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472" r:id="rId3"/>
    <p:sldId id="387" r:id="rId4"/>
    <p:sldId id="388" r:id="rId5"/>
    <p:sldId id="389" r:id="rId6"/>
    <p:sldId id="397" r:id="rId7"/>
    <p:sldId id="470" r:id="rId8"/>
    <p:sldId id="392" r:id="rId9"/>
    <p:sldId id="460" r:id="rId10"/>
    <p:sldId id="366" r:id="rId11"/>
    <p:sldId id="395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D889"/>
    <a:srgbClr val="404D56"/>
    <a:srgbClr val="00B0F0"/>
    <a:srgbClr val="767171"/>
    <a:srgbClr val="FFFFFF"/>
    <a:srgbClr val="007635"/>
    <a:srgbClr val="633537"/>
    <a:srgbClr val="3BE580"/>
    <a:srgbClr val="E6A80C"/>
    <a:srgbClr val="D39A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99" autoAdjust="0"/>
    <p:restoredTop sz="93156" autoAdjust="0"/>
  </p:normalViewPr>
  <p:slideViewPr>
    <p:cSldViewPr snapToGrid="0">
      <p:cViewPr varScale="1">
        <p:scale>
          <a:sx n="95" d="100"/>
          <a:sy n="95" d="100"/>
        </p:scale>
        <p:origin x="1176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BDF4B15C-3E55-214D-ACF9-1D89583E4DAA}"/>
    <pc:docChg chg="modSld">
      <pc:chgData name="Kulinich Bohdan" userId="48e65c9f34e137d0" providerId="LiveId" clId="{BDF4B15C-3E55-214D-ACF9-1D89583E4DAA}" dt="2022-02-11T08:17:07.139" v="3" actId="20577"/>
      <pc:docMkLst>
        <pc:docMk/>
      </pc:docMkLst>
      <pc:sldChg chg="modSp">
        <pc:chgData name="Kulinich Bohdan" userId="48e65c9f34e137d0" providerId="LiveId" clId="{BDF4B15C-3E55-214D-ACF9-1D89583E4DAA}" dt="2022-02-11T08:17:07.139" v="3" actId="20577"/>
        <pc:sldMkLst>
          <pc:docMk/>
          <pc:sldMk cId="1720957842" sldId="397"/>
        </pc:sldMkLst>
        <pc:spChg chg="mod">
          <ac:chgData name="Kulinich Bohdan" userId="48e65c9f34e137d0" providerId="LiveId" clId="{BDF4B15C-3E55-214D-ACF9-1D89583E4DAA}" dt="2022-02-11T08:17:07.139" v="3" actId="20577"/>
          <ac:spMkLst>
            <pc:docMk/>
            <pc:sldMk cId="1720957842" sldId="397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1758F106-E4AB-4C86-A08F-A3EB010E1AF3}"/>
    <pc:docChg chg="undo custSel addSld delSld modSld">
      <pc:chgData name="Kulinich Bohdan" userId="48e65c9f34e137d0" providerId="LiveId" clId="{1758F106-E4AB-4C86-A08F-A3EB010E1AF3}" dt="2020-05-19T07:08:56.482" v="4710" actId="20577"/>
      <pc:docMkLst>
        <pc:docMk/>
      </pc:docMkLst>
      <pc:sldChg chg="modSp mod">
        <pc:chgData name="Kulinich Bohdan" userId="48e65c9f34e137d0" providerId="LiveId" clId="{1758F106-E4AB-4C86-A08F-A3EB010E1AF3}" dt="2020-05-14T13:30:57.715" v="6" actId="1076"/>
        <pc:sldMkLst>
          <pc:docMk/>
          <pc:sldMk cId="1088591982" sldId="256"/>
        </pc:sldMkLst>
        <pc:spChg chg="mod">
          <ac:chgData name="Kulinich Bohdan" userId="48e65c9f34e137d0" providerId="LiveId" clId="{1758F106-E4AB-4C86-A08F-A3EB010E1AF3}" dt="2020-05-14T13:30:57.715" v="6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1758F106-E4AB-4C86-A08F-A3EB010E1AF3}" dt="2020-05-14T13:30:45.860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 mod">
        <pc:chgData name="Kulinich Bohdan" userId="48e65c9f34e137d0" providerId="LiveId" clId="{1758F106-E4AB-4C86-A08F-A3EB010E1AF3}" dt="2020-05-19T06:54:44.061" v="4560" actId="1076"/>
        <pc:sldMkLst>
          <pc:docMk/>
          <pc:sldMk cId="2889811499" sldId="366"/>
        </pc:sldMkLst>
        <pc:spChg chg="mod">
          <ac:chgData name="Kulinich Bohdan" userId="48e65c9f34e137d0" providerId="LiveId" clId="{1758F106-E4AB-4C86-A08F-A3EB010E1AF3}" dt="2020-05-17T18:16:17.784" v="4539" actId="1076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1758F106-E4AB-4C86-A08F-A3EB010E1AF3}" dt="2020-05-17T18:16:17.784" v="4539" actId="1076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1758F106-E4AB-4C86-A08F-A3EB010E1AF3}" dt="2020-05-19T06:54:44.061" v="4560" actId="1076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1758F106-E4AB-4C86-A08F-A3EB010E1AF3}" dt="2020-05-17T18:16:17.784" v="4539" actId="1076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1758F106-E4AB-4C86-A08F-A3EB010E1AF3}" dt="2020-05-17T18:16:17.784" v="4539" actId="1076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1758F106-E4AB-4C86-A08F-A3EB010E1AF3}" dt="2020-05-17T18:16:17.784" v="4539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modSp mod">
        <pc:chgData name="Kulinich Bohdan" userId="48e65c9f34e137d0" providerId="LiveId" clId="{1758F106-E4AB-4C86-A08F-A3EB010E1AF3}" dt="2020-05-17T11:50:55.789" v="3083" actId="14100"/>
        <pc:sldMkLst>
          <pc:docMk/>
          <pc:sldMk cId="1851933935" sldId="387"/>
        </pc:sldMkLst>
        <pc:spChg chg="mod">
          <ac:chgData name="Kulinich Bohdan" userId="48e65c9f34e137d0" providerId="LiveId" clId="{1758F106-E4AB-4C86-A08F-A3EB010E1AF3}" dt="2020-05-17T11:50:55.789" v="3083" actId="14100"/>
          <ac:spMkLst>
            <pc:docMk/>
            <pc:sldMk cId="1851933935" sldId="387"/>
            <ac:spMk id="6" creationId="{4CD1B612-D16C-4F70-8335-78480BFE8EC8}"/>
          </ac:spMkLst>
        </pc:spChg>
      </pc:sldChg>
      <pc:sldChg chg="delSp modSp mod delAnim modAnim">
        <pc:chgData name="Kulinich Bohdan" userId="48e65c9f34e137d0" providerId="LiveId" clId="{1758F106-E4AB-4C86-A08F-A3EB010E1AF3}" dt="2020-05-17T11:54:16.529" v="3143" actId="20577"/>
        <pc:sldMkLst>
          <pc:docMk/>
          <pc:sldMk cId="1256064280" sldId="388"/>
        </pc:sldMkLst>
        <pc:spChg chg="mod ord">
          <ac:chgData name="Kulinich Bohdan" userId="48e65c9f34e137d0" providerId="LiveId" clId="{1758F106-E4AB-4C86-A08F-A3EB010E1AF3}" dt="2020-05-17T11:54:16.529" v="3143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1758F106-E4AB-4C86-A08F-A3EB010E1AF3}" dt="2020-05-17T11:53:58.598" v="3141" actId="478"/>
          <ac:spMkLst>
            <pc:docMk/>
            <pc:sldMk cId="1256064280" sldId="388"/>
            <ac:spMk id="21" creationId="{471DD612-F7DC-41C2-BEC5-F25FEE565060}"/>
          </ac:spMkLst>
        </pc:spChg>
        <pc:spChg chg="del">
          <ac:chgData name="Kulinich Bohdan" userId="48e65c9f34e137d0" providerId="LiveId" clId="{1758F106-E4AB-4C86-A08F-A3EB010E1AF3}" dt="2020-05-17T11:53:58.598" v="3141" actId="478"/>
          <ac:spMkLst>
            <pc:docMk/>
            <pc:sldMk cId="1256064280" sldId="388"/>
            <ac:spMk id="22" creationId="{CC83A5C8-F401-41A4-90EF-23C2BA757A4C}"/>
          </ac:spMkLst>
        </pc:spChg>
      </pc:sldChg>
      <pc:sldChg chg="delSp modSp mod delAnim modAnim">
        <pc:chgData name="Kulinich Bohdan" userId="48e65c9f34e137d0" providerId="LiveId" clId="{1758F106-E4AB-4C86-A08F-A3EB010E1AF3}" dt="2020-05-17T16:04:47.873" v="4097"/>
        <pc:sldMkLst>
          <pc:docMk/>
          <pc:sldMk cId="273846800" sldId="389"/>
        </pc:sldMkLst>
        <pc:spChg chg="mod">
          <ac:chgData name="Kulinich Bohdan" userId="48e65c9f34e137d0" providerId="LiveId" clId="{1758F106-E4AB-4C86-A08F-A3EB010E1AF3}" dt="2020-05-17T14:12:41.518" v="3225" actId="14100"/>
          <ac:spMkLst>
            <pc:docMk/>
            <pc:sldMk cId="273846800" sldId="389"/>
            <ac:spMk id="6" creationId="{4CD1B612-D16C-4F70-8335-78480BFE8EC8}"/>
          </ac:spMkLst>
        </pc:spChg>
        <pc:spChg chg="del">
          <ac:chgData name="Kulinich Bohdan" userId="48e65c9f34e137d0" providerId="LiveId" clId="{1758F106-E4AB-4C86-A08F-A3EB010E1AF3}" dt="2020-05-17T14:12:50.733" v="3227" actId="478"/>
          <ac:spMkLst>
            <pc:docMk/>
            <pc:sldMk cId="273846800" sldId="389"/>
            <ac:spMk id="23" creationId="{3495F7E5-1C63-442E-BE42-E61086229083}"/>
          </ac:spMkLst>
        </pc:spChg>
        <pc:spChg chg="del">
          <ac:chgData name="Kulinich Bohdan" userId="48e65c9f34e137d0" providerId="LiveId" clId="{1758F106-E4AB-4C86-A08F-A3EB010E1AF3}" dt="2020-05-17T14:12:50.733" v="3227" actId="478"/>
          <ac:spMkLst>
            <pc:docMk/>
            <pc:sldMk cId="273846800" sldId="389"/>
            <ac:spMk id="24" creationId="{2E85313A-7222-4659-B0BD-21129C65E1C8}"/>
          </ac:spMkLst>
        </pc:spChg>
        <pc:spChg chg="del">
          <ac:chgData name="Kulinich Bohdan" userId="48e65c9f34e137d0" providerId="LiveId" clId="{1758F106-E4AB-4C86-A08F-A3EB010E1AF3}" dt="2020-05-17T14:12:50.733" v="3227" actId="478"/>
          <ac:spMkLst>
            <pc:docMk/>
            <pc:sldMk cId="273846800" sldId="389"/>
            <ac:spMk id="25" creationId="{31AC420A-D35C-4396-B832-58E96A4A164A}"/>
          </ac:spMkLst>
        </pc:spChg>
        <pc:spChg chg="del">
          <ac:chgData name="Kulinich Bohdan" userId="48e65c9f34e137d0" providerId="LiveId" clId="{1758F106-E4AB-4C86-A08F-A3EB010E1AF3}" dt="2020-05-17T14:12:50.733" v="3227" actId="478"/>
          <ac:spMkLst>
            <pc:docMk/>
            <pc:sldMk cId="273846800" sldId="389"/>
            <ac:spMk id="27" creationId="{4AA71F0C-A627-49BE-8442-7B14A90B13BA}"/>
          </ac:spMkLst>
        </pc:spChg>
        <pc:spChg chg="del">
          <ac:chgData name="Kulinich Bohdan" userId="48e65c9f34e137d0" providerId="LiveId" clId="{1758F106-E4AB-4C86-A08F-A3EB010E1AF3}" dt="2020-05-17T14:12:50.733" v="3227" actId="478"/>
          <ac:spMkLst>
            <pc:docMk/>
            <pc:sldMk cId="273846800" sldId="389"/>
            <ac:spMk id="28" creationId="{01C8C40C-0F5A-41A2-8CC0-30DFA5B19F77}"/>
          </ac:spMkLst>
        </pc:spChg>
        <pc:spChg chg="del">
          <ac:chgData name="Kulinich Bohdan" userId="48e65c9f34e137d0" providerId="LiveId" clId="{1758F106-E4AB-4C86-A08F-A3EB010E1AF3}" dt="2020-05-17T14:12:50.733" v="3227" actId="478"/>
          <ac:spMkLst>
            <pc:docMk/>
            <pc:sldMk cId="273846800" sldId="389"/>
            <ac:spMk id="29" creationId="{2CD0B04D-4704-434F-A5EA-125F3C9BA424}"/>
          </ac:spMkLst>
        </pc:spChg>
        <pc:spChg chg="del">
          <ac:chgData name="Kulinich Bohdan" userId="48e65c9f34e137d0" providerId="LiveId" clId="{1758F106-E4AB-4C86-A08F-A3EB010E1AF3}" dt="2020-05-17T14:12:50.733" v="3227" actId="478"/>
          <ac:spMkLst>
            <pc:docMk/>
            <pc:sldMk cId="273846800" sldId="389"/>
            <ac:spMk id="30" creationId="{714B6548-19DD-4C16-9DCF-D52140809407}"/>
          </ac:spMkLst>
        </pc:spChg>
        <pc:spChg chg="del">
          <ac:chgData name="Kulinich Bohdan" userId="48e65c9f34e137d0" providerId="LiveId" clId="{1758F106-E4AB-4C86-A08F-A3EB010E1AF3}" dt="2020-05-17T14:12:50.733" v="3227" actId="478"/>
          <ac:spMkLst>
            <pc:docMk/>
            <pc:sldMk cId="273846800" sldId="389"/>
            <ac:spMk id="34" creationId="{957DE1E8-910A-4480-9C46-551CCAB9E0EE}"/>
          </ac:spMkLst>
        </pc:spChg>
        <pc:spChg chg="del">
          <ac:chgData name="Kulinich Bohdan" userId="48e65c9f34e137d0" providerId="LiveId" clId="{1758F106-E4AB-4C86-A08F-A3EB010E1AF3}" dt="2020-05-17T14:12:50.733" v="3227" actId="478"/>
          <ac:spMkLst>
            <pc:docMk/>
            <pc:sldMk cId="273846800" sldId="389"/>
            <ac:spMk id="35" creationId="{661C28BA-CF0A-4A3C-9231-D4B75055A8DD}"/>
          </ac:spMkLst>
        </pc:spChg>
        <pc:grpChg chg="del">
          <ac:chgData name="Kulinich Bohdan" userId="48e65c9f34e137d0" providerId="LiveId" clId="{1758F106-E4AB-4C86-A08F-A3EB010E1AF3}" dt="2020-05-17T14:12:50.733" v="3227" actId="478"/>
          <ac:grpSpMkLst>
            <pc:docMk/>
            <pc:sldMk cId="273846800" sldId="389"/>
            <ac:grpSpMk id="31" creationId="{544B6116-A5FD-4F50-AB5D-D359CFA7536D}"/>
          </ac:grpSpMkLst>
        </pc:grpChg>
        <pc:picChg chg="mod">
          <ac:chgData name="Kulinich Bohdan" userId="48e65c9f34e137d0" providerId="LiveId" clId="{1758F106-E4AB-4C86-A08F-A3EB010E1AF3}" dt="2020-05-17T14:12:52.458" v="3228" actId="14429"/>
          <ac:picMkLst>
            <pc:docMk/>
            <pc:sldMk cId="273846800" sldId="389"/>
            <ac:picMk id="19" creationId="{33CDDED6-8CCE-4C27-815A-07594633F380}"/>
          </ac:picMkLst>
        </pc:picChg>
        <pc:cxnChg chg="del">
          <ac:chgData name="Kulinich Bohdan" userId="48e65c9f34e137d0" providerId="LiveId" clId="{1758F106-E4AB-4C86-A08F-A3EB010E1AF3}" dt="2020-05-17T14:12:50.733" v="3227" actId="478"/>
          <ac:cxnSpMkLst>
            <pc:docMk/>
            <pc:sldMk cId="273846800" sldId="389"/>
            <ac:cxnSpMk id="20" creationId="{89C56A65-081B-42A3-A98B-DFC143E70137}"/>
          </ac:cxnSpMkLst>
        </pc:cxnChg>
        <pc:cxnChg chg="del">
          <ac:chgData name="Kulinich Bohdan" userId="48e65c9f34e137d0" providerId="LiveId" clId="{1758F106-E4AB-4C86-A08F-A3EB010E1AF3}" dt="2020-05-17T14:12:50.733" v="3227" actId="478"/>
          <ac:cxnSpMkLst>
            <pc:docMk/>
            <pc:sldMk cId="273846800" sldId="389"/>
            <ac:cxnSpMk id="21" creationId="{123D81FE-32D5-4EAC-81CE-601B4F6358D7}"/>
          </ac:cxnSpMkLst>
        </pc:cxnChg>
        <pc:cxnChg chg="del">
          <ac:chgData name="Kulinich Bohdan" userId="48e65c9f34e137d0" providerId="LiveId" clId="{1758F106-E4AB-4C86-A08F-A3EB010E1AF3}" dt="2020-05-17T14:12:50.733" v="3227" actId="478"/>
          <ac:cxnSpMkLst>
            <pc:docMk/>
            <pc:sldMk cId="273846800" sldId="389"/>
            <ac:cxnSpMk id="22" creationId="{F580DE59-3056-42C2-A08D-BF74932C23DB}"/>
          </ac:cxnSpMkLst>
        </pc:cxnChg>
        <pc:cxnChg chg="del">
          <ac:chgData name="Kulinich Bohdan" userId="48e65c9f34e137d0" providerId="LiveId" clId="{1758F106-E4AB-4C86-A08F-A3EB010E1AF3}" dt="2020-05-17T14:12:50.733" v="3227" actId="478"/>
          <ac:cxnSpMkLst>
            <pc:docMk/>
            <pc:sldMk cId="273846800" sldId="389"/>
            <ac:cxnSpMk id="26" creationId="{B43C6751-C290-42C9-A474-A709C81E36A5}"/>
          </ac:cxnSpMkLst>
        </pc:cxnChg>
      </pc:sldChg>
      <pc:sldChg chg="del">
        <pc:chgData name="Kulinich Bohdan" userId="48e65c9f34e137d0" providerId="LiveId" clId="{1758F106-E4AB-4C86-A08F-A3EB010E1AF3}" dt="2020-05-17T14:55:50.578" v="3428" actId="47"/>
        <pc:sldMkLst>
          <pc:docMk/>
          <pc:sldMk cId="2529177141" sldId="391"/>
        </pc:sldMkLst>
      </pc:sldChg>
      <pc:sldChg chg="delSp modSp mod delAnim modAnim">
        <pc:chgData name="Kulinich Bohdan" userId="48e65c9f34e137d0" providerId="LiveId" clId="{1758F106-E4AB-4C86-A08F-A3EB010E1AF3}" dt="2020-05-17T16:05:30.854" v="4098"/>
        <pc:sldMkLst>
          <pc:docMk/>
          <pc:sldMk cId="1540853477" sldId="392"/>
        </pc:sldMkLst>
        <pc:spChg chg="mod">
          <ac:chgData name="Kulinich Bohdan" userId="48e65c9f34e137d0" providerId="LiveId" clId="{1758F106-E4AB-4C86-A08F-A3EB010E1AF3}" dt="2020-05-17T15:19:00.531" v="3957" actId="1076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28" creationId="{CC9F3026-6B68-4A67-83CF-54683068310C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33" creationId="{B285E88D-70A1-4742-9C0A-FE6FE1405134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34" creationId="{DCEDA660-FCD5-45BB-940E-941D777DE752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35" creationId="{16CBB92B-07D5-411F-B249-DA729D6DA6D7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36" creationId="{97A156E1-0287-4C8B-A3B7-CFC22CC88AEA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37" creationId="{A2BCBFB9-71CE-4CD6-BEDC-996E3BF153CB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38" creationId="{9D905601-4668-470A-9D38-087F9A51139D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39" creationId="{D4F6C38C-2F33-4C83-ABA9-739EBFA9036D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40" creationId="{A0E76C41-6A0C-4FD8-AAF3-3FA853DDDDC7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41" creationId="{6A6A0BCB-60A8-44F4-90C0-ADC3C154B507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45" creationId="{FE7F11B4-FE03-458F-81C0-3631B26ABD78}"/>
          </ac:spMkLst>
        </pc:spChg>
        <pc:spChg chg="del">
          <ac:chgData name="Kulinich Bohdan" userId="48e65c9f34e137d0" providerId="LiveId" clId="{1758F106-E4AB-4C86-A08F-A3EB010E1AF3}" dt="2020-05-17T15:14:44.712" v="3643" actId="478"/>
          <ac:spMkLst>
            <pc:docMk/>
            <pc:sldMk cId="1540853477" sldId="392"/>
            <ac:spMk id="46" creationId="{5A1488D3-C9E7-4CF0-A173-244460A948AF}"/>
          </ac:spMkLst>
        </pc:spChg>
        <pc:grpChg chg="del">
          <ac:chgData name="Kulinich Bohdan" userId="48e65c9f34e137d0" providerId="LiveId" clId="{1758F106-E4AB-4C86-A08F-A3EB010E1AF3}" dt="2020-05-17T15:14:44.712" v="3643" actId="478"/>
          <ac:grpSpMkLst>
            <pc:docMk/>
            <pc:sldMk cId="1540853477" sldId="392"/>
            <ac:grpSpMk id="42" creationId="{4841DB9C-B1D2-4D62-883C-2F51712C5CC2}"/>
          </ac:grpSpMkLst>
        </pc:grpChg>
        <pc:picChg chg="mod">
          <ac:chgData name="Kulinich Bohdan" userId="48e65c9f34e137d0" providerId="LiveId" clId="{1758F106-E4AB-4C86-A08F-A3EB010E1AF3}" dt="2020-05-17T15:14:46.254" v="3644" actId="14429"/>
          <ac:picMkLst>
            <pc:docMk/>
            <pc:sldMk cId="1540853477" sldId="392"/>
            <ac:picMk id="131" creationId="{C6B5EE36-5CF9-46D0-983C-F86237C480B6}"/>
          </ac:picMkLst>
        </pc:picChg>
        <pc:cxnChg chg="del">
          <ac:chgData name="Kulinich Bohdan" userId="48e65c9f34e137d0" providerId="LiveId" clId="{1758F106-E4AB-4C86-A08F-A3EB010E1AF3}" dt="2020-05-17T15:14:44.712" v="3643" actId="478"/>
          <ac:cxnSpMkLst>
            <pc:docMk/>
            <pc:sldMk cId="1540853477" sldId="392"/>
            <ac:cxnSpMk id="29" creationId="{18BDD9E1-3182-4913-A726-2F2F354D75B8}"/>
          </ac:cxnSpMkLst>
        </pc:cxnChg>
        <pc:cxnChg chg="del">
          <ac:chgData name="Kulinich Bohdan" userId="48e65c9f34e137d0" providerId="LiveId" clId="{1758F106-E4AB-4C86-A08F-A3EB010E1AF3}" dt="2020-05-17T15:14:44.712" v="3643" actId="478"/>
          <ac:cxnSpMkLst>
            <pc:docMk/>
            <pc:sldMk cId="1540853477" sldId="392"/>
            <ac:cxnSpMk id="30" creationId="{935819A1-BBDD-4D17-B140-4192A7539937}"/>
          </ac:cxnSpMkLst>
        </pc:cxnChg>
        <pc:cxnChg chg="del">
          <ac:chgData name="Kulinich Bohdan" userId="48e65c9f34e137d0" providerId="LiveId" clId="{1758F106-E4AB-4C86-A08F-A3EB010E1AF3}" dt="2020-05-17T15:14:44.712" v="3643" actId="478"/>
          <ac:cxnSpMkLst>
            <pc:docMk/>
            <pc:sldMk cId="1540853477" sldId="392"/>
            <ac:cxnSpMk id="32" creationId="{753ED980-1886-4B0B-886B-17CAB9CEFE58}"/>
          </ac:cxnSpMkLst>
        </pc:cxnChg>
      </pc:sldChg>
      <pc:sldChg chg="modSp mod">
        <pc:chgData name="Kulinich Bohdan" userId="48e65c9f34e137d0" providerId="LiveId" clId="{1758F106-E4AB-4C86-A08F-A3EB010E1AF3}" dt="2020-05-19T07:08:56.482" v="4710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1758F106-E4AB-4C86-A08F-A3EB010E1AF3}" dt="2020-05-19T06:58:01.534" v="4587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1758F106-E4AB-4C86-A08F-A3EB010E1AF3}" dt="2020-05-19T06:59:31.382" v="4618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1758F106-E4AB-4C86-A08F-A3EB010E1AF3}" dt="2020-05-19T07:01:42.365" v="4663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1758F106-E4AB-4C86-A08F-A3EB010E1AF3}" dt="2020-05-19T07:08:56.482" v="4710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1758F106-E4AB-4C86-A08F-A3EB010E1AF3}" dt="2020-05-17T14:32:12.786" v="3426"/>
        <pc:sldMkLst>
          <pc:docMk/>
          <pc:sldMk cId="1720957842" sldId="397"/>
        </pc:sldMkLst>
        <pc:spChg chg="mod">
          <ac:chgData name="Kulinich Bohdan" userId="48e65c9f34e137d0" providerId="LiveId" clId="{1758F106-E4AB-4C86-A08F-A3EB010E1AF3}" dt="2020-05-17T14:27:20.895" v="3378" actId="1076"/>
          <ac:spMkLst>
            <pc:docMk/>
            <pc:sldMk cId="1720957842" sldId="397"/>
            <ac:spMk id="6" creationId="{4CD1B612-D16C-4F70-8335-78480BFE8EC8}"/>
          </ac:spMkLst>
        </pc:spChg>
        <pc:spChg chg="add mod">
          <ac:chgData name="Kulinich Bohdan" userId="48e65c9f34e137d0" providerId="LiveId" clId="{1758F106-E4AB-4C86-A08F-A3EB010E1AF3}" dt="2020-05-17T14:32:02.016" v="3423"/>
          <ac:spMkLst>
            <pc:docMk/>
            <pc:sldMk cId="1720957842" sldId="397"/>
            <ac:spMk id="12" creationId="{C9B7FB2F-D750-43AE-ADA2-23039ECF61C5}"/>
          </ac:spMkLst>
        </pc:spChg>
        <pc:spChg chg="del">
          <ac:chgData name="Kulinich Bohdan" userId="48e65c9f34e137d0" providerId="LiveId" clId="{1758F106-E4AB-4C86-A08F-A3EB010E1AF3}" dt="2020-05-17T14:25:38.791" v="3229" actId="478"/>
          <ac:spMkLst>
            <pc:docMk/>
            <pc:sldMk cId="1720957842" sldId="397"/>
            <ac:spMk id="24" creationId="{E15D7B43-2732-4524-806F-36E6CDD4041A}"/>
          </ac:spMkLst>
        </pc:spChg>
        <pc:spChg chg="del">
          <ac:chgData name="Kulinich Bohdan" userId="48e65c9f34e137d0" providerId="LiveId" clId="{1758F106-E4AB-4C86-A08F-A3EB010E1AF3}" dt="2020-05-17T14:25:39.725" v="3230" actId="478"/>
          <ac:spMkLst>
            <pc:docMk/>
            <pc:sldMk cId="1720957842" sldId="397"/>
            <ac:spMk id="25" creationId="{5C6E457F-B958-43E1-9BB0-33050FD419E7}"/>
          </ac:spMkLst>
        </pc:spChg>
        <pc:spChg chg="del">
          <ac:chgData name="Kulinich Bohdan" userId="48e65c9f34e137d0" providerId="LiveId" clId="{1758F106-E4AB-4C86-A08F-A3EB010E1AF3}" dt="2020-05-17T14:25:40.260" v="3231" actId="478"/>
          <ac:spMkLst>
            <pc:docMk/>
            <pc:sldMk cId="1720957842" sldId="397"/>
            <ac:spMk id="26" creationId="{83C03FE9-92F5-41D6-8E73-7E3EFDF8535D}"/>
          </ac:spMkLst>
        </pc:spChg>
        <pc:spChg chg="del">
          <ac:chgData name="Kulinich Bohdan" userId="48e65c9f34e137d0" providerId="LiveId" clId="{1758F106-E4AB-4C86-A08F-A3EB010E1AF3}" dt="2020-05-17T14:25:40.755" v="3232" actId="478"/>
          <ac:spMkLst>
            <pc:docMk/>
            <pc:sldMk cId="1720957842" sldId="397"/>
            <ac:spMk id="27" creationId="{6A7FB96F-EFCA-41C6-8BD0-A93A5B046C26}"/>
          </ac:spMkLst>
        </pc:spChg>
        <pc:spChg chg="add mod">
          <ac:chgData name="Kulinich Bohdan" userId="48e65c9f34e137d0" providerId="LiveId" clId="{1758F106-E4AB-4C86-A08F-A3EB010E1AF3}" dt="2020-05-17T14:32:02.016" v="3423"/>
          <ac:spMkLst>
            <pc:docMk/>
            <pc:sldMk cId="1720957842" sldId="397"/>
            <ac:spMk id="32" creationId="{DA5C2634-3506-4041-B4CA-683E42A24789}"/>
          </ac:spMkLst>
        </pc:spChg>
        <pc:spChg chg="add mod">
          <ac:chgData name="Kulinich Bohdan" userId="48e65c9f34e137d0" providerId="LiveId" clId="{1758F106-E4AB-4C86-A08F-A3EB010E1AF3}" dt="2020-05-17T14:32:02.016" v="3423"/>
          <ac:spMkLst>
            <pc:docMk/>
            <pc:sldMk cId="1720957842" sldId="397"/>
            <ac:spMk id="33" creationId="{36245D2E-0D02-4D41-B325-D5250AC78865}"/>
          </ac:spMkLst>
        </pc:spChg>
        <pc:spChg chg="add mod">
          <ac:chgData name="Kulinich Bohdan" userId="48e65c9f34e137d0" providerId="LiveId" clId="{1758F106-E4AB-4C86-A08F-A3EB010E1AF3}" dt="2020-05-17T14:32:02.016" v="3423"/>
          <ac:spMkLst>
            <pc:docMk/>
            <pc:sldMk cId="1720957842" sldId="397"/>
            <ac:spMk id="34" creationId="{98E5E0E5-4AC1-499E-B0DC-B5259FE7E8EC}"/>
          </ac:spMkLst>
        </pc:spChg>
        <pc:spChg chg="add mod">
          <ac:chgData name="Kulinich Bohdan" userId="48e65c9f34e137d0" providerId="LiveId" clId="{1758F106-E4AB-4C86-A08F-A3EB010E1AF3}" dt="2020-05-17T14:32:02.016" v="3423"/>
          <ac:spMkLst>
            <pc:docMk/>
            <pc:sldMk cId="1720957842" sldId="397"/>
            <ac:spMk id="35" creationId="{64B85474-ADF0-4589-A12E-1B6D17CE1875}"/>
          </ac:spMkLst>
        </pc:spChg>
        <pc:spChg chg="add mod">
          <ac:chgData name="Kulinich Bohdan" userId="48e65c9f34e137d0" providerId="LiveId" clId="{1758F106-E4AB-4C86-A08F-A3EB010E1AF3}" dt="2020-05-17T14:32:02.016" v="3423"/>
          <ac:spMkLst>
            <pc:docMk/>
            <pc:sldMk cId="1720957842" sldId="397"/>
            <ac:spMk id="36" creationId="{701D66D1-8053-4C06-8EBA-96D8BA773BD9}"/>
          </ac:spMkLst>
        </pc:spChg>
        <pc:spChg chg="add mod">
          <ac:chgData name="Kulinich Bohdan" userId="48e65c9f34e137d0" providerId="LiveId" clId="{1758F106-E4AB-4C86-A08F-A3EB010E1AF3}" dt="2020-05-17T14:32:02.016" v="3423"/>
          <ac:spMkLst>
            <pc:docMk/>
            <pc:sldMk cId="1720957842" sldId="397"/>
            <ac:spMk id="37" creationId="{696127EE-E4E4-47C6-9C77-982287544C4C}"/>
          </ac:spMkLst>
        </pc:spChg>
        <pc:spChg chg="add mod">
          <ac:chgData name="Kulinich Bohdan" userId="48e65c9f34e137d0" providerId="LiveId" clId="{1758F106-E4AB-4C86-A08F-A3EB010E1AF3}" dt="2020-05-17T14:32:02.016" v="3423"/>
          <ac:spMkLst>
            <pc:docMk/>
            <pc:sldMk cId="1720957842" sldId="397"/>
            <ac:spMk id="38" creationId="{4A6527E4-305C-44D0-A678-530C532D7905}"/>
          </ac:spMkLst>
        </pc:spChg>
        <pc:spChg chg="add mod">
          <ac:chgData name="Kulinich Bohdan" userId="48e65c9f34e137d0" providerId="LiveId" clId="{1758F106-E4AB-4C86-A08F-A3EB010E1AF3}" dt="2020-05-17T14:32:02.016" v="3423"/>
          <ac:spMkLst>
            <pc:docMk/>
            <pc:sldMk cId="1720957842" sldId="397"/>
            <ac:spMk id="39" creationId="{AFB2DB76-0A38-4337-96B1-D0B48A6B4DA6}"/>
          </ac:spMkLst>
        </pc:spChg>
        <pc:grpChg chg="add mod">
          <ac:chgData name="Kulinich Bohdan" userId="48e65c9f34e137d0" providerId="LiveId" clId="{1758F106-E4AB-4C86-A08F-A3EB010E1AF3}" dt="2020-05-17T14:32:02.016" v="3423"/>
          <ac:grpSpMkLst>
            <pc:docMk/>
            <pc:sldMk cId="1720957842" sldId="397"/>
            <ac:grpSpMk id="13" creationId="{C9FAF497-3E86-4668-91AC-CABB087CE18A}"/>
          </ac:grpSpMkLst>
        </pc:grpChg>
        <pc:grpChg chg="mod">
          <ac:chgData name="Kulinich Bohdan" userId="48e65c9f34e137d0" providerId="LiveId" clId="{1758F106-E4AB-4C86-A08F-A3EB010E1AF3}" dt="2020-05-17T14:32:02.016" v="3423"/>
          <ac:grpSpMkLst>
            <pc:docMk/>
            <pc:sldMk cId="1720957842" sldId="397"/>
            <ac:grpSpMk id="18" creationId="{3F271593-2E44-47D9-BD8A-B650EBE6168B}"/>
          </ac:grpSpMkLst>
        </pc:grp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14" creationId="{66BEAD38-46B8-4436-9829-BCC6B6BD1FAA}"/>
          </ac:cxnSpMkLst>
        </pc:cxn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15" creationId="{9C5DC5D0-6B75-40D9-BF3D-E5AD14A2662E}"/>
          </ac:cxnSpMkLst>
        </pc:cxn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16" creationId="{B06FCE8A-5B93-41B3-99CF-E052933C05BD}"/>
          </ac:cxnSpMkLst>
        </pc:cxn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17" creationId="{A1BA6575-14E1-499E-A451-47546FE07AD2}"/>
          </ac:cxnSpMkLst>
        </pc:cxn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19" creationId="{5121E52D-FEDD-4CEC-9639-36AF86A56319}"/>
          </ac:cxnSpMkLst>
        </pc:cxn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20" creationId="{C2D182CE-B9F7-44E1-A83C-D04306A72BCA}"/>
          </ac:cxnSpMkLst>
        </pc:cxn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21" creationId="{F207FE63-4690-4D44-9B8E-FA420A106556}"/>
          </ac:cxnSpMkLst>
        </pc:cxn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22" creationId="{B1F2F018-090D-43BC-9C72-81AF9E139A6D}"/>
          </ac:cxnSpMkLst>
        </pc:cxn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23" creationId="{2BA5B8F1-5388-4C1D-A00B-1550FAC4F435}"/>
          </ac:cxnSpMkLst>
        </pc:cxn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28" creationId="{9FC52FB5-378B-472B-B2C3-DC8D605A503C}"/>
          </ac:cxnSpMkLst>
        </pc:cxn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29" creationId="{16700B47-0553-4B68-952F-EC0C1EE53003}"/>
          </ac:cxnSpMkLst>
        </pc:cxnChg>
        <pc:cxnChg chg="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30" creationId="{A161EEC1-A59B-4CD7-BE46-D7AE741EFFA2}"/>
          </ac:cxnSpMkLst>
        </pc:cxnChg>
        <pc:cxnChg chg="add 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31" creationId="{3E1B16DE-1B7F-4E14-9F35-A9A88D00BCA9}"/>
          </ac:cxnSpMkLst>
        </pc:cxnChg>
        <pc:cxnChg chg="add mod">
          <ac:chgData name="Kulinich Bohdan" userId="48e65c9f34e137d0" providerId="LiveId" clId="{1758F106-E4AB-4C86-A08F-A3EB010E1AF3}" dt="2020-05-17T14:32:02.016" v="3423"/>
          <ac:cxnSpMkLst>
            <pc:docMk/>
            <pc:sldMk cId="1720957842" sldId="397"/>
            <ac:cxnSpMk id="40" creationId="{9029E1F1-581E-46C5-9171-9EBD5F8FBC6D}"/>
          </ac:cxnSpMkLst>
        </pc:cxnChg>
      </pc:sldChg>
      <pc:sldChg chg="addSp delSp modSp mod delAnim modAnim">
        <pc:chgData name="Kulinich Bohdan" userId="48e65c9f34e137d0" providerId="LiveId" clId="{1758F106-E4AB-4C86-A08F-A3EB010E1AF3}" dt="2020-05-17T06:59:12.919" v="2013" actId="478"/>
        <pc:sldMkLst>
          <pc:docMk/>
          <pc:sldMk cId="1812610545" sldId="419"/>
        </pc:sldMkLst>
        <pc:spChg chg="add del mod">
          <ac:chgData name="Kulinich Bohdan" userId="48e65c9f34e137d0" providerId="LiveId" clId="{1758F106-E4AB-4C86-A08F-A3EB010E1AF3}" dt="2020-05-17T04:57:25.678" v="567" actId="478"/>
          <ac:spMkLst>
            <pc:docMk/>
            <pc:sldMk cId="1812610545" sldId="419"/>
            <ac:spMk id="2" creationId="{0F8E0F14-4853-4E18-9478-8F296E96FF3B}"/>
          </ac:spMkLst>
        </pc:spChg>
        <pc:spChg chg="mod">
          <ac:chgData name="Kulinich Bohdan" userId="48e65c9f34e137d0" providerId="LiveId" clId="{1758F106-E4AB-4C86-A08F-A3EB010E1AF3}" dt="2020-05-16T16:47:52.434" v="49" actId="20577"/>
          <ac:spMkLst>
            <pc:docMk/>
            <pc:sldMk cId="1812610545" sldId="419"/>
            <ac:spMk id="4" creationId="{00000000-0000-0000-0000-000000000000}"/>
          </ac:spMkLst>
        </pc:spChg>
        <pc:spChg chg="add mod ord">
          <ac:chgData name="Kulinich Bohdan" userId="48e65c9f34e137d0" providerId="LiveId" clId="{1758F106-E4AB-4C86-A08F-A3EB010E1AF3}" dt="2020-05-17T04:57:17.288" v="566" actId="1076"/>
          <ac:spMkLst>
            <pc:docMk/>
            <pc:sldMk cId="1812610545" sldId="419"/>
            <ac:spMk id="5" creationId="{8DC71666-7F71-44CA-B590-57E6B3BB47E2}"/>
          </ac:spMkLst>
        </pc:spChg>
        <pc:spChg chg="add mod">
          <ac:chgData name="Kulinich Bohdan" userId="48e65c9f34e137d0" providerId="LiveId" clId="{1758F106-E4AB-4C86-A08F-A3EB010E1AF3}" dt="2020-05-17T05:02:36.281" v="679" actId="20577"/>
          <ac:spMkLst>
            <pc:docMk/>
            <pc:sldMk cId="1812610545" sldId="419"/>
            <ac:spMk id="6" creationId="{8BED2BB8-A795-47DE-AE40-2482D6A9CA35}"/>
          </ac:spMkLst>
        </pc:spChg>
        <pc:spChg chg="del">
          <ac:chgData name="Kulinich Bohdan" userId="48e65c9f34e137d0" providerId="LiveId" clId="{1758F106-E4AB-4C86-A08F-A3EB010E1AF3}" dt="2020-05-16T16:47:34.593" v="9" actId="478"/>
          <ac:spMkLst>
            <pc:docMk/>
            <pc:sldMk cId="1812610545" sldId="419"/>
            <ac:spMk id="11" creationId="{4BF6C002-4560-4C67-BCBF-D107B8FA003D}"/>
          </ac:spMkLst>
        </pc:spChg>
        <pc:spChg chg="del">
          <ac:chgData name="Kulinich Bohdan" userId="48e65c9f34e137d0" providerId="LiveId" clId="{1758F106-E4AB-4C86-A08F-A3EB010E1AF3}" dt="2020-05-16T16:47:34.593" v="9" actId="478"/>
          <ac:spMkLst>
            <pc:docMk/>
            <pc:sldMk cId="1812610545" sldId="419"/>
            <ac:spMk id="28" creationId="{2EE167C8-F445-4D69-B674-8ADB15F302C8}"/>
          </ac:spMkLst>
        </pc:spChg>
        <pc:spChg chg="del">
          <ac:chgData name="Kulinich Bohdan" userId="48e65c9f34e137d0" providerId="LiveId" clId="{1758F106-E4AB-4C86-A08F-A3EB010E1AF3}" dt="2020-05-16T16:47:34.593" v="9" actId="478"/>
          <ac:spMkLst>
            <pc:docMk/>
            <pc:sldMk cId="1812610545" sldId="419"/>
            <ac:spMk id="35" creationId="{A5C2A596-1C32-4CCC-A900-6FD41FD8354F}"/>
          </ac:spMkLst>
        </pc:spChg>
        <pc:spChg chg="del">
          <ac:chgData name="Kulinich Bohdan" userId="48e65c9f34e137d0" providerId="LiveId" clId="{1758F106-E4AB-4C86-A08F-A3EB010E1AF3}" dt="2020-05-16T16:47:34.593" v="9" actId="478"/>
          <ac:spMkLst>
            <pc:docMk/>
            <pc:sldMk cId="1812610545" sldId="419"/>
            <ac:spMk id="37" creationId="{2244FD69-BA4E-4429-91CC-A1D522F36E1B}"/>
          </ac:spMkLst>
        </pc:spChg>
        <pc:spChg chg="del">
          <ac:chgData name="Kulinich Bohdan" userId="48e65c9f34e137d0" providerId="LiveId" clId="{1758F106-E4AB-4C86-A08F-A3EB010E1AF3}" dt="2020-05-16T16:47:34.593" v="9" actId="478"/>
          <ac:spMkLst>
            <pc:docMk/>
            <pc:sldMk cId="1812610545" sldId="419"/>
            <ac:spMk id="43" creationId="{0725126B-E920-4422-BB70-A52A40B8A2F2}"/>
          </ac:spMkLst>
        </pc:spChg>
        <pc:spChg chg="del">
          <ac:chgData name="Kulinich Bohdan" userId="48e65c9f34e137d0" providerId="LiveId" clId="{1758F106-E4AB-4C86-A08F-A3EB010E1AF3}" dt="2020-05-16T16:47:34.593" v="9" actId="478"/>
          <ac:spMkLst>
            <pc:docMk/>
            <pc:sldMk cId="1812610545" sldId="419"/>
            <ac:spMk id="44" creationId="{53735EE0-7B01-40D8-9546-A051DDBEB4A2}"/>
          </ac:spMkLst>
        </pc:spChg>
        <pc:spChg chg="del">
          <ac:chgData name="Kulinich Bohdan" userId="48e65c9f34e137d0" providerId="LiveId" clId="{1758F106-E4AB-4C86-A08F-A3EB010E1AF3}" dt="2020-05-16T16:47:34.593" v="9" actId="478"/>
          <ac:spMkLst>
            <pc:docMk/>
            <pc:sldMk cId="1812610545" sldId="419"/>
            <ac:spMk id="45" creationId="{9D5F6517-4653-4EE6-8F16-E31BE029B839}"/>
          </ac:spMkLst>
        </pc:spChg>
        <pc:spChg chg="del">
          <ac:chgData name="Kulinich Bohdan" userId="48e65c9f34e137d0" providerId="LiveId" clId="{1758F106-E4AB-4C86-A08F-A3EB010E1AF3}" dt="2020-05-16T16:47:36.913" v="11" actId="478"/>
          <ac:spMkLst>
            <pc:docMk/>
            <pc:sldMk cId="1812610545" sldId="419"/>
            <ac:spMk id="50" creationId="{3C2C81A2-2BFA-4EA6-974C-1ABE3067CFD0}"/>
          </ac:spMkLst>
        </pc:spChg>
        <pc:spChg chg="del">
          <ac:chgData name="Kulinich Bohdan" userId="48e65c9f34e137d0" providerId="LiveId" clId="{1758F106-E4AB-4C86-A08F-A3EB010E1AF3}" dt="2020-05-16T16:47:38.263" v="12" actId="478"/>
          <ac:spMkLst>
            <pc:docMk/>
            <pc:sldMk cId="1812610545" sldId="419"/>
            <ac:spMk id="52" creationId="{8B57CC6B-04A4-44F1-B093-CBFE4C9274DA}"/>
          </ac:spMkLst>
        </pc:spChg>
        <pc:spChg chg="del">
          <ac:chgData name="Kulinich Bohdan" userId="48e65c9f34e137d0" providerId="LiveId" clId="{1758F106-E4AB-4C86-A08F-A3EB010E1AF3}" dt="2020-05-16T16:47:34.593" v="9" actId="478"/>
          <ac:spMkLst>
            <pc:docMk/>
            <pc:sldMk cId="1812610545" sldId="419"/>
            <ac:spMk id="53" creationId="{11EB2476-4AE4-49AF-8D05-4D7B74F52865}"/>
          </ac:spMkLst>
        </pc:spChg>
        <pc:spChg chg="del">
          <ac:chgData name="Kulinich Bohdan" userId="48e65c9f34e137d0" providerId="LiveId" clId="{1758F106-E4AB-4C86-A08F-A3EB010E1AF3}" dt="2020-05-16T16:47:36.133" v="10" actId="478"/>
          <ac:spMkLst>
            <pc:docMk/>
            <pc:sldMk cId="1812610545" sldId="419"/>
            <ac:spMk id="71" creationId="{CC8A9DCE-59E4-48EA-B50B-5E617C8E2A52}"/>
          </ac:spMkLst>
        </pc:spChg>
        <pc:spChg chg="add mod">
          <ac:chgData name="Kulinich Bohdan" userId="48e65c9f34e137d0" providerId="LiveId" clId="{1758F106-E4AB-4C86-A08F-A3EB010E1AF3}" dt="2020-05-17T04:58:29.908" v="602" actId="1076"/>
          <ac:spMkLst>
            <pc:docMk/>
            <pc:sldMk cId="1812610545" sldId="419"/>
            <ac:spMk id="72" creationId="{5845E73A-3B99-4DCC-8008-494D196E78A0}"/>
          </ac:spMkLst>
        </pc:spChg>
        <pc:spChg chg="add del mod">
          <ac:chgData name="Kulinich Bohdan" userId="48e65c9f34e137d0" providerId="LiveId" clId="{1758F106-E4AB-4C86-A08F-A3EB010E1AF3}" dt="2020-05-17T05:29:16.414" v="814" actId="478"/>
          <ac:spMkLst>
            <pc:docMk/>
            <pc:sldMk cId="1812610545" sldId="419"/>
            <ac:spMk id="73" creationId="{4300E4D9-A03E-4607-86E0-B54C2E77B078}"/>
          </ac:spMkLst>
        </pc:spChg>
        <pc:spChg chg="add del mod">
          <ac:chgData name="Kulinich Bohdan" userId="48e65c9f34e137d0" providerId="LiveId" clId="{1758F106-E4AB-4C86-A08F-A3EB010E1AF3}" dt="2020-05-17T05:03:17.791" v="683" actId="478"/>
          <ac:spMkLst>
            <pc:docMk/>
            <pc:sldMk cId="1812610545" sldId="419"/>
            <ac:spMk id="78" creationId="{695BBC66-DFA5-452E-A2E9-02ECA0A170A8}"/>
          </ac:spMkLst>
        </pc:spChg>
        <pc:spChg chg="add mod">
          <ac:chgData name="Kulinich Bohdan" userId="48e65c9f34e137d0" providerId="LiveId" clId="{1758F106-E4AB-4C86-A08F-A3EB010E1AF3}" dt="2020-05-17T06:09:35.427" v="1447" actId="20577"/>
          <ac:spMkLst>
            <pc:docMk/>
            <pc:sldMk cId="1812610545" sldId="419"/>
            <ac:spMk id="128" creationId="{3CFDBC38-3F01-43C5-884B-7612C7E62503}"/>
          </ac:spMkLst>
        </pc:spChg>
        <pc:grpChg chg="add mod">
          <ac:chgData name="Kulinich Bohdan" userId="48e65c9f34e137d0" providerId="LiveId" clId="{1758F106-E4AB-4C86-A08F-A3EB010E1AF3}" dt="2020-05-17T05:07:31.111" v="719" actId="1076"/>
          <ac:grpSpMkLst>
            <pc:docMk/>
            <pc:sldMk cId="1812610545" sldId="419"/>
            <ac:grpSpMk id="7" creationId="{EB8EF603-7E6B-4FFC-91E9-D6AE4D50D7D5}"/>
          </ac:grpSpMkLst>
        </pc:grpChg>
        <pc:grpChg chg="add del mod">
          <ac:chgData name="Kulinich Bohdan" userId="48e65c9f34e137d0" providerId="LiveId" clId="{1758F106-E4AB-4C86-A08F-A3EB010E1AF3}" dt="2020-05-16T17:35:07.634" v="485" actId="165"/>
          <ac:grpSpMkLst>
            <pc:docMk/>
            <pc:sldMk cId="1812610545" sldId="419"/>
            <ac:grpSpMk id="8" creationId="{48887CD1-6C0E-4A31-9A71-4C720520BBCD}"/>
          </ac:grpSpMkLst>
        </pc:grpChg>
        <pc:grpChg chg="add del mod">
          <ac:chgData name="Kulinich Bohdan" userId="48e65c9f34e137d0" providerId="LiveId" clId="{1758F106-E4AB-4C86-A08F-A3EB010E1AF3}" dt="2020-05-16T16:56:06.085" v="169" actId="478"/>
          <ac:grpSpMkLst>
            <pc:docMk/>
            <pc:sldMk cId="1812610545" sldId="419"/>
            <ac:grpSpMk id="34" creationId="{DE712941-F9C7-4CBC-9571-BACD4D217F18}"/>
          </ac:grpSpMkLst>
        </pc:grpChg>
        <pc:grpChg chg="add del mod">
          <ac:chgData name="Kulinich Bohdan" userId="48e65c9f34e137d0" providerId="LiveId" clId="{1758F106-E4AB-4C86-A08F-A3EB010E1AF3}" dt="2020-05-16T16:55:48.375" v="157"/>
          <ac:grpSpMkLst>
            <pc:docMk/>
            <pc:sldMk cId="1812610545" sldId="419"/>
            <ac:grpSpMk id="57" creationId="{A3BE4376-6FF5-4DD3-9EE9-46C811622BDB}"/>
          </ac:grpSpMkLst>
        </pc:grpChg>
        <pc:grpChg chg="add del mod">
          <ac:chgData name="Kulinich Bohdan" userId="48e65c9f34e137d0" providerId="LiveId" clId="{1758F106-E4AB-4C86-A08F-A3EB010E1AF3}" dt="2020-05-16T16:56:03.410" v="166"/>
          <ac:grpSpMkLst>
            <pc:docMk/>
            <pc:sldMk cId="1812610545" sldId="419"/>
            <ac:grpSpMk id="70" creationId="{BF125AC1-C5DB-4E75-8D07-3B5EDE7D125E}"/>
          </ac:grpSpMkLst>
        </pc:grpChg>
        <pc:grpChg chg="add del mod">
          <ac:chgData name="Kulinich Bohdan" userId="48e65c9f34e137d0" providerId="LiveId" clId="{1758F106-E4AB-4C86-A08F-A3EB010E1AF3}" dt="2020-05-16T16:56:47.426" v="180" actId="165"/>
          <ac:grpSpMkLst>
            <pc:docMk/>
            <pc:sldMk cId="1812610545" sldId="419"/>
            <ac:grpSpMk id="84" creationId="{C387D4F1-2AA8-4702-9A84-FD9A943FD01F}"/>
          </ac:grpSpMkLst>
        </pc:grpChg>
        <pc:grpChg chg="add del mod">
          <ac:chgData name="Kulinich Bohdan" userId="48e65c9f34e137d0" providerId="LiveId" clId="{1758F106-E4AB-4C86-A08F-A3EB010E1AF3}" dt="2020-05-17T04:56:42.618" v="560" actId="165"/>
          <ac:grpSpMkLst>
            <pc:docMk/>
            <pc:sldMk cId="1812610545" sldId="419"/>
            <ac:grpSpMk id="97" creationId="{56A3AB4E-F0CE-4F2F-9D4B-FA1D764139AA}"/>
          </ac:grpSpMkLst>
        </pc:grpChg>
        <pc:grpChg chg="add del mod">
          <ac:chgData name="Kulinich Bohdan" userId="48e65c9f34e137d0" providerId="LiveId" clId="{1758F106-E4AB-4C86-A08F-A3EB010E1AF3}" dt="2020-05-16T17:35:07.634" v="485" actId="165"/>
          <ac:grpSpMkLst>
            <pc:docMk/>
            <pc:sldMk cId="1812610545" sldId="419"/>
            <ac:grpSpMk id="110" creationId="{AF1508BF-F43E-4342-A377-7C207D418498}"/>
          </ac:grpSpMkLst>
        </pc:grpChg>
        <pc:grpChg chg="add mod">
          <ac:chgData name="Kulinich Bohdan" userId="48e65c9f34e137d0" providerId="LiveId" clId="{1758F106-E4AB-4C86-A08F-A3EB010E1AF3}" dt="2020-05-17T05:07:31.111" v="719" actId="1076"/>
          <ac:grpSpMkLst>
            <pc:docMk/>
            <pc:sldMk cId="1812610545" sldId="419"/>
            <ac:grpSpMk id="113" creationId="{CD9A1CCE-3861-4DA2-89E0-83EAEAD4DAC4}"/>
          </ac:grpSpMkLst>
        </pc:grpChg>
        <pc:grpChg chg="add del mod">
          <ac:chgData name="Kulinich Bohdan" userId="48e65c9f34e137d0" providerId="LiveId" clId="{1758F106-E4AB-4C86-A08F-A3EB010E1AF3}" dt="2020-05-16T17:35:07.634" v="485" actId="165"/>
          <ac:grpSpMkLst>
            <pc:docMk/>
            <pc:sldMk cId="1812610545" sldId="419"/>
            <ac:grpSpMk id="123" creationId="{6B7AFB5A-5D69-48FB-91CA-0F287C9CADBD}"/>
          </ac:grpSpMkLst>
        </pc:grpChg>
        <pc:grpChg chg="add del mod">
          <ac:chgData name="Kulinich Bohdan" userId="48e65c9f34e137d0" providerId="LiveId" clId="{1758F106-E4AB-4C86-A08F-A3EB010E1AF3}" dt="2020-05-16T17:35:07.634" v="485" actId="165"/>
          <ac:grpSpMkLst>
            <pc:docMk/>
            <pc:sldMk cId="1812610545" sldId="419"/>
            <ac:grpSpMk id="136" creationId="{7EB93582-90B0-455F-B783-547BBB62E236}"/>
          </ac:grpSpMkLst>
        </pc:grpChg>
        <pc:grpChg chg="add del mod">
          <ac:chgData name="Kulinich Bohdan" userId="48e65c9f34e137d0" providerId="LiveId" clId="{1758F106-E4AB-4C86-A08F-A3EB010E1AF3}" dt="2020-05-16T17:35:07.634" v="485" actId="165"/>
          <ac:grpSpMkLst>
            <pc:docMk/>
            <pc:sldMk cId="1812610545" sldId="419"/>
            <ac:grpSpMk id="149" creationId="{E976EFBF-5B60-44FF-9232-EBAB7C5AC8E2}"/>
          </ac:grpSpMkLst>
        </pc:grpChg>
        <pc:grpChg chg="add del mod">
          <ac:chgData name="Kulinich Bohdan" userId="48e65c9f34e137d0" providerId="LiveId" clId="{1758F106-E4AB-4C86-A08F-A3EB010E1AF3}" dt="2020-05-16T17:35:07.634" v="485" actId="165"/>
          <ac:grpSpMkLst>
            <pc:docMk/>
            <pc:sldMk cId="1812610545" sldId="419"/>
            <ac:grpSpMk id="162" creationId="{8A52E236-82C0-4185-A91A-F28CD5DFA3EE}"/>
          </ac:grpSpMkLst>
        </pc:grpChg>
        <pc:grpChg chg="add del mod">
          <ac:chgData name="Kulinich Bohdan" userId="48e65c9f34e137d0" providerId="LiveId" clId="{1758F106-E4AB-4C86-A08F-A3EB010E1AF3}" dt="2020-05-16T17:32:56.935" v="446" actId="478"/>
          <ac:grpSpMkLst>
            <pc:docMk/>
            <pc:sldMk cId="1812610545" sldId="419"/>
            <ac:grpSpMk id="178" creationId="{9FD15066-4D01-41BD-857A-69799BDA7CDB}"/>
          </ac:grpSpMkLst>
        </pc:grpChg>
        <pc:grpChg chg="add del mod">
          <ac:chgData name="Kulinich Bohdan" userId="48e65c9f34e137d0" providerId="LiveId" clId="{1758F106-E4AB-4C86-A08F-A3EB010E1AF3}" dt="2020-05-16T17:35:07.634" v="485" actId="165"/>
          <ac:grpSpMkLst>
            <pc:docMk/>
            <pc:sldMk cId="1812610545" sldId="419"/>
            <ac:grpSpMk id="191" creationId="{16707553-BDAE-4672-8CBB-7C0776685C92}"/>
          </ac:grpSpMkLst>
        </pc:grpChg>
        <pc:grpChg chg="add del mod">
          <ac:chgData name="Kulinich Bohdan" userId="48e65c9f34e137d0" providerId="LiveId" clId="{1758F106-E4AB-4C86-A08F-A3EB010E1AF3}" dt="2020-05-16T17:35:07.634" v="485" actId="165"/>
          <ac:grpSpMkLst>
            <pc:docMk/>
            <pc:sldMk cId="1812610545" sldId="419"/>
            <ac:grpSpMk id="204" creationId="{1EA168A7-F6EE-4712-829F-C55E3D7031A8}"/>
          </ac:grpSpMkLst>
        </pc:grpChg>
        <pc:grpChg chg="add del mod">
          <ac:chgData name="Kulinich Bohdan" userId="48e65c9f34e137d0" providerId="LiveId" clId="{1758F106-E4AB-4C86-A08F-A3EB010E1AF3}" dt="2020-05-16T17:10:57.479" v="368"/>
          <ac:grpSpMkLst>
            <pc:docMk/>
            <pc:sldMk cId="1812610545" sldId="419"/>
            <ac:grpSpMk id="217" creationId="{7D71BF5C-7FA3-4802-ADB9-473F38DC7D11}"/>
          </ac:grpSpMkLst>
        </pc:grpChg>
        <pc:grpChg chg="add del mod">
          <ac:chgData name="Kulinich Bohdan" userId="48e65c9f34e137d0" providerId="LiveId" clId="{1758F106-E4AB-4C86-A08F-A3EB010E1AF3}" dt="2020-05-16T17:35:07.634" v="485" actId="165"/>
          <ac:grpSpMkLst>
            <pc:docMk/>
            <pc:sldMk cId="1812610545" sldId="419"/>
            <ac:grpSpMk id="230" creationId="{64685FEF-6E72-4087-BCAA-DB8F6CB78897}"/>
          </ac:grpSpMkLst>
        </pc:grpChg>
        <pc:grpChg chg="add del mod">
          <ac:chgData name="Kulinich Bohdan" userId="48e65c9f34e137d0" providerId="LiveId" clId="{1758F106-E4AB-4C86-A08F-A3EB010E1AF3}" dt="2020-05-16T17:35:07.634" v="485" actId="165"/>
          <ac:grpSpMkLst>
            <pc:docMk/>
            <pc:sldMk cId="1812610545" sldId="419"/>
            <ac:grpSpMk id="243" creationId="{0651CA09-DAD4-46F8-8F6B-2391091E0CD4}"/>
          </ac:grpSpMkLst>
        </pc:grpChg>
        <pc:grpChg chg="add del mod">
          <ac:chgData name="Kulinich Bohdan" userId="48e65c9f34e137d0" providerId="LiveId" clId="{1758F106-E4AB-4C86-A08F-A3EB010E1AF3}" dt="2020-05-16T17:35:07.634" v="485" actId="165"/>
          <ac:grpSpMkLst>
            <pc:docMk/>
            <pc:sldMk cId="1812610545" sldId="419"/>
            <ac:grpSpMk id="256" creationId="{EA03E8E6-9F26-458A-AAFA-0EE452C5E6B9}"/>
          </ac:grpSpMkLst>
        </pc:grpChg>
        <pc:picChg chg="add del mod">
          <ac:chgData name="Kulinich Bohdan" userId="48e65c9f34e137d0" providerId="LiveId" clId="{1758F106-E4AB-4C86-A08F-A3EB010E1AF3}" dt="2020-05-16T16:52:19.060" v="141" actId="478"/>
          <ac:picMkLst>
            <pc:docMk/>
            <pc:sldMk cId="1812610545" sldId="419"/>
            <ac:picMk id="2" creationId="{8C9FA4CD-54BE-4618-ADAC-8BEBE2D38E76}"/>
          </ac:picMkLst>
        </pc:picChg>
        <pc:picChg chg="add mod">
          <ac:chgData name="Kulinich Bohdan" userId="48e65c9f34e137d0" providerId="LiveId" clId="{1758F106-E4AB-4C86-A08F-A3EB010E1AF3}" dt="2020-05-17T04:58:02.038" v="568"/>
          <ac:picMkLst>
            <pc:docMk/>
            <pc:sldMk cId="1812610545" sldId="419"/>
            <ac:picMk id="71" creationId="{129D4621-25BE-40DE-9721-865CEBC17065}"/>
          </ac:picMkLst>
        </pc:picChg>
        <pc:cxnChg chg="add 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8" creationId="{A6485D24-ABEF-4431-A22F-2C696E0DBB88}"/>
          </ac:cxnSpMkLst>
        </pc:cxnChg>
        <pc:cxnChg chg="add 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0" creationId="{03C8A934-277E-4445-A294-2AB804C4D98A}"/>
          </ac:cxnSpMkLst>
        </pc:cxnChg>
        <pc:cxnChg chg="add 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1" creationId="{7E413E8E-443D-4C83-8C98-B207CBD1C7DC}"/>
          </ac:cxnSpMkLst>
        </pc:cxnChg>
        <pc:cxnChg chg="add 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4" creationId="{02C3E6E3-7F9B-40FD-98BD-D0F7BF6CF6EF}"/>
          </ac:cxnSpMkLst>
        </pc:cxnChg>
        <pc:cxnChg chg="add del mod">
          <ac:chgData name="Kulinich Bohdan" userId="48e65c9f34e137d0" providerId="LiveId" clId="{1758F106-E4AB-4C86-A08F-A3EB010E1AF3}" dt="2020-05-16T17:02:34.492" v="251" actId="478"/>
          <ac:cxnSpMkLst>
            <pc:docMk/>
            <pc:sldMk cId="1812610545" sldId="419"/>
            <ac:cxnSpMk id="25" creationId="{C6D24140-29DD-44AA-8183-11310EFBD961}"/>
          </ac:cxnSpMkLst>
        </pc:cxnChg>
        <pc:cxnChg chg="add del mod">
          <ac:chgData name="Kulinich Bohdan" userId="48e65c9f34e137d0" providerId="LiveId" clId="{1758F106-E4AB-4C86-A08F-A3EB010E1AF3}" dt="2020-05-16T17:08:43.159" v="332" actId="478"/>
          <ac:cxnSpMkLst>
            <pc:docMk/>
            <pc:sldMk cId="1812610545" sldId="419"/>
            <ac:cxnSpMk id="26" creationId="{5C661CFF-8B91-4CA5-A426-91F47E2B4606}"/>
          </ac:cxnSpMkLst>
        </pc:cxnChg>
        <pc:cxnChg chg="add del mod">
          <ac:chgData name="Kulinich Bohdan" userId="48e65c9f34e137d0" providerId="LiveId" clId="{1758F106-E4AB-4C86-A08F-A3EB010E1AF3}" dt="2020-05-16T17:02:47.302" v="257" actId="478"/>
          <ac:cxnSpMkLst>
            <pc:docMk/>
            <pc:sldMk cId="1812610545" sldId="419"/>
            <ac:cxnSpMk id="27" creationId="{86F47BA6-0CFB-4C68-9212-F19325A23F29}"/>
          </ac:cxnSpMkLst>
        </pc:cxnChg>
        <pc:cxnChg chg="add del mod">
          <ac:chgData name="Kulinich Bohdan" userId="48e65c9f34e137d0" providerId="LiveId" clId="{1758F106-E4AB-4C86-A08F-A3EB010E1AF3}" dt="2020-05-16T17:07:39.209" v="321" actId="478"/>
          <ac:cxnSpMkLst>
            <pc:docMk/>
            <pc:sldMk cId="1812610545" sldId="419"/>
            <ac:cxnSpMk id="29" creationId="{457D9784-7933-4F17-BD47-25E6C56DC080}"/>
          </ac:cxnSpMkLst>
        </pc:cxnChg>
        <pc:cxnChg chg="add del mod">
          <ac:chgData name="Kulinich Bohdan" userId="48e65c9f34e137d0" providerId="LiveId" clId="{1758F106-E4AB-4C86-A08F-A3EB010E1AF3}" dt="2020-05-16T17:07:23.169" v="316" actId="478"/>
          <ac:cxnSpMkLst>
            <pc:docMk/>
            <pc:sldMk cId="1812610545" sldId="419"/>
            <ac:cxnSpMk id="30" creationId="{F24572EC-2F8F-4B7E-9D6B-47C622A4BAAB}"/>
          </ac:cxnSpMkLst>
        </pc:cxnChg>
        <pc:cxnChg chg="add del mod">
          <ac:chgData name="Kulinich Bohdan" userId="48e65c9f34e137d0" providerId="LiveId" clId="{1758F106-E4AB-4C86-A08F-A3EB010E1AF3}" dt="2020-05-16T17:07:18.119" v="315" actId="478"/>
          <ac:cxnSpMkLst>
            <pc:docMk/>
            <pc:sldMk cId="1812610545" sldId="419"/>
            <ac:cxnSpMk id="31" creationId="{7272F84F-361D-4570-80B4-AF2A00A8269C}"/>
          </ac:cxnSpMkLst>
        </pc:cxnChg>
        <pc:cxnChg chg="add del mod">
          <ac:chgData name="Kulinich Bohdan" userId="48e65c9f34e137d0" providerId="LiveId" clId="{1758F106-E4AB-4C86-A08F-A3EB010E1AF3}" dt="2020-05-16T17:08:41.274" v="331" actId="478"/>
          <ac:cxnSpMkLst>
            <pc:docMk/>
            <pc:sldMk cId="1812610545" sldId="419"/>
            <ac:cxnSpMk id="32" creationId="{4DCA07B8-1F0B-4F67-A76A-188067AC544B}"/>
          </ac:cxnSpMkLst>
        </pc:cxnChg>
        <pc:cxnChg chg="add del mod">
          <ac:chgData name="Kulinich Bohdan" userId="48e65c9f34e137d0" providerId="LiveId" clId="{1758F106-E4AB-4C86-A08F-A3EB010E1AF3}" dt="2020-05-16T17:02:53.322" v="259" actId="478"/>
          <ac:cxnSpMkLst>
            <pc:docMk/>
            <pc:sldMk cId="1812610545" sldId="419"/>
            <ac:cxnSpMk id="33" creationId="{CD38DE6D-9EE2-4ACD-97DA-C7B81F4CE082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36" creationId="{A87D710A-FB85-402F-B758-01F68CEABD44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38" creationId="{ACD8FB29-C9DC-4000-890E-DEB6B825B412}"/>
          </ac:cxnSpMkLst>
        </pc:cxnChg>
        <pc:cxnChg chg="del">
          <ac:chgData name="Kulinich Bohdan" userId="48e65c9f34e137d0" providerId="LiveId" clId="{1758F106-E4AB-4C86-A08F-A3EB010E1AF3}" dt="2020-05-16T16:47:34.593" v="9" actId="478"/>
          <ac:cxnSpMkLst>
            <pc:docMk/>
            <pc:sldMk cId="1812610545" sldId="419"/>
            <ac:cxnSpMk id="39" creationId="{7DABE4C2-647D-4D88-B9F3-D91509FF3591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40" creationId="{56635FD8-222C-49B1-8E1F-D588F490E795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41" creationId="{0B474396-93D9-40BA-953C-B8F9B3700F81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42" creationId="{5DBDD0FA-F29F-402D-8751-E15EAE571835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46" creationId="{863A41EC-DA21-4E76-9CE9-7CF2B94A18D0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47" creationId="{A4C8DD9C-0870-445D-B2ED-84BA3DA82D6C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48" creationId="{08F4ECC8-B5FA-4E0A-9887-7506905CE5CB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49" creationId="{4F4655A7-B7D7-4ECF-9127-8BA75D4662C8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51" creationId="{D6C9C737-ADFB-411F-A3B8-C35C0F9CA222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54" creationId="{2939D984-4A70-4C8D-8F88-42D85C11D8A6}"/>
          </ac:cxnSpMkLst>
        </pc:cxnChg>
        <pc:cxnChg chg="mod">
          <ac:chgData name="Kulinich Bohdan" userId="48e65c9f34e137d0" providerId="LiveId" clId="{1758F106-E4AB-4C86-A08F-A3EB010E1AF3}" dt="2020-05-16T16:55:31.584" v="149"/>
          <ac:cxnSpMkLst>
            <pc:docMk/>
            <pc:sldMk cId="1812610545" sldId="419"/>
            <ac:cxnSpMk id="55" creationId="{A7CAB62F-1F60-4E6A-AF7F-F68DBA038BEF}"/>
          </ac:cxnSpMkLst>
        </pc:cxnChg>
        <pc:cxnChg chg="del">
          <ac:chgData name="Kulinich Bohdan" userId="48e65c9f34e137d0" providerId="LiveId" clId="{1758F106-E4AB-4C86-A08F-A3EB010E1AF3}" dt="2020-05-16T16:47:34.593" v="9" actId="478"/>
          <ac:cxnSpMkLst>
            <pc:docMk/>
            <pc:sldMk cId="1812610545" sldId="419"/>
            <ac:cxnSpMk id="56" creationId="{C125D12B-75CD-44A2-B8C8-68127463DF87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58" creationId="{86EFE491-35D4-4C5C-AE59-A428F07ADBF5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59" creationId="{0781B291-D5D4-419D-BCB0-B6FB67E07675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60" creationId="{B6980F24-BECE-4BAA-96A2-8BC86779E71B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61" creationId="{2E0CEC14-8C8D-47EF-962F-34CC9F46F3D3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62" creationId="{6F6DE4DA-93E0-4BEB-AF3C-AA342507986B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63" creationId="{E2D0226E-0B43-422D-A847-DBB2CC841B5B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64" creationId="{4BB93804-153E-4646-94DE-6E2DCDA33F57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65" creationId="{C09F2E0D-8639-4B4F-9F9B-E568C6F5B073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66" creationId="{77DEE2E3-1928-428B-B4E4-CED7749323E5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67" creationId="{5B259D7D-3B3D-4E60-AD55-FE0FF3332D9B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68" creationId="{09BB855C-EFA2-45C3-8429-EC5914FB3B1E}"/>
          </ac:cxnSpMkLst>
        </pc:cxnChg>
        <pc:cxnChg chg="mod">
          <ac:chgData name="Kulinich Bohdan" userId="48e65c9f34e137d0" providerId="LiveId" clId="{1758F106-E4AB-4C86-A08F-A3EB010E1AF3}" dt="2020-05-16T16:55:47.244" v="156"/>
          <ac:cxnSpMkLst>
            <pc:docMk/>
            <pc:sldMk cId="1812610545" sldId="419"/>
            <ac:cxnSpMk id="69" creationId="{914C8122-CE07-42EB-A8B6-6434AB8993E7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72" creationId="{CC743B95-B110-4D4C-B1F3-9640980F2650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73" creationId="{B9C4E24E-E87E-4884-847C-A676763A5B85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74" creationId="{478786A0-55BB-432D-82F6-DA0F3725E31E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75" creationId="{CB3834F7-0A74-4095-8B6E-AB5DCE43B3F5}"/>
          </ac:cxnSpMkLst>
        </pc:cxnChg>
        <pc:cxnChg chg="add mod">
          <ac:chgData name="Kulinich Bohdan" userId="48e65c9f34e137d0" providerId="LiveId" clId="{1758F106-E4AB-4C86-A08F-A3EB010E1AF3}" dt="2020-05-17T05:03:46.391" v="684" actId="164"/>
          <ac:cxnSpMkLst>
            <pc:docMk/>
            <pc:sldMk cId="1812610545" sldId="419"/>
            <ac:cxnSpMk id="75" creationId="{CBBA53B7-0CED-4350-955D-64447F063C9D}"/>
          </ac:cxnSpMkLst>
        </pc:cxnChg>
        <pc:cxnChg chg="add mod">
          <ac:chgData name="Kulinich Bohdan" userId="48e65c9f34e137d0" providerId="LiveId" clId="{1758F106-E4AB-4C86-A08F-A3EB010E1AF3}" dt="2020-05-17T05:03:46.391" v="684" actId="164"/>
          <ac:cxnSpMkLst>
            <pc:docMk/>
            <pc:sldMk cId="1812610545" sldId="419"/>
            <ac:cxnSpMk id="76" creationId="{78B97C49-CCE7-43FB-BBD6-9050B3252152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76" creationId="{F51CA080-B261-4B52-A408-9F9B7323B7B8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77" creationId="{492EB08F-B03E-4673-8B0B-5CE0124AFA4E}"/>
          </ac:cxnSpMkLst>
        </pc:cxnChg>
        <pc:cxnChg chg="add del mod">
          <ac:chgData name="Kulinich Bohdan" userId="48e65c9f34e137d0" providerId="LiveId" clId="{1758F106-E4AB-4C86-A08F-A3EB010E1AF3}" dt="2020-05-17T05:04:57.951" v="693" actId="478"/>
          <ac:cxnSpMkLst>
            <pc:docMk/>
            <pc:sldMk cId="1812610545" sldId="419"/>
            <ac:cxnSpMk id="77" creationId="{ECF8BE3D-E0A4-42A8-8E68-D785464D49FF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78" creationId="{76272B06-47FE-46F3-9B71-183A048D40DB}"/>
          </ac:cxnSpMkLst>
        </pc:cxnChg>
        <pc:cxnChg chg="add mod">
          <ac:chgData name="Kulinich Bohdan" userId="48e65c9f34e137d0" providerId="LiveId" clId="{1758F106-E4AB-4C86-A08F-A3EB010E1AF3}" dt="2020-05-17T05:05:13.731" v="697" actId="693"/>
          <ac:cxnSpMkLst>
            <pc:docMk/>
            <pc:sldMk cId="1812610545" sldId="419"/>
            <ac:cxnSpMk id="79" creationId="{447DD673-C617-4A12-8DAC-79BF629D0708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79" creationId="{BBA958FF-7779-4DFB-8F49-1C2B9FD8C47E}"/>
          </ac:cxnSpMkLst>
        </pc:cxnChg>
        <pc:cxnChg chg="add mod">
          <ac:chgData name="Kulinich Bohdan" userId="48e65c9f34e137d0" providerId="LiveId" clId="{1758F106-E4AB-4C86-A08F-A3EB010E1AF3}" dt="2020-05-17T05:05:24.551" v="699" actId="693"/>
          <ac:cxnSpMkLst>
            <pc:docMk/>
            <pc:sldMk cId="1812610545" sldId="419"/>
            <ac:cxnSpMk id="80" creationId="{A6EB8416-419C-4C63-9F9E-54485EDC4AE5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80" creationId="{D4691C19-1F3A-4AA7-BF7B-CF8FA2C669CC}"/>
          </ac:cxnSpMkLst>
        </pc:cxnChg>
        <pc:cxnChg chg="add mod">
          <ac:chgData name="Kulinich Bohdan" userId="48e65c9f34e137d0" providerId="LiveId" clId="{1758F106-E4AB-4C86-A08F-A3EB010E1AF3}" dt="2020-05-17T05:05:19.411" v="698" actId="693"/>
          <ac:cxnSpMkLst>
            <pc:docMk/>
            <pc:sldMk cId="1812610545" sldId="419"/>
            <ac:cxnSpMk id="81" creationId="{564ED53B-EFC9-46E3-B3EE-265A95BDD160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81" creationId="{A69CFA88-4344-42CD-BB47-6252378932CF}"/>
          </ac:cxnSpMkLst>
        </pc:cxnChg>
        <pc:cxnChg chg="add mod">
          <ac:chgData name="Kulinich Bohdan" userId="48e65c9f34e137d0" providerId="LiveId" clId="{1758F106-E4AB-4C86-A08F-A3EB010E1AF3}" dt="2020-05-17T05:05:30.331" v="700" actId="693"/>
          <ac:cxnSpMkLst>
            <pc:docMk/>
            <pc:sldMk cId="1812610545" sldId="419"/>
            <ac:cxnSpMk id="82" creationId="{90A13BF8-880B-4CE8-955E-D6B75E02DE41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82" creationId="{92CF1969-D3D1-4E77-9CA8-E02593ECACC8}"/>
          </ac:cxnSpMkLst>
        </pc:cxnChg>
        <pc:cxnChg chg="mod">
          <ac:chgData name="Kulinich Bohdan" userId="48e65c9f34e137d0" providerId="LiveId" clId="{1758F106-E4AB-4C86-A08F-A3EB010E1AF3}" dt="2020-05-16T16:55:57.220" v="163"/>
          <ac:cxnSpMkLst>
            <pc:docMk/>
            <pc:sldMk cId="1812610545" sldId="419"/>
            <ac:cxnSpMk id="83" creationId="{2FAB9676-5CBF-4B45-B352-C6E7980EA63A}"/>
          </ac:cxnSpMkLst>
        </pc:cxnChg>
        <pc:cxnChg chg="add del mod">
          <ac:chgData name="Kulinich Bohdan" userId="48e65c9f34e137d0" providerId="LiveId" clId="{1758F106-E4AB-4C86-A08F-A3EB010E1AF3}" dt="2020-05-17T05:04:28.011" v="688" actId="478"/>
          <ac:cxnSpMkLst>
            <pc:docMk/>
            <pc:sldMk cId="1812610545" sldId="419"/>
            <ac:cxnSpMk id="83" creationId="{B2211F87-02D8-4957-8055-53F965628E0B}"/>
          </ac:cxnSpMkLst>
        </pc:cxnChg>
        <pc:cxnChg chg="add del mod">
          <ac:chgData name="Kulinich Bohdan" userId="48e65c9f34e137d0" providerId="LiveId" clId="{1758F106-E4AB-4C86-A08F-A3EB010E1AF3}" dt="2020-05-17T05:04:25.281" v="687" actId="478"/>
          <ac:cxnSpMkLst>
            <pc:docMk/>
            <pc:sldMk cId="1812610545" sldId="419"/>
            <ac:cxnSpMk id="84" creationId="{3C02BA9E-5B21-4070-BCB3-58BE72A4F094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85" creationId="{1BDB66C3-D1D8-42D8-9B3F-5B6248971658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86" creationId="{AD1BA6BA-36DF-4512-9080-2B6B870478B9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87" creationId="{D7140C19-52E8-43A0-A60A-4CCC04768524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88" creationId="{30394457-3E64-4CE1-B75C-2D486760609E}"/>
          </ac:cxnSpMkLst>
        </pc:cxnChg>
        <pc:cxnChg chg="add mod">
          <ac:chgData name="Kulinich Bohdan" userId="48e65c9f34e137d0" providerId="LiveId" clId="{1758F106-E4AB-4C86-A08F-A3EB010E1AF3}" dt="2020-05-17T05:05:38.951" v="702" actId="693"/>
          <ac:cxnSpMkLst>
            <pc:docMk/>
            <pc:sldMk cId="1812610545" sldId="419"/>
            <ac:cxnSpMk id="89" creationId="{3360BFC5-7BBF-49C5-B9E8-824184744F0E}"/>
          </ac:cxnSpMkLst>
        </pc:cxnChg>
        <pc:cxnChg chg="del mod topLvl">
          <ac:chgData name="Kulinich Bohdan" userId="48e65c9f34e137d0" providerId="LiveId" clId="{1758F106-E4AB-4C86-A08F-A3EB010E1AF3}" dt="2020-05-16T17:35:36.983" v="487" actId="478"/>
          <ac:cxnSpMkLst>
            <pc:docMk/>
            <pc:sldMk cId="1812610545" sldId="419"/>
            <ac:cxnSpMk id="89" creationId="{91D73BF0-3F66-4F7B-91E1-35ADE0A68FBA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90" creationId="{25BF1C4A-CBA4-4B9F-897E-19FB91D70233}"/>
          </ac:cxnSpMkLst>
        </pc:cxnChg>
        <pc:cxnChg chg="add mod">
          <ac:chgData name="Kulinich Bohdan" userId="48e65c9f34e137d0" providerId="LiveId" clId="{1758F106-E4AB-4C86-A08F-A3EB010E1AF3}" dt="2020-05-17T05:05:43.641" v="703" actId="693"/>
          <ac:cxnSpMkLst>
            <pc:docMk/>
            <pc:sldMk cId="1812610545" sldId="419"/>
            <ac:cxnSpMk id="91" creationId="{8B3B59C8-6D36-4F1E-A472-84FC706AF6D4}"/>
          </ac:cxnSpMkLst>
        </pc:cxnChg>
        <pc:cxnChg chg="del mod topLvl">
          <ac:chgData name="Kulinich Bohdan" userId="48e65c9f34e137d0" providerId="LiveId" clId="{1758F106-E4AB-4C86-A08F-A3EB010E1AF3}" dt="2020-05-16T17:35:28.015" v="486" actId="478"/>
          <ac:cxnSpMkLst>
            <pc:docMk/>
            <pc:sldMk cId="1812610545" sldId="419"/>
            <ac:cxnSpMk id="91" creationId="{ED6E64EE-AD8F-4018-8C85-111C654936DB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92" creationId="{9035E008-9202-4202-9C64-951BA7F96F30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93" creationId="{997E6C38-9B78-4EE2-AC26-1BC65550ADB2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94" creationId="{6DA92D2F-E055-4C49-9315-026F31E01CAC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95" creationId="{4D2D36B1-D2DC-4B7E-BDD1-C60672D7D6E3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96" creationId="{178B7ACB-6111-4411-9628-B2B3996E6667}"/>
          </ac:cxnSpMkLst>
        </pc:cxnChg>
        <pc:cxnChg chg="mod topLvl">
          <ac:chgData name="Kulinich Bohdan" userId="48e65c9f34e137d0" providerId="LiveId" clId="{1758F106-E4AB-4C86-A08F-A3EB010E1AF3}" dt="2020-05-17T04:56:42.618" v="560" actId="165"/>
          <ac:cxnSpMkLst>
            <pc:docMk/>
            <pc:sldMk cId="1812610545" sldId="419"/>
            <ac:cxnSpMk id="98" creationId="{BD28310A-45E7-4412-9EA5-95D626A3F12F}"/>
          </ac:cxnSpMkLst>
        </pc:cxnChg>
        <pc:cxnChg chg="mod topLvl">
          <ac:chgData name="Kulinich Bohdan" userId="48e65c9f34e137d0" providerId="LiveId" clId="{1758F106-E4AB-4C86-A08F-A3EB010E1AF3}" dt="2020-05-17T04:56:42.618" v="560" actId="165"/>
          <ac:cxnSpMkLst>
            <pc:docMk/>
            <pc:sldMk cId="1812610545" sldId="419"/>
            <ac:cxnSpMk id="99" creationId="{CC89BA45-89DA-4536-A09B-3720C883A851}"/>
          </ac:cxnSpMkLst>
        </pc:cxnChg>
        <pc:cxnChg chg="mod topLvl">
          <ac:chgData name="Kulinich Bohdan" userId="48e65c9f34e137d0" providerId="LiveId" clId="{1758F106-E4AB-4C86-A08F-A3EB010E1AF3}" dt="2020-05-17T04:56:42.618" v="560" actId="165"/>
          <ac:cxnSpMkLst>
            <pc:docMk/>
            <pc:sldMk cId="1812610545" sldId="419"/>
            <ac:cxnSpMk id="100" creationId="{4F5A0540-28AF-4CE7-9858-F71ACA657812}"/>
          </ac:cxnSpMkLst>
        </pc:cxnChg>
        <pc:cxnChg chg="mod topLvl">
          <ac:chgData name="Kulinich Bohdan" userId="48e65c9f34e137d0" providerId="LiveId" clId="{1758F106-E4AB-4C86-A08F-A3EB010E1AF3}" dt="2020-05-17T04:56:42.618" v="560" actId="165"/>
          <ac:cxnSpMkLst>
            <pc:docMk/>
            <pc:sldMk cId="1812610545" sldId="419"/>
            <ac:cxnSpMk id="101" creationId="{A205DD6A-7507-4897-9DC8-B36EB2DA6DCC}"/>
          </ac:cxnSpMkLst>
        </pc:cxnChg>
        <pc:cxnChg chg="mod ord topLvl">
          <ac:chgData name="Kulinich Bohdan" userId="48e65c9f34e137d0" providerId="LiveId" clId="{1758F106-E4AB-4C86-A08F-A3EB010E1AF3}" dt="2020-05-17T04:57:01.938" v="564" actId="167"/>
          <ac:cxnSpMkLst>
            <pc:docMk/>
            <pc:sldMk cId="1812610545" sldId="419"/>
            <ac:cxnSpMk id="102" creationId="{FA9424E7-E0C8-4115-8E2C-ACAC9FCBE63B}"/>
          </ac:cxnSpMkLst>
        </pc:cxnChg>
        <pc:cxnChg chg="mod topLvl">
          <ac:chgData name="Kulinich Bohdan" userId="48e65c9f34e137d0" providerId="LiveId" clId="{1758F106-E4AB-4C86-A08F-A3EB010E1AF3}" dt="2020-05-17T04:56:42.618" v="560" actId="165"/>
          <ac:cxnSpMkLst>
            <pc:docMk/>
            <pc:sldMk cId="1812610545" sldId="419"/>
            <ac:cxnSpMk id="103" creationId="{AC7630F4-A3DD-4884-8CE7-A4FA64909221}"/>
          </ac:cxnSpMkLst>
        </pc:cxnChg>
        <pc:cxnChg chg="mod ord topLvl">
          <ac:chgData name="Kulinich Bohdan" userId="48e65c9f34e137d0" providerId="LiveId" clId="{1758F106-E4AB-4C86-A08F-A3EB010E1AF3}" dt="2020-05-17T04:56:55.018" v="563" actId="167"/>
          <ac:cxnSpMkLst>
            <pc:docMk/>
            <pc:sldMk cId="1812610545" sldId="419"/>
            <ac:cxnSpMk id="104" creationId="{4C145334-1F4D-4C25-895D-00D9C223E3BF}"/>
          </ac:cxnSpMkLst>
        </pc:cxnChg>
        <pc:cxnChg chg="mod topLvl">
          <ac:chgData name="Kulinich Bohdan" userId="48e65c9f34e137d0" providerId="LiveId" clId="{1758F106-E4AB-4C86-A08F-A3EB010E1AF3}" dt="2020-05-17T04:56:42.618" v="560" actId="165"/>
          <ac:cxnSpMkLst>
            <pc:docMk/>
            <pc:sldMk cId="1812610545" sldId="419"/>
            <ac:cxnSpMk id="105" creationId="{FC50B892-8774-4F5B-95ED-42499C10E708}"/>
          </ac:cxnSpMkLst>
        </pc:cxnChg>
        <pc:cxnChg chg="mod topLvl">
          <ac:chgData name="Kulinich Bohdan" userId="48e65c9f34e137d0" providerId="LiveId" clId="{1758F106-E4AB-4C86-A08F-A3EB010E1AF3}" dt="2020-05-17T04:56:42.618" v="560" actId="165"/>
          <ac:cxnSpMkLst>
            <pc:docMk/>
            <pc:sldMk cId="1812610545" sldId="419"/>
            <ac:cxnSpMk id="106" creationId="{2DF99205-EB72-452C-829A-3B14FD293E54}"/>
          </ac:cxnSpMkLst>
        </pc:cxnChg>
        <pc:cxnChg chg="mod topLvl">
          <ac:chgData name="Kulinich Bohdan" userId="48e65c9f34e137d0" providerId="LiveId" clId="{1758F106-E4AB-4C86-A08F-A3EB010E1AF3}" dt="2020-05-17T04:56:42.618" v="560" actId="165"/>
          <ac:cxnSpMkLst>
            <pc:docMk/>
            <pc:sldMk cId="1812610545" sldId="419"/>
            <ac:cxnSpMk id="107" creationId="{BAAC8ED8-A7DB-4F57-9BDF-7E7CF93F23EF}"/>
          </ac:cxnSpMkLst>
        </pc:cxnChg>
        <pc:cxnChg chg="mod topLvl">
          <ac:chgData name="Kulinich Bohdan" userId="48e65c9f34e137d0" providerId="LiveId" clId="{1758F106-E4AB-4C86-A08F-A3EB010E1AF3}" dt="2020-05-17T04:56:42.618" v="560" actId="165"/>
          <ac:cxnSpMkLst>
            <pc:docMk/>
            <pc:sldMk cId="1812610545" sldId="419"/>
            <ac:cxnSpMk id="108" creationId="{B2902FD3-A68F-4011-B78F-676A67FEB93D}"/>
          </ac:cxnSpMkLst>
        </pc:cxnChg>
        <pc:cxnChg chg="mod ord topLvl">
          <ac:chgData name="Kulinich Bohdan" userId="48e65c9f34e137d0" providerId="LiveId" clId="{1758F106-E4AB-4C86-A08F-A3EB010E1AF3}" dt="2020-05-17T04:56:49.898" v="562" actId="167"/>
          <ac:cxnSpMkLst>
            <pc:docMk/>
            <pc:sldMk cId="1812610545" sldId="419"/>
            <ac:cxnSpMk id="109" creationId="{1D31287F-98BE-461C-94F5-82B48054B9EC}"/>
          </ac:cxnSpMkLst>
        </pc:cxnChg>
        <pc:cxnChg chg="add mod">
          <ac:chgData name="Kulinich Bohdan" userId="48e65c9f34e137d0" providerId="LiveId" clId="{1758F106-E4AB-4C86-A08F-A3EB010E1AF3}" dt="2020-05-17T05:05:35.271" v="701" actId="693"/>
          <ac:cxnSpMkLst>
            <pc:docMk/>
            <pc:sldMk cId="1812610545" sldId="419"/>
            <ac:cxnSpMk id="110" creationId="{CA176254-5460-4CF5-972F-5D956A227A6A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11" creationId="{EC34CCFE-08B4-49C6-9F66-A55CF17C4881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12" creationId="{DF3013DF-E696-433F-BEED-8953A06F7305}"/>
          </ac:cxnSpMkLst>
        </pc:cxnChg>
        <pc:cxnChg chg="del mod">
          <ac:chgData name="Kulinich Bohdan" userId="48e65c9f34e137d0" providerId="LiveId" clId="{1758F106-E4AB-4C86-A08F-A3EB010E1AF3}" dt="2020-05-16T17:00:08.188" v="222" actId="478"/>
          <ac:cxnSpMkLst>
            <pc:docMk/>
            <pc:sldMk cId="1812610545" sldId="419"/>
            <ac:cxnSpMk id="113" creationId="{FFE793CB-9161-4995-BA7E-D0687C790FEB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14" creationId="{3CFA7EC4-CA5A-4062-9D02-982EDA96D840}"/>
          </ac:cxnSpMkLst>
        </pc:cxnChg>
        <pc:cxnChg chg="del mod">
          <ac:chgData name="Kulinich Bohdan" userId="48e65c9f34e137d0" providerId="LiveId" clId="{1758F106-E4AB-4C86-A08F-A3EB010E1AF3}" dt="2020-05-17T05:05:08.161" v="696" actId="478"/>
          <ac:cxnSpMkLst>
            <pc:docMk/>
            <pc:sldMk cId="1812610545" sldId="419"/>
            <ac:cxnSpMk id="115" creationId="{AA589358-6D58-4599-B73B-FF5B0F718ABE}"/>
          </ac:cxnSpMkLst>
        </pc:cxnChg>
        <pc:cxnChg chg="del mod">
          <ac:chgData name="Kulinich Bohdan" userId="48e65c9f34e137d0" providerId="LiveId" clId="{1758F106-E4AB-4C86-A08F-A3EB010E1AF3}" dt="2020-05-16T17:02:35.962" v="252" actId="478"/>
          <ac:cxnSpMkLst>
            <pc:docMk/>
            <pc:sldMk cId="1812610545" sldId="419"/>
            <ac:cxnSpMk id="115" creationId="{EC7D3ECA-3017-4B83-93F5-4129DB6B8A17}"/>
          </ac:cxnSpMkLst>
        </pc:cxnChg>
        <pc:cxnChg chg="del mod">
          <ac:chgData name="Kulinich Bohdan" userId="48e65c9f34e137d0" providerId="LiveId" clId="{1758F106-E4AB-4C86-A08F-A3EB010E1AF3}" dt="2020-05-17T05:05:05.682" v="695" actId="478"/>
          <ac:cxnSpMkLst>
            <pc:docMk/>
            <pc:sldMk cId="1812610545" sldId="419"/>
            <ac:cxnSpMk id="116" creationId="{6AAB055C-B57E-4EE8-A319-F873DC6EC450}"/>
          </ac:cxnSpMkLst>
        </pc:cxnChg>
        <pc:cxnChg chg="del mod">
          <ac:chgData name="Kulinich Bohdan" userId="48e65c9f34e137d0" providerId="LiveId" clId="{1758F106-E4AB-4C86-A08F-A3EB010E1AF3}" dt="2020-05-16T17:10:05.329" v="357" actId="478"/>
          <ac:cxnSpMkLst>
            <pc:docMk/>
            <pc:sldMk cId="1812610545" sldId="419"/>
            <ac:cxnSpMk id="116" creationId="{94D0DBB7-F3B4-41D5-A3BE-DF41B989A7C7}"/>
          </ac:cxnSpMkLst>
        </pc:cxnChg>
        <pc:cxnChg chg="del mod">
          <ac:chgData name="Kulinich Bohdan" userId="48e65c9f34e137d0" providerId="LiveId" clId="{1758F106-E4AB-4C86-A08F-A3EB010E1AF3}" dt="2020-05-16T17:02:57.352" v="260" actId="478"/>
          <ac:cxnSpMkLst>
            <pc:docMk/>
            <pc:sldMk cId="1812610545" sldId="419"/>
            <ac:cxnSpMk id="117" creationId="{24281370-6D88-4174-B089-08333B7A1A43}"/>
          </ac:cxnSpMkLst>
        </pc:cxnChg>
        <pc:cxnChg chg="del mod">
          <ac:chgData name="Kulinich Bohdan" userId="48e65c9f34e137d0" providerId="LiveId" clId="{1758F106-E4AB-4C86-A08F-A3EB010E1AF3}" dt="2020-05-17T05:05:00.271" v="694" actId="478"/>
          <ac:cxnSpMkLst>
            <pc:docMk/>
            <pc:sldMk cId="1812610545" sldId="419"/>
            <ac:cxnSpMk id="117" creationId="{EF0799F9-1754-4A93-9BCD-9C8ED729A208}"/>
          </ac:cxnSpMkLst>
        </pc:cxnChg>
        <pc:cxnChg chg="del mod">
          <ac:chgData name="Kulinich Bohdan" userId="48e65c9f34e137d0" providerId="LiveId" clId="{1758F106-E4AB-4C86-A08F-A3EB010E1AF3}" dt="2020-05-16T17:07:37.119" v="320" actId="478"/>
          <ac:cxnSpMkLst>
            <pc:docMk/>
            <pc:sldMk cId="1812610545" sldId="419"/>
            <ac:cxnSpMk id="118" creationId="{5ADA8935-E0B1-4026-B47F-FF0BD4DC6941}"/>
          </ac:cxnSpMkLst>
        </pc:cxnChg>
        <pc:cxnChg chg="del mod">
          <ac:chgData name="Kulinich Bohdan" userId="48e65c9f34e137d0" providerId="LiveId" clId="{1758F106-E4AB-4C86-A08F-A3EB010E1AF3}" dt="2020-05-17T05:07:03.861" v="715" actId="478"/>
          <ac:cxnSpMkLst>
            <pc:docMk/>
            <pc:sldMk cId="1812610545" sldId="419"/>
            <ac:cxnSpMk id="118" creationId="{87303364-6713-4E97-9700-8A12E85F8978}"/>
          </ac:cxnSpMkLst>
        </pc:cxnChg>
        <pc:cxnChg chg="del mod">
          <ac:chgData name="Kulinich Bohdan" userId="48e65c9f34e137d0" providerId="LiveId" clId="{1758F106-E4AB-4C86-A08F-A3EB010E1AF3}" dt="2020-05-16T17:07:25.619" v="317" actId="478"/>
          <ac:cxnSpMkLst>
            <pc:docMk/>
            <pc:sldMk cId="1812610545" sldId="419"/>
            <ac:cxnSpMk id="119" creationId="{A93808F3-8646-4FB2-945D-51E2EE006B2C}"/>
          </ac:cxnSpMkLst>
        </pc:cxnChg>
        <pc:cxnChg chg="mod">
          <ac:chgData name="Kulinich Bohdan" userId="48e65c9f34e137d0" providerId="LiveId" clId="{1758F106-E4AB-4C86-A08F-A3EB010E1AF3}" dt="2020-05-17T05:04:35.561" v="689"/>
          <ac:cxnSpMkLst>
            <pc:docMk/>
            <pc:sldMk cId="1812610545" sldId="419"/>
            <ac:cxnSpMk id="119" creationId="{F12BA66C-A539-484B-8B28-0EC5B47706F9}"/>
          </ac:cxnSpMkLst>
        </pc:cxnChg>
        <pc:cxnChg chg="del mod">
          <ac:chgData name="Kulinich Bohdan" userId="48e65c9f34e137d0" providerId="LiveId" clId="{1758F106-E4AB-4C86-A08F-A3EB010E1AF3}" dt="2020-05-17T05:07:01.811" v="714" actId="478"/>
          <ac:cxnSpMkLst>
            <pc:docMk/>
            <pc:sldMk cId="1812610545" sldId="419"/>
            <ac:cxnSpMk id="120" creationId="{6849274B-DD03-47DF-A081-1A9230C1B2A4}"/>
          </ac:cxnSpMkLst>
        </pc:cxnChg>
        <pc:cxnChg chg="del mod">
          <ac:chgData name="Kulinich Bohdan" userId="48e65c9f34e137d0" providerId="LiveId" clId="{1758F106-E4AB-4C86-A08F-A3EB010E1AF3}" dt="2020-05-16T17:02:01.062" v="247" actId="478"/>
          <ac:cxnSpMkLst>
            <pc:docMk/>
            <pc:sldMk cId="1812610545" sldId="419"/>
            <ac:cxnSpMk id="120" creationId="{F63AC945-BA07-4396-A3C8-2577DCCC0FF9}"/>
          </ac:cxnSpMkLst>
        </pc:cxnChg>
        <pc:cxnChg chg="add del mod">
          <ac:chgData name="Kulinich Bohdan" userId="48e65c9f34e137d0" providerId="LiveId" clId="{1758F106-E4AB-4C86-A08F-A3EB010E1AF3}" dt="2020-05-16T17:11:48.906" v="385" actId="478"/>
          <ac:cxnSpMkLst>
            <pc:docMk/>
            <pc:sldMk cId="1812610545" sldId="419"/>
            <ac:cxnSpMk id="121" creationId="{4B082D4D-FE60-4AEF-B8BF-7371B7F550F4}"/>
          </ac:cxnSpMkLst>
        </pc:cxnChg>
        <pc:cxnChg chg="mod">
          <ac:chgData name="Kulinich Bohdan" userId="48e65c9f34e137d0" providerId="LiveId" clId="{1758F106-E4AB-4C86-A08F-A3EB010E1AF3}" dt="2020-05-17T05:04:35.561" v="689"/>
          <ac:cxnSpMkLst>
            <pc:docMk/>
            <pc:sldMk cId="1812610545" sldId="419"/>
            <ac:cxnSpMk id="121" creationId="{AEF2D42B-1D40-4C0C-8D55-9E5E0D35858C}"/>
          </ac:cxnSpMkLst>
        </pc:cxnChg>
        <pc:cxnChg chg="add del mod">
          <ac:chgData name="Kulinich Bohdan" userId="48e65c9f34e137d0" providerId="LiveId" clId="{1758F106-E4AB-4C86-A08F-A3EB010E1AF3}" dt="2020-05-16T17:01:02.582" v="233" actId="478"/>
          <ac:cxnSpMkLst>
            <pc:docMk/>
            <pc:sldMk cId="1812610545" sldId="419"/>
            <ac:cxnSpMk id="122" creationId="{BFBF5E38-F419-4F00-8767-EB9F036E3352}"/>
          </ac:cxnSpMkLst>
        </pc:cxnChg>
        <pc:cxnChg chg="mod">
          <ac:chgData name="Kulinich Bohdan" userId="48e65c9f34e137d0" providerId="LiveId" clId="{1758F106-E4AB-4C86-A08F-A3EB010E1AF3}" dt="2020-05-17T05:07:12.721" v="716" actId="693"/>
          <ac:cxnSpMkLst>
            <pc:docMk/>
            <pc:sldMk cId="1812610545" sldId="419"/>
            <ac:cxnSpMk id="122" creationId="{DEFBBDE9-D048-4682-9879-C2EB2E555A24}"/>
          </ac:cxnSpMkLst>
        </pc:cxnChg>
        <pc:cxnChg chg="mod">
          <ac:chgData name="Kulinich Bohdan" userId="48e65c9f34e137d0" providerId="LiveId" clId="{1758F106-E4AB-4C86-A08F-A3EB010E1AF3}" dt="2020-05-17T05:07:20.330" v="718" actId="693"/>
          <ac:cxnSpMkLst>
            <pc:docMk/>
            <pc:sldMk cId="1812610545" sldId="419"/>
            <ac:cxnSpMk id="123" creationId="{751DC43E-DEBC-469C-AD7C-BC592F4A7066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24" creationId="{798E36CD-2127-4169-8E65-DA968A4AF368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25" creationId="{7B8F0454-6FA9-4227-B786-190F503AF52C}"/>
          </ac:cxnSpMkLst>
        </pc:cxnChg>
        <pc:cxnChg chg="del mod">
          <ac:chgData name="Kulinich Bohdan" userId="48e65c9f34e137d0" providerId="LiveId" clId="{1758F106-E4AB-4C86-A08F-A3EB010E1AF3}" dt="2020-05-16T17:00:14.263" v="223" actId="478"/>
          <ac:cxnSpMkLst>
            <pc:docMk/>
            <pc:sldMk cId="1812610545" sldId="419"/>
            <ac:cxnSpMk id="126" creationId="{1E514E70-40E1-47F1-B1F5-0E71128C2E43}"/>
          </ac:cxnSpMkLst>
        </pc:cxnChg>
        <pc:cxnChg chg="mod">
          <ac:chgData name="Kulinich Bohdan" userId="48e65c9f34e137d0" providerId="LiveId" clId="{1758F106-E4AB-4C86-A08F-A3EB010E1AF3}" dt="2020-05-17T05:07:16.281" v="717" actId="693"/>
          <ac:cxnSpMkLst>
            <pc:docMk/>
            <pc:sldMk cId="1812610545" sldId="419"/>
            <ac:cxnSpMk id="126" creationId="{3CB752B5-D12E-4F46-8642-2E9BF75EC193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27" creationId="{6E829BAB-312D-42C3-BBD7-BCB64DFA9BFB}"/>
          </ac:cxnSpMkLst>
        </pc:cxnChg>
        <pc:cxnChg chg="del mod">
          <ac:chgData name="Kulinich Bohdan" userId="48e65c9f34e137d0" providerId="LiveId" clId="{1758F106-E4AB-4C86-A08F-A3EB010E1AF3}" dt="2020-05-16T17:02:37.982" v="253" actId="478"/>
          <ac:cxnSpMkLst>
            <pc:docMk/>
            <pc:sldMk cId="1812610545" sldId="419"/>
            <ac:cxnSpMk id="128" creationId="{BAB425CE-C743-4B6D-A06E-CF6EE89AC3C8}"/>
          </ac:cxnSpMkLst>
        </pc:cxnChg>
        <pc:cxnChg chg="del mod">
          <ac:chgData name="Kulinich Bohdan" userId="48e65c9f34e137d0" providerId="LiveId" clId="{1758F106-E4AB-4C86-A08F-A3EB010E1AF3}" dt="2020-05-16T17:12:05.126" v="395" actId="478"/>
          <ac:cxnSpMkLst>
            <pc:docMk/>
            <pc:sldMk cId="1812610545" sldId="419"/>
            <ac:cxnSpMk id="129" creationId="{B5424D76-921F-4018-9A2B-FD4E76BA6008}"/>
          </ac:cxnSpMkLst>
        </pc:cxnChg>
        <pc:cxnChg chg="del mod">
          <ac:chgData name="Kulinich Bohdan" userId="48e65c9f34e137d0" providerId="LiveId" clId="{1758F106-E4AB-4C86-A08F-A3EB010E1AF3}" dt="2020-05-16T17:07:34.729" v="319" actId="478"/>
          <ac:cxnSpMkLst>
            <pc:docMk/>
            <pc:sldMk cId="1812610545" sldId="419"/>
            <ac:cxnSpMk id="130" creationId="{4E8E55E8-7736-43A4-AD67-1A2D6D1DDF8C}"/>
          </ac:cxnSpMkLst>
        </pc:cxnChg>
        <pc:cxnChg chg="del mod">
          <ac:chgData name="Kulinich Bohdan" userId="48e65c9f34e137d0" providerId="LiveId" clId="{1758F106-E4AB-4C86-A08F-A3EB010E1AF3}" dt="2020-05-16T17:07:44.529" v="323" actId="478"/>
          <ac:cxnSpMkLst>
            <pc:docMk/>
            <pc:sldMk cId="1812610545" sldId="419"/>
            <ac:cxnSpMk id="131" creationId="{3F72CDE9-AAAB-47DB-BF8D-1669A2870FC3}"/>
          </ac:cxnSpMkLst>
        </pc:cxnChg>
        <pc:cxnChg chg="del mod">
          <ac:chgData name="Kulinich Bohdan" userId="48e65c9f34e137d0" providerId="LiveId" clId="{1758F106-E4AB-4C86-A08F-A3EB010E1AF3}" dt="2020-05-16T17:07:30.739" v="318" actId="478"/>
          <ac:cxnSpMkLst>
            <pc:docMk/>
            <pc:sldMk cId="1812610545" sldId="419"/>
            <ac:cxnSpMk id="132" creationId="{FE6EA9ED-D09B-4654-BAFC-D9CEA70514A9}"/>
          </ac:cxnSpMkLst>
        </pc:cxnChg>
        <pc:cxnChg chg="del mod">
          <ac:chgData name="Kulinich Bohdan" userId="48e65c9f34e137d0" providerId="LiveId" clId="{1758F106-E4AB-4C86-A08F-A3EB010E1AF3}" dt="2020-05-16T17:01:50.442" v="244" actId="478"/>
          <ac:cxnSpMkLst>
            <pc:docMk/>
            <pc:sldMk cId="1812610545" sldId="419"/>
            <ac:cxnSpMk id="133" creationId="{504577A6-700F-493F-8387-A847C0A6FE3A}"/>
          </ac:cxnSpMkLst>
        </pc:cxnChg>
        <pc:cxnChg chg="del mod">
          <ac:chgData name="Kulinich Bohdan" userId="48e65c9f34e137d0" providerId="LiveId" clId="{1758F106-E4AB-4C86-A08F-A3EB010E1AF3}" dt="2020-05-16T17:11:53.616" v="388" actId="478"/>
          <ac:cxnSpMkLst>
            <pc:docMk/>
            <pc:sldMk cId="1812610545" sldId="419"/>
            <ac:cxnSpMk id="134" creationId="{BC122E95-896B-43C4-80BA-87DDD23BFD49}"/>
          </ac:cxnSpMkLst>
        </pc:cxnChg>
        <pc:cxnChg chg="del mod">
          <ac:chgData name="Kulinich Bohdan" userId="48e65c9f34e137d0" providerId="LiveId" clId="{1758F106-E4AB-4C86-A08F-A3EB010E1AF3}" dt="2020-05-16T17:01:05.182" v="234" actId="478"/>
          <ac:cxnSpMkLst>
            <pc:docMk/>
            <pc:sldMk cId="1812610545" sldId="419"/>
            <ac:cxnSpMk id="135" creationId="{9C75087A-EB03-4B4E-BBBC-3844AB606787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37" creationId="{A2E28902-408B-4A77-9CB5-365F9ED34E80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38" creationId="{57B34384-94E0-4801-B0AB-D21166E3A54F}"/>
          </ac:cxnSpMkLst>
        </pc:cxnChg>
        <pc:cxnChg chg="del mod">
          <ac:chgData name="Kulinich Bohdan" userId="48e65c9f34e137d0" providerId="LiveId" clId="{1758F106-E4AB-4C86-A08F-A3EB010E1AF3}" dt="2020-05-16T17:00:16.308" v="224" actId="478"/>
          <ac:cxnSpMkLst>
            <pc:docMk/>
            <pc:sldMk cId="1812610545" sldId="419"/>
            <ac:cxnSpMk id="139" creationId="{A850F92D-21CB-46AB-8452-FC00103403FB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40" creationId="{F52F3EEC-1618-4686-8EC9-F027F2A97809}"/>
          </ac:cxnSpMkLst>
        </pc:cxnChg>
        <pc:cxnChg chg="del mod">
          <ac:chgData name="Kulinich Bohdan" userId="48e65c9f34e137d0" providerId="LiveId" clId="{1758F106-E4AB-4C86-A08F-A3EB010E1AF3}" dt="2020-05-16T17:02:39.452" v="254" actId="478"/>
          <ac:cxnSpMkLst>
            <pc:docMk/>
            <pc:sldMk cId="1812610545" sldId="419"/>
            <ac:cxnSpMk id="141" creationId="{E6697ECE-0CEB-4ACE-B6F4-7619E5E9814E}"/>
          </ac:cxnSpMkLst>
        </pc:cxnChg>
        <pc:cxnChg chg="add del mod">
          <ac:chgData name="Kulinich Bohdan" userId="48e65c9f34e137d0" providerId="LiveId" clId="{1758F106-E4AB-4C86-A08F-A3EB010E1AF3}" dt="2020-05-16T17:34:39.461" v="475" actId="478"/>
          <ac:cxnSpMkLst>
            <pc:docMk/>
            <pc:sldMk cId="1812610545" sldId="419"/>
            <ac:cxnSpMk id="142" creationId="{B9889866-3E85-48B6-9D2F-F0C77BF3FFB5}"/>
          </ac:cxnSpMkLst>
        </pc:cxnChg>
        <pc:cxnChg chg="del mod">
          <ac:chgData name="Kulinich Bohdan" userId="48e65c9f34e137d0" providerId="LiveId" clId="{1758F106-E4AB-4C86-A08F-A3EB010E1AF3}" dt="2020-05-16T17:07:42.049" v="322" actId="478"/>
          <ac:cxnSpMkLst>
            <pc:docMk/>
            <pc:sldMk cId="1812610545" sldId="419"/>
            <ac:cxnSpMk id="143" creationId="{50631CA0-6BA7-4A91-B1D6-74466ED43177}"/>
          </ac:cxnSpMkLst>
        </pc:cxnChg>
        <pc:cxnChg chg="del mod">
          <ac:chgData name="Kulinich Bohdan" userId="48e65c9f34e137d0" providerId="LiveId" clId="{1758F106-E4AB-4C86-A08F-A3EB010E1AF3}" dt="2020-05-16T17:02:41.402" v="255" actId="478"/>
          <ac:cxnSpMkLst>
            <pc:docMk/>
            <pc:sldMk cId="1812610545" sldId="419"/>
            <ac:cxnSpMk id="144" creationId="{C52ECF0B-C254-4A1A-96FB-A9CF138F5820}"/>
          </ac:cxnSpMkLst>
        </pc:cxnChg>
        <pc:cxnChg chg="del mod topLvl">
          <ac:chgData name="Kulinich Bohdan" userId="48e65c9f34e137d0" providerId="LiveId" clId="{1758F106-E4AB-4C86-A08F-A3EB010E1AF3}" dt="2020-05-17T06:59:10.769" v="2011" actId="478"/>
          <ac:cxnSpMkLst>
            <pc:docMk/>
            <pc:sldMk cId="1812610545" sldId="419"/>
            <ac:cxnSpMk id="145" creationId="{A805675E-F23C-4A3A-BE74-93AA8A7856FA}"/>
          </ac:cxnSpMkLst>
        </pc:cxnChg>
        <pc:cxnChg chg="del mod">
          <ac:chgData name="Kulinich Bohdan" userId="48e65c9f34e137d0" providerId="LiveId" clId="{1758F106-E4AB-4C86-A08F-A3EB010E1AF3}" dt="2020-05-16T17:01:47.777" v="243" actId="478"/>
          <ac:cxnSpMkLst>
            <pc:docMk/>
            <pc:sldMk cId="1812610545" sldId="419"/>
            <ac:cxnSpMk id="146" creationId="{1806B93D-3C7A-4995-9162-D68340546E91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47" creationId="{1C1F04EA-F83D-45B8-8ACB-377E3F8E20BB}"/>
          </ac:cxnSpMkLst>
        </pc:cxnChg>
        <pc:cxnChg chg="del mod">
          <ac:chgData name="Kulinich Bohdan" userId="48e65c9f34e137d0" providerId="LiveId" clId="{1758F106-E4AB-4C86-A08F-A3EB010E1AF3}" dt="2020-05-16T17:01:07.492" v="235" actId="478"/>
          <ac:cxnSpMkLst>
            <pc:docMk/>
            <pc:sldMk cId="1812610545" sldId="419"/>
            <ac:cxnSpMk id="148" creationId="{4A2596A8-6CCD-4A23-8F5A-D56566F91CF0}"/>
          </ac:cxnSpMkLst>
        </pc:cxnChg>
        <pc:cxnChg chg="del mod topLvl">
          <ac:chgData name="Kulinich Bohdan" userId="48e65c9f34e137d0" providerId="LiveId" clId="{1758F106-E4AB-4C86-A08F-A3EB010E1AF3}" dt="2020-05-17T04:52:13.207" v="492" actId="478"/>
          <ac:cxnSpMkLst>
            <pc:docMk/>
            <pc:sldMk cId="1812610545" sldId="419"/>
            <ac:cxnSpMk id="150" creationId="{AE3C43E2-DCE3-466C-92E2-298FA55E1F0D}"/>
          </ac:cxnSpMkLst>
        </pc:cxnChg>
        <pc:cxnChg chg="add del 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51" creationId="{FD55260A-CB7B-4A63-AA71-DC068C8CE9EE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52" creationId="{0ACAF725-137E-4608-A3E4-DB3CC8F46F1F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53" creationId="{92B66FA5-3EA6-4B5A-93E0-762A33610B21}"/>
          </ac:cxnSpMkLst>
        </pc:cxnChg>
        <pc:cxnChg chg="del mod">
          <ac:chgData name="Kulinich Bohdan" userId="48e65c9f34e137d0" providerId="LiveId" clId="{1758F106-E4AB-4C86-A08F-A3EB010E1AF3}" dt="2020-05-16T17:05:55.664" v="296" actId="478"/>
          <ac:cxnSpMkLst>
            <pc:docMk/>
            <pc:sldMk cId="1812610545" sldId="419"/>
            <ac:cxnSpMk id="154" creationId="{C6056368-BDE3-4E25-AB43-5FA6B2B39D44}"/>
          </ac:cxnSpMkLst>
        </pc:cxnChg>
        <pc:cxnChg chg="del mod">
          <ac:chgData name="Kulinich Bohdan" userId="48e65c9f34e137d0" providerId="LiveId" clId="{1758F106-E4AB-4C86-A08F-A3EB010E1AF3}" dt="2020-05-16T17:09:57.439" v="353" actId="478"/>
          <ac:cxnSpMkLst>
            <pc:docMk/>
            <pc:sldMk cId="1812610545" sldId="419"/>
            <ac:cxnSpMk id="155" creationId="{6B34049A-553F-4F01-B5A8-81B3F2F6A938}"/>
          </ac:cxnSpMkLst>
        </pc:cxnChg>
        <pc:cxnChg chg="del mod">
          <ac:chgData name="Kulinich Bohdan" userId="48e65c9f34e137d0" providerId="LiveId" clId="{1758F106-E4AB-4C86-A08F-A3EB010E1AF3}" dt="2020-05-16T17:05:51.809" v="295" actId="478"/>
          <ac:cxnSpMkLst>
            <pc:docMk/>
            <pc:sldMk cId="1812610545" sldId="419"/>
            <ac:cxnSpMk id="156" creationId="{F83A34F0-B266-4795-AF72-512211A60B8F}"/>
          </ac:cxnSpMkLst>
        </pc:cxnChg>
        <pc:cxnChg chg="add del mod">
          <ac:chgData name="Kulinich Bohdan" userId="48e65c9f34e137d0" providerId="LiveId" clId="{1758F106-E4AB-4C86-A08F-A3EB010E1AF3}" dt="2020-05-16T17:10:00.654" v="355" actId="478"/>
          <ac:cxnSpMkLst>
            <pc:docMk/>
            <pc:sldMk cId="1812610545" sldId="419"/>
            <ac:cxnSpMk id="157" creationId="{4535A56D-91D0-4FE6-8D83-86D751E8E776}"/>
          </ac:cxnSpMkLst>
        </pc:cxnChg>
        <pc:cxnChg chg="del mod">
          <ac:chgData name="Kulinich Bohdan" userId="48e65c9f34e137d0" providerId="LiveId" clId="{1758F106-E4AB-4C86-A08F-A3EB010E1AF3}" dt="2020-05-16T17:06:01.259" v="299" actId="478"/>
          <ac:cxnSpMkLst>
            <pc:docMk/>
            <pc:sldMk cId="1812610545" sldId="419"/>
            <ac:cxnSpMk id="158" creationId="{8633501C-0AF7-469E-A6CF-C19ECA0A5BD0}"/>
          </ac:cxnSpMkLst>
        </pc:cxnChg>
        <pc:cxnChg chg="del mod">
          <ac:chgData name="Kulinich Bohdan" userId="48e65c9f34e137d0" providerId="LiveId" clId="{1758F106-E4AB-4C86-A08F-A3EB010E1AF3}" dt="2020-05-16T17:07:13.069" v="313" actId="478"/>
          <ac:cxnSpMkLst>
            <pc:docMk/>
            <pc:sldMk cId="1812610545" sldId="419"/>
            <ac:cxnSpMk id="159" creationId="{F641C04C-4107-4F17-A94E-3B1E895B0729}"/>
          </ac:cxnSpMkLst>
        </pc:cxnChg>
        <pc:cxnChg chg="del mod">
          <ac:chgData name="Kulinich Bohdan" userId="48e65c9f34e137d0" providerId="LiveId" clId="{1758F106-E4AB-4C86-A08F-A3EB010E1AF3}" dt="2020-05-16T17:09:36.689" v="349" actId="478"/>
          <ac:cxnSpMkLst>
            <pc:docMk/>
            <pc:sldMk cId="1812610545" sldId="419"/>
            <ac:cxnSpMk id="160" creationId="{4CEEF544-4955-433C-A42E-D4258B545243}"/>
          </ac:cxnSpMkLst>
        </pc:cxnChg>
        <pc:cxnChg chg="del mod">
          <ac:chgData name="Kulinich Bohdan" userId="48e65c9f34e137d0" providerId="LiveId" clId="{1758F106-E4AB-4C86-A08F-A3EB010E1AF3}" dt="2020-05-16T17:07:15.679" v="314" actId="478"/>
          <ac:cxnSpMkLst>
            <pc:docMk/>
            <pc:sldMk cId="1812610545" sldId="419"/>
            <ac:cxnSpMk id="161" creationId="{622A3793-4E7C-4EDE-AEDA-73CEA6D282CD}"/>
          </ac:cxnSpMkLst>
        </pc:cxnChg>
        <pc:cxnChg chg="del mod">
          <ac:chgData name="Kulinich Bohdan" userId="48e65c9f34e137d0" providerId="LiveId" clId="{1758F106-E4AB-4C86-A08F-A3EB010E1AF3}" dt="2020-05-16T17:06:43.889" v="307" actId="478"/>
          <ac:cxnSpMkLst>
            <pc:docMk/>
            <pc:sldMk cId="1812610545" sldId="419"/>
            <ac:cxnSpMk id="163" creationId="{2D71A6F5-2E5C-457B-ABBC-DD748E424B65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64" creationId="{CFC89141-367C-4A8F-9ADD-9DE47057B92D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65" creationId="{7D3572E6-5CA2-4C42-AC1E-6F13E18308F2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66" creationId="{AD08B6CC-A631-4B7E-ACC2-2C9B13167520}"/>
          </ac:cxnSpMkLst>
        </pc:cxnChg>
        <pc:cxnChg chg="del mod">
          <ac:chgData name="Kulinich Bohdan" userId="48e65c9f34e137d0" providerId="LiveId" clId="{1758F106-E4AB-4C86-A08F-A3EB010E1AF3}" dt="2020-05-16T17:08:48.944" v="333" actId="478"/>
          <ac:cxnSpMkLst>
            <pc:docMk/>
            <pc:sldMk cId="1812610545" sldId="419"/>
            <ac:cxnSpMk id="167" creationId="{C9C9FC86-ABB9-4093-88D2-088536977913}"/>
          </ac:cxnSpMkLst>
        </pc:cxnChg>
        <pc:cxnChg chg="del mod">
          <ac:chgData name="Kulinich Bohdan" userId="48e65c9f34e137d0" providerId="LiveId" clId="{1758F106-E4AB-4C86-A08F-A3EB010E1AF3}" dt="2020-05-16T17:05:42.232" v="293" actId="478"/>
          <ac:cxnSpMkLst>
            <pc:docMk/>
            <pc:sldMk cId="1812610545" sldId="419"/>
            <ac:cxnSpMk id="168" creationId="{D879CFDB-AA0C-4E9F-ADAD-EBFCB328AF6C}"/>
          </ac:cxnSpMkLst>
        </pc:cxnChg>
        <pc:cxnChg chg="del mod">
          <ac:chgData name="Kulinich Bohdan" userId="48e65c9f34e137d0" providerId="LiveId" clId="{1758F106-E4AB-4C86-A08F-A3EB010E1AF3}" dt="2020-05-16T17:05:36.972" v="291" actId="478"/>
          <ac:cxnSpMkLst>
            <pc:docMk/>
            <pc:sldMk cId="1812610545" sldId="419"/>
            <ac:cxnSpMk id="169" creationId="{2BF1625B-A1C5-4C32-BEA2-8833CD443F41}"/>
          </ac:cxnSpMkLst>
        </pc:cxnChg>
        <pc:cxnChg chg="del mod">
          <ac:chgData name="Kulinich Bohdan" userId="48e65c9f34e137d0" providerId="LiveId" clId="{1758F106-E4AB-4C86-A08F-A3EB010E1AF3}" dt="2020-05-16T17:10:13.539" v="360" actId="478"/>
          <ac:cxnSpMkLst>
            <pc:docMk/>
            <pc:sldMk cId="1812610545" sldId="419"/>
            <ac:cxnSpMk id="170" creationId="{9D7C1052-E1BB-42C8-9101-151DA8A7B351}"/>
          </ac:cxnSpMkLst>
        </pc:cxnChg>
        <pc:cxnChg chg="del mod">
          <ac:chgData name="Kulinich Bohdan" userId="48e65c9f34e137d0" providerId="LiveId" clId="{1758F106-E4AB-4C86-A08F-A3EB010E1AF3}" dt="2020-05-16T17:05:45.575" v="294" actId="478"/>
          <ac:cxnSpMkLst>
            <pc:docMk/>
            <pc:sldMk cId="1812610545" sldId="419"/>
            <ac:cxnSpMk id="171" creationId="{E154F1B8-6E3F-4D4F-B8E7-6234BC68AC5F}"/>
          </ac:cxnSpMkLst>
        </pc:cxnChg>
        <pc:cxnChg chg="del mod">
          <ac:chgData name="Kulinich Bohdan" userId="48e65c9f34e137d0" providerId="LiveId" clId="{1758F106-E4AB-4C86-A08F-A3EB010E1AF3}" dt="2020-05-16T17:05:39.957" v="292" actId="478"/>
          <ac:cxnSpMkLst>
            <pc:docMk/>
            <pc:sldMk cId="1812610545" sldId="419"/>
            <ac:cxnSpMk id="172" creationId="{1DA7A71D-AD32-40A5-95FB-74AC0BD6CD6D}"/>
          </ac:cxnSpMkLst>
        </pc:cxnChg>
        <pc:cxnChg chg="add del 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73" creationId="{2A1200C4-EDD8-4E9A-A788-0D7A74F7FB7F}"/>
          </ac:cxnSpMkLst>
        </pc:cxnChg>
        <pc:cxnChg chg="del mod">
          <ac:chgData name="Kulinich Bohdan" userId="48e65c9f34e137d0" providerId="LiveId" clId="{1758F106-E4AB-4C86-A08F-A3EB010E1AF3}" dt="2020-05-16T17:05:34.442" v="290" actId="478"/>
          <ac:cxnSpMkLst>
            <pc:docMk/>
            <pc:sldMk cId="1812610545" sldId="419"/>
            <ac:cxnSpMk id="174" creationId="{A15BBC14-19D7-4410-8CFB-7AF3D5676582}"/>
          </ac:cxnSpMkLst>
        </pc:cxnChg>
        <pc:cxnChg chg="del mod">
          <ac:chgData name="Kulinich Bohdan" userId="48e65c9f34e137d0" providerId="LiveId" clId="{1758F106-E4AB-4C86-A08F-A3EB010E1AF3}" dt="2020-05-16T17:08:34.979" v="328" actId="478"/>
          <ac:cxnSpMkLst>
            <pc:docMk/>
            <pc:sldMk cId="1812610545" sldId="419"/>
            <ac:cxnSpMk id="179" creationId="{CF3F11C4-87AB-4569-96FF-1A287919C4C5}"/>
          </ac:cxnSpMkLst>
        </pc:cxnChg>
        <pc:cxnChg chg="mod topLvl">
          <ac:chgData name="Kulinich Bohdan" userId="48e65c9f34e137d0" providerId="LiveId" clId="{1758F106-E4AB-4C86-A08F-A3EB010E1AF3}" dt="2020-05-16T17:12:54.806" v="420" actId="478"/>
          <ac:cxnSpMkLst>
            <pc:docMk/>
            <pc:sldMk cId="1812610545" sldId="419"/>
            <ac:cxnSpMk id="180" creationId="{019725E8-FEC6-4927-B1BD-CD9A28BBF4D8}"/>
          </ac:cxnSpMkLst>
        </pc:cxnChg>
        <pc:cxnChg chg="del mod">
          <ac:chgData name="Kulinich Bohdan" userId="48e65c9f34e137d0" providerId="LiveId" clId="{1758F106-E4AB-4C86-A08F-A3EB010E1AF3}" dt="2020-05-16T17:08:37.099" v="329" actId="478"/>
          <ac:cxnSpMkLst>
            <pc:docMk/>
            <pc:sldMk cId="1812610545" sldId="419"/>
            <ac:cxnSpMk id="181" creationId="{58215966-4187-49AC-ADFB-BC57CD0959BD}"/>
          </ac:cxnSpMkLst>
        </pc:cxnChg>
        <pc:cxnChg chg="add del mod topLvl">
          <ac:chgData name="Kulinich Bohdan" userId="48e65c9f34e137d0" providerId="LiveId" clId="{1758F106-E4AB-4C86-A08F-A3EB010E1AF3}" dt="2020-05-16T17:12:54.806" v="420" actId="478"/>
          <ac:cxnSpMkLst>
            <pc:docMk/>
            <pc:sldMk cId="1812610545" sldId="419"/>
            <ac:cxnSpMk id="182" creationId="{F0BEA013-F127-4619-A28A-587DC49E230B}"/>
          </ac:cxnSpMkLst>
        </pc:cxnChg>
        <pc:cxnChg chg="del mod">
          <ac:chgData name="Kulinich Bohdan" userId="48e65c9f34e137d0" providerId="LiveId" clId="{1758F106-E4AB-4C86-A08F-A3EB010E1AF3}" dt="2020-05-16T17:10:03.039" v="356" actId="478"/>
          <ac:cxnSpMkLst>
            <pc:docMk/>
            <pc:sldMk cId="1812610545" sldId="419"/>
            <ac:cxnSpMk id="183" creationId="{C7EA7768-4252-49BA-9A50-2884A7DE0131}"/>
          </ac:cxnSpMkLst>
        </pc:cxnChg>
        <pc:cxnChg chg="del mod">
          <ac:chgData name="Kulinich Bohdan" userId="48e65c9f34e137d0" providerId="LiveId" clId="{1758F106-E4AB-4C86-A08F-A3EB010E1AF3}" dt="2020-05-16T17:10:10.149" v="358" actId="478"/>
          <ac:cxnSpMkLst>
            <pc:docMk/>
            <pc:sldMk cId="1812610545" sldId="419"/>
            <ac:cxnSpMk id="184" creationId="{E1AE16C0-1BF7-4C36-9357-D19F7B8F7633}"/>
          </ac:cxnSpMkLst>
        </pc:cxnChg>
        <pc:cxnChg chg="del mod">
          <ac:chgData name="Kulinich Bohdan" userId="48e65c9f34e137d0" providerId="LiveId" clId="{1758F106-E4AB-4C86-A08F-A3EB010E1AF3}" dt="2020-05-16T17:09:59.169" v="354" actId="478"/>
          <ac:cxnSpMkLst>
            <pc:docMk/>
            <pc:sldMk cId="1812610545" sldId="419"/>
            <ac:cxnSpMk id="185" creationId="{37967EEC-B0AC-4C0F-B6CE-A6AFBCA74392}"/>
          </ac:cxnSpMkLst>
        </pc:cxnChg>
        <pc:cxnChg chg="del mod">
          <ac:chgData name="Kulinich Bohdan" userId="48e65c9f34e137d0" providerId="LiveId" clId="{1758F106-E4AB-4C86-A08F-A3EB010E1AF3}" dt="2020-05-16T17:12:06.496" v="396" actId="478"/>
          <ac:cxnSpMkLst>
            <pc:docMk/>
            <pc:sldMk cId="1812610545" sldId="419"/>
            <ac:cxnSpMk id="186" creationId="{5392036E-FB18-4D71-B86A-26B618835D9E}"/>
          </ac:cxnSpMkLst>
        </pc:cxnChg>
        <pc:cxnChg chg="del mod">
          <ac:chgData name="Kulinich Bohdan" userId="48e65c9f34e137d0" providerId="LiveId" clId="{1758F106-E4AB-4C86-A08F-A3EB010E1AF3}" dt="2020-05-16T17:11:47.031" v="384" actId="478"/>
          <ac:cxnSpMkLst>
            <pc:docMk/>
            <pc:sldMk cId="1812610545" sldId="419"/>
            <ac:cxnSpMk id="187" creationId="{1D55B260-07CD-4EB2-BA26-F18B302A2BDD}"/>
          </ac:cxnSpMkLst>
        </pc:cxnChg>
        <pc:cxnChg chg="del mod">
          <ac:chgData name="Kulinich Bohdan" userId="48e65c9f34e137d0" providerId="LiveId" clId="{1758F106-E4AB-4C86-A08F-A3EB010E1AF3}" dt="2020-05-16T17:09:31.869" v="347" actId="478"/>
          <ac:cxnSpMkLst>
            <pc:docMk/>
            <pc:sldMk cId="1812610545" sldId="419"/>
            <ac:cxnSpMk id="188" creationId="{92697DDC-7467-49C8-810E-07C467D00B90}"/>
          </ac:cxnSpMkLst>
        </pc:cxnChg>
        <pc:cxnChg chg="del mod">
          <ac:chgData name="Kulinich Bohdan" userId="48e65c9f34e137d0" providerId="LiveId" clId="{1758F106-E4AB-4C86-A08F-A3EB010E1AF3}" dt="2020-05-16T17:11:43.146" v="382" actId="478"/>
          <ac:cxnSpMkLst>
            <pc:docMk/>
            <pc:sldMk cId="1812610545" sldId="419"/>
            <ac:cxnSpMk id="189" creationId="{0A87C187-CA2A-4899-B7B6-C5356E6916E0}"/>
          </ac:cxnSpMkLst>
        </pc:cxnChg>
        <pc:cxnChg chg="del mod">
          <ac:chgData name="Kulinich Bohdan" userId="48e65c9f34e137d0" providerId="LiveId" clId="{1758F106-E4AB-4C86-A08F-A3EB010E1AF3}" dt="2020-05-16T17:08:39.369" v="330" actId="478"/>
          <ac:cxnSpMkLst>
            <pc:docMk/>
            <pc:sldMk cId="1812610545" sldId="419"/>
            <ac:cxnSpMk id="190" creationId="{ED75F348-E878-4E61-A25F-A5E837F4F08E}"/>
          </ac:cxnSpMkLst>
        </pc:cxnChg>
        <pc:cxnChg chg="del mod topLvl">
          <ac:chgData name="Kulinich Bohdan" userId="48e65c9f34e137d0" providerId="LiveId" clId="{1758F106-E4AB-4C86-A08F-A3EB010E1AF3}" dt="2020-05-16T17:35:57.673" v="489" actId="478"/>
          <ac:cxnSpMkLst>
            <pc:docMk/>
            <pc:sldMk cId="1812610545" sldId="419"/>
            <ac:cxnSpMk id="192" creationId="{B4945AE7-1715-4261-AEE4-3A4F7F7C9E81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93" creationId="{E7D80E8F-E8DA-429D-BA58-9D76E45286B5}"/>
          </ac:cxnSpMkLst>
        </pc:cxnChg>
        <pc:cxnChg chg="add del 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94" creationId="{E6C18715-4411-4210-8E1A-EC69A09BEB4D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195" creationId="{BC678BD5-1210-43D7-B293-3F54EDF75D52}"/>
          </ac:cxnSpMkLst>
        </pc:cxnChg>
        <pc:cxnChg chg="del mod">
          <ac:chgData name="Kulinich Bohdan" userId="48e65c9f34e137d0" providerId="LiveId" clId="{1758F106-E4AB-4C86-A08F-A3EB010E1AF3}" dt="2020-05-16T17:12:02.237" v="393" actId="478"/>
          <ac:cxnSpMkLst>
            <pc:docMk/>
            <pc:sldMk cId="1812610545" sldId="419"/>
            <ac:cxnSpMk id="196" creationId="{EAEAB3D8-DB96-4444-9374-A17D7BF26A9B}"/>
          </ac:cxnSpMkLst>
        </pc:cxnChg>
        <pc:cxnChg chg="add del mod">
          <ac:chgData name="Kulinich Bohdan" userId="48e65c9f34e137d0" providerId="LiveId" clId="{1758F106-E4AB-4C86-A08F-A3EB010E1AF3}" dt="2020-05-16T17:34:50.441" v="481" actId="478"/>
          <ac:cxnSpMkLst>
            <pc:docMk/>
            <pc:sldMk cId="1812610545" sldId="419"/>
            <ac:cxnSpMk id="197" creationId="{54D7611A-DB29-4525-B900-F439CE83CC76}"/>
          </ac:cxnSpMkLst>
        </pc:cxnChg>
        <pc:cxnChg chg="del mod">
          <ac:chgData name="Kulinich Bohdan" userId="48e65c9f34e137d0" providerId="LiveId" clId="{1758F106-E4AB-4C86-A08F-A3EB010E1AF3}" dt="2020-05-16T17:12:03.656" v="394" actId="478"/>
          <ac:cxnSpMkLst>
            <pc:docMk/>
            <pc:sldMk cId="1812610545" sldId="419"/>
            <ac:cxnSpMk id="198" creationId="{A17D60AA-1E2C-4B91-A261-012DB46486C7}"/>
          </ac:cxnSpMkLst>
        </pc:cxnChg>
        <pc:cxnChg chg="add del mod">
          <ac:chgData name="Kulinich Bohdan" userId="48e65c9f34e137d0" providerId="LiveId" clId="{1758F106-E4AB-4C86-A08F-A3EB010E1AF3}" dt="2020-05-16T17:34:37.927" v="474" actId="478"/>
          <ac:cxnSpMkLst>
            <pc:docMk/>
            <pc:sldMk cId="1812610545" sldId="419"/>
            <ac:cxnSpMk id="199" creationId="{16F81907-FA54-44DB-828D-1F6AFB6715A0}"/>
          </ac:cxnSpMkLst>
        </pc:cxnChg>
        <pc:cxnChg chg="del mod">
          <ac:chgData name="Kulinich Bohdan" userId="48e65c9f34e137d0" providerId="LiveId" clId="{1758F106-E4AB-4C86-A08F-A3EB010E1AF3}" dt="2020-05-16T17:11:52.211" v="387" actId="478"/>
          <ac:cxnSpMkLst>
            <pc:docMk/>
            <pc:sldMk cId="1812610545" sldId="419"/>
            <ac:cxnSpMk id="200" creationId="{EBB9AC8A-64BF-4D3F-86BD-DC85164A61DC}"/>
          </ac:cxnSpMkLst>
        </pc:cxnChg>
        <pc:cxnChg chg="del mod">
          <ac:chgData name="Kulinich Bohdan" userId="48e65c9f34e137d0" providerId="LiveId" clId="{1758F106-E4AB-4C86-A08F-A3EB010E1AF3}" dt="2020-05-16T17:11:41.216" v="381" actId="478"/>
          <ac:cxnSpMkLst>
            <pc:docMk/>
            <pc:sldMk cId="1812610545" sldId="419"/>
            <ac:cxnSpMk id="201" creationId="{FDCBF5C6-1235-4AAA-9004-12FDE982010C}"/>
          </ac:cxnSpMkLst>
        </pc:cxnChg>
        <pc:cxnChg chg="del mod">
          <ac:chgData name="Kulinich Bohdan" userId="48e65c9f34e137d0" providerId="LiveId" clId="{1758F106-E4AB-4C86-A08F-A3EB010E1AF3}" dt="2020-05-16T17:12:00.137" v="392" actId="478"/>
          <ac:cxnSpMkLst>
            <pc:docMk/>
            <pc:sldMk cId="1812610545" sldId="419"/>
            <ac:cxnSpMk id="202" creationId="{03BAAD8A-C5C6-46E8-9312-1B68DF97E396}"/>
          </ac:cxnSpMkLst>
        </pc:cxnChg>
        <pc:cxnChg chg="del mod">
          <ac:chgData name="Kulinich Bohdan" userId="48e65c9f34e137d0" providerId="LiveId" clId="{1758F106-E4AB-4C86-A08F-A3EB010E1AF3}" dt="2020-05-16T17:11:45.266" v="383" actId="478"/>
          <ac:cxnSpMkLst>
            <pc:docMk/>
            <pc:sldMk cId="1812610545" sldId="419"/>
            <ac:cxnSpMk id="203" creationId="{AFC292E4-4562-4395-AED7-EACF70B2AA2D}"/>
          </ac:cxnSpMkLst>
        </pc:cxnChg>
        <pc:cxnChg chg="add del mod">
          <ac:chgData name="Kulinich Bohdan" userId="48e65c9f34e137d0" providerId="LiveId" clId="{1758F106-E4AB-4C86-A08F-A3EB010E1AF3}" dt="2020-05-16T17:09:33.964" v="348" actId="478"/>
          <ac:cxnSpMkLst>
            <pc:docMk/>
            <pc:sldMk cId="1812610545" sldId="419"/>
            <ac:cxnSpMk id="205" creationId="{27D5CAB8-8E39-4806-A24E-F8E98EDF6C4C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06" creationId="{D093DFFE-BA14-404D-A44E-676539C86869}"/>
          </ac:cxnSpMkLst>
        </pc:cxnChg>
        <pc:cxnChg chg="add del mod">
          <ac:chgData name="Kulinich Bohdan" userId="48e65c9f34e137d0" providerId="LiveId" clId="{1758F106-E4AB-4C86-A08F-A3EB010E1AF3}" dt="2020-05-16T17:09:27.819" v="345" actId="478"/>
          <ac:cxnSpMkLst>
            <pc:docMk/>
            <pc:sldMk cId="1812610545" sldId="419"/>
            <ac:cxnSpMk id="207" creationId="{EEDBC8A3-73ED-4D3E-B140-45D93E0EA724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08" creationId="{74E6E7CE-4F8A-4EDF-860B-8E342C61D36F}"/>
          </ac:cxnSpMkLst>
        </pc:cxnChg>
        <pc:cxnChg chg="del mod">
          <ac:chgData name="Kulinich Bohdan" userId="48e65c9f34e137d0" providerId="LiveId" clId="{1758F106-E4AB-4C86-A08F-A3EB010E1AF3}" dt="2020-05-16T17:09:55.409" v="352" actId="478"/>
          <ac:cxnSpMkLst>
            <pc:docMk/>
            <pc:sldMk cId="1812610545" sldId="419"/>
            <ac:cxnSpMk id="209" creationId="{DF722328-A24E-458D-AEA2-7A1CDE6606C0}"/>
          </ac:cxnSpMkLst>
        </pc:cxnChg>
        <pc:cxnChg chg="del mod">
          <ac:chgData name="Kulinich Bohdan" userId="48e65c9f34e137d0" providerId="LiveId" clId="{1758F106-E4AB-4C86-A08F-A3EB010E1AF3}" dt="2020-05-16T17:09:42.359" v="351" actId="478"/>
          <ac:cxnSpMkLst>
            <pc:docMk/>
            <pc:sldMk cId="1812610545" sldId="419"/>
            <ac:cxnSpMk id="210" creationId="{A50C19E7-89F3-4F8D-AEC0-BDF2A3999538}"/>
          </ac:cxnSpMkLst>
        </pc:cxnChg>
        <pc:cxnChg chg="del mod">
          <ac:chgData name="Kulinich Bohdan" userId="48e65c9f34e137d0" providerId="LiveId" clId="{1758F106-E4AB-4C86-A08F-A3EB010E1AF3}" dt="2020-05-16T17:10:11.754" v="359" actId="478"/>
          <ac:cxnSpMkLst>
            <pc:docMk/>
            <pc:sldMk cId="1812610545" sldId="419"/>
            <ac:cxnSpMk id="211" creationId="{8D7A1694-5747-443D-8875-AADAED5DA59D}"/>
          </ac:cxnSpMkLst>
        </pc:cxnChg>
        <pc:cxnChg chg="add del mod">
          <ac:chgData name="Kulinich Bohdan" userId="48e65c9f34e137d0" providerId="LiveId" clId="{1758F106-E4AB-4C86-A08F-A3EB010E1AF3}" dt="2020-05-16T17:34:55.928" v="484" actId="478"/>
          <ac:cxnSpMkLst>
            <pc:docMk/>
            <pc:sldMk cId="1812610545" sldId="419"/>
            <ac:cxnSpMk id="212" creationId="{F8549D2B-5774-4E2F-8321-5542AAD12DC1}"/>
          </ac:cxnSpMkLst>
        </pc:cxnChg>
        <pc:cxnChg chg="del mod">
          <ac:chgData name="Kulinich Bohdan" userId="48e65c9f34e137d0" providerId="LiveId" clId="{1758F106-E4AB-4C86-A08F-A3EB010E1AF3}" dt="2020-05-16T17:11:39.416" v="380" actId="478"/>
          <ac:cxnSpMkLst>
            <pc:docMk/>
            <pc:sldMk cId="1812610545" sldId="419"/>
            <ac:cxnSpMk id="213" creationId="{2583D52C-B87A-47FE-B9C6-D45223940D6B}"/>
          </ac:cxnSpMkLst>
        </pc:cxnChg>
        <pc:cxnChg chg="del mod">
          <ac:chgData name="Kulinich Bohdan" userId="48e65c9f34e137d0" providerId="LiveId" clId="{1758F106-E4AB-4C86-A08F-A3EB010E1AF3}" dt="2020-05-16T17:09:40.439" v="350" actId="478"/>
          <ac:cxnSpMkLst>
            <pc:docMk/>
            <pc:sldMk cId="1812610545" sldId="419"/>
            <ac:cxnSpMk id="214" creationId="{E4435E63-0528-4972-B8F0-E2EF6FB4778E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15" creationId="{B4E8150F-70A9-4759-AA5C-17B69662D439}"/>
          </ac:cxnSpMkLst>
        </pc:cxnChg>
        <pc:cxnChg chg="del mod">
          <ac:chgData name="Kulinich Bohdan" userId="48e65c9f34e137d0" providerId="LiveId" clId="{1758F106-E4AB-4C86-A08F-A3EB010E1AF3}" dt="2020-05-16T17:09:29.749" v="346" actId="478"/>
          <ac:cxnSpMkLst>
            <pc:docMk/>
            <pc:sldMk cId="1812610545" sldId="419"/>
            <ac:cxnSpMk id="216" creationId="{CAB0ED00-0AD7-4732-AE98-783E7C437937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18" creationId="{2412D4E4-B318-478E-945A-3D0C97E8DF62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19" creationId="{D9082614-DDE2-4912-A9AD-350469D6A536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20" creationId="{5CE4FE67-4B28-43EE-85B0-BD89A77A5D4D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21" creationId="{54234DFD-0776-4625-85A6-700EF1B5C701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22" creationId="{06BAFF4F-FC0E-40A9-9602-B407773BA141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23" creationId="{4D9D7E55-2222-4125-A919-D8FEC78AFE02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24" creationId="{346C1DCF-33EB-492B-B9D4-21C0CDBBC52F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25" creationId="{161C9DF1-59BB-4996-945E-29D85C5C9C9E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26" creationId="{1B8A7EB1-2653-4DC5-821D-D3DB00D2B969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27" creationId="{CF02B0E1-B33F-467C-8D50-3B3B9D1CD97C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28" creationId="{DF16C906-B8B4-45EC-9471-6342A224401C}"/>
          </ac:cxnSpMkLst>
        </pc:cxnChg>
        <pc:cxnChg chg="mod">
          <ac:chgData name="Kulinich Bohdan" userId="48e65c9f34e137d0" providerId="LiveId" clId="{1758F106-E4AB-4C86-A08F-A3EB010E1AF3}" dt="2020-05-16T17:10:56.189" v="367"/>
          <ac:cxnSpMkLst>
            <pc:docMk/>
            <pc:sldMk cId="1812610545" sldId="419"/>
            <ac:cxnSpMk id="229" creationId="{E9299B09-FF75-4FAF-9958-CA8863960A0B}"/>
          </ac:cxnSpMkLst>
        </pc:cxnChg>
        <pc:cxnChg chg="add del mod">
          <ac:chgData name="Kulinich Bohdan" userId="48e65c9f34e137d0" providerId="LiveId" clId="{1758F106-E4AB-4C86-A08F-A3EB010E1AF3}" dt="2020-05-16T17:33:53.015" v="459" actId="478"/>
          <ac:cxnSpMkLst>
            <pc:docMk/>
            <pc:sldMk cId="1812610545" sldId="419"/>
            <ac:cxnSpMk id="231" creationId="{860BFBB4-F594-4CC1-B27F-64F90038DA65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32" creationId="{AAC95F05-8189-4768-8965-DC9EF5C2200B}"/>
          </ac:cxnSpMkLst>
        </pc:cxnChg>
        <pc:cxnChg chg="del mod">
          <ac:chgData name="Kulinich Bohdan" userId="48e65c9f34e137d0" providerId="LiveId" clId="{1758F106-E4AB-4C86-A08F-A3EB010E1AF3}" dt="2020-05-16T17:34:04.603" v="462" actId="478"/>
          <ac:cxnSpMkLst>
            <pc:docMk/>
            <pc:sldMk cId="1812610545" sldId="419"/>
            <ac:cxnSpMk id="233" creationId="{DEF82712-4323-443E-90D3-BACD9253770D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34" creationId="{F8B6774E-1814-4306-8F49-AA2EEB24EC2F}"/>
          </ac:cxnSpMkLst>
        </pc:cxnChg>
        <pc:cxnChg chg="del mod">
          <ac:chgData name="Kulinich Bohdan" userId="48e65c9f34e137d0" providerId="LiveId" clId="{1758F106-E4AB-4C86-A08F-A3EB010E1AF3}" dt="2020-05-16T17:12:08.406" v="397" actId="478"/>
          <ac:cxnSpMkLst>
            <pc:docMk/>
            <pc:sldMk cId="1812610545" sldId="419"/>
            <ac:cxnSpMk id="235" creationId="{59D01BC4-9417-434A-AC46-A0CA99F28ABE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36" creationId="{3CF8AD81-DEC1-4305-AB4E-9B093A1B6100}"/>
          </ac:cxnSpMkLst>
        </pc:cxnChg>
        <pc:cxnChg chg="add del mod">
          <ac:chgData name="Kulinich Bohdan" userId="48e65c9f34e137d0" providerId="LiveId" clId="{1758F106-E4AB-4C86-A08F-A3EB010E1AF3}" dt="2020-05-16T17:34:54.362" v="483" actId="478"/>
          <ac:cxnSpMkLst>
            <pc:docMk/>
            <pc:sldMk cId="1812610545" sldId="419"/>
            <ac:cxnSpMk id="237" creationId="{1C3DA61B-790F-4E55-AB86-3370D6402BD1}"/>
          </ac:cxnSpMkLst>
        </pc:cxnChg>
        <pc:cxnChg chg="add del mod">
          <ac:chgData name="Kulinich Bohdan" userId="48e65c9f34e137d0" providerId="LiveId" clId="{1758F106-E4AB-4C86-A08F-A3EB010E1AF3}" dt="2020-05-16T17:34:43.440" v="478" actId="478"/>
          <ac:cxnSpMkLst>
            <pc:docMk/>
            <pc:sldMk cId="1812610545" sldId="419"/>
            <ac:cxnSpMk id="238" creationId="{8732BA31-4B60-444B-831F-27B5F6D81EF3}"/>
          </ac:cxnSpMkLst>
        </pc:cxnChg>
        <pc:cxnChg chg="del mod">
          <ac:chgData name="Kulinich Bohdan" userId="48e65c9f34e137d0" providerId="LiveId" clId="{1758F106-E4AB-4C86-A08F-A3EB010E1AF3}" dt="2020-05-16T17:11:58.616" v="391" actId="478"/>
          <ac:cxnSpMkLst>
            <pc:docMk/>
            <pc:sldMk cId="1812610545" sldId="419"/>
            <ac:cxnSpMk id="239" creationId="{C60C581B-D467-4A61-8392-A542CDF5B93A}"/>
          </ac:cxnSpMkLst>
        </pc:cxnChg>
        <pc:cxnChg chg="del mod">
          <ac:chgData name="Kulinich Bohdan" userId="48e65c9f34e137d0" providerId="LiveId" clId="{1758F106-E4AB-4C86-A08F-A3EB010E1AF3}" dt="2020-05-16T17:11:35.746" v="378" actId="478"/>
          <ac:cxnSpMkLst>
            <pc:docMk/>
            <pc:sldMk cId="1812610545" sldId="419"/>
            <ac:cxnSpMk id="240" creationId="{7969A2E8-DB20-4D0E-A296-61DE90833BDB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41" creationId="{813702F4-EF6A-4728-9F5A-F7BE675B4E29}"/>
          </ac:cxnSpMkLst>
        </pc:cxnChg>
        <pc:cxnChg chg="del mod">
          <ac:chgData name="Kulinich Bohdan" userId="48e65c9f34e137d0" providerId="LiveId" clId="{1758F106-E4AB-4C86-A08F-A3EB010E1AF3}" dt="2020-05-16T17:11:37.636" v="379" actId="478"/>
          <ac:cxnSpMkLst>
            <pc:docMk/>
            <pc:sldMk cId="1812610545" sldId="419"/>
            <ac:cxnSpMk id="242" creationId="{09785BF4-F111-4093-9904-5CFCC0DDE605}"/>
          </ac:cxnSpMkLst>
        </pc:cxnChg>
        <pc:cxnChg chg="del mod topLvl">
          <ac:chgData name="Kulinich Bohdan" userId="48e65c9f34e137d0" providerId="LiveId" clId="{1758F106-E4AB-4C86-A08F-A3EB010E1AF3}" dt="2020-05-16T17:36:00.124" v="490" actId="478"/>
          <ac:cxnSpMkLst>
            <pc:docMk/>
            <pc:sldMk cId="1812610545" sldId="419"/>
            <ac:cxnSpMk id="244" creationId="{638A2B8F-0483-49CA-B5E8-0D05D4C2C20B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45" creationId="{63C7E76F-502B-476B-9F2B-0DE44176AE13}"/>
          </ac:cxnSpMkLst>
        </pc:cxnChg>
        <pc:cxnChg chg="del mod">
          <ac:chgData name="Kulinich Bohdan" userId="48e65c9f34e137d0" providerId="LiveId" clId="{1758F106-E4AB-4C86-A08F-A3EB010E1AF3}" dt="2020-05-16T17:33:41.704" v="456" actId="478"/>
          <ac:cxnSpMkLst>
            <pc:docMk/>
            <pc:sldMk cId="1812610545" sldId="419"/>
            <ac:cxnSpMk id="246" creationId="{28907068-5610-424C-B6C7-21B257DEB457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47" creationId="{B601BB77-003E-4359-AEA6-22FF650CF9F2}"/>
          </ac:cxnSpMkLst>
        </pc:cxnChg>
        <pc:cxnChg chg="add del mod">
          <ac:chgData name="Kulinich Bohdan" userId="48e65c9f34e137d0" providerId="LiveId" clId="{1758F106-E4AB-4C86-A08F-A3EB010E1AF3}" dt="2020-05-16T17:34:34.603" v="472" actId="478"/>
          <ac:cxnSpMkLst>
            <pc:docMk/>
            <pc:sldMk cId="1812610545" sldId="419"/>
            <ac:cxnSpMk id="248" creationId="{3B1F2D72-491F-4A1A-992A-9C992D7F0EEB}"/>
          </ac:cxnSpMkLst>
        </pc:cxnChg>
        <pc:cxnChg chg="add del mod">
          <ac:chgData name="Kulinich Bohdan" userId="48e65c9f34e137d0" providerId="LiveId" clId="{1758F106-E4AB-4C86-A08F-A3EB010E1AF3}" dt="2020-05-16T17:34:52.345" v="482" actId="478"/>
          <ac:cxnSpMkLst>
            <pc:docMk/>
            <pc:sldMk cId="1812610545" sldId="419"/>
            <ac:cxnSpMk id="249" creationId="{EC406F57-7558-4DE2-B641-F6F4DFDD78FD}"/>
          </ac:cxnSpMkLst>
        </pc:cxnChg>
        <pc:cxnChg chg="add del mod">
          <ac:chgData name="Kulinich Bohdan" userId="48e65c9f34e137d0" providerId="LiveId" clId="{1758F106-E4AB-4C86-A08F-A3EB010E1AF3}" dt="2020-05-16T17:34:36.293" v="473" actId="478"/>
          <ac:cxnSpMkLst>
            <pc:docMk/>
            <pc:sldMk cId="1812610545" sldId="419"/>
            <ac:cxnSpMk id="250" creationId="{38E39CE3-C559-441D-BE44-6368C6350A66}"/>
          </ac:cxnSpMkLst>
        </pc:cxnChg>
        <pc:cxnChg chg="add del mod topLvl">
          <ac:chgData name="Kulinich Bohdan" userId="48e65c9f34e137d0" providerId="LiveId" clId="{1758F106-E4AB-4C86-A08F-A3EB010E1AF3}" dt="2020-05-17T06:59:11.819" v="2012" actId="478"/>
          <ac:cxnSpMkLst>
            <pc:docMk/>
            <pc:sldMk cId="1812610545" sldId="419"/>
            <ac:cxnSpMk id="251" creationId="{1787F3E8-BDF9-478F-B9B6-0A52E2C306A8}"/>
          </ac:cxnSpMkLst>
        </pc:cxnChg>
        <pc:cxnChg chg="add del mod">
          <ac:chgData name="Kulinich Bohdan" userId="48e65c9f34e137d0" providerId="LiveId" clId="{1758F106-E4AB-4C86-A08F-A3EB010E1AF3}" dt="2020-05-16T17:34:32.561" v="471" actId="478"/>
          <ac:cxnSpMkLst>
            <pc:docMk/>
            <pc:sldMk cId="1812610545" sldId="419"/>
            <ac:cxnSpMk id="252" creationId="{8CF3729C-5B77-468F-89E9-4B1DB813752F}"/>
          </ac:cxnSpMkLst>
        </pc:cxnChg>
        <pc:cxnChg chg="del mod">
          <ac:chgData name="Kulinich Bohdan" userId="48e65c9f34e137d0" providerId="LiveId" clId="{1758F106-E4AB-4C86-A08F-A3EB010E1AF3}" dt="2020-05-16T17:11:56.796" v="390" actId="478"/>
          <ac:cxnSpMkLst>
            <pc:docMk/>
            <pc:sldMk cId="1812610545" sldId="419"/>
            <ac:cxnSpMk id="253" creationId="{D5F2552F-2C82-4AAC-8BBB-CE3E9F7720ED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54" creationId="{6E992B91-D502-449B-AE75-EEEC120C14C6}"/>
          </ac:cxnSpMkLst>
        </pc:cxnChg>
        <pc:cxnChg chg="del mod">
          <ac:chgData name="Kulinich Bohdan" userId="48e65c9f34e137d0" providerId="LiveId" clId="{1758F106-E4AB-4C86-A08F-A3EB010E1AF3}" dt="2020-05-16T17:11:50.906" v="386" actId="478"/>
          <ac:cxnSpMkLst>
            <pc:docMk/>
            <pc:sldMk cId="1812610545" sldId="419"/>
            <ac:cxnSpMk id="255" creationId="{98894C38-C647-47B6-931B-ABD8905FA1BD}"/>
          </ac:cxnSpMkLst>
        </pc:cxnChg>
        <pc:cxnChg chg="add del mod">
          <ac:chgData name="Kulinich Bohdan" userId="48e65c9f34e137d0" providerId="LiveId" clId="{1758F106-E4AB-4C86-A08F-A3EB010E1AF3}" dt="2020-05-16T17:34:12.013" v="464" actId="478"/>
          <ac:cxnSpMkLst>
            <pc:docMk/>
            <pc:sldMk cId="1812610545" sldId="419"/>
            <ac:cxnSpMk id="257" creationId="{C57C08F4-9C2B-4B4C-96EA-4586E4AE3906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58" creationId="{C9084232-39B5-416D-963C-42427EA4616F}"/>
          </ac:cxnSpMkLst>
        </pc:cxnChg>
        <pc:cxnChg chg="del mod">
          <ac:chgData name="Kulinich Bohdan" userId="48e65c9f34e137d0" providerId="LiveId" clId="{1758F106-E4AB-4C86-A08F-A3EB010E1AF3}" dt="2020-05-16T17:34:22.161" v="467" actId="478"/>
          <ac:cxnSpMkLst>
            <pc:docMk/>
            <pc:sldMk cId="1812610545" sldId="419"/>
            <ac:cxnSpMk id="259" creationId="{6401136E-096B-4B37-B119-E2548AAA32C1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60" creationId="{ACB88B0C-B78D-4CD9-B5CD-1F4311C4175E}"/>
          </ac:cxnSpMkLst>
        </pc:cxnChg>
        <pc:cxnChg chg="add del mod">
          <ac:chgData name="Kulinich Bohdan" userId="48e65c9f34e137d0" providerId="LiveId" clId="{1758F106-E4AB-4C86-A08F-A3EB010E1AF3}" dt="2020-05-16T17:34:40.948" v="476" actId="478"/>
          <ac:cxnSpMkLst>
            <pc:docMk/>
            <pc:sldMk cId="1812610545" sldId="419"/>
            <ac:cxnSpMk id="261" creationId="{505DC92A-ADC0-44EB-8C6D-F5AF0FD595E4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62" creationId="{25934BD5-F2B8-4598-962A-174CB7190706}"/>
          </ac:cxnSpMkLst>
        </pc:cxnChg>
        <pc:cxnChg chg="add del mod">
          <ac:chgData name="Kulinich Bohdan" userId="48e65c9f34e137d0" providerId="LiveId" clId="{1758F106-E4AB-4C86-A08F-A3EB010E1AF3}" dt="2020-05-16T17:34:42.307" v="477" actId="478"/>
          <ac:cxnSpMkLst>
            <pc:docMk/>
            <pc:sldMk cId="1812610545" sldId="419"/>
            <ac:cxnSpMk id="263" creationId="{E293AE0C-D0BB-40A4-B6CB-A33AE742AB65}"/>
          </ac:cxnSpMkLst>
        </pc:cxnChg>
        <pc:cxnChg chg="add del mod topLvl">
          <ac:chgData name="Kulinich Bohdan" userId="48e65c9f34e137d0" providerId="LiveId" clId="{1758F106-E4AB-4C86-A08F-A3EB010E1AF3}" dt="2020-05-17T06:59:12.919" v="2013" actId="478"/>
          <ac:cxnSpMkLst>
            <pc:docMk/>
            <pc:sldMk cId="1812610545" sldId="419"/>
            <ac:cxnSpMk id="264" creationId="{17532366-7FEC-4F31-B3D8-65F0EF548E83}"/>
          </ac:cxnSpMkLst>
        </pc:cxnChg>
        <pc:cxnChg chg="add del mod">
          <ac:chgData name="Kulinich Bohdan" userId="48e65c9f34e137d0" providerId="LiveId" clId="{1758F106-E4AB-4C86-A08F-A3EB010E1AF3}" dt="2020-05-16T17:34:30.895" v="470" actId="478"/>
          <ac:cxnSpMkLst>
            <pc:docMk/>
            <pc:sldMk cId="1812610545" sldId="419"/>
            <ac:cxnSpMk id="265" creationId="{9FA2C050-1B51-4942-ABB7-2A1E906F02AA}"/>
          </ac:cxnSpMkLst>
        </pc:cxnChg>
        <pc:cxnChg chg="mod topLvl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66" creationId="{0F1AACFD-AF23-4287-BFCD-DC6A6D401E4F}"/>
          </ac:cxnSpMkLst>
        </pc:cxnChg>
        <pc:cxnChg chg="add del mod">
          <ac:chgData name="Kulinich Bohdan" userId="48e65c9f34e137d0" providerId="LiveId" clId="{1758F106-E4AB-4C86-A08F-A3EB010E1AF3}" dt="2020-05-16T17:34:29.037" v="469" actId="478"/>
          <ac:cxnSpMkLst>
            <pc:docMk/>
            <pc:sldMk cId="1812610545" sldId="419"/>
            <ac:cxnSpMk id="267" creationId="{291DAA65-65B1-4419-AB2B-D14E82480327}"/>
          </ac:cxnSpMkLst>
        </pc:cxnChg>
        <pc:cxnChg chg="del mod">
          <ac:chgData name="Kulinich Bohdan" userId="48e65c9f34e137d0" providerId="LiveId" clId="{1758F106-E4AB-4C86-A08F-A3EB010E1AF3}" dt="2020-05-16T17:11:55.336" v="389" actId="478"/>
          <ac:cxnSpMkLst>
            <pc:docMk/>
            <pc:sldMk cId="1812610545" sldId="419"/>
            <ac:cxnSpMk id="268" creationId="{5B46FF3D-6F72-4BEE-8C7C-629FF0F4D046}"/>
          </ac:cxnSpMkLst>
        </pc:cxnChg>
        <pc:cxnChg chg="add mod">
          <ac:chgData name="Kulinich Bohdan" userId="48e65c9f34e137d0" providerId="LiveId" clId="{1758F106-E4AB-4C86-A08F-A3EB010E1AF3}" dt="2020-05-17T05:07:31.111" v="719" actId="1076"/>
          <ac:cxnSpMkLst>
            <pc:docMk/>
            <pc:sldMk cId="1812610545" sldId="419"/>
            <ac:cxnSpMk id="269" creationId="{A958F674-10F5-4C2D-8634-3048A19D14E3}"/>
          </ac:cxnSpMkLst>
        </pc:cxnChg>
      </pc:sldChg>
      <pc:sldChg chg="delSp modSp del mod delAnim">
        <pc:chgData name="Kulinich Bohdan" userId="48e65c9f34e137d0" providerId="LiveId" clId="{1758F106-E4AB-4C86-A08F-A3EB010E1AF3}" dt="2020-05-17T08:22:13.892" v="2381" actId="47"/>
        <pc:sldMkLst>
          <pc:docMk/>
          <pc:sldMk cId="530058502" sldId="453"/>
        </pc:sldMkLst>
        <pc:spChg chg="mod">
          <ac:chgData name="Kulinich Bohdan" userId="48e65c9f34e137d0" providerId="LiveId" clId="{1758F106-E4AB-4C86-A08F-A3EB010E1AF3}" dt="2020-05-17T08:20:37.655" v="2376" actId="20577"/>
          <ac:spMkLst>
            <pc:docMk/>
            <pc:sldMk cId="530058502" sldId="453"/>
            <ac:spMk id="4" creationId="{00000000-0000-0000-0000-000000000000}"/>
          </ac:spMkLst>
        </pc:spChg>
        <pc:spChg chg="del">
          <ac:chgData name="Kulinich Bohdan" userId="48e65c9f34e137d0" providerId="LiveId" clId="{1758F106-E4AB-4C86-A08F-A3EB010E1AF3}" dt="2020-05-17T08:20:20.119" v="2344" actId="478"/>
          <ac:spMkLst>
            <pc:docMk/>
            <pc:sldMk cId="530058502" sldId="453"/>
            <ac:spMk id="24" creationId="{63CED4DD-DDE5-430F-96EA-8EC30363ADA5}"/>
          </ac:spMkLst>
        </pc:spChg>
        <pc:spChg chg="del">
          <ac:chgData name="Kulinich Bohdan" userId="48e65c9f34e137d0" providerId="LiveId" clId="{1758F106-E4AB-4C86-A08F-A3EB010E1AF3}" dt="2020-05-17T08:20:20.119" v="2344" actId="478"/>
          <ac:spMkLst>
            <pc:docMk/>
            <pc:sldMk cId="530058502" sldId="453"/>
            <ac:spMk id="25" creationId="{1C9B239E-BE12-435C-93AB-5AD8887A8EDC}"/>
          </ac:spMkLst>
        </pc:spChg>
        <pc:spChg chg="del">
          <ac:chgData name="Kulinich Bohdan" userId="48e65c9f34e137d0" providerId="LiveId" clId="{1758F106-E4AB-4C86-A08F-A3EB010E1AF3}" dt="2020-05-17T08:20:21.334" v="2345" actId="478"/>
          <ac:spMkLst>
            <pc:docMk/>
            <pc:sldMk cId="530058502" sldId="453"/>
            <ac:spMk id="51" creationId="{7DCB6D61-794C-4F12-A56E-D4D011B23929}"/>
          </ac:spMkLst>
        </pc:spChg>
        <pc:spChg chg="del">
          <ac:chgData name="Kulinich Bohdan" userId="48e65c9f34e137d0" providerId="LiveId" clId="{1758F106-E4AB-4C86-A08F-A3EB010E1AF3}" dt="2020-05-17T08:20:23.079" v="2346" actId="478"/>
          <ac:spMkLst>
            <pc:docMk/>
            <pc:sldMk cId="530058502" sldId="453"/>
            <ac:spMk id="52" creationId="{8B57CC6B-04A4-44F1-B093-CBFE4C9274DA}"/>
          </ac:spMkLst>
        </pc:spChg>
        <pc:spChg chg="del">
          <ac:chgData name="Kulinich Bohdan" userId="48e65c9f34e137d0" providerId="LiveId" clId="{1758F106-E4AB-4C86-A08F-A3EB010E1AF3}" dt="2020-05-17T08:20:20.119" v="2344" actId="478"/>
          <ac:spMkLst>
            <pc:docMk/>
            <pc:sldMk cId="530058502" sldId="453"/>
            <ac:spMk id="71" creationId="{CC8A9DCE-59E4-48EA-B50B-5E617C8E2A52}"/>
          </ac:spMkLst>
        </pc:spChg>
        <pc:grpChg chg="del">
          <ac:chgData name="Kulinich Bohdan" userId="48e65c9f34e137d0" providerId="LiveId" clId="{1758F106-E4AB-4C86-A08F-A3EB010E1AF3}" dt="2020-05-17T08:20:20.119" v="2344" actId="478"/>
          <ac:grpSpMkLst>
            <pc:docMk/>
            <pc:sldMk cId="530058502" sldId="453"/>
            <ac:grpSpMk id="6" creationId="{466F4A44-00CD-427C-9E55-41C9159B189A}"/>
          </ac:grpSpMkLst>
        </pc:grpChg>
        <pc:grpChg chg="del">
          <ac:chgData name="Kulinich Bohdan" userId="48e65c9f34e137d0" providerId="LiveId" clId="{1758F106-E4AB-4C86-A08F-A3EB010E1AF3}" dt="2020-05-17T08:20:20.119" v="2344" actId="478"/>
          <ac:grpSpMkLst>
            <pc:docMk/>
            <pc:sldMk cId="530058502" sldId="453"/>
            <ac:grpSpMk id="26" creationId="{503186E7-BD78-4D33-B132-38DB08D61543}"/>
          </ac:grpSpMkLst>
        </pc:grpChg>
        <pc:grpChg chg="del">
          <ac:chgData name="Kulinich Bohdan" userId="48e65c9f34e137d0" providerId="LiveId" clId="{1758F106-E4AB-4C86-A08F-A3EB010E1AF3}" dt="2020-05-17T08:20:20.119" v="2344" actId="478"/>
          <ac:grpSpMkLst>
            <pc:docMk/>
            <pc:sldMk cId="530058502" sldId="453"/>
            <ac:grpSpMk id="40" creationId="{A7547EE4-6B44-45E1-8104-E1B3ACF9F8C0}"/>
          </ac:grpSpMkLst>
        </pc:grpChg>
      </pc:sldChg>
      <pc:sldChg chg="del">
        <pc:chgData name="Kulinich Bohdan" userId="48e65c9f34e137d0" providerId="LiveId" clId="{1758F106-E4AB-4C86-A08F-A3EB010E1AF3}" dt="2020-05-17T08:22:11.742" v="2380" actId="47"/>
        <pc:sldMkLst>
          <pc:docMk/>
          <pc:sldMk cId="3330210439" sldId="454"/>
        </pc:sldMkLst>
      </pc:sldChg>
      <pc:sldChg chg="modSp">
        <pc:chgData name="Kulinich Bohdan" userId="48e65c9f34e137d0" providerId="LiveId" clId="{1758F106-E4AB-4C86-A08F-A3EB010E1AF3}" dt="2020-05-17T18:11:17.658" v="4346" actId="20577"/>
        <pc:sldMkLst>
          <pc:docMk/>
          <pc:sldMk cId="3150744275" sldId="455"/>
        </pc:sldMkLst>
        <pc:spChg chg="mod">
          <ac:chgData name="Kulinich Bohdan" userId="48e65c9f34e137d0" providerId="LiveId" clId="{1758F106-E4AB-4C86-A08F-A3EB010E1AF3}" dt="2020-05-16T16:47:30.193" v="8" actId="20577"/>
          <ac:spMkLst>
            <pc:docMk/>
            <pc:sldMk cId="3150744275" sldId="455"/>
            <ac:spMk id="4" creationId="{00000000-0000-0000-0000-000000000000}"/>
          </ac:spMkLst>
        </pc:spChg>
        <pc:spChg chg="mod">
          <ac:chgData name="Kulinich Bohdan" userId="48e65c9f34e137d0" providerId="LiveId" clId="{1758F106-E4AB-4C86-A08F-A3EB010E1AF3}" dt="2020-05-17T06:07:46.214" v="1415" actId="20577"/>
          <ac:spMkLst>
            <pc:docMk/>
            <pc:sldMk cId="3150744275" sldId="455"/>
            <ac:spMk id="7" creationId="{00000000-0000-0000-0000-000000000000}"/>
          </ac:spMkLst>
        </pc:spChg>
        <pc:spChg chg="mod">
          <ac:chgData name="Kulinich Bohdan" userId="48e65c9f34e137d0" providerId="LiveId" clId="{1758F106-E4AB-4C86-A08F-A3EB010E1AF3}" dt="2020-05-17T18:11:17.658" v="4346" actId="20577"/>
          <ac:spMkLst>
            <pc:docMk/>
            <pc:sldMk cId="3150744275" sldId="455"/>
            <ac:spMk id="9" creationId="{F7E11581-622A-4FD3-A09F-FEF9797926DE}"/>
          </ac:spMkLst>
        </pc:spChg>
        <pc:spChg chg="mod">
          <ac:chgData name="Kulinich Bohdan" userId="48e65c9f34e137d0" providerId="LiveId" clId="{1758F106-E4AB-4C86-A08F-A3EB010E1AF3}" dt="2020-05-17T06:07:55.344" v="1434" actId="20577"/>
          <ac:spMkLst>
            <pc:docMk/>
            <pc:sldMk cId="3150744275" sldId="455"/>
            <ac:spMk id="35" creationId="{00000000-0000-0000-0000-000000000000}"/>
          </ac:spMkLst>
        </pc:spChg>
        <pc:spChg chg="mod">
          <ac:chgData name="Kulinich Bohdan" userId="48e65c9f34e137d0" providerId="LiveId" clId="{1758F106-E4AB-4C86-A08F-A3EB010E1AF3}" dt="2020-05-17T18:07:25.323" v="4239" actId="20577"/>
          <ac:spMkLst>
            <pc:docMk/>
            <pc:sldMk cId="3150744275" sldId="455"/>
            <ac:spMk id="54" creationId="{00000000-0000-0000-0000-000000000000}"/>
          </ac:spMkLst>
        </pc:spChg>
        <pc:spChg chg="mod">
          <ac:chgData name="Kulinich Bohdan" userId="48e65c9f34e137d0" providerId="LiveId" clId="{1758F106-E4AB-4C86-A08F-A3EB010E1AF3}" dt="2020-05-17T18:07:56.883" v="4303" actId="20577"/>
          <ac:spMkLst>
            <pc:docMk/>
            <pc:sldMk cId="3150744275" sldId="455"/>
            <ac:spMk id="55" creationId="{00000000-0000-0000-0000-000000000000}"/>
          </ac:spMkLst>
        </pc:spChg>
        <pc:spChg chg="mod">
          <ac:chgData name="Kulinich Bohdan" userId="48e65c9f34e137d0" providerId="LiveId" clId="{1758F106-E4AB-4C86-A08F-A3EB010E1AF3}" dt="2020-05-17T18:07:38.073" v="4271" actId="20577"/>
          <ac:spMkLst>
            <pc:docMk/>
            <pc:sldMk cId="3150744275" sldId="455"/>
            <ac:spMk id="57" creationId="{00000000-0000-0000-0000-000000000000}"/>
          </ac:spMkLst>
        </pc:spChg>
      </pc:sldChg>
      <pc:sldChg chg="del">
        <pc:chgData name="Kulinich Bohdan" userId="48e65c9f34e137d0" providerId="LiveId" clId="{1758F106-E4AB-4C86-A08F-A3EB010E1AF3}" dt="2020-05-17T08:22:11.742" v="2380" actId="47"/>
        <pc:sldMkLst>
          <pc:docMk/>
          <pc:sldMk cId="1774546744" sldId="456"/>
        </pc:sldMkLst>
      </pc:sldChg>
      <pc:sldChg chg="delSp modSp del mod delAnim">
        <pc:chgData name="Kulinich Bohdan" userId="48e65c9f34e137d0" providerId="LiveId" clId="{1758F106-E4AB-4C86-A08F-A3EB010E1AF3}" dt="2020-05-17T08:22:11.742" v="2380" actId="47"/>
        <pc:sldMkLst>
          <pc:docMk/>
          <pc:sldMk cId="3759731091" sldId="457"/>
        </pc:sldMkLst>
        <pc:spChg chg="mod">
          <ac:chgData name="Kulinich Bohdan" userId="48e65c9f34e137d0" providerId="LiveId" clId="{1758F106-E4AB-4C86-A08F-A3EB010E1AF3}" dt="2020-05-17T05:46:47.914" v="993" actId="207"/>
          <ac:spMkLst>
            <pc:docMk/>
            <pc:sldMk cId="3759731091" sldId="457"/>
            <ac:spMk id="130" creationId="{289FF8D4-3FD1-4CA0-AC0C-C5080C75F5B6}"/>
          </ac:spMkLst>
        </pc:spChg>
        <pc:picChg chg="del mod">
          <ac:chgData name="Kulinich Bohdan" userId="48e65c9f34e137d0" providerId="LiveId" clId="{1758F106-E4AB-4C86-A08F-A3EB010E1AF3}" dt="2020-05-16T16:50:06.743" v="53" actId="478"/>
          <ac:picMkLst>
            <pc:docMk/>
            <pc:sldMk cId="3759731091" sldId="457"/>
            <ac:picMk id="125" creationId="{96652B6A-6793-48E6-AC3E-C9F1C5F41201}"/>
          </ac:picMkLst>
        </pc:picChg>
      </pc:sldChg>
      <pc:sldChg chg="del">
        <pc:chgData name="Kulinich Bohdan" userId="48e65c9f34e137d0" providerId="LiveId" clId="{1758F106-E4AB-4C86-A08F-A3EB010E1AF3}" dt="2020-05-17T08:22:11.742" v="2380" actId="47"/>
        <pc:sldMkLst>
          <pc:docMk/>
          <pc:sldMk cId="3991855056" sldId="458"/>
        </pc:sldMkLst>
      </pc:sldChg>
      <pc:sldChg chg="del">
        <pc:chgData name="Kulinich Bohdan" userId="48e65c9f34e137d0" providerId="LiveId" clId="{1758F106-E4AB-4C86-A08F-A3EB010E1AF3}" dt="2020-05-17T08:22:11.742" v="2380" actId="47"/>
        <pc:sldMkLst>
          <pc:docMk/>
          <pc:sldMk cId="1661258910" sldId="459"/>
        </pc:sldMkLst>
      </pc:sldChg>
      <pc:sldChg chg="addSp delSp modSp mod delAnim modAnim">
        <pc:chgData name="Kulinich Bohdan" userId="48e65c9f34e137d0" providerId="LiveId" clId="{1758F106-E4AB-4C86-A08F-A3EB010E1AF3}" dt="2020-05-17T17:53:54.169" v="4156" actId="14429"/>
        <pc:sldMkLst>
          <pc:docMk/>
          <pc:sldMk cId="34881549" sldId="460"/>
        </pc:sldMkLst>
        <pc:spChg chg="mod">
          <ac:chgData name="Kulinich Bohdan" userId="48e65c9f34e137d0" providerId="LiveId" clId="{1758F106-E4AB-4C86-A08F-A3EB010E1AF3}" dt="2020-05-17T16:04:34.283" v="4096" actId="1076"/>
          <ac:spMkLst>
            <pc:docMk/>
            <pc:sldMk cId="34881549" sldId="460"/>
            <ac:spMk id="6" creationId="{4CD1B612-D16C-4F70-8335-78480BFE8EC8}"/>
          </ac:spMkLst>
        </pc:spChg>
        <pc:spChg chg="add mod">
          <ac:chgData name="Kulinich Bohdan" userId="48e65c9f34e137d0" providerId="LiveId" clId="{1758F106-E4AB-4C86-A08F-A3EB010E1AF3}" dt="2020-05-17T17:35:26.982" v="4143" actId="1076"/>
          <ac:spMkLst>
            <pc:docMk/>
            <pc:sldMk cId="34881549" sldId="460"/>
            <ac:spMk id="29" creationId="{61FF55E6-D6C0-4028-B315-7FD8FFD69E8F}"/>
          </ac:spMkLst>
        </pc:spChg>
        <pc:spChg chg="add mod">
          <ac:chgData name="Kulinich Bohdan" userId="48e65c9f34e137d0" providerId="LiveId" clId="{1758F106-E4AB-4C86-A08F-A3EB010E1AF3}" dt="2020-05-17T17:35:26.982" v="4143" actId="1076"/>
          <ac:spMkLst>
            <pc:docMk/>
            <pc:sldMk cId="34881549" sldId="460"/>
            <ac:spMk id="42" creationId="{CB85CFFE-0CD0-4980-992C-292061E2C5E9}"/>
          </ac:spMkLst>
        </pc:spChg>
        <pc:spChg chg="add mod">
          <ac:chgData name="Kulinich Bohdan" userId="48e65c9f34e137d0" providerId="LiveId" clId="{1758F106-E4AB-4C86-A08F-A3EB010E1AF3}" dt="2020-05-17T17:35:26.982" v="4143" actId="1076"/>
          <ac:spMkLst>
            <pc:docMk/>
            <pc:sldMk cId="34881549" sldId="460"/>
            <ac:spMk id="43" creationId="{5057A483-AD82-447C-B0CB-3AE27D53B2BA}"/>
          </ac:spMkLst>
        </pc:spChg>
        <pc:spChg chg="add mod">
          <ac:chgData name="Kulinich Bohdan" userId="48e65c9f34e137d0" providerId="LiveId" clId="{1758F106-E4AB-4C86-A08F-A3EB010E1AF3}" dt="2020-05-17T17:35:26.982" v="4143" actId="1076"/>
          <ac:spMkLst>
            <pc:docMk/>
            <pc:sldMk cId="34881549" sldId="460"/>
            <ac:spMk id="44" creationId="{17742367-917C-497F-8A38-4691A91FE258}"/>
          </ac:spMkLst>
        </pc:spChg>
        <pc:spChg chg="add mod">
          <ac:chgData name="Kulinich Bohdan" userId="48e65c9f34e137d0" providerId="LiveId" clId="{1758F106-E4AB-4C86-A08F-A3EB010E1AF3}" dt="2020-05-17T17:35:26.982" v="4143" actId="1076"/>
          <ac:spMkLst>
            <pc:docMk/>
            <pc:sldMk cId="34881549" sldId="460"/>
            <ac:spMk id="45" creationId="{0A317873-B947-4B38-A8BB-9358E91960A9}"/>
          </ac:spMkLst>
        </pc:spChg>
        <pc:spChg chg="add mod">
          <ac:chgData name="Kulinich Bohdan" userId="48e65c9f34e137d0" providerId="LiveId" clId="{1758F106-E4AB-4C86-A08F-A3EB010E1AF3}" dt="2020-05-17T17:35:26.982" v="4143" actId="1076"/>
          <ac:spMkLst>
            <pc:docMk/>
            <pc:sldMk cId="34881549" sldId="460"/>
            <ac:spMk id="46" creationId="{CEE256D8-9130-42DD-8F3E-FDCBBD14500A}"/>
          </ac:spMkLst>
        </pc:spChg>
        <pc:spChg chg="add mod">
          <ac:chgData name="Kulinich Bohdan" userId="48e65c9f34e137d0" providerId="LiveId" clId="{1758F106-E4AB-4C86-A08F-A3EB010E1AF3}" dt="2020-05-17T17:35:26.982" v="4143" actId="1076"/>
          <ac:spMkLst>
            <pc:docMk/>
            <pc:sldMk cId="34881549" sldId="460"/>
            <ac:spMk id="47" creationId="{2404904C-57AA-4CF1-BC67-C927EEE13477}"/>
          </ac:spMkLst>
        </pc:spChg>
        <pc:spChg chg="add mod">
          <ac:chgData name="Kulinich Bohdan" userId="48e65c9f34e137d0" providerId="LiveId" clId="{1758F106-E4AB-4C86-A08F-A3EB010E1AF3}" dt="2020-05-17T17:35:26.982" v="4143" actId="1076"/>
          <ac:spMkLst>
            <pc:docMk/>
            <pc:sldMk cId="34881549" sldId="460"/>
            <ac:spMk id="48" creationId="{70ED8759-806F-4E35-8629-F074E6E27883}"/>
          </ac:spMkLst>
        </pc:spChg>
        <pc:spChg chg="add mod">
          <ac:chgData name="Kulinich Bohdan" userId="48e65c9f34e137d0" providerId="LiveId" clId="{1758F106-E4AB-4C86-A08F-A3EB010E1AF3}" dt="2020-05-17T17:35:26.982" v="4143" actId="1076"/>
          <ac:spMkLst>
            <pc:docMk/>
            <pc:sldMk cId="34881549" sldId="460"/>
            <ac:spMk id="50" creationId="{F8BDF04E-1DB6-4BD0-9F42-B1674AB80E1A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66" creationId="{C3420D3A-96E3-4E6A-948F-781288CC321C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67" creationId="{4C1CFA63-5755-4462-93AE-94CF5BD86D68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68" creationId="{FE1212D9-11CC-4BDB-BCD7-59E7E78513F8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69" creationId="{487182DD-C5C5-464E-B7F5-74653108487C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70" creationId="{A5C98F2A-A978-40D5-B2E9-54665EBBE1F4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73" creationId="{46805B18-271E-4B69-B98C-3047AEA7C5AC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75" creationId="{E6119773-D52D-4A22-AC08-3FCE5E55D1F6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76" creationId="{8CA7A4BC-3061-411F-8F7C-81E1892C3EAC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77" creationId="{32301ED6-04E3-406C-BCCB-E4875C0B8B60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78" creationId="{F5376313-B755-4AB9-9399-4F301FCAD184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80" creationId="{E5CDD347-2D7C-43C0-A2E5-B9DF66E8E8D4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81" creationId="{30143C23-D851-407D-A0A0-52CB0030DF4B}"/>
          </ac:spMkLst>
        </pc:spChg>
        <pc:spChg chg="del">
          <ac:chgData name="Kulinich Bohdan" userId="48e65c9f34e137d0" providerId="LiveId" clId="{1758F106-E4AB-4C86-A08F-A3EB010E1AF3}" dt="2020-05-17T16:03:26.286" v="3960" actId="478"/>
          <ac:spMkLst>
            <pc:docMk/>
            <pc:sldMk cId="34881549" sldId="460"/>
            <ac:spMk id="82" creationId="{1C04AC3E-8D7A-4D2F-8F8A-515DA323610B}"/>
          </ac:spMkLst>
        </pc:spChg>
        <pc:grpChg chg="add mod">
          <ac:chgData name="Kulinich Bohdan" userId="48e65c9f34e137d0" providerId="LiveId" clId="{1758F106-E4AB-4C86-A08F-A3EB010E1AF3}" dt="2020-05-17T17:35:26.982" v="4143" actId="1076"/>
          <ac:grpSpMkLst>
            <pc:docMk/>
            <pc:sldMk cId="34881549" sldId="460"/>
            <ac:grpSpMk id="33" creationId="{EC4372A4-F404-4315-845D-230514C6074D}"/>
          </ac:grpSpMkLst>
        </pc:grpChg>
        <pc:grpChg chg="add del mod">
          <ac:chgData name="Kulinich Bohdan" userId="48e65c9f34e137d0" providerId="LiveId" clId="{1758F106-E4AB-4C86-A08F-A3EB010E1AF3}" dt="2020-05-17T17:52:59.543" v="4146" actId="478"/>
          <ac:grpSpMkLst>
            <pc:docMk/>
            <pc:sldMk cId="34881549" sldId="460"/>
            <ac:grpSpMk id="52" creationId="{DE2E2454-C87A-463C-B09F-4C07CAB6B373}"/>
          </ac:grpSpMkLst>
        </pc:grpChg>
        <pc:picChg chg="mod">
          <ac:chgData name="Kulinich Bohdan" userId="48e65c9f34e137d0" providerId="LiveId" clId="{1758F106-E4AB-4C86-A08F-A3EB010E1AF3}" dt="2020-05-17T17:53:54.169" v="4156" actId="14429"/>
          <ac:picMkLst>
            <pc:docMk/>
            <pc:sldMk cId="34881549" sldId="460"/>
            <ac:picMk id="131" creationId="{C6B5EE36-5CF9-46D0-983C-F86237C480B6}"/>
          </ac:picMkLst>
        </pc:picChg>
        <pc:cxnChg chg="add mod">
          <ac:chgData name="Kulinich Bohdan" userId="48e65c9f34e137d0" providerId="LiveId" clId="{1758F106-E4AB-4C86-A08F-A3EB010E1AF3}" dt="2020-05-17T17:35:26.982" v="4143" actId="1076"/>
          <ac:cxnSpMkLst>
            <pc:docMk/>
            <pc:sldMk cId="34881549" sldId="460"/>
            <ac:cxnSpMk id="27" creationId="{581C37A0-0155-47DB-B9E1-2B84A52F0218}"/>
          </ac:cxnSpMkLst>
        </pc:cxnChg>
        <pc:cxnChg chg="add del mod">
          <ac:chgData name="Kulinich Bohdan" userId="48e65c9f34e137d0" providerId="LiveId" clId="{1758F106-E4AB-4C86-A08F-A3EB010E1AF3}" dt="2020-05-17T17:53:00.328" v="4147" actId="478"/>
          <ac:cxnSpMkLst>
            <pc:docMk/>
            <pc:sldMk cId="34881549" sldId="460"/>
            <ac:cxnSpMk id="28" creationId="{8140CA0E-1810-46FF-9878-0B0719149D6D}"/>
          </ac:cxnSpMkLst>
        </pc:cxnChg>
        <pc:cxnChg chg="add mod">
          <ac:chgData name="Kulinich Bohdan" userId="48e65c9f34e137d0" providerId="LiveId" clId="{1758F106-E4AB-4C86-A08F-A3EB010E1AF3}" dt="2020-05-17T17:35:26.982" v="4143" actId="1076"/>
          <ac:cxnSpMkLst>
            <pc:docMk/>
            <pc:sldMk cId="34881549" sldId="460"/>
            <ac:cxnSpMk id="30" creationId="{ECDC7938-8C93-460B-B4F9-EF50EF2BEA46}"/>
          </ac:cxnSpMkLst>
        </pc:cxnChg>
        <pc:cxnChg chg="add mod">
          <ac:chgData name="Kulinich Bohdan" userId="48e65c9f34e137d0" providerId="LiveId" clId="{1758F106-E4AB-4C86-A08F-A3EB010E1AF3}" dt="2020-05-17T17:35:26.982" v="4143" actId="1076"/>
          <ac:cxnSpMkLst>
            <pc:docMk/>
            <pc:sldMk cId="34881549" sldId="460"/>
            <ac:cxnSpMk id="31" creationId="{62F1DB3A-416C-44E3-BF00-2707C04AD952}"/>
          </ac:cxnSpMkLst>
        </pc:cxnChg>
        <pc:cxnChg chg="add mod">
          <ac:chgData name="Kulinich Bohdan" userId="48e65c9f34e137d0" providerId="LiveId" clId="{1758F106-E4AB-4C86-A08F-A3EB010E1AF3}" dt="2020-05-17T17:53:06.728" v="4148" actId="208"/>
          <ac:cxnSpMkLst>
            <pc:docMk/>
            <pc:sldMk cId="34881549" sldId="460"/>
            <ac:cxnSpMk id="32" creationId="{9B2C9347-38E6-4DEA-8787-31BA57AE20CD}"/>
          </ac:cxnSpMkLst>
        </pc:cxnChg>
        <pc:cxnChg chg="mod">
          <ac:chgData name="Kulinich Bohdan" userId="48e65c9f34e137d0" providerId="LiveId" clId="{1758F106-E4AB-4C86-A08F-A3EB010E1AF3}" dt="2020-05-17T17:35:24.022" v="4142"/>
          <ac:cxnSpMkLst>
            <pc:docMk/>
            <pc:sldMk cId="34881549" sldId="460"/>
            <ac:cxnSpMk id="34" creationId="{7785CF14-206A-4E6E-B96C-3346CFD6FDF0}"/>
          </ac:cxnSpMkLst>
        </pc:cxnChg>
        <pc:cxnChg chg="mod">
          <ac:chgData name="Kulinich Bohdan" userId="48e65c9f34e137d0" providerId="LiveId" clId="{1758F106-E4AB-4C86-A08F-A3EB010E1AF3}" dt="2020-05-17T17:35:24.022" v="4142"/>
          <ac:cxnSpMkLst>
            <pc:docMk/>
            <pc:sldMk cId="34881549" sldId="460"/>
            <ac:cxnSpMk id="35" creationId="{69095E61-B746-44DF-83A4-4297AD2CFAA8}"/>
          </ac:cxnSpMkLst>
        </pc:cxnChg>
        <pc:cxnChg chg="mod">
          <ac:chgData name="Kulinich Bohdan" userId="48e65c9f34e137d0" providerId="LiveId" clId="{1758F106-E4AB-4C86-A08F-A3EB010E1AF3}" dt="2020-05-17T17:35:24.022" v="4142"/>
          <ac:cxnSpMkLst>
            <pc:docMk/>
            <pc:sldMk cId="34881549" sldId="460"/>
            <ac:cxnSpMk id="36" creationId="{D35C7B41-7A10-4C65-ABFD-67690AF61FAB}"/>
          </ac:cxnSpMkLst>
        </pc:cxnChg>
        <pc:cxnChg chg="mod">
          <ac:chgData name="Kulinich Bohdan" userId="48e65c9f34e137d0" providerId="LiveId" clId="{1758F106-E4AB-4C86-A08F-A3EB010E1AF3}" dt="2020-05-17T17:35:24.022" v="4142"/>
          <ac:cxnSpMkLst>
            <pc:docMk/>
            <pc:sldMk cId="34881549" sldId="460"/>
            <ac:cxnSpMk id="37" creationId="{E7192205-F2C2-4847-A192-41813CF2882A}"/>
          </ac:cxnSpMkLst>
        </pc:cxnChg>
        <pc:cxnChg chg="add mod">
          <ac:chgData name="Kulinich Bohdan" userId="48e65c9f34e137d0" providerId="LiveId" clId="{1758F106-E4AB-4C86-A08F-A3EB010E1AF3}" dt="2020-05-17T17:35:26.982" v="4143" actId="1076"/>
          <ac:cxnSpMkLst>
            <pc:docMk/>
            <pc:sldMk cId="34881549" sldId="460"/>
            <ac:cxnSpMk id="38" creationId="{C900ACB2-5AB3-47FA-BACF-0132247BBCEE}"/>
          </ac:cxnSpMkLst>
        </pc:cxnChg>
        <pc:cxnChg chg="add mod">
          <ac:chgData name="Kulinich Bohdan" userId="48e65c9f34e137d0" providerId="LiveId" clId="{1758F106-E4AB-4C86-A08F-A3EB010E1AF3}" dt="2020-05-17T17:35:26.982" v="4143" actId="1076"/>
          <ac:cxnSpMkLst>
            <pc:docMk/>
            <pc:sldMk cId="34881549" sldId="460"/>
            <ac:cxnSpMk id="39" creationId="{A2DFD056-8EBB-491F-B24C-93BA56B96770}"/>
          </ac:cxnSpMkLst>
        </pc:cxnChg>
        <pc:cxnChg chg="add mod">
          <ac:chgData name="Kulinich Bohdan" userId="48e65c9f34e137d0" providerId="LiveId" clId="{1758F106-E4AB-4C86-A08F-A3EB010E1AF3}" dt="2020-05-17T17:35:26.982" v="4143" actId="1076"/>
          <ac:cxnSpMkLst>
            <pc:docMk/>
            <pc:sldMk cId="34881549" sldId="460"/>
            <ac:cxnSpMk id="40" creationId="{11B7D2F4-F66F-4C7D-9CD2-6DD75B87FF84}"/>
          </ac:cxnSpMkLst>
        </pc:cxnChg>
        <pc:cxnChg chg="add mod">
          <ac:chgData name="Kulinich Bohdan" userId="48e65c9f34e137d0" providerId="LiveId" clId="{1758F106-E4AB-4C86-A08F-A3EB010E1AF3}" dt="2020-05-17T17:35:26.982" v="4143" actId="1076"/>
          <ac:cxnSpMkLst>
            <pc:docMk/>
            <pc:sldMk cId="34881549" sldId="460"/>
            <ac:cxnSpMk id="41" creationId="{1DA6F2B9-38F0-4433-9E09-BC5142D9A59A}"/>
          </ac:cxnSpMkLst>
        </pc:cxnChg>
        <pc:cxnChg chg="add mod">
          <ac:chgData name="Kulinich Bohdan" userId="48e65c9f34e137d0" providerId="LiveId" clId="{1758F106-E4AB-4C86-A08F-A3EB010E1AF3}" dt="2020-05-17T17:53:40.758" v="4155" actId="693"/>
          <ac:cxnSpMkLst>
            <pc:docMk/>
            <pc:sldMk cId="34881549" sldId="460"/>
            <ac:cxnSpMk id="49" creationId="{51ADC348-D668-4F41-A909-6D3062B942A9}"/>
          </ac:cxnSpMkLst>
        </pc:cxnChg>
        <pc:cxnChg chg="mod">
          <ac:chgData name="Kulinich Bohdan" userId="48e65c9f34e137d0" providerId="LiveId" clId="{1758F106-E4AB-4C86-A08F-A3EB010E1AF3}" dt="2020-05-17T17:35:24.022" v="4142"/>
          <ac:cxnSpMkLst>
            <pc:docMk/>
            <pc:sldMk cId="34881549" sldId="460"/>
            <ac:cxnSpMk id="53" creationId="{8DB7CA0D-060E-4D4F-BEB7-208781DCFBFF}"/>
          </ac:cxnSpMkLst>
        </pc:cxnChg>
        <pc:cxnChg chg="mod">
          <ac:chgData name="Kulinich Bohdan" userId="48e65c9f34e137d0" providerId="LiveId" clId="{1758F106-E4AB-4C86-A08F-A3EB010E1AF3}" dt="2020-05-17T17:35:24.022" v="4142"/>
          <ac:cxnSpMkLst>
            <pc:docMk/>
            <pc:sldMk cId="34881549" sldId="460"/>
            <ac:cxnSpMk id="54" creationId="{9990322A-15A5-47E1-ADD6-75AB12FC0A74}"/>
          </ac:cxnSpMkLst>
        </pc:cxnChg>
        <pc:cxnChg chg="add mod ord">
          <ac:chgData name="Kulinich Bohdan" userId="48e65c9f34e137d0" providerId="LiveId" clId="{1758F106-E4AB-4C86-A08F-A3EB010E1AF3}" dt="2020-05-17T17:53:34.348" v="4154" actId="693"/>
          <ac:cxnSpMkLst>
            <pc:docMk/>
            <pc:sldMk cId="34881549" sldId="460"/>
            <ac:cxnSpMk id="55" creationId="{659F7DE3-DFDA-4678-926C-B6983CD4F8EF}"/>
          </ac:cxnSpMkLst>
        </pc:cxnChg>
        <pc:cxnChg chg="del">
          <ac:chgData name="Kulinich Bohdan" userId="48e65c9f34e137d0" providerId="LiveId" clId="{1758F106-E4AB-4C86-A08F-A3EB010E1AF3}" dt="2020-05-17T16:03:26.286" v="3960" actId="478"/>
          <ac:cxnSpMkLst>
            <pc:docMk/>
            <pc:sldMk cId="34881549" sldId="460"/>
            <ac:cxnSpMk id="64" creationId="{A7B9C57A-C32B-4E08-977F-7C6E0528E1E4}"/>
          </ac:cxnSpMkLst>
        </pc:cxnChg>
        <pc:cxnChg chg="del">
          <ac:chgData name="Kulinich Bohdan" userId="48e65c9f34e137d0" providerId="LiveId" clId="{1758F106-E4AB-4C86-A08F-A3EB010E1AF3}" dt="2020-05-17T16:03:26.286" v="3960" actId="478"/>
          <ac:cxnSpMkLst>
            <pc:docMk/>
            <pc:sldMk cId="34881549" sldId="460"/>
            <ac:cxnSpMk id="65" creationId="{DBE49E7B-49F0-481A-9E58-07DFA19FD2D9}"/>
          </ac:cxnSpMkLst>
        </pc:cxnChg>
        <pc:cxnChg chg="del">
          <ac:chgData name="Kulinich Bohdan" userId="48e65c9f34e137d0" providerId="LiveId" clId="{1758F106-E4AB-4C86-A08F-A3EB010E1AF3}" dt="2020-05-17T16:03:26.286" v="3960" actId="478"/>
          <ac:cxnSpMkLst>
            <pc:docMk/>
            <pc:sldMk cId="34881549" sldId="460"/>
            <ac:cxnSpMk id="71" creationId="{58448B49-EAC2-485E-8298-BDB5B73C57D9}"/>
          </ac:cxnSpMkLst>
        </pc:cxnChg>
        <pc:cxnChg chg="del">
          <ac:chgData name="Kulinich Bohdan" userId="48e65c9f34e137d0" providerId="LiveId" clId="{1758F106-E4AB-4C86-A08F-A3EB010E1AF3}" dt="2020-05-17T16:03:26.286" v="3960" actId="478"/>
          <ac:cxnSpMkLst>
            <pc:docMk/>
            <pc:sldMk cId="34881549" sldId="460"/>
            <ac:cxnSpMk id="72" creationId="{D650C8EC-F402-4DE6-8911-B408E808F6D8}"/>
          </ac:cxnSpMkLst>
        </pc:cxnChg>
        <pc:cxnChg chg="del">
          <ac:chgData name="Kulinich Bohdan" userId="48e65c9f34e137d0" providerId="LiveId" clId="{1758F106-E4AB-4C86-A08F-A3EB010E1AF3}" dt="2020-05-17T16:03:26.286" v="3960" actId="478"/>
          <ac:cxnSpMkLst>
            <pc:docMk/>
            <pc:sldMk cId="34881549" sldId="460"/>
            <ac:cxnSpMk id="74" creationId="{FC643D53-7AFC-41F2-BFD6-897E489153D4}"/>
          </ac:cxnSpMkLst>
        </pc:cxnChg>
        <pc:cxnChg chg="del">
          <ac:chgData name="Kulinich Bohdan" userId="48e65c9f34e137d0" providerId="LiveId" clId="{1758F106-E4AB-4C86-A08F-A3EB010E1AF3}" dt="2020-05-17T16:03:26.286" v="3960" actId="478"/>
          <ac:cxnSpMkLst>
            <pc:docMk/>
            <pc:sldMk cId="34881549" sldId="460"/>
            <ac:cxnSpMk id="79" creationId="{994EC0A6-951C-4E93-B33E-63E787199544}"/>
          </ac:cxnSpMkLst>
        </pc:cxnChg>
      </pc:sldChg>
      <pc:sldChg chg="addSp delSp modSp add mod modTransition delAnim modAnim">
        <pc:chgData name="Kulinich Bohdan" userId="48e65c9f34e137d0" providerId="LiveId" clId="{1758F106-E4AB-4C86-A08F-A3EB010E1AF3}" dt="2020-05-17T06:59:08.119" v="2010" actId="478"/>
        <pc:sldMkLst>
          <pc:docMk/>
          <pc:sldMk cId="3596801226" sldId="461"/>
        </pc:sldMkLst>
        <pc:spChg chg="add mod">
          <ac:chgData name="Kulinich Bohdan" userId="48e65c9f34e137d0" providerId="LiveId" clId="{1758F106-E4AB-4C86-A08F-A3EB010E1AF3}" dt="2020-05-17T06:16:59.113" v="1628" actId="1076"/>
          <ac:spMkLst>
            <pc:docMk/>
            <pc:sldMk cId="3596801226" sldId="461"/>
            <ac:spMk id="2" creationId="{6E4F58FC-AB65-4B27-B33A-DD8446578C10}"/>
          </ac:spMkLst>
        </pc:spChg>
        <pc:spChg chg="del">
          <ac:chgData name="Kulinich Bohdan" userId="48e65c9f34e137d0" providerId="LiveId" clId="{1758F106-E4AB-4C86-A08F-A3EB010E1AF3}" dt="2020-05-17T05:11:09.989" v="803" actId="478"/>
          <ac:spMkLst>
            <pc:docMk/>
            <pc:sldMk cId="3596801226" sldId="461"/>
            <ac:spMk id="72" creationId="{5845E73A-3B99-4DCC-8008-494D196E78A0}"/>
          </ac:spMkLst>
        </pc:spChg>
        <pc:spChg chg="del">
          <ac:chgData name="Kulinich Bohdan" userId="48e65c9f34e137d0" providerId="LiveId" clId="{1758F106-E4AB-4C86-A08F-A3EB010E1AF3}" dt="2020-05-17T05:11:09.109" v="802" actId="478"/>
          <ac:spMkLst>
            <pc:docMk/>
            <pc:sldMk cId="3596801226" sldId="461"/>
            <ac:spMk id="73" creationId="{4300E4D9-A03E-4607-86E0-B54C2E77B078}"/>
          </ac:spMkLst>
        </pc:spChg>
        <pc:spChg chg="add del mod">
          <ac:chgData name="Kulinich Bohdan" userId="48e65c9f34e137d0" providerId="LiveId" clId="{1758F106-E4AB-4C86-A08F-A3EB010E1AF3}" dt="2020-05-17T06:10:16.777" v="1471" actId="478"/>
          <ac:spMkLst>
            <pc:docMk/>
            <pc:sldMk cId="3596801226" sldId="461"/>
            <ac:spMk id="97" creationId="{4DF8AA23-CC27-4FA0-A541-4803237BFCB2}"/>
          </ac:spMkLst>
        </pc:spChg>
        <pc:spChg chg="add mod">
          <ac:chgData name="Kulinich Bohdan" userId="48e65c9f34e137d0" providerId="LiveId" clId="{1758F106-E4AB-4C86-A08F-A3EB010E1AF3}" dt="2020-05-17T06:10:21.517" v="1472"/>
          <ac:spMkLst>
            <pc:docMk/>
            <pc:sldMk cId="3596801226" sldId="461"/>
            <ac:spMk id="116" creationId="{7E0721BB-F1E0-4B53-AF5C-CF13E4E09D2A}"/>
          </ac:spMkLst>
        </pc:spChg>
        <pc:spChg chg="add del mod">
          <ac:chgData name="Kulinich Bohdan" userId="48e65c9f34e137d0" providerId="LiveId" clId="{1758F106-E4AB-4C86-A08F-A3EB010E1AF3}" dt="2020-05-17T06:15:45.303" v="1616" actId="478"/>
          <ac:spMkLst>
            <pc:docMk/>
            <pc:sldMk cId="3596801226" sldId="461"/>
            <ac:spMk id="117" creationId="{ED6DA6E9-4290-41EA-8D23-A03E77350535}"/>
          </ac:spMkLst>
        </pc:spChg>
        <pc:spChg chg="add del mod">
          <ac:chgData name="Kulinich Bohdan" userId="48e65c9f34e137d0" providerId="LiveId" clId="{1758F106-E4AB-4C86-A08F-A3EB010E1AF3}" dt="2020-05-17T06:12:47.097" v="1562" actId="478"/>
          <ac:spMkLst>
            <pc:docMk/>
            <pc:sldMk cId="3596801226" sldId="461"/>
            <ac:spMk id="118" creationId="{9B06CA88-DBA1-48A6-8B33-C1C6B1D455AC}"/>
          </ac:spMkLst>
        </pc:spChg>
        <pc:spChg chg="add mod">
          <ac:chgData name="Kulinich Bohdan" userId="48e65c9f34e137d0" providerId="LiveId" clId="{1758F106-E4AB-4C86-A08F-A3EB010E1AF3}" dt="2020-05-17T06:16:31.811" v="1627" actId="1076"/>
          <ac:spMkLst>
            <pc:docMk/>
            <pc:sldMk cId="3596801226" sldId="461"/>
            <ac:spMk id="120" creationId="{4103C463-EFD9-4C81-8FA2-B08C19BFD918}"/>
          </ac:spMkLst>
        </pc:spChg>
        <pc:spChg chg="del mod">
          <ac:chgData name="Kulinich Bohdan" userId="48e65c9f34e137d0" providerId="LiveId" clId="{1758F106-E4AB-4C86-A08F-A3EB010E1AF3}" dt="2020-05-17T06:10:09.127" v="1469" actId="478"/>
          <ac:spMkLst>
            <pc:docMk/>
            <pc:sldMk cId="3596801226" sldId="461"/>
            <ac:spMk id="128" creationId="{3CFDBC38-3F01-43C5-884B-7612C7E62503}"/>
          </ac:spMkLst>
        </pc:spChg>
        <pc:picChg chg="del">
          <ac:chgData name="Kulinich Bohdan" userId="48e65c9f34e137d0" providerId="LiveId" clId="{1758F106-E4AB-4C86-A08F-A3EB010E1AF3}" dt="2020-05-17T06:10:16.777" v="1471" actId="478"/>
          <ac:picMkLst>
            <pc:docMk/>
            <pc:sldMk cId="3596801226" sldId="461"/>
            <ac:picMk id="71" creationId="{129D4621-25BE-40DE-9721-865CEBC17065}"/>
          </ac:picMkLst>
        </pc:picChg>
        <pc:picChg chg="add mod">
          <ac:chgData name="Kulinich Bohdan" userId="48e65c9f34e137d0" providerId="LiveId" clId="{1758F106-E4AB-4C86-A08F-A3EB010E1AF3}" dt="2020-05-17T06:10:21.517" v="1472"/>
          <ac:picMkLst>
            <pc:docMk/>
            <pc:sldMk cId="3596801226" sldId="461"/>
            <ac:picMk id="115" creationId="{40D658BE-99D3-4F29-AAC4-5ADC7DAAEF5A}"/>
          </ac:picMkLst>
        </pc:picChg>
        <pc:cxnChg chg="del">
          <ac:chgData name="Kulinich Bohdan" userId="48e65c9f34e137d0" providerId="LiveId" clId="{1758F106-E4AB-4C86-A08F-A3EB010E1AF3}" dt="2020-05-17T06:59:05.469" v="2008" actId="478"/>
          <ac:cxnSpMkLst>
            <pc:docMk/>
            <pc:sldMk cId="3596801226" sldId="461"/>
            <ac:cxnSpMk id="145" creationId="{A805675E-F23C-4A3A-BE74-93AA8A7856FA}"/>
          </ac:cxnSpMkLst>
        </pc:cxnChg>
        <pc:cxnChg chg="del">
          <ac:chgData name="Kulinich Bohdan" userId="48e65c9f34e137d0" providerId="LiveId" clId="{1758F106-E4AB-4C86-A08F-A3EB010E1AF3}" dt="2020-05-17T06:59:06.809" v="2009" actId="478"/>
          <ac:cxnSpMkLst>
            <pc:docMk/>
            <pc:sldMk cId="3596801226" sldId="461"/>
            <ac:cxnSpMk id="251" creationId="{1787F3E8-BDF9-478F-B9B6-0A52E2C306A8}"/>
          </ac:cxnSpMkLst>
        </pc:cxnChg>
        <pc:cxnChg chg="del">
          <ac:chgData name="Kulinich Bohdan" userId="48e65c9f34e137d0" providerId="LiveId" clId="{1758F106-E4AB-4C86-A08F-A3EB010E1AF3}" dt="2020-05-17T06:59:08.119" v="2010" actId="478"/>
          <ac:cxnSpMkLst>
            <pc:docMk/>
            <pc:sldMk cId="3596801226" sldId="461"/>
            <ac:cxnSpMk id="264" creationId="{17532366-7FEC-4F31-B3D8-65F0EF548E83}"/>
          </ac:cxnSpMkLst>
        </pc:cxnChg>
      </pc:sldChg>
      <pc:sldChg chg="addSp delSp modSp add mod delAnim modAnim">
        <pc:chgData name="Kulinich Bohdan" userId="48e65c9f34e137d0" providerId="LiveId" clId="{1758F106-E4AB-4C86-A08F-A3EB010E1AF3}" dt="2020-05-17T11:14:10.540" v="2981"/>
        <pc:sldMkLst>
          <pc:docMk/>
          <pc:sldMk cId="3133987423" sldId="462"/>
        </pc:sldMkLst>
        <pc:spChg chg="add del">
          <ac:chgData name="Kulinich Bohdan" userId="48e65c9f34e137d0" providerId="LiveId" clId="{1758F106-E4AB-4C86-A08F-A3EB010E1AF3}" dt="2020-05-17T05:45:40.614" v="977" actId="11529"/>
          <ac:spMkLst>
            <pc:docMk/>
            <pc:sldMk cId="3133987423" sldId="462"/>
            <ac:spMk id="2" creationId="{F83C3BEF-7D91-4D0F-A4C2-CCB8F0BC7948}"/>
          </ac:spMkLst>
        </pc:spChg>
        <pc:spChg chg="mod">
          <ac:chgData name="Kulinich Bohdan" userId="48e65c9f34e137d0" providerId="LiveId" clId="{1758F106-E4AB-4C86-A08F-A3EB010E1AF3}" dt="2020-05-17T05:33:24.591" v="898" actId="20577"/>
          <ac:spMkLst>
            <pc:docMk/>
            <pc:sldMk cId="3133987423" sldId="462"/>
            <ac:spMk id="4" creationId="{00000000-0000-0000-0000-000000000000}"/>
          </ac:spMkLst>
        </pc:spChg>
        <pc:spChg chg="add mod">
          <ac:chgData name="Kulinich Bohdan" userId="48e65c9f34e137d0" providerId="LiveId" clId="{1758F106-E4AB-4C86-A08F-A3EB010E1AF3}" dt="2020-05-17T05:48:56.927" v="1061" actId="164"/>
          <ac:spMkLst>
            <pc:docMk/>
            <pc:sldMk cId="3133987423" sldId="462"/>
            <ac:spMk id="5" creationId="{5D3E2576-80CC-4AEE-85CA-3E71B28ADC89}"/>
          </ac:spMkLst>
        </pc:spChg>
        <pc:spChg chg="del">
          <ac:chgData name="Kulinich Bohdan" userId="48e65c9f34e137d0" providerId="LiveId" clId="{1758F106-E4AB-4C86-A08F-A3EB010E1AF3}" dt="2020-05-17T05:30:05.404" v="820" actId="478"/>
          <ac:spMkLst>
            <pc:docMk/>
            <pc:sldMk cId="3133987423" sldId="462"/>
            <ac:spMk id="5" creationId="{8DC71666-7F71-44CA-B590-57E6B3BB47E2}"/>
          </ac:spMkLst>
        </pc:spChg>
        <pc:spChg chg="add mod">
          <ac:chgData name="Kulinich Bohdan" userId="48e65c9f34e137d0" providerId="LiveId" clId="{1758F106-E4AB-4C86-A08F-A3EB010E1AF3}" dt="2020-05-17T05:48:56.927" v="1061" actId="164"/>
          <ac:spMkLst>
            <pc:docMk/>
            <pc:sldMk cId="3133987423" sldId="462"/>
            <ac:spMk id="6" creationId="{29370623-E32F-47EE-835A-464DB510C523}"/>
          </ac:spMkLst>
        </pc:spChg>
        <pc:spChg chg="del">
          <ac:chgData name="Kulinich Bohdan" userId="48e65c9f34e137d0" providerId="LiveId" clId="{1758F106-E4AB-4C86-A08F-A3EB010E1AF3}" dt="2020-05-17T05:30:05.404" v="820" actId="478"/>
          <ac:spMkLst>
            <pc:docMk/>
            <pc:sldMk cId="3133987423" sldId="462"/>
            <ac:spMk id="6" creationId="{8BED2BB8-A795-47DE-AE40-2482D6A9CA35}"/>
          </ac:spMkLst>
        </pc:spChg>
        <pc:spChg chg="add mod">
          <ac:chgData name="Kulinich Bohdan" userId="48e65c9f34e137d0" providerId="LiveId" clId="{1758F106-E4AB-4C86-A08F-A3EB010E1AF3}" dt="2020-05-17T08:56:19.096" v="2526" actId="1076"/>
          <ac:spMkLst>
            <pc:docMk/>
            <pc:sldMk cId="3133987423" sldId="462"/>
            <ac:spMk id="9" creationId="{EDCDED97-6851-4D40-A9BC-E6A2FB874862}"/>
          </ac:spMkLst>
        </pc:spChg>
        <pc:spChg chg="add mod">
          <ac:chgData name="Kulinich Bohdan" userId="48e65c9f34e137d0" providerId="LiveId" clId="{1758F106-E4AB-4C86-A08F-A3EB010E1AF3}" dt="2020-05-17T05:48:51.812" v="1060" actId="164"/>
          <ac:spMkLst>
            <pc:docMk/>
            <pc:sldMk cId="3133987423" sldId="462"/>
            <ac:spMk id="13" creationId="{B0C90C97-7505-4E4B-9CB3-7B464C5BC26F}"/>
          </ac:spMkLst>
        </pc:spChg>
        <pc:spChg chg="add mod">
          <ac:chgData name="Kulinich Bohdan" userId="48e65c9f34e137d0" providerId="LiveId" clId="{1758F106-E4AB-4C86-A08F-A3EB010E1AF3}" dt="2020-05-17T05:48:51.812" v="1060" actId="164"/>
          <ac:spMkLst>
            <pc:docMk/>
            <pc:sldMk cId="3133987423" sldId="462"/>
            <ac:spMk id="14" creationId="{88BBA966-A429-4E33-BD48-E9FCAD969EB4}"/>
          </ac:spMkLst>
        </pc:spChg>
        <pc:spChg chg="mod">
          <ac:chgData name="Kulinich Bohdan" userId="48e65c9f34e137d0" providerId="LiveId" clId="{1758F106-E4AB-4C86-A08F-A3EB010E1AF3}" dt="2020-05-17T05:49:13.972" v="1066"/>
          <ac:spMkLst>
            <pc:docMk/>
            <pc:sldMk cId="3133987423" sldId="462"/>
            <ac:spMk id="18" creationId="{2EEC76B3-E4E8-40BE-83E5-03966BE58B3D}"/>
          </ac:spMkLst>
        </pc:spChg>
        <pc:spChg chg="mod">
          <ac:chgData name="Kulinich Bohdan" userId="48e65c9f34e137d0" providerId="LiveId" clId="{1758F106-E4AB-4C86-A08F-A3EB010E1AF3}" dt="2020-05-17T05:49:19.146" v="1068" actId="20577"/>
          <ac:spMkLst>
            <pc:docMk/>
            <pc:sldMk cId="3133987423" sldId="462"/>
            <ac:spMk id="19" creationId="{93F87C2A-3594-49B6-BF28-3ECAEDF5BFE7}"/>
          </ac:spMkLst>
        </pc:spChg>
        <pc:spChg chg="mod topLvl">
          <ac:chgData name="Kulinich Bohdan" userId="48e65c9f34e137d0" providerId="LiveId" clId="{1758F106-E4AB-4C86-A08F-A3EB010E1AF3}" dt="2020-05-17T05:51:24.148" v="1172" actId="164"/>
          <ac:spMkLst>
            <pc:docMk/>
            <pc:sldMk cId="3133987423" sldId="462"/>
            <ac:spMk id="21" creationId="{78D10365-7346-4C11-9DA2-86B632D7AFF5}"/>
          </ac:spMkLst>
        </pc:spChg>
        <pc:spChg chg="mod topLvl">
          <ac:chgData name="Kulinich Bohdan" userId="48e65c9f34e137d0" providerId="LiveId" clId="{1758F106-E4AB-4C86-A08F-A3EB010E1AF3}" dt="2020-05-17T05:51:24.148" v="1172" actId="164"/>
          <ac:spMkLst>
            <pc:docMk/>
            <pc:sldMk cId="3133987423" sldId="462"/>
            <ac:spMk id="22" creationId="{644E1031-DBAF-41A4-A729-EBA00995498E}"/>
          </ac:spMkLst>
        </pc:spChg>
        <pc:spChg chg="mod topLvl">
          <ac:chgData name="Kulinich Bohdan" userId="48e65c9f34e137d0" providerId="LiveId" clId="{1758F106-E4AB-4C86-A08F-A3EB010E1AF3}" dt="2020-05-17T05:56:38.190" v="1351" actId="164"/>
          <ac:spMkLst>
            <pc:docMk/>
            <pc:sldMk cId="3133987423" sldId="462"/>
            <ac:spMk id="25" creationId="{5292BB28-4368-433C-86E8-201F22BA1CBA}"/>
          </ac:spMkLst>
        </pc:spChg>
        <pc:spChg chg="mod topLvl">
          <ac:chgData name="Kulinich Bohdan" userId="48e65c9f34e137d0" providerId="LiveId" clId="{1758F106-E4AB-4C86-A08F-A3EB010E1AF3}" dt="2020-05-17T05:56:38.190" v="1351" actId="164"/>
          <ac:spMkLst>
            <pc:docMk/>
            <pc:sldMk cId="3133987423" sldId="462"/>
            <ac:spMk id="26" creationId="{A8CF84B3-56C8-4AF9-BFF2-B807287A4019}"/>
          </ac:spMkLst>
        </pc:spChg>
        <pc:spChg chg="mod">
          <ac:chgData name="Kulinich Bohdan" userId="48e65c9f34e137d0" providerId="LiveId" clId="{1758F106-E4AB-4C86-A08F-A3EB010E1AF3}" dt="2020-05-17T05:52:32.427" v="1257" actId="14100"/>
          <ac:spMkLst>
            <pc:docMk/>
            <pc:sldMk cId="3133987423" sldId="462"/>
            <ac:spMk id="28" creationId="{51DFEDE9-B7E2-46F9-963B-4AB14EE44198}"/>
          </ac:spMkLst>
        </pc:spChg>
        <pc:spChg chg="mod">
          <ac:chgData name="Kulinich Bohdan" userId="48e65c9f34e137d0" providerId="LiveId" clId="{1758F106-E4AB-4C86-A08F-A3EB010E1AF3}" dt="2020-05-17T05:53:07.757" v="1299" actId="1076"/>
          <ac:spMkLst>
            <pc:docMk/>
            <pc:sldMk cId="3133987423" sldId="462"/>
            <ac:spMk id="29" creationId="{35BFF2A4-7FCE-4F90-99B0-DAAB9E7A4C4D}"/>
          </ac:spMkLst>
        </pc:spChg>
        <pc:spChg chg="del">
          <ac:chgData name="Kulinich Bohdan" userId="48e65c9f34e137d0" providerId="LiveId" clId="{1758F106-E4AB-4C86-A08F-A3EB010E1AF3}" dt="2020-05-17T05:30:45.954" v="830" actId="478"/>
          <ac:spMkLst>
            <pc:docMk/>
            <pc:sldMk cId="3133987423" sldId="462"/>
            <ac:spMk id="72" creationId="{5845E73A-3B99-4DCC-8008-494D196E78A0}"/>
          </ac:spMkLst>
        </pc:spChg>
        <pc:spChg chg="mod">
          <ac:chgData name="Kulinich Bohdan" userId="48e65c9f34e137d0" providerId="LiveId" clId="{1758F106-E4AB-4C86-A08F-A3EB010E1AF3}" dt="2020-05-17T09:35:00.643" v="2748" actId="1076"/>
          <ac:spMkLst>
            <pc:docMk/>
            <pc:sldMk cId="3133987423" sldId="462"/>
            <ac:spMk id="73" creationId="{4300E4D9-A03E-4607-86E0-B54C2E77B078}"/>
          </ac:spMkLst>
        </pc:spChg>
        <pc:spChg chg="mod">
          <ac:chgData name="Kulinich Bohdan" userId="48e65c9f34e137d0" providerId="LiveId" clId="{1758F106-E4AB-4C86-A08F-A3EB010E1AF3}" dt="2020-05-17T08:58:12.742" v="2550"/>
          <ac:spMkLst>
            <pc:docMk/>
            <pc:sldMk cId="3133987423" sldId="462"/>
            <ac:spMk id="78" creationId="{8387D369-BFE4-4D68-A9C3-FFF84EF3C1DA}"/>
          </ac:spMkLst>
        </pc:spChg>
        <pc:spChg chg="mod">
          <ac:chgData name="Kulinich Bohdan" userId="48e65c9f34e137d0" providerId="LiveId" clId="{1758F106-E4AB-4C86-A08F-A3EB010E1AF3}" dt="2020-05-17T08:58:12.742" v="2550"/>
          <ac:spMkLst>
            <pc:docMk/>
            <pc:sldMk cId="3133987423" sldId="462"/>
            <ac:spMk id="79" creationId="{136D3AB9-FB77-4241-83CF-66380363BD8B}"/>
          </ac:spMkLst>
        </pc:spChg>
        <pc:spChg chg="mod">
          <ac:chgData name="Kulinich Bohdan" userId="48e65c9f34e137d0" providerId="LiveId" clId="{1758F106-E4AB-4C86-A08F-A3EB010E1AF3}" dt="2020-05-17T08:58:12.742" v="2550"/>
          <ac:spMkLst>
            <pc:docMk/>
            <pc:sldMk cId="3133987423" sldId="462"/>
            <ac:spMk id="81" creationId="{CB6FF96A-9C55-4F2E-8B9B-A1F439386567}"/>
          </ac:spMkLst>
        </pc:spChg>
        <pc:spChg chg="mod">
          <ac:chgData name="Kulinich Bohdan" userId="48e65c9f34e137d0" providerId="LiveId" clId="{1758F106-E4AB-4C86-A08F-A3EB010E1AF3}" dt="2020-05-17T08:58:12.742" v="2550"/>
          <ac:spMkLst>
            <pc:docMk/>
            <pc:sldMk cId="3133987423" sldId="462"/>
            <ac:spMk id="82" creationId="{34976AE9-D8B8-40FA-8366-BB53D7855F0E}"/>
          </ac:spMkLst>
        </pc:spChg>
        <pc:spChg chg="add mod">
          <ac:chgData name="Kulinich Bohdan" userId="48e65c9f34e137d0" providerId="LiveId" clId="{1758F106-E4AB-4C86-A08F-A3EB010E1AF3}" dt="2020-05-17T09:36:08.070" v="2769" actId="1076"/>
          <ac:spMkLst>
            <pc:docMk/>
            <pc:sldMk cId="3133987423" sldId="462"/>
            <ac:spMk id="83" creationId="{8AC52558-FB12-4F5E-9487-EDF780B46069}"/>
          </ac:spMkLst>
        </pc:spChg>
        <pc:spChg chg="add mod">
          <ac:chgData name="Kulinich Bohdan" userId="48e65c9f34e137d0" providerId="LiveId" clId="{1758F106-E4AB-4C86-A08F-A3EB010E1AF3}" dt="2020-05-17T11:13:45.270" v="2976" actId="1076"/>
          <ac:spMkLst>
            <pc:docMk/>
            <pc:sldMk cId="3133987423" sldId="462"/>
            <ac:spMk id="84" creationId="{4358D7B2-510A-4B88-AB63-8EDC5E26D19A}"/>
          </ac:spMkLst>
        </pc:spChg>
        <pc:spChg chg="del">
          <ac:chgData name="Kulinich Bohdan" userId="48e65c9f34e137d0" providerId="LiveId" clId="{1758F106-E4AB-4C86-A08F-A3EB010E1AF3}" dt="2020-05-17T05:30:06.425" v="821" actId="478"/>
          <ac:spMkLst>
            <pc:docMk/>
            <pc:sldMk cId="3133987423" sldId="462"/>
            <ac:spMk id="128" creationId="{3CFDBC38-3F01-43C5-884B-7612C7E62503}"/>
          </ac:spMkLst>
        </pc:spChg>
        <pc:grpChg chg="add mod">
          <ac:chgData name="Kulinich Bohdan" userId="48e65c9f34e137d0" providerId="LiveId" clId="{1758F106-E4AB-4C86-A08F-A3EB010E1AF3}" dt="2020-05-17T08:56:22.722" v="2527" actId="1076"/>
          <ac:grpSpMkLst>
            <pc:docMk/>
            <pc:sldMk cId="3133987423" sldId="462"/>
            <ac:grpSpMk id="7" creationId="{60DB4430-5595-41FE-A736-CA5F3349B5DA}"/>
          </ac:grpSpMkLst>
        </pc:grpChg>
        <pc:grpChg chg="del">
          <ac:chgData name="Kulinich Bohdan" userId="48e65c9f34e137d0" providerId="LiveId" clId="{1758F106-E4AB-4C86-A08F-A3EB010E1AF3}" dt="2020-05-17T05:30:03.885" v="819" actId="478"/>
          <ac:grpSpMkLst>
            <pc:docMk/>
            <pc:sldMk cId="3133987423" sldId="462"/>
            <ac:grpSpMk id="7" creationId="{EB8EF603-7E6B-4FFC-91E9-D6AE4D50D7D5}"/>
          </ac:grpSpMkLst>
        </pc:grpChg>
        <pc:grpChg chg="add mod">
          <ac:chgData name="Kulinich Bohdan" userId="48e65c9f34e137d0" providerId="LiveId" clId="{1758F106-E4AB-4C86-A08F-A3EB010E1AF3}" dt="2020-05-17T08:56:22.722" v="2527" actId="1076"/>
          <ac:grpSpMkLst>
            <pc:docMk/>
            <pc:sldMk cId="3133987423" sldId="462"/>
            <ac:grpSpMk id="11" creationId="{9AE09BCD-EF10-406C-9484-D76351133B66}"/>
          </ac:grpSpMkLst>
        </pc:grpChg>
        <pc:grpChg chg="add del mod">
          <ac:chgData name="Kulinich Bohdan" userId="48e65c9f34e137d0" providerId="LiveId" clId="{1758F106-E4AB-4C86-A08F-A3EB010E1AF3}" dt="2020-05-17T08:48:09.431" v="2427" actId="478"/>
          <ac:grpSpMkLst>
            <pc:docMk/>
            <pc:sldMk cId="3133987423" sldId="462"/>
            <ac:grpSpMk id="15" creationId="{768DDE70-555B-4ADA-BD40-D7F9B44FD834}"/>
          </ac:grpSpMkLst>
        </pc:grpChg>
        <pc:grpChg chg="add del mod">
          <ac:chgData name="Kulinich Bohdan" userId="48e65c9f34e137d0" providerId="LiveId" clId="{1758F106-E4AB-4C86-A08F-A3EB010E1AF3}" dt="2020-05-17T08:48:10.296" v="2428" actId="478"/>
          <ac:grpSpMkLst>
            <pc:docMk/>
            <pc:sldMk cId="3133987423" sldId="462"/>
            <ac:grpSpMk id="16" creationId="{D94C01BF-A9A0-4052-9BB4-E46857C9C5F9}"/>
          </ac:grpSpMkLst>
        </pc:grpChg>
        <pc:grpChg chg="add del mod">
          <ac:chgData name="Kulinich Bohdan" userId="48e65c9f34e137d0" providerId="LiveId" clId="{1758F106-E4AB-4C86-A08F-A3EB010E1AF3}" dt="2020-05-17T08:48:08.481" v="2426" actId="478"/>
          <ac:grpSpMkLst>
            <pc:docMk/>
            <pc:sldMk cId="3133987423" sldId="462"/>
            <ac:grpSpMk id="17" creationId="{EE46BA24-BCF0-4431-A15A-D086F8244446}"/>
          </ac:grpSpMkLst>
        </pc:grpChg>
        <pc:grpChg chg="add del mod">
          <ac:chgData name="Kulinich Bohdan" userId="48e65c9f34e137d0" providerId="LiveId" clId="{1758F106-E4AB-4C86-A08F-A3EB010E1AF3}" dt="2020-05-17T05:50:34.342" v="1161" actId="165"/>
          <ac:grpSpMkLst>
            <pc:docMk/>
            <pc:sldMk cId="3133987423" sldId="462"/>
            <ac:grpSpMk id="20" creationId="{422C2255-B379-4FD1-978B-DC3D16BF4F97}"/>
          </ac:grpSpMkLst>
        </pc:grpChg>
        <pc:grpChg chg="add del mod">
          <ac:chgData name="Kulinich Bohdan" userId="48e65c9f34e137d0" providerId="LiveId" clId="{1758F106-E4AB-4C86-A08F-A3EB010E1AF3}" dt="2020-05-17T05:53:16.927" v="1301" actId="165"/>
          <ac:grpSpMkLst>
            <pc:docMk/>
            <pc:sldMk cId="3133987423" sldId="462"/>
            <ac:grpSpMk id="24" creationId="{F4E93304-89ED-49BC-8912-D9FB6A5A9807}"/>
          </ac:grpSpMkLst>
        </pc:grpChg>
        <pc:grpChg chg="add del mod">
          <ac:chgData name="Kulinich Bohdan" userId="48e65c9f34e137d0" providerId="LiveId" clId="{1758F106-E4AB-4C86-A08F-A3EB010E1AF3}" dt="2020-05-17T08:48:11.286" v="2429" actId="478"/>
          <ac:grpSpMkLst>
            <pc:docMk/>
            <pc:sldMk cId="3133987423" sldId="462"/>
            <ac:grpSpMk id="27" creationId="{646C3F00-312D-4D1C-933B-9BC837BC7F37}"/>
          </ac:grpSpMkLst>
        </pc:grpChg>
        <pc:grpChg chg="add mod">
          <ac:chgData name="Kulinich Bohdan" userId="48e65c9f34e137d0" providerId="LiveId" clId="{1758F106-E4AB-4C86-A08F-A3EB010E1AF3}" dt="2020-05-17T09:34:53.428" v="2746" actId="1076"/>
          <ac:grpSpMkLst>
            <pc:docMk/>
            <pc:sldMk cId="3133987423" sldId="462"/>
            <ac:grpSpMk id="37" creationId="{F9830C91-8FD7-4001-A990-B7AE28883992}"/>
          </ac:grpSpMkLst>
        </pc:grpChg>
        <pc:grpChg chg="add mod">
          <ac:chgData name="Kulinich Bohdan" userId="48e65c9f34e137d0" providerId="LiveId" clId="{1758F106-E4AB-4C86-A08F-A3EB010E1AF3}" dt="2020-05-17T09:34:53.428" v="2746" actId="1076"/>
          <ac:grpSpMkLst>
            <pc:docMk/>
            <pc:sldMk cId="3133987423" sldId="462"/>
            <ac:grpSpMk id="47" creationId="{1B3101C3-C115-4D9B-A2D7-4CE6D48008EB}"/>
          </ac:grpSpMkLst>
        </pc:grpChg>
        <pc:grpChg chg="add mod">
          <ac:chgData name="Kulinich Bohdan" userId="48e65c9f34e137d0" providerId="LiveId" clId="{1758F106-E4AB-4C86-A08F-A3EB010E1AF3}" dt="2020-05-17T09:35:06.720" v="2749" actId="1076"/>
          <ac:grpSpMkLst>
            <pc:docMk/>
            <pc:sldMk cId="3133987423" sldId="462"/>
            <ac:grpSpMk id="59" creationId="{5E9C536A-C225-4F11-8831-1D8C43B196A8}"/>
          </ac:grpSpMkLst>
        </pc:grpChg>
        <pc:grpChg chg="add mod">
          <ac:chgData name="Kulinich Bohdan" userId="48e65c9f34e137d0" providerId="LiveId" clId="{1758F106-E4AB-4C86-A08F-A3EB010E1AF3}" dt="2020-05-17T09:35:06.720" v="2749" actId="1076"/>
          <ac:grpSpMkLst>
            <pc:docMk/>
            <pc:sldMk cId="3133987423" sldId="462"/>
            <ac:grpSpMk id="69" creationId="{7E906FB3-51F0-405C-9CED-BA3FA9DCCA67}"/>
          </ac:grpSpMkLst>
        </pc:grpChg>
        <pc:grpChg chg="add del mod">
          <ac:chgData name="Kulinich Bohdan" userId="48e65c9f34e137d0" providerId="LiveId" clId="{1758F106-E4AB-4C86-A08F-A3EB010E1AF3}" dt="2020-05-17T08:58:14.612" v="2551"/>
          <ac:grpSpMkLst>
            <pc:docMk/>
            <pc:sldMk cId="3133987423" sldId="462"/>
            <ac:grpSpMk id="77" creationId="{44093A3A-6DD7-4893-8A12-BAC3333F3BEB}"/>
          </ac:grpSpMkLst>
        </pc:grpChg>
        <pc:grpChg chg="add del mod">
          <ac:chgData name="Kulinich Bohdan" userId="48e65c9f34e137d0" providerId="LiveId" clId="{1758F106-E4AB-4C86-A08F-A3EB010E1AF3}" dt="2020-05-17T08:58:14.612" v="2551"/>
          <ac:grpSpMkLst>
            <pc:docMk/>
            <pc:sldMk cId="3133987423" sldId="462"/>
            <ac:grpSpMk id="80" creationId="{B9F0EF2B-9C7D-48D7-988D-D6966E0B1ECF}"/>
          </ac:grpSpMkLst>
        </pc:grpChg>
        <pc:grpChg chg="del">
          <ac:chgData name="Kulinich Bohdan" userId="48e65c9f34e137d0" providerId="LiveId" clId="{1758F106-E4AB-4C86-A08F-A3EB010E1AF3}" dt="2020-05-17T05:30:03.885" v="819" actId="478"/>
          <ac:grpSpMkLst>
            <pc:docMk/>
            <pc:sldMk cId="3133987423" sldId="462"/>
            <ac:grpSpMk id="113" creationId="{CD9A1CCE-3861-4DA2-89E0-83EAEAD4DAC4}"/>
          </ac:grpSpMkLst>
        </pc:grpChg>
        <pc:picChg chg="add mod">
          <ac:chgData name="Kulinich Bohdan" userId="48e65c9f34e137d0" providerId="LiveId" clId="{1758F106-E4AB-4C86-A08F-A3EB010E1AF3}" dt="2020-05-17T05:54:33.447" v="1316" actId="14429"/>
          <ac:picMkLst>
            <pc:docMk/>
            <pc:sldMk cId="3133987423" sldId="462"/>
            <ac:picMk id="8" creationId="{5B57AC04-6BE2-4037-8C94-25CB4F986D67}"/>
          </ac:picMkLst>
        </pc:picChg>
        <pc:picChg chg="add mod">
          <ac:chgData name="Kulinich Bohdan" userId="48e65c9f34e137d0" providerId="LiveId" clId="{1758F106-E4AB-4C86-A08F-A3EB010E1AF3}" dt="2020-05-17T05:54:33.027" v="1315" actId="14429"/>
          <ac:picMkLst>
            <pc:docMk/>
            <pc:sldMk cId="3133987423" sldId="462"/>
            <ac:picMk id="10" creationId="{877F7792-F00A-4A99-AB3E-EF9708C1AEBE}"/>
          </ac:picMkLst>
        </pc:picChg>
        <pc:picChg chg="add mod">
          <ac:chgData name="Kulinich Bohdan" userId="48e65c9f34e137d0" providerId="LiveId" clId="{1758F106-E4AB-4C86-A08F-A3EB010E1AF3}" dt="2020-05-17T05:54:32.617" v="1314" actId="14429"/>
          <ac:picMkLst>
            <pc:docMk/>
            <pc:sldMk cId="3133987423" sldId="462"/>
            <ac:picMk id="12" creationId="{EDD00891-3D54-4855-A6F2-1C5E23D52E2E}"/>
          </ac:picMkLst>
        </pc:pic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8" creationId="{A6485D24-ABEF-4431-A22F-2C696E0DBB88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0" creationId="{03C8A934-277E-4445-A294-2AB804C4D98A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1" creationId="{7E413E8E-443D-4C83-8C98-B207CBD1C7DC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4" creationId="{02C3E6E3-7F9B-40FD-98BD-D0F7BF6CF6EF}"/>
          </ac:cxnSpMkLst>
        </pc:cxnChg>
        <pc:cxnChg chg="add mod">
          <ac:chgData name="Kulinich Bohdan" userId="48e65c9f34e137d0" providerId="LiveId" clId="{1758F106-E4AB-4C86-A08F-A3EB010E1AF3}" dt="2020-05-17T09:34:53.428" v="2746" actId="1076"/>
          <ac:cxnSpMkLst>
            <pc:docMk/>
            <pc:sldMk cId="3133987423" sldId="462"/>
            <ac:cxnSpMk id="31" creationId="{9B3352BD-E257-4A10-A21D-B1BE6365B341}"/>
          </ac:cxnSpMkLst>
        </pc:cxnChg>
        <pc:cxnChg chg="add mod">
          <ac:chgData name="Kulinich Bohdan" userId="48e65c9f34e137d0" providerId="LiveId" clId="{1758F106-E4AB-4C86-A08F-A3EB010E1AF3}" dt="2020-05-17T09:34:53.428" v="2746" actId="1076"/>
          <ac:cxnSpMkLst>
            <pc:docMk/>
            <pc:sldMk cId="3133987423" sldId="462"/>
            <ac:cxnSpMk id="32" creationId="{A6B64D92-F55D-42F5-BC46-79D459619C3B}"/>
          </ac:cxnSpMkLst>
        </pc:cxnChg>
        <pc:cxnChg chg="add mod">
          <ac:chgData name="Kulinich Bohdan" userId="48e65c9f34e137d0" providerId="LiveId" clId="{1758F106-E4AB-4C86-A08F-A3EB010E1AF3}" dt="2020-05-17T09:34:53.428" v="2746" actId="1076"/>
          <ac:cxnSpMkLst>
            <pc:docMk/>
            <pc:sldMk cId="3133987423" sldId="462"/>
            <ac:cxnSpMk id="33" creationId="{44C5042F-0EE7-43D1-808B-E10E20A745D8}"/>
          </ac:cxnSpMkLst>
        </pc:cxnChg>
        <pc:cxnChg chg="add mod">
          <ac:chgData name="Kulinich Bohdan" userId="48e65c9f34e137d0" providerId="LiveId" clId="{1758F106-E4AB-4C86-A08F-A3EB010E1AF3}" dt="2020-05-17T09:34:53.428" v="2746" actId="1076"/>
          <ac:cxnSpMkLst>
            <pc:docMk/>
            <pc:sldMk cId="3133987423" sldId="462"/>
            <ac:cxnSpMk id="34" creationId="{2DC1D2AE-F124-4D65-A4AE-E69600EA28D5}"/>
          </ac:cxnSpMkLst>
        </pc:cxnChg>
        <pc:cxnChg chg="add mod">
          <ac:chgData name="Kulinich Bohdan" userId="48e65c9f34e137d0" providerId="LiveId" clId="{1758F106-E4AB-4C86-A08F-A3EB010E1AF3}" dt="2020-05-17T09:34:53.428" v="2746" actId="1076"/>
          <ac:cxnSpMkLst>
            <pc:docMk/>
            <pc:sldMk cId="3133987423" sldId="462"/>
            <ac:cxnSpMk id="35" creationId="{1A015B5F-D7BA-4E00-998F-47640EBC5269}"/>
          </ac:cxnSpMkLst>
        </pc:cxnChg>
        <pc:cxnChg chg="add mod">
          <ac:chgData name="Kulinich Bohdan" userId="48e65c9f34e137d0" providerId="LiveId" clId="{1758F106-E4AB-4C86-A08F-A3EB010E1AF3}" dt="2020-05-17T09:34:53.428" v="2746" actId="1076"/>
          <ac:cxnSpMkLst>
            <pc:docMk/>
            <pc:sldMk cId="3133987423" sldId="462"/>
            <ac:cxnSpMk id="36" creationId="{80622401-66E4-48F8-8D30-41B48D4E315A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38" creationId="{2DFFB956-7A7F-4517-9DF6-4985A1E54D1B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39" creationId="{49A9510D-CC58-47C7-B344-7EAB5872D43F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40" creationId="{9B86E4AA-E870-4314-A9E7-28D466E21AB2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41" creationId="{60A86D5C-6DE1-460A-AC49-2FBF275DE820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42" creationId="{8913895A-C8B7-4464-BA04-EE3EA906C7CE}"/>
          </ac:cxnSpMkLst>
        </pc:cxnChg>
        <pc:cxnChg chg="add mod">
          <ac:chgData name="Kulinich Bohdan" userId="48e65c9f34e137d0" providerId="LiveId" clId="{1758F106-E4AB-4C86-A08F-A3EB010E1AF3}" dt="2020-05-17T09:34:53.428" v="2746" actId="1076"/>
          <ac:cxnSpMkLst>
            <pc:docMk/>
            <pc:sldMk cId="3133987423" sldId="462"/>
            <ac:cxnSpMk id="43" creationId="{114586C2-DC97-4C25-87EF-55DBD46589B8}"/>
          </ac:cxnSpMkLst>
        </pc:cxnChg>
        <pc:cxnChg chg="add mod">
          <ac:chgData name="Kulinich Bohdan" userId="48e65c9f34e137d0" providerId="LiveId" clId="{1758F106-E4AB-4C86-A08F-A3EB010E1AF3}" dt="2020-05-17T09:34:53.428" v="2746" actId="1076"/>
          <ac:cxnSpMkLst>
            <pc:docMk/>
            <pc:sldMk cId="3133987423" sldId="462"/>
            <ac:cxnSpMk id="44" creationId="{799DC9A9-34E5-4514-874A-57B15C89BA61}"/>
          </ac:cxnSpMkLst>
        </pc:cxnChg>
        <pc:cxnChg chg="add mod">
          <ac:chgData name="Kulinich Bohdan" userId="48e65c9f34e137d0" providerId="LiveId" clId="{1758F106-E4AB-4C86-A08F-A3EB010E1AF3}" dt="2020-05-17T09:34:53.428" v="2746" actId="1076"/>
          <ac:cxnSpMkLst>
            <pc:docMk/>
            <pc:sldMk cId="3133987423" sldId="462"/>
            <ac:cxnSpMk id="45" creationId="{2905B3E0-55F2-4F7A-9876-67EA05F0678A}"/>
          </ac:cxnSpMkLst>
        </pc:cxnChg>
        <pc:cxnChg chg="add mod">
          <ac:chgData name="Kulinich Bohdan" userId="48e65c9f34e137d0" providerId="LiveId" clId="{1758F106-E4AB-4C86-A08F-A3EB010E1AF3}" dt="2020-05-17T09:34:53.428" v="2746" actId="1076"/>
          <ac:cxnSpMkLst>
            <pc:docMk/>
            <pc:sldMk cId="3133987423" sldId="462"/>
            <ac:cxnSpMk id="46" creationId="{458C9B11-3051-48D6-A473-3EFE8049D62E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48" creationId="{C58F75F7-3C80-4230-BD4F-1A679386A79F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49" creationId="{43CF2E78-DCFF-4241-8CF3-E24BD38EB8A2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50" creationId="{A5E5DBCC-0014-4C7D-8341-A4F9F0BD8959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51" creationId="{34362933-68BA-4C73-9B6E-0678EADB8FA0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52" creationId="{D6FCA544-E440-49B1-B29D-B2ECA72F1F57}"/>
          </ac:cxnSpMkLst>
        </pc:cxnChg>
        <pc:cxnChg chg="add mod">
          <ac:chgData name="Kulinich Bohdan" userId="48e65c9f34e137d0" providerId="LiveId" clId="{1758F106-E4AB-4C86-A08F-A3EB010E1AF3}" dt="2020-05-17T09:35:06.720" v="2749" actId="1076"/>
          <ac:cxnSpMkLst>
            <pc:docMk/>
            <pc:sldMk cId="3133987423" sldId="462"/>
            <ac:cxnSpMk id="53" creationId="{5D4F8DA9-11A8-4247-B15F-F9377B1AED21}"/>
          </ac:cxnSpMkLst>
        </pc:cxnChg>
        <pc:cxnChg chg="add mod">
          <ac:chgData name="Kulinich Bohdan" userId="48e65c9f34e137d0" providerId="LiveId" clId="{1758F106-E4AB-4C86-A08F-A3EB010E1AF3}" dt="2020-05-17T09:35:06.720" v="2749" actId="1076"/>
          <ac:cxnSpMkLst>
            <pc:docMk/>
            <pc:sldMk cId="3133987423" sldId="462"/>
            <ac:cxnSpMk id="54" creationId="{5C1AADAB-4581-4CD3-B25B-D8035D5D8FE9}"/>
          </ac:cxnSpMkLst>
        </pc:cxnChg>
        <pc:cxnChg chg="add mod">
          <ac:chgData name="Kulinich Bohdan" userId="48e65c9f34e137d0" providerId="LiveId" clId="{1758F106-E4AB-4C86-A08F-A3EB010E1AF3}" dt="2020-05-17T09:35:06.720" v="2749" actId="1076"/>
          <ac:cxnSpMkLst>
            <pc:docMk/>
            <pc:sldMk cId="3133987423" sldId="462"/>
            <ac:cxnSpMk id="55" creationId="{DAFD6669-EBF2-4E5B-972C-4A83A5C48AB0}"/>
          </ac:cxnSpMkLst>
        </pc:cxnChg>
        <pc:cxnChg chg="add mod">
          <ac:chgData name="Kulinich Bohdan" userId="48e65c9f34e137d0" providerId="LiveId" clId="{1758F106-E4AB-4C86-A08F-A3EB010E1AF3}" dt="2020-05-17T09:35:06.720" v="2749" actId="1076"/>
          <ac:cxnSpMkLst>
            <pc:docMk/>
            <pc:sldMk cId="3133987423" sldId="462"/>
            <ac:cxnSpMk id="56" creationId="{2972878C-C1DB-4978-B958-DE4DDE6B8735}"/>
          </ac:cxnSpMkLst>
        </pc:cxnChg>
        <pc:cxnChg chg="add mod">
          <ac:chgData name="Kulinich Bohdan" userId="48e65c9f34e137d0" providerId="LiveId" clId="{1758F106-E4AB-4C86-A08F-A3EB010E1AF3}" dt="2020-05-17T09:35:06.720" v="2749" actId="1076"/>
          <ac:cxnSpMkLst>
            <pc:docMk/>
            <pc:sldMk cId="3133987423" sldId="462"/>
            <ac:cxnSpMk id="57" creationId="{7EBAA620-29FF-4248-9DEA-3E43A0D1B0A7}"/>
          </ac:cxnSpMkLst>
        </pc:cxnChg>
        <pc:cxnChg chg="add mod">
          <ac:chgData name="Kulinich Bohdan" userId="48e65c9f34e137d0" providerId="LiveId" clId="{1758F106-E4AB-4C86-A08F-A3EB010E1AF3}" dt="2020-05-17T09:35:06.720" v="2749" actId="1076"/>
          <ac:cxnSpMkLst>
            <pc:docMk/>
            <pc:sldMk cId="3133987423" sldId="462"/>
            <ac:cxnSpMk id="58" creationId="{3F34F83C-8003-491A-AFC5-1086AA058D66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60" creationId="{38A45AF1-3843-4FB5-95E3-B6056FF9C63A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61" creationId="{19C2F4EB-5DD4-4029-B36C-5AF93CB83BFB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62" creationId="{BCCC0A47-971D-4067-BDF3-F70FE8B91A82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63" creationId="{B994733D-9E63-4857-BE09-D850DACB46F5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64" creationId="{D264CBA9-7500-44B6-8699-A7323E4DCF88}"/>
          </ac:cxnSpMkLst>
        </pc:cxnChg>
        <pc:cxnChg chg="add mod">
          <ac:chgData name="Kulinich Bohdan" userId="48e65c9f34e137d0" providerId="LiveId" clId="{1758F106-E4AB-4C86-A08F-A3EB010E1AF3}" dt="2020-05-17T09:35:06.720" v="2749" actId="1076"/>
          <ac:cxnSpMkLst>
            <pc:docMk/>
            <pc:sldMk cId="3133987423" sldId="462"/>
            <ac:cxnSpMk id="65" creationId="{563A3D73-6774-44B2-907E-F677EC29F580}"/>
          </ac:cxnSpMkLst>
        </pc:cxnChg>
        <pc:cxnChg chg="add mod">
          <ac:chgData name="Kulinich Bohdan" userId="48e65c9f34e137d0" providerId="LiveId" clId="{1758F106-E4AB-4C86-A08F-A3EB010E1AF3}" dt="2020-05-17T09:35:06.720" v="2749" actId="1076"/>
          <ac:cxnSpMkLst>
            <pc:docMk/>
            <pc:sldMk cId="3133987423" sldId="462"/>
            <ac:cxnSpMk id="66" creationId="{2FA72011-E0FA-4178-83C3-83EB2D0BE36F}"/>
          </ac:cxnSpMkLst>
        </pc:cxnChg>
        <pc:cxnChg chg="add mod">
          <ac:chgData name="Kulinich Bohdan" userId="48e65c9f34e137d0" providerId="LiveId" clId="{1758F106-E4AB-4C86-A08F-A3EB010E1AF3}" dt="2020-05-17T09:35:06.720" v="2749" actId="1076"/>
          <ac:cxnSpMkLst>
            <pc:docMk/>
            <pc:sldMk cId="3133987423" sldId="462"/>
            <ac:cxnSpMk id="67" creationId="{CE7BAF03-F58A-423C-A53D-50455E929C93}"/>
          </ac:cxnSpMkLst>
        </pc:cxnChg>
        <pc:cxnChg chg="add mod">
          <ac:chgData name="Kulinich Bohdan" userId="48e65c9f34e137d0" providerId="LiveId" clId="{1758F106-E4AB-4C86-A08F-A3EB010E1AF3}" dt="2020-05-17T09:35:06.720" v="2749" actId="1076"/>
          <ac:cxnSpMkLst>
            <pc:docMk/>
            <pc:sldMk cId="3133987423" sldId="462"/>
            <ac:cxnSpMk id="68" creationId="{E4374C27-BBA5-42F5-9CF8-8639E66E9F05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70" creationId="{D8BEDAF6-114B-440E-A379-6F9D64745198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72" creationId="{61B558CD-6706-44E4-A579-D1CC94F738E2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74" creationId="{9FBF5379-E0C8-4E4C-BD48-5E5B26D6B53F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75" creationId="{0D1C77FD-C42B-407B-8691-D12BE0B8E15C}"/>
          </ac:cxnSpMkLst>
        </pc:cxnChg>
        <pc:cxnChg chg="mod">
          <ac:chgData name="Kulinich Bohdan" userId="48e65c9f34e137d0" providerId="LiveId" clId="{1758F106-E4AB-4C86-A08F-A3EB010E1AF3}" dt="2020-05-17T08:56:03.262" v="2523"/>
          <ac:cxnSpMkLst>
            <pc:docMk/>
            <pc:sldMk cId="3133987423" sldId="462"/>
            <ac:cxnSpMk id="76" creationId="{FB50551A-A050-4CA5-9180-0D9A4364EABE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85" creationId="{1BDB66C3-D1D8-42D8-9B3F-5B6248971658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86" creationId="{AD1BA6BA-36DF-4512-9080-2B6B870478B9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87" creationId="{D7140C19-52E8-43A0-A60A-4CCC04768524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88" creationId="{30394457-3E64-4CE1-B75C-2D486760609E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90" creationId="{25BF1C4A-CBA4-4B9F-897E-19FB91D70233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92" creationId="{9035E008-9202-4202-9C64-951BA7F96F30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93" creationId="{997E6C38-9B78-4EE2-AC26-1BC65550ADB2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94" creationId="{6DA92D2F-E055-4C49-9315-026F31E01CAC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95" creationId="{4D2D36B1-D2DC-4B7E-BDD1-C60672D7D6E3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96" creationId="{178B7ACB-6111-4411-9628-B2B3996E6667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98" creationId="{BD28310A-45E7-4412-9EA5-95D626A3F12F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99" creationId="{CC89BA45-89DA-4536-A09B-3720C883A851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100" creationId="{4F5A0540-28AF-4CE7-9858-F71ACA657812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101" creationId="{A205DD6A-7507-4897-9DC8-B36EB2DA6DCC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102" creationId="{FA9424E7-E0C8-4115-8E2C-ACAC9FCBE63B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103" creationId="{AC7630F4-A3DD-4884-8CE7-A4FA64909221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104" creationId="{4C145334-1F4D-4C25-895D-00D9C223E3BF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105" creationId="{FC50B892-8774-4F5B-95ED-42499C10E708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106" creationId="{2DF99205-EB72-452C-829A-3B14FD293E54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107" creationId="{BAAC8ED8-A7DB-4F57-9BDF-7E7CF93F23EF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108" creationId="{B2902FD3-A68F-4011-B78F-676A67FEB93D}"/>
          </ac:cxnSpMkLst>
        </pc:cxnChg>
        <pc:cxnChg chg="del">
          <ac:chgData name="Kulinich Bohdan" userId="48e65c9f34e137d0" providerId="LiveId" clId="{1758F106-E4AB-4C86-A08F-A3EB010E1AF3}" dt="2020-05-17T05:30:05.404" v="820" actId="478"/>
          <ac:cxnSpMkLst>
            <pc:docMk/>
            <pc:sldMk cId="3133987423" sldId="462"/>
            <ac:cxnSpMk id="109" creationId="{1D31287F-98BE-461C-94F5-82B48054B9EC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11" creationId="{EC34CCFE-08B4-49C6-9F66-A55CF17C4881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12" creationId="{DF3013DF-E696-433F-BEED-8953A06F7305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14" creationId="{3CFA7EC4-CA5A-4062-9D02-982EDA96D840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24" creationId="{798E36CD-2127-4169-8E65-DA968A4AF368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25" creationId="{7B8F0454-6FA9-4227-B786-190F503AF52C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27" creationId="{6E829BAB-312D-42C3-BBD7-BCB64DFA9BFB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37" creationId="{A2E28902-408B-4A77-9CB5-365F9ED34E80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38" creationId="{57B34384-94E0-4801-B0AB-D21166E3A54F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40" creationId="{F52F3EEC-1618-4686-8EC9-F027F2A97809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45" creationId="{A805675E-F23C-4A3A-BE74-93AA8A7856FA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47" creationId="{1C1F04EA-F83D-45B8-8ACB-377E3F8E20BB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51" creationId="{FD55260A-CB7B-4A63-AA71-DC068C8CE9EE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52" creationId="{0ACAF725-137E-4608-A3E4-DB3CC8F46F1F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53" creationId="{92B66FA5-3EA6-4B5A-93E0-762A33610B21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64" creationId="{CFC89141-367C-4A8F-9ADD-9DE47057B92D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65" creationId="{7D3572E6-5CA2-4C42-AC1E-6F13E18308F2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66" creationId="{AD08B6CC-A631-4B7E-ACC2-2C9B13167520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73" creationId="{2A1200C4-EDD8-4E9A-A788-0D7A74F7FB7F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93" creationId="{E7D80E8F-E8DA-429D-BA58-9D76E45286B5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94" creationId="{E6C18715-4411-4210-8E1A-EC69A09BEB4D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195" creationId="{BC678BD5-1210-43D7-B293-3F54EDF75D52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06" creationId="{D093DFFE-BA14-404D-A44E-676539C86869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08" creationId="{74E6E7CE-4F8A-4EDF-860B-8E342C61D36F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15" creationId="{B4E8150F-70A9-4759-AA5C-17B69662D439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32" creationId="{AAC95F05-8189-4768-8965-DC9EF5C2200B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34" creationId="{F8B6774E-1814-4306-8F49-AA2EEB24EC2F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36" creationId="{3CF8AD81-DEC1-4305-AB4E-9B093A1B6100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41" creationId="{813702F4-EF6A-4728-9F5A-F7BE675B4E29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45" creationId="{63C7E76F-502B-476B-9F2B-0DE44176AE13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47" creationId="{B601BB77-003E-4359-AEA6-22FF650CF9F2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51" creationId="{1787F3E8-BDF9-478F-B9B6-0A52E2C306A8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54" creationId="{6E992B91-D502-449B-AE75-EEEC120C14C6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58" creationId="{C9084232-39B5-416D-963C-42427EA4616F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60" creationId="{ACB88B0C-B78D-4CD9-B5CD-1F4311C4175E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62" creationId="{25934BD5-F2B8-4598-962A-174CB7190706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64" creationId="{17532366-7FEC-4F31-B3D8-65F0EF548E83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66" creationId="{0F1AACFD-AF23-4287-BFCD-DC6A6D401E4F}"/>
          </ac:cxnSpMkLst>
        </pc:cxnChg>
        <pc:cxnChg chg="del">
          <ac:chgData name="Kulinich Bohdan" userId="48e65c9f34e137d0" providerId="LiveId" clId="{1758F106-E4AB-4C86-A08F-A3EB010E1AF3}" dt="2020-05-17T05:30:03.885" v="819" actId="478"/>
          <ac:cxnSpMkLst>
            <pc:docMk/>
            <pc:sldMk cId="3133987423" sldId="462"/>
            <ac:cxnSpMk id="269" creationId="{A958F674-10F5-4C2D-8634-3048A19D14E3}"/>
          </ac:cxnSpMkLst>
        </pc:cxnChg>
      </pc:sldChg>
      <pc:sldChg chg="addSp delSp modSp add mod modTransition addAnim delAnim modAnim">
        <pc:chgData name="Kulinich Bohdan" userId="48e65c9f34e137d0" providerId="LiveId" clId="{1758F106-E4AB-4C86-A08F-A3EB010E1AF3}" dt="2020-05-17T11:37:50.650" v="2992" actId="20577"/>
        <pc:sldMkLst>
          <pc:docMk/>
          <pc:sldMk cId="1214643769" sldId="463"/>
        </pc:sldMkLst>
        <pc:spChg chg="add del mod">
          <ac:chgData name="Kulinich Bohdan" userId="48e65c9f34e137d0" providerId="LiveId" clId="{1758F106-E4AB-4C86-A08F-A3EB010E1AF3}" dt="2020-05-17T06:41:56.823" v="1701" actId="478"/>
          <ac:spMkLst>
            <pc:docMk/>
            <pc:sldMk cId="1214643769" sldId="463"/>
            <ac:spMk id="97" creationId="{069A06E3-F082-4563-9E47-AFFDEB98DD77}"/>
          </ac:spMkLst>
        </pc:spChg>
        <pc:spChg chg="add del mod">
          <ac:chgData name="Kulinich Bohdan" userId="48e65c9f34e137d0" providerId="LiveId" clId="{1758F106-E4AB-4C86-A08F-A3EB010E1AF3}" dt="2020-05-17T06:41:35.483" v="1699" actId="20577"/>
          <ac:spMkLst>
            <pc:docMk/>
            <pc:sldMk cId="1214643769" sldId="463"/>
            <ac:spMk id="116" creationId="{7E0721BB-F1E0-4B53-AF5C-CF13E4E09D2A}"/>
          </ac:spMkLst>
        </pc:spChg>
        <pc:spChg chg="add mod">
          <ac:chgData name="Kulinich Bohdan" userId="48e65c9f34e137d0" providerId="LiveId" clId="{1758F106-E4AB-4C86-A08F-A3EB010E1AF3}" dt="2020-05-17T06:43:37.204" v="1737" actId="14100"/>
          <ac:spMkLst>
            <pc:docMk/>
            <pc:sldMk cId="1214643769" sldId="463"/>
            <ac:spMk id="117" creationId="{08B067AD-75FE-43FA-8E28-3481CDA0C351}"/>
          </ac:spMkLst>
        </pc:spChg>
        <pc:spChg chg="add mod">
          <ac:chgData name="Kulinich Bohdan" userId="48e65c9f34e137d0" providerId="LiveId" clId="{1758F106-E4AB-4C86-A08F-A3EB010E1AF3}" dt="2020-05-17T06:45:31.741" v="1764" actId="207"/>
          <ac:spMkLst>
            <pc:docMk/>
            <pc:sldMk cId="1214643769" sldId="463"/>
            <ac:spMk id="118" creationId="{F3ECAC66-7F7A-4B33-946B-EA1AF2658EC8}"/>
          </ac:spMkLst>
        </pc:spChg>
        <pc:spChg chg="add mod">
          <ac:chgData name="Kulinich Bohdan" userId="48e65c9f34e137d0" providerId="LiveId" clId="{1758F106-E4AB-4C86-A08F-A3EB010E1AF3}" dt="2020-05-17T06:48:07.471" v="1846" actId="1076"/>
          <ac:spMkLst>
            <pc:docMk/>
            <pc:sldMk cId="1214643769" sldId="463"/>
            <ac:spMk id="128" creationId="{02E3AF24-196D-457F-A4E1-4F627C2AE0BD}"/>
          </ac:spMkLst>
        </pc:spChg>
        <pc:spChg chg="add mod">
          <ac:chgData name="Kulinich Bohdan" userId="48e65c9f34e137d0" providerId="LiveId" clId="{1758F106-E4AB-4C86-A08F-A3EB010E1AF3}" dt="2020-05-17T11:37:50.650" v="2992" actId="20577"/>
          <ac:spMkLst>
            <pc:docMk/>
            <pc:sldMk cId="1214643769" sldId="463"/>
            <ac:spMk id="129" creationId="{EA241F88-EB7E-4374-8A16-A557EFDC0425}"/>
          </ac:spMkLst>
        </pc:spChg>
        <pc:spChg chg="add mod">
          <ac:chgData name="Kulinich Bohdan" userId="48e65c9f34e137d0" providerId="LiveId" clId="{1758F106-E4AB-4C86-A08F-A3EB010E1AF3}" dt="2020-05-17T06:48:39.211" v="1853" actId="20577"/>
          <ac:spMkLst>
            <pc:docMk/>
            <pc:sldMk cId="1214643769" sldId="463"/>
            <ac:spMk id="133" creationId="{9BF62621-0118-4BD2-94A7-3A3D5DD59A77}"/>
          </ac:spMkLst>
        </pc:spChg>
        <pc:spChg chg="add del mod">
          <ac:chgData name="Kulinich Bohdan" userId="48e65c9f34e137d0" providerId="LiveId" clId="{1758F106-E4AB-4C86-A08F-A3EB010E1AF3}" dt="2020-05-17T06:48:16.601" v="1850" actId="478"/>
          <ac:spMkLst>
            <pc:docMk/>
            <pc:sldMk cId="1214643769" sldId="463"/>
            <ac:spMk id="149" creationId="{7A8D30F6-4185-475F-8AE8-E26877DCACF8}"/>
          </ac:spMkLst>
        </pc:spChg>
        <pc:spChg chg="mod">
          <ac:chgData name="Kulinich Bohdan" userId="48e65c9f34e137d0" providerId="LiveId" clId="{1758F106-E4AB-4C86-A08F-A3EB010E1AF3}" dt="2020-05-17T06:48:53.271" v="1858" actId="20577"/>
          <ac:spMkLst>
            <pc:docMk/>
            <pc:sldMk cId="1214643769" sldId="463"/>
            <ac:spMk id="157" creationId="{E0501BA1-6D91-42E3-B925-E0E33EB7EA9C}"/>
          </ac:spMkLst>
        </pc:spChg>
        <pc:spChg chg="mod">
          <ac:chgData name="Kulinich Bohdan" userId="48e65c9f34e137d0" providerId="LiveId" clId="{1758F106-E4AB-4C86-A08F-A3EB010E1AF3}" dt="2020-05-17T06:49:03.371" v="1862" actId="20577"/>
          <ac:spMkLst>
            <pc:docMk/>
            <pc:sldMk cId="1214643769" sldId="463"/>
            <ac:spMk id="175" creationId="{F7C9D34B-78F3-4279-8633-0A64A09FA1C9}"/>
          </ac:spMkLst>
        </pc:spChg>
        <pc:grpChg chg="add mod">
          <ac:chgData name="Kulinich Bohdan" userId="48e65c9f34e137d0" providerId="LiveId" clId="{1758F106-E4AB-4C86-A08F-A3EB010E1AF3}" dt="2020-05-17T06:49:11.081" v="1863" actId="1076"/>
          <ac:grpSpMkLst>
            <pc:docMk/>
            <pc:sldMk cId="1214643769" sldId="463"/>
            <ac:grpSpMk id="8" creationId="{8BB478F0-A53B-44C3-937B-BA3A16E1C1FB}"/>
          </ac:grpSpMkLst>
        </pc:grpChg>
        <pc:grpChg chg="add mod">
          <ac:chgData name="Kulinich Bohdan" userId="48e65c9f34e137d0" providerId="LiveId" clId="{1758F106-E4AB-4C86-A08F-A3EB010E1AF3}" dt="2020-05-17T06:49:11.081" v="1863" actId="1076"/>
          <ac:grpSpMkLst>
            <pc:docMk/>
            <pc:sldMk cId="1214643769" sldId="463"/>
            <ac:grpSpMk id="150" creationId="{BAE60C97-43BF-4DCB-AA48-CE1447ECD5D2}"/>
          </ac:grpSpMkLst>
        </pc:grpChg>
        <pc:grpChg chg="add mod">
          <ac:chgData name="Kulinich Bohdan" userId="48e65c9f34e137d0" providerId="LiveId" clId="{1758F106-E4AB-4C86-A08F-A3EB010E1AF3}" dt="2020-05-17T06:49:11.081" v="1863" actId="1076"/>
          <ac:grpSpMkLst>
            <pc:docMk/>
            <pc:sldMk cId="1214643769" sldId="463"/>
            <ac:grpSpMk id="170" creationId="{CDB9A454-B814-41D4-8037-B770189F7D16}"/>
          </ac:grpSpMkLst>
        </pc:grp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30" creationId="{DC1ED3AB-8A60-42A6-91E6-00639802D287}"/>
          </ac:cxnSpMkLst>
        </pc:cxn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31" creationId="{5A5B07B9-90C0-45F4-BC33-FD0E26D314E7}"/>
          </ac:cxnSpMkLst>
        </pc:cxn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32" creationId="{2EB2EE73-5D6C-4E76-BB4A-5838202F2D6E}"/>
          </ac:cxnSpMkLst>
        </pc:cxnChg>
        <pc:cxnChg chg="add del mod">
          <ac:chgData name="Kulinich Bohdan" userId="48e65c9f34e137d0" providerId="LiveId" clId="{1758F106-E4AB-4C86-A08F-A3EB010E1AF3}" dt="2020-05-17T06:48:15.971" v="1849" actId="478"/>
          <ac:cxnSpMkLst>
            <pc:docMk/>
            <pc:sldMk cId="1214643769" sldId="463"/>
            <ac:cxnSpMk id="134" creationId="{21A27F02-B72A-4225-93B7-604A163C25B4}"/>
          </ac:cxnSpMkLst>
        </pc:cxn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35" creationId="{9A4237F8-46C8-4A1C-9A29-CC1BDB96E28A}"/>
          </ac:cxnSpMkLst>
        </pc:cxn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36" creationId="{C9B8B976-0D30-4BFE-B42F-ACC3C77AA124}"/>
          </ac:cxnSpMkLst>
        </pc:cxn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39" creationId="{F3A74A8D-3F25-4088-ACDE-DD298329269E}"/>
          </ac:cxnSpMkLst>
        </pc:cxn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41" creationId="{DFCA1CB2-4B55-4B39-881A-7E4D07846AAE}"/>
          </ac:cxnSpMkLst>
        </pc:cxn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42" creationId="{4B0B0903-6A3B-4536-BEA0-14BE124C3A0E}"/>
          </ac:cxnSpMkLst>
        </pc:cxn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43" creationId="{F8ED84EA-93DF-4C74-BA85-1E1449987189}"/>
          </ac:cxnSpMkLst>
        </pc:cxn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44" creationId="{F06313B7-38AE-4A28-BFF5-ADB323192CDB}"/>
          </ac:cxnSpMkLst>
        </pc:cxnChg>
        <pc:cxnChg chg="del">
          <ac:chgData name="Kulinich Bohdan" userId="48e65c9f34e137d0" providerId="LiveId" clId="{1758F106-E4AB-4C86-A08F-A3EB010E1AF3}" dt="2020-05-17T06:59:02.799" v="2007" actId="478"/>
          <ac:cxnSpMkLst>
            <pc:docMk/>
            <pc:sldMk cId="1214643769" sldId="463"/>
            <ac:cxnSpMk id="145" creationId="{A805675E-F23C-4A3A-BE74-93AA8A7856FA}"/>
          </ac:cxnSpMkLst>
        </pc:cxn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46" creationId="{CA0DEE90-138A-47F4-8CA8-388187BB3956}"/>
          </ac:cxnSpMkLst>
        </pc:cxnChg>
        <pc:cxnChg chg="add mod">
          <ac:chgData name="Kulinich Bohdan" userId="48e65c9f34e137d0" providerId="LiveId" clId="{1758F106-E4AB-4C86-A08F-A3EB010E1AF3}" dt="2020-05-17T06:48:22.051" v="1851" actId="164"/>
          <ac:cxnSpMkLst>
            <pc:docMk/>
            <pc:sldMk cId="1214643769" sldId="463"/>
            <ac:cxnSpMk id="148" creationId="{5C2EB4CD-3088-46B6-B223-00F60303F759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54" creationId="{16F5BD28-7A5B-4AD1-812C-C36AD331C887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55" creationId="{EFD1A648-D830-4620-B908-9CC9579CFC0A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56" creationId="{BBC304E5-FA88-4538-87B6-D4D4DDB140BF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58" creationId="{337E6922-4CCD-451E-B14F-0D28F8FD280C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59" creationId="{E171482A-21D5-4636-A521-89D0253BB299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60" creationId="{8D6BBF7D-51C6-4D5E-8856-7AC79F2B086D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61" creationId="{9539CF85-E17B-41E6-8F40-8C7F1E6801E5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62" creationId="{63618690-3809-43A7-95FB-CF61B9670964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63" creationId="{1AEDD7BD-A579-42DB-842E-02013E8C70AC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67" creationId="{6FACF818-AF5A-4594-BA77-1224ED04ED62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68" creationId="{81EBE6BE-BEC9-44AF-823B-5026DE80B6C3}"/>
          </ac:cxnSpMkLst>
        </pc:cxnChg>
        <pc:cxnChg chg="mod">
          <ac:chgData name="Kulinich Bohdan" userId="48e65c9f34e137d0" providerId="LiveId" clId="{1758F106-E4AB-4C86-A08F-A3EB010E1AF3}" dt="2020-05-17T06:48:48.851" v="1855"/>
          <ac:cxnSpMkLst>
            <pc:docMk/>
            <pc:sldMk cId="1214643769" sldId="463"/>
            <ac:cxnSpMk id="169" creationId="{E567BD56-48CE-4E06-B970-5F76844F0237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71" creationId="{C928FF67-7577-466B-8F85-22A319234E5F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72" creationId="{663D7F5E-5A7E-417C-931E-3B528E6174EC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74" creationId="{7762A58A-6D5B-4824-BDBA-E2F3B6F4CBE1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76" creationId="{889E4B5C-C9DE-4D0F-B5D1-13A7B6F89BEC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77" creationId="{9D268BD3-E691-47A8-B96E-C8613FF1FC2B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78" creationId="{3C778839-51C0-4E14-A8F6-EFABB58D6E83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79" creationId="{BDBD4F43-FFF3-4AD4-9010-2F7627543E2B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80" creationId="{C0CA5FB7-EC9E-4C51-9244-F877292BF62D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81" creationId="{C0A0A94F-A3E5-49F6-A12C-19BEE2EAD05E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82" creationId="{8D29F849-7D0F-429B-B050-F05C9A4FA2CF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83" creationId="{CA28FFFE-8684-4C9E-9F17-C3FCD62544E1}"/>
          </ac:cxnSpMkLst>
        </pc:cxnChg>
        <pc:cxnChg chg="mod">
          <ac:chgData name="Kulinich Bohdan" userId="48e65c9f34e137d0" providerId="LiveId" clId="{1758F106-E4AB-4C86-A08F-A3EB010E1AF3}" dt="2020-05-17T06:48:54.861" v="1859"/>
          <ac:cxnSpMkLst>
            <pc:docMk/>
            <pc:sldMk cId="1214643769" sldId="463"/>
            <ac:cxnSpMk id="184" creationId="{FA6497D8-7624-4214-8A78-F831B550757D}"/>
          </ac:cxnSpMkLst>
        </pc:cxnChg>
        <pc:cxnChg chg="del">
          <ac:chgData name="Kulinich Bohdan" userId="48e65c9f34e137d0" providerId="LiveId" clId="{1758F106-E4AB-4C86-A08F-A3EB010E1AF3}" dt="2020-05-17T06:59:00.539" v="2005" actId="478"/>
          <ac:cxnSpMkLst>
            <pc:docMk/>
            <pc:sldMk cId="1214643769" sldId="463"/>
            <ac:cxnSpMk id="251" creationId="{1787F3E8-BDF9-478F-B9B6-0A52E2C306A8}"/>
          </ac:cxnSpMkLst>
        </pc:cxnChg>
        <pc:cxnChg chg="del">
          <ac:chgData name="Kulinich Bohdan" userId="48e65c9f34e137d0" providerId="LiveId" clId="{1758F106-E4AB-4C86-A08F-A3EB010E1AF3}" dt="2020-05-17T06:59:01.689" v="2006" actId="478"/>
          <ac:cxnSpMkLst>
            <pc:docMk/>
            <pc:sldMk cId="1214643769" sldId="463"/>
            <ac:cxnSpMk id="264" creationId="{17532366-7FEC-4F31-B3D8-65F0EF548E83}"/>
          </ac:cxnSpMkLst>
        </pc:cxnChg>
      </pc:sldChg>
      <pc:sldChg chg="addSp delSp modSp add mod modAnim">
        <pc:chgData name="Kulinich Bohdan" userId="48e65c9f34e137d0" providerId="LiveId" clId="{1758F106-E4AB-4C86-A08F-A3EB010E1AF3}" dt="2020-05-17T07:00:13.869" v="2025" actId="20577"/>
        <pc:sldMkLst>
          <pc:docMk/>
          <pc:sldMk cId="248116186" sldId="464"/>
        </pc:sldMkLst>
        <pc:spChg chg="del">
          <ac:chgData name="Kulinich Bohdan" userId="48e65c9f34e137d0" providerId="LiveId" clId="{1758F106-E4AB-4C86-A08F-A3EB010E1AF3}" dt="2020-05-17T06:53:07.076" v="1874" actId="478"/>
          <ac:spMkLst>
            <pc:docMk/>
            <pc:sldMk cId="248116186" sldId="464"/>
            <ac:spMk id="116" creationId="{7E0721BB-F1E0-4B53-AF5C-CF13E4E09D2A}"/>
          </ac:spMkLst>
        </pc:spChg>
        <pc:spChg chg="del">
          <ac:chgData name="Kulinich Bohdan" userId="48e65c9f34e137d0" providerId="LiveId" clId="{1758F106-E4AB-4C86-A08F-A3EB010E1AF3}" dt="2020-05-17T06:53:04.441" v="1871" actId="478"/>
          <ac:spMkLst>
            <pc:docMk/>
            <pc:sldMk cId="248116186" sldId="464"/>
            <ac:spMk id="118" creationId="{F3ECAC66-7F7A-4B33-946B-EA1AF2658EC8}"/>
          </ac:spMkLst>
        </pc:spChg>
        <pc:spChg chg="del">
          <ac:chgData name="Kulinich Bohdan" userId="48e65c9f34e137d0" providerId="LiveId" clId="{1758F106-E4AB-4C86-A08F-A3EB010E1AF3}" dt="2020-05-17T06:55:58.655" v="1925" actId="478"/>
          <ac:spMkLst>
            <pc:docMk/>
            <pc:sldMk cId="248116186" sldId="464"/>
            <ac:spMk id="120" creationId="{4103C463-EFD9-4C81-8FA2-B08C19BFD918}"/>
          </ac:spMkLst>
        </pc:spChg>
        <pc:spChg chg="del">
          <ac:chgData name="Kulinich Bohdan" userId="48e65c9f34e137d0" providerId="LiveId" clId="{1758F106-E4AB-4C86-A08F-A3EB010E1AF3}" dt="2020-05-17T06:53:05.701" v="1872" actId="478"/>
          <ac:spMkLst>
            <pc:docMk/>
            <pc:sldMk cId="248116186" sldId="464"/>
            <ac:spMk id="129" creationId="{EA241F88-EB7E-4374-8A16-A557EFDC0425}"/>
          </ac:spMkLst>
        </pc:spChg>
        <pc:spChg chg="add mod">
          <ac:chgData name="Kulinich Bohdan" userId="48e65c9f34e137d0" providerId="LiveId" clId="{1758F106-E4AB-4C86-A08F-A3EB010E1AF3}" dt="2020-05-17T07:00:13.869" v="2025" actId="20577"/>
          <ac:spMkLst>
            <pc:docMk/>
            <pc:sldMk cId="248116186" sldId="464"/>
            <ac:spMk id="149" creationId="{7092670E-75F0-4689-93C7-5F60CC471FE5}"/>
          </ac:spMkLst>
        </pc:spChg>
        <pc:spChg chg="add del mod">
          <ac:chgData name="Kulinich Bohdan" userId="48e65c9f34e137d0" providerId="LiveId" clId="{1758F106-E4AB-4C86-A08F-A3EB010E1AF3}" dt="2020-05-17T06:59:20.419" v="2015" actId="478"/>
          <ac:spMkLst>
            <pc:docMk/>
            <pc:sldMk cId="248116186" sldId="464"/>
            <ac:spMk id="185" creationId="{36BE8736-3955-48E6-A74B-6A73897AA896}"/>
          </ac:spMkLst>
        </pc:spChg>
        <pc:spChg chg="add mod">
          <ac:chgData name="Kulinich Bohdan" userId="48e65c9f34e137d0" providerId="LiveId" clId="{1758F106-E4AB-4C86-A08F-A3EB010E1AF3}" dt="2020-05-17T06:57:21.875" v="1979" actId="20577"/>
          <ac:spMkLst>
            <pc:docMk/>
            <pc:sldMk cId="248116186" sldId="464"/>
            <ac:spMk id="187" creationId="{76D75661-F437-4C67-A831-67E3168F5896}"/>
          </ac:spMkLst>
        </pc:spChg>
        <pc:picChg chg="del">
          <ac:chgData name="Kulinich Bohdan" userId="48e65c9f34e137d0" providerId="LiveId" clId="{1758F106-E4AB-4C86-A08F-A3EB010E1AF3}" dt="2020-05-17T06:53:06.291" v="1873" actId="478"/>
          <ac:picMkLst>
            <pc:docMk/>
            <pc:sldMk cId="248116186" sldId="464"/>
            <ac:picMk id="115" creationId="{40D658BE-99D3-4F29-AAC4-5ADC7DAAEF5A}"/>
          </ac:picMkLst>
        </pc:picChg>
        <pc:picChg chg="add mod">
          <ac:chgData name="Kulinich Bohdan" userId="48e65c9f34e137d0" providerId="LiveId" clId="{1758F106-E4AB-4C86-A08F-A3EB010E1AF3}" dt="2020-05-17T06:57:10.950" v="1941"/>
          <ac:picMkLst>
            <pc:docMk/>
            <pc:sldMk cId="248116186" sldId="464"/>
            <ac:picMk id="186" creationId="{BB58F166-270D-4E87-BAEA-6848B15006B2}"/>
          </ac:picMkLst>
        </pc:picChg>
        <pc:cxnChg chg="del">
          <ac:chgData name="Kulinich Bohdan" userId="48e65c9f34e137d0" providerId="LiveId" clId="{1758F106-E4AB-4C86-A08F-A3EB010E1AF3}" dt="2020-05-17T06:59:18.534" v="2014" actId="478"/>
          <ac:cxnSpMkLst>
            <pc:docMk/>
            <pc:sldMk cId="248116186" sldId="464"/>
            <ac:cxnSpMk id="145" creationId="{A805675E-F23C-4A3A-BE74-93AA8A7856FA}"/>
          </ac:cxnSpMkLst>
        </pc:cxnChg>
        <pc:cxnChg chg="del">
          <ac:chgData name="Kulinich Bohdan" userId="48e65c9f34e137d0" providerId="LiveId" clId="{1758F106-E4AB-4C86-A08F-A3EB010E1AF3}" dt="2020-05-17T06:58:55.304" v="2003" actId="478"/>
          <ac:cxnSpMkLst>
            <pc:docMk/>
            <pc:sldMk cId="248116186" sldId="464"/>
            <ac:cxnSpMk id="251" creationId="{1787F3E8-BDF9-478F-B9B6-0A52E2C306A8}"/>
          </ac:cxnSpMkLst>
        </pc:cxnChg>
        <pc:cxnChg chg="del">
          <ac:chgData name="Kulinich Bohdan" userId="48e65c9f34e137d0" providerId="LiveId" clId="{1758F106-E4AB-4C86-A08F-A3EB010E1AF3}" dt="2020-05-17T06:58:56.429" v="2004" actId="478"/>
          <ac:cxnSpMkLst>
            <pc:docMk/>
            <pc:sldMk cId="248116186" sldId="464"/>
            <ac:cxnSpMk id="264" creationId="{17532366-7FEC-4F31-B3D8-65F0EF548E83}"/>
          </ac:cxnSpMkLst>
        </pc:cxnChg>
      </pc:sldChg>
      <pc:sldChg chg="addSp delSp modSp add mod delAnim modAnim">
        <pc:chgData name="Kulinich Bohdan" userId="48e65c9f34e137d0" providerId="LiveId" clId="{1758F106-E4AB-4C86-A08F-A3EB010E1AF3}" dt="2020-05-17T18:06:09.783" v="4193"/>
        <pc:sldMkLst>
          <pc:docMk/>
          <pc:sldMk cId="3070003705" sldId="465"/>
        </pc:sldMkLst>
        <pc:spChg chg="del">
          <ac:chgData name="Kulinich Bohdan" userId="48e65c9f34e137d0" providerId="LiveId" clId="{1758F106-E4AB-4C86-A08F-A3EB010E1AF3}" dt="2020-05-17T06:58:02.639" v="1992" actId="478"/>
          <ac:spMkLst>
            <pc:docMk/>
            <pc:sldMk cId="3070003705" sldId="465"/>
            <ac:spMk id="2" creationId="{6E4F58FC-AB65-4B27-B33A-DD8446578C10}"/>
          </ac:spMkLst>
        </pc:spChg>
        <pc:spChg chg="del">
          <ac:chgData name="Kulinich Bohdan" userId="48e65c9f34e137d0" providerId="LiveId" clId="{1758F106-E4AB-4C86-A08F-A3EB010E1AF3}" dt="2020-05-17T06:58:15.410" v="1995" actId="478"/>
          <ac:spMkLst>
            <pc:docMk/>
            <pc:sldMk cId="3070003705" sldId="465"/>
            <ac:spMk id="4" creationId="{00000000-0000-0000-0000-000000000000}"/>
          </ac:spMkLst>
        </pc:spChg>
        <pc:spChg chg="add mod ord">
          <ac:chgData name="Kulinich Bohdan" userId="48e65c9f34e137d0" providerId="LiveId" clId="{1758F106-E4AB-4C86-A08F-A3EB010E1AF3}" dt="2020-05-17T18:04:36.493" v="4162" actId="14100"/>
          <ac:spMkLst>
            <pc:docMk/>
            <pc:sldMk cId="3070003705" sldId="465"/>
            <ac:spMk id="9" creationId="{9AC3BACF-9FA0-4C59-B5E6-B577844587A7}"/>
          </ac:spMkLst>
        </pc:spChg>
        <pc:spChg chg="add mod">
          <ac:chgData name="Kulinich Bohdan" userId="48e65c9f34e137d0" providerId="LiveId" clId="{1758F106-E4AB-4C86-A08F-A3EB010E1AF3}" dt="2020-05-17T18:05:26.738" v="4186" actId="14100"/>
          <ac:spMkLst>
            <pc:docMk/>
            <pc:sldMk cId="3070003705" sldId="465"/>
            <ac:spMk id="10" creationId="{03A1C4E5-4C69-4A09-AB53-628344687CEF}"/>
          </ac:spMkLst>
        </pc:spChg>
        <pc:spChg chg="add mod">
          <ac:chgData name="Kulinich Bohdan" userId="48e65c9f34e137d0" providerId="LiveId" clId="{1758F106-E4AB-4C86-A08F-A3EB010E1AF3}" dt="2020-05-17T08:12:46.442" v="2232" actId="1076"/>
          <ac:spMkLst>
            <pc:docMk/>
            <pc:sldMk cId="3070003705" sldId="465"/>
            <ac:spMk id="11" creationId="{EEEBD302-0071-4BC5-9EAD-B9E113157A35}"/>
          </ac:spMkLst>
        </pc:spChg>
        <pc:spChg chg="del">
          <ac:chgData name="Kulinich Bohdan" userId="48e65c9f34e137d0" providerId="LiveId" clId="{1758F106-E4AB-4C86-A08F-A3EB010E1AF3}" dt="2020-05-17T06:58:01.699" v="1991" actId="478"/>
          <ac:spMkLst>
            <pc:docMk/>
            <pc:sldMk cId="3070003705" sldId="465"/>
            <ac:spMk id="117" creationId="{08B067AD-75FE-43FA-8E28-3481CDA0C351}"/>
          </ac:spMkLst>
        </pc:spChg>
        <pc:spChg chg="del">
          <ac:chgData name="Kulinich Bohdan" userId="48e65c9f34e137d0" providerId="LiveId" clId="{1758F106-E4AB-4C86-A08F-A3EB010E1AF3}" dt="2020-05-17T06:58:18.979" v="1997" actId="478"/>
          <ac:spMkLst>
            <pc:docMk/>
            <pc:sldMk cId="3070003705" sldId="465"/>
            <ac:spMk id="128" creationId="{02E3AF24-196D-457F-A4E1-4F627C2AE0BD}"/>
          </ac:spMkLst>
        </pc:spChg>
        <pc:spChg chg="mod">
          <ac:chgData name="Kulinich Bohdan" userId="48e65c9f34e137d0" providerId="LiveId" clId="{1758F106-E4AB-4C86-A08F-A3EB010E1AF3}" dt="2020-05-17T07:00:19.629" v="2034" actId="20577"/>
          <ac:spMkLst>
            <pc:docMk/>
            <pc:sldMk cId="3070003705" sldId="465"/>
            <ac:spMk id="149" creationId="{7092670E-75F0-4689-93C7-5F60CC471FE5}"/>
          </ac:spMkLst>
        </pc:spChg>
        <pc:spChg chg="mod">
          <ac:chgData name="Kulinich Bohdan" userId="48e65c9f34e137d0" providerId="LiveId" clId="{1758F106-E4AB-4C86-A08F-A3EB010E1AF3}" dt="2020-05-17T18:04:32.243" v="4161" actId="1076"/>
          <ac:spMkLst>
            <pc:docMk/>
            <pc:sldMk cId="3070003705" sldId="465"/>
            <ac:spMk id="185" creationId="{36BE8736-3955-48E6-A74B-6A73897AA896}"/>
          </ac:spMkLst>
        </pc:spChg>
        <pc:spChg chg="add del mod">
          <ac:chgData name="Kulinich Bohdan" userId="48e65c9f34e137d0" providerId="LiveId" clId="{1758F106-E4AB-4C86-A08F-A3EB010E1AF3}" dt="2020-05-17T08:05:22.680" v="2052" actId="478"/>
          <ac:spMkLst>
            <pc:docMk/>
            <pc:sldMk cId="3070003705" sldId="465"/>
            <ac:spMk id="188" creationId="{4103C1A7-37E8-4460-928C-2788E2C8D8CB}"/>
          </ac:spMkLst>
        </pc:spChg>
        <pc:spChg chg="add mod">
          <ac:chgData name="Kulinich Bohdan" userId="48e65c9f34e137d0" providerId="LiveId" clId="{1758F106-E4AB-4C86-A08F-A3EB010E1AF3}" dt="2020-05-17T08:12:50.052" v="2233" actId="1076"/>
          <ac:spMkLst>
            <pc:docMk/>
            <pc:sldMk cId="3070003705" sldId="465"/>
            <ac:spMk id="189" creationId="{508A0153-7C06-4DFF-806A-920A3F574811}"/>
          </ac:spMkLst>
        </pc:spChg>
        <pc:spChg chg="add mod">
          <ac:chgData name="Kulinich Bohdan" userId="48e65c9f34e137d0" providerId="LiveId" clId="{1758F106-E4AB-4C86-A08F-A3EB010E1AF3}" dt="2020-05-17T08:13:43.962" v="2240" actId="14100"/>
          <ac:spMkLst>
            <pc:docMk/>
            <pc:sldMk cId="3070003705" sldId="465"/>
            <ac:spMk id="190" creationId="{7CE28F77-BD32-49F9-90D7-ADBB4C89A9C3}"/>
          </ac:spMkLst>
        </pc:spChg>
        <pc:spChg chg="add mod">
          <ac:chgData name="Kulinich Bohdan" userId="48e65c9f34e137d0" providerId="LiveId" clId="{1758F106-E4AB-4C86-A08F-A3EB010E1AF3}" dt="2020-05-17T08:14:35.295" v="2307" actId="688"/>
          <ac:spMkLst>
            <pc:docMk/>
            <pc:sldMk cId="3070003705" sldId="465"/>
            <ac:spMk id="191" creationId="{9DA10C89-A45E-4F26-985D-84D5793AA0EA}"/>
          </ac:spMkLst>
        </pc:spChg>
        <pc:spChg chg="add mod">
          <ac:chgData name="Kulinich Bohdan" userId="48e65c9f34e137d0" providerId="LiveId" clId="{1758F106-E4AB-4C86-A08F-A3EB010E1AF3}" dt="2020-05-17T08:15:02.132" v="2315" actId="1076"/>
          <ac:spMkLst>
            <pc:docMk/>
            <pc:sldMk cId="3070003705" sldId="465"/>
            <ac:spMk id="192" creationId="{C3626764-A5A3-40F1-A193-952066606A18}"/>
          </ac:spMkLst>
        </pc:spChg>
        <pc:spChg chg="add mod">
          <ac:chgData name="Kulinich Bohdan" userId="48e65c9f34e137d0" providerId="LiveId" clId="{1758F106-E4AB-4C86-A08F-A3EB010E1AF3}" dt="2020-05-17T08:16:16.352" v="2327" actId="207"/>
          <ac:spMkLst>
            <pc:docMk/>
            <pc:sldMk cId="3070003705" sldId="465"/>
            <ac:spMk id="196" creationId="{9D838410-8283-43ED-AFC8-1A7B7E39A3E6}"/>
          </ac:spMkLst>
        </pc:spChg>
        <pc:spChg chg="add mod">
          <ac:chgData name="Kulinich Bohdan" userId="48e65c9f34e137d0" providerId="LiveId" clId="{1758F106-E4AB-4C86-A08F-A3EB010E1AF3}" dt="2020-05-17T08:16:16.352" v="2327" actId="207"/>
          <ac:spMkLst>
            <pc:docMk/>
            <pc:sldMk cId="3070003705" sldId="465"/>
            <ac:spMk id="197" creationId="{346B4F18-DED3-4EB3-AFC8-F04FD2CDAC44}"/>
          </ac:spMkLst>
        </pc:spChg>
        <pc:spChg chg="add mod">
          <ac:chgData name="Kulinich Bohdan" userId="48e65c9f34e137d0" providerId="LiveId" clId="{1758F106-E4AB-4C86-A08F-A3EB010E1AF3}" dt="2020-05-17T08:16:16.352" v="2327" actId="207"/>
          <ac:spMkLst>
            <pc:docMk/>
            <pc:sldMk cId="3070003705" sldId="465"/>
            <ac:spMk id="198" creationId="{6D9BCD07-DCCA-482F-B2E9-56451A06A63E}"/>
          </ac:spMkLst>
        </pc:spChg>
        <pc:spChg chg="add mod">
          <ac:chgData name="Kulinich Bohdan" userId="48e65c9f34e137d0" providerId="LiveId" clId="{1758F106-E4AB-4C86-A08F-A3EB010E1AF3}" dt="2020-05-17T18:05:23.743" v="4185" actId="14100"/>
          <ac:spMkLst>
            <pc:docMk/>
            <pc:sldMk cId="3070003705" sldId="465"/>
            <ac:spMk id="199" creationId="{42D577A1-2BCF-44CC-859A-8695589398CA}"/>
          </ac:spMkLst>
        </pc:spChg>
        <pc:spChg chg="add mod">
          <ac:chgData name="Kulinich Bohdan" userId="48e65c9f34e137d0" providerId="LiveId" clId="{1758F106-E4AB-4C86-A08F-A3EB010E1AF3}" dt="2020-05-17T18:04:53.983" v="4167" actId="1076"/>
          <ac:spMkLst>
            <pc:docMk/>
            <pc:sldMk cId="3070003705" sldId="465"/>
            <ac:spMk id="200" creationId="{A87B8C36-B0F0-44CA-B5BB-5C82FC9103EC}"/>
          </ac:spMkLst>
        </pc:spChg>
        <pc:cxnChg chg="mod">
          <ac:chgData name="Kulinich Bohdan" userId="48e65c9f34e137d0" providerId="LiveId" clId="{1758F106-E4AB-4C86-A08F-A3EB010E1AF3}" dt="2020-05-17T08:13:32.302" v="2236" actId="208"/>
          <ac:cxnSpMkLst>
            <pc:docMk/>
            <pc:sldMk cId="3070003705" sldId="465"/>
            <ac:cxnSpMk id="95" creationId="{4D2D36B1-D2DC-4B7E-BDD1-C60672D7D6E3}"/>
          </ac:cxnSpMkLst>
        </pc:cxnChg>
        <pc:cxnChg chg="del">
          <ac:chgData name="Kulinich Bohdan" userId="48e65c9f34e137d0" providerId="LiveId" clId="{1758F106-E4AB-4C86-A08F-A3EB010E1AF3}" dt="2020-05-17T06:59:23.399" v="2016" actId="478"/>
          <ac:cxnSpMkLst>
            <pc:docMk/>
            <pc:sldMk cId="3070003705" sldId="465"/>
            <ac:cxnSpMk id="145" creationId="{A805675E-F23C-4A3A-BE74-93AA8A7856FA}"/>
          </ac:cxnSpMkLst>
        </pc:cxnChg>
        <pc:cxnChg chg="del mod">
          <ac:chgData name="Kulinich Bohdan" userId="48e65c9f34e137d0" providerId="LiveId" clId="{1758F106-E4AB-4C86-A08F-A3EB010E1AF3}" dt="2020-05-17T06:58:47.909" v="2000" actId="478"/>
          <ac:cxnSpMkLst>
            <pc:docMk/>
            <pc:sldMk cId="3070003705" sldId="465"/>
            <ac:cxnSpMk id="251" creationId="{1787F3E8-BDF9-478F-B9B6-0A52E2C306A8}"/>
          </ac:cxnSpMkLst>
        </pc:cxnChg>
        <pc:cxnChg chg="del mod">
          <ac:chgData name="Kulinich Bohdan" userId="48e65c9f34e137d0" providerId="LiveId" clId="{1758F106-E4AB-4C86-A08F-A3EB010E1AF3}" dt="2020-05-17T06:58:49.099" v="2002" actId="478"/>
          <ac:cxnSpMkLst>
            <pc:docMk/>
            <pc:sldMk cId="3070003705" sldId="465"/>
            <ac:cxnSpMk id="264" creationId="{17532366-7FEC-4F31-B3D8-65F0EF548E83}"/>
          </ac:cxnSpMkLst>
        </pc:cxnChg>
      </pc:sldChg>
      <pc:sldChg chg="addSp delSp modSp add del modAnim">
        <pc:chgData name="Kulinich Bohdan" userId="48e65c9f34e137d0" providerId="LiveId" clId="{1758F106-E4AB-4C86-A08F-A3EB010E1AF3}" dt="2020-05-17T09:46:21.358" v="2902" actId="47"/>
        <pc:sldMkLst>
          <pc:docMk/>
          <pc:sldMk cId="2197610123" sldId="466"/>
        </pc:sldMkLst>
        <pc:spChg chg="add del mod">
          <ac:chgData name="Kulinich Bohdan" userId="48e65c9f34e137d0" providerId="LiveId" clId="{1758F106-E4AB-4C86-A08F-A3EB010E1AF3}" dt="2020-05-17T09:44:44.017" v="2886"/>
          <ac:spMkLst>
            <pc:docMk/>
            <pc:sldMk cId="2197610123" sldId="466"/>
            <ac:spMk id="33" creationId="{F3C2E052-BCBC-4117-B2FA-30FA8B1C5B09}"/>
          </ac:spMkLst>
        </pc:sp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30" creationId="{27DDF17C-A774-4FC4-9682-4194BD84176B}"/>
          </ac:cxnSpMkLst>
        </pc:cxn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31" creationId="{4A6FF05C-463F-44F0-A630-277F4885AA99}"/>
          </ac:cxnSpMkLst>
        </pc:cxn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32" creationId="{7B86396E-CA1D-4BBE-9ECE-739A2DD163BB}"/>
          </ac:cxnSpMkLst>
        </pc:cxn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34" creationId="{9B325236-F16A-477D-98BB-83CBBA41329D}"/>
          </ac:cxnSpMkLst>
        </pc:cxn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35" creationId="{41DE79DB-64CE-4783-B146-337A3BA82FD2}"/>
          </ac:cxnSpMkLst>
        </pc:cxn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36" creationId="{001C9D25-7948-4EB6-B191-78234B44B81D}"/>
          </ac:cxnSpMkLst>
        </pc:cxn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37" creationId="{8298EC07-0A81-4C54-BB28-D3094DABDC33}"/>
          </ac:cxnSpMkLst>
        </pc:cxn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38" creationId="{D0A86B1C-32F9-4BBA-90E0-E5AA389112C0}"/>
          </ac:cxnSpMkLst>
        </pc:cxn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39" creationId="{50854C51-36A1-4887-BB48-12EDDC9AA928}"/>
          </ac:cxnSpMkLst>
        </pc:cxn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40" creationId="{626EBAA0-F0F9-4A4D-BA31-F3F75F110049}"/>
          </ac:cxnSpMkLst>
        </pc:cxn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41" creationId="{D506FA39-4597-428E-9DF4-42CD14AC2396}"/>
          </ac:cxnSpMkLst>
        </pc:cxnChg>
        <pc:cxnChg chg="add del mod">
          <ac:chgData name="Kulinich Bohdan" userId="48e65c9f34e137d0" providerId="LiveId" clId="{1758F106-E4AB-4C86-A08F-A3EB010E1AF3}" dt="2020-05-17T09:44:44.017" v="2886"/>
          <ac:cxnSpMkLst>
            <pc:docMk/>
            <pc:sldMk cId="2197610123" sldId="466"/>
            <ac:cxnSpMk id="42" creationId="{EC8CBB52-B3F8-4166-9F85-47EAF92228B0}"/>
          </ac:cxnSpMkLst>
        </pc:cxnChg>
      </pc:sldChg>
      <pc:sldChg chg="addSp delSp modSp new del mod addAnim delAnim modAnim">
        <pc:chgData name="Kulinich Bohdan" userId="48e65c9f34e137d0" providerId="LiveId" clId="{1758F106-E4AB-4C86-A08F-A3EB010E1AF3}" dt="2020-05-17T09:46:17.987" v="2901" actId="47"/>
        <pc:sldMkLst>
          <pc:docMk/>
          <pc:sldMk cId="3531251479" sldId="467"/>
        </pc:sldMkLst>
        <pc:spChg chg="add del mod">
          <ac:chgData name="Kulinich Bohdan" userId="48e65c9f34e137d0" providerId="LiveId" clId="{1758F106-E4AB-4C86-A08F-A3EB010E1AF3}" dt="2020-05-17T09:02:23.066" v="2583" actId="478"/>
          <ac:spMkLst>
            <pc:docMk/>
            <pc:sldMk cId="3531251479" sldId="467"/>
            <ac:spMk id="49" creationId="{CEDB18EE-DF35-4211-8D0B-61F1E4ABE0E8}"/>
          </ac:spMkLst>
        </pc:spChg>
        <pc:spChg chg="add del mod">
          <ac:chgData name="Kulinich Bohdan" userId="48e65c9f34e137d0" providerId="LiveId" clId="{1758F106-E4AB-4C86-A08F-A3EB010E1AF3}" dt="2020-05-17T09:02:23.066" v="2583" actId="478"/>
          <ac:spMkLst>
            <pc:docMk/>
            <pc:sldMk cId="3531251479" sldId="467"/>
            <ac:spMk id="52" creationId="{5252E92F-AB92-4DD2-8848-FC23E8B0AA43}"/>
          </ac:spMkLst>
        </pc:spChg>
        <pc:spChg chg="add del mod">
          <ac:chgData name="Kulinich Bohdan" userId="48e65c9f34e137d0" providerId="LiveId" clId="{1758F106-E4AB-4C86-A08F-A3EB010E1AF3}" dt="2020-05-17T09:02:23.066" v="2583" actId="478"/>
          <ac:spMkLst>
            <pc:docMk/>
            <pc:sldMk cId="3531251479" sldId="467"/>
            <ac:spMk id="53" creationId="{D509406F-13D6-41B3-AB1D-D2193C847E12}"/>
          </ac:spMkLst>
        </pc:spChg>
        <pc:spChg chg="add del mod">
          <ac:chgData name="Kulinich Bohdan" userId="48e65c9f34e137d0" providerId="LiveId" clId="{1758F106-E4AB-4C86-A08F-A3EB010E1AF3}" dt="2020-05-17T09:02:23.066" v="2583" actId="478"/>
          <ac:spMkLst>
            <pc:docMk/>
            <pc:sldMk cId="3531251479" sldId="467"/>
            <ac:spMk id="54" creationId="{EC9187B9-E870-422C-842E-7FB8816A5F10}"/>
          </ac:spMkLst>
        </pc:spChg>
        <pc:spChg chg="add del mod">
          <ac:chgData name="Kulinich Bohdan" userId="48e65c9f34e137d0" providerId="LiveId" clId="{1758F106-E4AB-4C86-A08F-A3EB010E1AF3}" dt="2020-05-17T09:02:23.066" v="2583" actId="478"/>
          <ac:spMkLst>
            <pc:docMk/>
            <pc:sldMk cId="3531251479" sldId="467"/>
            <ac:spMk id="55" creationId="{8A2674D8-EB2D-414D-A994-0C79120436FE}"/>
          </ac:spMkLst>
        </pc:spChg>
        <pc:spChg chg="add del mod">
          <ac:chgData name="Kulinich Bohdan" userId="48e65c9f34e137d0" providerId="LiveId" clId="{1758F106-E4AB-4C86-A08F-A3EB010E1AF3}" dt="2020-05-17T09:02:23.066" v="2583" actId="478"/>
          <ac:spMkLst>
            <pc:docMk/>
            <pc:sldMk cId="3531251479" sldId="467"/>
            <ac:spMk id="59" creationId="{34EABFF2-7947-44AD-BF12-9FD3152610CC}"/>
          </ac:spMkLst>
        </pc:spChg>
        <pc:spChg chg="add del mod">
          <ac:chgData name="Kulinich Bohdan" userId="48e65c9f34e137d0" providerId="LiveId" clId="{1758F106-E4AB-4C86-A08F-A3EB010E1AF3}" dt="2020-05-17T09:02:23.066" v="2583" actId="478"/>
          <ac:spMkLst>
            <pc:docMk/>
            <pc:sldMk cId="3531251479" sldId="467"/>
            <ac:spMk id="60" creationId="{D5A4D927-8B8C-46F5-A88F-66B849E6CD16}"/>
          </ac:spMkLst>
        </pc:spChg>
        <pc:spChg chg="add del mod">
          <ac:chgData name="Kulinich Bohdan" userId="48e65c9f34e137d0" providerId="LiveId" clId="{1758F106-E4AB-4C86-A08F-A3EB010E1AF3}" dt="2020-05-17T09:02:23.066" v="2583" actId="478"/>
          <ac:spMkLst>
            <pc:docMk/>
            <pc:sldMk cId="3531251479" sldId="467"/>
            <ac:spMk id="61" creationId="{AB15E444-2FCA-48ED-B1F5-6C97326EBB5A}"/>
          </ac:spMkLst>
        </pc:spChg>
        <pc:spChg chg="add del mod">
          <ac:chgData name="Kulinich Bohdan" userId="48e65c9f34e137d0" providerId="LiveId" clId="{1758F106-E4AB-4C86-A08F-A3EB010E1AF3}" dt="2020-05-17T09:02:23.066" v="2583" actId="478"/>
          <ac:spMkLst>
            <pc:docMk/>
            <pc:sldMk cId="3531251479" sldId="467"/>
            <ac:spMk id="62" creationId="{D243D22B-467A-4490-8473-2E98D2AE5A68}"/>
          </ac:spMkLst>
        </pc:spChg>
        <pc:spChg chg="mod">
          <ac:chgData name="Kulinich Bohdan" userId="48e65c9f34e137d0" providerId="LiveId" clId="{1758F106-E4AB-4C86-A08F-A3EB010E1AF3}" dt="2020-05-17T09:02:23.736" v="2584"/>
          <ac:spMkLst>
            <pc:docMk/>
            <pc:sldMk cId="3531251479" sldId="467"/>
            <ac:spMk id="65" creationId="{542BFD9C-DEAA-46C3-9E70-4911025A316E}"/>
          </ac:spMkLst>
        </pc:spChg>
        <pc:spChg chg="mod">
          <ac:chgData name="Kulinich Bohdan" userId="48e65c9f34e137d0" providerId="LiveId" clId="{1758F106-E4AB-4C86-A08F-A3EB010E1AF3}" dt="2020-05-17T09:02:23.736" v="2584"/>
          <ac:spMkLst>
            <pc:docMk/>
            <pc:sldMk cId="3531251479" sldId="467"/>
            <ac:spMk id="68" creationId="{E64597DF-CD31-4867-8D22-8C3EAF4A17DA}"/>
          </ac:spMkLst>
        </pc:spChg>
        <pc:spChg chg="mod">
          <ac:chgData name="Kulinich Bohdan" userId="48e65c9f34e137d0" providerId="LiveId" clId="{1758F106-E4AB-4C86-A08F-A3EB010E1AF3}" dt="2020-05-17T09:02:23.736" v="2584"/>
          <ac:spMkLst>
            <pc:docMk/>
            <pc:sldMk cId="3531251479" sldId="467"/>
            <ac:spMk id="69" creationId="{45C2BE60-A664-454A-8557-7FFF35338FE4}"/>
          </ac:spMkLst>
        </pc:spChg>
        <pc:spChg chg="mod">
          <ac:chgData name="Kulinich Bohdan" userId="48e65c9f34e137d0" providerId="LiveId" clId="{1758F106-E4AB-4C86-A08F-A3EB010E1AF3}" dt="2020-05-17T09:02:23.736" v="2584"/>
          <ac:spMkLst>
            <pc:docMk/>
            <pc:sldMk cId="3531251479" sldId="467"/>
            <ac:spMk id="70" creationId="{38CEBBAD-F884-46FB-89D9-C8A2900160F2}"/>
          </ac:spMkLst>
        </pc:spChg>
        <pc:spChg chg="mod">
          <ac:chgData name="Kulinich Bohdan" userId="48e65c9f34e137d0" providerId="LiveId" clId="{1758F106-E4AB-4C86-A08F-A3EB010E1AF3}" dt="2020-05-17T09:02:23.736" v="2584"/>
          <ac:spMkLst>
            <pc:docMk/>
            <pc:sldMk cId="3531251479" sldId="467"/>
            <ac:spMk id="71" creationId="{EE97BAE8-DE12-4C0A-8431-1A8762734B20}"/>
          </ac:spMkLst>
        </pc:spChg>
        <pc:spChg chg="mod">
          <ac:chgData name="Kulinich Bohdan" userId="48e65c9f34e137d0" providerId="LiveId" clId="{1758F106-E4AB-4C86-A08F-A3EB010E1AF3}" dt="2020-05-17T09:02:23.736" v="2584"/>
          <ac:spMkLst>
            <pc:docMk/>
            <pc:sldMk cId="3531251479" sldId="467"/>
            <ac:spMk id="75" creationId="{9B9A4713-E764-4697-B295-D262A0093ACD}"/>
          </ac:spMkLst>
        </pc:spChg>
        <pc:spChg chg="mod">
          <ac:chgData name="Kulinich Bohdan" userId="48e65c9f34e137d0" providerId="LiveId" clId="{1758F106-E4AB-4C86-A08F-A3EB010E1AF3}" dt="2020-05-17T09:02:23.736" v="2584"/>
          <ac:spMkLst>
            <pc:docMk/>
            <pc:sldMk cId="3531251479" sldId="467"/>
            <ac:spMk id="76" creationId="{9E57537B-2DEB-4D8B-AE30-1D667BEA3BFF}"/>
          </ac:spMkLst>
        </pc:spChg>
        <pc:spChg chg="mod">
          <ac:chgData name="Kulinich Bohdan" userId="48e65c9f34e137d0" providerId="LiveId" clId="{1758F106-E4AB-4C86-A08F-A3EB010E1AF3}" dt="2020-05-17T09:02:23.736" v="2584"/>
          <ac:spMkLst>
            <pc:docMk/>
            <pc:sldMk cId="3531251479" sldId="467"/>
            <ac:spMk id="77" creationId="{5A5E2EC8-3B5F-4231-9419-B3B3FF7E92A1}"/>
          </ac:spMkLst>
        </pc:spChg>
        <pc:spChg chg="mod">
          <ac:chgData name="Kulinich Bohdan" userId="48e65c9f34e137d0" providerId="LiveId" clId="{1758F106-E4AB-4C86-A08F-A3EB010E1AF3}" dt="2020-05-17T09:02:23.736" v="2584"/>
          <ac:spMkLst>
            <pc:docMk/>
            <pc:sldMk cId="3531251479" sldId="467"/>
            <ac:spMk id="78" creationId="{DBA56F16-4E4B-49A2-93EE-91BB2C6A95A8}"/>
          </ac:spMkLst>
        </pc:spChg>
        <pc:spChg chg="add mod ord">
          <ac:chgData name="Kulinich Bohdan" userId="48e65c9f34e137d0" providerId="LiveId" clId="{1758F106-E4AB-4C86-A08F-A3EB010E1AF3}" dt="2020-05-17T09:34:20.037" v="2741" actId="164"/>
          <ac:spMkLst>
            <pc:docMk/>
            <pc:sldMk cId="3531251479" sldId="467"/>
            <ac:spMk id="117" creationId="{78FC6335-40FA-4ABD-A5C5-A8EA32E1C320}"/>
          </ac:spMkLst>
        </pc:spChg>
        <pc:spChg chg="add mod ord">
          <ac:chgData name="Kulinich Bohdan" userId="48e65c9f34e137d0" providerId="LiveId" clId="{1758F106-E4AB-4C86-A08F-A3EB010E1AF3}" dt="2020-05-17T09:34:20.037" v="2741" actId="164"/>
          <ac:spMkLst>
            <pc:docMk/>
            <pc:sldMk cId="3531251479" sldId="467"/>
            <ac:spMk id="118" creationId="{AD0480EC-5E9B-4065-B7DE-9821DDAB3DD9}"/>
          </ac:spMkLst>
        </pc:spChg>
        <pc:grpChg chg="add del mod">
          <ac:chgData name="Kulinich Bohdan" userId="48e65c9f34e137d0" providerId="LiveId" clId="{1758F106-E4AB-4C86-A08F-A3EB010E1AF3}" dt="2020-05-17T08:58:59.812" v="2555" actId="478"/>
          <ac:grpSpMkLst>
            <pc:docMk/>
            <pc:sldMk cId="3531251479" sldId="467"/>
            <ac:grpSpMk id="8" creationId="{0E194899-713C-47C9-880B-7D7C868DB186}"/>
          </ac:grpSpMkLst>
        </pc:grpChg>
        <pc:grpChg chg="add del mod">
          <ac:chgData name="Kulinich Bohdan" userId="48e65c9f34e137d0" providerId="LiveId" clId="{1758F106-E4AB-4C86-A08F-A3EB010E1AF3}" dt="2020-05-17T08:58:59.812" v="2555" actId="478"/>
          <ac:grpSpMkLst>
            <pc:docMk/>
            <pc:sldMk cId="3531251479" sldId="467"/>
            <ac:grpSpMk id="18" creationId="{4C1556C5-1D98-4F54-A213-38FBF85B8AB0}"/>
          </ac:grpSpMkLst>
        </pc:grpChg>
        <pc:grpChg chg="add del mod topLvl">
          <ac:chgData name="Kulinich Bohdan" userId="48e65c9f34e137d0" providerId="LiveId" clId="{1758F106-E4AB-4C86-A08F-A3EB010E1AF3}" dt="2020-05-17T08:58:59.812" v="2555" actId="478"/>
          <ac:grpSpMkLst>
            <pc:docMk/>
            <pc:sldMk cId="3531251479" sldId="467"/>
            <ac:grpSpMk id="30" creationId="{26E6974B-560A-4D9C-BCD0-C16B560C6CE9}"/>
          </ac:grpSpMkLst>
        </pc:grpChg>
        <pc:grpChg chg="add del mod topLvl">
          <ac:chgData name="Kulinich Bohdan" userId="48e65c9f34e137d0" providerId="LiveId" clId="{1758F106-E4AB-4C86-A08F-A3EB010E1AF3}" dt="2020-05-17T08:58:59.812" v="2555" actId="478"/>
          <ac:grpSpMkLst>
            <pc:docMk/>
            <pc:sldMk cId="3531251479" sldId="467"/>
            <ac:grpSpMk id="40" creationId="{A30A0C97-364D-47E8-98D6-95EB15B8AAC0}"/>
          </ac:grpSpMkLst>
        </pc:grpChg>
        <pc:grpChg chg="add del mod">
          <ac:chgData name="Kulinich Bohdan" userId="48e65c9f34e137d0" providerId="LiveId" clId="{1758F106-E4AB-4C86-A08F-A3EB010E1AF3}" dt="2020-05-17T08:49:57.154" v="2439" actId="165"/>
          <ac:grpSpMkLst>
            <pc:docMk/>
            <pc:sldMk cId="3531251479" sldId="467"/>
            <ac:grpSpMk id="46" creationId="{606C8FED-9EFB-42A2-ACC4-AD3641819C57}"/>
          </ac:grpSpMkLst>
        </pc:grpChg>
        <pc:grpChg chg="add mod">
          <ac:chgData name="Kulinich Bohdan" userId="48e65c9f34e137d0" providerId="LiveId" clId="{1758F106-E4AB-4C86-A08F-A3EB010E1AF3}" dt="2020-05-17T09:02:41.346" v="2594" actId="1076"/>
          <ac:grpSpMkLst>
            <pc:docMk/>
            <pc:sldMk cId="3531251479" sldId="467"/>
            <ac:grpSpMk id="63" creationId="{D946ED01-2EAF-4531-95FA-5B97A71968F8}"/>
          </ac:grpSpMkLst>
        </pc:grpChg>
        <pc:grpChg chg="add mod">
          <ac:chgData name="Kulinich Bohdan" userId="48e65c9f34e137d0" providerId="LiveId" clId="{1758F106-E4AB-4C86-A08F-A3EB010E1AF3}" dt="2020-05-17T09:34:20.037" v="2741" actId="164"/>
          <ac:grpSpMkLst>
            <pc:docMk/>
            <pc:sldMk cId="3531251479" sldId="467"/>
            <ac:grpSpMk id="119" creationId="{5C131A0D-925A-4517-B218-1E41168D2C3C}"/>
          </ac:grpSpMkLst>
        </pc:grpChg>
        <pc:picChg chg="add del mod">
          <ac:chgData name="Kulinich Bohdan" userId="48e65c9f34e137d0" providerId="LiveId" clId="{1758F106-E4AB-4C86-A08F-A3EB010E1AF3}" dt="2020-05-17T09:32:10.313" v="2701" actId="478"/>
          <ac:picMkLst>
            <pc:docMk/>
            <pc:sldMk cId="3531251479" sldId="467"/>
            <ac:picMk id="47" creationId="{3FA825A2-48A4-4ECB-89A3-F80F73319154}"/>
          </ac:picMkLst>
        </pc:picChg>
        <pc:cxnChg chg="add del mod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2" creationId="{90653627-1CA9-4BB0-A17F-3605093AB55D}"/>
          </ac:cxnSpMkLst>
        </pc:cxnChg>
        <pc:cxnChg chg="add del mod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3" creationId="{35D6D5E8-F02A-40E4-B723-A4F29C7059BC}"/>
          </ac:cxnSpMkLst>
        </pc:cxnChg>
        <pc:cxnChg chg="add del mod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4" creationId="{01559F1F-5DB6-4C54-8BFB-088407DA00B7}"/>
          </ac:cxnSpMkLst>
        </pc:cxnChg>
        <pc:cxnChg chg="add del mod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5" creationId="{5D387E19-ECA7-41A3-9F7C-FF0E162F8F29}"/>
          </ac:cxnSpMkLst>
        </pc:cxnChg>
        <pc:cxnChg chg="add del mod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6" creationId="{DFFD5976-F988-4929-B4A0-3D9EA9337E3A}"/>
          </ac:cxnSpMkLst>
        </pc:cxnChg>
        <pc:cxnChg chg="add del mod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7" creationId="{F878ECA7-6313-4FAC-87EF-FB00FAC2381A}"/>
          </ac:cxnSpMkLst>
        </pc:cxnChg>
        <pc:cxnChg chg="mod">
          <ac:chgData name="Kulinich Bohdan" userId="48e65c9f34e137d0" providerId="LiveId" clId="{1758F106-E4AB-4C86-A08F-A3EB010E1AF3}" dt="2020-05-17T08:49:20.994" v="2431"/>
          <ac:cxnSpMkLst>
            <pc:docMk/>
            <pc:sldMk cId="3531251479" sldId="467"/>
            <ac:cxnSpMk id="9" creationId="{F3197B9C-4E31-4438-AAA1-ADFEA193892B}"/>
          </ac:cxnSpMkLst>
        </pc:cxnChg>
        <pc:cxnChg chg="mod">
          <ac:chgData name="Kulinich Bohdan" userId="48e65c9f34e137d0" providerId="LiveId" clId="{1758F106-E4AB-4C86-A08F-A3EB010E1AF3}" dt="2020-05-17T08:49:20.994" v="2431"/>
          <ac:cxnSpMkLst>
            <pc:docMk/>
            <pc:sldMk cId="3531251479" sldId="467"/>
            <ac:cxnSpMk id="10" creationId="{5C9E664C-D770-472B-9203-7E09BCCB4DAC}"/>
          </ac:cxnSpMkLst>
        </pc:cxnChg>
        <pc:cxnChg chg="mod">
          <ac:chgData name="Kulinich Bohdan" userId="48e65c9f34e137d0" providerId="LiveId" clId="{1758F106-E4AB-4C86-A08F-A3EB010E1AF3}" dt="2020-05-17T08:49:20.994" v="2431"/>
          <ac:cxnSpMkLst>
            <pc:docMk/>
            <pc:sldMk cId="3531251479" sldId="467"/>
            <ac:cxnSpMk id="11" creationId="{7383239F-7BEC-49CD-A206-24E03B8A00B4}"/>
          </ac:cxnSpMkLst>
        </pc:cxnChg>
        <pc:cxnChg chg="mod">
          <ac:chgData name="Kulinich Bohdan" userId="48e65c9f34e137d0" providerId="LiveId" clId="{1758F106-E4AB-4C86-A08F-A3EB010E1AF3}" dt="2020-05-17T08:49:20.994" v="2431"/>
          <ac:cxnSpMkLst>
            <pc:docMk/>
            <pc:sldMk cId="3531251479" sldId="467"/>
            <ac:cxnSpMk id="12" creationId="{9D6E0BC9-8CED-4AF4-AA47-F00FE24834A9}"/>
          </ac:cxnSpMkLst>
        </pc:cxnChg>
        <pc:cxnChg chg="mod">
          <ac:chgData name="Kulinich Bohdan" userId="48e65c9f34e137d0" providerId="LiveId" clId="{1758F106-E4AB-4C86-A08F-A3EB010E1AF3}" dt="2020-05-17T08:49:20.994" v="2431"/>
          <ac:cxnSpMkLst>
            <pc:docMk/>
            <pc:sldMk cId="3531251479" sldId="467"/>
            <ac:cxnSpMk id="13" creationId="{2B2DBFF6-29D0-45C2-A168-FC378261808E}"/>
          </ac:cxnSpMkLst>
        </pc:cxnChg>
        <pc:cxnChg chg="add del mod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14" creationId="{C2B2BF62-9654-4095-A250-2743A8963C47}"/>
          </ac:cxnSpMkLst>
        </pc:cxnChg>
        <pc:cxnChg chg="add del mod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15" creationId="{74969EFC-E177-4DD5-9A36-A1ABF221E4AD}"/>
          </ac:cxnSpMkLst>
        </pc:cxnChg>
        <pc:cxnChg chg="add del mod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16" creationId="{B5FAF9FF-07C8-4B54-93F8-894ED273103A}"/>
          </ac:cxnSpMkLst>
        </pc:cxnChg>
        <pc:cxnChg chg="add del mod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17" creationId="{429E9C0C-628F-40BF-9C2B-8EE518E26338}"/>
          </ac:cxnSpMkLst>
        </pc:cxnChg>
        <pc:cxnChg chg="mod">
          <ac:chgData name="Kulinich Bohdan" userId="48e65c9f34e137d0" providerId="LiveId" clId="{1758F106-E4AB-4C86-A08F-A3EB010E1AF3}" dt="2020-05-17T08:49:20.994" v="2431"/>
          <ac:cxnSpMkLst>
            <pc:docMk/>
            <pc:sldMk cId="3531251479" sldId="467"/>
            <ac:cxnSpMk id="19" creationId="{32F7FA90-A08F-4157-AEDC-7D8C5D6CE243}"/>
          </ac:cxnSpMkLst>
        </pc:cxnChg>
        <pc:cxnChg chg="mod">
          <ac:chgData name="Kulinich Bohdan" userId="48e65c9f34e137d0" providerId="LiveId" clId="{1758F106-E4AB-4C86-A08F-A3EB010E1AF3}" dt="2020-05-17T08:49:20.994" v="2431"/>
          <ac:cxnSpMkLst>
            <pc:docMk/>
            <pc:sldMk cId="3531251479" sldId="467"/>
            <ac:cxnSpMk id="20" creationId="{61E43F46-AAEB-4BE7-A4F1-67EF09364D3B}"/>
          </ac:cxnSpMkLst>
        </pc:cxnChg>
        <pc:cxnChg chg="mod">
          <ac:chgData name="Kulinich Bohdan" userId="48e65c9f34e137d0" providerId="LiveId" clId="{1758F106-E4AB-4C86-A08F-A3EB010E1AF3}" dt="2020-05-17T08:49:20.994" v="2431"/>
          <ac:cxnSpMkLst>
            <pc:docMk/>
            <pc:sldMk cId="3531251479" sldId="467"/>
            <ac:cxnSpMk id="21" creationId="{E2D127A3-6156-46D3-998C-3656D0F7BC40}"/>
          </ac:cxnSpMkLst>
        </pc:cxnChg>
        <pc:cxnChg chg="mod">
          <ac:chgData name="Kulinich Bohdan" userId="48e65c9f34e137d0" providerId="LiveId" clId="{1758F106-E4AB-4C86-A08F-A3EB010E1AF3}" dt="2020-05-17T08:49:20.994" v="2431"/>
          <ac:cxnSpMkLst>
            <pc:docMk/>
            <pc:sldMk cId="3531251479" sldId="467"/>
            <ac:cxnSpMk id="22" creationId="{61E91B25-35BC-4BE0-A2DC-16DD83AFA047}"/>
          </ac:cxnSpMkLst>
        </pc:cxnChg>
        <pc:cxnChg chg="mod">
          <ac:chgData name="Kulinich Bohdan" userId="48e65c9f34e137d0" providerId="LiveId" clId="{1758F106-E4AB-4C86-A08F-A3EB010E1AF3}" dt="2020-05-17T08:49:20.994" v="2431"/>
          <ac:cxnSpMkLst>
            <pc:docMk/>
            <pc:sldMk cId="3531251479" sldId="467"/>
            <ac:cxnSpMk id="23" creationId="{7BBB12E9-550B-462B-BD0A-9E92301F2A6A}"/>
          </ac:cxnSpMkLst>
        </pc:cxnChg>
        <pc:cxnChg chg="add del mod topLvl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24" creationId="{F138D168-6605-4850-9037-C8176A440041}"/>
          </ac:cxnSpMkLst>
        </pc:cxnChg>
        <pc:cxnChg chg="add del mod topLvl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25" creationId="{8F922ACD-2315-4D92-B112-8B1BA80CDFFC}"/>
          </ac:cxnSpMkLst>
        </pc:cxnChg>
        <pc:cxnChg chg="add del mod topLvl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26" creationId="{CB9D1258-C36D-4C41-91B2-05B4A230530C}"/>
          </ac:cxnSpMkLst>
        </pc:cxnChg>
        <pc:cxnChg chg="add del mod topLvl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27" creationId="{9375F7AA-4747-435B-8D9E-9BF9112E5EB4}"/>
          </ac:cxnSpMkLst>
        </pc:cxnChg>
        <pc:cxnChg chg="add del mod topLvl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28" creationId="{E3A36319-1138-45AD-88C9-F8583D92CF96}"/>
          </ac:cxnSpMkLst>
        </pc:cxnChg>
        <pc:cxnChg chg="add del mod topLvl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29" creationId="{33EE5DBF-0905-4E8A-958C-6BD35C753935}"/>
          </ac:cxnSpMkLst>
        </pc:cxnChg>
        <pc:cxnChg chg="mod">
          <ac:chgData name="Kulinich Bohdan" userId="48e65c9f34e137d0" providerId="LiveId" clId="{1758F106-E4AB-4C86-A08F-A3EB010E1AF3}" dt="2020-05-17T08:49:57.154" v="2439" actId="165"/>
          <ac:cxnSpMkLst>
            <pc:docMk/>
            <pc:sldMk cId="3531251479" sldId="467"/>
            <ac:cxnSpMk id="31" creationId="{1615A02C-3FA5-4389-8081-5E44791E9207}"/>
          </ac:cxnSpMkLst>
        </pc:cxnChg>
        <pc:cxnChg chg="mod">
          <ac:chgData name="Kulinich Bohdan" userId="48e65c9f34e137d0" providerId="LiveId" clId="{1758F106-E4AB-4C86-A08F-A3EB010E1AF3}" dt="2020-05-17T08:49:57.154" v="2439" actId="165"/>
          <ac:cxnSpMkLst>
            <pc:docMk/>
            <pc:sldMk cId="3531251479" sldId="467"/>
            <ac:cxnSpMk id="32" creationId="{4D0202F2-E889-484D-95FE-B2F8894EA0A4}"/>
          </ac:cxnSpMkLst>
        </pc:cxnChg>
        <pc:cxnChg chg="mod">
          <ac:chgData name="Kulinich Bohdan" userId="48e65c9f34e137d0" providerId="LiveId" clId="{1758F106-E4AB-4C86-A08F-A3EB010E1AF3}" dt="2020-05-17T08:49:57.154" v="2439" actId="165"/>
          <ac:cxnSpMkLst>
            <pc:docMk/>
            <pc:sldMk cId="3531251479" sldId="467"/>
            <ac:cxnSpMk id="33" creationId="{94B20065-C745-4ED8-8095-B47335E78DFF}"/>
          </ac:cxnSpMkLst>
        </pc:cxnChg>
        <pc:cxnChg chg="mod">
          <ac:chgData name="Kulinich Bohdan" userId="48e65c9f34e137d0" providerId="LiveId" clId="{1758F106-E4AB-4C86-A08F-A3EB010E1AF3}" dt="2020-05-17T08:49:57.154" v="2439" actId="165"/>
          <ac:cxnSpMkLst>
            <pc:docMk/>
            <pc:sldMk cId="3531251479" sldId="467"/>
            <ac:cxnSpMk id="34" creationId="{938E0E44-2FC3-43A4-8855-74A9884AA062}"/>
          </ac:cxnSpMkLst>
        </pc:cxnChg>
        <pc:cxnChg chg="mod">
          <ac:chgData name="Kulinich Bohdan" userId="48e65c9f34e137d0" providerId="LiveId" clId="{1758F106-E4AB-4C86-A08F-A3EB010E1AF3}" dt="2020-05-17T08:49:57.154" v="2439" actId="165"/>
          <ac:cxnSpMkLst>
            <pc:docMk/>
            <pc:sldMk cId="3531251479" sldId="467"/>
            <ac:cxnSpMk id="35" creationId="{DE330C71-BABA-47E8-8AEB-AFA611D32A58}"/>
          </ac:cxnSpMkLst>
        </pc:cxnChg>
        <pc:cxnChg chg="add del mod topLvl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36" creationId="{10F28FC4-BE3C-4B6D-B9C8-A3BA731425A4}"/>
          </ac:cxnSpMkLst>
        </pc:cxnChg>
        <pc:cxnChg chg="add del mod topLvl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37" creationId="{F7D3774A-7DA3-4D09-8F3F-2D68C97B81ED}"/>
          </ac:cxnSpMkLst>
        </pc:cxnChg>
        <pc:cxnChg chg="add del mod topLvl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38" creationId="{8AFFF43E-0AC4-41C9-A43B-AA26FE677CA8}"/>
          </ac:cxnSpMkLst>
        </pc:cxnChg>
        <pc:cxnChg chg="add del mod topLvl">
          <ac:chgData name="Kulinich Bohdan" userId="48e65c9f34e137d0" providerId="LiveId" clId="{1758F106-E4AB-4C86-A08F-A3EB010E1AF3}" dt="2020-05-17T08:58:59.812" v="2555" actId="478"/>
          <ac:cxnSpMkLst>
            <pc:docMk/>
            <pc:sldMk cId="3531251479" sldId="467"/>
            <ac:cxnSpMk id="39" creationId="{4B1B54F8-9429-437F-BD97-D6EE2159926A}"/>
          </ac:cxnSpMkLst>
        </pc:cxnChg>
        <pc:cxnChg chg="mod topLvl">
          <ac:chgData name="Kulinich Bohdan" userId="48e65c9f34e137d0" providerId="LiveId" clId="{1758F106-E4AB-4C86-A08F-A3EB010E1AF3}" dt="2020-05-17T08:50:54.014" v="2454" actId="165"/>
          <ac:cxnSpMkLst>
            <pc:docMk/>
            <pc:sldMk cId="3531251479" sldId="467"/>
            <ac:cxnSpMk id="41" creationId="{36653287-DB4D-44FA-AD6F-9244E40933BC}"/>
          </ac:cxnSpMkLst>
        </pc:cxnChg>
        <pc:cxnChg chg="mod topLvl">
          <ac:chgData name="Kulinich Bohdan" userId="48e65c9f34e137d0" providerId="LiveId" clId="{1758F106-E4AB-4C86-A08F-A3EB010E1AF3}" dt="2020-05-17T08:50:54.014" v="2454" actId="165"/>
          <ac:cxnSpMkLst>
            <pc:docMk/>
            <pc:sldMk cId="3531251479" sldId="467"/>
            <ac:cxnSpMk id="42" creationId="{C87B9A3C-6B89-431A-A23D-E77060282190}"/>
          </ac:cxnSpMkLst>
        </pc:cxnChg>
        <pc:cxnChg chg="mod topLvl">
          <ac:chgData name="Kulinich Bohdan" userId="48e65c9f34e137d0" providerId="LiveId" clId="{1758F106-E4AB-4C86-A08F-A3EB010E1AF3}" dt="2020-05-17T08:50:54.014" v="2454" actId="165"/>
          <ac:cxnSpMkLst>
            <pc:docMk/>
            <pc:sldMk cId="3531251479" sldId="467"/>
            <ac:cxnSpMk id="43" creationId="{D79ECE84-682B-4696-AE56-130F0E190030}"/>
          </ac:cxnSpMkLst>
        </pc:cxnChg>
        <pc:cxnChg chg="mod topLvl">
          <ac:chgData name="Kulinich Bohdan" userId="48e65c9f34e137d0" providerId="LiveId" clId="{1758F106-E4AB-4C86-A08F-A3EB010E1AF3}" dt="2020-05-17T08:50:54.014" v="2454" actId="165"/>
          <ac:cxnSpMkLst>
            <pc:docMk/>
            <pc:sldMk cId="3531251479" sldId="467"/>
            <ac:cxnSpMk id="44" creationId="{BEE5D87C-6EBE-4753-9711-5A79A19374FC}"/>
          </ac:cxnSpMkLst>
        </pc:cxnChg>
        <pc:cxnChg chg="mod topLvl">
          <ac:chgData name="Kulinich Bohdan" userId="48e65c9f34e137d0" providerId="LiveId" clId="{1758F106-E4AB-4C86-A08F-A3EB010E1AF3}" dt="2020-05-17T08:50:54.014" v="2454" actId="165"/>
          <ac:cxnSpMkLst>
            <pc:docMk/>
            <pc:sldMk cId="3531251479" sldId="467"/>
            <ac:cxnSpMk id="45" creationId="{9F062A05-AD24-453F-88B7-9E1E1A1B1248}"/>
          </ac:cxnSpMkLst>
        </pc:cxnChg>
        <pc:cxnChg chg="add del mod">
          <ac:chgData name="Kulinich Bohdan" userId="48e65c9f34e137d0" providerId="LiveId" clId="{1758F106-E4AB-4C86-A08F-A3EB010E1AF3}" dt="2020-05-17T09:02:23.066" v="2583" actId="478"/>
          <ac:cxnSpMkLst>
            <pc:docMk/>
            <pc:sldMk cId="3531251479" sldId="467"/>
            <ac:cxnSpMk id="48" creationId="{42080F7C-99BF-4079-AC67-A1F8456F94C9}"/>
          </ac:cxnSpMkLst>
        </pc:cxnChg>
        <pc:cxnChg chg="add del mod">
          <ac:chgData name="Kulinich Bohdan" userId="48e65c9f34e137d0" providerId="LiveId" clId="{1758F106-E4AB-4C86-A08F-A3EB010E1AF3}" dt="2020-05-17T09:02:23.066" v="2583" actId="478"/>
          <ac:cxnSpMkLst>
            <pc:docMk/>
            <pc:sldMk cId="3531251479" sldId="467"/>
            <ac:cxnSpMk id="50" creationId="{A53A99DD-7902-438E-AC2D-DC8513EFA2BA}"/>
          </ac:cxnSpMkLst>
        </pc:cxnChg>
        <pc:cxnChg chg="add del mod">
          <ac:chgData name="Kulinich Bohdan" userId="48e65c9f34e137d0" providerId="LiveId" clId="{1758F106-E4AB-4C86-A08F-A3EB010E1AF3}" dt="2020-05-17T09:02:23.066" v="2583" actId="478"/>
          <ac:cxnSpMkLst>
            <pc:docMk/>
            <pc:sldMk cId="3531251479" sldId="467"/>
            <ac:cxnSpMk id="51" creationId="{40CF6B74-76C8-4326-9FA7-8F8F48FD3C59}"/>
          </ac:cxnSpMkLst>
        </pc:cxnChg>
        <pc:cxnChg chg="add del mod">
          <ac:chgData name="Kulinich Bohdan" userId="48e65c9f34e137d0" providerId="LiveId" clId="{1758F106-E4AB-4C86-A08F-A3EB010E1AF3}" dt="2020-05-17T09:02:23.066" v="2583" actId="478"/>
          <ac:cxnSpMkLst>
            <pc:docMk/>
            <pc:sldMk cId="3531251479" sldId="467"/>
            <ac:cxnSpMk id="56" creationId="{6550E450-8E78-4C69-A3B3-72761B09FD3A}"/>
          </ac:cxnSpMkLst>
        </pc:cxnChg>
        <pc:cxnChg chg="add del mod">
          <ac:chgData name="Kulinich Bohdan" userId="48e65c9f34e137d0" providerId="LiveId" clId="{1758F106-E4AB-4C86-A08F-A3EB010E1AF3}" dt="2020-05-17T09:02:23.066" v="2583" actId="478"/>
          <ac:cxnSpMkLst>
            <pc:docMk/>
            <pc:sldMk cId="3531251479" sldId="467"/>
            <ac:cxnSpMk id="57" creationId="{F05E101E-B3F3-4248-B86D-55C13C16F8B7}"/>
          </ac:cxnSpMkLst>
        </pc:cxnChg>
        <pc:cxnChg chg="add del mod">
          <ac:chgData name="Kulinich Bohdan" userId="48e65c9f34e137d0" providerId="LiveId" clId="{1758F106-E4AB-4C86-A08F-A3EB010E1AF3}" dt="2020-05-17T09:02:23.066" v="2583" actId="478"/>
          <ac:cxnSpMkLst>
            <pc:docMk/>
            <pc:sldMk cId="3531251479" sldId="467"/>
            <ac:cxnSpMk id="58" creationId="{A57E8198-15C7-4B3F-8117-F40F7B75343D}"/>
          </ac:cxnSpMkLst>
        </pc:cxnChg>
        <pc:cxnChg chg="mod">
          <ac:chgData name="Kulinich Bohdan" userId="48e65c9f34e137d0" providerId="LiveId" clId="{1758F106-E4AB-4C86-A08F-A3EB010E1AF3}" dt="2020-05-17T09:02:23.736" v="2584"/>
          <ac:cxnSpMkLst>
            <pc:docMk/>
            <pc:sldMk cId="3531251479" sldId="467"/>
            <ac:cxnSpMk id="64" creationId="{C6C7AABF-FDE4-40A3-872C-24696CC55461}"/>
          </ac:cxnSpMkLst>
        </pc:cxnChg>
        <pc:cxnChg chg="mod">
          <ac:chgData name="Kulinich Bohdan" userId="48e65c9f34e137d0" providerId="LiveId" clId="{1758F106-E4AB-4C86-A08F-A3EB010E1AF3}" dt="2020-05-17T09:02:23.736" v="2584"/>
          <ac:cxnSpMkLst>
            <pc:docMk/>
            <pc:sldMk cId="3531251479" sldId="467"/>
            <ac:cxnSpMk id="66" creationId="{5C523CD8-8DB5-40EC-B5A7-85B6D02D79B2}"/>
          </ac:cxnSpMkLst>
        </pc:cxnChg>
        <pc:cxnChg chg="mod">
          <ac:chgData name="Kulinich Bohdan" userId="48e65c9f34e137d0" providerId="LiveId" clId="{1758F106-E4AB-4C86-A08F-A3EB010E1AF3}" dt="2020-05-17T09:02:23.736" v="2584"/>
          <ac:cxnSpMkLst>
            <pc:docMk/>
            <pc:sldMk cId="3531251479" sldId="467"/>
            <ac:cxnSpMk id="67" creationId="{F4CBA1E1-B018-4668-BFE3-E8AD0DB34188}"/>
          </ac:cxnSpMkLst>
        </pc:cxnChg>
        <pc:cxnChg chg="mod">
          <ac:chgData name="Kulinich Bohdan" userId="48e65c9f34e137d0" providerId="LiveId" clId="{1758F106-E4AB-4C86-A08F-A3EB010E1AF3}" dt="2020-05-17T09:02:23.736" v="2584"/>
          <ac:cxnSpMkLst>
            <pc:docMk/>
            <pc:sldMk cId="3531251479" sldId="467"/>
            <ac:cxnSpMk id="72" creationId="{384DE36D-01F3-49CA-93EB-937ADDE70B08}"/>
          </ac:cxnSpMkLst>
        </pc:cxnChg>
        <pc:cxnChg chg="mod">
          <ac:chgData name="Kulinich Bohdan" userId="48e65c9f34e137d0" providerId="LiveId" clId="{1758F106-E4AB-4C86-A08F-A3EB010E1AF3}" dt="2020-05-17T09:02:23.736" v="2584"/>
          <ac:cxnSpMkLst>
            <pc:docMk/>
            <pc:sldMk cId="3531251479" sldId="467"/>
            <ac:cxnSpMk id="73" creationId="{118221F5-156B-4243-BF40-81509D2DAECC}"/>
          </ac:cxnSpMkLst>
        </pc:cxnChg>
        <pc:cxnChg chg="mod">
          <ac:chgData name="Kulinich Bohdan" userId="48e65c9f34e137d0" providerId="LiveId" clId="{1758F106-E4AB-4C86-A08F-A3EB010E1AF3}" dt="2020-05-17T09:02:23.736" v="2584"/>
          <ac:cxnSpMkLst>
            <pc:docMk/>
            <pc:sldMk cId="3531251479" sldId="467"/>
            <ac:cxnSpMk id="74" creationId="{E6673FCE-A006-4126-B90C-6B7D8DA25580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79" creationId="{75DF1ED7-C1C0-4840-B407-4EDC5C9D0479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81" creationId="{A1B78D27-1A33-4007-AB25-399622DFC2AA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82" creationId="{4CEE86BB-EB91-40D2-A9B5-505438B73791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85" creationId="{24CDC170-AD6B-4780-A1A5-B593E7BABEC4}"/>
          </ac:cxnSpMkLst>
        </pc:cxnChg>
        <pc:cxnChg chg="add mod or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86" creationId="{754EF866-FED0-46C0-BC74-7666E6CB2377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87" creationId="{16C7642D-EFC2-494F-ADAA-98F2559120E0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88" creationId="{0C4A5D79-D538-4BD0-A792-E7D62CDD3A5C}"/>
          </ac:cxnSpMkLst>
        </pc:cxnChg>
        <pc:cxnChg chg="add mod or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89" creationId="{D09E87B2-EA35-46D1-84E2-04422DEE51BF}"/>
          </ac:cxnSpMkLst>
        </pc:cxnChg>
        <pc:cxnChg chg="add mod">
          <ac:chgData name="Kulinich Bohdan" userId="48e65c9f34e137d0" providerId="LiveId" clId="{1758F106-E4AB-4C86-A08F-A3EB010E1AF3}" dt="2020-05-17T09:28:55.661" v="2644" actId="571"/>
          <ac:cxnSpMkLst>
            <pc:docMk/>
            <pc:sldMk cId="3531251479" sldId="467"/>
            <ac:cxnSpMk id="90" creationId="{049F27F7-6F84-4273-A036-AF8C12C5DBEA}"/>
          </ac:cxnSpMkLst>
        </pc:cxnChg>
        <pc:cxnChg chg="add mod">
          <ac:chgData name="Kulinich Bohdan" userId="48e65c9f34e137d0" providerId="LiveId" clId="{1758F106-E4AB-4C86-A08F-A3EB010E1AF3}" dt="2020-05-17T09:28:55.661" v="2644" actId="571"/>
          <ac:cxnSpMkLst>
            <pc:docMk/>
            <pc:sldMk cId="3531251479" sldId="467"/>
            <ac:cxnSpMk id="91" creationId="{39200178-6F21-48A1-8F18-0475695C004C}"/>
          </ac:cxnSpMkLst>
        </pc:cxnChg>
        <pc:cxnChg chg="add mod">
          <ac:chgData name="Kulinich Bohdan" userId="48e65c9f34e137d0" providerId="LiveId" clId="{1758F106-E4AB-4C86-A08F-A3EB010E1AF3}" dt="2020-05-17T09:28:55.661" v="2644" actId="571"/>
          <ac:cxnSpMkLst>
            <pc:docMk/>
            <pc:sldMk cId="3531251479" sldId="467"/>
            <ac:cxnSpMk id="92" creationId="{9C758B21-ADC6-4D23-A537-8BBFA28F85E0}"/>
          </ac:cxnSpMkLst>
        </pc:cxnChg>
        <pc:cxnChg chg="add mod">
          <ac:chgData name="Kulinich Bohdan" userId="48e65c9f34e137d0" providerId="LiveId" clId="{1758F106-E4AB-4C86-A08F-A3EB010E1AF3}" dt="2020-05-17T09:28:55.661" v="2644" actId="571"/>
          <ac:cxnSpMkLst>
            <pc:docMk/>
            <pc:sldMk cId="3531251479" sldId="467"/>
            <ac:cxnSpMk id="93" creationId="{DA9228EC-3F5E-4E54-8DC4-789227A16193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94" creationId="{19858BB6-E64A-47EC-9042-E4CC368302FB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101" creationId="{C924F218-643C-4E52-9105-B0FB33A69539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102" creationId="{6FD9841D-F655-4BF4-A709-11DCBC8D5088}"/>
          </ac:cxnSpMkLst>
        </pc:cxnChg>
        <pc:cxnChg chg="add mod or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103" creationId="{FCD6C3AC-EE41-4943-B038-CAAEC699222A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104" creationId="{CD513B26-E561-42C9-9F14-64231DD4A110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110" creationId="{EC2A72BC-F3D1-475B-829A-919A2AE8DAB0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111" creationId="{26988550-58AB-4B52-BC5D-9BDEB66C529E}"/>
          </ac:cxnSpMkLst>
        </pc:cxnChg>
        <pc:cxnChg chg="add mod or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112" creationId="{0736FC8A-EC8C-4A0A-8723-A46A0B58723C}"/>
          </ac:cxnSpMkLst>
        </pc:cxnChg>
        <pc:cxnChg chg="add mod or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113" creationId="{D97CEF34-A243-44FB-BE46-93F2CAEAFD73}"/>
          </ac:cxnSpMkLst>
        </pc:cxnChg>
        <pc:cxnChg chg="add mod">
          <ac:chgData name="Kulinich Bohdan" userId="48e65c9f34e137d0" providerId="LiveId" clId="{1758F106-E4AB-4C86-A08F-A3EB010E1AF3}" dt="2020-05-17T09:34:20.037" v="2741" actId="164"/>
          <ac:cxnSpMkLst>
            <pc:docMk/>
            <pc:sldMk cId="3531251479" sldId="467"/>
            <ac:cxnSpMk id="116" creationId="{90A7E7BE-CE29-4FD5-B27D-8553EEE6D213}"/>
          </ac:cxnSpMkLst>
        </pc:cxnChg>
      </pc:sldChg>
      <pc:sldChg chg="addSp delSp modSp add mod modTransition delAnim modAnim">
        <pc:chgData name="Kulinich Bohdan" userId="48e65c9f34e137d0" providerId="LiveId" clId="{1758F106-E4AB-4C86-A08F-A3EB010E1AF3}" dt="2020-05-17T09:41:22.278" v="2854"/>
        <pc:sldMkLst>
          <pc:docMk/>
          <pc:sldMk cId="802395089" sldId="468"/>
        </pc:sldMkLst>
        <pc:spChg chg="del">
          <ac:chgData name="Kulinich Bohdan" userId="48e65c9f34e137d0" providerId="LiveId" clId="{1758F106-E4AB-4C86-A08F-A3EB010E1AF3}" dt="2020-05-17T09:36:58.540" v="2784" actId="478"/>
          <ac:spMkLst>
            <pc:docMk/>
            <pc:sldMk cId="802395089" sldId="468"/>
            <ac:spMk id="73" creationId="{4300E4D9-A03E-4607-86E0-B54C2E77B078}"/>
          </ac:spMkLst>
        </pc:spChg>
        <pc:spChg chg="mod">
          <ac:chgData name="Kulinich Bohdan" userId="48e65c9f34e137d0" providerId="LiveId" clId="{1758F106-E4AB-4C86-A08F-A3EB010E1AF3}" dt="2020-05-17T09:37:47.746" v="2792"/>
          <ac:spMkLst>
            <pc:docMk/>
            <pc:sldMk cId="802395089" sldId="468"/>
            <ac:spMk id="78" creationId="{5147D8E1-CF35-49FC-8F68-11CB9F65A061}"/>
          </ac:spMkLst>
        </pc:spChg>
        <pc:spChg chg="mod">
          <ac:chgData name="Kulinich Bohdan" userId="48e65c9f34e137d0" providerId="LiveId" clId="{1758F106-E4AB-4C86-A08F-A3EB010E1AF3}" dt="2020-05-17T09:37:47.746" v="2792"/>
          <ac:spMkLst>
            <pc:docMk/>
            <pc:sldMk cId="802395089" sldId="468"/>
            <ac:spMk id="79" creationId="{44693CDA-D287-4750-A05B-A48D7CBA5E67}"/>
          </ac:spMkLst>
        </pc:spChg>
        <pc:spChg chg="mod">
          <ac:chgData name="Kulinich Bohdan" userId="48e65c9f34e137d0" providerId="LiveId" clId="{1758F106-E4AB-4C86-A08F-A3EB010E1AF3}" dt="2020-05-17T09:37:47.746" v="2792"/>
          <ac:spMkLst>
            <pc:docMk/>
            <pc:sldMk cId="802395089" sldId="468"/>
            <ac:spMk id="81" creationId="{A9EA0BDD-F3CF-428D-B961-D85EF65449A2}"/>
          </ac:spMkLst>
        </pc:spChg>
        <pc:spChg chg="mod">
          <ac:chgData name="Kulinich Bohdan" userId="48e65c9f34e137d0" providerId="LiveId" clId="{1758F106-E4AB-4C86-A08F-A3EB010E1AF3}" dt="2020-05-17T09:37:47.746" v="2792"/>
          <ac:spMkLst>
            <pc:docMk/>
            <pc:sldMk cId="802395089" sldId="468"/>
            <ac:spMk id="82" creationId="{B05C4F3E-FBC9-471B-B78D-26AFF5CDF4FC}"/>
          </ac:spMkLst>
        </pc:spChg>
        <pc:spChg chg="mod">
          <ac:chgData name="Kulinich Bohdan" userId="48e65c9f34e137d0" providerId="LiveId" clId="{1758F106-E4AB-4C86-A08F-A3EB010E1AF3}" dt="2020-05-17T09:39:06.038" v="2806"/>
          <ac:spMkLst>
            <pc:docMk/>
            <pc:sldMk cId="802395089" sldId="468"/>
            <ac:spMk id="86" creationId="{6C940AA8-6CA0-4B58-A025-973E5D06C313}"/>
          </ac:spMkLst>
        </pc:spChg>
        <pc:spChg chg="mod">
          <ac:chgData name="Kulinich Bohdan" userId="48e65c9f34e137d0" providerId="LiveId" clId="{1758F106-E4AB-4C86-A08F-A3EB010E1AF3}" dt="2020-05-17T09:39:06.038" v="2806"/>
          <ac:spMkLst>
            <pc:docMk/>
            <pc:sldMk cId="802395089" sldId="468"/>
            <ac:spMk id="89" creationId="{D9C1C08E-E8E5-49DE-9A1D-8142739B36AD}"/>
          </ac:spMkLst>
        </pc:spChg>
        <pc:spChg chg="mod">
          <ac:chgData name="Kulinich Bohdan" userId="48e65c9f34e137d0" providerId="LiveId" clId="{1758F106-E4AB-4C86-A08F-A3EB010E1AF3}" dt="2020-05-17T09:39:06.038" v="2806"/>
          <ac:spMkLst>
            <pc:docMk/>
            <pc:sldMk cId="802395089" sldId="468"/>
            <ac:spMk id="90" creationId="{2B4AD2D3-08E1-48F2-BC88-A1D938B63A2F}"/>
          </ac:spMkLst>
        </pc:spChg>
        <pc:spChg chg="mod">
          <ac:chgData name="Kulinich Bohdan" userId="48e65c9f34e137d0" providerId="LiveId" clId="{1758F106-E4AB-4C86-A08F-A3EB010E1AF3}" dt="2020-05-17T09:39:06.038" v="2806"/>
          <ac:spMkLst>
            <pc:docMk/>
            <pc:sldMk cId="802395089" sldId="468"/>
            <ac:spMk id="91" creationId="{BD7C8F43-5B8A-4117-9A61-2E34240FB14E}"/>
          </ac:spMkLst>
        </pc:spChg>
        <pc:spChg chg="mod">
          <ac:chgData name="Kulinich Bohdan" userId="48e65c9f34e137d0" providerId="LiveId" clId="{1758F106-E4AB-4C86-A08F-A3EB010E1AF3}" dt="2020-05-17T09:39:06.038" v="2806"/>
          <ac:spMkLst>
            <pc:docMk/>
            <pc:sldMk cId="802395089" sldId="468"/>
            <ac:spMk id="92" creationId="{11E0517C-DF7D-4C57-BBD6-BFCEEEB4CFEE}"/>
          </ac:spMkLst>
        </pc:spChg>
        <pc:spChg chg="mod">
          <ac:chgData name="Kulinich Bohdan" userId="48e65c9f34e137d0" providerId="LiveId" clId="{1758F106-E4AB-4C86-A08F-A3EB010E1AF3}" dt="2020-05-17T09:39:06.038" v="2806"/>
          <ac:spMkLst>
            <pc:docMk/>
            <pc:sldMk cId="802395089" sldId="468"/>
            <ac:spMk id="96" creationId="{CCA58F88-EF3F-464E-B3AF-47308D6BE3A1}"/>
          </ac:spMkLst>
        </pc:spChg>
        <pc:spChg chg="mod">
          <ac:chgData name="Kulinich Bohdan" userId="48e65c9f34e137d0" providerId="LiveId" clId="{1758F106-E4AB-4C86-A08F-A3EB010E1AF3}" dt="2020-05-17T09:39:06.038" v="2806"/>
          <ac:spMkLst>
            <pc:docMk/>
            <pc:sldMk cId="802395089" sldId="468"/>
            <ac:spMk id="97" creationId="{1D0A991B-07F9-4614-9DFC-AB24B020BC88}"/>
          </ac:spMkLst>
        </pc:spChg>
        <pc:spChg chg="mod">
          <ac:chgData name="Kulinich Bohdan" userId="48e65c9f34e137d0" providerId="LiveId" clId="{1758F106-E4AB-4C86-A08F-A3EB010E1AF3}" dt="2020-05-17T09:39:06.038" v="2806"/>
          <ac:spMkLst>
            <pc:docMk/>
            <pc:sldMk cId="802395089" sldId="468"/>
            <ac:spMk id="98" creationId="{E6264E89-19D5-44C2-BC27-B2B60F06EC0E}"/>
          </ac:spMkLst>
        </pc:spChg>
        <pc:spChg chg="mod">
          <ac:chgData name="Kulinich Bohdan" userId="48e65c9f34e137d0" providerId="LiveId" clId="{1758F106-E4AB-4C86-A08F-A3EB010E1AF3}" dt="2020-05-17T09:39:06.038" v="2806"/>
          <ac:spMkLst>
            <pc:docMk/>
            <pc:sldMk cId="802395089" sldId="468"/>
            <ac:spMk id="99" creationId="{1A0EC4C8-E3A6-40B5-86BD-1CE33B37104A}"/>
          </ac:spMkLst>
        </pc:spChg>
        <pc:spChg chg="mod">
          <ac:chgData name="Kulinich Bohdan" userId="48e65c9f34e137d0" providerId="LiveId" clId="{1758F106-E4AB-4C86-A08F-A3EB010E1AF3}" dt="2020-05-17T09:39:06.038" v="2806"/>
          <ac:spMkLst>
            <pc:docMk/>
            <pc:sldMk cId="802395089" sldId="468"/>
            <ac:spMk id="104" creationId="{5E5266E0-0BD2-4FE8-BBE0-77DA54B2CA6C}"/>
          </ac:spMkLst>
        </pc:spChg>
        <pc:spChg chg="mod">
          <ac:chgData name="Kulinich Bohdan" userId="48e65c9f34e137d0" providerId="LiveId" clId="{1758F106-E4AB-4C86-A08F-A3EB010E1AF3}" dt="2020-05-17T09:39:06.038" v="2806"/>
          <ac:spMkLst>
            <pc:docMk/>
            <pc:sldMk cId="802395089" sldId="468"/>
            <ac:spMk id="107" creationId="{05DBAD3D-6D0B-4D29-A48E-14D4DF33B060}"/>
          </ac:spMkLst>
        </pc:spChg>
        <pc:spChg chg="add mod">
          <ac:chgData name="Kulinich Bohdan" userId="48e65c9f34e137d0" providerId="LiveId" clId="{1758F106-E4AB-4C86-A08F-A3EB010E1AF3}" dt="2020-05-17T09:39:49.779" v="2832" actId="1076"/>
          <ac:spMkLst>
            <pc:docMk/>
            <pc:sldMk cId="802395089" sldId="468"/>
            <ac:spMk id="121" creationId="{1A32F270-689E-44B8-94F1-825731CB4625}"/>
          </ac:spMkLst>
        </pc:spChg>
        <pc:grpChg chg="del">
          <ac:chgData name="Kulinich Bohdan" userId="48e65c9f34e137d0" providerId="LiveId" clId="{1758F106-E4AB-4C86-A08F-A3EB010E1AF3}" dt="2020-05-17T09:37:03.120" v="2786" actId="478"/>
          <ac:grpSpMkLst>
            <pc:docMk/>
            <pc:sldMk cId="802395089" sldId="468"/>
            <ac:grpSpMk id="47" creationId="{1B3101C3-C115-4D9B-A2D7-4CE6D48008EB}"/>
          </ac:grpSpMkLst>
        </pc:grpChg>
        <pc:grpChg chg="del">
          <ac:chgData name="Kulinich Bohdan" userId="48e65c9f34e137d0" providerId="LiveId" clId="{1758F106-E4AB-4C86-A08F-A3EB010E1AF3}" dt="2020-05-17T09:37:01.275" v="2785" actId="478"/>
          <ac:grpSpMkLst>
            <pc:docMk/>
            <pc:sldMk cId="802395089" sldId="468"/>
            <ac:grpSpMk id="69" creationId="{7E906FB3-51F0-405C-9CED-BA3FA9DCCA67}"/>
          </ac:grpSpMkLst>
        </pc:grpChg>
        <pc:grpChg chg="add mod">
          <ac:chgData name="Kulinich Bohdan" userId="48e65c9f34e137d0" providerId="LiveId" clId="{1758F106-E4AB-4C86-A08F-A3EB010E1AF3}" dt="2020-05-17T09:41:19.009" v="2853" actId="14429"/>
          <ac:grpSpMkLst>
            <pc:docMk/>
            <pc:sldMk cId="802395089" sldId="468"/>
            <ac:grpSpMk id="77" creationId="{9C3EF83F-F246-43EC-8132-F791130D932B}"/>
          </ac:grpSpMkLst>
        </pc:grpChg>
        <pc:grpChg chg="add mod">
          <ac:chgData name="Kulinich Bohdan" userId="48e65c9f34e137d0" providerId="LiveId" clId="{1758F106-E4AB-4C86-A08F-A3EB010E1AF3}" dt="2020-05-17T09:38:48.043" v="2803" actId="14429"/>
          <ac:grpSpMkLst>
            <pc:docMk/>
            <pc:sldMk cId="802395089" sldId="468"/>
            <ac:grpSpMk id="80" creationId="{04E64FC1-C08C-4246-90A4-28636AA3F8BB}"/>
          </ac:grpSpMkLst>
        </pc:grpChg>
        <pc:grpChg chg="add mod">
          <ac:chgData name="Kulinich Bohdan" userId="48e65c9f34e137d0" providerId="LiveId" clId="{1758F106-E4AB-4C86-A08F-A3EB010E1AF3}" dt="2020-05-17T09:39:09.263" v="2807" actId="1076"/>
          <ac:grpSpMkLst>
            <pc:docMk/>
            <pc:sldMk cId="802395089" sldId="468"/>
            <ac:grpSpMk id="84" creationId="{5C5665DC-3B22-492A-B705-968107675545}"/>
          </ac:grpSpMkLst>
        </pc:grpChg>
        <pc:grpChg chg="add mod">
          <ac:chgData name="Kulinich Bohdan" userId="48e65c9f34e137d0" providerId="LiveId" clId="{1758F106-E4AB-4C86-A08F-A3EB010E1AF3}" dt="2020-05-17T09:39:16.828" v="2808" actId="1076"/>
          <ac:grpSpMkLst>
            <pc:docMk/>
            <pc:sldMk cId="802395089" sldId="468"/>
            <ac:grpSpMk id="100" creationId="{08C9B6C0-15D0-4603-B73C-894E230F9C8D}"/>
          </ac:grpSpMkLst>
        </pc:grpChg>
        <pc:picChg chg="del">
          <ac:chgData name="Kulinich Bohdan" userId="48e65c9f34e137d0" providerId="LiveId" clId="{1758F106-E4AB-4C86-A08F-A3EB010E1AF3}" dt="2020-05-17T09:36:52.490" v="2780" actId="478"/>
          <ac:picMkLst>
            <pc:docMk/>
            <pc:sldMk cId="802395089" sldId="468"/>
            <ac:picMk id="8" creationId="{5B57AC04-6BE2-4037-8C94-25CB4F986D67}"/>
          </ac:picMkLst>
        </pc:picChg>
        <pc:picChg chg="del">
          <ac:chgData name="Kulinich Bohdan" userId="48e65c9f34e137d0" providerId="LiveId" clId="{1758F106-E4AB-4C86-A08F-A3EB010E1AF3}" dt="2020-05-17T09:36:53.375" v="2781" actId="478"/>
          <ac:picMkLst>
            <pc:docMk/>
            <pc:sldMk cId="802395089" sldId="468"/>
            <ac:picMk id="10" creationId="{877F7792-F00A-4A99-AB3E-EF9708C1AEBE}"/>
          </ac:picMkLst>
        </pc:picChg>
        <pc:picChg chg="del">
          <ac:chgData name="Kulinich Bohdan" userId="48e65c9f34e137d0" providerId="LiveId" clId="{1758F106-E4AB-4C86-A08F-A3EB010E1AF3}" dt="2020-05-17T09:36:56.100" v="2782" actId="478"/>
          <ac:picMkLst>
            <pc:docMk/>
            <pc:sldMk cId="802395089" sldId="468"/>
            <ac:picMk id="12" creationId="{EDD00891-3D54-4855-A6F2-1C5E23D52E2E}"/>
          </ac:picMkLst>
        </pc:picChg>
        <pc:picChg chg="del">
          <ac:chgData name="Kulinich Bohdan" userId="48e65c9f34e137d0" providerId="LiveId" clId="{1758F106-E4AB-4C86-A08F-A3EB010E1AF3}" dt="2020-05-17T09:36:57.825" v="2783" actId="478"/>
          <ac:picMkLst>
            <pc:docMk/>
            <pc:sldMk cId="802395089" sldId="468"/>
            <ac:picMk id="71" creationId="{129D4621-25BE-40DE-9721-865CEBC17065}"/>
          </ac:picMkLst>
        </pc:pic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85" creationId="{B897DCE4-65CE-430A-A5FA-61251A35F97A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87" creationId="{23B5B9AA-AE4D-4A35-879A-777ACE389F58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88" creationId="{486C4A8A-E4FA-4A58-989F-8B2A18E0B3DC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93" creationId="{13E0BF59-8FBF-4F52-AB48-BF5E815AF303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94" creationId="{9DBD262D-C66E-482E-B6C0-8D8F1B7B9897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95" creationId="{A1D7A9F5-1AD6-45F6-84EC-182C4A46A890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01" creationId="{629DEB7E-6293-4090-805D-BDC0D639832E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02" creationId="{4C499AF2-FD6E-4FA4-B163-D6F2158B76DF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03" creationId="{D3DF577E-A083-42A8-A3EC-646D8AA7A223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05" creationId="{5D80AAE1-4A4C-4AB1-A757-236CC83C4D16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06" creationId="{1BB7D2D8-1B75-4FA1-A80A-C0CB44FA4928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08" creationId="{B25526CF-B150-4321-A903-A80BC56370F2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09" creationId="{3BBBBF5A-4BEC-48DF-B55C-50BA1EC62769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10" creationId="{3C28188E-2EB8-47C4-A9DD-90FECCE0CD71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11" creationId="{6826FC2F-F184-4443-B0DC-1762489D3039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12" creationId="{8E620EDB-3737-4429-A905-A7351FA6493F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13" creationId="{813B60FE-97FB-4078-93EC-3AF1586DB092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14" creationId="{78F5CB98-1034-4F30-B19D-92EE0534C5D1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15" creationId="{F6CA0375-263F-49D9-B389-EE12E2CDF686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16" creationId="{12B00A6B-5A94-41B8-AB2B-BB58051D1697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17" creationId="{142C05D6-4774-46C7-99BB-66E2781156E4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18" creationId="{4EBB96D9-E365-4201-96AF-0E1F1814D5D2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19" creationId="{395B87DD-1498-4F5E-B244-334343DCC2EC}"/>
          </ac:cxnSpMkLst>
        </pc:cxnChg>
        <pc:cxnChg chg="mod">
          <ac:chgData name="Kulinich Bohdan" userId="48e65c9f34e137d0" providerId="LiveId" clId="{1758F106-E4AB-4C86-A08F-A3EB010E1AF3}" dt="2020-05-17T09:39:06.038" v="2806"/>
          <ac:cxnSpMkLst>
            <pc:docMk/>
            <pc:sldMk cId="802395089" sldId="468"/>
            <ac:cxnSpMk id="120" creationId="{8EEA2549-0A51-4143-B767-A3CA4267F4F3}"/>
          </ac:cxnSpMkLst>
        </pc:cxnChg>
      </pc:sldChg>
      <pc:sldChg chg="addSp delSp modSp add del mod modTransition delAnim modAnim">
        <pc:chgData name="Kulinich Bohdan" userId="48e65c9f34e137d0" providerId="LiveId" clId="{1758F106-E4AB-4C86-A08F-A3EB010E1AF3}" dt="2020-05-17T09:36:46.580" v="2777" actId="47"/>
        <pc:sldMkLst>
          <pc:docMk/>
          <pc:sldMk cId="1671224880" sldId="468"/>
        </pc:sldMkLst>
        <pc:spChg chg="del">
          <ac:chgData name="Kulinich Bohdan" userId="48e65c9f34e137d0" providerId="LiveId" clId="{1758F106-E4AB-4C86-A08F-A3EB010E1AF3}" dt="2020-05-17T08:57:09.162" v="2533" actId="478"/>
          <ac:spMkLst>
            <pc:docMk/>
            <pc:sldMk cId="1671224880" sldId="468"/>
            <ac:spMk id="73" creationId="{4300E4D9-A03E-4607-86E0-B54C2E77B078}"/>
          </ac:spMkLst>
        </pc:spChg>
        <pc:spChg chg="mod">
          <ac:chgData name="Kulinich Bohdan" userId="48e65c9f34e137d0" providerId="LiveId" clId="{1758F106-E4AB-4C86-A08F-A3EB010E1AF3}" dt="2020-05-17T08:58:16.872" v="2552"/>
          <ac:spMkLst>
            <pc:docMk/>
            <pc:sldMk cId="1671224880" sldId="468"/>
            <ac:spMk id="78" creationId="{A579BD32-B071-4A62-BA02-A73E3593A613}"/>
          </ac:spMkLst>
        </pc:spChg>
        <pc:spChg chg="mod">
          <ac:chgData name="Kulinich Bohdan" userId="48e65c9f34e137d0" providerId="LiveId" clId="{1758F106-E4AB-4C86-A08F-A3EB010E1AF3}" dt="2020-05-17T08:58:16.872" v="2552"/>
          <ac:spMkLst>
            <pc:docMk/>
            <pc:sldMk cId="1671224880" sldId="468"/>
            <ac:spMk id="79" creationId="{A666F2A7-E109-43F8-AC87-BD5E0BC2E371}"/>
          </ac:spMkLst>
        </pc:spChg>
        <pc:spChg chg="mod">
          <ac:chgData name="Kulinich Bohdan" userId="48e65c9f34e137d0" providerId="LiveId" clId="{1758F106-E4AB-4C86-A08F-A3EB010E1AF3}" dt="2020-05-17T08:58:16.872" v="2552"/>
          <ac:spMkLst>
            <pc:docMk/>
            <pc:sldMk cId="1671224880" sldId="468"/>
            <ac:spMk id="81" creationId="{61E2E4A6-B361-49EA-BD8D-93E325915E36}"/>
          </ac:spMkLst>
        </pc:spChg>
        <pc:spChg chg="mod">
          <ac:chgData name="Kulinich Bohdan" userId="48e65c9f34e137d0" providerId="LiveId" clId="{1758F106-E4AB-4C86-A08F-A3EB010E1AF3}" dt="2020-05-17T08:58:16.872" v="2552"/>
          <ac:spMkLst>
            <pc:docMk/>
            <pc:sldMk cId="1671224880" sldId="468"/>
            <ac:spMk id="82" creationId="{0AC2F7AA-BFE0-406B-B24D-0832A557DDAE}"/>
          </ac:spMkLst>
        </pc:spChg>
        <pc:spChg chg="add mod">
          <ac:chgData name="Kulinich Bohdan" userId="48e65c9f34e137d0" providerId="LiveId" clId="{1758F106-E4AB-4C86-A08F-A3EB010E1AF3}" dt="2020-05-17T09:01:55.340" v="2577" actId="164"/>
          <ac:spMkLst>
            <pc:docMk/>
            <pc:sldMk cId="1671224880" sldId="468"/>
            <ac:spMk id="84" creationId="{9A6C2750-1AD9-4B3A-854A-6DF63CD7F0FF}"/>
          </ac:spMkLst>
        </pc:spChg>
        <pc:spChg chg="add mod">
          <ac:chgData name="Kulinich Bohdan" userId="48e65c9f34e137d0" providerId="LiveId" clId="{1758F106-E4AB-4C86-A08F-A3EB010E1AF3}" dt="2020-05-17T09:01:55.340" v="2577" actId="164"/>
          <ac:spMkLst>
            <pc:docMk/>
            <pc:sldMk cId="1671224880" sldId="468"/>
            <ac:spMk id="87" creationId="{B322C668-9DC0-425F-AD01-508D6BE5E1E9}"/>
          </ac:spMkLst>
        </pc:spChg>
        <pc:spChg chg="add mod">
          <ac:chgData name="Kulinich Bohdan" userId="48e65c9f34e137d0" providerId="LiveId" clId="{1758F106-E4AB-4C86-A08F-A3EB010E1AF3}" dt="2020-05-17T09:01:55.340" v="2577" actId="164"/>
          <ac:spMkLst>
            <pc:docMk/>
            <pc:sldMk cId="1671224880" sldId="468"/>
            <ac:spMk id="88" creationId="{B96F2E75-6994-464B-8DF4-B5E1B8308727}"/>
          </ac:spMkLst>
        </pc:spChg>
        <pc:spChg chg="add mod">
          <ac:chgData name="Kulinich Bohdan" userId="48e65c9f34e137d0" providerId="LiveId" clId="{1758F106-E4AB-4C86-A08F-A3EB010E1AF3}" dt="2020-05-17T09:01:55.340" v="2577" actId="164"/>
          <ac:spMkLst>
            <pc:docMk/>
            <pc:sldMk cId="1671224880" sldId="468"/>
            <ac:spMk id="89" creationId="{157D3AE2-99F0-4AD9-9244-CEF02E8E9EC3}"/>
          </ac:spMkLst>
        </pc:spChg>
        <pc:spChg chg="add mod">
          <ac:chgData name="Kulinich Bohdan" userId="48e65c9f34e137d0" providerId="LiveId" clId="{1758F106-E4AB-4C86-A08F-A3EB010E1AF3}" dt="2020-05-17T09:01:55.340" v="2577" actId="164"/>
          <ac:spMkLst>
            <pc:docMk/>
            <pc:sldMk cId="1671224880" sldId="468"/>
            <ac:spMk id="90" creationId="{CE66EDA9-0EA8-46DE-819F-57C6BDB52DA2}"/>
          </ac:spMkLst>
        </pc:spChg>
        <pc:spChg chg="add mod">
          <ac:chgData name="Kulinich Bohdan" userId="48e65c9f34e137d0" providerId="LiveId" clId="{1758F106-E4AB-4C86-A08F-A3EB010E1AF3}" dt="2020-05-17T09:01:55.340" v="2577" actId="164"/>
          <ac:spMkLst>
            <pc:docMk/>
            <pc:sldMk cId="1671224880" sldId="468"/>
            <ac:spMk id="94" creationId="{48D75DA6-C02B-4E85-99AB-1ABFC9179B40}"/>
          </ac:spMkLst>
        </pc:spChg>
        <pc:spChg chg="add mod">
          <ac:chgData name="Kulinich Bohdan" userId="48e65c9f34e137d0" providerId="LiveId" clId="{1758F106-E4AB-4C86-A08F-A3EB010E1AF3}" dt="2020-05-17T09:01:55.340" v="2577" actId="164"/>
          <ac:spMkLst>
            <pc:docMk/>
            <pc:sldMk cId="1671224880" sldId="468"/>
            <ac:spMk id="95" creationId="{334A9187-DAE9-4678-A386-D8E327CC91D3}"/>
          </ac:spMkLst>
        </pc:spChg>
        <pc:spChg chg="add mod">
          <ac:chgData name="Kulinich Bohdan" userId="48e65c9f34e137d0" providerId="LiveId" clId="{1758F106-E4AB-4C86-A08F-A3EB010E1AF3}" dt="2020-05-17T09:01:55.340" v="2577" actId="164"/>
          <ac:spMkLst>
            <pc:docMk/>
            <pc:sldMk cId="1671224880" sldId="468"/>
            <ac:spMk id="96" creationId="{92EA8FBC-9F29-4656-B33B-311C98F80DE7}"/>
          </ac:spMkLst>
        </pc:spChg>
        <pc:spChg chg="add mod">
          <ac:chgData name="Kulinich Bohdan" userId="48e65c9f34e137d0" providerId="LiveId" clId="{1758F106-E4AB-4C86-A08F-A3EB010E1AF3}" dt="2020-05-17T09:01:55.340" v="2577" actId="164"/>
          <ac:spMkLst>
            <pc:docMk/>
            <pc:sldMk cId="1671224880" sldId="468"/>
            <ac:spMk id="97" creationId="{3CCC731B-E025-420B-8E2B-BF8FE82419AA}"/>
          </ac:spMkLst>
        </pc:spChg>
        <pc:spChg chg="mod">
          <ac:chgData name="Kulinich Bohdan" userId="48e65c9f34e137d0" providerId="LiveId" clId="{1758F106-E4AB-4C86-A08F-A3EB010E1AF3}" dt="2020-05-17T09:34:28.122" v="2742"/>
          <ac:spMkLst>
            <pc:docMk/>
            <pc:sldMk cId="1671224880" sldId="468"/>
            <ac:spMk id="100" creationId="{E8FB02D4-1BD2-47FF-998D-1D4896450D2A}"/>
          </ac:spMkLst>
        </pc:spChg>
        <pc:spChg chg="mod">
          <ac:chgData name="Kulinich Bohdan" userId="48e65c9f34e137d0" providerId="LiveId" clId="{1758F106-E4AB-4C86-A08F-A3EB010E1AF3}" dt="2020-05-17T09:34:28.122" v="2742"/>
          <ac:spMkLst>
            <pc:docMk/>
            <pc:sldMk cId="1671224880" sldId="468"/>
            <ac:spMk id="103" creationId="{A91F819D-D4CB-491F-A7FB-2CF38B22766E}"/>
          </ac:spMkLst>
        </pc:spChg>
        <pc:spChg chg="mod">
          <ac:chgData name="Kulinich Bohdan" userId="48e65c9f34e137d0" providerId="LiveId" clId="{1758F106-E4AB-4C86-A08F-A3EB010E1AF3}" dt="2020-05-17T09:34:28.122" v="2742"/>
          <ac:spMkLst>
            <pc:docMk/>
            <pc:sldMk cId="1671224880" sldId="468"/>
            <ac:spMk id="104" creationId="{D8EDBA85-FC92-44D8-BAC5-E4B3C6372272}"/>
          </ac:spMkLst>
        </pc:spChg>
        <pc:spChg chg="mod">
          <ac:chgData name="Kulinich Bohdan" userId="48e65c9f34e137d0" providerId="LiveId" clId="{1758F106-E4AB-4C86-A08F-A3EB010E1AF3}" dt="2020-05-17T09:34:28.122" v="2742"/>
          <ac:spMkLst>
            <pc:docMk/>
            <pc:sldMk cId="1671224880" sldId="468"/>
            <ac:spMk id="105" creationId="{F6AB4480-FE72-4E4A-BC2F-9E3E7752CA50}"/>
          </ac:spMkLst>
        </pc:spChg>
        <pc:spChg chg="mod">
          <ac:chgData name="Kulinich Bohdan" userId="48e65c9f34e137d0" providerId="LiveId" clId="{1758F106-E4AB-4C86-A08F-A3EB010E1AF3}" dt="2020-05-17T09:34:28.122" v="2742"/>
          <ac:spMkLst>
            <pc:docMk/>
            <pc:sldMk cId="1671224880" sldId="468"/>
            <ac:spMk id="106" creationId="{4B74398C-B2CC-46FD-B970-D6AA2DD359B7}"/>
          </ac:spMkLst>
        </pc:spChg>
        <pc:spChg chg="mod">
          <ac:chgData name="Kulinich Bohdan" userId="48e65c9f34e137d0" providerId="LiveId" clId="{1758F106-E4AB-4C86-A08F-A3EB010E1AF3}" dt="2020-05-17T09:34:28.122" v="2742"/>
          <ac:spMkLst>
            <pc:docMk/>
            <pc:sldMk cId="1671224880" sldId="468"/>
            <ac:spMk id="110" creationId="{50E9F7FF-6126-46B4-B3D2-122E7229564B}"/>
          </ac:spMkLst>
        </pc:spChg>
        <pc:spChg chg="mod">
          <ac:chgData name="Kulinich Bohdan" userId="48e65c9f34e137d0" providerId="LiveId" clId="{1758F106-E4AB-4C86-A08F-A3EB010E1AF3}" dt="2020-05-17T09:34:28.122" v="2742"/>
          <ac:spMkLst>
            <pc:docMk/>
            <pc:sldMk cId="1671224880" sldId="468"/>
            <ac:spMk id="111" creationId="{9F41FD4F-6C50-41C4-9D1D-92E7E7514283}"/>
          </ac:spMkLst>
        </pc:spChg>
        <pc:spChg chg="mod">
          <ac:chgData name="Kulinich Bohdan" userId="48e65c9f34e137d0" providerId="LiveId" clId="{1758F106-E4AB-4C86-A08F-A3EB010E1AF3}" dt="2020-05-17T09:34:28.122" v="2742"/>
          <ac:spMkLst>
            <pc:docMk/>
            <pc:sldMk cId="1671224880" sldId="468"/>
            <ac:spMk id="112" creationId="{CAA9664E-4CD4-4B44-AB94-79E3549383EF}"/>
          </ac:spMkLst>
        </pc:spChg>
        <pc:spChg chg="mod">
          <ac:chgData name="Kulinich Bohdan" userId="48e65c9f34e137d0" providerId="LiveId" clId="{1758F106-E4AB-4C86-A08F-A3EB010E1AF3}" dt="2020-05-17T09:34:28.122" v="2742"/>
          <ac:spMkLst>
            <pc:docMk/>
            <pc:sldMk cId="1671224880" sldId="468"/>
            <ac:spMk id="113" creationId="{A552E470-B017-4D8C-949F-D613EC7AD2CF}"/>
          </ac:spMkLst>
        </pc:spChg>
        <pc:spChg chg="mod">
          <ac:chgData name="Kulinich Bohdan" userId="48e65c9f34e137d0" providerId="LiveId" clId="{1758F106-E4AB-4C86-A08F-A3EB010E1AF3}" dt="2020-05-17T09:34:28.122" v="2742"/>
          <ac:spMkLst>
            <pc:docMk/>
            <pc:sldMk cId="1671224880" sldId="468"/>
            <ac:spMk id="118" creationId="{5BD2F555-5214-4818-B402-01CF98B23778}"/>
          </ac:spMkLst>
        </pc:spChg>
        <pc:spChg chg="mod">
          <ac:chgData name="Kulinich Bohdan" userId="48e65c9f34e137d0" providerId="LiveId" clId="{1758F106-E4AB-4C86-A08F-A3EB010E1AF3}" dt="2020-05-17T09:34:28.122" v="2742"/>
          <ac:spMkLst>
            <pc:docMk/>
            <pc:sldMk cId="1671224880" sldId="468"/>
            <ac:spMk id="121" creationId="{DE2880FE-F117-4C8E-BE3C-EE76A9F56F17}"/>
          </ac:spMkLst>
        </pc:spChg>
        <pc:grpChg chg="add del mod">
          <ac:chgData name="Kulinich Bohdan" userId="48e65c9f34e137d0" providerId="LiveId" clId="{1758F106-E4AB-4C86-A08F-A3EB010E1AF3}" dt="2020-05-17T09:02:18.196" v="2582" actId="21"/>
          <ac:grpSpMkLst>
            <pc:docMk/>
            <pc:sldMk cId="1671224880" sldId="468"/>
            <ac:grpSpMk id="2" creationId="{B2041320-1BBD-4139-B655-3039B5A1E871}"/>
          </ac:grpSpMkLst>
        </pc:grpChg>
        <pc:grpChg chg="del">
          <ac:chgData name="Kulinich Bohdan" userId="48e65c9f34e137d0" providerId="LiveId" clId="{1758F106-E4AB-4C86-A08F-A3EB010E1AF3}" dt="2020-05-17T08:57:23.882" v="2536" actId="478"/>
          <ac:grpSpMkLst>
            <pc:docMk/>
            <pc:sldMk cId="1671224880" sldId="468"/>
            <ac:grpSpMk id="47" creationId="{1B3101C3-C115-4D9B-A2D7-4CE6D48008EB}"/>
          </ac:grpSpMkLst>
        </pc:grpChg>
        <pc:grpChg chg="del">
          <ac:chgData name="Kulinich Bohdan" userId="48e65c9f34e137d0" providerId="LiveId" clId="{1758F106-E4AB-4C86-A08F-A3EB010E1AF3}" dt="2020-05-17T08:57:21.962" v="2535" actId="478"/>
          <ac:grpSpMkLst>
            <pc:docMk/>
            <pc:sldMk cId="1671224880" sldId="468"/>
            <ac:grpSpMk id="69" creationId="{7E906FB3-51F0-405C-9CED-BA3FA9DCCA67}"/>
          </ac:grpSpMkLst>
        </pc:grpChg>
        <pc:grpChg chg="add mod">
          <ac:chgData name="Kulinich Bohdan" userId="48e65c9f34e137d0" providerId="LiveId" clId="{1758F106-E4AB-4C86-A08F-A3EB010E1AF3}" dt="2020-05-17T08:58:25.932" v="2553" actId="1076"/>
          <ac:grpSpMkLst>
            <pc:docMk/>
            <pc:sldMk cId="1671224880" sldId="468"/>
            <ac:grpSpMk id="77" creationId="{C4B9897D-49F0-4237-BE25-E70F7CDE8FDB}"/>
          </ac:grpSpMkLst>
        </pc:grpChg>
        <pc:grpChg chg="add mod">
          <ac:chgData name="Kulinich Bohdan" userId="48e65c9f34e137d0" providerId="LiveId" clId="{1758F106-E4AB-4C86-A08F-A3EB010E1AF3}" dt="2020-05-17T08:58:29.522" v="2554" actId="14100"/>
          <ac:grpSpMkLst>
            <pc:docMk/>
            <pc:sldMk cId="1671224880" sldId="468"/>
            <ac:grpSpMk id="80" creationId="{C158B622-EEFF-4D99-A7F6-224F1962207B}"/>
          </ac:grpSpMkLst>
        </pc:grpChg>
        <pc:grpChg chg="add del mod">
          <ac:chgData name="Kulinich Bohdan" userId="48e65c9f34e137d0" providerId="LiveId" clId="{1758F106-E4AB-4C86-A08F-A3EB010E1AF3}" dt="2020-05-17T09:34:40.102" v="2745"/>
          <ac:grpSpMkLst>
            <pc:docMk/>
            <pc:sldMk cId="1671224880" sldId="468"/>
            <ac:grpSpMk id="98" creationId="{D59BDB59-4969-4CF0-9096-AC437F6DA089}"/>
          </ac:grpSpMkLst>
        </pc:grpChg>
        <pc:grpChg chg="add del mod">
          <ac:chgData name="Kulinich Bohdan" userId="48e65c9f34e137d0" providerId="LiveId" clId="{1758F106-E4AB-4C86-A08F-A3EB010E1AF3}" dt="2020-05-17T09:34:40.102" v="2745"/>
          <ac:grpSpMkLst>
            <pc:docMk/>
            <pc:sldMk cId="1671224880" sldId="468"/>
            <ac:grpSpMk id="114" creationId="{F63DF089-A7D9-4BC8-8DDC-D0995F1D2AA3}"/>
          </ac:grpSpMkLst>
        </pc:grpChg>
        <pc:picChg chg="del">
          <ac:chgData name="Kulinich Bohdan" userId="48e65c9f34e137d0" providerId="LiveId" clId="{1758F106-E4AB-4C86-A08F-A3EB010E1AF3}" dt="2020-05-17T08:57:05.515" v="2530" actId="478"/>
          <ac:picMkLst>
            <pc:docMk/>
            <pc:sldMk cId="1671224880" sldId="468"/>
            <ac:picMk id="8" creationId="{5B57AC04-6BE2-4037-8C94-25CB4F986D67}"/>
          </ac:picMkLst>
        </pc:picChg>
        <pc:picChg chg="del">
          <ac:chgData name="Kulinich Bohdan" userId="48e65c9f34e137d0" providerId="LiveId" clId="{1758F106-E4AB-4C86-A08F-A3EB010E1AF3}" dt="2020-05-17T08:57:04.377" v="2529" actId="478"/>
          <ac:picMkLst>
            <pc:docMk/>
            <pc:sldMk cId="1671224880" sldId="468"/>
            <ac:picMk id="10" creationId="{877F7792-F00A-4A99-AB3E-EF9708C1AEBE}"/>
          </ac:picMkLst>
        </pc:picChg>
        <pc:picChg chg="del">
          <ac:chgData name="Kulinich Bohdan" userId="48e65c9f34e137d0" providerId="LiveId" clId="{1758F106-E4AB-4C86-A08F-A3EB010E1AF3}" dt="2020-05-17T08:57:06.657" v="2531" actId="478"/>
          <ac:picMkLst>
            <pc:docMk/>
            <pc:sldMk cId="1671224880" sldId="468"/>
            <ac:picMk id="12" creationId="{EDD00891-3D54-4855-A6F2-1C5E23D52E2E}"/>
          </ac:picMkLst>
        </pc:picChg>
        <pc:picChg chg="del">
          <ac:chgData name="Kulinich Bohdan" userId="48e65c9f34e137d0" providerId="LiveId" clId="{1758F106-E4AB-4C86-A08F-A3EB010E1AF3}" dt="2020-05-17T08:57:08.432" v="2532" actId="478"/>
          <ac:picMkLst>
            <pc:docMk/>
            <pc:sldMk cId="1671224880" sldId="468"/>
            <ac:picMk id="71" creationId="{129D4621-25BE-40DE-9721-865CEBC17065}"/>
          </ac:picMkLst>
        </pc:picChg>
        <pc:cxnChg chg="add mod">
          <ac:chgData name="Kulinich Bohdan" userId="48e65c9f34e137d0" providerId="LiveId" clId="{1758F106-E4AB-4C86-A08F-A3EB010E1AF3}" dt="2020-05-17T09:01:55.340" v="2577" actId="164"/>
          <ac:cxnSpMkLst>
            <pc:docMk/>
            <pc:sldMk cId="1671224880" sldId="468"/>
            <ac:cxnSpMk id="83" creationId="{43FA7444-C642-443A-B7AA-2FCB3C030188}"/>
          </ac:cxnSpMkLst>
        </pc:cxnChg>
        <pc:cxnChg chg="add mod">
          <ac:chgData name="Kulinich Bohdan" userId="48e65c9f34e137d0" providerId="LiveId" clId="{1758F106-E4AB-4C86-A08F-A3EB010E1AF3}" dt="2020-05-17T09:01:55.340" v="2577" actId="164"/>
          <ac:cxnSpMkLst>
            <pc:docMk/>
            <pc:sldMk cId="1671224880" sldId="468"/>
            <ac:cxnSpMk id="85" creationId="{F5CAF548-FD27-4DFA-B588-2CD3CE68DD23}"/>
          </ac:cxnSpMkLst>
        </pc:cxnChg>
        <pc:cxnChg chg="add mod">
          <ac:chgData name="Kulinich Bohdan" userId="48e65c9f34e137d0" providerId="LiveId" clId="{1758F106-E4AB-4C86-A08F-A3EB010E1AF3}" dt="2020-05-17T09:01:55.340" v="2577" actId="164"/>
          <ac:cxnSpMkLst>
            <pc:docMk/>
            <pc:sldMk cId="1671224880" sldId="468"/>
            <ac:cxnSpMk id="86" creationId="{4B2C3BF6-7A57-4F60-B746-19AAD59A9977}"/>
          </ac:cxnSpMkLst>
        </pc:cxnChg>
        <pc:cxnChg chg="add mod">
          <ac:chgData name="Kulinich Bohdan" userId="48e65c9f34e137d0" providerId="LiveId" clId="{1758F106-E4AB-4C86-A08F-A3EB010E1AF3}" dt="2020-05-17T09:01:55.340" v="2577" actId="164"/>
          <ac:cxnSpMkLst>
            <pc:docMk/>
            <pc:sldMk cId="1671224880" sldId="468"/>
            <ac:cxnSpMk id="91" creationId="{1CEB414F-382C-41F6-8013-24C4CB57962C}"/>
          </ac:cxnSpMkLst>
        </pc:cxnChg>
        <pc:cxnChg chg="add mod">
          <ac:chgData name="Kulinich Bohdan" userId="48e65c9f34e137d0" providerId="LiveId" clId="{1758F106-E4AB-4C86-A08F-A3EB010E1AF3}" dt="2020-05-17T09:01:55.340" v="2577" actId="164"/>
          <ac:cxnSpMkLst>
            <pc:docMk/>
            <pc:sldMk cId="1671224880" sldId="468"/>
            <ac:cxnSpMk id="92" creationId="{2B7AC42C-52AD-4899-8A29-5CB5F1F1A89E}"/>
          </ac:cxnSpMkLst>
        </pc:cxnChg>
        <pc:cxnChg chg="add mod">
          <ac:chgData name="Kulinich Bohdan" userId="48e65c9f34e137d0" providerId="LiveId" clId="{1758F106-E4AB-4C86-A08F-A3EB010E1AF3}" dt="2020-05-17T09:01:55.340" v="2577" actId="164"/>
          <ac:cxnSpMkLst>
            <pc:docMk/>
            <pc:sldMk cId="1671224880" sldId="468"/>
            <ac:cxnSpMk id="93" creationId="{8AB30329-4DE1-4434-90B9-6E43E52308AE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99" creationId="{7B8793A7-DAB7-4930-A22A-FE0E2897129B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01" creationId="{C1397255-1E03-429B-ABC6-A94616D9B5DB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02" creationId="{5E4AFBFF-3E85-4613-9904-082C957938F0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07" creationId="{90B1FD14-61A9-471E-84C8-A176C6C0584C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08" creationId="{3D902621-72EF-4C98-AFAE-AA52A28276FF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09" creationId="{C7F6C4DC-4EF3-4EAD-A367-41ECAC45ECB6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15" creationId="{B752F5BF-4F55-4223-BB3F-423ACF299211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16" creationId="{B5BAF3E6-3B4D-45A3-AD03-A050E97C9375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17" creationId="{E2A4BA08-6176-4C09-8545-3ADEE9417EF2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19" creationId="{5914D56C-B9D6-4D26-813B-3922F3A5D82F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20" creationId="{68F085B7-0F10-4E9E-8BB4-742F93341B50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22" creationId="{43464572-267C-4F9D-93E7-140F58777EAF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23" creationId="{60C4E425-193C-49C2-9D9A-0483B09ECD28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24" creationId="{1347F974-4D30-4A2E-A6CC-7E3A1C4BB20D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25" creationId="{04B1EF55-5045-47D7-A94D-683EB683D6CC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26" creationId="{2B145EED-C4DD-4514-8143-C1B577677ED5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27" creationId="{27318ABC-C619-4567-BBD4-E31541AE2A87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28" creationId="{2BDE4A08-930F-455E-BE38-EFDA3038B203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29" creationId="{CC7DE57A-8166-4A78-95CB-1336C5F8E96B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30" creationId="{CDAFF6F3-75E7-438D-BB25-DB142746AB97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31" creationId="{633366A3-BE97-4C90-972A-A978DE6CC6DE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32" creationId="{F3E43974-7232-4616-B82C-01677B4BFEC0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33" creationId="{9575D4C8-C7C7-48B6-B347-16A11414DB7A}"/>
          </ac:cxnSpMkLst>
        </pc:cxnChg>
        <pc:cxnChg chg="mod">
          <ac:chgData name="Kulinich Bohdan" userId="48e65c9f34e137d0" providerId="LiveId" clId="{1758F106-E4AB-4C86-A08F-A3EB010E1AF3}" dt="2020-05-17T09:34:28.122" v="2742"/>
          <ac:cxnSpMkLst>
            <pc:docMk/>
            <pc:sldMk cId="1671224880" sldId="468"/>
            <ac:cxnSpMk id="134" creationId="{E06432C0-0344-49DB-949A-74D83869278D}"/>
          </ac:cxnSpMkLst>
        </pc:cxnChg>
      </pc:sldChg>
      <pc:sldChg chg="addSp delSp modSp add mod modTransition delAnim modAnim">
        <pc:chgData name="Kulinich Bohdan" userId="48e65c9f34e137d0" providerId="LiveId" clId="{1758F106-E4AB-4C86-A08F-A3EB010E1AF3}" dt="2020-05-17T09:45:55.923" v="2900"/>
        <pc:sldMkLst>
          <pc:docMk/>
          <pc:sldMk cId="2353406403" sldId="469"/>
        </pc:sldMkLst>
        <pc:spChg chg="del">
          <ac:chgData name="Kulinich Bohdan" userId="48e65c9f34e137d0" providerId="LiveId" clId="{1758F106-E4AB-4C86-A08F-A3EB010E1AF3}" dt="2020-05-17T09:42:21.257" v="2865" actId="478"/>
          <ac:spMkLst>
            <pc:docMk/>
            <pc:sldMk cId="2353406403" sldId="469"/>
            <ac:spMk id="83" creationId="{8AC52558-FB12-4F5E-9487-EDF780B46069}"/>
          </ac:spMkLst>
        </pc:spChg>
        <pc:spChg chg="mod">
          <ac:chgData name="Kulinich Bohdan" userId="48e65c9f34e137d0" providerId="LiveId" clId="{1758F106-E4AB-4C86-A08F-A3EB010E1AF3}" dt="2020-05-17T09:42:22.897" v="2867" actId="14429"/>
          <ac:spMkLst>
            <pc:docMk/>
            <pc:sldMk cId="2353406403" sldId="469"/>
            <ac:spMk id="121" creationId="{1A32F270-689E-44B8-94F1-825731CB4625}"/>
          </ac:spMkLst>
        </pc:spChg>
        <pc:spChg chg="mod">
          <ac:chgData name="Kulinich Bohdan" userId="48e65c9f34e137d0" providerId="LiveId" clId="{1758F106-E4AB-4C86-A08F-A3EB010E1AF3}" dt="2020-05-17T09:44:19.248" v="2883"/>
          <ac:spMkLst>
            <pc:docMk/>
            <pc:sldMk cId="2353406403" sldId="469"/>
            <ac:spMk id="123" creationId="{F0EE463D-64AC-495A-8A6C-1F35058AF5DC}"/>
          </ac:spMkLst>
        </pc:spChg>
        <pc:spChg chg="mod">
          <ac:chgData name="Kulinich Bohdan" userId="48e65c9f34e137d0" providerId="LiveId" clId="{1758F106-E4AB-4C86-A08F-A3EB010E1AF3}" dt="2020-05-17T09:44:19.248" v="2883"/>
          <ac:spMkLst>
            <pc:docMk/>
            <pc:sldMk cId="2353406403" sldId="469"/>
            <ac:spMk id="124" creationId="{1CC3A162-DCC5-4694-883D-42B6C26D8134}"/>
          </ac:spMkLst>
        </pc:spChg>
        <pc:spChg chg="mod">
          <ac:chgData name="Kulinich Bohdan" userId="48e65c9f34e137d0" providerId="LiveId" clId="{1758F106-E4AB-4C86-A08F-A3EB010E1AF3}" dt="2020-05-17T09:44:19.248" v="2883"/>
          <ac:spMkLst>
            <pc:docMk/>
            <pc:sldMk cId="2353406403" sldId="469"/>
            <ac:spMk id="126" creationId="{C1383C83-CEBD-416F-AD7B-53883AD3219A}"/>
          </ac:spMkLst>
        </pc:spChg>
        <pc:spChg chg="mod">
          <ac:chgData name="Kulinich Bohdan" userId="48e65c9f34e137d0" providerId="LiveId" clId="{1758F106-E4AB-4C86-A08F-A3EB010E1AF3}" dt="2020-05-17T09:44:19.248" v="2883"/>
          <ac:spMkLst>
            <pc:docMk/>
            <pc:sldMk cId="2353406403" sldId="469"/>
            <ac:spMk id="127" creationId="{AB0F55C9-E7D6-4A75-BBE7-212460A22E9D}"/>
          </ac:spMkLst>
        </pc:spChg>
        <pc:spChg chg="add mod">
          <ac:chgData name="Kulinich Bohdan" userId="48e65c9f34e137d0" providerId="LiveId" clId="{1758F106-E4AB-4C86-A08F-A3EB010E1AF3}" dt="2020-05-17T09:45:07.657" v="2896" actId="20577"/>
          <ac:spMkLst>
            <pc:docMk/>
            <pc:sldMk cId="2353406403" sldId="469"/>
            <ac:spMk id="131" creationId="{B62A54B4-CF06-4052-8995-984DE2E3333C}"/>
          </ac:spMkLst>
        </pc:spChg>
        <pc:grpChg chg="add mod">
          <ac:chgData name="Kulinich Bohdan" userId="48e65c9f34e137d0" providerId="LiveId" clId="{1758F106-E4AB-4C86-A08F-A3EB010E1AF3}" dt="2020-05-17T09:45:17.197" v="2897" actId="1076"/>
          <ac:grpSpMkLst>
            <pc:docMk/>
            <pc:sldMk cId="2353406403" sldId="469"/>
            <ac:grpSpMk id="2" creationId="{D8475886-4C15-46E5-AA02-109D408FB01D}"/>
          </ac:grpSpMkLst>
        </pc:grpChg>
        <pc:grpChg chg="del">
          <ac:chgData name="Kulinich Bohdan" userId="48e65c9f34e137d0" providerId="LiveId" clId="{1758F106-E4AB-4C86-A08F-A3EB010E1AF3}" dt="2020-05-17T09:41:48.035" v="2856" actId="478"/>
          <ac:grpSpMkLst>
            <pc:docMk/>
            <pc:sldMk cId="2353406403" sldId="469"/>
            <ac:grpSpMk id="7" creationId="{60DB4430-5595-41FE-A736-CA5F3349B5DA}"/>
          </ac:grpSpMkLst>
        </pc:grpChg>
        <pc:grpChg chg="del">
          <ac:chgData name="Kulinich Bohdan" userId="48e65c9f34e137d0" providerId="LiveId" clId="{1758F106-E4AB-4C86-A08F-A3EB010E1AF3}" dt="2020-05-17T09:41:54.988" v="2858" actId="478"/>
          <ac:grpSpMkLst>
            <pc:docMk/>
            <pc:sldMk cId="2353406403" sldId="469"/>
            <ac:grpSpMk id="11" creationId="{9AE09BCD-EF10-406C-9484-D76351133B66}"/>
          </ac:grpSpMkLst>
        </pc:grpChg>
        <pc:grpChg chg="del">
          <ac:chgData name="Kulinich Bohdan" userId="48e65c9f34e137d0" providerId="LiveId" clId="{1758F106-E4AB-4C86-A08F-A3EB010E1AF3}" dt="2020-05-17T09:42:16.534" v="2863" actId="478"/>
          <ac:grpSpMkLst>
            <pc:docMk/>
            <pc:sldMk cId="2353406403" sldId="469"/>
            <ac:grpSpMk id="37" creationId="{F9830C91-8FD7-4001-A990-B7AE28883992}"/>
          </ac:grpSpMkLst>
        </pc:grpChg>
        <pc:grpChg chg="del">
          <ac:chgData name="Kulinich Bohdan" userId="48e65c9f34e137d0" providerId="LiveId" clId="{1758F106-E4AB-4C86-A08F-A3EB010E1AF3}" dt="2020-05-17T09:42:12.388" v="2862" actId="478"/>
          <ac:grpSpMkLst>
            <pc:docMk/>
            <pc:sldMk cId="2353406403" sldId="469"/>
            <ac:grpSpMk id="59" creationId="{5E9C536A-C225-4F11-8831-1D8C43B196A8}"/>
          </ac:grpSpMkLst>
        </pc:grpChg>
        <pc:grpChg chg="mod">
          <ac:chgData name="Kulinich Bohdan" userId="48e65c9f34e137d0" providerId="LiveId" clId="{1758F106-E4AB-4C86-A08F-A3EB010E1AF3}" dt="2020-05-17T09:41:56.488" v="2859" actId="14429"/>
          <ac:grpSpMkLst>
            <pc:docMk/>
            <pc:sldMk cId="2353406403" sldId="469"/>
            <ac:grpSpMk id="77" creationId="{9C3EF83F-F246-43EC-8132-F791130D932B}"/>
          </ac:grpSpMkLst>
        </pc:grpChg>
        <pc:grpChg chg="mod">
          <ac:chgData name="Kulinich Bohdan" userId="48e65c9f34e137d0" providerId="LiveId" clId="{1758F106-E4AB-4C86-A08F-A3EB010E1AF3}" dt="2020-05-17T09:42:32.847" v="2868" actId="14429"/>
          <ac:grpSpMkLst>
            <pc:docMk/>
            <pc:sldMk cId="2353406403" sldId="469"/>
            <ac:grpSpMk id="84" creationId="{5C5665DC-3B22-492A-B705-968107675545}"/>
          </ac:grpSpMkLst>
        </pc:grpChg>
        <pc:grpChg chg="mod">
          <ac:chgData name="Kulinich Bohdan" userId="48e65c9f34e137d0" providerId="LiveId" clId="{1758F106-E4AB-4C86-A08F-A3EB010E1AF3}" dt="2020-05-17T09:42:22.507" v="2866" actId="14429"/>
          <ac:grpSpMkLst>
            <pc:docMk/>
            <pc:sldMk cId="2353406403" sldId="469"/>
            <ac:grpSpMk id="100" creationId="{08C9B6C0-15D0-4603-B73C-894E230F9C8D}"/>
          </ac:grpSpMkLst>
        </pc:grpChg>
        <pc:grpChg chg="add mod">
          <ac:chgData name="Kulinich Bohdan" userId="48e65c9f34e137d0" providerId="LiveId" clId="{1758F106-E4AB-4C86-A08F-A3EB010E1AF3}" dt="2020-05-17T09:44:31.757" v="2884" actId="1076"/>
          <ac:grpSpMkLst>
            <pc:docMk/>
            <pc:sldMk cId="2353406403" sldId="469"/>
            <ac:grpSpMk id="122" creationId="{6962E39B-B4FE-48A8-A433-70122AA567F1}"/>
          </ac:grpSpMkLst>
        </pc:grpChg>
        <pc:grpChg chg="add mod">
          <ac:chgData name="Kulinich Bohdan" userId="48e65c9f34e137d0" providerId="LiveId" clId="{1758F106-E4AB-4C86-A08F-A3EB010E1AF3}" dt="2020-05-17T09:44:31.757" v="2884" actId="1076"/>
          <ac:grpSpMkLst>
            <pc:docMk/>
            <pc:sldMk cId="2353406403" sldId="469"/>
            <ac:grpSpMk id="125" creationId="{4C296517-96BC-43EE-BE4C-113B4806B64C}"/>
          </ac:grpSpMkLst>
        </pc:grpChg>
        <pc:cxnChg chg="del">
          <ac:chgData name="Kulinich Bohdan" userId="48e65c9f34e137d0" providerId="LiveId" clId="{1758F106-E4AB-4C86-A08F-A3EB010E1AF3}" dt="2020-05-17T09:42:16.534" v="2863" actId="478"/>
          <ac:cxnSpMkLst>
            <pc:docMk/>
            <pc:sldMk cId="2353406403" sldId="469"/>
            <ac:cxnSpMk id="31" creationId="{9B3352BD-E257-4A10-A21D-B1BE6365B341}"/>
          </ac:cxnSpMkLst>
        </pc:cxnChg>
        <pc:cxnChg chg="del">
          <ac:chgData name="Kulinich Bohdan" userId="48e65c9f34e137d0" providerId="LiveId" clId="{1758F106-E4AB-4C86-A08F-A3EB010E1AF3}" dt="2020-05-17T09:42:16.534" v="2863" actId="478"/>
          <ac:cxnSpMkLst>
            <pc:docMk/>
            <pc:sldMk cId="2353406403" sldId="469"/>
            <ac:cxnSpMk id="32" creationId="{A6B64D92-F55D-42F5-BC46-79D459619C3B}"/>
          </ac:cxnSpMkLst>
        </pc:cxnChg>
        <pc:cxnChg chg="del">
          <ac:chgData name="Kulinich Bohdan" userId="48e65c9f34e137d0" providerId="LiveId" clId="{1758F106-E4AB-4C86-A08F-A3EB010E1AF3}" dt="2020-05-17T09:42:16.534" v="2863" actId="478"/>
          <ac:cxnSpMkLst>
            <pc:docMk/>
            <pc:sldMk cId="2353406403" sldId="469"/>
            <ac:cxnSpMk id="33" creationId="{44C5042F-0EE7-43D1-808B-E10E20A745D8}"/>
          </ac:cxnSpMkLst>
        </pc:cxnChg>
        <pc:cxnChg chg="del">
          <ac:chgData name="Kulinich Bohdan" userId="48e65c9f34e137d0" providerId="LiveId" clId="{1758F106-E4AB-4C86-A08F-A3EB010E1AF3}" dt="2020-05-17T09:42:16.534" v="2863" actId="478"/>
          <ac:cxnSpMkLst>
            <pc:docMk/>
            <pc:sldMk cId="2353406403" sldId="469"/>
            <ac:cxnSpMk id="34" creationId="{2DC1D2AE-F124-4D65-A4AE-E69600EA28D5}"/>
          </ac:cxnSpMkLst>
        </pc:cxnChg>
        <pc:cxnChg chg="del">
          <ac:chgData name="Kulinich Bohdan" userId="48e65c9f34e137d0" providerId="LiveId" clId="{1758F106-E4AB-4C86-A08F-A3EB010E1AF3}" dt="2020-05-17T09:42:16.534" v="2863" actId="478"/>
          <ac:cxnSpMkLst>
            <pc:docMk/>
            <pc:sldMk cId="2353406403" sldId="469"/>
            <ac:cxnSpMk id="35" creationId="{1A015B5F-D7BA-4E00-998F-47640EBC5269}"/>
          </ac:cxnSpMkLst>
        </pc:cxnChg>
        <pc:cxnChg chg="del">
          <ac:chgData name="Kulinich Bohdan" userId="48e65c9f34e137d0" providerId="LiveId" clId="{1758F106-E4AB-4C86-A08F-A3EB010E1AF3}" dt="2020-05-17T09:42:16.534" v="2863" actId="478"/>
          <ac:cxnSpMkLst>
            <pc:docMk/>
            <pc:sldMk cId="2353406403" sldId="469"/>
            <ac:cxnSpMk id="36" creationId="{80622401-66E4-48F8-8D30-41B48D4E315A}"/>
          </ac:cxnSpMkLst>
        </pc:cxnChg>
        <pc:cxnChg chg="del">
          <ac:chgData name="Kulinich Bohdan" userId="48e65c9f34e137d0" providerId="LiveId" clId="{1758F106-E4AB-4C86-A08F-A3EB010E1AF3}" dt="2020-05-17T09:42:16.534" v="2863" actId="478"/>
          <ac:cxnSpMkLst>
            <pc:docMk/>
            <pc:sldMk cId="2353406403" sldId="469"/>
            <ac:cxnSpMk id="43" creationId="{114586C2-DC97-4C25-87EF-55DBD46589B8}"/>
          </ac:cxnSpMkLst>
        </pc:cxnChg>
        <pc:cxnChg chg="del">
          <ac:chgData name="Kulinich Bohdan" userId="48e65c9f34e137d0" providerId="LiveId" clId="{1758F106-E4AB-4C86-A08F-A3EB010E1AF3}" dt="2020-05-17T09:42:16.534" v="2863" actId="478"/>
          <ac:cxnSpMkLst>
            <pc:docMk/>
            <pc:sldMk cId="2353406403" sldId="469"/>
            <ac:cxnSpMk id="44" creationId="{799DC9A9-34E5-4514-874A-57B15C89BA61}"/>
          </ac:cxnSpMkLst>
        </pc:cxnChg>
        <pc:cxnChg chg="del">
          <ac:chgData name="Kulinich Bohdan" userId="48e65c9f34e137d0" providerId="LiveId" clId="{1758F106-E4AB-4C86-A08F-A3EB010E1AF3}" dt="2020-05-17T09:42:16.534" v="2863" actId="478"/>
          <ac:cxnSpMkLst>
            <pc:docMk/>
            <pc:sldMk cId="2353406403" sldId="469"/>
            <ac:cxnSpMk id="45" creationId="{2905B3E0-55F2-4F7A-9876-67EA05F0678A}"/>
          </ac:cxnSpMkLst>
        </pc:cxnChg>
        <pc:cxnChg chg="del">
          <ac:chgData name="Kulinich Bohdan" userId="48e65c9f34e137d0" providerId="LiveId" clId="{1758F106-E4AB-4C86-A08F-A3EB010E1AF3}" dt="2020-05-17T09:42:16.534" v="2863" actId="478"/>
          <ac:cxnSpMkLst>
            <pc:docMk/>
            <pc:sldMk cId="2353406403" sldId="469"/>
            <ac:cxnSpMk id="46" creationId="{458C9B11-3051-48D6-A473-3EFE8049D62E}"/>
          </ac:cxnSpMkLst>
        </pc:cxnChg>
        <pc:cxnChg chg="del">
          <ac:chgData name="Kulinich Bohdan" userId="48e65c9f34e137d0" providerId="LiveId" clId="{1758F106-E4AB-4C86-A08F-A3EB010E1AF3}" dt="2020-05-17T09:42:12.388" v="2862" actId="478"/>
          <ac:cxnSpMkLst>
            <pc:docMk/>
            <pc:sldMk cId="2353406403" sldId="469"/>
            <ac:cxnSpMk id="53" creationId="{5D4F8DA9-11A8-4247-B15F-F9377B1AED21}"/>
          </ac:cxnSpMkLst>
        </pc:cxnChg>
        <pc:cxnChg chg="del">
          <ac:chgData name="Kulinich Bohdan" userId="48e65c9f34e137d0" providerId="LiveId" clId="{1758F106-E4AB-4C86-A08F-A3EB010E1AF3}" dt="2020-05-17T09:42:12.388" v="2862" actId="478"/>
          <ac:cxnSpMkLst>
            <pc:docMk/>
            <pc:sldMk cId="2353406403" sldId="469"/>
            <ac:cxnSpMk id="54" creationId="{5C1AADAB-4581-4CD3-B25B-D8035D5D8FE9}"/>
          </ac:cxnSpMkLst>
        </pc:cxnChg>
        <pc:cxnChg chg="del">
          <ac:chgData name="Kulinich Bohdan" userId="48e65c9f34e137d0" providerId="LiveId" clId="{1758F106-E4AB-4C86-A08F-A3EB010E1AF3}" dt="2020-05-17T09:42:12.388" v="2862" actId="478"/>
          <ac:cxnSpMkLst>
            <pc:docMk/>
            <pc:sldMk cId="2353406403" sldId="469"/>
            <ac:cxnSpMk id="55" creationId="{DAFD6669-EBF2-4E5B-972C-4A83A5C48AB0}"/>
          </ac:cxnSpMkLst>
        </pc:cxnChg>
        <pc:cxnChg chg="del">
          <ac:chgData name="Kulinich Bohdan" userId="48e65c9f34e137d0" providerId="LiveId" clId="{1758F106-E4AB-4C86-A08F-A3EB010E1AF3}" dt="2020-05-17T09:42:12.388" v="2862" actId="478"/>
          <ac:cxnSpMkLst>
            <pc:docMk/>
            <pc:sldMk cId="2353406403" sldId="469"/>
            <ac:cxnSpMk id="56" creationId="{2972878C-C1DB-4978-B958-DE4DDE6B8735}"/>
          </ac:cxnSpMkLst>
        </pc:cxnChg>
        <pc:cxnChg chg="del">
          <ac:chgData name="Kulinich Bohdan" userId="48e65c9f34e137d0" providerId="LiveId" clId="{1758F106-E4AB-4C86-A08F-A3EB010E1AF3}" dt="2020-05-17T09:42:12.388" v="2862" actId="478"/>
          <ac:cxnSpMkLst>
            <pc:docMk/>
            <pc:sldMk cId="2353406403" sldId="469"/>
            <ac:cxnSpMk id="57" creationId="{7EBAA620-29FF-4248-9DEA-3E43A0D1B0A7}"/>
          </ac:cxnSpMkLst>
        </pc:cxnChg>
        <pc:cxnChg chg="del">
          <ac:chgData name="Kulinich Bohdan" userId="48e65c9f34e137d0" providerId="LiveId" clId="{1758F106-E4AB-4C86-A08F-A3EB010E1AF3}" dt="2020-05-17T09:42:12.388" v="2862" actId="478"/>
          <ac:cxnSpMkLst>
            <pc:docMk/>
            <pc:sldMk cId="2353406403" sldId="469"/>
            <ac:cxnSpMk id="58" creationId="{3F34F83C-8003-491A-AFC5-1086AA058D66}"/>
          </ac:cxnSpMkLst>
        </pc:cxnChg>
        <pc:cxnChg chg="del">
          <ac:chgData name="Kulinich Bohdan" userId="48e65c9f34e137d0" providerId="LiveId" clId="{1758F106-E4AB-4C86-A08F-A3EB010E1AF3}" dt="2020-05-17T09:42:12.388" v="2862" actId="478"/>
          <ac:cxnSpMkLst>
            <pc:docMk/>
            <pc:sldMk cId="2353406403" sldId="469"/>
            <ac:cxnSpMk id="65" creationId="{563A3D73-6774-44B2-907E-F677EC29F580}"/>
          </ac:cxnSpMkLst>
        </pc:cxnChg>
        <pc:cxnChg chg="del">
          <ac:chgData name="Kulinich Bohdan" userId="48e65c9f34e137d0" providerId="LiveId" clId="{1758F106-E4AB-4C86-A08F-A3EB010E1AF3}" dt="2020-05-17T09:42:12.388" v="2862" actId="478"/>
          <ac:cxnSpMkLst>
            <pc:docMk/>
            <pc:sldMk cId="2353406403" sldId="469"/>
            <ac:cxnSpMk id="66" creationId="{2FA72011-E0FA-4178-83C3-83EB2D0BE36F}"/>
          </ac:cxnSpMkLst>
        </pc:cxnChg>
        <pc:cxnChg chg="del">
          <ac:chgData name="Kulinich Bohdan" userId="48e65c9f34e137d0" providerId="LiveId" clId="{1758F106-E4AB-4C86-A08F-A3EB010E1AF3}" dt="2020-05-17T09:42:12.388" v="2862" actId="478"/>
          <ac:cxnSpMkLst>
            <pc:docMk/>
            <pc:sldMk cId="2353406403" sldId="469"/>
            <ac:cxnSpMk id="67" creationId="{CE7BAF03-F58A-423C-A53D-50455E929C93}"/>
          </ac:cxnSpMkLst>
        </pc:cxnChg>
        <pc:cxnChg chg="del">
          <ac:chgData name="Kulinich Bohdan" userId="48e65c9f34e137d0" providerId="LiveId" clId="{1758F106-E4AB-4C86-A08F-A3EB010E1AF3}" dt="2020-05-17T09:42:12.388" v="2862" actId="478"/>
          <ac:cxnSpMkLst>
            <pc:docMk/>
            <pc:sldMk cId="2353406403" sldId="469"/>
            <ac:cxnSpMk id="68" creationId="{E4374C27-BBA5-42F5-9CF8-8639E66E9F05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28" creationId="{297F60D3-7695-44B5-B620-669E662B20B3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29" creationId="{547C5FAE-BEC5-445B-83F0-DB381B997F39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30" creationId="{9675C48E-8E6A-4099-BD38-E0C8D754BE27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32" creationId="{AE698A10-B1B0-47FB-84F2-453C0D9F45E3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33" creationId="{2F23A8EB-9F71-4258-BAF6-FA397321541A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34" creationId="{E7DF07DC-4054-4DAC-839E-B438014CAAF6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35" creationId="{681B167B-4DE1-4DD4-89D2-095F339459E9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36" creationId="{AD872617-2F73-461C-81DD-3ADFD7C05BED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37" creationId="{76DF88DF-AB8D-4118-B729-0FEA4028E4E3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38" creationId="{5FBB771D-4EDE-48CA-88C1-0FAE23B7A1B8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39" creationId="{449CE785-2CCF-40BA-8061-6F6D26296812}"/>
          </ac:cxnSpMkLst>
        </pc:cxnChg>
        <pc:cxnChg chg="add mod">
          <ac:chgData name="Kulinich Bohdan" userId="48e65c9f34e137d0" providerId="LiveId" clId="{1758F106-E4AB-4C86-A08F-A3EB010E1AF3}" dt="2020-05-17T09:44:53.857" v="2889" actId="164"/>
          <ac:cxnSpMkLst>
            <pc:docMk/>
            <pc:sldMk cId="2353406403" sldId="469"/>
            <ac:cxnSpMk id="140" creationId="{6CD1026E-3462-4452-97B1-DDA32C38AC37}"/>
          </ac:cxnSpMkLst>
        </pc:cxnChg>
      </pc:sldChg>
      <pc:sldChg chg="addSp delSp modSp add mod delAnim modAnim">
        <pc:chgData name="Kulinich Bohdan" userId="48e65c9f34e137d0" providerId="LiveId" clId="{1758F106-E4AB-4C86-A08F-A3EB010E1AF3}" dt="2020-05-17T15:00:34.071" v="3640"/>
        <pc:sldMkLst>
          <pc:docMk/>
          <pc:sldMk cId="371719522" sldId="470"/>
        </pc:sldMkLst>
        <pc:spChg chg="mod">
          <ac:chgData name="Kulinich Bohdan" userId="48e65c9f34e137d0" providerId="LiveId" clId="{1758F106-E4AB-4C86-A08F-A3EB010E1AF3}" dt="2020-05-17T14:57:54.698" v="3628" actId="20577"/>
          <ac:spMkLst>
            <pc:docMk/>
            <pc:sldMk cId="371719522" sldId="470"/>
            <ac:spMk id="6" creationId="{4CD1B612-D16C-4F70-8335-78480BFE8EC8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28" creationId="{CC9F3026-6B68-4A67-83CF-54683068310C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33" creationId="{B285E88D-70A1-4742-9C0A-FE6FE1405134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34" creationId="{DCEDA660-FCD5-45BB-940E-941D777DE752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35" creationId="{16CBB92B-07D5-411F-B249-DA729D6DA6D7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36" creationId="{97A156E1-0287-4C8B-A3B7-CFC22CC88AEA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37" creationId="{A2BCBFB9-71CE-4CD6-BEDC-996E3BF153CB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38" creationId="{9D905601-4668-470A-9D38-087F9A51139D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39" creationId="{D4F6C38C-2F33-4C83-ABA9-739EBFA9036D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40" creationId="{A0E76C41-6A0C-4FD8-AAF3-3FA853DDDDC7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41" creationId="{6A6A0BCB-60A8-44F4-90C0-ADC3C154B507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45" creationId="{FE7F11B4-FE03-458F-81C0-3631B26ABD78}"/>
          </ac:spMkLst>
        </pc:spChg>
        <pc:spChg chg="del">
          <ac:chgData name="Kulinich Bohdan" userId="48e65c9f34e137d0" providerId="LiveId" clId="{1758F106-E4AB-4C86-A08F-A3EB010E1AF3}" dt="2020-05-17T14:56:01.828" v="3432" actId="478"/>
          <ac:spMkLst>
            <pc:docMk/>
            <pc:sldMk cId="371719522" sldId="470"/>
            <ac:spMk id="46" creationId="{5A1488D3-C9E7-4CF0-A173-244460A948AF}"/>
          </ac:spMkLst>
        </pc:spChg>
        <pc:spChg chg="mod">
          <ac:chgData name="Kulinich Bohdan" userId="48e65c9f34e137d0" providerId="LiveId" clId="{1758F106-E4AB-4C86-A08F-A3EB010E1AF3}" dt="2020-05-17T14:55:55.623" v="3430" actId="20577"/>
          <ac:spMkLst>
            <pc:docMk/>
            <pc:sldMk cId="371719522" sldId="470"/>
            <ac:spMk id="51" creationId="{86BC9140-E395-435D-A852-213A1317C46C}"/>
          </ac:spMkLst>
        </pc:spChg>
        <pc:grpChg chg="add mod">
          <ac:chgData name="Kulinich Bohdan" userId="48e65c9f34e137d0" providerId="LiveId" clId="{1758F106-E4AB-4C86-A08F-A3EB010E1AF3}" dt="2020-05-17T15:00:14.321" v="3639" actId="14100"/>
          <ac:grpSpMkLst>
            <pc:docMk/>
            <pc:sldMk cId="371719522" sldId="470"/>
            <ac:grpSpMk id="26" creationId="{21672334-F34C-47BE-9CBE-9EEA458614F0}"/>
          </ac:grpSpMkLst>
        </pc:grpChg>
        <pc:grpChg chg="del">
          <ac:chgData name="Kulinich Bohdan" userId="48e65c9f34e137d0" providerId="LiveId" clId="{1758F106-E4AB-4C86-A08F-A3EB010E1AF3}" dt="2020-05-17T14:56:01.828" v="3432" actId="478"/>
          <ac:grpSpMkLst>
            <pc:docMk/>
            <pc:sldMk cId="371719522" sldId="470"/>
            <ac:grpSpMk id="42" creationId="{4841DB9C-B1D2-4D62-883C-2F51712C5CC2}"/>
          </ac:grpSpMkLst>
        </pc:grpChg>
        <pc:picChg chg="mod">
          <ac:chgData name="Kulinich Bohdan" userId="48e65c9f34e137d0" providerId="LiveId" clId="{1758F106-E4AB-4C86-A08F-A3EB010E1AF3}" dt="2020-05-17T14:56:03.148" v="3433" actId="14429"/>
          <ac:picMkLst>
            <pc:docMk/>
            <pc:sldMk cId="371719522" sldId="470"/>
            <ac:picMk id="131" creationId="{C6B5EE36-5CF9-46D0-983C-F86237C480B6}"/>
          </ac:picMkLst>
        </pc:pic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27" creationId="{EA5C5136-BC4F-4A6B-8FFE-64B78EFBCA76}"/>
          </ac:cxnSpMkLst>
        </pc:cxnChg>
        <pc:cxnChg chg="del">
          <ac:chgData name="Kulinich Bohdan" userId="48e65c9f34e137d0" providerId="LiveId" clId="{1758F106-E4AB-4C86-A08F-A3EB010E1AF3}" dt="2020-05-17T14:56:01.828" v="3432" actId="478"/>
          <ac:cxnSpMkLst>
            <pc:docMk/>
            <pc:sldMk cId="371719522" sldId="470"/>
            <ac:cxnSpMk id="29" creationId="{18BDD9E1-3182-4913-A726-2F2F354D75B8}"/>
          </ac:cxnSpMkLst>
        </pc:cxnChg>
        <pc:cxnChg chg="del">
          <ac:chgData name="Kulinich Bohdan" userId="48e65c9f34e137d0" providerId="LiveId" clId="{1758F106-E4AB-4C86-A08F-A3EB010E1AF3}" dt="2020-05-17T14:56:01.828" v="3432" actId="478"/>
          <ac:cxnSpMkLst>
            <pc:docMk/>
            <pc:sldMk cId="371719522" sldId="470"/>
            <ac:cxnSpMk id="30" creationId="{935819A1-BBDD-4D17-B140-4192A7539937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31" creationId="{2AAE5735-A7BA-405C-BB25-F1ECFB0DB308}"/>
          </ac:cxnSpMkLst>
        </pc:cxnChg>
        <pc:cxnChg chg="del">
          <ac:chgData name="Kulinich Bohdan" userId="48e65c9f34e137d0" providerId="LiveId" clId="{1758F106-E4AB-4C86-A08F-A3EB010E1AF3}" dt="2020-05-17T14:56:01.828" v="3432" actId="478"/>
          <ac:cxnSpMkLst>
            <pc:docMk/>
            <pc:sldMk cId="371719522" sldId="470"/>
            <ac:cxnSpMk id="32" creationId="{753ED980-1886-4B0B-886B-17CAB9CEFE58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47" creationId="{B34316CB-4C26-41C7-BB64-0BA88C6D2A60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48" creationId="{3010F609-6679-43D0-9BA0-518B994982FC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49" creationId="{A377F208-9FFA-4CFE-9456-F9831BE93004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50" creationId="{3FBED20B-734A-4B5C-904A-8F4B1F5CE6BD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52" creationId="{487B639B-976F-40F5-8B6C-7ABD79EB3734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53" creationId="{F7885D73-11AF-4861-B00E-510E78C15F39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54" creationId="{0E718E46-E316-4485-BBBE-2FE2514D9A00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55" creationId="{5BB39713-31BF-49D8-B661-D393C5011E04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56" creationId="{F2717FDB-83A1-4DE0-84DA-1190B4288E22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57" creationId="{0E804BFA-F85F-4592-8311-88C493E8F0AE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58" creationId="{F477310C-D5F7-497F-AEA2-1EECCDD74A65}"/>
          </ac:cxnSpMkLst>
        </pc:cxnChg>
        <pc:cxnChg chg="mod">
          <ac:chgData name="Kulinich Bohdan" userId="48e65c9f34e137d0" providerId="LiveId" clId="{1758F106-E4AB-4C86-A08F-A3EB010E1AF3}" dt="2020-05-17T15:00:04.501" v="3635"/>
          <ac:cxnSpMkLst>
            <pc:docMk/>
            <pc:sldMk cId="371719522" sldId="470"/>
            <ac:cxnSpMk id="59" creationId="{1E28AA30-F6E2-41AB-974B-80C74737EDE9}"/>
          </ac:cxnSpMkLst>
        </pc:cxnChg>
      </pc:sldChg>
      <pc:sldChg chg="addSp delSp modSp new del mod delAnim modAnim">
        <pc:chgData name="Kulinich Bohdan" userId="48e65c9f34e137d0" providerId="LiveId" clId="{1758F106-E4AB-4C86-A08F-A3EB010E1AF3}" dt="2020-05-17T14:55:42.268" v="3427" actId="47"/>
        <pc:sldMkLst>
          <pc:docMk/>
          <pc:sldMk cId="3747831948" sldId="470"/>
        </pc:sldMkLst>
        <pc:spChg chg="add mod">
          <ac:chgData name="Kulinich Bohdan" userId="48e65c9f34e137d0" providerId="LiveId" clId="{1758F106-E4AB-4C86-A08F-A3EB010E1AF3}" dt="2020-05-17T14:28:55.726" v="3381"/>
          <ac:spMkLst>
            <pc:docMk/>
            <pc:sldMk cId="3747831948" sldId="470"/>
            <ac:spMk id="18" creationId="{33DE0A1B-D415-4348-BAA9-873CCFD8C586}"/>
          </ac:spMkLst>
        </pc:spChg>
        <pc:spChg chg="add mod">
          <ac:chgData name="Kulinich Bohdan" userId="48e65c9f34e137d0" providerId="LiveId" clId="{1758F106-E4AB-4C86-A08F-A3EB010E1AF3}" dt="2020-05-17T14:28:55.726" v="3381"/>
          <ac:spMkLst>
            <pc:docMk/>
            <pc:sldMk cId="3747831948" sldId="470"/>
            <ac:spMk id="19" creationId="{80AFABE6-AF8F-4F86-BD54-99BFDB9E0527}"/>
          </ac:spMkLst>
        </pc:spChg>
        <pc:spChg chg="add mod">
          <ac:chgData name="Kulinich Bohdan" userId="48e65c9f34e137d0" providerId="LiveId" clId="{1758F106-E4AB-4C86-A08F-A3EB010E1AF3}" dt="2020-05-17T14:29:33.226" v="3386" actId="1076"/>
          <ac:spMkLst>
            <pc:docMk/>
            <pc:sldMk cId="3747831948" sldId="470"/>
            <ac:spMk id="20" creationId="{1743D124-2D68-4D73-B9AE-B950A137B0A1}"/>
          </ac:spMkLst>
        </pc:spChg>
        <pc:spChg chg="add mod">
          <ac:chgData name="Kulinich Bohdan" userId="48e65c9f34e137d0" providerId="LiveId" clId="{1758F106-E4AB-4C86-A08F-A3EB010E1AF3}" dt="2020-05-17T14:29:32.908" v="3385" actId="1076"/>
          <ac:spMkLst>
            <pc:docMk/>
            <pc:sldMk cId="3747831948" sldId="470"/>
            <ac:spMk id="21" creationId="{5AF0C9ED-435C-4899-A3D3-AA845297EC7B}"/>
          </ac:spMkLst>
        </pc:spChg>
        <pc:spChg chg="add mod">
          <ac:chgData name="Kulinich Bohdan" userId="48e65c9f34e137d0" providerId="LiveId" clId="{1758F106-E4AB-4C86-A08F-A3EB010E1AF3}" dt="2020-05-17T14:29:59.387" v="3390" actId="1076"/>
          <ac:spMkLst>
            <pc:docMk/>
            <pc:sldMk cId="3747831948" sldId="470"/>
            <ac:spMk id="22" creationId="{1D9B6534-7A15-4430-9B53-7A8D307C9A57}"/>
          </ac:spMkLst>
        </pc:spChg>
        <pc:spChg chg="add mod">
          <ac:chgData name="Kulinich Bohdan" userId="48e65c9f34e137d0" providerId="LiveId" clId="{1758F106-E4AB-4C86-A08F-A3EB010E1AF3}" dt="2020-05-17T14:30:03.217" v="3391" actId="1076"/>
          <ac:spMkLst>
            <pc:docMk/>
            <pc:sldMk cId="3747831948" sldId="470"/>
            <ac:spMk id="23" creationId="{18E5B29C-DE57-42A2-8524-E659EB459CEC}"/>
          </ac:spMkLst>
        </pc:spChg>
        <pc:spChg chg="add mod">
          <ac:chgData name="Kulinich Bohdan" userId="48e65c9f34e137d0" providerId="LiveId" clId="{1758F106-E4AB-4C86-A08F-A3EB010E1AF3}" dt="2020-05-17T14:29:56.596" v="3389" actId="1076"/>
          <ac:spMkLst>
            <pc:docMk/>
            <pc:sldMk cId="3747831948" sldId="470"/>
            <ac:spMk id="24" creationId="{62A2C8F8-7F42-48E4-9077-E14BF6B8B52A}"/>
          </ac:spMkLst>
        </pc:spChg>
        <pc:spChg chg="add mod">
          <ac:chgData name="Kulinich Bohdan" userId="48e65c9f34e137d0" providerId="LiveId" clId="{1758F106-E4AB-4C86-A08F-A3EB010E1AF3}" dt="2020-05-17T14:29:54.026" v="3388" actId="1076"/>
          <ac:spMkLst>
            <pc:docMk/>
            <pc:sldMk cId="3747831948" sldId="470"/>
            <ac:spMk id="25" creationId="{3D4BB004-C52D-4078-96B0-7E5C3BDED871}"/>
          </ac:spMkLst>
        </pc:spChg>
        <pc:spChg chg="add mod ord">
          <ac:chgData name="Kulinich Bohdan" userId="48e65c9f34e137d0" providerId="LiveId" clId="{1758F106-E4AB-4C86-A08F-A3EB010E1AF3}" dt="2020-05-17T14:31:37.316" v="3419" actId="167"/>
          <ac:spMkLst>
            <pc:docMk/>
            <pc:sldMk cId="3747831948" sldId="470"/>
            <ac:spMk id="27" creationId="{CF154A07-E701-484F-977E-57BDD2496DE8}"/>
          </ac:spMkLst>
        </pc:spChg>
        <pc:grpChg chg="add mod">
          <ac:chgData name="Kulinich Bohdan" userId="48e65c9f34e137d0" providerId="LiveId" clId="{1758F106-E4AB-4C86-A08F-A3EB010E1AF3}" dt="2020-05-17T14:28:55.726" v="3381"/>
          <ac:grpSpMkLst>
            <pc:docMk/>
            <pc:sldMk cId="3747831948" sldId="470"/>
            <ac:grpSpMk id="3" creationId="{08EAA4F4-6907-4E50-BAEA-561751BBE09D}"/>
          </ac:grpSpMkLst>
        </pc:grpChg>
        <pc:grpChg chg="mod">
          <ac:chgData name="Kulinich Bohdan" userId="48e65c9f34e137d0" providerId="LiveId" clId="{1758F106-E4AB-4C86-A08F-A3EB010E1AF3}" dt="2020-05-17T14:28:55.726" v="3381"/>
          <ac:grpSpMkLst>
            <pc:docMk/>
            <pc:sldMk cId="3747831948" sldId="470"/>
            <ac:grpSpMk id="8" creationId="{351CDF00-37AB-48B0-9AC0-F632D9D15458}"/>
          </ac:grpSpMkLst>
        </pc:grpChg>
        <pc:picChg chg="add del mod">
          <ac:chgData name="Kulinich Bohdan" userId="48e65c9f34e137d0" providerId="LiveId" clId="{1758F106-E4AB-4C86-A08F-A3EB010E1AF3}" dt="2020-05-17T14:28:57.705" v="3382" actId="478"/>
          <ac:picMkLst>
            <pc:docMk/>
            <pc:sldMk cId="3747831948" sldId="470"/>
            <ac:picMk id="2" creationId="{AB8FE964-68B5-4814-BD2D-3A72EA0ACBD7}"/>
          </ac:picMkLst>
        </pc:pic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4" creationId="{EDA2B248-3F64-4E6D-9651-9444B220B5ED}"/>
          </ac:cxnSpMkLst>
        </pc:cxn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5" creationId="{F51D356E-ADAF-4845-AB89-C56784E14308}"/>
          </ac:cxnSpMkLst>
        </pc:cxn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6" creationId="{E47602E5-D46C-417A-A105-C432795D4785}"/>
          </ac:cxnSpMkLst>
        </pc:cxn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7" creationId="{D869B2FC-3F5F-487C-8D3E-AF88C9F7CC48}"/>
          </ac:cxnSpMkLst>
        </pc:cxn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9" creationId="{96999120-DB3E-4420-B75C-E609D4596D12}"/>
          </ac:cxnSpMkLst>
        </pc:cxn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10" creationId="{91477CF6-4B10-4301-8C61-DFDB87AE9774}"/>
          </ac:cxnSpMkLst>
        </pc:cxn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11" creationId="{9B328191-3867-416A-AED8-2C98B03501DC}"/>
          </ac:cxnSpMkLst>
        </pc:cxn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12" creationId="{F11CAFA8-1B4E-4D99-9121-083862F0F62D}"/>
          </ac:cxnSpMkLst>
        </pc:cxn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13" creationId="{62AE3B83-F09C-49DB-8847-3E7406BC27C2}"/>
          </ac:cxnSpMkLst>
        </pc:cxn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14" creationId="{36845C6D-602F-4F90-B5D4-3583503D792A}"/>
          </ac:cxnSpMkLst>
        </pc:cxn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15" creationId="{30D30218-4ECB-4FD2-B873-EC8F9EEFB282}"/>
          </ac:cxnSpMkLst>
        </pc:cxnChg>
        <pc:cxnChg chg="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16" creationId="{9BF26DBE-B3DE-4CA1-8548-DBF3A063F8D4}"/>
          </ac:cxnSpMkLst>
        </pc:cxnChg>
        <pc:cxnChg chg="add 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17" creationId="{83499BBF-B857-4CA2-9571-BDABEAEF9C5B}"/>
          </ac:cxnSpMkLst>
        </pc:cxnChg>
        <pc:cxnChg chg="add mod">
          <ac:chgData name="Kulinich Bohdan" userId="48e65c9f34e137d0" providerId="LiveId" clId="{1758F106-E4AB-4C86-A08F-A3EB010E1AF3}" dt="2020-05-17T14:28:55.726" v="3381"/>
          <ac:cxnSpMkLst>
            <pc:docMk/>
            <pc:sldMk cId="3747831948" sldId="470"/>
            <ac:cxnSpMk id="26" creationId="{A22CEDB2-2CE1-4FD0-8AC6-A66D6FB75FD9}"/>
          </ac:cxnSpMkLst>
        </pc:cxnChg>
      </pc:sldChg>
      <pc:sldChg chg="addSp modSp new del mod modAnim">
        <pc:chgData name="Kulinich Bohdan" userId="48e65c9f34e137d0" providerId="LiveId" clId="{1758F106-E4AB-4C86-A08F-A3EB010E1AF3}" dt="2020-05-17T15:14:36.649" v="3641" actId="47"/>
        <pc:sldMkLst>
          <pc:docMk/>
          <pc:sldMk cId="2634752617" sldId="471"/>
        </pc:sldMkLst>
        <pc:grpChg chg="add mod">
          <ac:chgData name="Kulinich Bohdan" userId="48e65c9f34e137d0" providerId="LiveId" clId="{1758F106-E4AB-4C86-A08F-A3EB010E1AF3}" dt="2020-05-17T15:00:01.641" v="3634" actId="1076"/>
          <ac:grpSpMkLst>
            <pc:docMk/>
            <pc:sldMk cId="2634752617" sldId="471"/>
            <ac:grpSpMk id="2" creationId="{B2DF117D-6702-40E9-A101-D20BB76DB9F7}"/>
          </ac:grpSpMkLst>
        </pc:grp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3" creationId="{CB56E103-2A6E-4908-A3E2-E00A568FFBC3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4" creationId="{4CCB6E74-B90D-411F-BDA9-40E4552BB73D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5" creationId="{B130FD6E-CDF2-47F3-8D4A-DC75793F0B52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6" creationId="{07AFA7B5-8E35-404D-B20A-54066A8DBFA5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7" creationId="{6EC1F63A-320E-492F-86C0-0E96927E7AA2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8" creationId="{267BB6F5-3729-4DAB-870E-6197BFFAC206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9" creationId="{AFD1B0BF-56EE-4E5E-B5C7-A3DA8D2FC32C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10" creationId="{697E7180-4524-485B-BC74-45D8E05261F4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11" creationId="{27F4940E-0D1E-4C31-B7E9-5F301CD61EBC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12" creationId="{BD08EE5F-5ED6-4D07-A669-893EC17EDA78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13" creationId="{A9DD4F37-5710-4AFA-8D43-C38A6C18C7F1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14" creationId="{28BFED2B-BCD6-4A77-9B44-732A9461F90A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15" creationId="{F00806BA-C7D5-4A77-AD35-426C177C64DF}"/>
          </ac:cxnSpMkLst>
        </pc:cxnChg>
        <pc:cxnChg chg="mod">
          <ac:chgData name="Kulinich Bohdan" userId="48e65c9f34e137d0" providerId="LiveId" clId="{1758F106-E4AB-4C86-A08F-A3EB010E1AF3}" dt="2020-05-17T14:59:32.501" v="3630"/>
          <ac:cxnSpMkLst>
            <pc:docMk/>
            <pc:sldMk cId="2634752617" sldId="471"/>
            <ac:cxnSpMk id="16" creationId="{69166AAA-B9F4-4130-BCE4-42D868538154}"/>
          </ac:cxnSpMkLst>
        </pc:cxnChg>
      </pc:sldChg>
      <pc:sldChg chg="addSp delSp modSp new del mod delAnim modAnim">
        <pc:chgData name="Kulinich Bohdan" userId="48e65c9f34e137d0" providerId="LiveId" clId="{1758F106-E4AB-4C86-A08F-A3EB010E1AF3}" dt="2020-05-17T18:03:15.529" v="4157" actId="47"/>
        <pc:sldMkLst>
          <pc:docMk/>
          <pc:sldMk cId="3181189101" sldId="471"/>
        </pc:sldMkLst>
        <pc:spChg chg="add del mod">
          <ac:chgData name="Kulinich Bohdan" userId="48e65c9f34e137d0" providerId="LiveId" clId="{1758F106-E4AB-4C86-A08F-A3EB010E1AF3}" dt="2020-05-17T17:31:57.192" v="4103" actId="478"/>
          <ac:spMkLst>
            <pc:docMk/>
            <pc:sldMk cId="3181189101" sldId="471"/>
            <ac:spMk id="18" creationId="{88ED36B1-1037-4B09-9FB3-EBFF2C8B3E30}"/>
          </ac:spMkLst>
        </pc:spChg>
        <pc:spChg chg="add del mod">
          <ac:chgData name="Kulinich Bohdan" userId="48e65c9f34e137d0" providerId="LiveId" clId="{1758F106-E4AB-4C86-A08F-A3EB010E1AF3}" dt="2020-05-17T17:31:57.192" v="4103" actId="478"/>
          <ac:spMkLst>
            <pc:docMk/>
            <pc:sldMk cId="3181189101" sldId="471"/>
            <ac:spMk id="19" creationId="{0A935B0D-29A4-49A1-A51A-A6CE4A23A612}"/>
          </ac:spMkLst>
        </pc:spChg>
        <pc:spChg chg="add del mod">
          <ac:chgData name="Kulinich Bohdan" userId="48e65c9f34e137d0" providerId="LiveId" clId="{1758F106-E4AB-4C86-A08F-A3EB010E1AF3}" dt="2020-05-17T17:31:57.192" v="4103" actId="478"/>
          <ac:spMkLst>
            <pc:docMk/>
            <pc:sldMk cId="3181189101" sldId="471"/>
            <ac:spMk id="20" creationId="{04C72A8E-3A38-4FD2-9804-E5DCF122EA02}"/>
          </ac:spMkLst>
        </pc:spChg>
        <pc:spChg chg="add del mod">
          <ac:chgData name="Kulinich Bohdan" userId="48e65c9f34e137d0" providerId="LiveId" clId="{1758F106-E4AB-4C86-A08F-A3EB010E1AF3}" dt="2020-05-17T17:31:57.192" v="4103" actId="478"/>
          <ac:spMkLst>
            <pc:docMk/>
            <pc:sldMk cId="3181189101" sldId="471"/>
            <ac:spMk id="21" creationId="{38DE9998-F7F3-4DC2-8ABE-63ECBB0A4456}"/>
          </ac:spMkLst>
        </pc:spChg>
        <pc:spChg chg="add del mod">
          <ac:chgData name="Kulinich Bohdan" userId="48e65c9f34e137d0" providerId="LiveId" clId="{1758F106-E4AB-4C86-A08F-A3EB010E1AF3}" dt="2020-05-17T17:31:57.192" v="4103" actId="478"/>
          <ac:spMkLst>
            <pc:docMk/>
            <pc:sldMk cId="3181189101" sldId="471"/>
            <ac:spMk id="22" creationId="{E433A37B-3A74-490F-9612-BD168C182C34}"/>
          </ac:spMkLst>
        </pc:spChg>
        <pc:spChg chg="add del mod">
          <ac:chgData name="Kulinich Bohdan" userId="48e65c9f34e137d0" providerId="LiveId" clId="{1758F106-E4AB-4C86-A08F-A3EB010E1AF3}" dt="2020-05-17T17:31:57.192" v="4103" actId="478"/>
          <ac:spMkLst>
            <pc:docMk/>
            <pc:sldMk cId="3181189101" sldId="471"/>
            <ac:spMk id="23" creationId="{A73D15C2-16D6-4CD9-BF02-E6B99B2B9025}"/>
          </ac:spMkLst>
        </pc:spChg>
        <pc:spChg chg="add del mod">
          <ac:chgData name="Kulinich Bohdan" userId="48e65c9f34e137d0" providerId="LiveId" clId="{1758F106-E4AB-4C86-A08F-A3EB010E1AF3}" dt="2020-05-17T17:31:57.192" v="4103" actId="478"/>
          <ac:spMkLst>
            <pc:docMk/>
            <pc:sldMk cId="3181189101" sldId="471"/>
            <ac:spMk id="24" creationId="{310BF710-5C6E-4B71-A67A-93A01132AF31}"/>
          </ac:spMkLst>
        </pc:spChg>
        <pc:spChg chg="add del mod">
          <ac:chgData name="Kulinich Bohdan" userId="48e65c9f34e137d0" providerId="LiveId" clId="{1758F106-E4AB-4C86-A08F-A3EB010E1AF3}" dt="2020-05-17T17:31:57.192" v="4103" actId="478"/>
          <ac:spMkLst>
            <pc:docMk/>
            <pc:sldMk cId="3181189101" sldId="471"/>
            <ac:spMk id="25" creationId="{2FEEA3CE-146B-4A4F-BCFC-830FDB366DF8}"/>
          </ac:spMkLst>
        </pc:spChg>
        <pc:spChg chg="add mod ord">
          <ac:chgData name="Kulinich Bohdan" userId="48e65c9f34e137d0" providerId="LiveId" clId="{1758F106-E4AB-4C86-A08F-A3EB010E1AF3}" dt="2020-05-17T17:34:46.302" v="4139" actId="1076"/>
          <ac:spMkLst>
            <pc:docMk/>
            <pc:sldMk cId="3181189101" sldId="471"/>
            <ac:spMk id="28" creationId="{59FDDCAA-3484-41E7-B559-2A83CF1002E2}"/>
          </ac:spMkLst>
        </pc:spChg>
        <pc:spChg chg="add mod">
          <ac:chgData name="Kulinich Bohdan" userId="48e65c9f34e137d0" providerId="LiveId" clId="{1758F106-E4AB-4C86-A08F-A3EB010E1AF3}" dt="2020-05-17T17:34:46.302" v="4139" actId="1076"/>
          <ac:spMkLst>
            <pc:docMk/>
            <pc:sldMk cId="3181189101" sldId="471"/>
            <ac:spMk id="44" creationId="{5AD5EC59-775E-40ED-875F-ABD5B981D381}"/>
          </ac:spMkLst>
        </pc:spChg>
        <pc:spChg chg="add mod">
          <ac:chgData name="Kulinich Bohdan" userId="48e65c9f34e137d0" providerId="LiveId" clId="{1758F106-E4AB-4C86-A08F-A3EB010E1AF3}" dt="2020-05-17T17:34:46.302" v="4139" actId="1076"/>
          <ac:spMkLst>
            <pc:docMk/>
            <pc:sldMk cId="3181189101" sldId="471"/>
            <ac:spMk id="45" creationId="{347291DD-D6FA-47F6-BB11-03F5A3FE36A7}"/>
          </ac:spMkLst>
        </pc:spChg>
        <pc:spChg chg="add mod">
          <ac:chgData name="Kulinich Bohdan" userId="48e65c9f34e137d0" providerId="LiveId" clId="{1758F106-E4AB-4C86-A08F-A3EB010E1AF3}" dt="2020-05-17T17:34:46.302" v="4139" actId="1076"/>
          <ac:spMkLst>
            <pc:docMk/>
            <pc:sldMk cId="3181189101" sldId="471"/>
            <ac:spMk id="46" creationId="{D637805F-BC93-436D-80A1-71D37FDF3F6B}"/>
          </ac:spMkLst>
        </pc:spChg>
        <pc:spChg chg="add mod">
          <ac:chgData name="Kulinich Bohdan" userId="48e65c9f34e137d0" providerId="LiveId" clId="{1758F106-E4AB-4C86-A08F-A3EB010E1AF3}" dt="2020-05-17T17:34:46.302" v="4139" actId="1076"/>
          <ac:spMkLst>
            <pc:docMk/>
            <pc:sldMk cId="3181189101" sldId="471"/>
            <ac:spMk id="47" creationId="{F93EA927-C9EF-4214-9631-DCEC612F18B4}"/>
          </ac:spMkLst>
        </pc:spChg>
        <pc:spChg chg="add mod">
          <ac:chgData name="Kulinich Bohdan" userId="48e65c9f34e137d0" providerId="LiveId" clId="{1758F106-E4AB-4C86-A08F-A3EB010E1AF3}" dt="2020-05-17T17:34:46.302" v="4139" actId="1076"/>
          <ac:spMkLst>
            <pc:docMk/>
            <pc:sldMk cId="3181189101" sldId="471"/>
            <ac:spMk id="48" creationId="{D9D20FF2-74D2-44AF-AE4B-BCF9827D746D}"/>
          </ac:spMkLst>
        </pc:spChg>
        <pc:spChg chg="add mod">
          <ac:chgData name="Kulinich Bohdan" userId="48e65c9f34e137d0" providerId="LiveId" clId="{1758F106-E4AB-4C86-A08F-A3EB010E1AF3}" dt="2020-05-17T17:34:46.302" v="4139" actId="1076"/>
          <ac:spMkLst>
            <pc:docMk/>
            <pc:sldMk cId="3181189101" sldId="471"/>
            <ac:spMk id="49" creationId="{836B788C-D9AE-49FE-BF39-18F448B2108D}"/>
          </ac:spMkLst>
        </pc:spChg>
        <pc:spChg chg="add mod">
          <ac:chgData name="Kulinich Bohdan" userId="48e65c9f34e137d0" providerId="LiveId" clId="{1758F106-E4AB-4C86-A08F-A3EB010E1AF3}" dt="2020-05-17T17:34:46.302" v="4139" actId="1076"/>
          <ac:spMkLst>
            <pc:docMk/>
            <pc:sldMk cId="3181189101" sldId="471"/>
            <ac:spMk id="50" creationId="{02882AC0-F453-4419-9079-68B4136E10B2}"/>
          </ac:spMkLst>
        </pc:spChg>
        <pc:spChg chg="add mod">
          <ac:chgData name="Kulinich Bohdan" userId="48e65c9f34e137d0" providerId="LiveId" clId="{1758F106-E4AB-4C86-A08F-A3EB010E1AF3}" dt="2020-05-17T17:34:46.302" v="4139" actId="1076"/>
          <ac:spMkLst>
            <pc:docMk/>
            <pc:sldMk cId="3181189101" sldId="471"/>
            <ac:spMk id="51" creationId="{9C278CCA-9FB4-4848-B5DB-A12029F2214B}"/>
          </ac:spMkLst>
        </pc:spChg>
        <pc:grpChg chg="add del mod">
          <ac:chgData name="Kulinich Bohdan" userId="48e65c9f34e137d0" providerId="LiveId" clId="{1758F106-E4AB-4C86-A08F-A3EB010E1AF3}" dt="2020-05-17T17:31:57.192" v="4103" actId="478"/>
          <ac:grpSpMkLst>
            <pc:docMk/>
            <pc:sldMk cId="3181189101" sldId="471"/>
            <ac:grpSpMk id="3" creationId="{8D553E13-A544-44CF-9A70-96E2B20CA7A1}"/>
          </ac:grpSpMkLst>
        </pc:grpChg>
        <pc:grpChg chg="mod">
          <ac:chgData name="Kulinich Bohdan" userId="48e65c9f34e137d0" providerId="LiveId" clId="{1758F106-E4AB-4C86-A08F-A3EB010E1AF3}" dt="2020-05-17T17:31:37.992" v="4100"/>
          <ac:grpSpMkLst>
            <pc:docMk/>
            <pc:sldMk cId="3181189101" sldId="471"/>
            <ac:grpSpMk id="8" creationId="{94830D8F-5DDA-4838-A6E3-303D77B5BB1E}"/>
          </ac:grpSpMkLst>
        </pc:grpChg>
        <pc:grpChg chg="add del mod">
          <ac:chgData name="Kulinich Bohdan" userId="48e65c9f34e137d0" providerId="LiveId" clId="{1758F106-E4AB-4C86-A08F-A3EB010E1AF3}" dt="2020-05-17T17:33:30.562" v="4120" actId="165"/>
          <ac:grpSpMkLst>
            <pc:docMk/>
            <pc:sldMk cId="3181189101" sldId="471"/>
            <ac:grpSpMk id="29" creationId="{921763D2-7657-4555-B93C-CE63A1B0E4D4}"/>
          </ac:grpSpMkLst>
        </pc:grpChg>
        <pc:grpChg chg="mod topLvl">
          <ac:chgData name="Kulinich Bohdan" userId="48e65c9f34e137d0" providerId="LiveId" clId="{1758F106-E4AB-4C86-A08F-A3EB010E1AF3}" dt="2020-05-17T17:34:46.302" v="4139" actId="1076"/>
          <ac:grpSpMkLst>
            <pc:docMk/>
            <pc:sldMk cId="3181189101" sldId="471"/>
            <ac:grpSpMk id="34" creationId="{43C82E95-CCD1-43B0-97AB-18821CAA087B}"/>
          </ac:grpSpMkLst>
        </pc:grpChg>
        <pc:grpChg chg="add mod">
          <ac:chgData name="Kulinich Bohdan" userId="48e65c9f34e137d0" providerId="LiveId" clId="{1758F106-E4AB-4C86-A08F-A3EB010E1AF3}" dt="2020-05-17T17:34:46.302" v="4139" actId="1076"/>
          <ac:grpSpMkLst>
            <pc:docMk/>
            <pc:sldMk cId="3181189101" sldId="471"/>
            <ac:grpSpMk id="63" creationId="{236BB0C9-08DB-4D38-A915-724D432960F5}"/>
          </ac:grpSpMkLst>
        </pc:grpChg>
        <pc:picChg chg="add del mod">
          <ac:chgData name="Kulinich Bohdan" userId="48e65c9f34e137d0" providerId="LiveId" clId="{1758F106-E4AB-4C86-A08F-A3EB010E1AF3}" dt="2020-05-17T17:31:40.572" v="4102" actId="478"/>
          <ac:picMkLst>
            <pc:docMk/>
            <pc:sldMk cId="3181189101" sldId="471"/>
            <ac:picMk id="2" creationId="{4D0449D2-AEEA-4510-801E-3CD62FAA9717}"/>
          </ac:picMkLst>
        </pc:picChg>
        <pc:picChg chg="add del mod">
          <ac:chgData name="Kulinich Bohdan" userId="48e65c9f34e137d0" providerId="LiveId" clId="{1758F106-E4AB-4C86-A08F-A3EB010E1AF3}" dt="2020-05-17T17:32:00.452" v="4106" actId="478"/>
          <ac:picMkLst>
            <pc:docMk/>
            <pc:sldMk cId="3181189101" sldId="471"/>
            <ac:picMk id="27" creationId="{653663BC-7AD3-4231-80D1-099EEA4FA4AE}"/>
          </ac:picMkLst>
        </pc:pic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4" creationId="{B8710497-7644-4C41-9695-EAF5EDA911E3}"/>
          </ac:cxnSpMkLst>
        </pc:cxn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5" creationId="{C466999F-9BC1-4634-B1FD-E45158B6905D}"/>
          </ac:cxnSpMkLst>
        </pc:cxn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6" creationId="{A1A7B1FD-D8FB-4BE9-B3C5-0E08C61DE2D9}"/>
          </ac:cxnSpMkLst>
        </pc:cxn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7" creationId="{C67682DE-E69F-4500-9469-F792CCC39733}"/>
          </ac:cxnSpMkLst>
        </pc:cxn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9" creationId="{D74D81D3-08CB-4CD3-9DD5-6755491C4FFC}"/>
          </ac:cxnSpMkLst>
        </pc:cxn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10" creationId="{CA2024C3-BA9B-403B-8373-AB0D56C06F2E}"/>
          </ac:cxnSpMkLst>
        </pc:cxn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11" creationId="{32669A8C-082A-490A-BDE3-E090D4265974}"/>
          </ac:cxnSpMkLst>
        </pc:cxn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12" creationId="{CEBD1608-E256-4397-825D-AE6ED78F93F1}"/>
          </ac:cxnSpMkLst>
        </pc:cxn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13" creationId="{E1E11D33-92F1-4E12-8940-54E0EC5C6266}"/>
          </ac:cxnSpMkLst>
        </pc:cxn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14" creationId="{BBA673CC-1100-43F7-B35D-7068510D9D3A}"/>
          </ac:cxnSpMkLst>
        </pc:cxn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15" creationId="{39293ADE-0BF3-4C63-874F-1E7154BA9846}"/>
          </ac:cxnSpMkLst>
        </pc:cxnChg>
        <pc:cxnChg chg="mod">
          <ac:chgData name="Kulinich Bohdan" userId="48e65c9f34e137d0" providerId="LiveId" clId="{1758F106-E4AB-4C86-A08F-A3EB010E1AF3}" dt="2020-05-17T17:31:37.992" v="4100"/>
          <ac:cxnSpMkLst>
            <pc:docMk/>
            <pc:sldMk cId="3181189101" sldId="471"/>
            <ac:cxnSpMk id="16" creationId="{37F99745-FDBC-44EC-B464-7EE2DED6E645}"/>
          </ac:cxnSpMkLst>
        </pc:cxnChg>
        <pc:cxnChg chg="add del mod">
          <ac:chgData name="Kulinich Bohdan" userId="48e65c9f34e137d0" providerId="LiveId" clId="{1758F106-E4AB-4C86-A08F-A3EB010E1AF3}" dt="2020-05-17T17:31:57.192" v="4103" actId="478"/>
          <ac:cxnSpMkLst>
            <pc:docMk/>
            <pc:sldMk cId="3181189101" sldId="471"/>
            <ac:cxnSpMk id="17" creationId="{73EA01BB-7465-46AF-9C86-C45A7864F5EB}"/>
          </ac:cxnSpMkLst>
        </pc:cxnChg>
        <pc:cxnChg chg="add del mod">
          <ac:chgData name="Kulinich Bohdan" userId="48e65c9f34e137d0" providerId="LiveId" clId="{1758F106-E4AB-4C86-A08F-A3EB010E1AF3}" dt="2020-05-17T17:31:57.192" v="4103" actId="478"/>
          <ac:cxnSpMkLst>
            <pc:docMk/>
            <pc:sldMk cId="3181189101" sldId="471"/>
            <ac:cxnSpMk id="26" creationId="{035C88CB-F564-4D16-9359-E87C091C4E9C}"/>
          </ac:cxnSpMkLst>
        </pc:cxnChg>
        <pc:cxnChg chg="mod topLvl">
          <ac:chgData name="Kulinich Bohdan" userId="48e65c9f34e137d0" providerId="LiveId" clId="{1758F106-E4AB-4C86-A08F-A3EB010E1AF3}" dt="2020-05-17T17:34:46.302" v="4139" actId="1076"/>
          <ac:cxnSpMkLst>
            <pc:docMk/>
            <pc:sldMk cId="3181189101" sldId="471"/>
            <ac:cxnSpMk id="30" creationId="{AEC6D7BF-FD8A-485E-835A-937D81B331BD}"/>
          </ac:cxnSpMkLst>
        </pc:cxnChg>
        <pc:cxnChg chg="mod ord topLvl">
          <ac:chgData name="Kulinich Bohdan" userId="48e65c9f34e137d0" providerId="LiveId" clId="{1758F106-E4AB-4C86-A08F-A3EB010E1AF3}" dt="2020-05-17T17:34:46.302" v="4139" actId="1076"/>
          <ac:cxnSpMkLst>
            <pc:docMk/>
            <pc:sldMk cId="3181189101" sldId="471"/>
            <ac:cxnSpMk id="31" creationId="{57A1779F-BAE3-454B-9FD9-9762EB5DAAE3}"/>
          </ac:cxnSpMkLst>
        </pc:cxnChg>
        <pc:cxnChg chg="mod topLvl">
          <ac:chgData name="Kulinich Bohdan" userId="48e65c9f34e137d0" providerId="LiveId" clId="{1758F106-E4AB-4C86-A08F-A3EB010E1AF3}" dt="2020-05-17T17:34:46.302" v="4139" actId="1076"/>
          <ac:cxnSpMkLst>
            <pc:docMk/>
            <pc:sldMk cId="3181189101" sldId="471"/>
            <ac:cxnSpMk id="32" creationId="{25D2DAEE-04BA-4C17-9582-38CEB84DED65}"/>
          </ac:cxnSpMkLst>
        </pc:cxnChg>
        <pc:cxnChg chg="mod topLvl">
          <ac:chgData name="Kulinich Bohdan" userId="48e65c9f34e137d0" providerId="LiveId" clId="{1758F106-E4AB-4C86-A08F-A3EB010E1AF3}" dt="2020-05-17T17:34:46.302" v="4139" actId="1076"/>
          <ac:cxnSpMkLst>
            <pc:docMk/>
            <pc:sldMk cId="3181189101" sldId="471"/>
            <ac:cxnSpMk id="33" creationId="{0F1F444F-E50F-43EA-B5FF-F36798BA2063}"/>
          </ac:cxnSpMkLst>
        </pc:cxnChg>
        <pc:cxnChg chg="mod topLvl">
          <ac:chgData name="Kulinich Bohdan" userId="48e65c9f34e137d0" providerId="LiveId" clId="{1758F106-E4AB-4C86-A08F-A3EB010E1AF3}" dt="2020-05-17T17:34:46.302" v="4139" actId="1076"/>
          <ac:cxnSpMkLst>
            <pc:docMk/>
            <pc:sldMk cId="3181189101" sldId="471"/>
            <ac:cxnSpMk id="35" creationId="{E1FBABCD-B6B4-4B24-9C04-F8D00C01F0D8}"/>
          </ac:cxnSpMkLst>
        </pc:cxnChg>
        <pc:cxnChg chg="mod topLvl">
          <ac:chgData name="Kulinich Bohdan" userId="48e65c9f34e137d0" providerId="LiveId" clId="{1758F106-E4AB-4C86-A08F-A3EB010E1AF3}" dt="2020-05-17T17:34:46.302" v="4139" actId="1076"/>
          <ac:cxnSpMkLst>
            <pc:docMk/>
            <pc:sldMk cId="3181189101" sldId="471"/>
            <ac:cxnSpMk id="36" creationId="{AEA33C1F-E486-4419-97BE-0FFDCA65F711}"/>
          </ac:cxnSpMkLst>
        </pc:cxnChg>
        <pc:cxnChg chg="mod topLvl">
          <ac:chgData name="Kulinich Bohdan" userId="48e65c9f34e137d0" providerId="LiveId" clId="{1758F106-E4AB-4C86-A08F-A3EB010E1AF3}" dt="2020-05-17T17:34:46.302" v="4139" actId="1076"/>
          <ac:cxnSpMkLst>
            <pc:docMk/>
            <pc:sldMk cId="3181189101" sldId="471"/>
            <ac:cxnSpMk id="37" creationId="{76B81EB5-3854-495D-B0B1-F0268CBFACC4}"/>
          </ac:cxnSpMkLst>
        </pc:cxnChg>
        <pc:cxnChg chg="mod topLvl">
          <ac:chgData name="Kulinich Bohdan" userId="48e65c9f34e137d0" providerId="LiveId" clId="{1758F106-E4AB-4C86-A08F-A3EB010E1AF3}" dt="2020-05-17T17:34:46.302" v="4139" actId="1076"/>
          <ac:cxnSpMkLst>
            <pc:docMk/>
            <pc:sldMk cId="3181189101" sldId="471"/>
            <ac:cxnSpMk id="38" creationId="{978C5A43-1A11-44D0-8DF8-41245749CD5F}"/>
          </ac:cxnSpMkLst>
        </pc:cxnChg>
        <pc:cxnChg chg="mod">
          <ac:chgData name="Kulinich Bohdan" userId="48e65c9f34e137d0" providerId="LiveId" clId="{1758F106-E4AB-4C86-A08F-A3EB010E1AF3}" dt="2020-05-17T17:33:30.562" v="4120" actId="165"/>
          <ac:cxnSpMkLst>
            <pc:docMk/>
            <pc:sldMk cId="3181189101" sldId="471"/>
            <ac:cxnSpMk id="39" creationId="{D2737124-B4D1-4D10-8D0A-326C1C8E421A}"/>
          </ac:cxnSpMkLst>
        </pc:cxnChg>
        <pc:cxnChg chg="mod">
          <ac:chgData name="Kulinich Bohdan" userId="48e65c9f34e137d0" providerId="LiveId" clId="{1758F106-E4AB-4C86-A08F-A3EB010E1AF3}" dt="2020-05-17T17:33:30.562" v="4120" actId="165"/>
          <ac:cxnSpMkLst>
            <pc:docMk/>
            <pc:sldMk cId="3181189101" sldId="471"/>
            <ac:cxnSpMk id="40" creationId="{35DB14BB-BA44-4212-A904-D038EFF37B65}"/>
          </ac:cxnSpMkLst>
        </pc:cxnChg>
        <pc:cxnChg chg="mod">
          <ac:chgData name="Kulinich Bohdan" userId="48e65c9f34e137d0" providerId="LiveId" clId="{1758F106-E4AB-4C86-A08F-A3EB010E1AF3}" dt="2020-05-17T17:33:30.562" v="4120" actId="165"/>
          <ac:cxnSpMkLst>
            <pc:docMk/>
            <pc:sldMk cId="3181189101" sldId="471"/>
            <ac:cxnSpMk id="41" creationId="{A6CA6D72-A8E5-40A1-81AB-4BF91F79DAE9}"/>
          </ac:cxnSpMkLst>
        </pc:cxnChg>
        <pc:cxnChg chg="mod">
          <ac:chgData name="Kulinich Bohdan" userId="48e65c9f34e137d0" providerId="LiveId" clId="{1758F106-E4AB-4C86-A08F-A3EB010E1AF3}" dt="2020-05-17T17:33:30.562" v="4120" actId="165"/>
          <ac:cxnSpMkLst>
            <pc:docMk/>
            <pc:sldMk cId="3181189101" sldId="471"/>
            <ac:cxnSpMk id="42" creationId="{55D30DAE-5EB1-4B19-943F-850429335D32}"/>
          </ac:cxnSpMkLst>
        </pc:cxnChg>
        <pc:cxnChg chg="add del mod">
          <ac:chgData name="Kulinich Bohdan" userId="48e65c9f34e137d0" providerId="LiveId" clId="{1758F106-E4AB-4C86-A08F-A3EB010E1AF3}" dt="2020-05-17T17:32:33.182" v="4114" actId="478"/>
          <ac:cxnSpMkLst>
            <pc:docMk/>
            <pc:sldMk cId="3181189101" sldId="471"/>
            <ac:cxnSpMk id="43" creationId="{63662BE1-AC74-489F-B078-ED9185D92471}"/>
          </ac:cxnSpMkLst>
        </pc:cxnChg>
        <pc:cxnChg chg="add mod ord">
          <ac:chgData name="Kulinich Bohdan" userId="48e65c9f34e137d0" providerId="LiveId" clId="{1758F106-E4AB-4C86-A08F-A3EB010E1AF3}" dt="2020-05-17T17:34:46.302" v="4139" actId="1076"/>
          <ac:cxnSpMkLst>
            <pc:docMk/>
            <pc:sldMk cId="3181189101" sldId="471"/>
            <ac:cxnSpMk id="52" creationId="{A1E24224-819D-4F7B-B0BB-B8DC9CA8B58D}"/>
          </ac:cxnSpMkLst>
        </pc:cxnChg>
        <pc:cxnChg chg="add mod ord">
          <ac:chgData name="Kulinich Bohdan" userId="48e65c9f34e137d0" providerId="LiveId" clId="{1758F106-E4AB-4C86-A08F-A3EB010E1AF3}" dt="2020-05-17T17:34:46.302" v="4139" actId="1076"/>
          <ac:cxnSpMkLst>
            <pc:docMk/>
            <pc:sldMk cId="3181189101" sldId="471"/>
            <ac:cxnSpMk id="53" creationId="{69C43B77-32BF-4EAA-9B7E-1B203F703616}"/>
          </ac:cxnSpMkLst>
        </pc:cxnChg>
        <pc:cxnChg chg="add mod">
          <ac:chgData name="Kulinich Bohdan" userId="48e65c9f34e137d0" providerId="LiveId" clId="{1758F106-E4AB-4C86-A08F-A3EB010E1AF3}" dt="2020-05-17T17:34:28.932" v="4137" actId="164"/>
          <ac:cxnSpMkLst>
            <pc:docMk/>
            <pc:sldMk cId="3181189101" sldId="471"/>
            <ac:cxnSpMk id="57" creationId="{E9A02E12-A2C7-4EE7-AFD9-9B8FE00DDA8A}"/>
          </ac:cxnSpMkLst>
        </pc:cxnChg>
        <pc:cxnChg chg="add mod">
          <ac:chgData name="Kulinich Bohdan" userId="48e65c9f34e137d0" providerId="LiveId" clId="{1758F106-E4AB-4C86-A08F-A3EB010E1AF3}" dt="2020-05-17T17:34:28.932" v="4137" actId="164"/>
          <ac:cxnSpMkLst>
            <pc:docMk/>
            <pc:sldMk cId="3181189101" sldId="471"/>
            <ac:cxnSpMk id="59" creationId="{CCB76646-DF46-4037-9239-4632B689A779}"/>
          </ac:cxnSpMkLst>
        </pc:cxnChg>
      </pc:sldChg>
    </pc:docChg>
  </pc:docChgLst>
  <pc:docChgLst>
    <pc:chgData name="Kulinich Bohdan" userId="48e65c9f34e137d0" providerId="LiveId" clId="{6E85B4AC-B857-B243-96BE-E7C60E57A426}"/>
    <pc:docChg chg="undo custSel modSld">
      <pc:chgData name="Kulinich Bohdan" userId="48e65c9f34e137d0" providerId="LiveId" clId="{6E85B4AC-B857-B243-96BE-E7C60E57A426}" dt="2020-01-15T09:07:43.577" v="82"/>
      <pc:docMkLst>
        <pc:docMk/>
      </pc:docMkLst>
      <pc:sldChg chg="addSp delSp modSp addAnim">
        <pc:chgData name="Kulinich Bohdan" userId="48e65c9f34e137d0" providerId="LiveId" clId="{6E85B4AC-B857-B243-96BE-E7C60E57A426}" dt="2020-01-08T08:52:40.053" v="7" actId="27696"/>
        <pc:sldMkLst>
          <pc:docMk/>
          <pc:sldMk cId="948890182" sldId="367"/>
        </pc:sldMkLst>
        <pc:inkChg chg="add mod">
          <ac:chgData name="Kulinich Bohdan" userId="48e65c9f34e137d0" providerId="LiveId" clId="{6E85B4AC-B857-B243-96BE-E7C60E57A426}" dt="2020-01-08T08:51:35.848" v="6" actId="1076"/>
          <ac:inkMkLst>
            <pc:docMk/>
            <pc:sldMk cId="948890182" sldId="367"/>
            <ac:inkMk id="2" creationId="{053DD8D6-20C5-344E-A4F1-8BBE0022EDB7}"/>
          </ac:inkMkLst>
        </pc:inkChg>
        <pc:inkChg chg="add del">
          <ac:chgData name="Kulinich Bohdan" userId="48e65c9f34e137d0" providerId="LiveId" clId="{6E85B4AC-B857-B243-96BE-E7C60E57A426}" dt="2020-01-08T08:50:57.868" v="4"/>
          <ac:inkMkLst>
            <pc:docMk/>
            <pc:sldMk cId="948890182" sldId="367"/>
            <ac:inkMk id="7" creationId="{768C44F4-E179-D140-9173-355A598683A8}"/>
          </ac:inkMkLst>
        </pc:inkChg>
      </pc:sldChg>
      <pc:sldChg chg="addSp delSp">
        <pc:chgData name="Kulinich Bohdan" userId="48e65c9f34e137d0" providerId="LiveId" clId="{6E85B4AC-B857-B243-96BE-E7C60E57A426}" dt="2020-01-15T09:02:41.929" v="64"/>
        <pc:sldMkLst>
          <pc:docMk/>
          <pc:sldMk cId="1882888830" sldId="378"/>
        </pc:sldMkLst>
        <pc:inkChg chg="add del">
          <ac:chgData name="Kulinich Bohdan" userId="48e65c9f34e137d0" providerId="LiveId" clId="{6E85B4AC-B857-B243-96BE-E7C60E57A426}" dt="2020-01-15T08:57:49.970" v="16" actId="21"/>
          <ac:inkMkLst>
            <pc:docMk/>
            <pc:sldMk cId="1882888830" sldId="378"/>
            <ac:inkMk id="5" creationId="{111D461E-81CF-494D-B070-229529A5D84D}"/>
          </ac:inkMkLst>
        </pc:inkChg>
        <pc:inkChg chg="add del">
          <ac:chgData name="Kulinich Bohdan" userId="48e65c9f34e137d0" providerId="LiveId" clId="{6E85B4AC-B857-B243-96BE-E7C60E57A426}" dt="2020-01-15T08:57:42.119" v="15"/>
          <ac:inkMkLst>
            <pc:docMk/>
            <pc:sldMk cId="1882888830" sldId="378"/>
            <ac:inkMk id="6" creationId="{9CD54860-7984-7446-A0BC-A5895B8A756E}"/>
          </ac:inkMkLst>
        </pc:inkChg>
        <pc:inkChg chg="add del">
          <ac:chgData name="Kulinich Bohdan" userId="48e65c9f34e137d0" providerId="LiveId" clId="{6E85B4AC-B857-B243-96BE-E7C60E57A426}" dt="2020-01-15T08:57:41.699" v="14"/>
          <ac:inkMkLst>
            <pc:docMk/>
            <pc:sldMk cId="1882888830" sldId="378"/>
            <ac:inkMk id="7" creationId="{3FCF4710-6A43-7041-8EEF-07AB3A7E5D34}"/>
          </ac:inkMkLst>
        </pc:inkChg>
        <pc:inkChg chg="add del">
          <ac:chgData name="Kulinich Bohdan" userId="48e65c9f34e137d0" providerId="LiveId" clId="{6E85B4AC-B857-B243-96BE-E7C60E57A426}" dt="2020-01-15T08:58:12.753" v="19"/>
          <ac:inkMkLst>
            <pc:docMk/>
            <pc:sldMk cId="1882888830" sldId="378"/>
            <ac:inkMk id="8" creationId="{63965287-87BF-E444-9D13-0EF7D3866CE0}"/>
          </ac:inkMkLst>
        </pc:inkChg>
        <pc:inkChg chg="add del">
          <ac:chgData name="Kulinich Bohdan" userId="48e65c9f34e137d0" providerId="LiveId" clId="{6E85B4AC-B857-B243-96BE-E7C60E57A426}" dt="2020-01-15T08:58:18.769" v="22"/>
          <ac:inkMkLst>
            <pc:docMk/>
            <pc:sldMk cId="1882888830" sldId="378"/>
            <ac:inkMk id="15" creationId="{21433AF9-75FF-1E48-A490-2649B8CA6A22}"/>
          </ac:inkMkLst>
        </pc:inkChg>
        <pc:inkChg chg="add del">
          <ac:chgData name="Kulinich Bohdan" userId="48e65c9f34e137d0" providerId="LiveId" clId="{6E85B4AC-B857-B243-96BE-E7C60E57A426}" dt="2020-01-15T08:59:07.360" v="25"/>
          <ac:inkMkLst>
            <pc:docMk/>
            <pc:sldMk cId="1882888830" sldId="378"/>
            <ac:inkMk id="16" creationId="{B934C23C-7C55-7944-B416-4973583D42A0}"/>
          </ac:inkMkLst>
        </pc:inkChg>
        <pc:inkChg chg="add del">
          <ac:chgData name="Kulinich Bohdan" userId="48e65c9f34e137d0" providerId="LiveId" clId="{6E85B4AC-B857-B243-96BE-E7C60E57A426}" dt="2020-01-15T08:59:27.549" v="28"/>
          <ac:inkMkLst>
            <pc:docMk/>
            <pc:sldMk cId="1882888830" sldId="378"/>
            <ac:inkMk id="18" creationId="{A266FB0A-6E21-7646-B4FA-8E832D3F0819}"/>
          </ac:inkMkLst>
        </pc:inkChg>
        <pc:inkChg chg="add del">
          <ac:chgData name="Kulinich Bohdan" userId="48e65c9f34e137d0" providerId="LiveId" clId="{6E85B4AC-B857-B243-96BE-E7C60E57A426}" dt="2020-01-15T08:59:30.370" v="31"/>
          <ac:inkMkLst>
            <pc:docMk/>
            <pc:sldMk cId="1882888830" sldId="378"/>
            <ac:inkMk id="19" creationId="{B8422D0B-CED2-3F4D-8AE4-BDF44875694D}"/>
          </ac:inkMkLst>
        </pc:inkChg>
        <pc:inkChg chg="add del">
          <ac:chgData name="Kulinich Bohdan" userId="48e65c9f34e137d0" providerId="LiveId" clId="{6E85B4AC-B857-B243-96BE-E7C60E57A426}" dt="2020-01-15T08:59:32.577" v="34"/>
          <ac:inkMkLst>
            <pc:docMk/>
            <pc:sldMk cId="1882888830" sldId="378"/>
            <ac:inkMk id="20" creationId="{22988A39-1E51-4943-8EA1-8058389E3546}"/>
          </ac:inkMkLst>
        </pc:inkChg>
        <pc:inkChg chg="add del">
          <ac:chgData name="Kulinich Bohdan" userId="48e65c9f34e137d0" providerId="LiveId" clId="{6E85B4AC-B857-B243-96BE-E7C60E57A426}" dt="2020-01-15T08:59:34.526" v="37"/>
          <ac:inkMkLst>
            <pc:docMk/>
            <pc:sldMk cId="1882888830" sldId="378"/>
            <ac:inkMk id="21" creationId="{0D111576-4831-C745-A2A4-DFC1D2C2D532}"/>
          </ac:inkMkLst>
        </pc:inkChg>
        <pc:inkChg chg="add del">
          <ac:chgData name="Kulinich Bohdan" userId="48e65c9f34e137d0" providerId="LiveId" clId="{6E85B4AC-B857-B243-96BE-E7C60E57A426}" dt="2020-01-15T08:59:49.539" v="40"/>
          <ac:inkMkLst>
            <pc:docMk/>
            <pc:sldMk cId="1882888830" sldId="378"/>
            <ac:inkMk id="22" creationId="{F3987B81-9E4C-E746-ADC0-D979CA3E8D28}"/>
          </ac:inkMkLst>
        </pc:inkChg>
        <pc:inkChg chg="add del">
          <ac:chgData name="Kulinich Bohdan" userId="48e65c9f34e137d0" providerId="LiveId" clId="{6E85B4AC-B857-B243-96BE-E7C60E57A426}" dt="2020-01-15T09:00:02.130" v="43"/>
          <ac:inkMkLst>
            <pc:docMk/>
            <pc:sldMk cId="1882888830" sldId="378"/>
            <ac:inkMk id="24" creationId="{8BDFCA2F-0B62-954C-BFBF-6DFF145AE429}"/>
          </ac:inkMkLst>
        </pc:inkChg>
        <pc:inkChg chg="add">
          <ac:chgData name="Kulinich Bohdan" userId="48e65c9f34e137d0" providerId="LiveId" clId="{6E85B4AC-B857-B243-96BE-E7C60E57A426}" dt="2020-01-15T09:00:09.637" v="44"/>
          <ac:inkMkLst>
            <pc:docMk/>
            <pc:sldMk cId="1882888830" sldId="378"/>
            <ac:inkMk id="25" creationId="{E1F15E56-C0B7-DF49-8C3A-1937AA6BC92C}"/>
          </ac:inkMkLst>
        </pc:inkChg>
        <pc:inkChg chg="add del">
          <ac:chgData name="Kulinich Bohdan" userId="48e65c9f34e137d0" providerId="LiveId" clId="{6E85B4AC-B857-B243-96BE-E7C60E57A426}" dt="2020-01-15T09:00:40.615" v="57"/>
          <ac:inkMkLst>
            <pc:docMk/>
            <pc:sldMk cId="1882888830" sldId="378"/>
            <ac:inkMk id="27" creationId="{FC71845B-1BC4-EB45-AAD6-7547A0012DF9}"/>
          </ac:inkMkLst>
        </pc:inkChg>
        <pc:inkChg chg="add del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28" creationId="{9E5BB8E7-F126-A743-9B82-AB33A68E792A}"/>
          </ac:inkMkLst>
        </pc:inkChg>
        <pc:inkChg chg="add del reco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30" creationId="{A0F6E558-E9B0-E946-8B44-3A2559A86152}"/>
          </ac:inkMkLst>
        </pc:inkChg>
        <pc:inkChg chg="add del">
          <ac:chgData name="Kulinich Bohdan" userId="48e65c9f34e137d0" providerId="LiveId" clId="{6E85B4AC-B857-B243-96BE-E7C60E57A426}" dt="2020-01-15T09:00:33.469" v="52"/>
          <ac:inkMkLst>
            <pc:docMk/>
            <pc:sldMk cId="1882888830" sldId="378"/>
            <ac:inkMk id="32" creationId="{9476A1FE-FDFC-2E4F-9011-A3DE9AF6DABA}"/>
          </ac:inkMkLst>
        </pc:inkChg>
        <pc:inkChg chg="add del">
          <ac:chgData name="Kulinich Bohdan" userId="48e65c9f34e137d0" providerId="LiveId" clId="{6E85B4AC-B857-B243-96BE-E7C60E57A426}" dt="2020-01-15T09:00:38.128" v="55"/>
          <ac:inkMkLst>
            <pc:docMk/>
            <pc:sldMk cId="1882888830" sldId="378"/>
            <ac:inkMk id="36" creationId="{8F6CE749-43B6-D041-8779-9D4159D2298C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7" creationId="{7B773385-DEED-A24A-8716-314794F741CE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8" creationId="{03E9EB6D-61C4-1049-A22F-5F3EF778256C}"/>
          </ac:inkMkLst>
        </pc:inkChg>
        <pc:inkChg chg="add reco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9" creationId="{C548B69A-DD56-FE40-AD9C-51FD7CCF2BC2}"/>
          </ac:inkMkLst>
        </pc:inkChg>
        <pc:inkChg chg="add">
          <ac:chgData name="Kulinich Bohdan" userId="48e65c9f34e137d0" providerId="LiveId" clId="{6E85B4AC-B857-B243-96BE-E7C60E57A426}" dt="2020-01-15T09:00:46.394" v="62"/>
          <ac:inkMkLst>
            <pc:docMk/>
            <pc:sldMk cId="1882888830" sldId="378"/>
            <ac:inkMk id="41" creationId="{4FD79597-4D49-5B4D-9553-0BBFF8A62E91}"/>
          </ac:inkMkLst>
        </pc:inkChg>
        <pc:inkChg chg="add">
          <ac:chgData name="Kulinich Bohdan" userId="48e65c9f34e137d0" providerId="LiveId" clId="{6E85B4AC-B857-B243-96BE-E7C60E57A426}" dt="2020-01-15T09:02:41.929" v="64"/>
          <ac:inkMkLst>
            <pc:docMk/>
            <pc:sldMk cId="1882888830" sldId="378"/>
            <ac:inkMk id="42" creationId="{1FC6FCD0-EACB-0444-9492-5F252413E89B}"/>
          </ac:inkMkLst>
        </pc:inkChg>
      </pc:sldChg>
      <pc:sldChg chg="addSp delSp">
        <pc:chgData name="Kulinich Bohdan" userId="48e65c9f34e137d0" providerId="LiveId" clId="{6E85B4AC-B857-B243-96BE-E7C60E57A426}" dt="2020-01-15T09:07:43.029" v="81"/>
        <pc:sldMkLst>
          <pc:docMk/>
          <pc:sldMk cId="2831271116" sldId="379"/>
        </pc:sldMkLst>
        <pc:inkChg chg="add del">
          <ac:chgData name="Kulinich Bohdan" userId="48e65c9f34e137d0" providerId="LiveId" clId="{6E85B4AC-B857-B243-96BE-E7C60E57A426}" dt="2020-01-15T09:06:24.010" v="75"/>
          <ac:inkMkLst>
            <pc:docMk/>
            <pc:sldMk cId="2831271116" sldId="379"/>
            <ac:inkMk id="5" creationId="{4D46BE89-693B-C64A-8F37-F001E3D4B9A7}"/>
          </ac:inkMkLst>
        </pc:inkChg>
        <pc:inkChg chg="add del">
          <ac:chgData name="Kulinich Bohdan" userId="48e65c9f34e137d0" providerId="LiveId" clId="{6E85B4AC-B857-B243-96BE-E7C60E57A426}" dt="2020-01-15T09:06:23.599" v="74"/>
          <ac:inkMkLst>
            <pc:docMk/>
            <pc:sldMk cId="2831271116" sldId="379"/>
            <ac:inkMk id="6" creationId="{1366D3FA-1CC1-9640-BB64-5AF9B77B0429}"/>
          </ac:inkMkLst>
        </pc:inkChg>
        <pc:inkChg chg="add del">
          <ac:chgData name="Kulinich Bohdan" userId="48e65c9f34e137d0" providerId="LiveId" clId="{6E85B4AC-B857-B243-96BE-E7C60E57A426}" dt="2020-01-15T09:06:23.143" v="73"/>
          <ac:inkMkLst>
            <pc:docMk/>
            <pc:sldMk cId="2831271116" sldId="379"/>
            <ac:inkMk id="7" creationId="{CADDF735-4262-E242-A7A8-1C2E89321AF5}"/>
          </ac:inkMkLst>
        </pc:inkChg>
        <pc:inkChg chg="add del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8" creationId="{23872669-F74C-674C-9C25-CD2C23B5C6F5}"/>
          </ac:inkMkLst>
        </pc:inkChg>
        <pc:inkChg chg="add del reco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15" creationId="{C622A7AE-C22B-7E48-8715-13618684A974}"/>
          </ac:inkMkLst>
        </pc:inkChg>
        <pc:inkChg chg="add">
          <ac:chgData name="Kulinich Bohdan" userId="48e65c9f34e137d0" providerId="LiveId" clId="{6E85B4AC-B857-B243-96BE-E7C60E57A426}" dt="2020-01-15T09:06:33.945" v="76"/>
          <ac:inkMkLst>
            <pc:docMk/>
            <pc:sldMk cId="2831271116" sldId="379"/>
            <ac:inkMk id="18" creationId="{CA502509-FAF5-A04D-B071-A90B905A4891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19" creationId="{61E5A3EA-BC26-8544-AFA8-49436A4A2BF7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0" creationId="{F6D00ED4-499B-5A4E-B88B-CBB2BA53C532}"/>
          </ac:inkMkLst>
        </pc:inkChg>
        <pc:inkChg chg="add reco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1" creationId="{418882FA-7B26-2D4E-AEF9-AF621B9C36D6}"/>
          </ac:inkMkLst>
        </pc:inkChg>
        <pc:inkChg chg="add">
          <ac:chgData name="Kulinich Bohdan" userId="48e65c9f34e137d0" providerId="LiveId" clId="{6E85B4AC-B857-B243-96BE-E7C60E57A426}" dt="2020-01-15T09:07:43.029" v="81"/>
          <ac:inkMkLst>
            <pc:docMk/>
            <pc:sldMk cId="2831271116" sldId="379"/>
            <ac:inkMk id="24" creationId="{54A1BB3C-8DCC-914C-938C-80CC97A3D3EC}"/>
          </ac:inkMkLst>
        </pc:inkChg>
      </pc:sldChg>
    </pc:docChg>
  </pc:docChgLst>
  <pc:docChgLst>
    <pc:chgData name="Kulinich Bohdan" userId="48e65c9f34e137d0" providerId="LiveId" clId="{D1D55261-1C18-465A-AF67-68B6517A57B3}"/>
    <pc:docChg chg="undo custSel addSld delSld modSld">
      <pc:chgData name="Kulinich Bohdan" userId="48e65c9f34e137d0" providerId="LiveId" clId="{D1D55261-1C18-465A-AF67-68B6517A57B3}" dt="2020-06-09T03:53:30.655" v="1882" actId="20577"/>
      <pc:docMkLst>
        <pc:docMk/>
      </pc:docMkLst>
      <pc:sldChg chg="modSp">
        <pc:chgData name="Kulinich Bohdan" userId="48e65c9f34e137d0" providerId="LiveId" clId="{D1D55261-1C18-465A-AF67-68B6517A57B3}" dt="2020-06-09T03:53:30.655" v="1882" actId="20577"/>
        <pc:sldMkLst>
          <pc:docMk/>
          <pc:sldMk cId="1088591982" sldId="256"/>
        </pc:sldMkLst>
        <pc:spChg chg="mod">
          <ac:chgData name="Kulinich Bohdan" userId="48e65c9f34e137d0" providerId="LiveId" clId="{D1D55261-1C18-465A-AF67-68B6517A57B3}" dt="2020-06-01T02:17:51.403" v="11" actId="20577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D1D55261-1C18-465A-AF67-68B6517A57B3}" dt="2020-06-09T03:53:30.655" v="1882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 mod">
        <pc:chgData name="Kulinich Bohdan" userId="48e65c9f34e137d0" providerId="LiveId" clId="{D1D55261-1C18-465A-AF67-68B6517A57B3}" dt="2020-06-01T13:55:09.890" v="1709" actId="1076"/>
        <pc:sldMkLst>
          <pc:docMk/>
          <pc:sldMk cId="2889811499" sldId="366"/>
        </pc:sldMkLst>
        <pc:spChg chg="mod">
          <ac:chgData name="Kulinich Bohdan" userId="48e65c9f34e137d0" providerId="LiveId" clId="{D1D55261-1C18-465A-AF67-68B6517A57B3}" dt="2020-06-01T13:55:09.890" v="1709" actId="1076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D1D55261-1C18-465A-AF67-68B6517A57B3}" dt="2020-06-01T13:55:09.890" v="1709" actId="1076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D1D55261-1C18-465A-AF67-68B6517A57B3}" dt="2020-06-01T13:55:09.890" v="1709" actId="1076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D1D55261-1C18-465A-AF67-68B6517A57B3}" dt="2020-06-01T13:55:09.890" v="1709" actId="1076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D1D55261-1C18-465A-AF67-68B6517A57B3}" dt="2020-06-01T13:55:09.890" v="1709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delSp modSp mod delAnim modAnim">
        <pc:chgData name="Kulinich Bohdan" userId="48e65c9f34e137d0" providerId="LiveId" clId="{D1D55261-1C18-465A-AF67-68B6517A57B3}" dt="2020-06-01T03:12:10.075" v="292"/>
        <pc:sldMkLst>
          <pc:docMk/>
          <pc:sldMk cId="1851933935" sldId="387"/>
        </pc:sldMkLst>
        <pc:spChg chg="mod">
          <ac:chgData name="Kulinich Bohdan" userId="48e65c9f34e137d0" providerId="LiveId" clId="{D1D55261-1C18-465A-AF67-68B6517A57B3}" dt="2020-06-01T03:12:06.302" v="291" actId="1076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D1D55261-1C18-465A-AF67-68B6517A57B3}" dt="2020-06-01T03:11:32.285" v="244" actId="478"/>
          <ac:spMkLst>
            <pc:docMk/>
            <pc:sldMk cId="1851933935" sldId="387"/>
            <ac:spMk id="8" creationId="{53F47415-98F8-4906-AE07-8083035ECE36}"/>
          </ac:spMkLst>
        </pc:spChg>
        <pc:spChg chg="del">
          <ac:chgData name="Kulinich Bohdan" userId="48e65c9f34e137d0" providerId="LiveId" clId="{D1D55261-1C18-465A-AF67-68B6517A57B3}" dt="2020-06-01T03:11:33.085" v="245" actId="478"/>
          <ac:spMkLst>
            <pc:docMk/>
            <pc:sldMk cId="1851933935" sldId="387"/>
            <ac:spMk id="9" creationId="{DD978155-6810-4A43-A6F9-1B57837B0608}"/>
          </ac:spMkLst>
        </pc:spChg>
        <pc:spChg chg="del">
          <ac:chgData name="Kulinich Bohdan" userId="48e65c9f34e137d0" providerId="LiveId" clId="{D1D55261-1C18-465A-AF67-68B6517A57B3}" dt="2020-06-01T03:11:34.256" v="246" actId="478"/>
          <ac:spMkLst>
            <pc:docMk/>
            <pc:sldMk cId="1851933935" sldId="387"/>
            <ac:spMk id="10" creationId="{BF6F3DC6-B53A-4864-A9D0-513AB1C30C67}"/>
          </ac:spMkLst>
        </pc:spChg>
      </pc:sldChg>
      <pc:sldChg chg="modSp">
        <pc:chgData name="Kulinich Bohdan" userId="48e65c9f34e137d0" providerId="LiveId" clId="{D1D55261-1C18-465A-AF67-68B6517A57B3}" dt="2020-06-01T03:15:49.365" v="365" actId="20577"/>
        <pc:sldMkLst>
          <pc:docMk/>
          <pc:sldMk cId="1256064280" sldId="388"/>
        </pc:sldMkLst>
        <pc:spChg chg="mod">
          <ac:chgData name="Kulinich Bohdan" userId="48e65c9f34e137d0" providerId="LiveId" clId="{D1D55261-1C18-465A-AF67-68B6517A57B3}" dt="2020-06-01T03:15:49.365" v="365" actId="20577"/>
          <ac:spMkLst>
            <pc:docMk/>
            <pc:sldMk cId="1256064280" sldId="388"/>
            <ac:spMk id="6" creationId="{4CD1B612-D16C-4F70-8335-78480BFE8EC8}"/>
          </ac:spMkLst>
        </pc:spChg>
      </pc:sldChg>
      <pc:sldChg chg="delSp modSp mod delAnim modAnim">
        <pc:chgData name="Kulinich Bohdan" userId="48e65c9f34e137d0" providerId="LiveId" clId="{D1D55261-1C18-465A-AF67-68B6517A57B3}" dt="2020-06-01T13:50:26.098" v="1499"/>
        <pc:sldMkLst>
          <pc:docMk/>
          <pc:sldMk cId="273846800" sldId="389"/>
        </pc:sldMkLst>
        <pc:spChg chg="mod">
          <ac:chgData name="Kulinich Bohdan" userId="48e65c9f34e137d0" providerId="LiveId" clId="{D1D55261-1C18-465A-AF67-68B6517A57B3}" dt="2020-06-01T03:26:44.399" v="643" actId="1076"/>
          <ac:spMkLst>
            <pc:docMk/>
            <pc:sldMk cId="273846800" sldId="389"/>
            <ac:spMk id="6" creationId="{4CD1B612-D16C-4F70-8335-78480BFE8EC8}"/>
          </ac:spMkLst>
        </pc:spChg>
        <pc:spChg chg="del">
          <ac:chgData name="Kulinich Bohdan" userId="48e65c9f34e137d0" providerId="LiveId" clId="{D1D55261-1C18-465A-AF67-68B6517A57B3}" dt="2020-06-01T03:20:28.107" v="369" actId="478"/>
          <ac:spMkLst>
            <pc:docMk/>
            <pc:sldMk cId="273846800" sldId="389"/>
            <ac:spMk id="25" creationId="{3AD10FA7-722A-40BB-A5F4-D3980D88A687}"/>
          </ac:spMkLst>
        </pc:spChg>
        <pc:spChg chg="del">
          <ac:chgData name="Kulinich Bohdan" userId="48e65c9f34e137d0" providerId="LiveId" clId="{D1D55261-1C18-465A-AF67-68B6517A57B3}" dt="2020-06-01T03:20:28.107" v="369" actId="478"/>
          <ac:spMkLst>
            <pc:docMk/>
            <pc:sldMk cId="273846800" sldId="389"/>
            <ac:spMk id="26" creationId="{D375A598-A66D-4F01-BB73-783984067076}"/>
          </ac:spMkLst>
        </pc:spChg>
        <pc:spChg chg="del">
          <ac:chgData name="Kulinich Bohdan" userId="48e65c9f34e137d0" providerId="LiveId" clId="{D1D55261-1C18-465A-AF67-68B6517A57B3}" dt="2020-06-01T03:20:28.107" v="369" actId="478"/>
          <ac:spMkLst>
            <pc:docMk/>
            <pc:sldMk cId="273846800" sldId="389"/>
            <ac:spMk id="27" creationId="{9C4562D6-0D09-42D3-9EEF-2B89C13F45E6}"/>
          </ac:spMkLst>
        </pc:spChg>
        <pc:spChg chg="del">
          <ac:chgData name="Kulinich Bohdan" userId="48e65c9f34e137d0" providerId="LiveId" clId="{D1D55261-1C18-465A-AF67-68B6517A57B3}" dt="2020-06-01T03:20:28.107" v="369" actId="478"/>
          <ac:spMkLst>
            <pc:docMk/>
            <pc:sldMk cId="273846800" sldId="389"/>
            <ac:spMk id="28" creationId="{B7593D25-E140-4027-983C-37D8D5117167}"/>
          </ac:spMkLst>
        </pc:spChg>
        <pc:spChg chg="del">
          <ac:chgData name="Kulinich Bohdan" userId="48e65c9f34e137d0" providerId="LiveId" clId="{D1D55261-1C18-465A-AF67-68B6517A57B3}" dt="2020-06-01T03:20:28.107" v="369" actId="478"/>
          <ac:spMkLst>
            <pc:docMk/>
            <pc:sldMk cId="273846800" sldId="389"/>
            <ac:spMk id="29" creationId="{EE8770E9-E4FA-41C8-9FFB-9F894E327B87}"/>
          </ac:spMkLst>
        </pc:spChg>
        <pc:spChg chg="del">
          <ac:chgData name="Kulinich Bohdan" userId="48e65c9f34e137d0" providerId="LiveId" clId="{D1D55261-1C18-465A-AF67-68B6517A57B3}" dt="2020-06-01T03:20:28.107" v="369" actId="478"/>
          <ac:spMkLst>
            <pc:docMk/>
            <pc:sldMk cId="273846800" sldId="389"/>
            <ac:spMk id="30" creationId="{FFEB15D6-F048-45ED-9A34-7E7BA4BDD7BB}"/>
          </ac:spMkLst>
        </pc:spChg>
        <pc:spChg chg="del">
          <ac:chgData name="Kulinich Bohdan" userId="48e65c9f34e137d0" providerId="LiveId" clId="{D1D55261-1C18-465A-AF67-68B6517A57B3}" dt="2020-06-01T03:20:28.107" v="369" actId="478"/>
          <ac:spMkLst>
            <pc:docMk/>
            <pc:sldMk cId="273846800" sldId="389"/>
            <ac:spMk id="31" creationId="{F44957B1-16F0-4675-BAE6-E5B474EEE8D0}"/>
          </ac:spMkLst>
        </pc:spChg>
        <pc:spChg chg="del">
          <ac:chgData name="Kulinich Bohdan" userId="48e65c9f34e137d0" providerId="LiveId" clId="{D1D55261-1C18-465A-AF67-68B6517A57B3}" dt="2020-06-01T03:20:28.107" v="369" actId="478"/>
          <ac:spMkLst>
            <pc:docMk/>
            <pc:sldMk cId="273846800" sldId="389"/>
            <ac:spMk id="32" creationId="{CA0BD2A1-3F65-4ED0-9C22-1AF0ED773C3A}"/>
          </ac:spMkLst>
        </pc:spChg>
        <pc:picChg chg="mod modVis">
          <ac:chgData name="Kulinich Bohdan" userId="48e65c9f34e137d0" providerId="LiveId" clId="{D1D55261-1C18-465A-AF67-68B6517A57B3}" dt="2020-06-01T03:20:29.502" v="370" actId="14429"/>
          <ac:picMkLst>
            <pc:docMk/>
            <pc:sldMk cId="273846800" sldId="389"/>
            <ac:picMk id="19" creationId="{33CDDED6-8CCE-4C27-815A-07594633F380}"/>
          </ac:picMkLst>
        </pc:pic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8" creationId="{0CDB981F-7004-41B5-A56E-74F8F541672E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9" creationId="{1BDF1C46-C8B3-4F7B-9BD5-761BA0DC597E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10" creationId="{925970CC-A9A6-4E60-ACC5-A64BB846C5E9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11" creationId="{326F3825-4787-4B9D-9341-1D450C3302FF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12" creationId="{AD455EB2-7EFB-4883-BF03-F5F94CBEAB92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13" creationId="{FD745DE5-5C11-4DEF-8E28-DEFB7409BBBB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14" creationId="{75F9669A-A304-457A-BBB9-CEFB2C3DE39A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15" creationId="{3EBE3F7D-8B47-4B57-8BBD-9AEF0A4DD4DE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16" creationId="{B39F02F4-5B90-4849-A048-31E3FCB69FF8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17" creationId="{55A543CB-9AAC-420E-9424-3D1A8ECA8514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18" creationId="{C743B459-9C83-4439-915C-55F8CDB702BF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20" creationId="{801B2A69-66EB-4BC2-B1AD-2DEEEED7E204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21" creationId="{E6AE4526-E087-4EBB-9EDA-8DC269FE06C0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22" creationId="{64359C4F-6608-409B-905A-7F4A666C212D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23" creationId="{8311E64A-7F5E-4F07-8FEA-84DFF1D837C9}"/>
          </ac:cxnSpMkLst>
        </pc:cxnChg>
        <pc:cxnChg chg="del">
          <ac:chgData name="Kulinich Bohdan" userId="48e65c9f34e137d0" providerId="LiveId" clId="{D1D55261-1C18-465A-AF67-68B6517A57B3}" dt="2020-06-01T03:20:28.107" v="369" actId="478"/>
          <ac:cxnSpMkLst>
            <pc:docMk/>
            <pc:sldMk cId="273846800" sldId="389"/>
            <ac:cxnSpMk id="24" creationId="{C4D45817-CAEC-46C9-BB5B-87CB1F244824}"/>
          </ac:cxnSpMkLst>
        </pc:cxnChg>
      </pc:sldChg>
      <pc:sldChg chg="addSp delSp modSp mod delAnim modAnim">
        <pc:chgData name="Kulinich Bohdan" userId="48e65c9f34e137d0" providerId="LiveId" clId="{D1D55261-1C18-465A-AF67-68B6517A57B3}" dt="2020-06-01T09:09:03.206" v="1262" actId="14429"/>
        <pc:sldMkLst>
          <pc:docMk/>
          <pc:sldMk cId="1540853477" sldId="392"/>
        </pc:sldMkLst>
        <pc:spChg chg="mod">
          <ac:chgData name="Kulinich Bohdan" userId="48e65c9f34e137d0" providerId="LiveId" clId="{D1D55261-1C18-465A-AF67-68B6517A57B3}" dt="2020-06-01T08:19:18.992" v="1243" actId="2711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D1D55261-1C18-465A-AF67-68B6517A57B3}" dt="2020-06-01T08:16:40.316" v="1090" actId="478"/>
          <ac:spMkLst>
            <pc:docMk/>
            <pc:sldMk cId="1540853477" sldId="392"/>
            <ac:spMk id="19" creationId="{12164A2C-4220-49F8-9700-7E131285F1EB}"/>
          </ac:spMkLst>
        </pc:spChg>
        <pc:spChg chg="del">
          <ac:chgData name="Kulinich Bohdan" userId="48e65c9f34e137d0" providerId="LiveId" clId="{D1D55261-1C18-465A-AF67-68B6517A57B3}" dt="2020-06-01T08:16:40.316" v="1090" actId="478"/>
          <ac:spMkLst>
            <pc:docMk/>
            <pc:sldMk cId="1540853477" sldId="392"/>
            <ac:spMk id="20" creationId="{A0DD775D-95DD-4E46-A907-B7E45EA5F40C}"/>
          </ac:spMkLst>
        </pc:spChg>
        <pc:spChg chg="del">
          <ac:chgData name="Kulinich Bohdan" userId="48e65c9f34e137d0" providerId="LiveId" clId="{D1D55261-1C18-465A-AF67-68B6517A57B3}" dt="2020-06-01T08:16:40.316" v="1090" actId="478"/>
          <ac:spMkLst>
            <pc:docMk/>
            <pc:sldMk cId="1540853477" sldId="392"/>
            <ac:spMk id="21" creationId="{5D60D9FA-9254-4FE7-8663-EAE23C74AFC2}"/>
          </ac:spMkLst>
        </pc:spChg>
        <pc:spChg chg="del">
          <ac:chgData name="Kulinich Bohdan" userId="48e65c9f34e137d0" providerId="LiveId" clId="{D1D55261-1C18-465A-AF67-68B6517A57B3}" dt="2020-06-01T08:16:40.316" v="1090" actId="478"/>
          <ac:spMkLst>
            <pc:docMk/>
            <pc:sldMk cId="1540853477" sldId="392"/>
            <ac:spMk id="22" creationId="{CEC360DC-EA5D-4E41-88EE-2E66AA773146}"/>
          </ac:spMkLst>
        </pc:spChg>
        <pc:spChg chg="del">
          <ac:chgData name="Kulinich Bohdan" userId="48e65c9f34e137d0" providerId="LiveId" clId="{D1D55261-1C18-465A-AF67-68B6517A57B3}" dt="2020-06-01T08:16:40.316" v="1090" actId="478"/>
          <ac:spMkLst>
            <pc:docMk/>
            <pc:sldMk cId="1540853477" sldId="392"/>
            <ac:spMk id="23" creationId="{305D07EB-05AB-429F-BE3A-63ED20E9B6BB}"/>
          </ac:spMkLst>
        </pc:spChg>
        <pc:spChg chg="del">
          <ac:chgData name="Kulinich Bohdan" userId="48e65c9f34e137d0" providerId="LiveId" clId="{D1D55261-1C18-465A-AF67-68B6517A57B3}" dt="2020-06-01T08:16:40.316" v="1090" actId="478"/>
          <ac:spMkLst>
            <pc:docMk/>
            <pc:sldMk cId="1540853477" sldId="392"/>
            <ac:spMk id="24" creationId="{D778BDF6-B758-4671-B10A-40F536170119}"/>
          </ac:spMkLst>
        </pc:spChg>
        <pc:spChg chg="add mod">
          <ac:chgData name="Kulinich Bohdan" userId="48e65c9f34e137d0" providerId="LiveId" clId="{D1D55261-1C18-465A-AF67-68B6517A57B3}" dt="2020-06-01T08:33:25.249" v="1245" actId="1076"/>
          <ac:spMkLst>
            <pc:docMk/>
            <pc:sldMk cId="1540853477" sldId="392"/>
            <ac:spMk id="27" creationId="{BDF2C80D-AE76-434D-9EAA-9992B431B905}"/>
          </ac:spMkLst>
        </pc:spChg>
        <pc:spChg chg="add mod">
          <ac:chgData name="Kulinich Bohdan" userId="48e65c9f34e137d0" providerId="LiveId" clId="{D1D55261-1C18-465A-AF67-68B6517A57B3}" dt="2020-06-01T08:33:25.249" v="1245" actId="1076"/>
          <ac:spMkLst>
            <pc:docMk/>
            <pc:sldMk cId="1540853477" sldId="392"/>
            <ac:spMk id="28" creationId="{A0157BB0-4FF3-4880-9C1B-4E1C6A6B3B9D}"/>
          </ac:spMkLst>
        </pc:spChg>
        <pc:spChg chg="add mod">
          <ac:chgData name="Kulinich Bohdan" userId="48e65c9f34e137d0" providerId="LiveId" clId="{D1D55261-1C18-465A-AF67-68B6517A57B3}" dt="2020-06-01T08:33:25.249" v="1245" actId="1076"/>
          <ac:spMkLst>
            <pc:docMk/>
            <pc:sldMk cId="1540853477" sldId="392"/>
            <ac:spMk id="30" creationId="{B37B2F23-7F1C-4D91-B2D5-C2932F4166B1}"/>
          </ac:spMkLst>
        </pc:spChg>
        <pc:spChg chg="add mod">
          <ac:chgData name="Kulinich Bohdan" userId="48e65c9f34e137d0" providerId="LiveId" clId="{D1D55261-1C18-465A-AF67-68B6517A57B3}" dt="2020-06-01T08:33:25.249" v="1245" actId="1076"/>
          <ac:spMkLst>
            <pc:docMk/>
            <pc:sldMk cId="1540853477" sldId="392"/>
            <ac:spMk id="31" creationId="{C9002981-8BD3-42A7-A2BF-3D8125926AB7}"/>
          </ac:spMkLst>
        </pc:spChg>
        <pc:spChg chg="add mod">
          <ac:chgData name="Kulinich Bohdan" userId="48e65c9f34e137d0" providerId="LiveId" clId="{D1D55261-1C18-465A-AF67-68B6517A57B3}" dt="2020-06-01T08:33:25.249" v="1245" actId="1076"/>
          <ac:spMkLst>
            <pc:docMk/>
            <pc:sldMk cId="1540853477" sldId="392"/>
            <ac:spMk id="32" creationId="{E922983D-8C02-4787-A526-D21C35DAA5C2}"/>
          </ac:spMkLst>
        </pc:spChg>
        <pc:spChg chg="add mod">
          <ac:chgData name="Kulinich Bohdan" userId="48e65c9f34e137d0" providerId="LiveId" clId="{D1D55261-1C18-465A-AF67-68B6517A57B3}" dt="2020-06-01T08:39:05.834" v="1256" actId="1076"/>
          <ac:spMkLst>
            <pc:docMk/>
            <pc:sldMk cId="1540853477" sldId="392"/>
            <ac:spMk id="33" creationId="{9E0BF03C-25B3-4929-90A0-6797A653AC11}"/>
          </ac:spMkLst>
        </pc:spChg>
        <pc:spChg chg="add mod">
          <ac:chgData name="Kulinich Bohdan" userId="48e65c9f34e137d0" providerId="LiveId" clId="{D1D55261-1C18-465A-AF67-68B6517A57B3}" dt="2020-06-01T08:33:25.249" v="1245" actId="1076"/>
          <ac:spMkLst>
            <pc:docMk/>
            <pc:sldMk cId="1540853477" sldId="392"/>
            <ac:spMk id="34" creationId="{C5D65883-4D5C-4CFB-9A21-1299E3969E09}"/>
          </ac:spMkLst>
        </pc:spChg>
        <pc:spChg chg="add mod">
          <ac:chgData name="Kulinich Bohdan" userId="48e65c9f34e137d0" providerId="LiveId" clId="{D1D55261-1C18-465A-AF67-68B6517A57B3}" dt="2020-06-01T08:39:24.175" v="1260" actId="1076"/>
          <ac:spMkLst>
            <pc:docMk/>
            <pc:sldMk cId="1540853477" sldId="392"/>
            <ac:spMk id="35" creationId="{37B1A981-E63D-4DD5-ADBD-687E3B47937F}"/>
          </ac:spMkLst>
        </pc:spChg>
        <pc:spChg chg="add mod">
          <ac:chgData name="Kulinich Bohdan" userId="48e65c9f34e137d0" providerId="LiveId" clId="{D1D55261-1C18-465A-AF67-68B6517A57B3}" dt="2020-06-01T08:33:25.249" v="1245" actId="1076"/>
          <ac:spMkLst>
            <pc:docMk/>
            <pc:sldMk cId="1540853477" sldId="392"/>
            <ac:spMk id="39" creationId="{C58276A1-44C5-4602-A75E-57EF7BB62D5F}"/>
          </ac:spMkLst>
        </pc:spChg>
        <pc:spChg chg="add mod">
          <ac:chgData name="Kulinich Bohdan" userId="48e65c9f34e137d0" providerId="LiveId" clId="{D1D55261-1C18-465A-AF67-68B6517A57B3}" dt="2020-06-01T08:33:25.249" v="1245" actId="1076"/>
          <ac:spMkLst>
            <pc:docMk/>
            <pc:sldMk cId="1540853477" sldId="392"/>
            <ac:spMk id="40" creationId="{A479CA48-2516-449B-B7E4-DC4833E885A6}"/>
          </ac:spMkLst>
        </pc:spChg>
        <pc:spChg chg="add mod">
          <ac:chgData name="Kulinich Bohdan" userId="48e65c9f34e137d0" providerId="LiveId" clId="{D1D55261-1C18-465A-AF67-68B6517A57B3}" dt="2020-06-01T08:33:25.249" v="1245" actId="1076"/>
          <ac:spMkLst>
            <pc:docMk/>
            <pc:sldMk cId="1540853477" sldId="392"/>
            <ac:spMk id="41" creationId="{31AA57DE-ED1B-458D-B81E-194BC8381558}"/>
          </ac:spMkLst>
        </pc:spChg>
        <pc:spChg chg="mod">
          <ac:chgData name="Kulinich Bohdan" userId="48e65c9f34e137d0" providerId="LiveId" clId="{D1D55261-1C18-465A-AF67-68B6517A57B3}" dt="2020-06-01T08:33:21.680" v="1244"/>
          <ac:spMkLst>
            <pc:docMk/>
            <pc:sldMk cId="1540853477" sldId="392"/>
            <ac:spMk id="44" creationId="{67E19C02-7D2C-4419-AEE9-D83631EBC624}"/>
          </ac:spMkLst>
        </pc:spChg>
        <pc:spChg chg="mod">
          <ac:chgData name="Kulinich Bohdan" userId="48e65c9f34e137d0" providerId="LiveId" clId="{D1D55261-1C18-465A-AF67-68B6517A57B3}" dt="2020-06-01T08:33:21.680" v="1244"/>
          <ac:spMkLst>
            <pc:docMk/>
            <pc:sldMk cId="1540853477" sldId="392"/>
            <ac:spMk id="45" creationId="{A75BD8C7-4215-48F6-895E-E8F475A22BF4}"/>
          </ac:spMkLst>
        </pc:spChg>
        <pc:grpChg chg="add mod">
          <ac:chgData name="Kulinich Bohdan" userId="48e65c9f34e137d0" providerId="LiveId" clId="{D1D55261-1C18-465A-AF67-68B6517A57B3}" dt="2020-06-01T08:33:25.249" v="1245" actId="1076"/>
          <ac:grpSpMkLst>
            <pc:docMk/>
            <pc:sldMk cId="1540853477" sldId="392"/>
            <ac:grpSpMk id="43" creationId="{B4EE5B23-A53E-4BC3-BD65-132B6E7468E7}"/>
          </ac:grpSpMkLst>
        </pc:grpChg>
        <pc:picChg chg="mod modVis">
          <ac:chgData name="Kulinich Bohdan" userId="48e65c9f34e137d0" providerId="LiveId" clId="{D1D55261-1C18-465A-AF67-68B6517A57B3}" dt="2020-06-01T09:09:03.206" v="1262" actId="14429"/>
          <ac:picMkLst>
            <pc:docMk/>
            <pc:sldMk cId="1540853477" sldId="392"/>
            <ac:picMk id="131" creationId="{C6B5EE36-5CF9-46D0-983C-F86237C480B6}"/>
          </ac:picMkLst>
        </pc:picChg>
        <pc:cxnChg chg="del">
          <ac:chgData name="Kulinich Bohdan" userId="48e65c9f34e137d0" providerId="LiveId" clId="{D1D55261-1C18-465A-AF67-68B6517A57B3}" dt="2020-06-01T08:16:40.316" v="1090" actId="478"/>
          <ac:cxnSpMkLst>
            <pc:docMk/>
            <pc:sldMk cId="1540853477" sldId="392"/>
            <ac:cxnSpMk id="9" creationId="{A68B931B-A9D3-4CE2-8B79-BF8E1F23936C}"/>
          </ac:cxnSpMkLst>
        </pc:cxnChg>
        <pc:cxnChg chg="del">
          <ac:chgData name="Kulinich Bohdan" userId="48e65c9f34e137d0" providerId="LiveId" clId="{D1D55261-1C18-465A-AF67-68B6517A57B3}" dt="2020-06-01T08:16:40.316" v="1090" actId="478"/>
          <ac:cxnSpMkLst>
            <pc:docMk/>
            <pc:sldMk cId="1540853477" sldId="392"/>
            <ac:cxnSpMk id="10" creationId="{0E5DB31D-3E24-4884-8A48-951EEA4EF37F}"/>
          </ac:cxnSpMkLst>
        </pc:cxnChg>
        <pc:cxnChg chg="del">
          <ac:chgData name="Kulinich Bohdan" userId="48e65c9f34e137d0" providerId="LiveId" clId="{D1D55261-1C18-465A-AF67-68B6517A57B3}" dt="2020-06-01T08:16:40.316" v="1090" actId="478"/>
          <ac:cxnSpMkLst>
            <pc:docMk/>
            <pc:sldMk cId="1540853477" sldId="392"/>
            <ac:cxnSpMk id="11" creationId="{F945610C-B503-4227-9D3D-8F684DC8FA7B}"/>
          </ac:cxnSpMkLst>
        </pc:cxnChg>
        <pc:cxnChg chg="del">
          <ac:chgData name="Kulinich Bohdan" userId="48e65c9f34e137d0" providerId="LiveId" clId="{D1D55261-1C18-465A-AF67-68B6517A57B3}" dt="2020-06-01T08:16:40.316" v="1090" actId="478"/>
          <ac:cxnSpMkLst>
            <pc:docMk/>
            <pc:sldMk cId="1540853477" sldId="392"/>
            <ac:cxnSpMk id="12" creationId="{ACFE880C-5AAE-4B0C-9634-803D51B8D24B}"/>
          </ac:cxnSpMkLst>
        </pc:cxnChg>
        <pc:cxnChg chg="del">
          <ac:chgData name="Kulinich Bohdan" userId="48e65c9f34e137d0" providerId="LiveId" clId="{D1D55261-1C18-465A-AF67-68B6517A57B3}" dt="2020-06-01T08:16:40.316" v="1090" actId="478"/>
          <ac:cxnSpMkLst>
            <pc:docMk/>
            <pc:sldMk cId="1540853477" sldId="392"/>
            <ac:cxnSpMk id="13" creationId="{17EE5E39-9A8E-477C-942C-58D8744C4AE5}"/>
          </ac:cxnSpMkLst>
        </pc:cxnChg>
        <pc:cxnChg chg="del">
          <ac:chgData name="Kulinich Bohdan" userId="48e65c9f34e137d0" providerId="LiveId" clId="{D1D55261-1C18-465A-AF67-68B6517A57B3}" dt="2020-06-01T08:16:40.316" v="1090" actId="478"/>
          <ac:cxnSpMkLst>
            <pc:docMk/>
            <pc:sldMk cId="1540853477" sldId="392"/>
            <ac:cxnSpMk id="14" creationId="{A41A7EB2-B3E1-4EFE-8A8A-23A4071B8837}"/>
          </ac:cxnSpMkLst>
        </pc:cxnChg>
        <pc:cxnChg chg="del">
          <ac:chgData name="Kulinich Bohdan" userId="48e65c9f34e137d0" providerId="LiveId" clId="{D1D55261-1C18-465A-AF67-68B6517A57B3}" dt="2020-06-01T08:16:40.316" v="1090" actId="478"/>
          <ac:cxnSpMkLst>
            <pc:docMk/>
            <pc:sldMk cId="1540853477" sldId="392"/>
            <ac:cxnSpMk id="15" creationId="{22F8ADF7-E8B0-439B-BD09-9613AF3FF86E}"/>
          </ac:cxnSpMkLst>
        </pc:cxnChg>
        <pc:cxnChg chg="del">
          <ac:chgData name="Kulinich Bohdan" userId="48e65c9f34e137d0" providerId="LiveId" clId="{D1D55261-1C18-465A-AF67-68B6517A57B3}" dt="2020-06-01T08:16:40.316" v="1090" actId="478"/>
          <ac:cxnSpMkLst>
            <pc:docMk/>
            <pc:sldMk cId="1540853477" sldId="392"/>
            <ac:cxnSpMk id="16" creationId="{44C8AE90-868E-4FC4-A844-CCDDFE76F1E9}"/>
          </ac:cxnSpMkLst>
        </pc:cxnChg>
        <pc:cxnChg chg="del">
          <ac:chgData name="Kulinich Bohdan" userId="48e65c9f34e137d0" providerId="LiveId" clId="{D1D55261-1C18-465A-AF67-68B6517A57B3}" dt="2020-06-01T08:16:40.316" v="1090" actId="478"/>
          <ac:cxnSpMkLst>
            <pc:docMk/>
            <pc:sldMk cId="1540853477" sldId="392"/>
            <ac:cxnSpMk id="17" creationId="{2F6EAB21-2D81-47C0-87D5-78A2061F640B}"/>
          </ac:cxnSpMkLst>
        </pc:cxnChg>
        <pc:cxnChg chg="del">
          <ac:chgData name="Kulinich Bohdan" userId="48e65c9f34e137d0" providerId="LiveId" clId="{D1D55261-1C18-465A-AF67-68B6517A57B3}" dt="2020-06-01T08:16:40.316" v="1090" actId="478"/>
          <ac:cxnSpMkLst>
            <pc:docMk/>
            <pc:sldMk cId="1540853477" sldId="392"/>
            <ac:cxnSpMk id="18" creationId="{D4DE1E71-4231-46E7-B1EC-757A7082BA75}"/>
          </ac:cxnSpMkLst>
        </pc:cxnChg>
        <pc:cxnChg chg="add mod">
          <ac:chgData name="Kulinich Bohdan" userId="48e65c9f34e137d0" providerId="LiveId" clId="{D1D55261-1C18-465A-AF67-68B6517A57B3}" dt="2020-06-01T08:33:25.249" v="1245" actId="1076"/>
          <ac:cxnSpMkLst>
            <pc:docMk/>
            <pc:sldMk cId="1540853477" sldId="392"/>
            <ac:cxnSpMk id="25" creationId="{97C4C399-B889-459E-9298-D6145A56003A}"/>
          </ac:cxnSpMkLst>
        </pc:cxnChg>
        <pc:cxnChg chg="add mod">
          <ac:chgData name="Kulinich Bohdan" userId="48e65c9f34e137d0" providerId="LiveId" clId="{D1D55261-1C18-465A-AF67-68B6517A57B3}" dt="2020-06-01T08:39:19.187" v="1259" actId="14100"/>
          <ac:cxnSpMkLst>
            <pc:docMk/>
            <pc:sldMk cId="1540853477" sldId="392"/>
            <ac:cxnSpMk id="26" creationId="{D5585E94-CD44-49D2-A810-57163395CEA2}"/>
          </ac:cxnSpMkLst>
        </pc:cxnChg>
        <pc:cxnChg chg="add mod">
          <ac:chgData name="Kulinich Bohdan" userId="48e65c9f34e137d0" providerId="LiveId" clId="{D1D55261-1C18-465A-AF67-68B6517A57B3}" dt="2020-06-01T08:38:49.768" v="1249" actId="14100"/>
          <ac:cxnSpMkLst>
            <pc:docMk/>
            <pc:sldMk cId="1540853477" sldId="392"/>
            <ac:cxnSpMk id="29" creationId="{FC302B8F-318E-4569-A21C-805E02F32BAE}"/>
          </ac:cxnSpMkLst>
        </pc:cxnChg>
        <pc:cxnChg chg="add mod">
          <ac:chgData name="Kulinich Bohdan" userId="48e65c9f34e137d0" providerId="LiveId" clId="{D1D55261-1C18-465A-AF67-68B6517A57B3}" dt="2020-06-01T08:39:45.327" v="1261" actId="693"/>
          <ac:cxnSpMkLst>
            <pc:docMk/>
            <pc:sldMk cId="1540853477" sldId="392"/>
            <ac:cxnSpMk id="36" creationId="{31CECE02-709E-42CB-9AE5-FFA5A505DEFE}"/>
          </ac:cxnSpMkLst>
        </pc:cxnChg>
        <pc:cxnChg chg="add mod">
          <ac:chgData name="Kulinich Bohdan" userId="48e65c9f34e137d0" providerId="LiveId" clId="{D1D55261-1C18-465A-AF67-68B6517A57B3}" dt="2020-06-01T08:39:45.327" v="1261" actId="693"/>
          <ac:cxnSpMkLst>
            <pc:docMk/>
            <pc:sldMk cId="1540853477" sldId="392"/>
            <ac:cxnSpMk id="37" creationId="{425DC05E-24E4-43D5-B04A-3A081B93A5BF}"/>
          </ac:cxnSpMkLst>
        </pc:cxnChg>
        <pc:cxnChg chg="add mod">
          <ac:chgData name="Kulinich Bohdan" userId="48e65c9f34e137d0" providerId="LiveId" clId="{D1D55261-1C18-465A-AF67-68B6517A57B3}" dt="2020-06-01T08:39:45.327" v="1261" actId="693"/>
          <ac:cxnSpMkLst>
            <pc:docMk/>
            <pc:sldMk cId="1540853477" sldId="392"/>
            <ac:cxnSpMk id="38" creationId="{68F23404-7DD5-469B-A6CF-48B15A7C6773}"/>
          </ac:cxnSpMkLst>
        </pc:cxnChg>
        <pc:cxnChg chg="add mod">
          <ac:chgData name="Kulinich Bohdan" userId="48e65c9f34e137d0" providerId="LiveId" clId="{D1D55261-1C18-465A-AF67-68B6517A57B3}" dt="2020-06-01T08:39:45.327" v="1261" actId="693"/>
          <ac:cxnSpMkLst>
            <pc:docMk/>
            <pc:sldMk cId="1540853477" sldId="392"/>
            <ac:cxnSpMk id="42" creationId="{DA59AA03-9D7D-4DC4-BCD0-08349275DBB8}"/>
          </ac:cxnSpMkLst>
        </pc:cxnChg>
      </pc:sldChg>
      <pc:sldChg chg="modSp mod">
        <pc:chgData name="Kulinich Bohdan" userId="48e65c9f34e137d0" providerId="LiveId" clId="{D1D55261-1C18-465A-AF67-68B6517A57B3}" dt="2020-06-01T14:27:36.187" v="1880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D1D55261-1C18-465A-AF67-68B6517A57B3}" dt="2020-06-01T14:01:58.027" v="1748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D1D55261-1C18-465A-AF67-68B6517A57B3}" dt="2020-06-01T14:03:59.107" v="1797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D1D55261-1C18-465A-AF67-68B6517A57B3}" dt="2020-06-01T14:23:49.608" v="1840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D1D55261-1C18-465A-AF67-68B6517A57B3}" dt="2020-06-01T14:27:36.187" v="1880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D1D55261-1C18-465A-AF67-68B6517A57B3}" dt="2020-06-01T06:00:27.825" v="935" actId="1076"/>
        <pc:sldMkLst>
          <pc:docMk/>
          <pc:sldMk cId="1720957842" sldId="397"/>
        </pc:sldMkLst>
        <pc:spChg chg="mod">
          <ac:chgData name="Kulinich Bohdan" userId="48e65c9f34e137d0" providerId="LiveId" clId="{D1D55261-1C18-465A-AF67-68B6517A57B3}" dt="2020-06-01T03:40:58.035" v="823" actId="1076"/>
          <ac:spMkLst>
            <pc:docMk/>
            <pc:sldMk cId="1720957842" sldId="397"/>
            <ac:spMk id="6" creationId="{4CD1B612-D16C-4F70-8335-78480BFE8EC8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9" creationId="{820181DA-40B8-4291-9E51-5C314D26A312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11" creationId="{243D9BF8-FC85-4CB3-BB34-99AF3C1F632E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13" creationId="{42B96C4C-B475-45EF-A4A9-32DAFDE633A2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14" creationId="{5A09E882-988E-4B51-960F-084B3A5D9F84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15" creationId="{F4F75856-60A3-4AFE-91B1-3C1584F7CF9E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20" creationId="{2FB59E30-4C5D-4BB2-9C66-124A0B3DE735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21" creationId="{316AAA69-7998-4891-89CA-365A5734A2E3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22" creationId="{6932800F-8C7A-478A-AD03-15E3B442DCA7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23" creationId="{A8D2524C-7838-4C46-BF36-08D1735F717F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24" creationId="{AA11FFFB-7938-4F0A-B5D6-ED3EE3DD5104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25" creationId="{48773BC2-79C2-44D2-9203-87603271ADFF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26" creationId="{E6F514E0-F83C-40ED-BA88-F7B2E959DE6B}"/>
          </ac:spMkLst>
        </pc:spChg>
        <pc:spChg chg="add mod">
          <ac:chgData name="Kulinich Bohdan" userId="48e65c9f34e137d0" providerId="LiveId" clId="{D1D55261-1C18-465A-AF67-68B6517A57B3}" dt="2020-06-01T05:26:46.032" v="931"/>
          <ac:spMkLst>
            <pc:docMk/>
            <pc:sldMk cId="1720957842" sldId="397"/>
            <ac:spMk id="27" creationId="{F6F7E50E-D85B-41F4-9247-99985EEB304C}"/>
          </ac:spMkLst>
        </pc:spChg>
        <pc:spChg chg="add mod">
          <ac:chgData name="Kulinich Bohdan" userId="48e65c9f34e137d0" providerId="LiveId" clId="{D1D55261-1C18-465A-AF67-68B6517A57B3}" dt="2020-06-01T06:00:27.825" v="935" actId="1076"/>
          <ac:spMkLst>
            <pc:docMk/>
            <pc:sldMk cId="1720957842" sldId="397"/>
            <ac:spMk id="28" creationId="{E1E56BD4-D62C-4274-BF5C-B61A3AE47B42}"/>
          </ac:spMkLst>
        </pc:spChg>
        <pc:spChg chg="del">
          <ac:chgData name="Kulinich Bohdan" userId="48e65c9f34e137d0" providerId="LiveId" clId="{D1D55261-1C18-465A-AF67-68B6517A57B3}" dt="2020-06-01T03:38:52.303" v="647" actId="478"/>
          <ac:spMkLst>
            <pc:docMk/>
            <pc:sldMk cId="1720957842" sldId="397"/>
            <ac:spMk id="48" creationId="{54967259-B31D-42A5-8D91-F4BB87E9C46A}"/>
          </ac:spMkLst>
        </pc:spChg>
        <pc:spChg chg="del">
          <ac:chgData name="Kulinich Bohdan" userId="48e65c9f34e137d0" providerId="LiveId" clId="{D1D55261-1C18-465A-AF67-68B6517A57B3}" dt="2020-06-01T03:38:52.303" v="647" actId="478"/>
          <ac:spMkLst>
            <pc:docMk/>
            <pc:sldMk cId="1720957842" sldId="397"/>
            <ac:spMk id="49" creationId="{51592904-0EBE-4FB6-AB64-2B4633F770C6}"/>
          </ac:spMkLst>
        </pc:spChg>
        <pc:spChg chg="del">
          <ac:chgData name="Kulinich Bohdan" userId="48e65c9f34e137d0" providerId="LiveId" clId="{D1D55261-1C18-465A-AF67-68B6517A57B3}" dt="2020-06-01T03:38:52.303" v="647" actId="478"/>
          <ac:spMkLst>
            <pc:docMk/>
            <pc:sldMk cId="1720957842" sldId="397"/>
            <ac:spMk id="50" creationId="{6451B4E0-2649-469B-8DED-75CA90589B67}"/>
          </ac:spMkLst>
        </pc:spChg>
        <pc:spChg chg="del">
          <ac:chgData name="Kulinich Bohdan" userId="48e65c9f34e137d0" providerId="LiveId" clId="{D1D55261-1C18-465A-AF67-68B6517A57B3}" dt="2020-06-01T03:38:52.303" v="647" actId="478"/>
          <ac:spMkLst>
            <pc:docMk/>
            <pc:sldMk cId="1720957842" sldId="397"/>
            <ac:spMk id="52" creationId="{9B475155-0B28-432D-A46F-A82DA82BABAA}"/>
          </ac:spMkLst>
        </pc:spChg>
        <pc:spChg chg="del">
          <ac:chgData name="Kulinich Bohdan" userId="48e65c9f34e137d0" providerId="LiveId" clId="{D1D55261-1C18-465A-AF67-68B6517A57B3}" dt="2020-06-01T03:38:52.303" v="647" actId="478"/>
          <ac:spMkLst>
            <pc:docMk/>
            <pc:sldMk cId="1720957842" sldId="397"/>
            <ac:spMk id="55" creationId="{DAD2E0AD-6C7F-4476-8097-E50E143D59EE}"/>
          </ac:spMkLst>
        </pc:spChg>
        <pc:spChg chg="del">
          <ac:chgData name="Kulinich Bohdan" userId="48e65c9f34e137d0" providerId="LiveId" clId="{D1D55261-1C18-465A-AF67-68B6517A57B3}" dt="2020-06-01T03:38:52.303" v="647" actId="478"/>
          <ac:spMkLst>
            <pc:docMk/>
            <pc:sldMk cId="1720957842" sldId="397"/>
            <ac:spMk id="56" creationId="{91589555-CD80-49D6-A371-E7DA69AC9792}"/>
          </ac:spMkLst>
        </pc:spChg>
        <pc:grpChg chg="del">
          <ac:chgData name="Kulinich Bohdan" userId="48e65c9f34e137d0" providerId="LiveId" clId="{D1D55261-1C18-465A-AF67-68B6517A57B3}" dt="2020-06-01T03:38:52.303" v="647" actId="478"/>
          <ac:grpSpMkLst>
            <pc:docMk/>
            <pc:sldMk cId="1720957842" sldId="397"/>
            <ac:grpSpMk id="57" creationId="{9B158E7B-19EA-4034-9B1D-2AF22A9403DE}"/>
          </ac:grpSpMkLst>
        </pc:grpChg>
        <pc:picChg chg="mod modVis">
          <ac:chgData name="Kulinich Bohdan" userId="48e65c9f34e137d0" providerId="LiveId" clId="{D1D55261-1C18-465A-AF67-68B6517A57B3}" dt="2020-06-01T03:38:53.886" v="648" actId="14429"/>
          <ac:picMkLst>
            <pc:docMk/>
            <pc:sldMk cId="1720957842" sldId="397"/>
            <ac:picMk id="45" creationId="{C64A4A21-E220-4BCD-8296-4368D3341346}"/>
          </ac:picMkLst>
        </pc:picChg>
        <pc:cxnChg chg="add mod">
          <ac:chgData name="Kulinich Bohdan" userId="48e65c9f34e137d0" providerId="LiveId" clId="{D1D55261-1C18-465A-AF67-68B6517A57B3}" dt="2020-06-01T05:26:46.032" v="931"/>
          <ac:cxnSpMkLst>
            <pc:docMk/>
            <pc:sldMk cId="1720957842" sldId="397"/>
            <ac:cxnSpMk id="10" creationId="{5132C66A-4F61-4F2D-AE90-EA95E9BF940C}"/>
          </ac:cxnSpMkLst>
        </pc:cxnChg>
        <pc:cxnChg chg="add mod">
          <ac:chgData name="Kulinich Bohdan" userId="48e65c9f34e137d0" providerId="LiveId" clId="{D1D55261-1C18-465A-AF67-68B6517A57B3}" dt="2020-06-01T05:26:46.032" v="931"/>
          <ac:cxnSpMkLst>
            <pc:docMk/>
            <pc:sldMk cId="1720957842" sldId="397"/>
            <ac:cxnSpMk id="12" creationId="{06D69501-21A6-403F-A7E5-4B1094BA8B9F}"/>
          </ac:cxnSpMkLst>
        </pc:cxnChg>
        <pc:cxnChg chg="add mod">
          <ac:chgData name="Kulinich Bohdan" userId="48e65c9f34e137d0" providerId="LiveId" clId="{D1D55261-1C18-465A-AF67-68B6517A57B3}" dt="2020-06-01T05:26:46.032" v="931"/>
          <ac:cxnSpMkLst>
            <pc:docMk/>
            <pc:sldMk cId="1720957842" sldId="397"/>
            <ac:cxnSpMk id="16" creationId="{804449A9-6DB9-4708-94CD-5215C677CD92}"/>
          </ac:cxnSpMkLst>
        </pc:cxnChg>
        <pc:cxnChg chg="add mod">
          <ac:chgData name="Kulinich Bohdan" userId="48e65c9f34e137d0" providerId="LiveId" clId="{D1D55261-1C18-465A-AF67-68B6517A57B3}" dt="2020-06-01T05:26:46.032" v="931"/>
          <ac:cxnSpMkLst>
            <pc:docMk/>
            <pc:sldMk cId="1720957842" sldId="397"/>
            <ac:cxnSpMk id="17" creationId="{AB3A38C1-8070-462B-9586-28BFBCF57DA4}"/>
          </ac:cxnSpMkLst>
        </pc:cxnChg>
        <pc:cxnChg chg="add mod">
          <ac:chgData name="Kulinich Bohdan" userId="48e65c9f34e137d0" providerId="LiveId" clId="{D1D55261-1C18-465A-AF67-68B6517A57B3}" dt="2020-06-01T05:26:46.032" v="931"/>
          <ac:cxnSpMkLst>
            <pc:docMk/>
            <pc:sldMk cId="1720957842" sldId="397"/>
            <ac:cxnSpMk id="18" creationId="{B1078CF2-BC9F-47B4-BD0F-EB14F4D53148}"/>
          </ac:cxnSpMkLst>
        </pc:cxnChg>
        <pc:cxnChg chg="add mod">
          <ac:chgData name="Kulinich Bohdan" userId="48e65c9f34e137d0" providerId="LiveId" clId="{D1D55261-1C18-465A-AF67-68B6517A57B3}" dt="2020-06-01T05:26:46.032" v="931"/>
          <ac:cxnSpMkLst>
            <pc:docMk/>
            <pc:sldMk cId="1720957842" sldId="397"/>
            <ac:cxnSpMk id="19" creationId="{551E6BA8-417E-498D-99F9-6CF8589235DF}"/>
          </ac:cxnSpMkLst>
        </pc:cxnChg>
        <pc:cxnChg chg="del">
          <ac:chgData name="Kulinich Bohdan" userId="48e65c9f34e137d0" providerId="LiveId" clId="{D1D55261-1C18-465A-AF67-68B6517A57B3}" dt="2020-06-01T03:38:52.303" v="647" actId="478"/>
          <ac:cxnSpMkLst>
            <pc:docMk/>
            <pc:sldMk cId="1720957842" sldId="397"/>
            <ac:cxnSpMk id="41" creationId="{01B6AAC9-A2E8-4D33-83A8-1817DC954985}"/>
          </ac:cxnSpMkLst>
        </pc:cxnChg>
        <pc:cxnChg chg="del">
          <ac:chgData name="Kulinich Bohdan" userId="48e65c9f34e137d0" providerId="LiveId" clId="{D1D55261-1C18-465A-AF67-68B6517A57B3}" dt="2020-06-01T03:38:52.303" v="647" actId="478"/>
          <ac:cxnSpMkLst>
            <pc:docMk/>
            <pc:sldMk cId="1720957842" sldId="397"/>
            <ac:cxnSpMk id="42" creationId="{0E0249B8-A715-4335-B369-7C66E891AF0A}"/>
          </ac:cxnSpMkLst>
        </pc:cxnChg>
        <pc:cxnChg chg="del">
          <ac:chgData name="Kulinich Bohdan" userId="48e65c9f34e137d0" providerId="LiveId" clId="{D1D55261-1C18-465A-AF67-68B6517A57B3}" dt="2020-06-01T03:38:52.303" v="647" actId="478"/>
          <ac:cxnSpMkLst>
            <pc:docMk/>
            <pc:sldMk cId="1720957842" sldId="397"/>
            <ac:cxnSpMk id="43" creationId="{186A531E-2C86-4BA3-8B3F-B4341C16F46B}"/>
          </ac:cxnSpMkLst>
        </pc:cxnChg>
        <pc:cxnChg chg="del">
          <ac:chgData name="Kulinich Bohdan" userId="48e65c9f34e137d0" providerId="LiveId" clId="{D1D55261-1C18-465A-AF67-68B6517A57B3}" dt="2020-06-01T03:38:52.303" v="647" actId="478"/>
          <ac:cxnSpMkLst>
            <pc:docMk/>
            <pc:sldMk cId="1720957842" sldId="397"/>
            <ac:cxnSpMk id="44" creationId="{A88807F3-88B9-4AB5-9145-338FA7525DC6}"/>
          </ac:cxnSpMkLst>
        </pc:cxnChg>
        <pc:cxnChg chg="del">
          <ac:chgData name="Kulinich Bohdan" userId="48e65c9f34e137d0" providerId="LiveId" clId="{D1D55261-1C18-465A-AF67-68B6517A57B3}" dt="2020-06-01T03:38:52.303" v="647" actId="478"/>
          <ac:cxnSpMkLst>
            <pc:docMk/>
            <pc:sldMk cId="1720957842" sldId="397"/>
            <ac:cxnSpMk id="46" creationId="{174AAD21-D8FA-4774-BF94-047C78CBE105}"/>
          </ac:cxnSpMkLst>
        </pc:cxnChg>
        <pc:cxnChg chg="del">
          <ac:chgData name="Kulinich Bohdan" userId="48e65c9f34e137d0" providerId="LiveId" clId="{D1D55261-1C18-465A-AF67-68B6517A57B3}" dt="2020-06-01T03:38:52.303" v="647" actId="478"/>
          <ac:cxnSpMkLst>
            <pc:docMk/>
            <pc:sldMk cId="1720957842" sldId="397"/>
            <ac:cxnSpMk id="47" creationId="{4533C14C-0C3B-4F9B-83E5-ABFCA278BC47}"/>
          </ac:cxnSpMkLst>
        </pc:cxnChg>
        <pc:cxnChg chg="del">
          <ac:chgData name="Kulinich Bohdan" userId="48e65c9f34e137d0" providerId="LiveId" clId="{D1D55261-1C18-465A-AF67-68B6517A57B3}" dt="2020-06-01T03:38:52.303" v="647" actId="478"/>
          <ac:cxnSpMkLst>
            <pc:docMk/>
            <pc:sldMk cId="1720957842" sldId="397"/>
            <ac:cxnSpMk id="53" creationId="{A087C45E-004D-45FE-9E19-E2F2C5E1096A}"/>
          </ac:cxnSpMkLst>
        </pc:cxnChg>
        <pc:cxnChg chg="del">
          <ac:chgData name="Kulinich Bohdan" userId="48e65c9f34e137d0" providerId="LiveId" clId="{D1D55261-1C18-465A-AF67-68B6517A57B3}" dt="2020-06-01T03:38:52.303" v="647" actId="478"/>
          <ac:cxnSpMkLst>
            <pc:docMk/>
            <pc:sldMk cId="1720957842" sldId="397"/>
            <ac:cxnSpMk id="54" creationId="{04335288-03A2-4902-B4AC-9AC1AD41B218}"/>
          </ac:cxnSpMkLst>
        </pc:cxnChg>
      </pc:sldChg>
      <pc:sldChg chg="del">
        <pc:chgData name="Kulinich Bohdan" userId="48e65c9f34e137d0" providerId="LiveId" clId="{D1D55261-1C18-465A-AF67-68B6517A57B3}" dt="2020-06-01T09:09:09.816" v="1263" actId="47"/>
        <pc:sldMkLst>
          <pc:docMk/>
          <pc:sldMk cId="20049331" sldId="402"/>
        </pc:sldMkLst>
      </pc:sldChg>
      <pc:sldChg chg="addSp delSp modSp mod delAnim modAnim">
        <pc:chgData name="Kulinich Bohdan" userId="48e65c9f34e137d0" providerId="LiveId" clId="{D1D55261-1C18-465A-AF67-68B6517A57B3}" dt="2020-06-01T13:42:59.544" v="1498" actId="1076"/>
        <pc:sldMkLst>
          <pc:docMk/>
          <pc:sldMk cId="34881549" sldId="460"/>
        </pc:sldMkLst>
        <pc:spChg chg="mod">
          <ac:chgData name="Kulinich Bohdan" userId="48e65c9f34e137d0" providerId="LiveId" clId="{D1D55261-1C18-465A-AF67-68B6517A57B3}" dt="2020-06-01T09:12:04.143" v="1485" actId="2711"/>
          <ac:spMkLst>
            <pc:docMk/>
            <pc:sldMk cId="34881549" sldId="460"/>
            <ac:spMk id="6" creationId="{4CD1B612-D16C-4F70-8335-78480BFE8EC8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9" creationId="{53758C03-B56D-437B-B457-C173DC066760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10" creationId="{BA3A32B9-F1DE-4FF7-9F04-CD94AB1BDE7D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11" creationId="{00BC570F-81D3-4D85-897C-045E21F9E58B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12" creationId="{84ED7BFD-22F2-42CA-95C7-7956287999CB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24" creationId="{0E0C54FF-28FC-44D5-9ADE-265DA72EE3F2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25" creationId="{5EED033A-1B70-48B5-8AEE-5CBFC6036C68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26" creationId="{00404EF7-8A57-4B21-A72F-4B4AA575D96F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27" creationId="{B25A04E0-E049-4A1A-83BF-CF7E976CC7A2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28" creationId="{BCBBE10D-61DE-41D4-8215-BCF742FC9F0F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29" creationId="{92E90BD2-29C4-4072-8470-131CC5DFD731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30" creationId="{8A80DFF7-DEF2-4DC6-974B-DC4C1696172F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31" creationId="{4319BE98-567B-4089-85F5-068BECF5A698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32" creationId="{AF15A81F-30B9-4BD9-935C-D5872D5F9FF7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33" creationId="{4E0730A7-3C6C-4FA5-8553-C725E9D18485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34" creationId="{84762EFA-362B-4346-8D20-8EE79A4C3BDD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35" creationId="{727E68DB-6184-41C9-BA89-A7E1BE54B028}"/>
          </ac:spMkLst>
        </pc:spChg>
        <pc:spChg chg="add mod">
          <ac:chgData name="Kulinich Bohdan" userId="48e65c9f34e137d0" providerId="LiveId" clId="{D1D55261-1C18-465A-AF67-68B6517A57B3}" dt="2020-06-01T10:49:46.109" v="1487" actId="1076"/>
          <ac:spMkLst>
            <pc:docMk/>
            <pc:sldMk cId="34881549" sldId="460"/>
            <ac:spMk id="36" creationId="{2E0C11E3-8893-4509-8659-F172046A96D0}"/>
          </ac:spMkLst>
        </pc:spChg>
        <pc:spChg chg="add mod">
          <ac:chgData name="Kulinich Bohdan" userId="48e65c9f34e137d0" providerId="LiveId" clId="{D1D55261-1C18-465A-AF67-68B6517A57B3}" dt="2020-06-01T13:42:46.914" v="1496" actId="20577"/>
          <ac:spMkLst>
            <pc:docMk/>
            <pc:sldMk cId="34881549" sldId="460"/>
            <ac:spMk id="37" creationId="{35CC1BEC-A8D7-4800-8C37-B5A69E941D44}"/>
          </ac:spMkLst>
        </pc:spChg>
        <pc:spChg chg="add mod">
          <ac:chgData name="Kulinich Bohdan" userId="48e65c9f34e137d0" providerId="LiveId" clId="{D1D55261-1C18-465A-AF67-68B6517A57B3}" dt="2020-06-01T13:42:59.544" v="1498" actId="1076"/>
          <ac:spMkLst>
            <pc:docMk/>
            <pc:sldMk cId="34881549" sldId="460"/>
            <ac:spMk id="38" creationId="{618F3932-07B2-4380-95A6-E178F7541CBB}"/>
          </ac:spMkLst>
        </pc:spChg>
        <pc:spChg chg="del">
          <ac:chgData name="Kulinich Bohdan" userId="48e65c9f34e137d0" providerId="LiveId" clId="{D1D55261-1C18-465A-AF67-68B6517A57B3}" dt="2020-06-01T09:09:25.441" v="1266" actId="478"/>
          <ac:spMkLst>
            <pc:docMk/>
            <pc:sldMk cId="34881549" sldId="460"/>
            <ac:spMk id="54" creationId="{AF679065-8D6A-4736-9F92-F8E5A2AA9EEC}"/>
          </ac:spMkLst>
        </pc:spChg>
        <pc:spChg chg="del">
          <ac:chgData name="Kulinich Bohdan" userId="48e65c9f34e137d0" providerId="LiveId" clId="{D1D55261-1C18-465A-AF67-68B6517A57B3}" dt="2020-06-01T09:09:25.441" v="1266" actId="478"/>
          <ac:spMkLst>
            <pc:docMk/>
            <pc:sldMk cId="34881549" sldId="460"/>
            <ac:spMk id="56" creationId="{C53259BE-7D59-41DA-ADE9-063B4521334A}"/>
          </ac:spMkLst>
        </pc:spChg>
        <pc:spChg chg="del">
          <ac:chgData name="Kulinich Bohdan" userId="48e65c9f34e137d0" providerId="LiveId" clId="{D1D55261-1C18-465A-AF67-68B6517A57B3}" dt="2020-06-01T09:09:22.460" v="1265" actId="478"/>
          <ac:spMkLst>
            <pc:docMk/>
            <pc:sldMk cId="34881549" sldId="460"/>
            <ac:spMk id="57" creationId="{DDEE4581-96AE-4D6A-B332-CB5E71A214D2}"/>
          </ac:spMkLst>
        </pc:spChg>
        <pc:spChg chg="del">
          <ac:chgData name="Kulinich Bohdan" userId="48e65c9f34e137d0" providerId="LiveId" clId="{D1D55261-1C18-465A-AF67-68B6517A57B3}" dt="2020-06-01T09:09:22.460" v="1265" actId="478"/>
          <ac:spMkLst>
            <pc:docMk/>
            <pc:sldMk cId="34881549" sldId="460"/>
            <ac:spMk id="58" creationId="{22594BF0-0FBE-4F63-BF60-10F0B45E0916}"/>
          </ac:spMkLst>
        </pc:spChg>
        <pc:spChg chg="del">
          <ac:chgData name="Kulinich Bohdan" userId="48e65c9f34e137d0" providerId="LiveId" clId="{D1D55261-1C18-465A-AF67-68B6517A57B3}" dt="2020-06-01T09:09:22.460" v="1265" actId="478"/>
          <ac:spMkLst>
            <pc:docMk/>
            <pc:sldMk cId="34881549" sldId="460"/>
            <ac:spMk id="59" creationId="{87D1329C-9342-429E-A9D0-3BE93456B2AC}"/>
          </ac:spMkLst>
        </pc:spChg>
        <pc:spChg chg="del">
          <ac:chgData name="Kulinich Bohdan" userId="48e65c9f34e137d0" providerId="LiveId" clId="{D1D55261-1C18-465A-AF67-68B6517A57B3}" dt="2020-06-01T09:09:22.460" v="1265" actId="478"/>
          <ac:spMkLst>
            <pc:docMk/>
            <pc:sldMk cId="34881549" sldId="460"/>
            <ac:spMk id="60" creationId="{C40A0FE0-F5A7-4601-8766-ACC2E4B21552}"/>
          </ac:spMkLst>
        </pc:spChg>
        <pc:spChg chg="del">
          <ac:chgData name="Kulinich Bohdan" userId="48e65c9f34e137d0" providerId="LiveId" clId="{D1D55261-1C18-465A-AF67-68B6517A57B3}" dt="2020-06-01T09:09:22.460" v="1265" actId="478"/>
          <ac:spMkLst>
            <pc:docMk/>
            <pc:sldMk cId="34881549" sldId="460"/>
            <ac:spMk id="61" creationId="{514CAC23-6DFB-4CA5-B9DC-70151FDEEA72}"/>
          </ac:spMkLst>
        </pc:spChg>
        <pc:spChg chg="del">
          <ac:chgData name="Kulinich Bohdan" userId="48e65c9f34e137d0" providerId="LiveId" clId="{D1D55261-1C18-465A-AF67-68B6517A57B3}" dt="2020-06-01T09:09:22.460" v="1265" actId="478"/>
          <ac:spMkLst>
            <pc:docMk/>
            <pc:sldMk cId="34881549" sldId="460"/>
            <ac:spMk id="62" creationId="{A3A33ECC-0189-47BE-9D3B-83FFF276B745}"/>
          </ac:spMkLst>
        </pc:spChg>
        <pc:spChg chg="del">
          <ac:chgData name="Kulinich Bohdan" userId="48e65c9f34e137d0" providerId="LiveId" clId="{D1D55261-1C18-465A-AF67-68B6517A57B3}" dt="2020-06-01T09:09:22.460" v="1265" actId="478"/>
          <ac:spMkLst>
            <pc:docMk/>
            <pc:sldMk cId="34881549" sldId="460"/>
            <ac:spMk id="72" creationId="{4AE7D1DA-DC5C-4199-A1FC-8EB4CEC78906}"/>
          </ac:spMkLst>
        </pc:spChg>
        <pc:spChg chg="del">
          <ac:chgData name="Kulinich Bohdan" userId="48e65c9f34e137d0" providerId="LiveId" clId="{D1D55261-1C18-465A-AF67-68B6517A57B3}" dt="2020-06-01T09:09:25.441" v="1266" actId="478"/>
          <ac:spMkLst>
            <pc:docMk/>
            <pc:sldMk cId="34881549" sldId="460"/>
            <ac:spMk id="78" creationId="{321D04BC-C244-43CE-93A7-70C871E509D6}"/>
          </ac:spMkLst>
        </pc:spChg>
        <pc:picChg chg="mod modVis">
          <ac:chgData name="Kulinich Bohdan" userId="48e65c9f34e137d0" providerId="LiveId" clId="{D1D55261-1C18-465A-AF67-68B6517A57B3}" dt="2020-06-01T09:09:32.049" v="1268" actId="14429"/>
          <ac:picMkLst>
            <pc:docMk/>
            <pc:sldMk cId="34881549" sldId="460"/>
            <ac:picMk id="131" creationId="{C6B5EE36-5CF9-46D0-983C-F86237C480B6}"/>
          </ac:picMkLst>
        </pc:picChg>
        <pc:cxnChg chg="add mod">
          <ac:chgData name="Kulinich Bohdan" userId="48e65c9f34e137d0" providerId="LiveId" clId="{D1D55261-1C18-465A-AF67-68B6517A57B3}" dt="2020-06-01T10:49:46.109" v="1487" actId="1076"/>
          <ac:cxnSpMkLst>
            <pc:docMk/>
            <pc:sldMk cId="34881549" sldId="460"/>
            <ac:cxnSpMk id="13" creationId="{C6D00F43-7525-4B47-98FB-FA76FFE62E2C}"/>
          </ac:cxnSpMkLst>
        </pc:cxnChg>
        <pc:cxnChg chg="add mod">
          <ac:chgData name="Kulinich Bohdan" userId="48e65c9f34e137d0" providerId="LiveId" clId="{D1D55261-1C18-465A-AF67-68B6517A57B3}" dt="2020-06-01T10:49:46.109" v="1487" actId="1076"/>
          <ac:cxnSpMkLst>
            <pc:docMk/>
            <pc:sldMk cId="34881549" sldId="460"/>
            <ac:cxnSpMk id="14" creationId="{15A5D58D-D651-4D63-8349-213EF805B437}"/>
          </ac:cxnSpMkLst>
        </pc:cxnChg>
        <pc:cxnChg chg="add mod">
          <ac:chgData name="Kulinich Bohdan" userId="48e65c9f34e137d0" providerId="LiveId" clId="{D1D55261-1C18-465A-AF67-68B6517A57B3}" dt="2020-06-01T10:49:46.109" v="1487" actId="1076"/>
          <ac:cxnSpMkLst>
            <pc:docMk/>
            <pc:sldMk cId="34881549" sldId="460"/>
            <ac:cxnSpMk id="15" creationId="{4F0B877A-8495-4ABC-B4C7-E492B8DF6A85}"/>
          </ac:cxnSpMkLst>
        </pc:cxnChg>
        <pc:cxnChg chg="add mod">
          <ac:chgData name="Kulinich Bohdan" userId="48e65c9f34e137d0" providerId="LiveId" clId="{D1D55261-1C18-465A-AF67-68B6517A57B3}" dt="2020-06-01T10:49:46.109" v="1487" actId="1076"/>
          <ac:cxnSpMkLst>
            <pc:docMk/>
            <pc:sldMk cId="34881549" sldId="460"/>
            <ac:cxnSpMk id="16" creationId="{477CBE14-43CA-47E4-8B3B-0354BB2125C1}"/>
          </ac:cxnSpMkLst>
        </pc:cxnChg>
        <pc:cxnChg chg="add mod">
          <ac:chgData name="Kulinich Bohdan" userId="48e65c9f34e137d0" providerId="LiveId" clId="{D1D55261-1C18-465A-AF67-68B6517A57B3}" dt="2020-06-01T10:49:46.109" v="1487" actId="1076"/>
          <ac:cxnSpMkLst>
            <pc:docMk/>
            <pc:sldMk cId="34881549" sldId="460"/>
            <ac:cxnSpMk id="17" creationId="{91B1651B-CF36-4C2C-A990-29490E788B69}"/>
          </ac:cxnSpMkLst>
        </pc:cxnChg>
        <pc:cxnChg chg="add mod">
          <ac:chgData name="Kulinich Bohdan" userId="48e65c9f34e137d0" providerId="LiveId" clId="{D1D55261-1C18-465A-AF67-68B6517A57B3}" dt="2020-06-01T10:49:46.109" v="1487" actId="1076"/>
          <ac:cxnSpMkLst>
            <pc:docMk/>
            <pc:sldMk cId="34881549" sldId="460"/>
            <ac:cxnSpMk id="18" creationId="{6FA836DB-1F66-4E58-8781-67B386684DB5}"/>
          </ac:cxnSpMkLst>
        </pc:cxnChg>
        <pc:cxnChg chg="add mod">
          <ac:chgData name="Kulinich Bohdan" userId="48e65c9f34e137d0" providerId="LiveId" clId="{D1D55261-1C18-465A-AF67-68B6517A57B3}" dt="2020-06-01T10:49:46.109" v="1487" actId="1076"/>
          <ac:cxnSpMkLst>
            <pc:docMk/>
            <pc:sldMk cId="34881549" sldId="460"/>
            <ac:cxnSpMk id="19" creationId="{6595F967-9585-4C55-B4D9-6378BC40344A}"/>
          </ac:cxnSpMkLst>
        </pc:cxnChg>
        <pc:cxnChg chg="add mod">
          <ac:chgData name="Kulinich Bohdan" userId="48e65c9f34e137d0" providerId="LiveId" clId="{D1D55261-1C18-465A-AF67-68B6517A57B3}" dt="2020-06-01T10:49:46.109" v="1487" actId="1076"/>
          <ac:cxnSpMkLst>
            <pc:docMk/>
            <pc:sldMk cId="34881549" sldId="460"/>
            <ac:cxnSpMk id="20" creationId="{7D90DC36-5A49-49C2-A062-1CEF6038E9F5}"/>
          </ac:cxnSpMkLst>
        </pc:cxnChg>
        <pc:cxnChg chg="add mod">
          <ac:chgData name="Kulinich Bohdan" userId="48e65c9f34e137d0" providerId="LiveId" clId="{D1D55261-1C18-465A-AF67-68B6517A57B3}" dt="2020-06-01T10:49:46.109" v="1487" actId="1076"/>
          <ac:cxnSpMkLst>
            <pc:docMk/>
            <pc:sldMk cId="34881549" sldId="460"/>
            <ac:cxnSpMk id="21" creationId="{B50BD8D6-039B-4D29-9783-71A0A624FDAF}"/>
          </ac:cxnSpMkLst>
        </pc:cxnChg>
        <pc:cxnChg chg="add mod">
          <ac:chgData name="Kulinich Bohdan" userId="48e65c9f34e137d0" providerId="LiveId" clId="{D1D55261-1C18-465A-AF67-68B6517A57B3}" dt="2020-06-01T10:49:46.109" v="1487" actId="1076"/>
          <ac:cxnSpMkLst>
            <pc:docMk/>
            <pc:sldMk cId="34881549" sldId="460"/>
            <ac:cxnSpMk id="22" creationId="{E89FE2F3-9CF1-474F-BD89-9E284411BA94}"/>
          </ac:cxnSpMkLst>
        </pc:cxnChg>
        <pc:cxnChg chg="add mod">
          <ac:chgData name="Kulinich Bohdan" userId="48e65c9f34e137d0" providerId="LiveId" clId="{D1D55261-1C18-465A-AF67-68B6517A57B3}" dt="2020-06-01T10:49:46.109" v="1487" actId="1076"/>
          <ac:cxnSpMkLst>
            <pc:docMk/>
            <pc:sldMk cId="34881549" sldId="460"/>
            <ac:cxnSpMk id="23" creationId="{BD9CBCB1-5E4B-44AA-9ED5-F51E262739B7}"/>
          </ac:cxnSpMkLst>
        </pc:cxnChg>
        <pc:cxnChg chg="del">
          <ac:chgData name="Kulinich Bohdan" userId="48e65c9f34e137d0" providerId="LiveId" clId="{D1D55261-1C18-465A-AF67-68B6517A57B3}" dt="2020-06-01T09:09:22.460" v="1265" actId="478"/>
          <ac:cxnSpMkLst>
            <pc:docMk/>
            <pc:sldMk cId="34881549" sldId="460"/>
            <ac:cxnSpMk id="63" creationId="{B05C32DC-486F-4803-A050-4381C0DF648B}"/>
          </ac:cxnSpMkLst>
        </pc:cxnChg>
        <pc:cxnChg chg="del">
          <ac:chgData name="Kulinich Bohdan" userId="48e65c9f34e137d0" providerId="LiveId" clId="{D1D55261-1C18-465A-AF67-68B6517A57B3}" dt="2020-06-01T09:09:22.460" v="1265" actId="478"/>
          <ac:cxnSpMkLst>
            <pc:docMk/>
            <pc:sldMk cId="34881549" sldId="460"/>
            <ac:cxnSpMk id="64" creationId="{79C1C535-5F7D-4DBD-945F-E49AED312766}"/>
          </ac:cxnSpMkLst>
        </pc:cxnChg>
        <pc:cxnChg chg="del">
          <ac:chgData name="Kulinich Bohdan" userId="48e65c9f34e137d0" providerId="LiveId" clId="{D1D55261-1C18-465A-AF67-68B6517A57B3}" dt="2020-06-01T09:09:25.441" v="1266" actId="478"/>
          <ac:cxnSpMkLst>
            <pc:docMk/>
            <pc:sldMk cId="34881549" sldId="460"/>
            <ac:cxnSpMk id="65" creationId="{F3C78A3C-732E-410F-A230-E8B6DF25FDCB}"/>
          </ac:cxnSpMkLst>
        </pc:cxnChg>
        <pc:cxnChg chg="del">
          <ac:chgData name="Kulinich Bohdan" userId="48e65c9f34e137d0" providerId="LiveId" clId="{D1D55261-1C18-465A-AF67-68B6517A57B3}" dt="2020-06-01T09:09:25.441" v="1266" actId="478"/>
          <ac:cxnSpMkLst>
            <pc:docMk/>
            <pc:sldMk cId="34881549" sldId="460"/>
            <ac:cxnSpMk id="66" creationId="{D628D157-A434-413E-B481-873C3F731EB1}"/>
          </ac:cxnSpMkLst>
        </pc:cxnChg>
        <pc:cxnChg chg="del">
          <ac:chgData name="Kulinich Bohdan" userId="48e65c9f34e137d0" providerId="LiveId" clId="{D1D55261-1C18-465A-AF67-68B6517A57B3}" dt="2020-06-01T09:09:22.460" v="1265" actId="478"/>
          <ac:cxnSpMkLst>
            <pc:docMk/>
            <pc:sldMk cId="34881549" sldId="460"/>
            <ac:cxnSpMk id="67" creationId="{1F59D441-2463-4F12-B2BD-01204C2A07AE}"/>
          </ac:cxnSpMkLst>
        </pc:cxnChg>
        <pc:cxnChg chg="del">
          <ac:chgData name="Kulinich Bohdan" userId="48e65c9f34e137d0" providerId="LiveId" clId="{D1D55261-1C18-465A-AF67-68B6517A57B3}" dt="2020-06-01T09:09:25.441" v="1266" actId="478"/>
          <ac:cxnSpMkLst>
            <pc:docMk/>
            <pc:sldMk cId="34881549" sldId="460"/>
            <ac:cxnSpMk id="68" creationId="{4F7A1968-57D4-44A4-A799-6CB0DDDAF983}"/>
          </ac:cxnSpMkLst>
        </pc:cxnChg>
        <pc:cxnChg chg="del">
          <ac:chgData name="Kulinich Bohdan" userId="48e65c9f34e137d0" providerId="LiveId" clId="{D1D55261-1C18-465A-AF67-68B6517A57B3}" dt="2020-06-01T09:09:22.460" v="1265" actId="478"/>
          <ac:cxnSpMkLst>
            <pc:docMk/>
            <pc:sldMk cId="34881549" sldId="460"/>
            <ac:cxnSpMk id="69" creationId="{0D1FEB52-06EE-42C4-B6F3-289F4A377825}"/>
          </ac:cxnSpMkLst>
        </pc:cxnChg>
        <pc:cxnChg chg="del">
          <ac:chgData name="Kulinich Bohdan" userId="48e65c9f34e137d0" providerId="LiveId" clId="{D1D55261-1C18-465A-AF67-68B6517A57B3}" dt="2020-06-01T09:09:22.460" v="1265" actId="478"/>
          <ac:cxnSpMkLst>
            <pc:docMk/>
            <pc:sldMk cId="34881549" sldId="460"/>
            <ac:cxnSpMk id="70" creationId="{34546BB1-6745-4BAE-8B00-983A26A53EC6}"/>
          </ac:cxnSpMkLst>
        </pc:cxnChg>
        <pc:cxnChg chg="del">
          <ac:chgData name="Kulinich Bohdan" userId="48e65c9f34e137d0" providerId="LiveId" clId="{D1D55261-1C18-465A-AF67-68B6517A57B3}" dt="2020-06-01T09:09:22.460" v="1265" actId="478"/>
          <ac:cxnSpMkLst>
            <pc:docMk/>
            <pc:sldMk cId="34881549" sldId="460"/>
            <ac:cxnSpMk id="71" creationId="{8858223D-A405-40C2-B201-68B85DDE0E25}"/>
          </ac:cxnSpMkLst>
        </pc:cxnChg>
        <pc:cxnChg chg="del">
          <ac:chgData name="Kulinich Bohdan" userId="48e65c9f34e137d0" providerId="LiveId" clId="{D1D55261-1C18-465A-AF67-68B6517A57B3}" dt="2020-06-01T09:09:25.441" v="1266" actId="478"/>
          <ac:cxnSpMkLst>
            <pc:docMk/>
            <pc:sldMk cId="34881549" sldId="460"/>
            <ac:cxnSpMk id="73" creationId="{0EBB4E52-C280-4F93-8F0B-81291DF8A987}"/>
          </ac:cxnSpMkLst>
        </pc:cxnChg>
        <pc:cxnChg chg="del">
          <ac:chgData name="Kulinich Bohdan" userId="48e65c9f34e137d0" providerId="LiveId" clId="{D1D55261-1C18-465A-AF67-68B6517A57B3}" dt="2020-06-01T09:09:22.460" v="1265" actId="478"/>
          <ac:cxnSpMkLst>
            <pc:docMk/>
            <pc:sldMk cId="34881549" sldId="460"/>
            <ac:cxnSpMk id="74" creationId="{A87D0899-545E-4F49-AA87-17D24F83F8C1}"/>
          </ac:cxnSpMkLst>
        </pc:cxnChg>
        <pc:cxnChg chg="del">
          <ac:chgData name="Kulinich Bohdan" userId="48e65c9f34e137d0" providerId="LiveId" clId="{D1D55261-1C18-465A-AF67-68B6517A57B3}" dt="2020-06-01T09:09:22.460" v="1265" actId="478"/>
          <ac:cxnSpMkLst>
            <pc:docMk/>
            <pc:sldMk cId="34881549" sldId="460"/>
            <ac:cxnSpMk id="75" creationId="{7F3406DD-887F-469A-AAEB-9AA5749DF7A8}"/>
          </ac:cxnSpMkLst>
        </pc:cxnChg>
        <pc:cxnChg chg="del">
          <ac:chgData name="Kulinich Bohdan" userId="48e65c9f34e137d0" providerId="LiveId" clId="{D1D55261-1C18-465A-AF67-68B6517A57B3}" dt="2020-06-01T09:09:22.460" v="1265" actId="478"/>
          <ac:cxnSpMkLst>
            <pc:docMk/>
            <pc:sldMk cId="34881549" sldId="460"/>
            <ac:cxnSpMk id="76" creationId="{4BBB0DD6-629D-4AD0-A750-BB8390AA353C}"/>
          </ac:cxnSpMkLst>
        </pc:cxnChg>
        <pc:cxnChg chg="del">
          <ac:chgData name="Kulinich Bohdan" userId="48e65c9f34e137d0" providerId="LiveId" clId="{D1D55261-1C18-465A-AF67-68B6517A57B3}" dt="2020-06-01T09:09:22.460" v="1265" actId="478"/>
          <ac:cxnSpMkLst>
            <pc:docMk/>
            <pc:sldMk cId="34881549" sldId="460"/>
            <ac:cxnSpMk id="77" creationId="{7F5A077B-A5E3-44BF-B7C6-0930FE7E8D1C}"/>
          </ac:cxnSpMkLst>
        </pc:cxnChg>
      </pc:sldChg>
      <pc:sldChg chg="addSp delSp modSp mod delAnim modAnim">
        <pc:chgData name="Kulinich Bohdan" userId="48e65c9f34e137d0" providerId="LiveId" clId="{D1D55261-1C18-465A-AF67-68B6517A57B3}" dt="2020-06-01T07:56:53.525" v="1088" actId="1076"/>
        <pc:sldMkLst>
          <pc:docMk/>
          <pc:sldMk cId="371719522" sldId="470"/>
        </pc:sldMkLst>
        <pc:spChg chg="mod">
          <ac:chgData name="Kulinich Bohdan" userId="48e65c9f34e137d0" providerId="LiveId" clId="{D1D55261-1C18-465A-AF67-68B6517A57B3}" dt="2020-06-01T07:56:53.525" v="1088" actId="1076"/>
          <ac:spMkLst>
            <pc:docMk/>
            <pc:sldMk cId="371719522" sldId="470"/>
            <ac:spMk id="6" creationId="{4CD1B612-D16C-4F70-8335-78480BFE8EC8}"/>
          </ac:spMkLst>
        </pc:spChg>
        <pc:spChg chg="del">
          <ac:chgData name="Kulinich Bohdan" userId="48e65c9f34e137d0" providerId="LiveId" clId="{D1D55261-1C18-465A-AF67-68B6517A57B3}" dt="2020-06-01T07:16:22.439" v="963" actId="478"/>
          <ac:spMkLst>
            <pc:docMk/>
            <pc:sldMk cId="371719522" sldId="470"/>
            <ac:spMk id="40" creationId="{B4BAA018-9FFB-4F8E-A1F8-AFFB5BE9DD13}"/>
          </ac:spMkLst>
        </pc:spChg>
        <pc:spChg chg="del">
          <ac:chgData name="Kulinich Bohdan" userId="48e65c9f34e137d0" providerId="LiveId" clId="{D1D55261-1C18-465A-AF67-68B6517A57B3}" dt="2020-06-01T07:16:22.439" v="963" actId="478"/>
          <ac:spMkLst>
            <pc:docMk/>
            <pc:sldMk cId="371719522" sldId="470"/>
            <ac:spMk id="41" creationId="{C0FEF12A-1298-4CF9-B7E6-2A84AEDF6186}"/>
          </ac:spMkLst>
        </pc:spChg>
        <pc:spChg chg="del">
          <ac:chgData name="Kulinich Bohdan" userId="48e65c9f34e137d0" providerId="LiveId" clId="{D1D55261-1C18-465A-AF67-68B6517A57B3}" dt="2020-06-01T07:16:22.439" v="963" actId="478"/>
          <ac:spMkLst>
            <pc:docMk/>
            <pc:sldMk cId="371719522" sldId="470"/>
            <ac:spMk id="42" creationId="{4456483C-AA3C-4A0A-97A9-3B32B143C238}"/>
          </ac:spMkLst>
        </pc:spChg>
        <pc:spChg chg="del">
          <ac:chgData name="Kulinich Bohdan" userId="48e65c9f34e137d0" providerId="LiveId" clId="{D1D55261-1C18-465A-AF67-68B6517A57B3}" dt="2020-06-01T07:16:22.439" v="963" actId="478"/>
          <ac:spMkLst>
            <pc:docMk/>
            <pc:sldMk cId="371719522" sldId="470"/>
            <ac:spMk id="43" creationId="{936587D9-CD3A-4C0A-9D69-B9AA57DD256C}"/>
          </ac:spMkLst>
        </pc:spChg>
        <pc:spChg chg="del">
          <ac:chgData name="Kulinich Bohdan" userId="48e65c9f34e137d0" providerId="LiveId" clId="{D1D55261-1C18-465A-AF67-68B6517A57B3}" dt="2020-06-01T07:16:22.439" v="963" actId="478"/>
          <ac:spMkLst>
            <pc:docMk/>
            <pc:sldMk cId="371719522" sldId="470"/>
            <ac:spMk id="44" creationId="{7EF98E89-48B5-49B1-9B38-27B892BBB0F9}"/>
          </ac:spMkLst>
        </pc:spChg>
        <pc:spChg chg="del">
          <ac:chgData name="Kulinich Bohdan" userId="48e65c9f34e137d0" providerId="LiveId" clId="{D1D55261-1C18-465A-AF67-68B6517A57B3}" dt="2020-06-01T07:16:22.439" v="963" actId="478"/>
          <ac:spMkLst>
            <pc:docMk/>
            <pc:sldMk cId="371719522" sldId="470"/>
            <ac:spMk id="46" creationId="{267E4915-C5F2-41BF-8952-1A5574945C2A}"/>
          </ac:spMkLst>
        </pc:spChg>
        <pc:spChg chg="add mod topLvl">
          <ac:chgData name="Kulinich Bohdan" userId="48e65c9f34e137d0" providerId="LiveId" clId="{D1D55261-1C18-465A-AF67-68B6517A57B3}" dt="2020-06-01T07:17:55.961" v="981" actId="165"/>
          <ac:spMkLst>
            <pc:docMk/>
            <pc:sldMk cId="371719522" sldId="470"/>
            <ac:spMk id="47" creationId="{775F8443-4AB0-4C50-9D31-8871F19C68A8}"/>
          </ac:spMkLst>
        </pc:spChg>
        <pc:spChg chg="add del mod">
          <ac:chgData name="Kulinich Bohdan" userId="48e65c9f34e137d0" providerId="LiveId" clId="{D1D55261-1C18-465A-AF67-68B6517A57B3}" dt="2020-06-01T07:17:27.753" v="974" actId="478"/>
          <ac:spMkLst>
            <pc:docMk/>
            <pc:sldMk cId="371719522" sldId="470"/>
            <ac:spMk id="48" creationId="{D9DA9E74-F87E-4189-9495-3AF3103CE0EA}"/>
          </ac:spMkLst>
        </pc:spChg>
        <pc:spChg chg="add del mod">
          <ac:chgData name="Kulinich Bohdan" userId="48e65c9f34e137d0" providerId="LiveId" clId="{D1D55261-1C18-465A-AF67-68B6517A57B3}" dt="2020-06-01T07:17:30.874" v="975" actId="478"/>
          <ac:spMkLst>
            <pc:docMk/>
            <pc:sldMk cId="371719522" sldId="470"/>
            <ac:spMk id="50" creationId="{BA4DBAE6-873C-45DB-9049-4DAC46EEE03D}"/>
          </ac:spMkLst>
        </pc:spChg>
        <pc:spChg chg="add mod topLvl">
          <ac:chgData name="Kulinich Bohdan" userId="48e65c9f34e137d0" providerId="LiveId" clId="{D1D55261-1C18-465A-AF67-68B6517A57B3}" dt="2020-06-01T07:17:55.961" v="981" actId="165"/>
          <ac:spMkLst>
            <pc:docMk/>
            <pc:sldMk cId="371719522" sldId="470"/>
            <ac:spMk id="52" creationId="{709AAC86-00CD-44FE-A236-4A3E32B7AD51}"/>
          </ac:spMkLst>
        </pc:spChg>
        <pc:spChg chg="add mod topLvl">
          <ac:chgData name="Kulinich Bohdan" userId="48e65c9f34e137d0" providerId="LiveId" clId="{D1D55261-1C18-465A-AF67-68B6517A57B3}" dt="2020-06-01T07:17:55.961" v="981" actId="165"/>
          <ac:spMkLst>
            <pc:docMk/>
            <pc:sldMk cId="371719522" sldId="470"/>
            <ac:spMk id="53" creationId="{6B6B3AEA-543B-4F20-87DB-A83BA75D0FBC}"/>
          </ac:spMkLst>
        </pc:spChg>
        <pc:spChg chg="add mod ord topLvl">
          <ac:chgData name="Kulinich Bohdan" userId="48e65c9f34e137d0" providerId="LiveId" clId="{D1D55261-1C18-465A-AF67-68B6517A57B3}" dt="2020-06-01T07:53:55.154" v="1058" actId="166"/>
          <ac:spMkLst>
            <pc:docMk/>
            <pc:sldMk cId="371719522" sldId="470"/>
            <ac:spMk id="54" creationId="{7CB203B3-4776-43AD-A5C5-D963FC2792F5}"/>
          </ac:spMkLst>
        </pc:spChg>
        <pc:spChg chg="del">
          <ac:chgData name="Kulinich Bohdan" userId="48e65c9f34e137d0" providerId="LiveId" clId="{D1D55261-1C18-465A-AF67-68B6517A57B3}" dt="2020-06-01T07:16:22.439" v="963" actId="478"/>
          <ac:spMkLst>
            <pc:docMk/>
            <pc:sldMk cId="371719522" sldId="470"/>
            <ac:spMk id="61" creationId="{D174261C-AE60-43A5-94AA-E4380E15E9A8}"/>
          </ac:spMkLst>
        </pc:spChg>
        <pc:spChg chg="del">
          <ac:chgData name="Kulinich Bohdan" userId="48e65c9f34e137d0" providerId="LiveId" clId="{D1D55261-1C18-465A-AF67-68B6517A57B3}" dt="2020-06-01T07:16:22.439" v="963" actId="478"/>
          <ac:spMkLst>
            <pc:docMk/>
            <pc:sldMk cId="371719522" sldId="470"/>
            <ac:spMk id="64" creationId="{754A7058-74E3-47D5-8284-D8B4F7BFC728}"/>
          </ac:spMkLst>
        </pc:spChg>
        <pc:spChg chg="add mod">
          <ac:chgData name="Kulinich Bohdan" userId="48e65c9f34e137d0" providerId="LiveId" clId="{D1D55261-1C18-465A-AF67-68B6517A57B3}" dt="2020-06-01T07:54:23.954" v="1062" actId="1076"/>
          <ac:spMkLst>
            <pc:docMk/>
            <pc:sldMk cId="371719522" sldId="470"/>
            <ac:spMk id="91" creationId="{EEF51980-5489-4AD1-868A-0F98C600D1D2}"/>
          </ac:spMkLst>
        </pc:spChg>
        <pc:spChg chg="add mod">
          <ac:chgData name="Kulinich Bohdan" userId="48e65c9f34e137d0" providerId="LiveId" clId="{D1D55261-1C18-465A-AF67-68B6517A57B3}" dt="2020-06-01T07:54:29.776" v="1065" actId="20577"/>
          <ac:spMkLst>
            <pc:docMk/>
            <pc:sldMk cId="371719522" sldId="470"/>
            <ac:spMk id="92" creationId="{0777936E-1D14-4451-9373-1524EC5BB032}"/>
          </ac:spMkLst>
        </pc:spChg>
        <pc:spChg chg="add mod">
          <ac:chgData name="Kulinich Bohdan" userId="48e65c9f34e137d0" providerId="LiveId" clId="{D1D55261-1C18-465A-AF67-68B6517A57B3}" dt="2020-06-01T07:54:42.304" v="1070" actId="20577"/>
          <ac:spMkLst>
            <pc:docMk/>
            <pc:sldMk cId="371719522" sldId="470"/>
            <ac:spMk id="93" creationId="{FDF5C05A-0031-477F-8EF9-31786F5BA72B}"/>
          </ac:spMkLst>
        </pc:spChg>
        <pc:spChg chg="add mod">
          <ac:chgData name="Kulinich Bohdan" userId="48e65c9f34e137d0" providerId="LiveId" clId="{D1D55261-1C18-465A-AF67-68B6517A57B3}" dt="2020-06-01T07:54:54.847" v="1073" actId="20577"/>
          <ac:spMkLst>
            <pc:docMk/>
            <pc:sldMk cId="371719522" sldId="470"/>
            <ac:spMk id="94" creationId="{7D327A94-630A-4707-B194-2772E629BDBB}"/>
          </ac:spMkLst>
        </pc:spChg>
        <pc:grpChg chg="add del mod">
          <ac:chgData name="Kulinich Bohdan" userId="48e65c9f34e137d0" providerId="LiveId" clId="{D1D55261-1C18-465A-AF67-68B6517A57B3}" dt="2020-06-01T07:17:55.961" v="981" actId="165"/>
          <ac:grpSpMkLst>
            <pc:docMk/>
            <pc:sldMk cId="371719522" sldId="470"/>
            <ac:grpSpMk id="5" creationId="{48ACA034-E618-4F8B-BDE4-6C5F905BD395}"/>
          </ac:grpSpMkLst>
        </pc:grpChg>
        <pc:grpChg chg="del">
          <ac:chgData name="Kulinich Bohdan" userId="48e65c9f34e137d0" providerId="LiveId" clId="{D1D55261-1C18-465A-AF67-68B6517A57B3}" dt="2020-06-01T07:16:22.439" v="963" actId="478"/>
          <ac:grpSpMkLst>
            <pc:docMk/>
            <pc:sldMk cId="371719522" sldId="470"/>
            <ac:grpSpMk id="9" creationId="{80E612E7-9561-46FA-86FC-5614FF636C27}"/>
          </ac:grpSpMkLst>
        </pc:grpChg>
        <pc:grpChg chg="del">
          <ac:chgData name="Kulinich Bohdan" userId="48e65c9f34e137d0" providerId="LiveId" clId="{D1D55261-1C18-465A-AF67-68B6517A57B3}" dt="2020-06-01T07:16:22.439" v="963" actId="478"/>
          <ac:grpSpMkLst>
            <pc:docMk/>
            <pc:sldMk cId="371719522" sldId="470"/>
            <ac:grpSpMk id="23" creationId="{5E0C1975-63CC-4CCA-A12C-596B08D08B92}"/>
          </ac:grpSpMkLst>
        </pc:grpChg>
        <pc:picChg chg="add del mod">
          <ac:chgData name="Kulinich Bohdan" userId="48e65c9f34e137d0" providerId="LiveId" clId="{D1D55261-1C18-465A-AF67-68B6517A57B3}" dt="2020-06-01T07:55:44.734" v="1083" actId="478"/>
          <ac:picMkLst>
            <pc:docMk/>
            <pc:sldMk cId="371719522" sldId="470"/>
            <ac:picMk id="2" creationId="{8035A2F6-DC26-4D8E-A683-8BB6AC1BB71A}"/>
          </ac:picMkLst>
        </pc:picChg>
        <pc:picChg chg="mod modVis">
          <ac:chgData name="Kulinich Bohdan" userId="48e65c9f34e137d0" providerId="LiveId" clId="{D1D55261-1C18-465A-AF67-68B6517A57B3}" dt="2020-06-01T07:56:31.196" v="1086" actId="14429"/>
          <ac:picMkLst>
            <pc:docMk/>
            <pc:sldMk cId="371719522" sldId="470"/>
            <ac:picMk id="131" creationId="{C6B5EE36-5CF9-46D0-983C-F86237C480B6}"/>
          </ac:picMkLst>
        </pc:pic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28" creationId="{76354B3A-C245-4BE2-A2D8-D198522C1371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29" creationId="{456AA03B-4A08-4CBE-B20E-7E9394A4CFC5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30" creationId="{F7AC327F-BE3C-4683-9B70-DF2D3A30E713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32" creationId="{89724EC2-7810-4BFA-856A-70E633ECEC8F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33" creationId="{42F19974-C0B4-4C1E-8878-8EF66C774779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34" creationId="{956E4E06-71F1-4060-951E-DA1E16551603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35" creationId="{36ED0D2B-8DB9-457C-B6C1-E1185B8BB095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36" creationId="{33639B61-AEC0-4FC1-B16E-B674A1C97986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37" creationId="{5496ACE9-988A-4DBE-A56B-7B0F7DC5CB67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38" creationId="{E64585BC-6D8A-421B-A924-8D1438604BBC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39" creationId="{70AD7281-A50E-4340-B8A3-DED159F1892F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45" creationId="{C4E8CFC9-288B-4D8E-8E2A-3EFE3B42FE84}"/>
          </ac:cxnSpMkLst>
        </pc:cxnChg>
        <pc:cxnChg chg="add del mod">
          <ac:chgData name="Kulinich Bohdan" userId="48e65c9f34e137d0" providerId="LiveId" clId="{D1D55261-1C18-465A-AF67-68B6517A57B3}" dt="2020-06-01T07:17:26.508" v="973" actId="478"/>
          <ac:cxnSpMkLst>
            <pc:docMk/>
            <pc:sldMk cId="371719522" sldId="470"/>
            <ac:cxnSpMk id="49" creationId="{8F224B2F-196A-40E0-A800-06BE351AE619}"/>
          </ac:cxnSpMkLst>
        </pc:cxnChg>
        <pc:cxnChg chg="add mod">
          <ac:chgData name="Kulinich Bohdan" userId="48e65c9f34e137d0" providerId="LiveId" clId="{D1D55261-1C18-465A-AF67-68B6517A57B3}" dt="2020-06-01T07:53:31.636" v="1057" actId="693"/>
          <ac:cxnSpMkLst>
            <pc:docMk/>
            <pc:sldMk cId="371719522" sldId="470"/>
            <ac:cxnSpMk id="55" creationId="{60545109-6948-478A-87BC-E71D0B43B815}"/>
          </ac:cxnSpMkLst>
        </pc:cxnChg>
        <pc:cxnChg chg="add mod">
          <ac:chgData name="Kulinich Bohdan" userId="48e65c9f34e137d0" providerId="LiveId" clId="{D1D55261-1C18-465A-AF67-68B6517A57B3}" dt="2020-06-01T07:53:31.636" v="1057" actId="693"/>
          <ac:cxnSpMkLst>
            <pc:docMk/>
            <pc:sldMk cId="371719522" sldId="470"/>
            <ac:cxnSpMk id="56" creationId="{E27A3B39-C21D-40F3-AD3F-C90156656ABC}"/>
          </ac:cxnSpMkLst>
        </pc:cxnChg>
        <pc:cxnChg chg="add mod">
          <ac:chgData name="Kulinich Bohdan" userId="48e65c9f34e137d0" providerId="LiveId" clId="{D1D55261-1C18-465A-AF67-68B6517A57B3}" dt="2020-06-01T07:53:31.636" v="1057" actId="693"/>
          <ac:cxnSpMkLst>
            <pc:docMk/>
            <pc:sldMk cId="371719522" sldId="470"/>
            <ac:cxnSpMk id="57" creationId="{FAFDE4BB-D60E-49E0-9AE1-AD8F2881CAFE}"/>
          </ac:cxnSpMkLst>
        </pc:cxnChg>
        <pc:cxnChg chg="add mod">
          <ac:chgData name="Kulinich Bohdan" userId="48e65c9f34e137d0" providerId="LiveId" clId="{D1D55261-1C18-465A-AF67-68B6517A57B3}" dt="2020-06-01T07:53:31.636" v="1057" actId="693"/>
          <ac:cxnSpMkLst>
            <pc:docMk/>
            <pc:sldMk cId="371719522" sldId="470"/>
            <ac:cxnSpMk id="58" creationId="{50B4D194-6D07-4726-9BCE-5E07855DABAA}"/>
          </ac:cxnSpMkLst>
        </pc:cxnChg>
        <pc:cxnChg chg="del">
          <ac:chgData name="Kulinich Bohdan" userId="48e65c9f34e137d0" providerId="LiveId" clId="{D1D55261-1C18-465A-AF67-68B6517A57B3}" dt="2020-06-01T07:16:22.439" v="963" actId="478"/>
          <ac:cxnSpMkLst>
            <pc:docMk/>
            <pc:sldMk cId="371719522" sldId="470"/>
            <ac:cxnSpMk id="60" creationId="{705DD27D-DB34-4F46-9CC0-F59F71E567F6}"/>
          </ac:cxnSpMkLst>
        </pc:cxnChg>
        <pc:cxnChg chg="add mod">
          <ac:chgData name="Kulinich Bohdan" userId="48e65c9f34e137d0" providerId="LiveId" clId="{D1D55261-1C18-465A-AF67-68B6517A57B3}" dt="2020-06-01T07:53:31.636" v="1057" actId="693"/>
          <ac:cxnSpMkLst>
            <pc:docMk/>
            <pc:sldMk cId="371719522" sldId="470"/>
            <ac:cxnSpMk id="65" creationId="{07EAD8E2-3624-44FC-9AD9-BAD7D982FA47}"/>
          </ac:cxnSpMkLst>
        </pc:cxnChg>
        <pc:cxnChg chg="add mod">
          <ac:chgData name="Kulinich Bohdan" userId="48e65c9f34e137d0" providerId="LiveId" clId="{D1D55261-1C18-465A-AF67-68B6517A57B3}" dt="2020-06-01T07:53:31.636" v="1057" actId="693"/>
          <ac:cxnSpMkLst>
            <pc:docMk/>
            <pc:sldMk cId="371719522" sldId="470"/>
            <ac:cxnSpMk id="66" creationId="{D021429A-8A5A-484E-A3A2-740B02446729}"/>
          </ac:cxnSpMkLst>
        </pc:cxnChg>
        <pc:cxnChg chg="add mod">
          <ac:chgData name="Kulinich Bohdan" userId="48e65c9f34e137d0" providerId="LiveId" clId="{D1D55261-1C18-465A-AF67-68B6517A57B3}" dt="2020-06-01T07:51:40.772" v="1035" actId="14100"/>
          <ac:cxnSpMkLst>
            <pc:docMk/>
            <pc:sldMk cId="371719522" sldId="470"/>
            <ac:cxnSpMk id="69" creationId="{6C2A2CCD-CE3A-44E9-8AC0-811C8AF30248}"/>
          </ac:cxnSpMkLst>
        </pc:cxnChg>
        <pc:cxnChg chg="add mod">
          <ac:chgData name="Kulinich Bohdan" userId="48e65c9f34e137d0" providerId="LiveId" clId="{D1D55261-1C18-465A-AF67-68B6517A57B3}" dt="2020-06-01T07:51:33.204" v="1034" actId="1076"/>
          <ac:cxnSpMkLst>
            <pc:docMk/>
            <pc:sldMk cId="371719522" sldId="470"/>
            <ac:cxnSpMk id="72" creationId="{22694ACA-CD5E-49F9-BDF0-1DF16A1E8BDB}"/>
          </ac:cxnSpMkLst>
        </pc:cxnChg>
        <pc:cxnChg chg="add mod">
          <ac:chgData name="Kulinich Bohdan" userId="48e65c9f34e137d0" providerId="LiveId" clId="{D1D55261-1C18-465A-AF67-68B6517A57B3}" dt="2020-06-01T07:52:25.402" v="1047" actId="14100"/>
          <ac:cxnSpMkLst>
            <pc:docMk/>
            <pc:sldMk cId="371719522" sldId="470"/>
            <ac:cxnSpMk id="78" creationId="{550C872A-D54F-4769-A808-A1457AE2310A}"/>
          </ac:cxnSpMkLst>
        </pc:cxnChg>
        <pc:cxnChg chg="add mod">
          <ac:chgData name="Kulinich Bohdan" userId="48e65c9f34e137d0" providerId="LiveId" clId="{D1D55261-1C18-465A-AF67-68B6517A57B3}" dt="2020-06-01T07:52:21.745" v="1046" actId="14100"/>
          <ac:cxnSpMkLst>
            <pc:docMk/>
            <pc:sldMk cId="371719522" sldId="470"/>
            <ac:cxnSpMk id="79" creationId="{85C5CF1D-8DD5-46D6-9D27-C9B06B7DE175}"/>
          </ac:cxnSpMkLst>
        </pc:cxnChg>
        <pc:cxnChg chg="add mod">
          <ac:chgData name="Kulinich Bohdan" userId="48e65c9f34e137d0" providerId="LiveId" clId="{D1D55261-1C18-465A-AF67-68B6517A57B3}" dt="2020-06-01T07:53:07.524" v="1056" actId="1076"/>
          <ac:cxnSpMkLst>
            <pc:docMk/>
            <pc:sldMk cId="371719522" sldId="470"/>
            <ac:cxnSpMk id="86" creationId="{0EB6F1B3-BED6-4E74-8D79-208413D5DF9C}"/>
          </ac:cxnSpMkLst>
        </pc:cxnChg>
        <pc:cxnChg chg="add mod">
          <ac:chgData name="Kulinich Bohdan" userId="48e65c9f34e137d0" providerId="LiveId" clId="{D1D55261-1C18-465A-AF67-68B6517A57B3}" dt="2020-06-01T07:53:04.360" v="1055" actId="14100"/>
          <ac:cxnSpMkLst>
            <pc:docMk/>
            <pc:sldMk cId="371719522" sldId="470"/>
            <ac:cxnSpMk id="88" creationId="{C703579B-C6CF-4948-A0F3-F686789BDA9D}"/>
          </ac:cxnSpMkLst>
        </pc:cxnChg>
      </pc:sldChg>
      <pc:sldChg chg="del">
        <pc:chgData name="Kulinich Bohdan" userId="48e65c9f34e137d0" providerId="LiveId" clId="{D1D55261-1C18-465A-AF67-68B6517A57B3}" dt="2020-06-01T02:38:43.357" v="224" actId="47"/>
        <pc:sldMkLst>
          <pc:docMk/>
          <pc:sldMk cId="3578168898" sldId="471"/>
        </pc:sldMkLst>
      </pc:sldChg>
      <pc:sldChg chg="addSp delSp modSp mod delAnim modAnim">
        <pc:chgData name="Kulinich Bohdan" userId="48e65c9f34e137d0" providerId="LiveId" clId="{D1D55261-1C18-465A-AF67-68B6517A57B3}" dt="2020-06-01T02:44:12.557" v="243" actId="20577"/>
        <pc:sldMkLst>
          <pc:docMk/>
          <pc:sldMk cId="1479740021" sldId="472"/>
        </pc:sldMkLst>
        <pc:spChg chg="del">
          <ac:chgData name="Kulinich Bohdan" userId="48e65c9f34e137d0" providerId="LiveId" clId="{D1D55261-1C18-465A-AF67-68B6517A57B3}" dt="2020-06-01T02:31:33.848" v="28" actId="478"/>
          <ac:spMkLst>
            <pc:docMk/>
            <pc:sldMk cId="1479740021" sldId="472"/>
            <ac:spMk id="2" creationId="{973BE027-E23D-49DB-B23E-9F8819076862}"/>
          </ac:spMkLst>
        </pc:spChg>
        <pc:spChg chg="mod">
          <ac:chgData name="Kulinich Bohdan" userId="48e65c9f34e137d0" providerId="LiveId" clId="{D1D55261-1C18-465A-AF67-68B6517A57B3}" dt="2020-06-01T02:31:19.355" v="23" actId="20577"/>
          <ac:spMkLst>
            <pc:docMk/>
            <pc:sldMk cId="1479740021" sldId="472"/>
            <ac:spMk id="4" creationId="{00000000-0000-0000-0000-000000000000}"/>
          </ac:spMkLst>
        </pc:spChg>
        <pc:spChg chg="add mod">
          <ac:chgData name="Kulinich Bohdan" userId="48e65c9f34e137d0" providerId="LiveId" clId="{D1D55261-1C18-465A-AF67-68B6517A57B3}" dt="2020-06-01T02:32:10.264" v="30" actId="1076"/>
          <ac:spMkLst>
            <pc:docMk/>
            <pc:sldMk cId="1479740021" sldId="472"/>
            <ac:spMk id="60" creationId="{6DD41855-DC55-4A5F-BBBF-1232FF752516}"/>
          </ac:spMkLst>
        </pc:spChg>
        <pc:spChg chg="add del mod">
          <ac:chgData name="Kulinich Bohdan" userId="48e65c9f34e137d0" providerId="LiveId" clId="{D1D55261-1C18-465A-AF67-68B6517A57B3}" dt="2020-06-01T02:32:15.708" v="32" actId="478"/>
          <ac:spMkLst>
            <pc:docMk/>
            <pc:sldMk cId="1479740021" sldId="472"/>
            <ac:spMk id="61" creationId="{3A8E5C61-041B-4905-914D-FB05DA875495}"/>
          </ac:spMkLst>
        </pc:spChg>
        <pc:spChg chg="add mod">
          <ac:chgData name="Kulinich Bohdan" userId="48e65c9f34e137d0" providerId="LiveId" clId="{D1D55261-1C18-465A-AF67-68B6517A57B3}" dt="2020-06-01T02:32:10.264" v="30" actId="1076"/>
          <ac:spMkLst>
            <pc:docMk/>
            <pc:sldMk cId="1479740021" sldId="472"/>
            <ac:spMk id="62" creationId="{A14AD585-ED5C-4B9B-965A-2B7BE95159B2}"/>
          </ac:spMkLst>
        </pc:spChg>
        <pc:spChg chg="add mod">
          <ac:chgData name="Kulinich Bohdan" userId="48e65c9f34e137d0" providerId="LiveId" clId="{D1D55261-1C18-465A-AF67-68B6517A57B3}" dt="2020-06-01T02:32:10.264" v="30" actId="1076"/>
          <ac:spMkLst>
            <pc:docMk/>
            <pc:sldMk cId="1479740021" sldId="472"/>
            <ac:spMk id="64" creationId="{63B5AA26-441A-41EF-8170-2B0716C3FC8D}"/>
          </ac:spMkLst>
        </pc:spChg>
        <pc:spChg chg="add del mod">
          <ac:chgData name="Kulinich Bohdan" userId="48e65c9f34e137d0" providerId="LiveId" clId="{D1D55261-1C18-465A-AF67-68B6517A57B3}" dt="2020-06-01T02:32:13.882" v="31" actId="478"/>
          <ac:spMkLst>
            <pc:docMk/>
            <pc:sldMk cId="1479740021" sldId="472"/>
            <ac:spMk id="65" creationId="{3553DA0F-7A40-45A8-9E11-1A2CA216A815}"/>
          </ac:spMkLst>
        </pc:spChg>
        <pc:spChg chg="add mod">
          <ac:chgData name="Kulinich Bohdan" userId="48e65c9f34e137d0" providerId="LiveId" clId="{D1D55261-1C18-465A-AF67-68B6517A57B3}" dt="2020-06-01T02:32:10.264" v="30" actId="1076"/>
          <ac:spMkLst>
            <pc:docMk/>
            <pc:sldMk cId="1479740021" sldId="472"/>
            <ac:spMk id="66" creationId="{6215556B-236E-4049-BB97-3DE002F1E09F}"/>
          </ac:spMkLst>
        </pc:spChg>
        <pc:spChg chg="add mod">
          <ac:chgData name="Kulinich Bohdan" userId="48e65c9f34e137d0" providerId="LiveId" clId="{D1D55261-1C18-465A-AF67-68B6517A57B3}" dt="2020-06-01T02:32:10.264" v="30" actId="1076"/>
          <ac:spMkLst>
            <pc:docMk/>
            <pc:sldMk cId="1479740021" sldId="472"/>
            <ac:spMk id="67" creationId="{999B35CA-89CD-4EE0-AEDB-5A1DF683A0DD}"/>
          </ac:spMkLst>
        </pc:spChg>
        <pc:spChg chg="add del mod">
          <ac:chgData name="Kulinich Bohdan" userId="48e65c9f34e137d0" providerId="LiveId" clId="{D1D55261-1C18-465A-AF67-68B6517A57B3}" dt="2020-06-01T02:32:17.373" v="33" actId="478"/>
          <ac:spMkLst>
            <pc:docMk/>
            <pc:sldMk cId="1479740021" sldId="472"/>
            <ac:spMk id="68" creationId="{E7355157-D6C4-4ADB-9D24-37B6957EDD10}"/>
          </ac:spMkLst>
        </pc:spChg>
        <pc:spChg chg="add mod">
          <ac:chgData name="Kulinich Bohdan" userId="48e65c9f34e137d0" providerId="LiveId" clId="{D1D55261-1C18-465A-AF67-68B6517A57B3}" dt="2020-06-01T02:33:04.892" v="61" actId="20577"/>
          <ac:spMkLst>
            <pc:docMk/>
            <pc:sldMk cId="1479740021" sldId="472"/>
            <ac:spMk id="70" creationId="{0858B07C-9814-44C3-A5DC-31963F228350}"/>
          </ac:spMkLst>
        </pc:spChg>
        <pc:spChg chg="add mod">
          <ac:chgData name="Kulinich Bohdan" userId="48e65c9f34e137d0" providerId="LiveId" clId="{D1D55261-1C18-465A-AF67-68B6517A57B3}" dt="2020-06-01T02:33:43.323" v="90" actId="14100"/>
          <ac:spMkLst>
            <pc:docMk/>
            <pc:sldMk cId="1479740021" sldId="472"/>
            <ac:spMk id="71" creationId="{DF614834-9726-4DB9-931B-B7D6065086A4}"/>
          </ac:spMkLst>
        </pc:spChg>
        <pc:spChg chg="add del mod">
          <ac:chgData name="Kulinich Bohdan" userId="48e65c9f34e137d0" providerId="LiveId" clId="{D1D55261-1C18-465A-AF67-68B6517A57B3}" dt="2020-06-01T02:32:40.017" v="47" actId="478"/>
          <ac:spMkLst>
            <pc:docMk/>
            <pc:sldMk cId="1479740021" sldId="472"/>
            <ac:spMk id="81" creationId="{0E098F93-816B-4E2F-88B3-C728882CF6D8}"/>
          </ac:spMkLst>
        </pc:spChg>
        <pc:spChg chg="add del mod">
          <ac:chgData name="Kulinich Bohdan" userId="48e65c9f34e137d0" providerId="LiveId" clId="{D1D55261-1C18-465A-AF67-68B6517A57B3}" dt="2020-06-01T02:32:32.247" v="37" actId="478"/>
          <ac:spMkLst>
            <pc:docMk/>
            <pc:sldMk cId="1479740021" sldId="472"/>
            <ac:spMk id="94" creationId="{A94BD83E-66D2-4D57-A9E7-91CC4E997CED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99" creationId="{D081BB60-CB66-4945-B5F8-DAAEC0805ED9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100" creationId="{6EAF4FFE-FC7D-467A-96C2-A3D908FF7E0E}"/>
          </ac:spMkLst>
        </pc:spChg>
        <pc:spChg chg="del">
          <ac:chgData name="Kulinich Bohdan" userId="48e65c9f34e137d0" providerId="LiveId" clId="{D1D55261-1C18-465A-AF67-68B6517A57B3}" dt="2020-06-01T02:31:32.459" v="27" actId="478"/>
          <ac:spMkLst>
            <pc:docMk/>
            <pc:sldMk cId="1479740021" sldId="472"/>
            <ac:spMk id="101" creationId="{0DA2AF01-DD8E-44DE-8C66-5C53B27E9060}"/>
          </ac:spMkLst>
        </pc:spChg>
        <pc:spChg chg="del">
          <ac:chgData name="Kulinich Bohdan" userId="48e65c9f34e137d0" providerId="LiveId" clId="{D1D55261-1C18-465A-AF67-68B6517A57B3}" dt="2020-06-01T02:31:31.012" v="26" actId="478"/>
          <ac:spMkLst>
            <pc:docMk/>
            <pc:sldMk cId="1479740021" sldId="472"/>
            <ac:spMk id="103" creationId="{247635D8-64D8-48F4-A777-721344D996AF}"/>
          </ac:spMkLst>
        </pc:spChg>
        <pc:spChg chg="add mod">
          <ac:chgData name="Kulinich Bohdan" userId="48e65c9f34e137d0" providerId="LiveId" clId="{D1D55261-1C18-465A-AF67-68B6517A57B3}" dt="2020-06-01T02:35:38.525" v="93" actId="1076"/>
          <ac:spMkLst>
            <pc:docMk/>
            <pc:sldMk cId="1479740021" sldId="472"/>
            <ac:spMk id="104" creationId="{5CCA65E6-36EA-43D1-BE99-D85D84B87052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105" creationId="{90E18C3D-C78C-401E-9D99-8F39EA62E6D0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106" creationId="{D5EBF9B9-5A54-4C6D-84D0-6BEFD9DEEB91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107" creationId="{0BBC8DE2-41F1-463B-9676-876C5D6477BF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108" creationId="{74FDB8DF-978F-4529-951A-5619CBB19F04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109" creationId="{B5CF6637-00EC-450B-8DBB-87D0BC023C85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110" creationId="{C41C1DD2-9483-4C6C-AA2C-E328C7010764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127" creationId="{1EE57D26-E101-4C81-A0B5-C83BFD2E263D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132" creationId="{9BAE8C39-F5C4-4E2C-88D7-079685480100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135" creationId="{1FD05ECF-3201-47AE-8A2E-B10B991F7F60}"/>
          </ac:spMkLst>
        </pc:spChg>
        <pc:spChg chg="del">
          <ac:chgData name="Kulinich Bohdan" userId="48e65c9f34e137d0" providerId="LiveId" clId="{D1D55261-1C18-465A-AF67-68B6517A57B3}" dt="2020-06-01T02:31:27.951" v="25" actId="478"/>
          <ac:spMkLst>
            <pc:docMk/>
            <pc:sldMk cId="1479740021" sldId="472"/>
            <ac:spMk id="139" creationId="{0C9EB8A8-84D1-4F7D-9FFF-9278D80A3DF6}"/>
          </ac:spMkLst>
        </pc:spChg>
        <pc:spChg chg="add mod">
          <ac:chgData name="Kulinich Bohdan" userId="48e65c9f34e137d0" providerId="LiveId" clId="{D1D55261-1C18-465A-AF67-68B6517A57B3}" dt="2020-06-01T02:44:12.557" v="243" actId="20577"/>
          <ac:spMkLst>
            <pc:docMk/>
            <pc:sldMk cId="1479740021" sldId="472"/>
            <ac:spMk id="146" creationId="{026D120E-D98C-4776-93A7-8EADE8495785}"/>
          </ac:spMkLst>
        </pc:spChg>
        <pc:picChg chg="del">
          <ac:chgData name="Kulinich Bohdan" userId="48e65c9f34e137d0" providerId="LiveId" clId="{D1D55261-1C18-465A-AF67-68B6517A57B3}" dt="2020-06-01T02:31:31.012" v="26" actId="478"/>
          <ac:picMkLst>
            <pc:docMk/>
            <pc:sldMk cId="1479740021" sldId="472"/>
            <ac:picMk id="102" creationId="{70A18A5D-FC6C-4310-98BC-96C817F6B6F0}"/>
          </ac:picMkLst>
        </pc:picChg>
        <pc:picChg chg="add mod">
          <ac:chgData name="Kulinich Bohdan" userId="48e65c9f34e137d0" providerId="LiveId" clId="{D1D55261-1C18-465A-AF67-68B6517A57B3}" dt="2020-06-01T02:37:22.687" v="211" actId="1076"/>
          <ac:picMkLst>
            <pc:docMk/>
            <pc:sldMk cId="1479740021" sldId="472"/>
            <ac:picMk id="145" creationId="{85DC4302-808A-4602-AD2F-D4A48716D581}"/>
          </ac:picMkLst>
        </pc:picChg>
        <pc:cxnChg chg="add mod">
          <ac:chgData name="Kulinich Bohdan" userId="48e65c9f34e137d0" providerId="LiveId" clId="{D1D55261-1C18-465A-AF67-68B6517A57B3}" dt="2020-06-01T02:32:10.264" v="30" actId="1076"/>
          <ac:cxnSpMkLst>
            <pc:docMk/>
            <pc:sldMk cId="1479740021" sldId="472"/>
            <ac:cxnSpMk id="63" creationId="{07B737AB-762F-4AFC-8DF2-43ADE6D6F8EF}"/>
          </ac:cxnSpMkLst>
        </pc:cxnChg>
        <pc:cxnChg chg="add del mod">
          <ac:chgData name="Kulinich Bohdan" userId="48e65c9f34e137d0" providerId="LiveId" clId="{D1D55261-1C18-465A-AF67-68B6517A57B3}" dt="2020-06-01T02:32:19.086" v="34" actId="478"/>
          <ac:cxnSpMkLst>
            <pc:docMk/>
            <pc:sldMk cId="1479740021" sldId="472"/>
            <ac:cxnSpMk id="69" creationId="{B0AA080B-665C-4224-B1C3-BDB4A5FE6CCC}"/>
          </ac:cxnSpMkLst>
        </pc:cxnChg>
        <pc:cxnChg chg="add del mod">
          <ac:chgData name="Kulinich Bohdan" userId="48e65c9f34e137d0" providerId="LiveId" clId="{D1D55261-1C18-465A-AF67-68B6517A57B3}" dt="2020-06-01T02:32:37.963" v="44" actId="478"/>
          <ac:cxnSpMkLst>
            <pc:docMk/>
            <pc:sldMk cId="1479740021" sldId="472"/>
            <ac:cxnSpMk id="72" creationId="{36207F27-F485-4C6A-BDB7-B650EBD2BE75}"/>
          </ac:cxnSpMkLst>
        </pc:cxnChg>
        <pc:cxnChg chg="add del mod">
          <ac:chgData name="Kulinich Bohdan" userId="48e65c9f34e137d0" providerId="LiveId" clId="{D1D55261-1C18-465A-AF67-68B6517A57B3}" dt="2020-06-01T02:32:39.361" v="46" actId="478"/>
          <ac:cxnSpMkLst>
            <pc:docMk/>
            <pc:sldMk cId="1479740021" sldId="472"/>
            <ac:cxnSpMk id="73" creationId="{DF888F54-7D09-47C4-9EB0-E55C54EDF0CC}"/>
          </ac:cxnSpMkLst>
        </pc:cxnChg>
        <pc:cxnChg chg="add del mod">
          <ac:chgData name="Kulinich Bohdan" userId="48e65c9f34e137d0" providerId="LiveId" clId="{D1D55261-1C18-465A-AF67-68B6517A57B3}" dt="2020-06-01T02:32:37.424" v="43" actId="478"/>
          <ac:cxnSpMkLst>
            <pc:docMk/>
            <pc:sldMk cId="1479740021" sldId="472"/>
            <ac:cxnSpMk id="74" creationId="{7145427C-E65D-4484-8539-8DC9131DF577}"/>
          </ac:cxnSpMkLst>
        </pc:cxnChg>
        <pc:cxnChg chg="add del mod">
          <ac:chgData name="Kulinich Bohdan" userId="48e65c9f34e137d0" providerId="LiveId" clId="{D1D55261-1C18-465A-AF67-68B6517A57B3}" dt="2020-06-01T02:32:38.630" v="45" actId="478"/>
          <ac:cxnSpMkLst>
            <pc:docMk/>
            <pc:sldMk cId="1479740021" sldId="472"/>
            <ac:cxnSpMk id="75" creationId="{D9234A60-1724-4375-8EED-4134DAFFC3C8}"/>
          </ac:cxnSpMkLst>
        </pc:cxnChg>
        <pc:cxnChg chg="add del mod">
          <ac:chgData name="Kulinich Bohdan" userId="48e65c9f34e137d0" providerId="LiveId" clId="{D1D55261-1C18-465A-AF67-68B6517A57B3}" dt="2020-06-01T02:32:35.703" v="41" actId="478"/>
          <ac:cxnSpMkLst>
            <pc:docMk/>
            <pc:sldMk cId="1479740021" sldId="472"/>
            <ac:cxnSpMk id="76" creationId="{13762630-040B-437A-AA3F-3398EEE9B35E}"/>
          </ac:cxnSpMkLst>
        </pc:cxnChg>
        <pc:cxnChg chg="add del mod">
          <ac:chgData name="Kulinich Bohdan" userId="48e65c9f34e137d0" providerId="LiveId" clId="{D1D55261-1C18-465A-AF67-68B6517A57B3}" dt="2020-06-01T02:32:36.443" v="42" actId="478"/>
          <ac:cxnSpMkLst>
            <pc:docMk/>
            <pc:sldMk cId="1479740021" sldId="472"/>
            <ac:cxnSpMk id="77" creationId="{7A6C3EC5-F68B-4F42-8BDA-1C1074ADF1DB}"/>
          </ac:cxnSpMkLst>
        </pc:cxnChg>
        <pc:cxnChg chg="del">
          <ac:chgData name="Kulinich Bohdan" userId="48e65c9f34e137d0" providerId="LiveId" clId="{D1D55261-1C18-465A-AF67-68B6517A57B3}" dt="2020-06-01T02:31:33.848" v="28" actId="478"/>
          <ac:cxnSpMkLst>
            <pc:docMk/>
            <pc:sldMk cId="1479740021" sldId="472"/>
            <ac:cxnSpMk id="78" creationId="{FCCA0E4D-A16D-452F-80C1-9D57EB9DE15C}"/>
          </ac:cxnSpMkLst>
        </pc:cxnChg>
        <pc:cxnChg chg="del">
          <ac:chgData name="Kulinich Bohdan" userId="48e65c9f34e137d0" providerId="LiveId" clId="{D1D55261-1C18-465A-AF67-68B6517A57B3}" dt="2020-06-01T02:31:33.848" v="28" actId="478"/>
          <ac:cxnSpMkLst>
            <pc:docMk/>
            <pc:sldMk cId="1479740021" sldId="472"/>
            <ac:cxnSpMk id="79" creationId="{F3BC4ABA-403E-4267-83E5-3358238CFB4B}"/>
          </ac:cxnSpMkLst>
        </pc:cxnChg>
        <pc:cxnChg chg="del">
          <ac:chgData name="Kulinich Bohdan" userId="48e65c9f34e137d0" providerId="LiveId" clId="{D1D55261-1C18-465A-AF67-68B6517A57B3}" dt="2020-06-01T02:31:33.848" v="28" actId="478"/>
          <ac:cxnSpMkLst>
            <pc:docMk/>
            <pc:sldMk cId="1479740021" sldId="472"/>
            <ac:cxnSpMk id="80" creationId="{A17FABFA-1BFA-43AD-BFCA-31CD025FDED8}"/>
          </ac:cxnSpMkLst>
        </pc:cxnChg>
        <pc:cxnChg chg="add del mod">
          <ac:chgData name="Kulinich Bohdan" userId="48e65c9f34e137d0" providerId="LiveId" clId="{D1D55261-1C18-465A-AF67-68B6517A57B3}" dt="2020-06-01T02:32:42.032" v="50" actId="478"/>
          <ac:cxnSpMkLst>
            <pc:docMk/>
            <pc:sldMk cId="1479740021" sldId="472"/>
            <ac:cxnSpMk id="82" creationId="{3E5CC5A0-F65A-4B6E-87EA-5AD6ED3F9A59}"/>
          </ac:cxnSpMkLst>
        </pc:cxnChg>
        <pc:cxnChg chg="add del mod">
          <ac:chgData name="Kulinich Bohdan" userId="48e65c9f34e137d0" providerId="LiveId" clId="{D1D55261-1C18-465A-AF67-68B6517A57B3}" dt="2020-06-01T02:32:40.758" v="48" actId="478"/>
          <ac:cxnSpMkLst>
            <pc:docMk/>
            <pc:sldMk cId="1479740021" sldId="472"/>
            <ac:cxnSpMk id="83" creationId="{E1CFF35E-8EFA-4A18-9D0C-62A006BE1D34}"/>
          </ac:cxnSpMkLst>
        </pc:cxnChg>
        <pc:cxnChg chg="add del mod">
          <ac:chgData name="Kulinich Bohdan" userId="48e65c9f34e137d0" providerId="LiveId" clId="{D1D55261-1C18-465A-AF67-68B6517A57B3}" dt="2020-06-01T02:32:42.615" v="51" actId="478"/>
          <ac:cxnSpMkLst>
            <pc:docMk/>
            <pc:sldMk cId="1479740021" sldId="472"/>
            <ac:cxnSpMk id="84" creationId="{3E2CFADA-B8E2-409A-8747-12795DC95BD5}"/>
          </ac:cxnSpMkLst>
        </pc:cxnChg>
        <pc:cxnChg chg="del">
          <ac:chgData name="Kulinich Bohdan" userId="48e65c9f34e137d0" providerId="LiveId" clId="{D1D55261-1C18-465A-AF67-68B6517A57B3}" dt="2020-06-01T02:31:33.848" v="28" actId="478"/>
          <ac:cxnSpMkLst>
            <pc:docMk/>
            <pc:sldMk cId="1479740021" sldId="472"/>
            <ac:cxnSpMk id="85" creationId="{380B4949-B9FF-4B55-A783-6C38AA776609}"/>
          </ac:cxnSpMkLst>
        </pc:cxnChg>
        <pc:cxnChg chg="add del mod">
          <ac:chgData name="Kulinich Bohdan" userId="48e65c9f34e137d0" providerId="LiveId" clId="{D1D55261-1C18-465A-AF67-68B6517A57B3}" dt="2020-06-01T02:32:41.378" v="49" actId="478"/>
          <ac:cxnSpMkLst>
            <pc:docMk/>
            <pc:sldMk cId="1479740021" sldId="472"/>
            <ac:cxnSpMk id="86" creationId="{1A50C2A2-F5B4-42E6-A0DA-14C384AC786C}"/>
          </ac:cxnSpMkLst>
        </pc:cxnChg>
        <pc:cxnChg chg="del">
          <ac:chgData name="Kulinich Bohdan" userId="48e65c9f34e137d0" providerId="LiveId" clId="{D1D55261-1C18-465A-AF67-68B6517A57B3}" dt="2020-06-01T02:31:33.848" v="28" actId="478"/>
          <ac:cxnSpMkLst>
            <pc:docMk/>
            <pc:sldMk cId="1479740021" sldId="472"/>
            <ac:cxnSpMk id="87" creationId="{28062ABE-F0C5-4A4C-A2E9-4D1701ED0F0A}"/>
          </ac:cxnSpMkLst>
        </pc:cxnChg>
        <pc:cxnChg chg="del">
          <ac:chgData name="Kulinich Bohdan" userId="48e65c9f34e137d0" providerId="LiveId" clId="{D1D55261-1C18-465A-AF67-68B6517A57B3}" dt="2020-06-01T02:31:33.848" v="28" actId="478"/>
          <ac:cxnSpMkLst>
            <pc:docMk/>
            <pc:sldMk cId="1479740021" sldId="472"/>
            <ac:cxnSpMk id="88" creationId="{87557728-BDE0-4DC5-A65A-23FC14573546}"/>
          </ac:cxnSpMkLst>
        </pc:cxnChg>
        <pc:cxnChg chg="del">
          <ac:chgData name="Kulinich Bohdan" userId="48e65c9f34e137d0" providerId="LiveId" clId="{D1D55261-1C18-465A-AF67-68B6517A57B3}" dt="2020-06-01T02:31:33.848" v="28" actId="478"/>
          <ac:cxnSpMkLst>
            <pc:docMk/>
            <pc:sldMk cId="1479740021" sldId="472"/>
            <ac:cxnSpMk id="89" creationId="{3040977A-8EAD-4E5C-A647-96B9017F698A}"/>
          </ac:cxnSpMkLst>
        </pc:cxnChg>
        <pc:cxnChg chg="del">
          <ac:chgData name="Kulinich Bohdan" userId="48e65c9f34e137d0" providerId="LiveId" clId="{D1D55261-1C18-465A-AF67-68B6517A57B3}" dt="2020-06-01T02:31:33.848" v="28" actId="478"/>
          <ac:cxnSpMkLst>
            <pc:docMk/>
            <pc:sldMk cId="1479740021" sldId="472"/>
            <ac:cxnSpMk id="90" creationId="{66DBA9A0-83DA-433D-898D-9AA1BF5C396F}"/>
          </ac:cxnSpMkLst>
        </pc:cxnChg>
        <pc:cxnChg chg="del">
          <ac:chgData name="Kulinich Bohdan" userId="48e65c9f34e137d0" providerId="LiveId" clId="{D1D55261-1C18-465A-AF67-68B6517A57B3}" dt="2020-06-01T02:31:33.848" v="28" actId="478"/>
          <ac:cxnSpMkLst>
            <pc:docMk/>
            <pc:sldMk cId="1479740021" sldId="472"/>
            <ac:cxnSpMk id="91" creationId="{ABB3E353-4E25-4B3E-A6C5-3D16EBC3DD5E}"/>
          </ac:cxnSpMkLst>
        </pc:cxnChg>
        <pc:cxnChg chg="del">
          <ac:chgData name="Kulinich Bohdan" userId="48e65c9f34e137d0" providerId="LiveId" clId="{D1D55261-1C18-465A-AF67-68B6517A57B3}" dt="2020-06-01T02:31:33.848" v="28" actId="478"/>
          <ac:cxnSpMkLst>
            <pc:docMk/>
            <pc:sldMk cId="1479740021" sldId="472"/>
            <ac:cxnSpMk id="92" creationId="{24AD8BEA-9A73-4426-9DF6-CE07FB0C854D}"/>
          </ac:cxnSpMkLst>
        </pc:cxnChg>
        <pc:cxnChg chg="del">
          <ac:chgData name="Kulinich Bohdan" userId="48e65c9f34e137d0" providerId="LiveId" clId="{D1D55261-1C18-465A-AF67-68B6517A57B3}" dt="2020-06-01T02:31:33.848" v="28" actId="478"/>
          <ac:cxnSpMkLst>
            <pc:docMk/>
            <pc:sldMk cId="1479740021" sldId="472"/>
            <ac:cxnSpMk id="93" creationId="{95225AF6-3B9E-488E-8D88-251ECD3A59B7}"/>
          </ac:cxnSpMkLst>
        </pc:cxnChg>
        <pc:cxnChg chg="add del mod">
          <ac:chgData name="Kulinich Bohdan" userId="48e65c9f34e137d0" providerId="LiveId" clId="{D1D55261-1C18-465A-AF67-68B6517A57B3}" dt="2020-06-01T02:32:35.123" v="40" actId="478"/>
          <ac:cxnSpMkLst>
            <pc:docMk/>
            <pc:sldMk cId="1479740021" sldId="472"/>
            <ac:cxnSpMk id="95" creationId="{0F759752-996D-48A6-A4DD-96C055F72C4D}"/>
          </ac:cxnSpMkLst>
        </pc:cxnChg>
        <pc:cxnChg chg="add del mod">
          <ac:chgData name="Kulinich Bohdan" userId="48e65c9f34e137d0" providerId="LiveId" clId="{D1D55261-1C18-465A-AF67-68B6517A57B3}" dt="2020-06-01T02:32:33.092" v="38" actId="478"/>
          <ac:cxnSpMkLst>
            <pc:docMk/>
            <pc:sldMk cId="1479740021" sldId="472"/>
            <ac:cxnSpMk id="96" creationId="{FE9190B2-3D8E-4952-9359-B2DCB1E9360E}"/>
          </ac:cxnSpMkLst>
        </pc:cxnChg>
        <pc:cxnChg chg="add del mod">
          <ac:chgData name="Kulinich Bohdan" userId="48e65c9f34e137d0" providerId="LiveId" clId="{D1D55261-1C18-465A-AF67-68B6517A57B3}" dt="2020-06-01T02:32:31.597" v="36" actId="478"/>
          <ac:cxnSpMkLst>
            <pc:docMk/>
            <pc:sldMk cId="1479740021" sldId="472"/>
            <ac:cxnSpMk id="97" creationId="{8B734E3B-B635-4AEB-A5EF-2B782913F88A}"/>
          </ac:cxnSpMkLst>
        </pc:cxnChg>
        <pc:cxnChg chg="add del mod">
          <ac:chgData name="Kulinich Bohdan" userId="48e65c9f34e137d0" providerId="LiveId" clId="{D1D55261-1C18-465A-AF67-68B6517A57B3}" dt="2020-06-01T02:32:33.875" v="39" actId="478"/>
          <ac:cxnSpMkLst>
            <pc:docMk/>
            <pc:sldMk cId="1479740021" sldId="472"/>
            <ac:cxnSpMk id="98" creationId="{1FD8697C-914E-4B36-A5C0-83B862B1E1FE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11" creationId="{4A5C02B9-A6AE-4068-84BA-BA23213CB676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12" creationId="{28A40E6D-05DD-4172-8745-53362F0D5881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13" creationId="{06FF540E-B74F-40DC-9E88-7D5721BF8A94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14" creationId="{11531773-0368-443E-8D3B-F22989FDE1A7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15" creationId="{497AFAA0-0D2C-4358-8958-51B9BD1FD107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16" creationId="{13277FF6-700C-44A9-81B6-E511E0B680E5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17" creationId="{71A7405A-70A2-4F92-B27C-B249F65E64EE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18" creationId="{89FEB08C-BDE3-400C-A58B-A241102FE6F8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19" creationId="{954544E1-9AF1-48BA-A5F4-770A62BF30E4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20" creationId="{B15099B5-29E4-4F52-95AC-9929A4A250DA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21" creationId="{23E89861-7692-4144-B087-72D7484A4F92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22" creationId="{738DEA16-A273-4194-A981-76CB7169BC8A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23" creationId="{9D449BD5-BE56-4830-96B4-1788C5986C47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24" creationId="{C8FCE3AB-7F63-4BEF-B4E9-D45AC56E72D0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25" creationId="{D2618FDC-9061-4074-9A98-7AFC076BB7FA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26" creationId="{B4C1F6E1-D238-4B42-AFC3-5DB76EEE9D87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28" creationId="{707632B6-6EC1-44F3-A2E7-4F305E8A3999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29" creationId="{BCAE99F8-C291-459B-B893-860A5D052499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30" creationId="{DEDA8C81-23EA-4B5C-A58F-45951A6B8A08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31" creationId="{57687853-2E53-4511-966A-2D256705B63B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33" creationId="{39999E06-B86D-47CC-BF67-1ACC24FBFC94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34" creationId="{150F4AB9-942E-4745-8D54-985750036224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36" creationId="{8379BA87-13FB-4DE0-9E7E-B3B975DD7109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37" creationId="{92A62D96-3892-4377-8D53-762720BA9A36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38" creationId="{3FE0C6A7-FF71-41AA-93CE-9CA76414899B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40" creationId="{205D4E5E-E8E4-495D-9658-5AC0F29E41E0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41" creationId="{4A97D96C-8950-499C-926A-9C93E67021B2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42" creationId="{B1DF1F32-E141-4E46-BA18-A92022FDA88F}"/>
          </ac:cxnSpMkLst>
        </pc:cxnChg>
        <pc:cxnChg chg="del">
          <ac:chgData name="Kulinich Bohdan" userId="48e65c9f34e137d0" providerId="LiveId" clId="{D1D55261-1C18-465A-AF67-68B6517A57B3}" dt="2020-06-01T02:31:27.951" v="25" actId="478"/>
          <ac:cxnSpMkLst>
            <pc:docMk/>
            <pc:sldMk cId="1479740021" sldId="472"/>
            <ac:cxnSpMk id="143" creationId="{4331C303-D63F-4856-9EB5-1A3038CEE156}"/>
          </ac:cxnSpMkLst>
        </pc:cxnChg>
        <pc:cxnChg chg="add del mod">
          <ac:chgData name="Kulinich Bohdan" userId="48e65c9f34e137d0" providerId="LiveId" clId="{D1D55261-1C18-465A-AF67-68B6517A57B3}" dt="2020-06-01T02:36:16.848" v="101" actId="478"/>
          <ac:cxnSpMkLst>
            <pc:docMk/>
            <pc:sldMk cId="1479740021" sldId="472"/>
            <ac:cxnSpMk id="144" creationId="{FEBC7297-3807-4721-925D-54E8477F5FF2}"/>
          </ac:cxnSpMkLst>
        </pc:cxnChg>
      </pc:sldChg>
      <pc:sldChg chg="add del">
        <pc:chgData name="Kulinich Bohdan" userId="48e65c9f34e137d0" providerId="LiveId" clId="{D1D55261-1C18-465A-AF67-68B6517A57B3}" dt="2020-06-01T02:38:52.601" v="225" actId="47"/>
        <pc:sldMkLst>
          <pc:docMk/>
          <pc:sldMk cId="631681128" sldId="473"/>
        </pc:sldMkLst>
      </pc:sldChg>
      <pc:sldChg chg="addSp delSp modSp add del mod delAnim modAnim">
        <pc:chgData name="Kulinich Bohdan" userId="48e65c9f34e137d0" providerId="LiveId" clId="{D1D55261-1C18-465A-AF67-68B6517A57B3}" dt="2020-06-01T07:14:23.523" v="936" actId="47"/>
        <pc:sldMkLst>
          <pc:docMk/>
          <pc:sldMk cId="729736725" sldId="473"/>
        </pc:sldMkLst>
        <pc:spChg chg="mod">
          <ac:chgData name="Kulinich Bohdan" userId="48e65c9f34e137d0" providerId="LiveId" clId="{D1D55261-1C18-465A-AF67-68B6517A57B3}" dt="2020-06-01T05:23:57.961" v="903" actId="20577"/>
          <ac:spMkLst>
            <pc:docMk/>
            <pc:sldMk cId="729736725" sldId="473"/>
            <ac:spMk id="6" creationId="{4CD1B612-D16C-4F70-8335-78480BFE8EC8}"/>
          </ac:spMkLst>
        </pc:spChg>
        <pc:spChg chg="add mod">
          <ac:chgData name="Kulinich Bohdan" userId="48e65c9f34e137d0" providerId="LiveId" clId="{D1D55261-1C18-465A-AF67-68B6517A57B3}" dt="2020-06-01T05:17:32.427" v="828" actId="1076"/>
          <ac:spMkLst>
            <pc:docMk/>
            <pc:sldMk cId="729736725" sldId="473"/>
            <ac:spMk id="9" creationId="{71621B13-69BC-4D14-8BA4-7AD662C171A2}"/>
          </ac:spMkLst>
        </pc:spChg>
        <pc:spChg chg="add del mod">
          <ac:chgData name="Kulinich Bohdan" userId="48e65c9f34e137d0" providerId="LiveId" clId="{D1D55261-1C18-465A-AF67-68B6517A57B3}" dt="2020-06-01T05:19:02.387" v="844" actId="478"/>
          <ac:spMkLst>
            <pc:docMk/>
            <pc:sldMk cId="729736725" sldId="473"/>
            <ac:spMk id="10" creationId="{32F6BFB7-CB65-4BB5-8BB6-38BE8DE873D7}"/>
          </ac:spMkLst>
        </pc:spChg>
        <pc:spChg chg="add del mod">
          <ac:chgData name="Kulinich Bohdan" userId="48e65c9f34e137d0" providerId="LiveId" clId="{D1D55261-1C18-465A-AF67-68B6517A57B3}" dt="2020-06-01T05:19:00.428" v="843" actId="478"/>
          <ac:spMkLst>
            <pc:docMk/>
            <pc:sldMk cId="729736725" sldId="473"/>
            <ac:spMk id="12" creationId="{CB6C03CD-9B2C-450A-9FCA-A99184292E6D}"/>
          </ac:spMkLst>
        </pc:spChg>
        <pc:spChg chg="add mod">
          <ac:chgData name="Kulinich Bohdan" userId="48e65c9f34e137d0" providerId="LiveId" clId="{D1D55261-1C18-465A-AF67-68B6517A57B3}" dt="2020-06-01T05:17:32.427" v="828" actId="1076"/>
          <ac:spMkLst>
            <pc:docMk/>
            <pc:sldMk cId="729736725" sldId="473"/>
            <ac:spMk id="13" creationId="{3FFFD107-55AD-464A-A886-ABD271A6B5B0}"/>
          </ac:spMkLst>
        </pc:spChg>
        <pc:spChg chg="add mod">
          <ac:chgData name="Kulinich Bohdan" userId="48e65c9f34e137d0" providerId="LiveId" clId="{D1D55261-1C18-465A-AF67-68B6517A57B3}" dt="2020-06-01T05:17:32.427" v="828" actId="1076"/>
          <ac:spMkLst>
            <pc:docMk/>
            <pc:sldMk cId="729736725" sldId="473"/>
            <ac:spMk id="14" creationId="{3AC683DB-6747-4E8C-9141-BBEEEE672259}"/>
          </ac:spMkLst>
        </pc:spChg>
        <pc:spChg chg="add mod">
          <ac:chgData name="Kulinich Bohdan" userId="48e65c9f34e137d0" providerId="LiveId" clId="{D1D55261-1C18-465A-AF67-68B6517A57B3}" dt="2020-06-01T05:17:32.427" v="828" actId="1076"/>
          <ac:spMkLst>
            <pc:docMk/>
            <pc:sldMk cId="729736725" sldId="473"/>
            <ac:spMk id="15" creationId="{B4176AA1-029D-4ABF-B8E6-3B172BD99D37}"/>
          </ac:spMkLst>
        </pc:spChg>
        <pc:spChg chg="add mod">
          <ac:chgData name="Kulinich Bohdan" userId="48e65c9f34e137d0" providerId="LiveId" clId="{D1D55261-1C18-465A-AF67-68B6517A57B3}" dt="2020-06-01T05:21:58.552" v="878" actId="1076"/>
          <ac:spMkLst>
            <pc:docMk/>
            <pc:sldMk cId="729736725" sldId="473"/>
            <ac:spMk id="29" creationId="{8A6526DB-25AB-4D3B-970D-017DB897C19C}"/>
          </ac:spMkLst>
        </pc:spChg>
        <pc:spChg chg="add mod">
          <ac:chgData name="Kulinich Bohdan" userId="48e65c9f34e137d0" providerId="LiveId" clId="{D1D55261-1C18-465A-AF67-68B6517A57B3}" dt="2020-06-01T05:22:05.067" v="879" actId="1076"/>
          <ac:spMkLst>
            <pc:docMk/>
            <pc:sldMk cId="729736725" sldId="473"/>
            <ac:spMk id="30" creationId="{00EA5A82-5EE1-4494-AB1A-D25930206BBC}"/>
          </ac:spMkLst>
        </pc:spChg>
        <pc:spChg chg="add mod">
          <ac:chgData name="Kulinich Bohdan" userId="48e65c9f34e137d0" providerId="LiveId" clId="{D1D55261-1C18-465A-AF67-68B6517A57B3}" dt="2020-06-01T05:22:05.067" v="879" actId="1076"/>
          <ac:spMkLst>
            <pc:docMk/>
            <pc:sldMk cId="729736725" sldId="473"/>
            <ac:spMk id="31" creationId="{AD3C8D61-DEDC-4D8A-A3E3-C70F9B376002}"/>
          </ac:spMkLst>
        </pc:spChg>
        <pc:spChg chg="add mod">
          <ac:chgData name="Kulinich Bohdan" userId="48e65c9f34e137d0" providerId="LiveId" clId="{D1D55261-1C18-465A-AF67-68B6517A57B3}" dt="2020-06-01T05:21:58.552" v="878" actId="1076"/>
          <ac:spMkLst>
            <pc:docMk/>
            <pc:sldMk cId="729736725" sldId="473"/>
            <ac:spMk id="32" creationId="{46F27E21-21DE-490A-B974-2C7226EC9956}"/>
          </ac:spMkLst>
        </pc:spChg>
        <pc:spChg chg="add mod">
          <ac:chgData name="Kulinich Bohdan" userId="48e65c9f34e137d0" providerId="LiveId" clId="{D1D55261-1C18-465A-AF67-68B6517A57B3}" dt="2020-06-01T05:22:22.978" v="882" actId="1076"/>
          <ac:spMkLst>
            <pc:docMk/>
            <pc:sldMk cId="729736725" sldId="473"/>
            <ac:spMk id="33" creationId="{1DF74B6E-8167-4C0A-9E0D-C43C068C9952}"/>
          </ac:spMkLst>
        </pc:spChg>
        <pc:spChg chg="add mod">
          <ac:chgData name="Kulinich Bohdan" userId="48e65c9f34e137d0" providerId="LiveId" clId="{D1D55261-1C18-465A-AF67-68B6517A57B3}" dt="2020-06-01T05:22:32.881" v="885" actId="1076"/>
          <ac:spMkLst>
            <pc:docMk/>
            <pc:sldMk cId="729736725" sldId="473"/>
            <ac:spMk id="34" creationId="{CE5D1331-1907-4B0F-BAF8-34CA8DAF9CE8}"/>
          </ac:spMkLst>
        </pc:spChg>
        <pc:spChg chg="add mod">
          <ac:chgData name="Kulinich Bohdan" userId="48e65c9f34e137d0" providerId="LiveId" clId="{D1D55261-1C18-465A-AF67-68B6517A57B3}" dt="2020-06-01T05:22:51.451" v="890" actId="1076"/>
          <ac:spMkLst>
            <pc:docMk/>
            <pc:sldMk cId="729736725" sldId="473"/>
            <ac:spMk id="35" creationId="{A31B2FF1-46D2-4DAD-83C6-C2ADAA600053}"/>
          </ac:spMkLst>
        </pc:spChg>
        <pc:spChg chg="add mod">
          <ac:chgData name="Kulinich Bohdan" userId="48e65c9f34e137d0" providerId="LiveId" clId="{D1D55261-1C18-465A-AF67-68B6517A57B3}" dt="2020-06-01T05:23:00.811" v="893" actId="1076"/>
          <ac:spMkLst>
            <pc:docMk/>
            <pc:sldMk cId="729736725" sldId="473"/>
            <ac:spMk id="36" creationId="{2664B570-5C83-4819-8941-01F9E7D6F940}"/>
          </ac:spMkLst>
        </pc:spChg>
        <pc:spChg chg="add mod ord">
          <ac:chgData name="Kulinich Bohdan" userId="48e65c9f34e137d0" providerId="LiveId" clId="{D1D55261-1C18-465A-AF67-68B6517A57B3}" dt="2020-06-01T05:25:48.141" v="928" actId="167"/>
          <ac:spMkLst>
            <pc:docMk/>
            <pc:sldMk cId="729736725" sldId="473"/>
            <ac:spMk id="39" creationId="{0E9DAF62-1470-45DC-B4E2-6DD6A45D53EB}"/>
          </ac:spMkLst>
        </pc:spChg>
        <pc:picChg chg="del">
          <ac:chgData name="Kulinich Bohdan" userId="48e65c9f34e137d0" providerId="LiveId" clId="{D1D55261-1C18-465A-AF67-68B6517A57B3}" dt="2020-06-01T05:16:33.377" v="826" actId="478"/>
          <ac:picMkLst>
            <pc:docMk/>
            <pc:sldMk cId="729736725" sldId="473"/>
            <ac:picMk id="45" creationId="{C64A4A21-E220-4BCD-8296-4368D3341346}"/>
          </ac:picMkLst>
        </pc:picChg>
        <pc:cxnChg chg="add mod">
          <ac:chgData name="Kulinich Bohdan" userId="48e65c9f34e137d0" providerId="LiveId" clId="{D1D55261-1C18-465A-AF67-68B6517A57B3}" dt="2020-06-01T05:17:32.427" v="828" actId="1076"/>
          <ac:cxnSpMkLst>
            <pc:docMk/>
            <pc:sldMk cId="729736725" sldId="473"/>
            <ac:cxnSpMk id="11" creationId="{7DB22C45-798E-497A-8B03-024FF6009369}"/>
          </ac:cxnSpMkLst>
        </pc:cxnChg>
        <pc:cxnChg chg="add mod">
          <ac:chgData name="Kulinich Bohdan" userId="48e65c9f34e137d0" providerId="LiveId" clId="{D1D55261-1C18-465A-AF67-68B6517A57B3}" dt="2020-06-01T05:20:49.537" v="862" actId="1582"/>
          <ac:cxnSpMkLst>
            <pc:docMk/>
            <pc:sldMk cId="729736725" sldId="473"/>
            <ac:cxnSpMk id="16" creationId="{43081139-9813-4CDA-B727-C4F221186544}"/>
          </ac:cxnSpMkLst>
        </pc:cxnChg>
        <pc:cxnChg chg="add del mod">
          <ac:chgData name="Kulinich Bohdan" userId="48e65c9f34e137d0" providerId="LiveId" clId="{D1D55261-1C18-465A-AF67-68B6517A57B3}" dt="2020-06-01T05:19:07.432" v="847" actId="478"/>
          <ac:cxnSpMkLst>
            <pc:docMk/>
            <pc:sldMk cId="729736725" sldId="473"/>
            <ac:cxnSpMk id="18" creationId="{350FE3A0-2CBD-4C2A-976A-FD525A1D13CE}"/>
          </ac:cxnSpMkLst>
        </pc:cxnChg>
        <pc:cxnChg chg="add del mod">
          <ac:chgData name="Kulinich Bohdan" userId="48e65c9f34e137d0" providerId="LiveId" clId="{D1D55261-1C18-465A-AF67-68B6517A57B3}" dt="2020-06-01T05:19:04.737" v="845" actId="478"/>
          <ac:cxnSpMkLst>
            <pc:docMk/>
            <pc:sldMk cId="729736725" sldId="473"/>
            <ac:cxnSpMk id="19" creationId="{D8982C04-3DF6-4756-BB52-2A374A140526}"/>
          </ac:cxnSpMkLst>
        </pc:cxnChg>
        <pc:cxnChg chg="add del mod">
          <ac:chgData name="Kulinich Bohdan" userId="48e65c9f34e137d0" providerId="LiveId" clId="{D1D55261-1C18-465A-AF67-68B6517A57B3}" dt="2020-06-01T05:19:06.122" v="846" actId="478"/>
          <ac:cxnSpMkLst>
            <pc:docMk/>
            <pc:sldMk cId="729736725" sldId="473"/>
            <ac:cxnSpMk id="22" creationId="{B66716AE-622D-430C-98BF-34AF2DC9CA6F}"/>
          </ac:cxnSpMkLst>
        </pc:cxnChg>
        <pc:cxnChg chg="add mod">
          <ac:chgData name="Kulinich Bohdan" userId="48e65c9f34e137d0" providerId="LiveId" clId="{D1D55261-1C18-465A-AF67-68B6517A57B3}" dt="2020-06-01T05:20:49.537" v="862" actId="1582"/>
          <ac:cxnSpMkLst>
            <pc:docMk/>
            <pc:sldMk cId="729736725" sldId="473"/>
            <ac:cxnSpMk id="25" creationId="{C1A11E29-94E6-4495-88A2-69A9CFE31DB1}"/>
          </ac:cxnSpMkLst>
        </pc:cxnChg>
        <pc:cxnChg chg="add mod">
          <ac:chgData name="Kulinich Bohdan" userId="48e65c9f34e137d0" providerId="LiveId" clId="{D1D55261-1C18-465A-AF67-68B6517A57B3}" dt="2020-06-01T05:20:49.537" v="862" actId="1582"/>
          <ac:cxnSpMkLst>
            <pc:docMk/>
            <pc:sldMk cId="729736725" sldId="473"/>
            <ac:cxnSpMk id="26" creationId="{3BA45D0E-9D7A-4E82-909A-13BA27FD007C}"/>
          </ac:cxnSpMkLst>
        </pc:cxnChg>
        <pc:cxnChg chg="add mod">
          <ac:chgData name="Kulinich Bohdan" userId="48e65c9f34e137d0" providerId="LiveId" clId="{D1D55261-1C18-465A-AF67-68B6517A57B3}" dt="2020-06-01T05:20:49.537" v="862" actId="1582"/>
          <ac:cxnSpMkLst>
            <pc:docMk/>
            <pc:sldMk cId="729736725" sldId="473"/>
            <ac:cxnSpMk id="28" creationId="{5BCE6F47-F72B-4E09-80EC-F3F8B53E2D3F}"/>
          </ac:cxnSpMkLst>
        </pc:cxnChg>
        <pc:cxnChg chg="add mod ord">
          <ac:chgData name="Kulinich Bohdan" userId="48e65c9f34e137d0" providerId="LiveId" clId="{D1D55261-1C18-465A-AF67-68B6517A57B3}" dt="2020-06-01T05:24:42.791" v="912" actId="693"/>
          <ac:cxnSpMkLst>
            <pc:docMk/>
            <pc:sldMk cId="729736725" sldId="473"/>
            <ac:cxnSpMk id="37" creationId="{6F8A22DF-27D2-4620-B0DF-9AD861BA57D8}"/>
          </ac:cxnSpMkLst>
        </pc:cxnChg>
      </pc:sldChg>
    </pc:docChg>
  </pc:docChgLst>
  <pc:docChgLst>
    <pc:chgData name="Kulinich Bohdan" userId="48e65c9f34e137d0" providerId="LiveId" clId="{D012B2DA-5A7A-40CE-8586-FCD8BB319165}"/>
    <pc:docChg chg="undo redo custSel addSld delSld modSld sldOrd">
      <pc:chgData name="Kulinich Bohdan" userId="48e65c9f34e137d0" providerId="LiveId" clId="{D012B2DA-5A7A-40CE-8586-FCD8BB319165}" dt="2020-03-30T05:52:28.507" v="10364" actId="20577"/>
      <pc:docMkLst>
        <pc:docMk/>
      </pc:docMkLst>
      <pc:sldChg chg="modSp mod">
        <pc:chgData name="Kulinich Bohdan" userId="48e65c9f34e137d0" providerId="LiveId" clId="{D012B2DA-5A7A-40CE-8586-FCD8BB319165}" dt="2020-03-23T13:10:56.767" v="28" actId="1076"/>
        <pc:sldMkLst>
          <pc:docMk/>
          <pc:sldMk cId="1088591982" sldId="256"/>
        </pc:sldMkLst>
        <pc:spChg chg="mod">
          <ac:chgData name="Kulinich Bohdan" userId="48e65c9f34e137d0" providerId="LiveId" clId="{D012B2DA-5A7A-40CE-8586-FCD8BB319165}" dt="2020-03-23T13:10:56.767" v="28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D012B2DA-5A7A-40CE-8586-FCD8BB319165}" dt="2020-03-23T13:10:38.881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delSp modSp mod addAnim delAnim">
        <pc:chgData name="Kulinich Bohdan" userId="48e65c9f34e137d0" providerId="LiveId" clId="{D012B2DA-5A7A-40CE-8586-FCD8BB319165}" dt="2020-03-29T13:07:58.503" v="10224" actId="1076"/>
        <pc:sldMkLst>
          <pc:docMk/>
          <pc:sldMk cId="2889811499" sldId="366"/>
        </pc:sldMkLst>
        <pc:spChg chg="add del mod">
          <ac:chgData name="Kulinich Bohdan" userId="48e65c9f34e137d0" providerId="LiveId" clId="{D012B2DA-5A7A-40CE-8586-FCD8BB319165}" dt="2020-03-29T13:07:40.780" v="10218" actId="1076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D012B2DA-5A7A-40CE-8586-FCD8BB319165}" dt="2020-03-29T13:07:58.503" v="10224" actId="1076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D012B2DA-5A7A-40CE-8586-FCD8BB319165}" dt="2020-03-29T13:07:43.191" v="10219" actId="1076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D012B2DA-5A7A-40CE-8586-FCD8BB319165}" dt="2020-03-29T13:07:44.841" v="10220" actId="1076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D012B2DA-5A7A-40CE-8586-FCD8BB319165}" dt="2020-03-29T13:07:53.215" v="10222" actId="1076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D012B2DA-5A7A-40CE-8586-FCD8BB319165}" dt="2020-03-29T13:07:47.364" v="10221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del mod delAnim">
        <pc:chgData name="Kulinich Bohdan" userId="48e65c9f34e137d0" providerId="LiveId" clId="{D012B2DA-5A7A-40CE-8586-FCD8BB319165}" dt="2020-03-25T18:02:25.599" v="1459" actId="47"/>
        <pc:sldMkLst>
          <pc:docMk/>
          <pc:sldMk cId="948890182" sldId="367"/>
        </pc:sldMkLst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2" creationId="{7FBE592C-913E-457B-BC4B-2434A4CB726E}"/>
          </ac:spMkLst>
        </pc:spChg>
        <pc:spChg chg="mod">
          <ac:chgData name="Kulinich Bohdan" userId="48e65c9f34e137d0" providerId="LiveId" clId="{D012B2DA-5A7A-40CE-8586-FCD8BB319165}" dt="2020-03-25T06:49:07.754" v="45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9" creationId="{734EE400-2B6E-4617-9279-38089A84B3EB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10" creationId="{7C030249-160D-4401-9137-DAB66DFAE92E}"/>
          </ac:spMkLst>
        </pc:spChg>
        <pc:spChg chg="add mod topLvl">
          <ac:chgData name="Kulinich Bohdan" userId="48e65c9f34e137d0" providerId="LiveId" clId="{D012B2DA-5A7A-40CE-8586-FCD8BB319165}" dt="2020-03-25T07:21:24.564" v="383" actId="164"/>
          <ac:spMkLst>
            <pc:docMk/>
            <pc:sldMk cId="948890182" sldId="367"/>
            <ac:spMk id="25" creationId="{16FCF18B-C0DC-4EC8-B030-EA41AEE11590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31" creationId="{0DAA7F30-75E6-428D-9C2C-13BE4BDFE2E1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32" creationId="{59E9D38F-226A-460E-A927-34290C1C7D6E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37" creationId="{C0112707-5195-4228-BF59-4C432444FFBE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40" creationId="{A1ADD176-5C1B-483B-9A52-F23CBC66C660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41" creationId="{AF512CF9-6326-400B-96A4-008C2F1831DF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42" creationId="{2721ACA3-7E73-4D65-9414-7D6D637F9834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43" creationId="{F72E6CC2-D535-46C4-96AB-2C0ED0FB7EA9}"/>
          </ac:spMkLst>
        </pc:spChg>
        <pc:spChg chg="del">
          <ac:chgData name="Kulinich Bohdan" userId="48e65c9f34e137d0" providerId="LiveId" clId="{D012B2DA-5A7A-40CE-8586-FCD8BB319165}" dt="2020-03-25T06:49:01.786" v="31" actId="478"/>
          <ac:spMkLst>
            <pc:docMk/>
            <pc:sldMk cId="948890182" sldId="367"/>
            <ac:spMk id="45" creationId="{D6812977-4F6C-4987-B343-7CBC67A6ECFB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46" creationId="{FDB4E440-586F-4857-BB66-0FB0372A7C13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47" creationId="{6B955C75-E885-4659-A760-02709943CBE5}"/>
          </ac:spMkLst>
        </pc:spChg>
        <pc:spChg chg="del">
          <ac:chgData name="Kulinich Bohdan" userId="48e65c9f34e137d0" providerId="LiveId" clId="{D012B2DA-5A7A-40CE-8586-FCD8BB319165}" dt="2020-03-25T06:48:59.478" v="30" actId="478"/>
          <ac:spMkLst>
            <pc:docMk/>
            <pc:sldMk cId="948890182" sldId="367"/>
            <ac:spMk id="49" creationId="{447ED873-983D-4647-9020-D8B0DDB86806}"/>
          </ac:spMkLst>
        </pc:spChg>
        <pc:spChg chg="del">
          <ac:chgData name="Kulinich Bohdan" userId="48e65c9f34e137d0" providerId="LiveId" clId="{D012B2DA-5A7A-40CE-8586-FCD8BB319165}" dt="2020-03-25T06:49:01.786" v="31" actId="478"/>
          <ac:spMkLst>
            <pc:docMk/>
            <pc:sldMk cId="948890182" sldId="367"/>
            <ac:spMk id="112" creationId="{80ADEA7B-78B5-4F58-B196-15E6C1979889}"/>
          </ac:spMkLst>
        </pc:spChg>
        <pc:spChg chg="add del mod topLvl">
          <ac:chgData name="Kulinich Bohdan" userId="48e65c9f34e137d0" providerId="LiveId" clId="{D012B2DA-5A7A-40CE-8586-FCD8BB319165}" dt="2020-03-25T07:20:13.939" v="373" actId="478"/>
          <ac:spMkLst>
            <pc:docMk/>
            <pc:sldMk cId="948890182" sldId="367"/>
            <ac:spMk id="123" creationId="{EA213F63-4A93-471C-B89F-F4BB99DF6FA4}"/>
          </ac:spMkLst>
        </pc:spChg>
        <pc:spChg chg="add del mod">
          <ac:chgData name="Kulinich Bohdan" userId="48e65c9f34e137d0" providerId="LiveId" clId="{D012B2DA-5A7A-40CE-8586-FCD8BB319165}" dt="2020-03-25T07:21:19.002" v="382" actId="478"/>
          <ac:spMkLst>
            <pc:docMk/>
            <pc:sldMk cId="948890182" sldId="367"/>
            <ac:spMk id="141" creationId="{DAE0F868-195F-4856-A94E-A7F26CD5D8BA}"/>
          </ac:spMkLst>
        </pc:spChg>
        <pc:spChg chg="add mod">
          <ac:chgData name="Kulinich Bohdan" userId="48e65c9f34e137d0" providerId="LiveId" clId="{D012B2DA-5A7A-40CE-8586-FCD8BB319165}" dt="2020-03-25T07:21:24.564" v="383" actId="164"/>
          <ac:spMkLst>
            <pc:docMk/>
            <pc:sldMk cId="948890182" sldId="367"/>
            <ac:spMk id="142" creationId="{FDA61BDE-49D7-4A5D-9BC5-4F87F7797DC1}"/>
          </ac:spMkLst>
        </pc:spChg>
        <pc:spChg chg="add mod">
          <ac:chgData name="Kulinich Bohdan" userId="48e65c9f34e137d0" providerId="LiveId" clId="{D012B2DA-5A7A-40CE-8586-FCD8BB319165}" dt="2020-03-25T07:21:24.564" v="383" actId="164"/>
          <ac:spMkLst>
            <pc:docMk/>
            <pc:sldMk cId="948890182" sldId="367"/>
            <ac:spMk id="143" creationId="{17F45A12-D164-41DB-9D9F-500BE2405156}"/>
          </ac:spMkLst>
        </pc:spChg>
        <pc:grpChg chg="add mod">
          <ac:chgData name="Kulinich Bohdan" userId="48e65c9f34e137d0" providerId="LiveId" clId="{D012B2DA-5A7A-40CE-8586-FCD8BB319165}" dt="2020-03-25T06:51:57.237" v="73" actId="164"/>
          <ac:grpSpMkLst>
            <pc:docMk/>
            <pc:sldMk cId="948890182" sldId="367"/>
            <ac:grpSpMk id="13" creationId="{9EDD1AE4-399A-4AE3-8F91-5779439E2BD7}"/>
          </ac:grpSpMkLst>
        </pc:grpChg>
        <pc:grpChg chg="add mod">
          <ac:chgData name="Kulinich Bohdan" userId="48e65c9f34e137d0" providerId="LiveId" clId="{D012B2DA-5A7A-40CE-8586-FCD8BB319165}" dt="2020-03-25T06:52:37.196" v="79" actId="1076"/>
          <ac:grpSpMkLst>
            <pc:docMk/>
            <pc:sldMk cId="948890182" sldId="367"/>
            <ac:grpSpMk id="14" creationId="{0269519C-C45D-41F4-8C63-AA80EC71C3D4}"/>
          </ac:grpSpMkLst>
        </pc:grpChg>
        <pc:grpChg chg="add del mod">
          <ac:chgData name="Kulinich Bohdan" userId="48e65c9f34e137d0" providerId="LiveId" clId="{D012B2DA-5A7A-40CE-8586-FCD8BB319165}" dt="2020-03-25T06:54:02.864" v="130" actId="165"/>
          <ac:grpSpMkLst>
            <pc:docMk/>
            <pc:sldMk cId="948890182" sldId="367"/>
            <ac:grpSpMk id="15" creationId="{49BF882C-8874-4C81-AD66-83DCF87BE87C}"/>
          </ac:grpSpMkLst>
        </pc:grpChg>
        <pc:grpChg chg="add mod">
          <ac:chgData name="Kulinich Bohdan" userId="48e65c9f34e137d0" providerId="LiveId" clId="{D012B2DA-5A7A-40CE-8586-FCD8BB319165}" dt="2020-03-25T06:55:54.058" v="145" actId="1076"/>
          <ac:grpSpMkLst>
            <pc:docMk/>
            <pc:sldMk cId="948890182" sldId="367"/>
            <ac:grpSpMk id="16" creationId="{E405C49F-8006-440B-B203-120D83320D94}"/>
          </ac:grpSpMkLst>
        </pc:grpChg>
        <pc:grpChg chg="add mod">
          <ac:chgData name="Kulinich Bohdan" userId="48e65c9f34e137d0" providerId="LiveId" clId="{D012B2DA-5A7A-40CE-8586-FCD8BB319165}" dt="2020-03-25T06:56:15.366" v="150" actId="1076"/>
          <ac:grpSpMkLst>
            <pc:docMk/>
            <pc:sldMk cId="948890182" sldId="367"/>
            <ac:grpSpMk id="17" creationId="{2004D0BB-76B6-4321-8905-E655B96424C0}"/>
          </ac:grpSpMkLst>
        </pc:grpChg>
        <pc:grpChg chg="add mod">
          <ac:chgData name="Kulinich Bohdan" userId="48e65c9f34e137d0" providerId="LiveId" clId="{D012B2DA-5A7A-40CE-8586-FCD8BB319165}" dt="2020-03-25T06:58:14.838" v="168" actId="1076"/>
          <ac:grpSpMkLst>
            <pc:docMk/>
            <pc:sldMk cId="948890182" sldId="367"/>
            <ac:grpSpMk id="23" creationId="{7B25C329-B500-442C-8794-4F5513AE0821}"/>
          </ac:grpSpMkLst>
        </pc:grpChg>
        <pc:grpChg chg="add del mod">
          <ac:chgData name="Kulinich Bohdan" userId="48e65c9f34e137d0" providerId="LiveId" clId="{D012B2DA-5A7A-40CE-8586-FCD8BB319165}" dt="2020-03-25T07:00:45.649" v="190" actId="165"/>
          <ac:grpSpMkLst>
            <pc:docMk/>
            <pc:sldMk cId="948890182" sldId="367"/>
            <ac:grpSpMk id="24" creationId="{F42C35E5-AB8E-4D21-9FE2-6D2AE1980E20}"/>
          </ac:grpSpMkLst>
        </pc:grpChg>
        <pc:grpChg chg="add del mod">
          <ac:chgData name="Kulinich Bohdan" userId="48e65c9f34e137d0" providerId="LiveId" clId="{D012B2DA-5A7A-40CE-8586-FCD8BB319165}" dt="2020-03-25T07:01:30.997" v="197" actId="165"/>
          <ac:grpSpMkLst>
            <pc:docMk/>
            <pc:sldMk cId="948890182" sldId="367"/>
            <ac:grpSpMk id="26" creationId="{20851288-BE09-416C-BA0E-51E3E28E2405}"/>
          </ac:grpSpMkLst>
        </pc:grpChg>
        <pc:grpChg chg="add del mod">
          <ac:chgData name="Kulinich Bohdan" userId="48e65c9f34e137d0" providerId="LiveId" clId="{D012B2DA-5A7A-40CE-8586-FCD8BB319165}" dt="2020-03-25T06:52:51.615" v="83" actId="165"/>
          <ac:grpSpMkLst>
            <pc:docMk/>
            <pc:sldMk cId="948890182" sldId="367"/>
            <ac:grpSpMk id="57" creationId="{35A67F16-7711-4678-B5E0-94DE32C9F9DD}"/>
          </ac:grpSpMkLst>
        </pc:grpChg>
        <pc:grpChg chg="del mod topLvl">
          <ac:chgData name="Kulinich Bohdan" userId="48e65c9f34e137d0" providerId="LiveId" clId="{D012B2DA-5A7A-40CE-8586-FCD8BB319165}" dt="2020-03-25T06:53:03.315" v="85" actId="165"/>
          <ac:grpSpMkLst>
            <pc:docMk/>
            <pc:sldMk cId="948890182" sldId="367"/>
            <ac:grpSpMk id="59" creationId="{16AEC41A-539F-47EF-B452-0EEDB1197623}"/>
          </ac:grpSpMkLst>
        </pc:grpChg>
        <pc:grpChg chg="add del mod">
          <ac:chgData name="Kulinich Bohdan" userId="48e65c9f34e137d0" providerId="LiveId" clId="{D012B2DA-5A7A-40CE-8586-FCD8BB319165}" dt="2020-03-25T06:56:22.099" v="151" actId="165"/>
          <ac:grpSpMkLst>
            <pc:docMk/>
            <pc:sldMk cId="948890182" sldId="367"/>
            <ac:grpSpMk id="69" creationId="{721F5A10-9A51-4BAE-AA4F-530232D184A4}"/>
          </ac:grpSpMkLst>
        </pc:grpChg>
        <pc:grpChg chg="del mod topLvl">
          <ac:chgData name="Kulinich Bohdan" userId="48e65c9f34e137d0" providerId="LiveId" clId="{D012B2DA-5A7A-40CE-8586-FCD8BB319165}" dt="2020-03-25T06:57:14.618" v="153" actId="165"/>
          <ac:grpSpMkLst>
            <pc:docMk/>
            <pc:sldMk cId="948890182" sldId="367"/>
            <ac:grpSpMk id="73" creationId="{8DE45844-9150-4467-88DC-F74D2E2B9412}"/>
          </ac:grpSpMkLst>
        </pc:grpChg>
        <pc:grpChg chg="add mod">
          <ac:chgData name="Kulinich Bohdan" userId="48e65c9f34e137d0" providerId="LiveId" clId="{D012B2DA-5A7A-40CE-8586-FCD8BB319165}" dt="2020-03-25T06:58:26.634" v="171" actId="1076"/>
          <ac:grpSpMkLst>
            <pc:docMk/>
            <pc:sldMk cId="948890182" sldId="367"/>
            <ac:grpSpMk id="102" creationId="{03B0481F-1ABC-4023-8A3C-7A69B5C28F0F}"/>
          </ac:grpSpMkLst>
        </pc:grpChg>
        <pc:grpChg chg="del">
          <ac:chgData name="Kulinich Bohdan" userId="48e65c9f34e137d0" providerId="LiveId" clId="{D012B2DA-5A7A-40CE-8586-FCD8BB319165}" dt="2020-03-25T06:48:59.478" v="30" actId="478"/>
          <ac:grpSpMkLst>
            <pc:docMk/>
            <pc:sldMk cId="948890182" sldId="367"/>
            <ac:grpSpMk id="111" creationId="{02D8BD52-85AA-4925-A3CF-C641C52C0C5C}"/>
          </ac:grpSpMkLst>
        </pc:grpChg>
        <pc:grpChg chg="add del mod topLvl">
          <ac:chgData name="Kulinich Bohdan" userId="48e65c9f34e137d0" providerId="LiveId" clId="{D012B2DA-5A7A-40CE-8586-FCD8BB319165}" dt="2020-03-25T07:00:49.335" v="191" actId="165"/>
          <ac:grpSpMkLst>
            <pc:docMk/>
            <pc:sldMk cId="948890182" sldId="367"/>
            <ac:grpSpMk id="119" creationId="{2D7E6D0B-9263-4B18-814F-5B8F7677DEAD}"/>
          </ac:grpSpMkLst>
        </pc:grpChg>
        <pc:grpChg chg="add mod">
          <ac:chgData name="Kulinich Bohdan" userId="48e65c9f34e137d0" providerId="LiveId" clId="{D012B2DA-5A7A-40CE-8586-FCD8BB319165}" dt="2020-03-25T07:21:35.498" v="386" actId="1076"/>
          <ac:grpSpMkLst>
            <pc:docMk/>
            <pc:sldMk cId="948890182" sldId="367"/>
            <ac:grpSpMk id="144" creationId="{1663A094-C9AA-425B-B020-1255ABAE4662}"/>
          </ac:grpSpMkLst>
        </pc:grpChg>
        <pc:picChg chg="del">
          <ac:chgData name="Kulinich Bohdan" userId="48e65c9f34e137d0" providerId="LiveId" clId="{D012B2DA-5A7A-40CE-8586-FCD8BB319165}" dt="2020-03-25T06:48:59.478" v="30" actId="478"/>
          <ac:picMkLst>
            <pc:docMk/>
            <pc:sldMk cId="948890182" sldId="367"/>
            <ac:picMk id="44" creationId="{8467152E-EB17-44C8-8EEF-5C2C6B2C9E97}"/>
          </ac:picMkLst>
        </pc:picChg>
        <pc:picChg chg="del">
          <ac:chgData name="Kulinich Bohdan" userId="48e65c9f34e137d0" providerId="LiveId" clId="{D012B2DA-5A7A-40CE-8586-FCD8BB319165}" dt="2020-03-25T06:48:59.478" v="30" actId="478"/>
          <ac:picMkLst>
            <pc:docMk/>
            <pc:sldMk cId="948890182" sldId="367"/>
            <ac:picMk id="48" creationId="{72F5CEB9-1F72-4B85-BB1C-D7AC023F763B}"/>
          </ac:picMkLst>
        </pc:picChg>
        <pc:cxnChg chg="add mod">
          <ac:chgData name="Kulinich Bohdan" userId="48e65c9f34e137d0" providerId="LiveId" clId="{D012B2DA-5A7A-40CE-8586-FCD8BB319165}" dt="2020-03-25T06:51:57.237" v="73" actId="164"/>
          <ac:cxnSpMkLst>
            <pc:docMk/>
            <pc:sldMk cId="948890182" sldId="367"/>
            <ac:cxnSpMk id="6" creationId="{BA3B6CB1-ACDB-498F-9835-EAAB3D6CEBBD}"/>
          </ac:cxnSpMkLst>
        </pc:cxnChg>
        <pc:cxnChg chg="add mod">
          <ac:chgData name="Kulinich Bohdan" userId="48e65c9f34e137d0" providerId="LiveId" clId="{D012B2DA-5A7A-40CE-8586-FCD8BB319165}" dt="2020-03-25T06:51:47.583" v="71" actId="164"/>
          <ac:cxnSpMkLst>
            <pc:docMk/>
            <pc:sldMk cId="948890182" sldId="367"/>
            <ac:cxnSpMk id="8" creationId="{AB45E684-C9A7-4CD2-89BD-1371F23C496B}"/>
          </ac:cxnSpMkLst>
        </pc:cxnChg>
        <pc:cxnChg chg="add mod">
          <ac:chgData name="Kulinich Bohdan" userId="48e65c9f34e137d0" providerId="LiveId" clId="{D012B2DA-5A7A-40CE-8586-FCD8BB319165}" dt="2020-03-25T06:51:47.583" v="71" actId="164"/>
          <ac:cxnSpMkLst>
            <pc:docMk/>
            <pc:sldMk cId="948890182" sldId="367"/>
            <ac:cxnSpMk id="52" creationId="{AFF7C655-3016-43DC-84AF-153107EBD091}"/>
          </ac:cxnSpMkLst>
        </pc:cxnChg>
        <pc:cxnChg chg="add mod">
          <ac:chgData name="Kulinich Bohdan" userId="48e65c9f34e137d0" providerId="LiveId" clId="{D012B2DA-5A7A-40CE-8586-FCD8BB319165}" dt="2020-03-25T06:51:47.583" v="71" actId="164"/>
          <ac:cxnSpMkLst>
            <pc:docMk/>
            <pc:sldMk cId="948890182" sldId="367"/>
            <ac:cxnSpMk id="53" creationId="{1F0A3A87-3B4D-4931-A0F3-A7D2A3B8A89C}"/>
          </ac:cxnSpMkLst>
        </pc:cxnChg>
        <pc:cxnChg chg="add mod">
          <ac:chgData name="Kulinich Bohdan" userId="48e65c9f34e137d0" providerId="LiveId" clId="{D012B2DA-5A7A-40CE-8586-FCD8BB319165}" dt="2020-03-25T06:51:47.583" v="71" actId="164"/>
          <ac:cxnSpMkLst>
            <pc:docMk/>
            <pc:sldMk cId="948890182" sldId="367"/>
            <ac:cxnSpMk id="54" creationId="{8FEFCDD2-0F24-448B-8C20-B75F27F28462}"/>
          </ac:cxnSpMkLst>
        </pc:cxnChg>
        <pc:cxnChg chg="mod topLvl">
          <ac:chgData name="Kulinich Bohdan" userId="48e65c9f34e137d0" providerId="LiveId" clId="{D012B2DA-5A7A-40CE-8586-FCD8BB319165}" dt="2020-03-25T06:52:51.615" v="83" actId="165"/>
          <ac:cxnSpMkLst>
            <pc:docMk/>
            <pc:sldMk cId="948890182" sldId="367"/>
            <ac:cxnSpMk id="58" creationId="{D9201FC5-635C-4149-822A-3424994D2416}"/>
          </ac:cxnSpMkLst>
        </pc:cxnChg>
        <pc:cxnChg chg="mod topLvl">
          <ac:chgData name="Kulinich Bohdan" userId="48e65c9f34e137d0" providerId="LiveId" clId="{D012B2DA-5A7A-40CE-8586-FCD8BB319165}" dt="2020-03-25T06:54:40.792" v="134" actId="1076"/>
          <ac:cxnSpMkLst>
            <pc:docMk/>
            <pc:sldMk cId="948890182" sldId="367"/>
            <ac:cxnSpMk id="60" creationId="{B5F01E05-D8D1-4894-B925-8FB988FD2714}"/>
          </ac:cxnSpMkLst>
        </pc:cxnChg>
        <pc:cxnChg chg="mod topLvl">
          <ac:chgData name="Kulinich Bohdan" userId="48e65c9f34e137d0" providerId="LiveId" clId="{D012B2DA-5A7A-40CE-8586-FCD8BB319165}" dt="2020-03-25T06:54:45.791" v="135" actId="1076"/>
          <ac:cxnSpMkLst>
            <pc:docMk/>
            <pc:sldMk cId="948890182" sldId="367"/>
            <ac:cxnSpMk id="61" creationId="{282B6347-B641-4414-AAF7-7A1EDDA985CD}"/>
          </ac:cxnSpMkLst>
        </pc:cxnChg>
        <pc:cxnChg chg="mod topLvl">
          <ac:chgData name="Kulinich Bohdan" userId="48e65c9f34e137d0" providerId="LiveId" clId="{D012B2DA-5A7A-40CE-8586-FCD8BB319165}" dt="2020-03-25T06:54:33.934" v="133" actId="692"/>
          <ac:cxnSpMkLst>
            <pc:docMk/>
            <pc:sldMk cId="948890182" sldId="367"/>
            <ac:cxnSpMk id="62" creationId="{B8371CF5-5BAA-4F29-9F12-CEB059E6F8AE}"/>
          </ac:cxnSpMkLst>
        </pc:cxnChg>
        <pc:cxnChg chg="del mod topLvl">
          <ac:chgData name="Kulinich Bohdan" userId="48e65c9f34e137d0" providerId="LiveId" clId="{D012B2DA-5A7A-40CE-8586-FCD8BB319165}" dt="2020-03-25T06:53:05.205" v="86" actId="478"/>
          <ac:cxnSpMkLst>
            <pc:docMk/>
            <pc:sldMk cId="948890182" sldId="367"/>
            <ac:cxnSpMk id="63" creationId="{AE07142E-5C02-4579-A964-CDA9F5D05F90}"/>
          </ac:cxnSpMkLst>
        </pc:cxnChg>
        <pc:cxnChg chg="add del mod">
          <ac:chgData name="Kulinich Bohdan" userId="48e65c9f34e137d0" providerId="LiveId" clId="{D012B2DA-5A7A-40CE-8586-FCD8BB319165}" dt="2020-03-25T06:52:47.100" v="82" actId="478"/>
          <ac:cxnSpMkLst>
            <pc:docMk/>
            <pc:sldMk cId="948890182" sldId="367"/>
            <ac:cxnSpMk id="64" creationId="{75859FD5-7000-420E-8432-E3E2F10A48C6}"/>
          </ac:cxnSpMkLst>
        </pc:cxnChg>
        <pc:cxnChg chg="add del mod">
          <ac:chgData name="Kulinich Bohdan" userId="48e65c9f34e137d0" providerId="LiveId" clId="{D012B2DA-5A7A-40CE-8586-FCD8BB319165}" dt="2020-03-25T06:52:47.100" v="82" actId="478"/>
          <ac:cxnSpMkLst>
            <pc:docMk/>
            <pc:sldMk cId="948890182" sldId="367"/>
            <ac:cxnSpMk id="65" creationId="{708AAB77-4D2C-423C-81DF-A8DEED175725}"/>
          </ac:cxnSpMkLst>
        </pc:cxnChg>
        <pc:cxnChg chg="add del mod">
          <ac:chgData name="Kulinich Bohdan" userId="48e65c9f34e137d0" providerId="LiveId" clId="{D012B2DA-5A7A-40CE-8586-FCD8BB319165}" dt="2020-03-25T06:52:47.100" v="82" actId="478"/>
          <ac:cxnSpMkLst>
            <pc:docMk/>
            <pc:sldMk cId="948890182" sldId="367"/>
            <ac:cxnSpMk id="66" creationId="{EBBE7B2B-CD5B-40AA-8E3A-CACB84254BEB}"/>
          </ac:cxnSpMkLst>
        </pc:cxnChg>
        <pc:cxnChg chg="add mod topLvl">
          <ac:chgData name="Kulinich Bohdan" userId="48e65c9f34e137d0" providerId="LiveId" clId="{D012B2DA-5A7A-40CE-8586-FCD8BB319165}" dt="2020-03-25T06:54:52.836" v="136" actId="1076"/>
          <ac:cxnSpMkLst>
            <pc:docMk/>
            <pc:sldMk cId="948890182" sldId="367"/>
            <ac:cxnSpMk id="67" creationId="{AEEF0F5D-2C89-4131-9BDB-F867357F2419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70" creationId="{83E6E653-720A-4C34-9B4D-D978D83B471C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71" creationId="{19F9FE2D-FEB2-4F55-B053-72C36671172A}"/>
          </ac:cxnSpMkLst>
        </pc:cxnChg>
        <pc:cxnChg chg="mod topLvl">
          <ac:chgData name="Kulinich Bohdan" userId="48e65c9f34e137d0" providerId="LiveId" clId="{D012B2DA-5A7A-40CE-8586-FCD8BB319165}" dt="2020-03-25T06:56:22.099" v="151" actId="165"/>
          <ac:cxnSpMkLst>
            <pc:docMk/>
            <pc:sldMk cId="948890182" sldId="367"/>
            <ac:cxnSpMk id="72" creationId="{BF513DA4-07AC-4ED9-A2D8-DB2DBE5AA050}"/>
          </ac:cxnSpMkLst>
        </pc:cxnChg>
        <pc:cxnChg chg="mod topLvl">
          <ac:chgData name="Kulinich Bohdan" userId="48e65c9f34e137d0" providerId="LiveId" clId="{D012B2DA-5A7A-40CE-8586-FCD8BB319165}" dt="2020-03-25T06:58:10.886" v="165" actId="164"/>
          <ac:cxnSpMkLst>
            <pc:docMk/>
            <pc:sldMk cId="948890182" sldId="367"/>
            <ac:cxnSpMk id="74" creationId="{463E4905-834C-49C0-B36D-FD1CC6CABE16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75" creationId="{9C929A9D-A475-4F37-86E5-E547A1324683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76" creationId="{39FB272D-BFC3-4656-A521-0372B4EFC194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77" creationId="{DCADC69B-5084-4DD8-B04A-870F51C339C5}"/>
          </ac:cxnSpMkLst>
        </pc:cxnChg>
        <pc:cxnChg chg="mod topLvl">
          <ac:chgData name="Kulinich Bohdan" userId="48e65c9f34e137d0" providerId="LiveId" clId="{D012B2DA-5A7A-40CE-8586-FCD8BB319165}" dt="2020-03-25T06:58:10.886" v="165" actId="164"/>
          <ac:cxnSpMkLst>
            <pc:docMk/>
            <pc:sldMk cId="948890182" sldId="367"/>
            <ac:cxnSpMk id="78" creationId="{DF1EBC39-A3A9-4C2C-942A-C9A99653FE7C}"/>
          </ac:cxnSpMkLst>
        </pc:cxnChg>
        <pc:cxnChg chg="mod topLvl">
          <ac:chgData name="Kulinich Bohdan" userId="48e65c9f34e137d0" providerId="LiveId" clId="{D012B2DA-5A7A-40CE-8586-FCD8BB319165}" dt="2020-03-25T06:58:10.886" v="165" actId="164"/>
          <ac:cxnSpMkLst>
            <pc:docMk/>
            <pc:sldMk cId="948890182" sldId="367"/>
            <ac:cxnSpMk id="79" creationId="{F8BE8147-8E1E-42A3-939D-7D55702A040D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80" creationId="{9D459D0C-B05F-4874-8E98-D8FAE92883FB}"/>
          </ac:cxnSpMkLst>
        </pc:cxnChg>
        <pc:cxnChg chg="mod topLvl">
          <ac:chgData name="Kulinich Bohdan" userId="48e65c9f34e137d0" providerId="LiveId" clId="{D012B2DA-5A7A-40CE-8586-FCD8BB319165}" dt="2020-03-25T06:58:10.886" v="165" actId="164"/>
          <ac:cxnSpMkLst>
            <pc:docMk/>
            <pc:sldMk cId="948890182" sldId="367"/>
            <ac:cxnSpMk id="81" creationId="{DC73D7B6-ABBF-4FC2-B205-89A47395C354}"/>
          </ac:cxnSpMkLst>
        </pc:cxnChg>
        <pc:cxnChg chg="add del">
          <ac:chgData name="Kulinich Bohdan" userId="48e65c9f34e137d0" providerId="LiveId" clId="{D012B2DA-5A7A-40CE-8586-FCD8BB319165}" dt="2020-03-25T06:55:42.389" v="141"/>
          <ac:cxnSpMkLst>
            <pc:docMk/>
            <pc:sldMk cId="948890182" sldId="367"/>
            <ac:cxnSpMk id="82" creationId="{519C0D20-A92D-4A67-AD07-C09D44D817F6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83" creationId="{581A8BF5-5BD8-4390-9F23-F5C6E1260277}"/>
          </ac:cxnSpMkLst>
        </pc:cxnChg>
        <pc:cxnChg chg="add del">
          <ac:chgData name="Kulinich Bohdan" userId="48e65c9f34e137d0" providerId="LiveId" clId="{D012B2DA-5A7A-40CE-8586-FCD8BB319165}" dt="2020-03-25T06:55:42.389" v="141"/>
          <ac:cxnSpMkLst>
            <pc:docMk/>
            <pc:sldMk cId="948890182" sldId="367"/>
            <ac:cxnSpMk id="84" creationId="{EE27885C-FF84-41CC-A76C-D7DD75A87109}"/>
          </ac:cxnSpMkLst>
        </pc:cxnChg>
        <pc:cxnChg chg="add mod">
          <ac:chgData name="Kulinich Bohdan" userId="48e65c9f34e137d0" providerId="LiveId" clId="{D012B2DA-5A7A-40CE-8586-FCD8BB319165}" dt="2020-03-25T06:55:47.857" v="143" actId="164"/>
          <ac:cxnSpMkLst>
            <pc:docMk/>
            <pc:sldMk cId="948890182" sldId="367"/>
            <ac:cxnSpMk id="85" creationId="{331C5FE0-FA57-40BF-817E-0E1E7958BC77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86" creationId="{151649F3-F999-4ACF-B73C-674F18D9003B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87" creationId="{97CFF44A-3A88-4E5D-880A-2203F77BEDBF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88" creationId="{55751AE2-D480-4F4F-992D-B36D73CBF83E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89" creationId="{0DC9EAC1-8EF7-45C7-BE10-F4261659DDA3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90" creationId="{20FD5E58-99E2-4944-8335-9D005F14594B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91" creationId="{BF74A26F-84D2-475E-A74B-66F96E33F7F6}"/>
          </ac:cxnSpMkLst>
        </pc:cxnChg>
        <pc:cxnChg chg="add mod">
          <ac:chgData name="Kulinich Bohdan" userId="48e65c9f34e137d0" providerId="LiveId" clId="{D012B2DA-5A7A-40CE-8586-FCD8BB319165}" dt="2020-03-25T06:55:47.857" v="143" actId="164"/>
          <ac:cxnSpMkLst>
            <pc:docMk/>
            <pc:sldMk cId="948890182" sldId="367"/>
            <ac:cxnSpMk id="92" creationId="{B86F96E9-DD62-4F8D-9DF3-C7EEF5F326F5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93" creationId="{40DF2A0E-D8FD-4EC8-8D4C-F11392D22C87}"/>
          </ac:cxnSpMkLst>
        </pc:cxnChg>
        <pc:cxnChg chg="add mod">
          <ac:chgData name="Kulinich Bohdan" userId="48e65c9f34e137d0" providerId="LiveId" clId="{D012B2DA-5A7A-40CE-8586-FCD8BB319165}" dt="2020-03-25T06:55:47.857" v="143" actId="164"/>
          <ac:cxnSpMkLst>
            <pc:docMk/>
            <pc:sldMk cId="948890182" sldId="367"/>
            <ac:cxnSpMk id="94" creationId="{DB6F09F1-BAA3-42E7-9E07-5B25D0C8CDE0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95" creationId="{CA59377F-10EA-4B7C-A6A9-0F134F91AD98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96" creationId="{128A0B6C-EE60-46E0-B3C3-617CB9851B06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97" creationId="{729297BB-23E3-4A5E-8CDD-02429E8E9200}"/>
          </ac:cxnSpMkLst>
        </pc:cxnChg>
        <pc:cxnChg chg="del">
          <ac:chgData name="Kulinich Bohdan" userId="48e65c9f34e137d0" providerId="LiveId" clId="{D012B2DA-5A7A-40CE-8586-FCD8BB319165}" dt="2020-03-25T06:48:59.478" v="30" actId="478"/>
          <ac:cxnSpMkLst>
            <pc:docMk/>
            <pc:sldMk cId="948890182" sldId="367"/>
            <ac:cxnSpMk id="98" creationId="{9C0A157C-0956-480C-B450-80709B0FC22A}"/>
          </ac:cxnSpMkLst>
        </pc:cxnChg>
        <pc:cxnChg chg="add mod">
          <ac:chgData name="Kulinich Bohdan" userId="48e65c9f34e137d0" providerId="LiveId" clId="{D012B2DA-5A7A-40CE-8586-FCD8BB319165}" dt="2020-03-25T06:56:01.557" v="147" actId="164"/>
          <ac:cxnSpMkLst>
            <pc:docMk/>
            <pc:sldMk cId="948890182" sldId="367"/>
            <ac:cxnSpMk id="99" creationId="{35EC2E63-DFB4-4CA2-83EE-FB18405817D8}"/>
          </ac:cxnSpMkLst>
        </pc:cxnChg>
        <pc:cxnChg chg="add mod">
          <ac:chgData name="Kulinich Bohdan" userId="48e65c9f34e137d0" providerId="LiveId" clId="{D012B2DA-5A7A-40CE-8586-FCD8BB319165}" dt="2020-03-25T06:56:01.557" v="147" actId="164"/>
          <ac:cxnSpMkLst>
            <pc:docMk/>
            <pc:sldMk cId="948890182" sldId="367"/>
            <ac:cxnSpMk id="100" creationId="{52FA2322-061E-4960-A971-DA542BADD247}"/>
          </ac:cxnSpMkLst>
        </pc:cxnChg>
        <pc:cxnChg chg="add mod">
          <ac:chgData name="Kulinich Bohdan" userId="48e65c9f34e137d0" providerId="LiveId" clId="{D012B2DA-5A7A-40CE-8586-FCD8BB319165}" dt="2020-03-25T06:56:01.557" v="147" actId="164"/>
          <ac:cxnSpMkLst>
            <pc:docMk/>
            <pc:sldMk cId="948890182" sldId="367"/>
            <ac:cxnSpMk id="101" creationId="{1012D5DB-C7BF-401C-84E4-4A8495EE2510}"/>
          </ac:cxnSpMkLst>
        </pc:cxnChg>
        <pc:cxnChg chg="add mod topLvl">
          <ac:chgData name="Kulinich Bohdan" userId="48e65c9f34e137d0" providerId="LiveId" clId="{D012B2DA-5A7A-40CE-8586-FCD8BB319165}" dt="2020-03-25T07:21:24.564" v="383" actId="164"/>
          <ac:cxnSpMkLst>
            <pc:docMk/>
            <pc:sldMk cId="948890182" sldId="367"/>
            <ac:cxnSpMk id="115" creationId="{108ECC51-A098-402A-AA90-ED0D82A8137B}"/>
          </ac:cxnSpMkLst>
        </pc:cxnChg>
        <pc:cxnChg chg="add mod topLvl">
          <ac:chgData name="Kulinich Bohdan" userId="48e65c9f34e137d0" providerId="LiveId" clId="{D012B2DA-5A7A-40CE-8586-FCD8BB319165}" dt="2020-03-25T07:21:24.564" v="383" actId="164"/>
          <ac:cxnSpMkLst>
            <pc:docMk/>
            <pc:sldMk cId="948890182" sldId="367"/>
            <ac:cxnSpMk id="116" creationId="{ACAADFE6-E29C-476A-B77E-2B0248DC177C}"/>
          </ac:cxnSpMkLst>
        </pc:cxnChg>
        <pc:cxnChg chg="add mod topLvl">
          <ac:chgData name="Kulinich Bohdan" userId="48e65c9f34e137d0" providerId="LiveId" clId="{D012B2DA-5A7A-40CE-8586-FCD8BB319165}" dt="2020-03-25T07:21:24.564" v="383" actId="164"/>
          <ac:cxnSpMkLst>
            <pc:docMk/>
            <pc:sldMk cId="948890182" sldId="367"/>
            <ac:cxnSpMk id="117" creationId="{A07CBB5F-AE49-4536-A53D-D5DAA785F03B}"/>
          </ac:cxnSpMkLst>
        </pc:cxnChg>
        <pc:cxnChg chg="add mod topLvl">
          <ac:chgData name="Kulinich Bohdan" userId="48e65c9f34e137d0" providerId="LiveId" clId="{D012B2DA-5A7A-40CE-8586-FCD8BB319165}" dt="2020-03-25T07:21:24.564" v="383" actId="164"/>
          <ac:cxnSpMkLst>
            <pc:docMk/>
            <pc:sldMk cId="948890182" sldId="367"/>
            <ac:cxnSpMk id="118" creationId="{2C02EA2B-59B7-43C4-A971-11C733C02A1B}"/>
          </ac:cxnSpMkLst>
        </pc:cxnChg>
        <pc:cxnChg chg="mod topLvl">
          <ac:chgData name="Kulinich Bohdan" userId="48e65c9f34e137d0" providerId="LiveId" clId="{D012B2DA-5A7A-40CE-8586-FCD8BB319165}" dt="2020-03-25T07:21:24.564" v="383" actId="164"/>
          <ac:cxnSpMkLst>
            <pc:docMk/>
            <pc:sldMk cId="948890182" sldId="367"/>
            <ac:cxnSpMk id="120" creationId="{4D4741EC-E57E-4984-8371-19376C00C923}"/>
          </ac:cxnSpMkLst>
        </pc:cxnChg>
        <pc:cxnChg chg="mod topLvl">
          <ac:chgData name="Kulinich Bohdan" userId="48e65c9f34e137d0" providerId="LiveId" clId="{D012B2DA-5A7A-40CE-8586-FCD8BB319165}" dt="2020-03-25T07:21:24.564" v="383" actId="164"/>
          <ac:cxnSpMkLst>
            <pc:docMk/>
            <pc:sldMk cId="948890182" sldId="367"/>
            <ac:cxnSpMk id="121" creationId="{4D68D11D-772B-4867-8927-4E73FE34B8A2}"/>
          </ac:cxnSpMkLst>
        </pc:cxnChg>
        <pc:cxnChg chg="mod topLvl">
          <ac:chgData name="Kulinich Bohdan" userId="48e65c9f34e137d0" providerId="LiveId" clId="{D012B2DA-5A7A-40CE-8586-FCD8BB319165}" dt="2020-03-25T07:21:24.564" v="383" actId="164"/>
          <ac:cxnSpMkLst>
            <pc:docMk/>
            <pc:sldMk cId="948890182" sldId="367"/>
            <ac:cxnSpMk id="122" creationId="{3367C793-A5C1-494A-AEFC-2B62BBF5ABA5}"/>
          </ac:cxnSpMkLst>
        </pc:cxnChg>
        <pc:cxnChg chg="add del mod">
          <ac:chgData name="Kulinich Bohdan" userId="48e65c9f34e137d0" providerId="LiveId" clId="{D012B2DA-5A7A-40CE-8586-FCD8BB319165}" dt="2020-03-25T07:17:11.123" v="333" actId="478"/>
          <ac:cxnSpMkLst>
            <pc:docMk/>
            <pc:sldMk cId="948890182" sldId="367"/>
            <ac:cxnSpMk id="124" creationId="{6BCB5BE9-19D0-45CA-8E27-7D38843F8B9F}"/>
          </ac:cxnSpMkLst>
        </pc:cxnChg>
        <pc:cxnChg chg="add del mod">
          <ac:chgData name="Kulinich Bohdan" userId="48e65c9f34e137d0" providerId="LiveId" clId="{D012B2DA-5A7A-40CE-8586-FCD8BB319165}" dt="2020-03-25T07:17:09.873" v="332" actId="478"/>
          <ac:cxnSpMkLst>
            <pc:docMk/>
            <pc:sldMk cId="948890182" sldId="367"/>
            <ac:cxnSpMk id="125" creationId="{78AD4859-0FBF-463E-9E7D-52AB57F91E9F}"/>
          </ac:cxnSpMkLst>
        </pc:cxnChg>
        <pc:cxnChg chg="add del mod">
          <ac:chgData name="Kulinich Bohdan" userId="48e65c9f34e137d0" providerId="LiveId" clId="{D012B2DA-5A7A-40CE-8586-FCD8BB319165}" dt="2020-03-25T07:17:08.670" v="331" actId="478"/>
          <ac:cxnSpMkLst>
            <pc:docMk/>
            <pc:sldMk cId="948890182" sldId="367"/>
            <ac:cxnSpMk id="126" creationId="{B3AF3F93-0B3B-4535-A218-D8308A81BB4D}"/>
          </ac:cxnSpMkLst>
        </pc:cxnChg>
        <pc:cxnChg chg="add del mod">
          <ac:chgData name="Kulinich Bohdan" userId="48e65c9f34e137d0" providerId="LiveId" clId="{D012B2DA-5A7A-40CE-8586-FCD8BB319165}" dt="2020-03-25T07:20:56.086" v="381" actId="478"/>
          <ac:cxnSpMkLst>
            <pc:docMk/>
            <pc:sldMk cId="948890182" sldId="367"/>
            <ac:cxnSpMk id="127" creationId="{1B795198-01F4-4B55-83A7-5E7664E849C6}"/>
          </ac:cxnSpMkLst>
        </pc:cxnChg>
        <pc:cxnChg chg="add del mod">
          <ac:chgData name="Kulinich Bohdan" userId="48e65c9f34e137d0" providerId="LiveId" clId="{D012B2DA-5A7A-40CE-8586-FCD8BB319165}" dt="2020-03-25T07:20:56.086" v="381" actId="478"/>
          <ac:cxnSpMkLst>
            <pc:docMk/>
            <pc:sldMk cId="948890182" sldId="367"/>
            <ac:cxnSpMk id="129" creationId="{3D2B2572-2589-4C1F-A627-8761E983A850}"/>
          </ac:cxnSpMkLst>
        </pc:cxnChg>
        <pc:cxnChg chg="add del mod">
          <ac:chgData name="Kulinich Bohdan" userId="48e65c9f34e137d0" providerId="LiveId" clId="{D012B2DA-5A7A-40CE-8586-FCD8BB319165}" dt="2020-03-25T07:20:56.086" v="381" actId="478"/>
          <ac:cxnSpMkLst>
            <pc:docMk/>
            <pc:sldMk cId="948890182" sldId="367"/>
            <ac:cxnSpMk id="131" creationId="{458D24B0-FDBB-464F-BF18-EDDD7FA3538E}"/>
          </ac:cxnSpMkLst>
        </pc:cxnChg>
      </pc:sldChg>
      <pc:sldChg chg="del">
        <pc:chgData name="Kulinich Bohdan" userId="48e65c9f34e137d0" providerId="LiveId" clId="{D012B2DA-5A7A-40CE-8586-FCD8BB319165}" dt="2020-03-29T06:09:04.748" v="8014" actId="47"/>
        <pc:sldMkLst>
          <pc:docMk/>
          <pc:sldMk cId="1743156989" sldId="368"/>
        </pc:sldMkLst>
      </pc:sldChg>
      <pc:sldChg chg="del">
        <pc:chgData name="Kulinich Bohdan" userId="48e65c9f34e137d0" providerId="LiveId" clId="{D012B2DA-5A7A-40CE-8586-FCD8BB319165}" dt="2020-03-29T06:09:04.748" v="8014" actId="47"/>
        <pc:sldMkLst>
          <pc:docMk/>
          <pc:sldMk cId="3041926346" sldId="369"/>
        </pc:sldMkLst>
      </pc:sldChg>
      <pc:sldChg chg="del">
        <pc:chgData name="Kulinich Bohdan" userId="48e65c9f34e137d0" providerId="LiveId" clId="{D012B2DA-5A7A-40CE-8586-FCD8BB319165}" dt="2020-03-29T06:09:04.748" v="8014" actId="47"/>
        <pc:sldMkLst>
          <pc:docMk/>
          <pc:sldMk cId="209467062" sldId="371"/>
        </pc:sldMkLst>
      </pc:sldChg>
      <pc:sldChg chg="delSp modSp mod delAnim modAnim">
        <pc:chgData name="Kulinich Bohdan" userId="48e65c9f34e137d0" providerId="LiveId" clId="{D012B2DA-5A7A-40CE-8586-FCD8BB319165}" dt="2020-03-29T08:41:58.773" v="9024"/>
        <pc:sldMkLst>
          <pc:docMk/>
          <pc:sldMk cId="1851933935" sldId="387"/>
        </pc:sldMkLst>
        <pc:spChg chg="mod">
          <ac:chgData name="Kulinich Bohdan" userId="48e65c9f34e137d0" providerId="LiveId" clId="{D012B2DA-5A7A-40CE-8586-FCD8BB319165}" dt="2020-03-29T08:41:47.508" v="9017" actId="1076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D012B2DA-5A7A-40CE-8586-FCD8BB319165}" dt="2020-03-29T07:10:58.609" v="8017" actId="478"/>
          <ac:spMkLst>
            <pc:docMk/>
            <pc:sldMk cId="1851933935" sldId="387"/>
            <ac:spMk id="40" creationId="{59D6237B-09CD-40C1-AE84-AD7FAA69B3F9}"/>
          </ac:spMkLst>
        </pc:spChg>
        <pc:spChg chg="del">
          <ac:chgData name="Kulinich Bohdan" userId="48e65c9f34e137d0" providerId="LiveId" clId="{D012B2DA-5A7A-40CE-8586-FCD8BB319165}" dt="2020-03-29T07:10:58.609" v="8017" actId="478"/>
          <ac:spMkLst>
            <pc:docMk/>
            <pc:sldMk cId="1851933935" sldId="387"/>
            <ac:spMk id="41" creationId="{7C5D65CC-C0A2-401D-8B01-BE3471B42A7B}"/>
          </ac:spMkLst>
        </pc:spChg>
        <pc:spChg chg="del">
          <ac:chgData name="Kulinich Bohdan" userId="48e65c9f34e137d0" providerId="LiveId" clId="{D012B2DA-5A7A-40CE-8586-FCD8BB319165}" dt="2020-03-29T07:10:58.609" v="8017" actId="478"/>
          <ac:spMkLst>
            <pc:docMk/>
            <pc:sldMk cId="1851933935" sldId="387"/>
            <ac:spMk id="42" creationId="{66AE06E9-B33D-40DF-AAD0-286BB2257872}"/>
          </ac:spMkLst>
        </pc:spChg>
        <pc:grpChg chg="del">
          <ac:chgData name="Kulinich Bohdan" userId="48e65c9f34e137d0" providerId="LiveId" clId="{D012B2DA-5A7A-40CE-8586-FCD8BB319165}" dt="2020-03-29T07:10:58.609" v="8017" actId="478"/>
          <ac:grpSpMkLst>
            <pc:docMk/>
            <pc:sldMk cId="1851933935" sldId="387"/>
            <ac:grpSpMk id="25" creationId="{56068667-14D9-470B-AD70-FE03FCA2DF71}"/>
          </ac:grpSpMkLst>
        </pc:grpChg>
        <pc:grpChg chg="del">
          <ac:chgData name="Kulinich Bohdan" userId="48e65c9f34e137d0" providerId="LiveId" clId="{D012B2DA-5A7A-40CE-8586-FCD8BB319165}" dt="2020-03-29T07:10:58.609" v="8017" actId="478"/>
          <ac:grpSpMkLst>
            <pc:docMk/>
            <pc:sldMk cId="1851933935" sldId="387"/>
            <ac:grpSpMk id="30" creationId="{F2144E83-0FEC-4AC0-9C28-2899D13A6200}"/>
          </ac:grpSpMkLst>
        </pc:grpChg>
        <pc:grpChg chg="del">
          <ac:chgData name="Kulinich Bohdan" userId="48e65c9f34e137d0" providerId="LiveId" clId="{D012B2DA-5A7A-40CE-8586-FCD8BB319165}" dt="2020-03-29T07:10:58.609" v="8017" actId="478"/>
          <ac:grpSpMkLst>
            <pc:docMk/>
            <pc:sldMk cId="1851933935" sldId="387"/>
            <ac:grpSpMk id="36" creationId="{FB813836-5320-4416-A68D-C79D511C668E}"/>
          </ac:grpSpMkLst>
        </pc:grpChg>
        <pc:picChg chg="mod">
          <ac:chgData name="Kulinich Bohdan" userId="48e65c9f34e137d0" providerId="LiveId" clId="{D012B2DA-5A7A-40CE-8586-FCD8BB319165}" dt="2020-03-29T07:11:01.132" v="8018" actId="1076"/>
          <ac:picMkLst>
            <pc:docMk/>
            <pc:sldMk cId="1851933935" sldId="387"/>
            <ac:picMk id="7" creationId="{CEF47511-F81C-40CA-A084-F234133CB104}"/>
          </ac:picMkLst>
        </pc:picChg>
        <pc:cxnChg chg="del">
          <ac:chgData name="Kulinich Bohdan" userId="48e65c9f34e137d0" providerId="LiveId" clId="{D012B2DA-5A7A-40CE-8586-FCD8BB319165}" dt="2020-03-29T07:10:58.609" v="8017" actId="478"/>
          <ac:cxnSpMkLst>
            <pc:docMk/>
            <pc:sldMk cId="1851933935" sldId="387"/>
            <ac:cxnSpMk id="24" creationId="{C6F90B2A-1FD3-48C9-B482-33BF6FE2B935}"/>
          </ac:cxnSpMkLst>
        </pc:cxnChg>
        <pc:cxnChg chg="del">
          <ac:chgData name="Kulinich Bohdan" userId="48e65c9f34e137d0" providerId="LiveId" clId="{D012B2DA-5A7A-40CE-8586-FCD8BB319165}" dt="2020-03-29T07:10:58.609" v="8017" actId="478"/>
          <ac:cxnSpMkLst>
            <pc:docMk/>
            <pc:sldMk cId="1851933935" sldId="387"/>
            <ac:cxnSpMk id="34" creationId="{A6F8AA3E-F57C-483A-A541-ECCB191477B8}"/>
          </ac:cxnSpMkLst>
        </pc:cxnChg>
        <pc:cxnChg chg="del">
          <ac:chgData name="Kulinich Bohdan" userId="48e65c9f34e137d0" providerId="LiveId" clId="{D012B2DA-5A7A-40CE-8586-FCD8BB319165}" dt="2020-03-29T07:10:58.609" v="8017" actId="478"/>
          <ac:cxnSpMkLst>
            <pc:docMk/>
            <pc:sldMk cId="1851933935" sldId="387"/>
            <ac:cxnSpMk id="35" creationId="{1225A209-9A47-4748-995F-D02E847B3C2C}"/>
          </ac:cxnSpMkLst>
        </pc:cxnChg>
      </pc:sldChg>
      <pc:sldChg chg="addSp delSp modSp mod delAnim modAnim">
        <pc:chgData name="Kulinich Bohdan" userId="48e65c9f34e137d0" providerId="LiveId" clId="{D012B2DA-5A7A-40CE-8586-FCD8BB319165}" dt="2020-03-29T07:52:42.759" v="8388" actId="1076"/>
        <pc:sldMkLst>
          <pc:docMk/>
          <pc:sldMk cId="1256064280" sldId="388"/>
        </pc:sldMkLst>
        <pc:spChg chg="mod ord">
          <ac:chgData name="Kulinich Bohdan" userId="48e65c9f34e137d0" providerId="LiveId" clId="{D012B2DA-5A7A-40CE-8586-FCD8BB319165}" dt="2020-03-29T07:36:08.023" v="8286" actId="166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D012B2DA-5A7A-40CE-8586-FCD8BB319165}" dt="2020-03-29T07:48:49.898" v="8379" actId="1076"/>
          <ac:spMkLst>
            <pc:docMk/>
            <pc:sldMk cId="1256064280" sldId="388"/>
            <ac:spMk id="11" creationId="{74B39200-9600-409B-AADE-07FE6DD6EBB6}"/>
          </ac:spMkLst>
        </pc:spChg>
        <pc:spChg chg="add mod">
          <ac:chgData name="Kulinich Bohdan" userId="48e65c9f34e137d0" providerId="LiveId" clId="{D012B2DA-5A7A-40CE-8586-FCD8BB319165}" dt="2020-03-29T07:48:49.898" v="8379" actId="1076"/>
          <ac:spMkLst>
            <pc:docMk/>
            <pc:sldMk cId="1256064280" sldId="388"/>
            <ac:spMk id="12" creationId="{962B9CA6-9079-4B59-B546-A8471B5D3BDD}"/>
          </ac:spMkLst>
        </pc:spChg>
        <pc:spChg chg="add mod">
          <ac:chgData name="Kulinich Bohdan" userId="48e65c9f34e137d0" providerId="LiveId" clId="{D012B2DA-5A7A-40CE-8586-FCD8BB319165}" dt="2020-03-29T07:48:49.898" v="8379" actId="1076"/>
          <ac:spMkLst>
            <pc:docMk/>
            <pc:sldMk cId="1256064280" sldId="388"/>
            <ac:spMk id="13" creationId="{DD84195A-8BD0-4619-AE56-AC78ABD0E115}"/>
          </ac:spMkLst>
        </pc:spChg>
        <pc:spChg chg="add mod">
          <ac:chgData name="Kulinich Bohdan" userId="48e65c9f34e137d0" providerId="LiveId" clId="{D012B2DA-5A7A-40CE-8586-FCD8BB319165}" dt="2020-03-29T07:48:49.898" v="8379" actId="1076"/>
          <ac:spMkLst>
            <pc:docMk/>
            <pc:sldMk cId="1256064280" sldId="388"/>
            <ac:spMk id="15" creationId="{14C37D31-65D1-4538-A91E-12F5AC7CD9A5}"/>
          </ac:spMkLst>
        </pc:spChg>
        <pc:spChg chg="add mod">
          <ac:chgData name="Kulinich Bohdan" userId="48e65c9f34e137d0" providerId="LiveId" clId="{D012B2DA-5A7A-40CE-8586-FCD8BB319165}" dt="2020-03-29T07:48:49.898" v="8379" actId="1076"/>
          <ac:spMkLst>
            <pc:docMk/>
            <pc:sldMk cId="1256064280" sldId="388"/>
            <ac:spMk id="16" creationId="{F93112C3-D840-496A-850F-B629A160DFEB}"/>
          </ac:spMkLst>
        </pc:spChg>
        <pc:spChg chg="mod">
          <ac:chgData name="Kulinich Bohdan" userId="48e65c9f34e137d0" providerId="LiveId" clId="{D012B2DA-5A7A-40CE-8586-FCD8BB319165}" dt="2020-03-29T07:35:53.659" v="8284" actId="1076"/>
          <ac:spMkLst>
            <pc:docMk/>
            <pc:sldMk cId="1256064280" sldId="388"/>
            <ac:spMk id="21" creationId="{471DD612-F7DC-41C2-BEC5-F25FEE565060}"/>
          </ac:spMkLst>
        </pc:spChg>
        <pc:spChg chg="mod">
          <ac:chgData name="Kulinich Bohdan" userId="48e65c9f34e137d0" providerId="LiveId" clId="{D012B2DA-5A7A-40CE-8586-FCD8BB319165}" dt="2020-03-29T07:35:53.659" v="8284" actId="1076"/>
          <ac:spMkLst>
            <pc:docMk/>
            <pc:sldMk cId="1256064280" sldId="388"/>
            <ac:spMk id="22" creationId="{CC83A5C8-F401-41A4-90EF-23C2BA757A4C}"/>
          </ac:spMkLst>
        </pc:spChg>
        <pc:spChg chg="del">
          <ac:chgData name="Kulinich Bohdan" userId="48e65c9f34e137d0" providerId="LiveId" clId="{D012B2DA-5A7A-40CE-8586-FCD8BB319165}" dt="2020-03-29T07:33:21.939" v="8125" actId="478"/>
          <ac:spMkLst>
            <pc:docMk/>
            <pc:sldMk cId="1256064280" sldId="388"/>
            <ac:spMk id="23" creationId="{F7DA8827-3925-47A4-A549-9231CA373648}"/>
          </ac:spMkLst>
        </pc:spChg>
        <pc:spChg chg="add mod">
          <ac:chgData name="Kulinich Bohdan" userId="48e65c9f34e137d0" providerId="LiveId" clId="{D012B2DA-5A7A-40CE-8586-FCD8BB319165}" dt="2020-03-29T07:48:49.898" v="8379" actId="1076"/>
          <ac:spMkLst>
            <pc:docMk/>
            <pc:sldMk cId="1256064280" sldId="388"/>
            <ac:spMk id="24" creationId="{2A34B7A8-C75F-4CBD-8961-5EE9BBA8D04A}"/>
          </ac:spMkLst>
        </pc:spChg>
        <pc:spChg chg="add mod">
          <ac:chgData name="Kulinich Bohdan" userId="48e65c9f34e137d0" providerId="LiveId" clId="{D012B2DA-5A7A-40CE-8586-FCD8BB319165}" dt="2020-03-29T07:48:49.898" v="8379" actId="1076"/>
          <ac:spMkLst>
            <pc:docMk/>
            <pc:sldMk cId="1256064280" sldId="388"/>
            <ac:spMk id="36" creationId="{DB662F4E-008E-4B5A-A50C-F5871C5F3E6F}"/>
          </ac:spMkLst>
        </pc:spChg>
        <pc:spChg chg="add mod">
          <ac:chgData name="Kulinich Bohdan" userId="48e65c9f34e137d0" providerId="LiveId" clId="{D012B2DA-5A7A-40CE-8586-FCD8BB319165}" dt="2020-03-29T07:48:49.898" v="8379" actId="1076"/>
          <ac:spMkLst>
            <pc:docMk/>
            <pc:sldMk cId="1256064280" sldId="388"/>
            <ac:spMk id="37" creationId="{EFF48B10-C34E-4202-B95F-CEBEC15B1899}"/>
          </ac:spMkLst>
        </pc:spChg>
        <pc:spChg chg="add mod">
          <ac:chgData name="Kulinich Bohdan" userId="48e65c9f34e137d0" providerId="LiveId" clId="{D012B2DA-5A7A-40CE-8586-FCD8BB319165}" dt="2020-03-29T07:48:49.898" v="8379" actId="1076"/>
          <ac:spMkLst>
            <pc:docMk/>
            <pc:sldMk cId="1256064280" sldId="388"/>
            <ac:spMk id="39" creationId="{E3705939-0765-47B1-B627-69A75F5FA589}"/>
          </ac:spMkLst>
        </pc:spChg>
        <pc:spChg chg="add mod">
          <ac:chgData name="Kulinich Bohdan" userId="48e65c9f34e137d0" providerId="LiveId" clId="{D012B2DA-5A7A-40CE-8586-FCD8BB319165}" dt="2020-03-29T07:48:49.898" v="8379" actId="1076"/>
          <ac:spMkLst>
            <pc:docMk/>
            <pc:sldMk cId="1256064280" sldId="388"/>
            <ac:spMk id="40" creationId="{36485960-496A-485E-8283-16D6F0CDAD91}"/>
          </ac:spMkLst>
        </pc:spChg>
        <pc:spChg chg="add mod">
          <ac:chgData name="Kulinich Bohdan" userId="48e65c9f34e137d0" providerId="LiveId" clId="{D012B2DA-5A7A-40CE-8586-FCD8BB319165}" dt="2020-03-29T07:48:49.898" v="8379" actId="1076"/>
          <ac:spMkLst>
            <pc:docMk/>
            <pc:sldMk cId="1256064280" sldId="388"/>
            <ac:spMk id="41" creationId="{9E036EE3-9F9D-4C87-8A7F-744014749F0F}"/>
          </ac:spMkLst>
        </pc:spChg>
        <pc:spChg chg="add mod">
          <ac:chgData name="Kulinich Bohdan" userId="48e65c9f34e137d0" providerId="LiveId" clId="{D012B2DA-5A7A-40CE-8586-FCD8BB319165}" dt="2020-03-29T07:52:42.759" v="8388" actId="1076"/>
          <ac:spMkLst>
            <pc:docMk/>
            <pc:sldMk cId="1256064280" sldId="388"/>
            <ac:spMk id="42" creationId="{E0FACAE1-CC22-424B-B88D-E63495CA4A85}"/>
          </ac:spMkLst>
        </pc:sp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14" creationId="{E9EC616B-AC0D-4664-87B0-48072D6A8A55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17" creationId="{67904494-D264-4D3F-B719-FEB53879DB7E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18" creationId="{B7221EE4-A3E1-4904-8B5C-CD16A0D4CC88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19" creationId="{EB16F931-7F51-4F7E-9244-6CDA6C87294F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20" creationId="{B5BD2E38-56D6-4C36-8B64-062A58C72124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26" creationId="{A85BA56F-5A8B-44F6-B38A-B6499D877420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27" creationId="{75A0D8AB-40FE-4F28-A3EB-B10B70E733AF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28" creationId="{73B80213-6F25-4CA6-A17A-56FE9597747E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29" creationId="{53121887-2637-440F-A3E7-F555BCEB1F57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30" creationId="{A90DC9F7-791C-487D-BE7D-294BAC15CFD1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31" creationId="{36A340FB-B17F-43E0-94D8-8A7A0253F057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32" creationId="{4F1A6D9B-A89F-4AD8-B58F-512CC38DE3EB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33" creationId="{16EF3923-78FB-4531-BED2-EA27F7CAC070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34" creationId="{08507BBF-CFE4-4A2E-A32D-9F531248E272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35" creationId="{14DC65CA-F941-432E-A2D0-5E5D8C7E1D6E}"/>
          </ac:cxnSpMkLst>
        </pc:cxnChg>
        <pc:cxnChg chg="add mod">
          <ac:chgData name="Kulinich Bohdan" userId="48e65c9f34e137d0" providerId="LiveId" clId="{D012B2DA-5A7A-40CE-8586-FCD8BB319165}" dt="2020-03-29T07:48:49.898" v="8379" actId="1076"/>
          <ac:cxnSpMkLst>
            <pc:docMk/>
            <pc:sldMk cId="1256064280" sldId="388"/>
            <ac:cxnSpMk id="38" creationId="{6C916F0A-0444-461B-94D0-FB2689F00B0E}"/>
          </ac:cxnSpMkLst>
        </pc:cxnChg>
      </pc:sldChg>
      <pc:sldChg chg="addSp delSp modSp mod delAnim modAnim">
        <pc:chgData name="Kulinich Bohdan" userId="48e65c9f34e137d0" providerId="LiveId" clId="{D012B2DA-5A7A-40CE-8586-FCD8BB319165}" dt="2020-03-29T11:49:22.101" v="9128" actId="167"/>
        <pc:sldMkLst>
          <pc:docMk/>
          <pc:sldMk cId="273846800" sldId="389"/>
        </pc:sldMkLst>
        <pc:spChg chg="mod ord">
          <ac:chgData name="Kulinich Bohdan" userId="48e65c9f34e137d0" providerId="LiveId" clId="{D012B2DA-5A7A-40CE-8586-FCD8BB319165}" dt="2020-03-29T11:49:22.101" v="9128" actId="167"/>
          <ac:spMkLst>
            <pc:docMk/>
            <pc:sldMk cId="273846800" sldId="389"/>
            <ac:spMk id="6" creationId="{4CD1B612-D16C-4F70-8335-78480BFE8EC8}"/>
          </ac:spMkLst>
        </pc:spChg>
        <pc:spChg chg="add mod">
          <ac:chgData name="Kulinich Bohdan" userId="48e65c9f34e137d0" providerId="LiveId" clId="{D012B2DA-5A7A-40CE-8586-FCD8BB319165}" dt="2020-03-29T07:59:28.189" v="8541" actId="14100"/>
          <ac:spMkLst>
            <pc:docMk/>
            <pc:sldMk cId="273846800" sldId="389"/>
            <ac:spMk id="8" creationId="{1FECEB0B-2287-4FE2-BBF9-8D5E02DFD736}"/>
          </ac:spMkLst>
        </pc:spChg>
        <pc:spChg chg="add mod">
          <ac:chgData name="Kulinich Bohdan" userId="48e65c9f34e137d0" providerId="LiveId" clId="{D012B2DA-5A7A-40CE-8586-FCD8BB319165}" dt="2020-03-29T07:59:50.196" v="8582" actId="1076"/>
          <ac:spMkLst>
            <pc:docMk/>
            <pc:sldMk cId="273846800" sldId="389"/>
            <ac:spMk id="9" creationId="{64B9D159-9E78-4A02-955A-60452D15337C}"/>
          </ac:spMkLst>
        </pc:spChg>
        <pc:spChg chg="add del">
          <ac:chgData name="Kulinich Bohdan" userId="48e65c9f34e137d0" providerId="LiveId" clId="{D012B2DA-5A7A-40CE-8586-FCD8BB319165}" dt="2020-03-29T07:58:46.765" v="8475" actId="478"/>
          <ac:spMkLst>
            <pc:docMk/>
            <pc:sldMk cId="273846800" sldId="389"/>
            <ac:spMk id="10" creationId="{48044929-88E5-4EA7-B458-0569498660CF}"/>
          </ac:spMkLst>
        </pc:spChg>
        <pc:spChg chg="add del mod">
          <ac:chgData name="Kulinich Bohdan" userId="48e65c9f34e137d0" providerId="LiveId" clId="{D012B2DA-5A7A-40CE-8586-FCD8BB319165}" dt="2020-03-29T08:17:46.210" v="8645"/>
          <ac:spMkLst>
            <pc:docMk/>
            <pc:sldMk cId="273846800" sldId="389"/>
            <ac:spMk id="11" creationId="{5E08E3D5-32CC-432D-A959-1EF1AD8EE8A7}"/>
          </ac:spMkLst>
        </pc:spChg>
        <pc:spChg chg="add del mod">
          <ac:chgData name="Kulinich Bohdan" userId="48e65c9f34e137d0" providerId="LiveId" clId="{D012B2DA-5A7A-40CE-8586-FCD8BB319165}" dt="2020-03-29T08:17:46.210" v="8645"/>
          <ac:spMkLst>
            <pc:docMk/>
            <pc:sldMk cId="273846800" sldId="389"/>
            <ac:spMk id="12" creationId="{3F88EC9D-C3B5-480A-952D-1C9CACA5C3C6}"/>
          </ac:spMkLst>
        </pc:spChg>
        <pc:spChg chg="add del mod">
          <ac:chgData name="Kulinich Bohdan" userId="48e65c9f34e137d0" providerId="LiveId" clId="{D012B2DA-5A7A-40CE-8586-FCD8BB319165}" dt="2020-03-29T08:17:46.210" v="8645"/>
          <ac:spMkLst>
            <pc:docMk/>
            <pc:sldMk cId="273846800" sldId="389"/>
            <ac:spMk id="13" creationId="{8EF3D4AA-4222-44E7-83D1-C2E89E54FA47}"/>
          </ac:spMkLst>
        </pc:spChg>
        <pc:spChg chg="add del mod">
          <ac:chgData name="Kulinich Bohdan" userId="48e65c9f34e137d0" providerId="LiveId" clId="{D012B2DA-5A7A-40CE-8586-FCD8BB319165}" dt="2020-03-29T08:17:46.210" v="8645"/>
          <ac:spMkLst>
            <pc:docMk/>
            <pc:sldMk cId="273846800" sldId="389"/>
            <ac:spMk id="15" creationId="{60C7AE97-FF64-4070-82AF-5BE49F7F5116}"/>
          </ac:spMkLst>
        </pc:spChg>
        <pc:spChg chg="add del mod">
          <ac:chgData name="Kulinich Bohdan" userId="48e65c9f34e137d0" providerId="LiveId" clId="{D012B2DA-5A7A-40CE-8586-FCD8BB319165}" dt="2020-03-29T08:17:46.210" v="8645"/>
          <ac:spMkLst>
            <pc:docMk/>
            <pc:sldMk cId="273846800" sldId="389"/>
            <ac:spMk id="25" creationId="{2B805663-EF3F-4D52-A5B4-5E6F22FBB1B2}"/>
          </ac:spMkLst>
        </pc:spChg>
        <pc:spChg chg="add del mod">
          <ac:chgData name="Kulinich Bohdan" userId="48e65c9f34e137d0" providerId="LiveId" clId="{D012B2DA-5A7A-40CE-8586-FCD8BB319165}" dt="2020-03-29T08:17:46.210" v="8645"/>
          <ac:spMkLst>
            <pc:docMk/>
            <pc:sldMk cId="273846800" sldId="389"/>
            <ac:spMk id="26" creationId="{EF30AE1D-C95C-4896-A104-9070216F78AB}"/>
          </ac:spMkLst>
        </pc:spChg>
        <pc:spChg chg="add del mod">
          <ac:chgData name="Kulinich Bohdan" userId="48e65c9f34e137d0" providerId="LiveId" clId="{D012B2DA-5A7A-40CE-8586-FCD8BB319165}" dt="2020-03-29T08:17:46.210" v="8645"/>
          <ac:spMkLst>
            <pc:docMk/>
            <pc:sldMk cId="273846800" sldId="389"/>
            <ac:spMk id="28" creationId="{3DB2F81E-4746-4D5D-8F40-D301C3452C0F}"/>
          </ac:spMkLst>
        </pc:spChg>
        <pc:spChg chg="add del mod">
          <ac:chgData name="Kulinich Bohdan" userId="48e65c9f34e137d0" providerId="LiveId" clId="{D012B2DA-5A7A-40CE-8586-FCD8BB319165}" dt="2020-03-29T08:17:46.210" v="8645"/>
          <ac:spMkLst>
            <pc:docMk/>
            <pc:sldMk cId="273846800" sldId="389"/>
            <ac:spMk id="57" creationId="{B89C427D-2D27-4BBB-9B6C-B658B8C39736}"/>
          </ac:spMkLst>
        </pc:spChg>
        <pc:spChg chg="add del mod">
          <ac:chgData name="Kulinich Bohdan" userId="48e65c9f34e137d0" providerId="LiveId" clId="{D012B2DA-5A7A-40CE-8586-FCD8BB319165}" dt="2020-03-29T08:17:46.210" v="8645"/>
          <ac:spMkLst>
            <pc:docMk/>
            <pc:sldMk cId="273846800" sldId="389"/>
            <ac:spMk id="58" creationId="{B1E9EDF8-A8E3-4629-B952-94016A758466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59" creationId="{FAF053BD-878E-4085-99CF-7FB46C2667AE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60" creationId="{BEB5F440-7EB1-4047-89BF-494B4253FBD6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61" creationId="{BD9AEA77-3FD8-4FAD-B0D6-A54F682971C6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63" creationId="{CC05DB9C-F5AC-4F57-8AE5-2720C64CAB38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72" creationId="{2F6B47D6-7A65-468E-A4FD-4AA3FAC4E760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73" creationId="{DC8DC37A-5987-4D3A-8239-06ADB5628681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75" creationId="{63D39942-D56A-46C8-AC58-7F4FD5CD0A86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76" creationId="{D8FA8159-850E-4DDE-9D52-C1EBADC96514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77" creationId="{5A3F837C-DFCE-4605-A7A7-C58CE89E3AA2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81" creationId="{C4C75507-50C7-4266-A556-DC65725485C8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83" creationId="{11BCA8A3-B3E8-4DED-8C52-DD0ADCFC791F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98" creationId="{52B02168-AB27-4251-B4CB-B877B5B2F8DD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99" creationId="{A8E792B2-46C0-4E33-9D32-61D7F3029032}"/>
          </ac:spMkLst>
        </pc:spChg>
        <pc:spChg chg="add mod">
          <ac:chgData name="Kulinich Bohdan" userId="48e65c9f34e137d0" providerId="LiveId" clId="{D012B2DA-5A7A-40CE-8586-FCD8BB319165}" dt="2020-03-29T08:18:52.407" v="8655" actId="1076"/>
          <ac:spMkLst>
            <pc:docMk/>
            <pc:sldMk cId="273846800" sldId="389"/>
            <ac:spMk id="100" creationId="{00AA1CD3-4844-41FB-A263-ACE004A112F0}"/>
          </ac:spMkLst>
        </pc:spChg>
        <pc:grpChg chg="add del mod">
          <ac:chgData name="Kulinich Bohdan" userId="48e65c9f34e137d0" providerId="LiveId" clId="{D012B2DA-5A7A-40CE-8586-FCD8BB319165}" dt="2020-03-29T08:17:46.210" v="8645"/>
          <ac:grpSpMkLst>
            <pc:docMk/>
            <pc:sldMk cId="273846800" sldId="389"/>
            <ac:grpSpMk id="29" creationId="{B68C281B-0A9F-4FC6-87BC-3CDFC998C990}"/>
          </ac:grpSpMkLst>
        </pc:grpChg>
        <pc:cxnChg chg="add del mod">
          <ac:chgData name="Kulinich Bohdan" userId="48e65c9f34e137d0" providerId="LiveId" clId="{D012B2DA-5A7A-40CE-8586-FCD8BB319165}" dt="2020-03-29T08:17:46.210" v="8645"/>
          <ac:cxnSpMkLst>
            <pc:docMk/>
            <pc:sldMk cId="273846800" sldId="389"/>
            <ac:cxnSpMk id="14" creationId="{C2E33F82-0FD6-4405-A332-268F243E3875}"/>
          </ac:cxnSpMkLst>
        </pc:cxnChg>
        <pc:cxnChg chg="add del mod">
          <ac:chgData name="Kulinich Bohdan" userId="48e65c9f34e137d0" providerId="LiveId" clId="{D012B2DA-5A7A-40CE-8586-FCD8BB319165}" dt="2020-03-29T08:17:46.210" v="8645"/>
          <ac:cxnSpMkLst>
            <pc:docMk/>
            <pc:sldMk cId="273846800" sldId="389"/>
            <ac:cxnSpMk id="16" creationId="{4A1AC971-F7E0-4EA2-B13F-66AAD7EAFF5C}"/>
          </ac:cxnSpMkLst>
        </pc:cxnChg>
        <pc:cxnChg chg="add del mod">
          <ac:chgData name="Kulinich Bohdan" userId="48e65c9f34e137d0" providerId="LiveId" clId="{D012B2DA-5A7A-40CE-8586-FCD8BB319165}" dt="2020-03-29T08:17:46.210" v="8645"/>
          <ac:cxnSpMkLst>
            <pc:docMk/>
            <pc:sldMk cId="273846800" sldId="389"/>
            <ac:cxnSpMk id="17" creationId="{045EE35D-8C0E-44AA-939E-C77864ADDB3F}"/>
          </ac:cxnSpMkLst>
        </pc:cxnChg>
        <pc:cxnChg chg="add del mod">
          <ac:chgData name="Kulinich Bohdan" userId="48e65c9f34e137d0" providerId="LiveId" clId="{D012B2DA-5A7A-40CE-8586-FCD8BB319165}" dt="2020-03-29T08:17:46.210" v="8645"/>
          <ac:cxnSpMkLst>
            <pc:docMk/>
            <pc:sldMk cId="273846800" sldId="389"/>
            <ac:cxnSpMk id="18" creationId="{ACDA9ACE-C955-458A-A411-3867CDF73BAF}"/>
          </ac:cxnSpMkLst>
        </pc:cxnChg>
        <pc:cxnChg chg="add del mod">
          <ac:chgData name="Kulinich Bohdan" userId="48e65c9f34e137d0" providerId="LiveId" clId="{D012B2DA-5A7A-40CE-8586-FCD8BB319165}" dt="2020-03-29T08:17:46.210" v="8645"/>
          <ac:cxnSpMkLst>
            <pc:docMk/>
            <pc:sldMk cId="273846800" sldId="389"/>
            <ac:cxnSpMk id="20" creationId="{03706D31-139E-49F8-B03E-C175080D9171}"/>
          </ac:cxnSpMkLst>
        </pc:cxnChg>
        <pc:cxnChg chg="add del mod">
          <ac:chgData name="Kulinich Bohdan" userId="48e65c9f34e137d0" providerId="LiveId" clId="{D012B2DA-5A7A-40CE-8586-FCD8BB319165}" dt="2020-03-29T08:17:46.210" v="8645"/>
          <ac:cxnSpMkLst>
            <pc:docMk/>
            <pc:sldMk cId="273846800" sldId="389"/>
            <ac:cxnSpMk id="21" creationId="{AC807422-AA79-4674-8C05-F25BF8B24B21}"/>
          </ac:cxnSpMkLst>
        </pc:cxnChg>
        <pc:cxnChg chg="add del mod">
          <ac:chgData name="Kulinich Bohdan" userId="48e65c9f34e137d0" providerId="LiveId" clId="{D012B2DA-5A7A-40CE-8586-FCD8BB319165}" dt="2020-03-29T08:17:46.210" v="8645"/>
          <ac:cxnSpMkLst>
            <pc:docMk/>
            <pc:sldMk cId="273846800" sldId="389"/>
            <ac:cxnSpMk id="22" creationId="{D101FFD2-12EE-4E4B-9FEC-C64C33E9E8D4}"/>
          </ac:cxnSpMkLst>
        </pc:cxnChg>
        <pc:cxnChg chg="add del mod">
          <ac:chgData name="Kulinich Bohdan" userId="48e65c9f34e137d0" providerId="LiveId" clId="{D012B2DA-5A7A-40CE-8586-FCD8BB319165}" dt="2020-03-29T08:17:46.210" v="8645"/>
          <ac:cxnSpMkLst>
            <pc:docMk/>
            <pc:sldMk cId="273846800" sldId="389"/>
            <ac:cxnSpMk id="23" creationId="{FFA1F801-DF0D-4FD3-9CA4-E644182EEEC2}"/>
          </ac:cxnSpMkLst>
        </pc:cxnChg>
        <pc:cxnChg chg="add del mod">
          <ac:chgData name="Kulinich Bohdan" userId="48e65c9f34e137d0" providerId="LiveId" clId="{D012B2DA-5A7A-40CE-8586-FCD8BB319165}" dt="2020-03-29T08:17:46.210" v="8645"/>
          <ac:cxnSpMkLst>
            <pc:docMk/>
            <pc:sldMk cId="273846800" sldId="389"/>
            <ac:cxnSpMk id="24" creationId="{CBD1A6A7-31D2-4833-A81F-1CC321A97129}"/>
          </ac:cxnSpMkLst>
        </pc:cxnChg>
        <pc:cxnChg chg="add del mod">
          <ac:chgData name="Kulinich Bohdan" userId="48e65c9f34e137d0" providerId="LiveId" clId="{D012B2DA-5A7A-40CE-8586-FCD8BB319165}" dt="2020-03-29T08:17:46.210" v="8645"/>
          <ac:cxnSpMkLst>
            <pc:docMk/>
            <pc:sldMk cId="273846800" sldId="389"/>
            <ac:cxnSpMk id="27" creationId="{82FB248A-7B5C-4FDA-9734-89217F2195C5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62" creationId="{8E82B8F0-2D94-476A-9CF7-E1CA272EA2E8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64" creationId="{B3B9ECD4-8648-4326-B923-C91CFA952920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65" creationId="{C16139DC-5F71-434A-AF4A-77244CDA69ED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66" creationId="{8649355E-4ADD-4797-BC21-44D9FC1AB95D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67" creationId="{CC6FFD49-25D7-4E0E-96ED-C1A31EF8FFA5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68" creationId="{5DBF1DFC-35E3-4F25-A33D-9B2CCE979B16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69" creationId="{38B5283A-E264-4D7D-81D9-7D7BD3DD515D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70" creationId="{BA20137D-9FE6-4F3B-943B-858147C0E98A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71" creationId="{AF0A3D09-FF05-4632-A80A-B219A2BC9C37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74" creationId="{F9283044-1241-4050-829E-80531E680454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78" creationId="{B48AC5AE-C967-4588-9710-1C62E9420101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79" creationId="{CE265762-EED5-4A6A-9598-125C1C515166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80" creationId="{76F10531-F2DE-46AD-96EA-1B443976C593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82" creationId="{D6140B75-872B-4D38-871F-0AD15C9BC8B2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84" creationId="{4C4E7BDA-12FE-4BB7-8CB2-D4EA872C6B2B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85" creationId="{850B3814-591A-4894-8098-0C76F998AA97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86" creationId="{4297A6FC-0EEB-4DA8-B370-855AA7A7BA03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87" creationId="{035731CC-D8E9-4B4D-85C6-98CE28C083A2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88" creationId="{9647D661-F64B-4AAF-A555-B93F35DECA65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89" creationId="{215CB199-DFFA-404C-BC98-680BBA327E2B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90" creationId="{9810D876-FF87-4A35-9C42-0BC7EAED2A92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91" creationId="{D0BCF8C7-BF23-4A4A-82C4-C36414B020F2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92" creationId="{1582E978-5FFF-46FC-972D-8C3F96B94C39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93" creationId="{8CFD09EC-9CA6-4E80-87C2-347FD968CC1A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94" creationId="{C0CE091B-8DEE-470F-A3BC-6DAE372A8209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95" creationId="{0224EDB3-8402-499A-8AEA-85E0F92EF423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96" creationId="{397ACD42-C93F-42F4-8155-B41249FF1B97}"/>
          </ac:cxnSpMkLst>
        </pc:cxnChg>
        <pc:cxnChg chg="add mod">
          <ac:chgData name="Kulinich Bohdan" userId="48e65c9f34e137d0" providerId="LiveId" clId="{D012B2DA-5A7A-40CE-8586-FCD8BB319165}" dt="2020-03-29T08:18:52.407" v="8655" actId="1076"/>
          <ac:cxnSpMkLst>
            <pc:docMk/>
            <pc:sldMk cId="273846800" sldId="389"/>
            <ac:cxnSpMk id="97" creationId="{FC7D4455-9E1C-45BD-93C1-32429B4CAE29}"/>
          </ac:cxnSpMkLst>
        </pc:cxnChg>
      </pc:sldChg>
      <pc:sldChg chg="addSp modSp mod modAnim">
        <pc:chgData name="Kulinich Bohdan" userId="48e65c9f34e137d0" providerId="LiveId" clId="{D012B2DA-5A7A-40CE-8586-FCD8BB319165}" dt="2020-03-29T11:57:25.615" v="9421" actId="166"/>
        <pc:sldMkLst>
          <pc:docMk/>
          <pc:sldMk cId="2529177141" sldId="391"/>
        </pc:sldMkLst>
        <pc:spChg chg="mod ord">
          <ac:chgData name="Kulinich Bohdan" userId="48e65c9f34e137d0" providerId="LiveId" clId="{D012B2DA-5A7A-40CE-8586-FCD8BB319165}" dt="2020-03-29T11:57:25.615" v="9421" actId="166"/>
          <ac:spMkLst>
            <pc:docMk/>
            <pc:sldMk cId="2529177141" sldId="391"/>
            <ac:spMk id="6" creationId="{4CD1B612-D16C-4F70-8335-78480BFE8EC8}"/>
          </ac:spMkLst>
        </pc:spChg>
        <pc:spChg chg="add mod ord">
          <ac:chgData name="Kulinich Bohdan" userId="48e65c9f34e137d0" providerId="LiveId" clId="{D012B2DA-5A7A-40CE-8586-FCD8BB319165}" dt="2020-03-29T11:56:25.083" v="9418" actId="167"/>
          <ac:spMkLst>
            <pc:docMk/>
            <pc:sldMk cId="2529177141" sldId="391"/>
            <ac:spMk id="9" creationId="{DB942EAB-FC35-474C-89AE-C759CD3FC7F4}"/>
          </ac:spMkLst>
        </pc:spChg>
        <pc:spChg chg="add mod">
          <ac:chgData name="Kulinich Bohdan" userId="48e65c9f34e137d0" providerId="LiveId" clId="{D012B2DA-5A7A-40CE-8586-FCD8BB319165}" dt="2020-03-29T11:51:47.172" v="9284" actId="14100"/>
          <ac:spMkLst>
            <pc:docMk/>
            <pc:sldMk cId="2529177141" sldId="391"/>
            <ac:spMk id="10" creationId="{B4D95442-5DA4-431A-9DE3-84D1217C12FA}"/>
          </ac:spMkLst>
        </pc:spChg>
        <pc:spChg chg="add mod">
          <ac:chgData name="Kulinich Bohdan" userId="48e65c9f34e137d0" providerId="LiveId" clId="{D012B2DA-5A7A-40CE-8586-FCD8BB319165}" dt="2020-03-29T11:57:17.330" v="9420" actId="20577"/>
          <ac:spMkLst>
            <pc:docMk/>
            <pc:sldMk cId="2529177141" sldId="391"/>
            <ac:spMk id="11" creationId="{A5DAE6BD-6680-40E4-A26F-87DA16F9EF3C}"/>
          </ac:spMkLst>
        </pc:spChg>
        <pc:spChg chg="add mod ord">
          <ac:chgData name="Kulinich Bohdan" userId="48e65c9f34e137d0" providerId="LiveId" clId="{D012B2DA-5A7A-40CE-8586-FCD8BB319165}" dt="2020-03-29T11:55:54.874" v="9416" actId="167"/>
          <ac:spMkLst>
            <pc:docMk/>
            <pc:sldMk cId="2529177141" sldId="391"/>
            <ac:spMk id="12" creationId="{877FCD5E-4591-49FD-926C-54421EA27461}"/>
          </ac:spMkLst>
        </pc:spChg>
        <pc:spChg chg="add mod ord">
          <ac:chgData name="Kulinich Bohdan" userId="48e65c9f34e137d0" providerId="LiveId" clId="{D012B2DA-5A7A-40CE-8586-FCD8BB319165}" dt="2020-03-29T11:56:33.462" v="9419" actId="167"/>
          <ac:spMkLst>
            <pc:docMk/>
            <pc:sldMk cId="2529177141" sldId="391"/>
            <ac:spMk id="13" creationId="{72B40A8F-CEF8-41E9-B3F3-328542D7F1D9}"/>
          </ac:spMkLst>
        </pc:spChg>
        <pc:spChg chg="add mod ord">
          <ac:chgData name="Kulinich Bohdan" userId="48e65c9f34e137d0" providerId="LiveId" clId="{D012B2DA-5A7A-40CE-8586-FCD8BB319165}" dt="2020-03-29T11:56:33.462" v="9419" actId="167"/>
          <ac:spMkLst>
            <pc:docMk/>
            <pc:sldMk cId="2529177141" sldId="391"/>
            <ac:spMk id="14" creationId="{417DA6E2-08FC-43ED-B0E4-1C81951202DB}"/>
          </ac:spMkLst>
        </pc:spChg>
      </pc:sldChg>
      <pc:sldChg chg="addSp delSp modSp mod delAnim modAnim">
        <pc:chgData name="Kulinich Bohdan" userId="48e65c9f34e137d0" providerId="LiveId" clId="{D012B2DA-5A7A-40CE-8586-FCD8BB319165}" dt="2020-03-29T12:18:27.185" v="9837" actId="1076"/>
        <pc:sldMkLst>
          <pc:docMk/>
          <pc:sldMk cId="1540853477" sldId="392"/>
        </pc:sldMkLst>
        <pc:spChg chg="mod">
          <ac:chgData name="Kulinich Bohdan" userId="48e65c9f34e137d0" providerId="LiveId" clId="{D012B2DA-5A7A-40CE-8586-FCD8BB319165}" dt="2020-03-29T12:07:50.496" v="9758" actId="1076"/>
          <ac:spMkLst>
            <pc:docMk/>
            <pc:sldMk cId="1540853477" sldId="392"/>
            <ac:spMk id="6" creationId="{4CD1B612-D16C-4F70-8335-78480BFE8EC8}"/>
          </ac:spMkLst>
        </pc:spChg>
        <pc:spChg chg="add del mod">
          <ac:chgData name="Kulinich Bohdan" userId="48e65c9f34e137d0" providerId="LiveId" clId="{D012B2DA-5A7A-40CE-8586-FCD8BB319165}" dt="2020-03-29T12:17:42.613" v="9828" actId="478"/>
          <ac:spMkLst>
            <pc:docMk/>
            <pc:sldMk cId="1540853477" sldId="392"/>
            <ac:spMk id="10" creationId="{0CA521CA-A879-4E52-ADC9-AEF8A299660C}"/>
          </ac:spMkLst>
        </pc:spChg>
        <pc:spChg chg="add del mod">
          <ac:chgData name="Kulinich Bohdan" userId="48e65c9f34e137d0" providerId="LiveId" clId="{D012B2DA-5A7A-40CE-8586-FCD8BB319165}" dt="2020-03-29T12:17:42.613" v="9828" actId="478"/>
          <ac:spMkLst>
            <pc:docMk/>
            <pc:sldMk cId="1540853477" sldId="392"/>
            <ac:spMk id="14" creationId="{E067AAD2-2D80-4D2C-818A-C48EE6DC6D6F}"/>
          </ac:spMkLst>
        </pc:spChg>
        <pc:spChg chg="add del mod">
          <ac:chgData name="Kulinich Bohdan" userId="48e65c9f34e137d0" providerId="LiveId" clId="{D012B2DA-5A7A-40CE-8586-FCD8BB319165}" dt="2020-03-29T12:17:42.613" v="9828" actId="478"/>
          <ac:spMkLst>
            <pc:docMk/>
            <pc:sldMk cId="1540853477" sldId="392"/>
            <ac:spMk id="18" creationId="{80DCD942-D126-45FC-BBF0-4E997692AC53}"/>
          </ac:spMkLst>
        </pc:spChg>
        <pc:spChg chg="add del mod">
          <ac:chgData name="Kulinich Bohdan" userId="48e65c9f34e137d0" providerId="LiveId" clId="{D012B2DA-5A7A-40CE-8586-FCD8BB319165}" dt="2020-03-29T12:17:42.613" v="9828" actId="478"/>
          <ac:spMkLst>
            <pc:docMk/>
            <pc:sldMk cId="1540853477" sldId="392"/>
            <ac:spMk id="20" creationId="{279D6573-470A-4083-9B74-C6E797D14D8B}"/>
          </ac:spMkLst>
        </pc:spChg>
        <pc:spChg chg="add del mod">
          <ac:chgData name="Kulinich Bohdan" userId="48e65c9f34e137d0" providerId="LiveId" clId="{D012B2DA-5A7A-40CE-8586-FCD8BB319165}" dt="2020-03-29T12:17:42.613" v="9828" actId="478"/>
          <ac:spMkLst>
            <pc:docMk/>
            <pc:sldMk cId="1540853477" sldId="392"/>
            <ac:spMk id="22" creationId="{81D0FBF6-F9B9-4720-876D-413DBFCE8E43}"/>
          </ac:spMkLst>
        </pc:spChg>
        <pc:spChg chg="add del mod">
          <ac:chgData name="Kulinich Bohdan" userId="48e65c9f34e137d0" providerId="LiveId" clId="{D012B2DA-5A7A-40CE-8586-FCD8BB319165}" dt="2020-03-29T12:17:42.613" v="9828" actId="478"/>
          <ac:spMkLst>
            <pc:docMk/>
            <pc:sldMk cId="1540853477" sldId="392"/>
            <ac:spMk id="23" creationId="{64140189-972F-437E-A226-1AF2FC506250}"/>
          </ac:spMkLst>
        </pc:spChg>
        <pc:spChg chg="add del mod">
          <ac:chgData name="Kulinich Bohdan" userId="48e65c9f34e137d0" providerId="LiveId" clId="{D012B2DA-5A7A-40CE-8586-FCD8BB319165}" dt="2020-03-29T12:17:42.613" v="9828" actId="478"/>
          <ac:spMkLst>
            <pc:docMk/>
            <pc:sldMk cId="1540853477" sldId="392"/>
            <ac:spMk id="24" creationId="{D4176687-0A4C-440D-AAC2-CF1A19442FA5}"/>
          </ac:spMkLst>
        </pc:spChg>
        <pc:spChg chg="add del mod">
          <ac:chgData name="Kulinich Bohdan" userId="48e65c9f34e137d0" providerId="LiveId" clId="{D012B2DA-5A7A-40CE-8586-FCD8BB319165}" dt="2020-03-29T12:17:42.613" v="9828" actId="478"/>
          <ac:spMkLst>
            <pc:docMk/>
            <pc:sldMk cId="1540853477" sldId="392"/>
            <ac:spMk id="25" creationId="{3589AC19-5AFF-4966-9AC2-73C4F8962524}"/>
          </ac:spMkLst>
        </pc:spChg>
        <pc:spChg chg="add del mod">
          <ac:chgData name="Kulinich Bohdan" userId="48e65c9f34e137d0" providerId="LiveId" clId="{D012B2DA-5A7A-40CE-8586-FCD8BB319165}" dt="2020-03-29T12:17:42.613" v="9828" actId="478"/>
          <ac:spMkLst>
            <pc:docMk/>
            <pc:sldMk cId="1540853477" sldId="392"/>
            <ac:spMk id="26" creationId="{2B45463B-E0F8-4103-AFC9-91F8072BC0C4}"/>
          </ac:spMkLst>
        </pc:spChg>
        <pc:spChg chg="add del mod">
          <ac:chgData name="Kulinich Bohdan" userId="48e65c9f34e137d0" providerId="LiveId" clId="{D012B2DA-5A7A-40CE-8586-FCD8BB319165}" dt="2020-03-29T12:17:42.613" v="9828" actId="478"/>
          <ac:spMkLst>
            <pc:docMk/>
            <pc:sldMk cId="1540853477" sldId="392"/>
            <ac:spMk id="27" creationId="{14E34174-97D0-4F34-8E46-113D92AA577E}"/>
          </ac:spMkLst>
        </pc:spChg>
        <pc:spChg chg="add del mod">
          <ac:chgData name="Kulinich Bohdan" userId="48e65c9f34e137d0" providerId="LiveId" clId="{D012B2DA-5A7A-40CE-8586-FCD8BB319165}" dt="2020-03-29T12:17:42.613" v="9828" actId="478"/>
          <ac:spMkLst>
            <pc:docMk/>
            <pc:sldMk cId="1540853477" sldId="392"/>
            <ac:spMk id="31" creationId="{56C1EC11-405D-4CF8-A808-C73C4C4B8837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32" creationId="{945B76B6-1D71-405B-A55B-EBC2E8891D83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36" creationId="{2EDAF04A-02B2-418A-8883-60D03A0912A9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40" creationId="{32F4C251-5489-4BA9-B3EF-6DAFB33E0732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42" creationId="{E671F481-C99C-4AC2-AB9C-5BC5C192333D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44" creationId="{48150067-4C81-47D2-BFF0-E335C17023F5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45" creationId="{3A31AA6C-F3D0-419C-BBEC-6320E0FF83A9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46" creationId="{EFCB600C-515F-4427-8A41-38575F707883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47" creationId="{0B7480A9-2C09-4B03-87DB-3C615A93CBA6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48" creationId="{D217E9C2-F3B7-46FD-AD1C-BC3BF3DB9C72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49" creationId="{AD1CEC22-D1FA-4A6B-9812-793A3A23C19A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54" creationId="{0E746AA3-AD4D-4521-9451-2703D2D72C0E}"/>
          </ac:spMkLst>
        </pc:spChg>
        <pc:spChg chg="add mod">
          <ac:chgData name="Kulinich Bohdan" userId="48e65c9f34e137d0" providerId="LiveId" clId="{D012B2DA-5A7A-40CE-8586-FCD8BB319165}" dt="2020-03-29T12:18:27.185" v="9837" actId="1076"/>
          <ac:spMkLst>
            <pc:docMk/>
            <pc:sldMk cId="1540853477" sldId="392"/>
            <ac:spMk id="55" creationId="{0B0BAC8A-67AE-49CA-80E9-BF98963C03EF}"/>
          </ac:spMkLst>
        </pc:spChg>
        <pc:spChg chg="del">
          <ac:chgData name="Kulinich Bohdan" userId="48e65c9f34e137d0" providerId="LiveId" clId="{D012B2DA-5A7A-40CE-8586-FCD8BB319165}" dt="2020-03-29T12:04:18.326" v="9422" actId="478"/>
          <ac:spMkLst>
            <pc:docMk/>
            <pc:sldMk cId="1540853477" sldId="392"/>
            <ac:spMk id="132" creationId="{71B5B732-503B-44C1-B899-1D6A97753E3C}"/>
          </ac:spMkLst>
        </pc:spChg>
        <pc:spChg chg="del">
          <ac:chgData name="Kulinich Bohdan" userId="48e65c9f34e137d0" providerId="LiveId" clId="{D012B2DA-5A7A-40CE-8586-FCD8BB319165}" dt="2020-03-29T12:04:19.298" v="9423" actId="478"/>
          <ac:spMkLst>
            <pc:docMk/>
            <pc:sldMk cId="1540853477" sldId="392"/>
            <ac:spMk id="133" creationId="{D76D6F2A-57A9-4289-9EB8-1B52A1C48E19}"/>
          </ac:spMkLst>
        </pc:spChg>
        <pc:grpChg chg="add del mod">
          <ac:chgData name="Kulinich Bohdan" userId="48e65c9f34e137d0" providerId="LiveId" clId="{D012B2DA-5A7A-40CE-8586-FCD8BB319165}" dt="2020-03-29T12:17:42.613" v="9828" actId="478"/>
          <ac:grpSpMkLst>
            <pc:docMk/>
            <pc:sldMk cId="1540853477" sldId="392"/>
            <ac:grpSpMk id="28" creationId="{F8D5F24F-7B23-4D2F-9FE8-F9FB12CD84D3}"/>
          </ac:grpSpMkLst>
        </pc:grpChg>
        <pc:grpChg chg="add mod">
          <ac:chgData name="Kulinich Bohdan" userId="48e65c9f34e137d0" providerId="LiveId" clId="{D012B2DA-5A7A-40CE-8586-FCD8BB319165}" dt="2020-03-29T12:18:27.185" v="9837" actId="1076"/>
          <ac:grpSpMkLst>
            <pc:docMk/>
            <pc:sldMk cId="1540853477" sldId="392"/>
            <ac:grpSpMk id="50" creationId="{3CBC5241-F3A6-4E0C-9D22-347C140DE567}"/>
          </ac:grpSpMkLst>
        </pc:grpChg>
        <pc:picChg chg="mod">
          <ac:chgData name="Kulinich Bohdan" userId="48e65c9f34e137d0" providerId="LiveId" clId="{D012B2DA-5A7A-40CE-8586-FCD8BB319165}" dt="2020-03-29T12:17:45.094" v="9829" actId="1076"/>
          <ac:picMkLst>
            <pc:docMk/>
            <pc:sldMk cId="1540853477" sldId="392"/>
            <ac:picMk id="131" creationId="{C6B5EE36-5CF9-46D0-983C-F86237C480B6}"/>
          </ac:picMkLst>
        </pc:picChg>
        <pc:cxnChg chg="add del mod">
          <ac:chgData name="Kulinich Bohdan" userId="48e65c9f34e137d0" providerId="LiveId" clId="{D012B2DA-5A7A-40CE-8586-FCD8BB319165}" dt="2020-03-29T12:17:42.613" v="9828" actId="478"/>
          <ac:cxnSpMkLst>
            <pc:docMk/>
            <pc:sldMk cId="1540853477" sldId="392"/>
            <ac:cxnSpMk id="11" creationId="{51F43002-6989-45A0-8DA0-A27861A4A342}"/>
          </ac:cxnSpMkLst>
        </pc:cxnChg>
        <pc:cxnChg chg="add del mod">
          <ac:chgData name="Kulinich Bohdan" userId="48e65c9f34e137d0" providerId="LiveId" clId="{D012B2DA-5A7A-40CE-8586-FCD8BB319165}" dt="2020-03-29T12:17:42.613" v="9828" actId="478"/>
          <ac:cxnSpMkLst>
            <pc:docMk/>
            <pc:sldMk cId="1540853477" sldId="392"/>
            <ac:cxnSpMk id="12" creationId="{DB211A77-AF05-4831-8124-6C3A838B94E8}"/>
          </ac:cxnSpMkLst>
        </pc:cxnChg>
        <pc:cxnChg chg="add del mod">
          <ac:chgData name="Kulinich Bohdan" userId="48e65c9f34e137d0" providerId="LiveId" clId="{D012B2DA-5A7A-40CE-8586-FCD8BB319165}" dt="2020-03-29T12:17:42.613" v="9828" actId="478"/>
          <ac:cxnSpMkLst>
            <pc:docMk/>
            <pc:sldMk cId="1540853477" sldId="392"/>
            <ac:cxnSpMk id="13" creationId="{429BDF32-3DDD-4D92-A874-FCE5329BAFF9}"/>
          </ac:cxnSpMkLst>
        </pc:cxnChg>
        <pc:cxnChg chg="add del mod">
          <ac:chgData name="Kulinich Bohdan" userId="48e65c9f34e137d0" providerId="LiveId" clId="{D012B2DA-5A7A-40CE-8586-FCD8BB319165}" dt="2020-03-29T12:17:42.613" v="9828" actId="478"/>
          <ac:cxnSpMkLst>
            <pc:docMk/>
            <pc:sldMk cId="1540853477" sldId="392"/>
            <ac:cxnSpMk id="15" creationId="{222563E8-E91C-401A-9862-187564ADD972}"/>
          </ac:cxnSpMkLst>
        </pc:cxnChg>
        <pc:cxnChg chg="add del mod">
          <ac:chgData name="Kulinich Bohdan" userId="48e65c9f34e137d0" providerId="LiveId" clId="{D012B2DA-5A7A-40CE-8586-FCD8BB319165}" dt="2020-03-29T12:17:42.613" v="9828" actId="478"/>
          <ac:cxnSpMkLst>
            <pc:docMk/>
            <pc:sldMk cId="1540853477" sldId="392"/>
            <ac:cxnSpMk id="16" creationId="{025AD171-898E-48E9-8EDA-1F6117BCB54C}"/>
          </ac:cxnSpMkLst>
        </pc:cxnChg>
        <pc:cxnChg chg="add del mod">
          <ac:chgData name="Kulinich Bohdan" userId="48e65c9f34e137d0" providerId="LiveId" clId="{D012B2DA-5A7A-40CE-8586-FCD8BB319165}" dt="2020-03-29T12:17:42.613" v="9828" actId="478"/>
          <ac:cxnSpMkLst>
            <pc:docMk/>
            <pc:sldMk cId="1540853477" sldId="392"/>
            <ac:cxnSpMk id="17" creationId="{897E82FF-1E73-44D1-B850-1C0243DFCE27}"/>
          </ac:cxnSpMkLst>
        </pc:cxnChg>
        <pc:cxnChg chg="add del mod">
          <ac:chgData name="Kulinich Bohdan" userId="48e65c9f34e137d0" providerId="LiveId" clId="{D012B2DA-5A7A-40CE-8586-FCD8BB319165}" dt="2020-03-29T12:17:42.613" v="9828" actId="478"/>
          <ac:cxnSpMkLst>
            <pc:docMk/>
            <pc:sldMk cId="1540853477" sldId="392"/>
            <ac:cxnSpMk id="19" creationId="{694CE6CB-2581-4EBE-ADB6-D1993AC46237}"/>
          </ac:cxnSpMkLst>
        </pc:cxnChg>
        <pc:cxnChg chg="add del mod">
          <ac:chgData name="Kulinich Bohdan" userId="48e65c9f34e137d0" providerId="LiveId" clId="{D012B2DA-5A7A-40CE-8586-FCD8BB319165}" dt="2020-03-29T12:17:42.613" v="9828" actId="478"/>
          <ac:cxnSpMkLst>
            <pc:docMk/>
            <pc:sldMk cId="1540853477" sldId="392"/>
            <ac:cxnSpMk id="21" creationId="{0F34C22F-9598-48B8-ABEC-C4D3A850CACC}"/>
          </ac:cxnSpMkLst>
        </pc:cxnChg>
        <pc:cxnChg chg="add mod">
          <ac:chgData name="Kulinich Bohdan" userId="48e65c9f34e137d0" providerId="LiveId" clId="{D012B2DA-5A7A-40CE-8586-FCD8BB319165}" dt="2020-03-29T12:18:27.185" v="9837" actId="1076"/>
          <ac:cxnSpMkLst>
            <pc:docMk/>
            <pc:sldMk cId="1540853477" sldId="392"/>
            <ac:cxnSpMk id="33" creationId="{3E816323-A704-40EE-B227-02503FAB60C6}"/>
          </ac:cxnSpMkLst>
        </pc:cxnChg>
        <pc:cxnChg chg="add mod">
          <ac:chgData name="Kulinich Bohdan" userId="48e65c9f34e137d0" providerId="LiveId" clId="{D012B2DA-5A7A-40CE-8586-FCD8BB319165}" dt="2020-03-29T12:18:27.185" v="9837" actId="1076"/>
          <ac:cxnSpMkLst>
            <pc:docMk/>
            <pc:sldMk cId="1540853477" sldId="392"/>
            <ac:cxnSpMk id="34" creationId="{9719B47E-D9AF-49B9-9DE5-5EB8A2197EFD}"/>
          </ac:cxnSpMkLst>
        </pc:cxnChg>
        <pc:cxnChg chg="add mod">
          <ac:chgData name="Kulinich Bohdan" userId="48e65c9f34e137d0" providerId="LiveId" clId="{D012B2DA-5A7A-40CE-8586-FCD8BB319165}" dt="2020-03-29T12:18:27.185" v="9837" actId="1076"/>
          <ac:cxnSpMkLst>
            <pc:docMk/>
            <pc:sldMk cId="1540853477" sldId="392"/>
            <ac:cxnSpMk id="35" creationId="{1B236BEB-81AC-4994-A8A8-035332608B24}"/>
          </ac:cxnSpMkLst>
        </pc:cxnChg>
        <pc:cxnChg chg="add mod">
          <ac:chgData name="Kulinich Bohdan" userId="48e65c9f34e137d0" providerId="LiveId" clId="{D012B2DA-5A7A-40CE-8586-FCD8BB319165}" dt="2020-03-29T12:18:27.185" v="9837" actId="1076"/>
          <ac:cxnSpMkLst>
            <pc:docMk/>
            <pc:sldMk cId="1540853477" sldId="392"/>
            <ac:cxnSpMk id="37" creationId="{A0CDF624-3B55-4936-BD61-30F956773ECC}"/>
          </ac:cxnSpMkLst>
        </pc:cxnChg>
        <pc:cxnChg chg="add mod">
          <ac:chgData name="Kulinich Bohdan" userId="48e65c9f34e137d0" providerId="LiveId" clId="{D012B2DA-5A7A-40CE-8586-FCD8BB319165}" dt="2020-03-29T12:18:27.185" v="9837" actId="1076"/>
          <ac:cxnSpMkLst>
            <pc:docMk/>
            <pc:sldMk cId="1540853477" sldId="392"/>
            <ac:cxnSpMk id="38" creationId="{3B186B4D-B8C1-443C-8C1C-A8CAA9146BDD}"/>
          </ac:cxnSpMkLst>
        </pc:cxnChg>
        <pc:cxnChg chg="add mod">
          <ac:chgData name="Kulinich Bohdan" userId="48e65c9f34e137d0" providerId="LiveId" clId="{D012B2DA-5A7A-40CE-8586-FCD8BB319165}" dt="2020-03-29T12:18:27.185" v="9837" actId="1076"/>
          <ac:cxnSpMkLst>
            <pc:docMk/>
            <pc:sldMk cId="1540853477" sldId="392"/>
            <ac:cxnSpMk id="39" creationId="{B999533B-0BEB-460D-9179-2947AC3D4FE7}"/>
          </ac:cxnSpMkLst>
        </pc:cxnChg>
        <pc:cxnChg chg="add mod">
          <ac:chgData name="Kulinich Bohdan" userId="48e65c9f34e137d0" providerId="LiveId" clId="{D012B2DA-5A7A-40CE-8586-FCD8BB319165}" dt="2020-03-29T12:18:27.185" v="9837" actId="1076"/>
          <ac:cxnSpMkLst>
            <pc:docMk/>
            <pc:sldMk cId="1540853477" sldId="392"/>
            <ac:cxnSpMk id="41" creationId="{57588E5B-0A6A-463D-BF2D-6810E2592CE5}"/>
          </ac:cxnSpMkLst>
        </pc:cxnChg>
        <pc:cxnChg chg="add mod">
          <ac:chgData name="Kulinich Bohdan" userId="48e65c9f34e137d0" providerId="LiveId" clId="{D012B2DA-5A7A-40CE-8586-FCD8BB319165}" dt="2020-03-29T12:18:27.185" v="9837" actId="1076"/>
          <ac:cxnSpMkLst>
            <pc:docMk/>
            <pc:sldMk cId="1540853477" sldId="392"/>
            <ac:cxnSpMk id="43" creationId="{440C7CCC-6E26-405E-A282-7C2267338EC2}"/>
          </ac:cxnSpMkLst>
        </pc:cxnChg>
      </pc:sldChg>
      <pc:sldChg chg="del">
        <pc:chgData name="Kulinich Bohdan" userId="48e65c9f34e137d0" providerId="LiveId" clId="{D012B2DA-5A7A-40CE-8586-FCD8BB319165}" dt="2020-03-29T13:02:24.743" v="9839" actId="47"/>
        <pc:sldMkLst>
          <pc:docMk/>
          <pc:sldMk cId="2324379613" sldId="393"/>
        </pc:sldMkLst>
      </pc:sldChg>
      <pc:sldChg chg="del">
        <pc:chgData name="Kulinich Bohdan" userId="48e65c9f34e137d0" providerId="LiveId" clId="{D012B2DA-5A7A-40CE-8586-FCD8BB319165}" dt="2020-03-29T13:02:26.077" v="9840" actId="47"/>
        <pc:sldMkLst>
          <pc:docMk/>
          <pc:sldMk cId="4071669346" sldId="394"/>
        </pc:sldMkLst>
      </pc:sldChg>
      <pc:sldChg chg="modSp mod">
        <pc:chgData name="Kulinich Bohdan" userId="48e65c9f34e137d0" providerId="LiveId" clId="{D012B2DA-5A7A-40CE-8586-FCD8BB319165}" dt="2020-03-30T05:52:28.507" v="10364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D012B2DA-5A7A-40CE-8586-FCD8BB319165}" dt="2020-03-30T05:52:28.507" v="10364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D012B2DA-5A7A-40CE-8586-FCD8BB319165}" dt="2020-03-29T13:11:55.236" v="10302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D012B2DA-5A7A-40CE-8586-FCD8BB319165}" dt="2020-03-29T13:13:24.255" v="10324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D012B2DA-5A7A-40CE-8586-FCD8BB319165}" dt="2020-03-29T13:15:17.504" v="10354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modSp mod modAnim">
        <pc:chgData name="Kulinich Bohdan" userId="48e65c9f34e137d0" providerId="LiveId" clId="{D012B2DA-5A7A-40CE-8586-FCD8BB319165}" dt="2020-03-29T08:41:20.712" v="9015"/>
        <pc:sldMkLst>
          <pc:docMk/>
          <pc:sldMk cId="1720957842" sldId="397"/>
        </pc:sldMkLst>
        <pc:spChg chg="mod">
          <ac:chgData name="Kulinich Bohdan" userId="48e65c9f34e137d0" providerId="LiveId" clId="{D012B2DA-5A7A-40CE-8586-FCD8BB319165}" dt="2020-03-29T08:32:38.438" v="8923" actId="20577"/>
          <ac:spMkLst>
            <pc:docMk/>
            <pc:sldMk cId="1720957842" sldId="397"/>
            <ac:spMk id="6" creationId="{4CD1B612-D16C-4F70-8335-78480BFE8EC8}"/>
          </ac:spMkLst>
        </pc:spChg>
        <pc:spChg chg="add mod">
          <ac:chgData name="Kulinich Bohdan" userId="48e65c9f34e137d0" providerId="LiveId" clId="{D012B2DA-5A7A-40CE-8586-FCD8BB319165}" dt="2020-03-29T08:41:18.067" v="9014" actId="1076"/>
          <ac:spMkLst>
            <pc:docMk/>
            <pc:sldMk cId="1720957842" sldId="397"/>
            <ac:spMk id="9" creationId="{475F5CDA-E2C7-4802-991C-FC25429CF5C7}"/>
          </ac:spMkLst>
        </pc:spChg>
        <pc:spChg chg="add mod">
          <ac:chgData name="Kulinich Bohdan" userId="48e65c9f34e137d0" providerId="LiveId" clId="{D012B2DA-5A7A-40CE-8586-FCD8BB319165}" dt="2020-03-29T08:41:18.067" v="9014" actId="1076"/>
          <ac:spMkLst>
            <pc:docMk/>
            <pc:sldMk cId="1720957842" sldId="397"/>
            <ac:spMk id="13" creationId="{DF7295BC-0C45-4633-A516-ACE5D9ACCB8A}"/>
          </ac:spMkLst>
        </pc:spChg>
        <pc:spChg chg="add mod">
          <ac:chgData name="Kulinich Bohdan" userId="48e65c9f34e137d0" providerId="LiveId" clId="{D012B2DA-5A7A-40CE-8586-FCD8BB319165}" dt="2020-03-29T08:41:18.067" v="9014" actId="1076"/>
          <ac:spMkLst>
            <pc:docMk/>
            <pc:sldMk cId="1720957842" sldId="397"/>
            <ac:spMk id="15" creationId="{C475D429-9AE0-46C4-805D-43A75FAFBA63}"/>
          </ac:spMkLst>
        </pc:spChg>
        <pc:spChg chg="add mod">
          <ac:chgData name="Kulinich Bohdan" userId="48e65c9f34e137d0" providerId="LiveId" clId="{D012B2DA-5A7A-40CE-8586-FCD8BB319165}" dt="2020-03-29T08:41:18.067" v="9014" actId="1076"/>
          <ac:spMkLst>
            <pc:docMk/>
            <pc:sldMk cId="1720957842" sldId="397"/>
            <ac:spMk id="17" creationId="{263980FA-8D04-4C3A-AEAE-BAAF9E1D5AB2}"/>
          </ac:spMkLst>
        </pc:spChg>
        <pc:spChg chg="add mod">
          <ac:chgData name="Kulinich Bohdan" userId="48e65c9f34e137d0" providerId="LiveId" clId="{D012B2DA-5A7A-40CE-8586-FCD8BB319165}" dt="2020-03-29T08:41:18.067" v="9014" actId="1076"/>
          <ac:spMkLst>
            <pc:docMk/>
            <pc:sldMk cId="1720957842" sldId="397"/>
            <ac:spMk id="18" creationId="{C3200DAA-AC8C-485B-9D04-AFB488DF4C14}"/>
          </ac:spMkLst>
        </pc:spChg>
        <pc:spChg chg="add mod">
          <ac:chgData name="Kulinich Bohdan" userId="48e65c9f34e137d0" providerId="LiveId" clId="{D012B2DA-5A7A-40CE-8586-FCD8BB319165}" dt="2020-03-29T08:41:18.067" v="9014" actId="1076"/>
          <ac:spMkLst>
            <pc:docMk/>
            <pc:sldMk cId="1720957842" sldId="397"/>
            <ac:spMk id="19" creationId="{6BA4368B-D3A9-43F1-85AB-EFE29D1AA92A}"/>
          </ac:spMkLst>
        </pc:spChg>
        <pc:spChg chg="add mod">
          <ac:chgData name="Kulinich Bohdan" userId="48e65c9f34e137d0" providerId="LiveId" clId="{D012B2DA-5A7A-40CE-8586-FCD8BB319165}" dt="2020-03-29T08:41:18.067" v="9014" actId="1076"/>
          <ac:spMkLst>
            <pc:docMk/>
            <pc:sldMk cId="1720957842" sldId="397"/>
            <ac:spMk id="20" creationId="{DF40E32E-66AA-4713-976C-0D21F0D7CFD9}"/>
          </ac:spMkLst>
        </pc:spChg>
        <pc:spChg chg="add mod">
          <ac:chgData name="Kulinich Bohdan" userId="48e65c9f34e137d0" providerId="LiveId" clId="{D012B2DA-5A7A-40CE-8586-FCD8BB319165}" dt="2020-03-29T08:41:18.067" v="9014" actId="1076"/>
          <ac:spMkLst>
            <pc:docMk/>
            <pc:sldMk cId="1720957842" sldId="397"/>
            <ac:spMk id="21" creationId="{D5548A40-D2D2-4DD2-8389-EB074F06F236}"/>
          </ac:spMkLst>
        </pc:spChg>
        <pc:spChg chg="add mod">
          <ac:chgData name="Kulinich Bohdan" userId="48e65c9f34e137d0" providerId="LiveId" clId="{D012B2DA-5A7A-40CE-8586-FCD8BB319165}" dt="2020-03-29T08:41:18.067" v="9014" actId="1076"/>
          <ac:spMkLst>
            <pc:docMk/>
            <pc:sldMk cId="1720957842" sldId="397"/>
            <ac:spMk id="22" creationId="{EC904912-E45D-4BE5-B1DD-B357D6F7C2D6}"/>
          </ac:spMkLst>
        </pc:spChg>
        <pc:cxnChg chg="add mod">
          <ac:chgData name="Kulinich Bohdan" userId="48e65c9f34e137d0" providerId="LiveId" clId="{D012B2DA-5A7A-40CE-8586-FCD8BB319165}" dt="2020-03-29T08:41:18.067" v="9014" actId="1076"/>
          <ac:cxnSpMkLst>
            <pc:docMk/>
            <pc:sldMk cId="1720957842" sldId="397"/>
            <ac:cxnSpMk id="10" creationId="{F8CB03A1-3303-40D6-A94F-0926CBB999A0}"/>
          </ac:cxnSpMkLst>
        </pc:cxnChg>
        <pc:cxnChg chg="add mod">
          <ac:chgData name="Kulinich Bohdan" userId="48e65c9f34e137d0" providerId="LiveId" clId="{D012B2DA-5A7A-40CE-8586-FCD8BB319165}" dt="2020-03-29T08:41:18.067" v="9014" actId="1076"/>
          <ac:cxnSpMkLst>
            <pc:docMk/>
            <pc:sldMk cId="1720957842" sldId="397"/>
            <ac:cxnSpMk id="11" creationId="{FD2F39D3-B46D-40FA-B3CD-8A2866DBFF42}"/>
          </ac:cxnSpMkLst>
        </pc:cxnChg>
        <pc:cxnChg chg="add mod">
          <ac:chgData name="Kulinich Bohdan" userId="48e65c9f34e137d0" providerId="LiveId" clId="{D012B2DA-5A7A-40CE-8586-FCD8BB319165}" dt="2020-03-29T08:41:18.067" v="9014" actId="1076"/>
          <ac:cxnSpMkLst>
            <pc:docMk/>
            <pc:sldMk cId="1720957842" sldId="397"/>
            <ac:cxnSpMk id="12" creationId="{F88CAAED-D3AE-4889-B19F-B768FA2EA809}"/>
          </ac:cxnSpMkLst>
        </pc:cxnChg>
        <pc:cxnChg chg="add mod">
          <ac:chgData name="Kulinich Bohdan" userId="48e65c9f34e137d0" providerId="LiveId" clId="{D012B2DA-5A7A-40CE-8586-FCD8BB319165}" dt="2020-03-29T08:41:18.067" v="9014" actId="1076"/>
          <ac:cxnSpMkLst>
            <pc:docMk/>
            <pc:sldMk cId="1720957842" sldId="397"/>
            <ac:cxnSpMk id="14" creationId="{C1074A29-4C01-4669-B42E-D5E91E76B2EB}"/>
          </ac:cxnSpMkLst>
        </pc:cxnChg>
        <pc:cxnChg chg="add mod">
          <ac:chgData name="Kulinich Bohdan" userId="48e65c9f34e137d0" providerId="LiveId" clId="{D012B2DA-5A7A-40CE-8586-FCD8BB319165}" dt="2020-03-29T08:41:18.067" v="9014" actId="1076"/>
          <ac:cxnSpMkLst>
            <pc:docMk/>
            <pc:sldMk cId="1720957842" sldId="397"/>
            <ac:cxnSpMk id="16" creationId="{D95580B9-5988-4E2C-BE64-DA899AB986A3}"/>
          </ac:cxnSpMkLst>
        </pc:cxnChg>
      </pc:sldChg>
      <pc:sldChg chg="modSp del mod">
        <pc:chgData name="Kulinich Bohdan" userId="48e65c9f34e137d0" providerId="LiveId" clId="{D012B2DA-5A7A-40CE-8586-FCD8BB319165}" dt="2020-03-29T06:09:04.748" v="8014" actId="47"/>
        <pc:sldMkLst>
          <pc:docMk/>
          <pc:sldMk cId="1139478696" sldId="400"/>
        </pc:sldMkLst>
        <pc:cxnChg chg="mod">
          <ac:chgData name="Kulinich Bohdan" userId="48e65c9f34e137d0" providerId="LiveId" clId="{D012B2DA-5A7A-40CE-8586-FCD8BB319165}" dt="2020-03-25T06:50:30.398" v="51" actId="208"/>
          <ac:cxnSpMkLst>
            <pc:docMk/>
            <pc:sldMk cId="1139478696" sldId="400"/>
            <ac:cxnSpMk id="89" creationId="{558A03D7-2112-4231-99D5-6F627CECB368}"/>
          </ac:cxnSpMkLst>
        </pc:cxnChg>
      </pc:sldChg>
      <pc:sldChg chg="del">
        <pc:chgData name="Kulinich Bohdan" userId="48e65c9f34e137d0" providerId="LiveId" clId="{D012B2DA-5A7A-40CE-8586-FCD8BB319165}" dt="2020-03-29T06:09:04.748" v="8014" actId="47"/>
        <pc:sldMkLst>
          <pc:docMk/>
          <pc:sldMk cId="297872628" sldId="401"/>
        </pc:sldMkLst>
      </pc:sldChg>
      <pc:sldChg chg="del">
        <pc:chgData name="Kulinich Bohdan" userId="48e65c9f34e137d0" providerId="LiveId" clId="{D012B2DA-5A7A-40CE-8586-FCD8BB319165}" dt="2020-03-29T06:09:04.748" v="8014" actId="47"/>
        <pc:sldMkLst>
          <pc:docMk/>
          <pc:sldMk cId="2108240046" sldId="402"/>
        </pc:sldMkLst>
      </pc:sldChg>
      <pc:sldChg chg="del">
        <pc:chgData name="Kulinich Bohdan" userId="48e65c9f34e137d0" providerId="LiveId" clId="{D012B2DA-5A7A-40CE-8586-FCD8BB319165}" dt="2020-03-29T06:09:04.748" v="8014" actId="47"/>
        <pc:sldMkLst>
          <pc:docMk/>
          <pc:sldMk cId="2675362017" sldId="403"/>
        </pc:sldMkLst>
      </pc:sldChg>
      <pc:sldChg chg="del">
        <pc:chgData name="Kulinich Bohdan" userId="48e65c9f34e137d0" providerId="LiveId" clId="{D012B2DA-5A7A-40CE-8586-FCD8BB319165}" dt="2020-03-29T06:09:04.748" v="8014" actId="47"/>
        <pc:sldMkLst>
          <pc:docMk/>
          <pc:sldMk cId="1681526688" sldId="404"/>
        </pc:sldMkLst>
      </pc:sldChg>
      <pc:sldChg chg="modSp add del mod">
        <pc:chgData name="Kulinich Bohdan" userId="48e65c9f34e137d0" providerId="LiveId" clId="{D012B2DA-5A7A-40CE-8586-FCD8BB319165}" dt="2020-03-29T06:09:04.748" v="8014" actId="47"/>
        <pc:sldMkLst>
          <pc:docMk/>
          <pc:sldMk cId="704369466" sldId="405"/>
        </pc:sldMkLst>
        <pc:spChg chg="mod">
          <ac:chgData name="Kulinich Bohdan" userId="48e65c9f34e137d0" providerId="LiveId" clId="{D012B2DA-5A7A-40CE-8586-FCD8BB319165}" dt="2020-03-27T13:46:37.613" v="2088" actId="1076"/>
          <ac:spMkLst>
            <pc:docMk/>
            <pc:sldMk cId="704369466" sldId="405"/>
            <ac:spMk id="45" creationId="{D6812977-4F6C-4987-B343-7CBC67A6ECFB}"/>
          </ac:spMkLst>
        </pc:spChg>
      </pc:sldChg>
      <pc:sldChg chg="addSp delSp modSp add del mod">
        <pc:chgData name="Kulinich Bohdan" userId="48e65c9f34e137d0" providerId="LiveId" clId="{D012B2DA-5A7A-40CE-8586-FCD8BB319165}" dt="2020-03-25T18:02:25.599" v="1459" actId="47"/>
        <pc:sldMkLst>
          <pc:docMk/>
          <pc:sldMk cId="2207527953" sldId="406"/>
        </pc:sldMkLst>
        <pc:spChg chg="mod topLvl">
          <ac:chgData name="Kulinich Bohdan" userId="48e65c9f34e137d0" providerId="LiveId" clId="{D012B2DA-5A7A-40CE-8586-FCD8BB319165}" dt="2020-03-25T07:18:05.907" v="350" actId="165"/>
          <ac:spMkLst>
            <pc:docMk/>
            <pc:sldMk cId="2207527953" sldId="406"/>
            <ac:spMk id="25" creationId="{16FCF18B-C0DC-4EC8-B030-EA41AEE11590}"/>
          </ac:spMkLst>
        </pc:spChg>
        <pc:spChg chg="add mod topLvl">
          <ac:chgData name="Kulinich Bohdan" userId="48e65c9f34e137d0" providerId="LiveId" clId="{D012B2DA-5A7A-40CE-8586-FCD8BB319165}" dt="2020-03-25T07:18:05.907" v="350" actId="165"/>
          <ac:spMkLst>
            <pc:docMk/>
            <pc:sldMk cId="2207527953" sldId="406"/>
            <ac:spMk id="64" creationId="{6990331A-46A2-48CA-8EB4-163077BA2737}"/>
          </ac:spMkLst>
        </pc:spChg>
        <pc:spChg chg="del">
          <ac:chgData name="Kulinich Bohdan" userId="48e65c9f34e137d0" providerId="LiveId" clId="{D012B2DA-5A7A-40CE-8586-FCD8BB319165}" dt="2020-03-25T07:10:52.243" v="272" actId="478"/>
          <ac:spMkLst>
            <pc:docMk/>
            <pc:sldMk cId="2207527953" sldId="406"/>
            <ac:spMk id="123" creationId="{EA213F63-4A93-471C-B89F-F4BB99DF6FA4}"/>
          </ac:spMkLst>
        </pc:spChg>
        <pc:grpChg chg="add del mod topLvl">
          <ac:chgData name="Kulinich Bohdan" userId="48e65c9f34e137d0" providerId="LiveId" clId="{D012B2DA-5A7A-40CE-8586-FCD8BB319165}" dt="2020-03-25T07:15:32.708" v="319" actId="165"/>
          <ac:grpSpMkLst>
            <pc:docMk/>
            <pc:sldMk cId="2207527953" sldId="406"/>
            <ac:grpSpMk id="21" creationId="{75C82635-D8E8-4E65-A23A-B556FFBB25F0}"/>
          </ac:grpSpMkLst>
        </pc:grpChg>
        <pc:grpChg chg="add del mod">
          <ac:chgData name="Kulinich Bohdan" userId="48e65c9f34e137d0" providerId="LiveId" clId="{D012B2DA-5A7A-40CE-8586-FCD8BB319165}" dt="2020-03-25T07:15:17.759" v="316" actId="165"/>
          <ac:grpSpMkLst>
            <pc:docMk/>
            <pc:sldMk cId="2207527953" sldId="406"/>
            <ac:grpSpMk id="22" creationId="{7D9565D7-606F-437B-9B5E-5F9DEA0ACE98}"/>
          </ac:grpSpMkLst>
        </pc:grpChg>
        <pc:grpChg chg="add del mod">
          <ac:chgData name="Kulinich Bohdan" userId="48e65c9f34e137d0" providerId="LiveId" clId="{D012B2DA-5A7A-40CE-8586-FCD8BB319165}" dt="2020-03-25T07:18:05.907" v="350" actId="165"/>
          <ac:grpSpMkLst>
            <pc:docMk/>
            <pc:sldMk cId="2207527953" sldId="406"/>
            <ac:grpSpMk id="27" creationId="{1E2E4058-2E8B-41F2-85EF-BF9613A6214B}"/>
          </ac:grpSpMkLst>
        </pc:grpChg>
        <pc:cxnChg chg="add del mod ord topLvl">
          <ac:chgData name="Kulinich Bohdan" userId="48e65c9f34e137d0" providerId="LiveId" clId="{D012B2DA-5A7A-40CE-8586-FCD8BB319165}" dt="2020-03-25T07:15:20.711" v="318" actId="478"/>
          <ac:cxnSpMkLst>
            <pc:docMk/>
            <pc:sldMk cId="2207527953" sldId="406"/>
            <ac:cxnSpMk id="55" creationId="{EB5F0709-13FA-450A-968F-1915B53FDBFA}"/>
          </ac:cxnSpMkLst>
        </pc:cxnChg>
        <pc:cxnChg chg="add del mod ord topLvl">
          <ac:chgData name="Kulinich Bohdan" userId="48e65c9f34e137d0" providerId="LiveId" clId="{D012B2DA-5A7A-40CE-8586-FCD8BB319165}" dt="2020-03-25T07:15:19.727" v="317" actId="478"/>
          <ac:cxnSpMkLst>
            <pc:docMk/>
            <pc:sldMk cId="2207527953" sldId="406"/>
            <ac:cxnSpMk id="56" creationId="{BDCA953C-0484-4A0B-BDBF-44FFFD20ED77}"/>
          </ac:cxnSpMkLst>
        </pc:cxnChg>
        <pc:cxnChg chg="add mod topLvl">
          <ac:chgData name="Kulinich Bohdan" userId="48e65c9f34e137d0" providerId="LiveId" clId="{D012B2DA-5A7A-40CE-8586-FCD8BB319165}" dt="2020-03-25T07:18:05.907" v="350" actId="165"/>
          <ac:cxnSpMkLst>
            <pc:docMk/>
            <pc:sldMk cId="2207527953" sldId="406"/>
            <ac:cxnSpMk id="63" creationId="{C0DC3C3D-2205-46F2-BA51-8A6E361A6EEF}"/>
          </ac:cxnSpMkLst>
        </pc:cxnChg>
        <pc:cxnChg chg="add mod topLvl">
          <ac:chgData name="Kulinich Bohdan" userId="48e65c9f34e137d0" providerId="LiveId" clId="{D012B2DA-5A7A-40CE-8586-FCD8BB319165}" dt="2020-03-25T07:18:05.907" v="350" actId="165"/>
          <ac:cxnSpMkLst>
            <pc:docMk/>
            <pc:sldMk cId="2207527953" sldId="406"/>
            <ac:cxnSpMk id="65" creationId="{558ECF70-AA5B-4D3C-8DFE-116C8F043C55}"/>
          </ac:cxnSpMkLst>
        </pc:cxnChg>
        <pc:cxnChg chg="add mod topLvl">
          <ac:chgData name="Kulinich Bohdan" userId="48e65c9f34e137d0" providerId="LiveId" clId="{D012B2DA-5A7A-40CE-8586-FCD8BB319165}" dt="2020-03-25T07:18:05.907" v="350" actId="165"/>
          <ac:cxnSpMkLst>
            <pc:docMk/>
            <pc:sldMk cId="2207527953" sldId="406"/>
            <ac:cxnSpMk id="66" creationId="{FD441BE2-40A9-44B2-91BC-8D12D19237EC}"/>
          </ac:cxnSpMkLst>
        </pc:cxnChg>
        <pc:cxnChg chg="add mod topLvl">
          <ac:chgData name="Kulinich Bohdan" userId="48e65c9f34e137d0" providerId="LiveId" clId="{D012B2DA-5A7A-40CE-8586-FCD8BB319165}" dt="2020-03-25T07:18:05.907" v="350" actId="165"/>
          <ac:cxnSpMkLst>
            <pc:docMk/>
            <pc:sldMk cId="2207527953" sldId="406"/>
            <ac:cxnSpMk id="68" creationId="{E6DA609D-368C-4EA1-BAE5-477E05ADF345}"/>
          </ac:cxnSpMkLst>
        </pc:cxnChg>
        <pc:cxnChg chg="mod ord topLvl">
          <ac:chgData name="Kulinich Bohdan" userId="48e65c9f34e137d0" providerId="LiveId" clId="{D012B2DA-5A7A-40CE-8586-FCD8BB319165}" dt="2020-03-25T07:18:05.907" v="350" actId="165"/>
          <ac:cxnSpMkLst>
            <pc:docMk/>
            <pc:sldMk cId="2207527953" sldId="406"/>
            <ac:cxnSpMk id="115" creationId="{108ECC51-A098-402A-AA90-ED0D82A8137B}"/>
          </ac:cxnSpMkLst>
        </pc:cxnChg>
        <pc:cxnChg chg="mod ord topLvl">
          <ac:chgData name="Kulinich Bohdan" userId="48e65c9f34e137d0" providerId="LiveId" clId="{D012B2DA-5A7A-40CE-8586-FCD8BB319165}" dt="2020-03-25T07:18:05.907" v="350" actId="165"/>
          <ac:cxnSpMkLst>
            <pc:docMk/>
            <pc:sldMk cId="2207527953" sldId="406"/>
            <ac:cxnSpMk id="116" creationId="{ACAADFE6-E29C-476A-B77E-2B0248DC177C}"/>
          </ac:cxnSpMkLst>
        </pc:cxnChg>
        <pc:cxnChg chg="mod ord topLvl">
          <ac:chgData name="Kulinich Bohdan" userId="48e65c9f34e137d0" providerId="LiveId" clId="{D012B2DA-5A7A-40CE-8586-FCD8BB319165}" dt="2020-03-25T07:18:05.907" v="350" actId="165"/>
          <ac:cxnSpMkLst>
            <pc:docMk/>
            <pc:sldMk cId="2207527953" sldId="406"/>
            <ac:cxnSpMk id="117" creationId="{A07CBB5F-AE49-4536-A53D-D5DAA785F03B}"/>
          </ac:cxnSpMkLst>
        </pc:cxnChg>
        <pc:cxnChg chg="del mod">
          <ac:chgData name="Kulinich Bohdan" userId="48e65c9f34e137d0" providerId="LiveId" clId="{D012B2DA-5A7A-40CE-8586-FCD8BB319165}" dt="2020-03-25T07:13:35.360" v="303" actId="478"/>
          <ac:cxnSpMkLst>
            <pc:docMk/>
            <pc:sldMk cId="2207527953" sldId="406"/>
            <ac:cxnSpMk id="118" creationId="{2C02EA2B-59B7-43C4-A971-11C733C02A1B}"/>
          </ac:cxnSpMkLst>
        </pc:cxnChg>
        <pc:cxnChg chg="del mod">
          <ac:chgData name="Kulinich Bohdan" userId="48e65c9f34e137d0" providerId="LiveId" clId="{D012B2DA-5A7A-40CE-8586-FCD8BB319165}" dt="2020-03-25T07:14:31.223" v="313" actId="478"/>
          <ac:cxnSpMkLst>
            <pc:docMk/>
            <pc:sldMk cId="2207527953" sldId="406"/>
            <ac:cxnSpMk id="120" creationId="{4D4741EC-E57E-4984-8371-19376C00C923}"/>
          </ac:cxnSpMkLst>
        </pc:cxnChg>
        <pc:cxnChg chg="del">
          <ac:chgData name="Kulinich Bohdan" userId="48e65c9f34e137d0" providerId="LiveId" clId="{D012B2DA-5A7A-40CE-8586-FCD8BB319165}" dt="2020-03-25T07:14:30.332" v="312" actId="478"/>
          <ac:cxnSpMkLst>
            <pc:docMk/>
            <pc:sldMk cId="2207527953" sldId="406"/>
            <ac:cxnSpMk id="121" creationId="{4D68D11D-772B-4867-8927-4E73FE34B8A2}"/>
          </ac:cxnSpMkLst>
        </pc:cxnChg>
        <pc:cxnChg chg="del mod">
          <ac:chgData name="Kulinich Bohdan" userId="48e65c9f34e137d0" providerId="LiveId" clId="{D012B2DA-5A7A-40CE-8586-FCD8BB319165}" dt="2020-03-25T07:13:36.548" v="304" actId="478"/>
          <ac:cxnSpMkLst>
            <pc:docMk/>
            <pc:sldMk cId="2207527953" sldId="406"/>
            <ac:cxnSpMk id="122" creationId="{3367C793-A5C1-494A-AEFC-2B62BBF5ABA5}"/>
          </ac:cxnSpMkLst>
        </pc:cxnChg>
        <pc:cxnChg chg="del">
          <ac:chgData name="Kulinich Bohdan" userId="48e65c9f34e137d0" providerId="LiveId" clId="{D012B2DA-5A7A-40CE-8586-FCD8BB319165}" dt="2020-03-25T07:10:34.512" v="269" actId="478"/>
          <ac:cxnSpMkLst>
            <pc:docMk/>
            <pc:sldMk cId="2207527953" sldId="406"/>
            <ac:cxnSpMk id="124" creationId="{6BCB5BE9-19D0-45CA-8E27-7D38843F8B9F}"/>
          </ac:cxnSpMkLst>
        </pc:cxnChg>
        <pc:cxnChg chg="del">
          <ac:chgData name="Kulinich Bohdan" userId="48e65c9f34e137d0" providerId="LiveId" clId="{D012B2DA-5A7A-40CE-8586-FCD8BB319165}" dt="2020-03-25T07:10:32.528" v="267" actId="478"/>
          <ac:cxnSpMkLst>
            <pc:docMk/>
            <pc:sldMk cId="2207527953" sldId="406"/>
            <ac:cxnSpMk id="125" creationId="{78AD4859-0FBF-463E-9E7D-52AB57F91E9F}"/>
          </ac:cxnSpMkLst>
        </pc:cxnChg>
        <pc:cxnChg chg="del">
          <ac:chgData name="Kulinich Bohdan" userId="48e65c9f34e137d0" providerId="LiveId" clId="{D012B2DA-5A7A-40CE-8586-FCD8BB319165}" dt="2020-03-25T07:10:31.903" v="266" actId="478"/>
          <ac:cxnSpMkLst>
            <pc:docMk/>
            <pc:sldMk cId="2207527953" sldId="406"/>
            <ac:cxnSpMk id="126" creationId="{B3AF3F93-0B3B-4535-A218-D8308A81BB4D}"/>
          </ac:cxnSpMkLst>
        </pc:cxnChg>
        <pc:cxnChg chg="del">
          <ac:chgData name="Kulinich Bohdan" userId="48e65c9f34e137d0" providerId="LiveId" clId="{D012B2DA-5A7A-40CE-8586-FCD8BB319165}" dt="2020-03-25T07:10:33.653" v="268" actId="478"/>
          <ac:cxnSpMkLst>
            <pc:docMk/>
            <pc:sldMk cId="2207527953" sldId="406"/>
            <ac:cxnSpMk id="127" creationId="{1B795198-01F4-4B55-83A7-5E7664E849C6}"/>
          </ac:cxnSpMkLst>
        </pc:cxnChg>
        <pc:cxnChg chg="del">
          <ac:chgData name="Kulinich Bohdan" userId="48e65c9f34e137d0" providerId="LiveId" clId="{D012B2DA-5A7A-40CE-8586-FCD8BB319165}" dt="2020-03-25T07:10:30.217" v="264" actId="478"/>
          <ac:cxnSpMkLst>
            <pc:docMk/>
            <pc:sldMk cId="2207527953" sldId="406"/>
            <ac:cxnSpMk id="129" creationId="{3D2B2572-2589-4C1F-A627-8761E983A850}"/>
          </ac:cxnSpMkLst>
        </pc:cxnChg>
        <pc:cxnChg chg="del">
          <ac:chgData name="Kulinich Bohdan" userId="48e65c9f34e137d0" providerId="LiveId" clId="{D012B2DA-5A7A-40CE-8586-FCD8BB319165}" dt="2020-03-25T07:10:30.826" v="265" actId="478"/>
          <ac:cxnSpMkLst>
            <pc:docMk/>
            <pc:sldMk cId="2207527953" sldId="406"/>
            <ac:cxnSpMk id="131" creationId="{458D24B0-FDBB-464F-BF18-EDDD7FA3538E}"/>
          </ac:cxnSpMkLst>
        </pc:cxnChg>
      </pc:sldChg>
      <pc:sldChg chg="addSp delSp modSp add del mod">
        <pc:chgData name="Kulinich Bohdan" userId="48e65c9f34e137d0" providerId="LiveId" clId="{D012B2DA-5A7A-40CE-8586-FCD8BB319165}" dt="2020-03-25T18:02:25.599" v="1459" actId="47"/>
        <pc:sldMkLst>
          <pc:docMk/>
          <pc:sldMk cId="2449279289" sldId="407"/>
        </pc:sldMkLst>
        <pc:spChg chg="add mod">
          <ac:chgData name="Kulinich Bohdan" userId="48e65c9f34e137d0" providerId="LiveId" clId="{D012B2DA-5A7A-40CE-8586-FCD8BB319165}" dt="2020-03-25T07:24:58.279" v="427" actId="1076"/>
          <ac:spMkLst>
            <pc:docMk/>
            <pc:sldMk cId="2449279289" sldId="407"/>
            <ac:spMk id="73" creationId="{A69309B7-B29C-46AA-BAFA-3FA9B0A1EB0E}"/>
          </ac:spMkLst>
        </pc:spChg>
        <pc:spChg chg="add del mod">
          <ac:chgData name="Kulinich Bohdan" userId="48e65c9f34e137d0" providerId="LiveId" clId="{D012B2DA-5A7A-40CE-8586-FCD8BB319165}" dt="2020-03-25T07:26:52.846" v="454" actId="478"/>
          <ac:spMkLst>
            <pc:docMk/>
            <pc:sldMk cId="2449279289" sldId="407"/>
            <ac:spMk id="75" creationId="{CDB13D1C-3D0C-4D45-B167-D6C4B67493F4}"/>
          </ac:spMkLst>
        </pc:spChg>
        <pc:spChg chg="add mod">
          <ac:chgData name="Kulinich Bohdan" userId="48e65c9f34e137d0" providerId="LiveId" clId="{D012B2DA-5A7A-40CE-8586-FCD8BB319165}" dt="2020-03-25T07:27:43.974" v="462" actId="692"/>
          <ac:spMkLst>
            <pc:docMk/>
            <pc:sldMk cId="2449279289" sldId="407"/>
            <ac:spMk id="76" creationId="{64C226E5-C15C-4BB9-8CC2-7330D033FD1F}"/>
          </ac:spMkLst>
        </pc:spChg>
        <pc:spChg chg="add mod">
          <ac:chgData name="Kulinich Bohdan" userId="48e65c9f34e137d0" providerId="LiveId" clId="{D012B2DA-5A7A-40CE-8586-FCD8BB319165}" dt="2020-03-25T07:27:14.107" v="459" actId="1076"/>
          <ac:spMkLst>
            <pc:docMk/>
            <pc:sldMk cId="2449279289" sldId="407"/>
            <ac:spMk id="77" creationId="{0D092E75-10B7-4B57-AE82-ECADDD10442B}"/>
          </ac:spMkLst>
        </pc:spChg>
        <pc:grpChg chg="add mod">
          <ac:chgData name="Kulinich Bohdan" userId="48e65c9f34e137d0" providerId="LiveId" clId="{D012B2DA-5A7A-40CE-8586-FCD8BB319165}" dt="2020-03-25T07:23:04.852" v="404" actId="1076"/>
          <ac:grpSpMkLst>
            <pc:docMk/>
            <pc:sldMk cId="2449279289" sldId="407"/>
            <ac:grpSpMk id="5" creationId="{109B4E5F-FED9-44DF-8837-96818F9C0217}"/>
          </ac:grpSpMkLst>
        </pc:grpChg>
        <pc:grpChg chg="del">
          <ac:chgData name="Kulinich Bohdan" userId="48e65c9f34e137d0" providerId="LiveId" clId="{D012B2DA-5A7A-40CE-8586-FCD8BB319165}" dt="2020-03-25T07:22:41.514" v="398" actId="478"/>
          <ac:grpSpMkLst>
            <pc:docMk/>
            <pc:sldMk cId="2449279289" sldId="407"/>
            <ac:grpSpMk id="16" creationId="{E405C49F-8006-440B-B203-120D83320D94}"/>
          </ac:grpSpMkLst>
        </pc:grpChg>
        <pc:grpChg chg="del">
          <ac:chgData name="Kulinich Bohdan" userId="48e65c9f34e137d0" providerId="LiveId" clId="{D012B2DA-5A7A-40CE-8586-FCD8BB319165}" dt="2020-03-25T07:22:45.029" v="399" actId="478"/>
          <ac:grpSpMkLst>
            <pc:docMk/>
            <pc:sldMk cId="2449279289" sldId="407"/>
            <ac:grpSpMk id="27" creationId="{1E2E4058-2E8B-41F2-85EF-BF9613A6214B}"/>
          </ac:grpSpMkLst>
        </pc:grpChg>
        <pc:grpChg chg="add del mod">
          <ac:chgData name="Kulinich Bohdan" userId="48e65c9f34e137d0" providerId="LiveId" clId="{D012B2DA-5A7A-40CE-8586-FCD8BB319165}" dt="2020-03-25T07:24:34.769" v="423" actId="165"/>
          <ac:grpSpMkLst>
            <pc:docMk/>
            <pc:sldMk cId="2449279289" sldId="407"/>
            <ac:grpSpMk id="59" creationId="{C2329A7D-E4EB-44C1-8750-0C15EF01B9AF}"/>
          </ac:grpSpMkLst>
        </pc:grpChg>
        <pc:cxnChg chg="add mod">
          <ac:chgData name="Kulinich Bohdan" userId="48e65c9f34e137d0" providerId="LiveId" clId="{D012B2DA-5A7A-40CE-8586-FCD8BB319165}" dt="2020-03-25T07:22:49.840" v="400" actId="1076"/>
          <ac:cxnSpMkLst>
            <pc:docMk/>
            <pc:sldMk cId="2449279289" sldId="407"/>
            <ac:cxnSpMk id="46" creationId="{9980B3A6-4257-4A01-9387-4E9F6AFC02A5}"/>
          </ac:cxnSpMkLst>
        </pc:cxnChg>
        <pc:cxnChg chg="add mod">
          <ac:chgData name="Kulinich Bohdan" userId="48e65c9f34e137d0" providerId="LiveId" clId="{D012B2DA-5A7A-40CE-8586-FCD8BB319165}" dt="2020-03-25T07:22:57.104" v="402" actId="164"/>
          <ac:cxnSpMkLst>
            <pc:docMk/>
            <pc:sldMk cId="2449279289" sldId="407"/>
            <ac:cxnSpMk id="47" creationId="{639C46DF-E5C4-45B2-8757-EF2100D44CBB}"/>
          </ac:cxnSpMkLst>
        </pc:cxnChg>
        <pc:cxnChg chg="add mod">
          <ac:chgData name="Kulinich Bohdan" userId="48e65c9f34e137d0" providerId="LiveId" clId="{D012B2DA-5A7A-40CE-8586-FCD8BB319165}" dt="2020-03-25T07:22:57.104" v="402" actId="164"/>
          <ac:cxnSpMkLst>
            <pc:docMk/>
            <pc:sldMk cId="2449279289" sldId="407"/>
            <ac:cxnSpMk id="48" creationId="{3DCB6894-BC9C-46F5-9CD4-9BF1EACF1AE3}"/>
          </ac:cxnSpMkLst>
        </pc:cxnChg>
        <pc:cxnChg chg="add mod">
          <ac:chgData name="Kulinich Bohdan" userId="48e65c9f34e137d0" providerId="LiveId" clId="{D012B2DA-5A7A-40CE-8586-FCD8BB319165}" dt="2020-03-25T07:22:57.104" v="402" actId="164"/>
          <ac:cxnSpMkLst>
            <pc:docMk/>
            <pc:sldMk cId="2449279289" sldId="407"/>
            <ac:cxnSpMk id="49" creationId="{F7E8B1C3-1CD5-4C18-89A0-84DA75C07DAB}"/>
          </ac:cxnSpMkLst>
        </pc:cxnChg>
        <pc:cxnChg chg="add mod">
          <ac:chgData name="Kulinich Bohdan" userId="48e65c9f34e137d0" providerId="LiveId" clId="{D012B2DA-5A7A-40CE-8586-FCD8BB319165}" dt="2020-03-25T07:24:58.279" v="427" actId="1076"/>
          <ac:cxnSpMkLst>
            <pc:docMk/>
            <pc:sldMk cId="2449279289" sldId="407"/>
            <ac:cxnSpMk id="51" creationId="{8CD7E3F8-7636-4496-A5B6-598207BD9C2B}"/>
          </ac:cxnSpMkLst>
        </pc:cxnChg>
        <pc:cxnChg chg="add mod">
          <ac:chgData name="Kulinich Bohdan" userId="48e65c9f34e137d0" providerId="LiveId" clId="{D012B2DA-5A7A-40CE-8586-FCD8BB319165}" dt="2020-03-25T07:24:58.279" v="427" actId="1076"/>
          <ac:cxnSpMkLst>
            <pc:docMk/>
            <pc:sldMk cId="2449279289" sldId="407"/>
            <ac:cxnSpMk id="55" creationId="{389C6740-4677-45F4-9858-3B835AE61348}"/>
          </ac:cxnSpMkLst>
        </pc:cxnChg>
        <pc:cxnChg chg="add mod">
          <ac:chgData name="Kulinich Bohdan" userId="48e65c9f34e137d0" providerId="LiveId" clId="{D012B2DA-5A7A-40CE-8586-FCD8BB319165}" dt="2020-03-25T07:28:35.650" v="474" actId="693"/>
          <ac:cxnSpMkLst>
            <pc:docMk/>
            <pc:sldMk cId="2449279289" sldId="407"/>
            <ac:cxnSpMk id="56" creationId="{3863F284-E021-444C-BCD4-F3DCF3B59A78}"/>
          </ac:cxnSpMkLst>
        </pc:cxnChg>
        <pc:cxnChg chg="add mod">
          <ac:chgData name="Kulinich Bohdan" userId="48e65c9f34e137d0" providerId="LiveId" clId="{D012B2DA-5A7A-40CE-8586-FCD8BB319165}" dt="2020-03-25T07:24:58.279" v="427" actId="1076"/>
          <ac:cxnSpMkLst>
            <pc:docMk/>
            <pc:sldMk cId="2449279289" sldId="407"/>
            <ac:cxnSpMk id="57" creationId="{9B264C55-0285-4705-B16F-D47DBEA0CBED}"/>
          </ac:cxnSpMkLst>
        </pc:cxnChg>
        <pc:cxnChg chg="mod">
          <ac:chgData name="Kulinich Bohdan" userId="48e65c9f34e137d0" providerId="LiveId" clId="{D012B2DA-5A7A-40CE-8586-FCD8BB319165}" dt="2020-03-25T07:24:51.937" v="426" actId="14100"/>
          <ac:cxnSpMkLst>
            <pc:docMk/>
            <pc:sldMk cId="2449279289" sldId="407"/>
            <ac:cxnSpMk id="58" creationId="{D9201FC5-635C-4149-822A-3424994D2416}"/>
          </ac:cxnSpMkLst>
        </pc:cxnChg>
        <pc:cxnChg chg="del">
          <ac:chgData name="Kulinich Bohdan" userId="48e65c9f34e137d0" providerId="LiveId" clId="{D012B2DA-5A7A-40CE-8586-FCD8BB319165}" dt="2020-03-25T07:22:02.820" v="391" actId="478"/>
          <ac:cxnSpMkLst>
            <pc:docMk/>
            <pc:sldMk cId="2449279289" sldId="407"/>
            <ac:cxnSpMk id="60" creationId="{B5F01E05-D8D1-4894-B925-8FB988FD2714}"/>
          </ac:cxnSpMkLst>
        </pc:cxnChg>
        <pc:cxnChg chg="mod">
          <ac:chgData name="Kulinich Bohdan" userId="48e65c9f34e137d0" providerId="LiveId" clId="{D012B2DA-5A7A-40CE-8586-FCD8BB319165}" dt="2020-03-25T07:22:49.840" v="400" actId="1076"/>
          <ac:cxnSpMkLst>
            <pc:docMk/>
            <pc:sldMk cId="2449279289" sldId="407"/>
            <ac:cxnSpMk id="61" creationId="{282B6347-B641-4414-AAF7-7A1EDDA985CD}"/>
          </ac:cxnSpMkLst>
        </pc:cxnChg>
        <pc:cxnChg chg="mod">
          <ac:chgData name="Kulinich Bohdan" userId="48e65c9f34e137d0" providerId="LiveId" clId="{D012B2DA-5A7A-40CE-8586-FCD8BB319165}" dt="2020-03-25T07:22:49.840" v="400" actId="1076"/>
          <ac:cxnSpMkLst>
            <pc:docMk/>
            <pc:sldMk cId="2449279289" sldId="407"/>
            <ac:cxnSpMk id="62" creationId="{B8371CF5-5BAA-4F29-9F12-CEB059E6F8AE}"/>
          </ac:cxnSpMkLst>
        </pc:cxnChg>
        <pc:cxnChg chg="mod">
          <ac:chgData name="Kulinich Bohdan" userId="48e65c9f34e137d0" providerId="LiveId" clId="{D012B2DA-5A7A-40CE-8586-FCD8BB319165}" dt="2020-03-25T07:22:49.840" v="400" actId="1076"/>
          <ac:cxnSpMkLst>
            <pc:docMk/>
            <pc:sldMk cId="2449279289" sldId="407"/>
            <ac:cxnSpMk id="67" creationId="{AEEF0F5D-2C89-4131-9BDB-F867357F2419}"/>
          </ac:cxnSpMkLst>
        </pc:cxnChg>
        <pc:cxnChg chg="mod topLvl">
          <ac:chgData name="Kulinich Bohdan" userId="48e65c9f34e137d0" providerId="LiveId" clId="{D012B2DA-5A7A-40CE-8586-FCD8BB319165}" dt="2020-03-25T07:24:58.279" v="427" actId="1076"/>
          <ac:cxnSpMkLst>
            <pc:docMk/>
            <pc:sldMk cId="2449279289" sldId="407"/>
            <ac:cxnSpMk id="69" creationId="{5CE1010B-0C75-40D6-B91D-60E723D1323B}"/>
          </ac:cxnSpMkLst>
        </pc:cxnChg>
        <pc:cxnChg chg="mod topLvl">
          <ac:chgData name="Kulinich Bohdan" userId="48e65c9f34e137d0" providerId="LiveId" clId="{D012B2DA-5A7A-40CE-8586-FCD8BB319165}" dt="2020-03-25T07:28:35.650" v="474" actId="693"/>
          <ac:cxnSpMkLst>
            <pc:docMk/>
            <pc:sldMk cId="2449279289" sldId="407"/>
            <ac:cxnSpMk id="70" creationId="{F967CA6E-FA3B-4364-A6E0-83ED816A80F9}"/>
          </ac:cxnSpMkLst>
        </pc:cxnChg>
        <pc:cxnChg chg="mod topLvl">
          <ac:chgData name="Kulinich Bohdan" userId="48e65c9f34e137d0" providerId="LiveId" clId="{D012B2DA-5A7A-40CE-8586-FCD8BB319165}" dt="2020-03-25T07:24:58.279" v="427" actId="1076"/>
          <ac:cxnSpMkLst>
            <pc:docMk/>
            <pc:sldMk cId="2449279289" sldId="407"/>
            <ac:cxnSpMk id="71" creationId="{9ADE27D2-8008-4B71-BF4E-8461D514E5C1}"/>
          </ac:cxnSpMkLst>
        </pc:cxnChg>
        <pc:cxnChg chg="add mod">
          <ac:chgData name="Kulinich Bohdan" userId="48e65c9f34e137d0" providerId="LiveId" clId="{D012B2DA-5A7A-40CE-8586-FCD8BB319165}" dt="2020-03-25T07:28:40.289" v="475" actId="208"/>
          <ac:cxnSpMkLst>
            <pc:docMk/>
            <pc:sldMk cId="2449279289" sldId="407"/>
            <ac:cxnSpMk id="80" creationId="{19CE68DD-C2A6-424E-9CD3-9387668F5082}"/>
          </ac:cxnSpMkLst>
        </pc:cxnChg>
        <pc:cxnChg chg="add mod">
          <ac:chgData name="Kulinich Bohdan" userId="48e65c9f34e137d0" providerId="LiveId" clId="{D012B2DA-5A7A-40CE-8586-FCD8BB319165}" dt="2020-03-25T07:28:40.289" v="475" actId="208"/>
          <ac:cxnSpMkLst>
            <pc:docMk/>
            <pc:sldMk cId="2449279289" sldId="407"/>
            <ac:cxnSpMk id="82" creationId="{81C2FA68-A5FB-49E9-B1F6-17C818CBC261}"/>
          </ac:cxnSpMkLst>
        </pc:cxnChg>
        <pc:cxnChg chg="add mod">
          <ac:chgData name="Kulinich Bohdan" userId="48e65c9f34e137d0" providerId="LiveId" clId="{D012B2DA-5A7A-40CE-8586-FCD8BB319165}" dt="2020-03-25T07:29:54.319" v="482" actId="14100"/>
          <ac:cxnSpMkLst>
            <pc:docMk/>
            <pc:sldMk cId="2449279289" sldId="407"/>
            <ac:cxnSpMk id="83" creationId="{3C488927-E08C-4A69-96AF-AEF15C536713}"/>
          </ac:cxnSpMkLst>
        </pc:cxnChg>
        <pc:cxnChg chg="add mod">
          <ac:chgData name="Kulinich Bohdan" userId="48e65c9f34e137d0" providerId="LiveId" clId="{D012B2DA-5A7A-40CE-8586-FCD8BB319165}" dt="2020-03-25T07:30:09.737" v="485" actId="1076"/>
          <ac:cxnSpMkLst>
            <pc:docMk/>
            <pc:sldMk cId="2449279289" sldId="407"/>
            <ac:cxnSpMk id="84" creationId="{AB780C56-6F95-4AA4-99DF-A5A775E2CD20}"/>
          </ac:cxnSpMkLst>
        </pc:cxnChg>
      </pc:sldChg>
      <pc:sldChg chg="addSp delSp modSp add del mod modAnim">
        <pc:chgData name="Kulinich Bohdan" userId="48e65c9f34e137d0" providerId="LiveId" clId="{D012B2DA-5A7A-40CE-8586-FCD8BB319165}" dt="2020-03-25T18:02:25.599" v="1459" actId="47"/>
        <pc:sldMkLst>
          <pc:docMk/>
          <pc:sldMk cId="529683328" sldId="408"/>
        </pc:sldMkLst>
        <pc:spChg chg="add mod">
          <ac:chgData name="Kulinich Bohdan" userId="48e65c9f34e137d0" providerId="LiveId" clId="{D012B2DA-5A7A-40CE-8586-FCD8BB319165}" dt="2020-03-25T07:47:54.743" v="712" actId="207"/>
          <ac:spMkLst>
            <pc:docMk/>
            <pc:sldMk cId="529683328" sldId="408"/>
            <ac:spMk id="138" creationId="{B38251C6-0F74-404C-87B2-49DCD666703C}"/>
          </ac:spMkLst>
        </pc:spChg>
        <pc:grpChg chg="mod">
          <ac:chgData name="Kulinich Bohdan" userId="48e65c9f34e137d0" providerId="LiveId" clId="{D012B2DA-5A7A-40CE-8586-FCD8BB319165}" dt="2020-03-25T07:42:43.243" v="648" actId="1076"/>
          <ac:grpSpMkLst>
            <pc:docMk/>
            <pc:sldMk cId="529683328" sldId="408"/>
            <ac:grpSpMk id="5" creationId="{109B4E5F-FED9-44DF-8837-96818F9C0217}"/>
          </ac:grpSpMkLst>
        </pc:grpChg>
        <pc:grpChg chg="add del mod">
          <ac:chgData name="Kulinich Bohdan" userId="48e65c9f34e137d0" providerId="LiveId" clId="{D012B2DA-5A7A-40CE-8586-FCD8BB319165}" dt="2020-03-25T07:42:07.446" v="641" actId="165"/>
          <ac:grpSpMkLst>
            <pc:docMk/>
            <pc:sldMk cId="529683328" sldId="408"/>
            <ac:grpSpMk id="28" creationId="{B960D981-DAC9-44D0-BBAF-2EC8074FC874}"/>
          </ac:grpSpMkLst>
        </pc:grpChg>
        <pc:grpChg chg="add del mod">
          <ac:chgData name="Kulinich Bohdan" userId="48e65c9f34e137d0" providerId="LiveId" clId="{D012B2DA-5A7A-40CE-8586-FCD8BB319165}" dt="2020-03-25T07:39:39.668" v="607" actId="165"/>
          <ac:grpSpMkLst>
            <pc:docMk/>
            <pc:sldMk cId="529683328" sldId="408"/>
            <ac:grpSpMk id="32" creationId="{B7450017-C2F7-4047-81B5-BACC8EB85207}"/>
          </ac:grpSpMkLst>
        </pc:grpChg>
        <pc:grpChg chg="add del mod">
          <ac:chgData name="Kulinich Bohdan" userId="48e65c9f34e137d0" providerId="LiveId" clId="{D012B2DA-5A7A-40CE-8586-FCD8BB319165}" dt="2020-03-25T07:39:34.044" v="596" actId="164"/>
          <ac:grpSpMkLst>
            <pc:docMk/>
            <pc:sldMk cId="529683328" sldId="408"/>
            <ac:grpSpMk id="38" creationId="{BA582720-FF98-4FE0-9870-56B368077854}"/>
          </ac:grpSpMkLst>
        </pc:grpChg>
        <pc:grpChg chg="add del mod">
          <ac:chgData name="Kulinich Bohdan" userId="48e65c9f34e137d0" providerId="LiveId" clId="{D012B2DA-5A7A-40CE-8586-FCD8BB319165}" dt="2020-03-25T07:40:00.694" v="615" actId="165"/>
          <ac:grpSpMkLst>
            <pc:docMk/>
            <pc:sldMk cId="529683328" sldId="408"/>
            <ac:grpSpMk id="39" creationId="{81E11906-A637-4261-80C0-A6DA7FB6280E}"/>
          </ac:grpSpMkLst>
        </pc:grpChg>
        <pc:grpChg chg="add mod topLvl">
          <ac:chgData name="Kulinich Bohdan" userId="48e65c9f34e137d0" providerId="LiveId" clId="{D012B2DA-5A7A-40CE-8586-FCD8BB319165}" dt="2020-03-25T07:42:24.114" v="644" actId="165"/>
          <ac:grpSpMkLst>
            <pc:docMk/>
            <pc:sldMk cId="529683328" sldId="408"/>
            <ac:grpSpMk id="43" creationId="{81007F2B-167B-4325-9677-927CAF254CAF}"/>
          </ac:grpSpMkLst>
        </pc:grpChg>
        <pc:grpChg chg="add del mod">
          <ac:chgData name="Kulinich Bohdan" userId="48e65c9f34e137d0" providerId="LiveId" clId="{D012B2DA-5A7A-40CE-8586-FCD8BB319165}" dt="2020-03-25T07:42:24.114" v="644" actId="165"/>
          <ac:grpSpMkLst>
            <pc:docMk/>
            <pc:sldMk cId="529683328" sldId="408"/>
            <ac:grpSpMk id="44" creationId="{05F6130F-6136-4DA2-BFC0-1E493D031F29}"/>
          </ac:grpSpMkLst>
        </pc:grpChg>
        <pc:grpChg chg="add del mod">
          <ac:chgData name="Kulinich Bohdan" userId="48e65c9f34e137d0" providerId="LiveId" clId="{D012B2DA-5A7A-40CE-8586-FCD8BB319165}" dt="2020-03-25T07:36:28.070" v="559" actId="478"/>
          <ac:grpSpMkLst>
            <pc:docMk/>
            <pc:sldMk cId="529683328" sldId="408"/>
            <ac:grpSpMk id="91" creationId="{C2014C80-947B-4F45-8283-6F362DF555CA}"/>
          </ac:grpSpMkLst>
        </pc:grpChg>
        <pc:grpChg chg="add del mod">
          <ac:chgData name="Kulinich Bohdan" userId="48e65c9f34e137d0" providerId="LiveId" clId="{D012B2DA-5A7A-40CE-8586-FCD8BB319165}" dt="2020-03-25T07:41:11.350" v="632" actId="165"/>
          <ac:grpSpMkLst>
            <pc:docMk/>
            <pc:sldMk cId="529683328" sldId="408"/>
            <ac:grpSpMk id="110" creationId="{6F12BD5E-FE00-443D-9B15-570424197C22}"/>
          </ac:grpSpMkLst>
        </pc:grpChg>
        <pc:grpChg chg="add del mod">
          <ac:chgData name="Kulinich Bohdan" userId="48e65c9f34e137d0" providerId="LiveId" clId="{D012B2DA-5A7A-40CE-8586-FCD8BB319165}" dt="2020-03-25T07:40:53.737" v="627"/>
          <ac:grpSpMkLst>
            <pc:docMk/>
            <pc:sldMk cId="529683328" sldId="408"/>
            <ac:grpSpMk id="125" creationId="{2C1058B3-83B2-4398-8B53-C32162191261}"/>
          </ac:grpSpMkLst>
        </pc:grpChg>
        <pc:grpChg chg="add mod ord">
          <ac:chgData name="Kulinich Bohdan" userId="48e65c9f34e137d0" providerId="LiveId" clId="{D012B2DA-5A7A-40CE-8586-FCD8BB319165}" dt="2020-03-25T07:49:19.301" v="722" actId="166"/>
          <ac:grpSpMkLst>
            <pc:docMk/>
            <pc:sldMk cId="529683328" sldId="408"/>
            <ac:grpSpMk id="131" creationId="{5D7C4D99-DBB5-4667-B465-870F964B6FF9}"/>
          </ac:grpSpMkLst>
        </pc:grpChg>
        <pc:grpChg chg="add mod">
          <ac:chgData name="Kulinich Bohdan" userId="48e65c9f34e137d0" providerId="LiveId" clId="{D012B2DA-5A7A-40CE-8586-FCD8BB319165}" dt="2020-03-25T07:42:20.630" v="643" actId="164"/>
          <ac:grpSpMkLst>
            <pc:docMk/>
            <pc:sldMk cId="529683328" sldId="408"/>
            <ac:grpSpMk id="132" creationId="{A4A13A38-A949-4AE3-A080-8117E2954B9C}"/>
          </ac:grpSpMkLst>
        </pc:grpChg>
        <pc:grpChg chg="add mod">
          <ac:chgData name="Kulinich Bohdan" userId="48e65c9f34e137d0" providerId="LiveId" clId="{D012B2DA-5A7A-40CE-8586-FCD8BB319165}" dt="2020-03-25T07:42:29.737" v="645" actId="164"/>
          <ac:grpSpMkLst>
            <pc:docMk/>
            <pc:sldMk cId="529683328" sldId="408"/>
            <ac:grpSpMk id="133" creationId="{E370317F-2F41-45EA-8218-369AB711E495}"/>
          </ac:grpSpMkLst>
        </pc:grpChg>
        <pc:grpChg chg="add mod">
          <ac:chgData name="Kulinich Bohdan" userId="48e65c9f34e137d0" providerId="LiveId" clId="{D012B2DA-5A7A-40CE-8586-FCD8BB319165}" dt="2020-03-25T07:42:38.626" v="646" actId="164"/>
          <ac:grpSpMkLst>
            <pc:docMk/>
            <pc:sldMk cId="529683328" sldId="408"/>
            <ac:grpSpMk id="134" creationId="{00ACCCA5-5C8F-4065-9558-8AA3F68609BC}"/>
          </ac:grpSpMkLst>
        </pc:grpChg>
        <pc:grpChg chg="add mod">
          <ac:chgData name="Kulinich Bohdan" userId="48e65c9f34e137d0" providerId="LiveId" clId="{D012B2DA-5A7A-40CE-8586-FCD8BB319165}" dt="2020-03-25T07:42:47.695" v="649" actId="164"/>
          <ac:grpSpMkLst>
            <pc:docMk/>
            <pc:sldMk cId="529683328" sldId="408"/>
            <ac:grpSpMk id="135" creationId="{E973A68B-EA5E-4C98-9D78-F402961BA8F2}"/>
          </ac:grpSpMkLst>
        </pc:grpChg>
        <pc:grpChg chg="add mod">
          <ac:chgData name="Kulinich Bohdan" userId="48e65c9f34e137d0" providerId="LiveId" clId="{D012B2DA-5A7A-40CE-8586-FCD8BB319165}" dt="2020-03-25T07:44:49.473" v="662" actId="164"/>
          <ac:grpSpMkLst>
            <pc:docMk/>
            <pc:sldMk cId="529683328" sldId="408"/>
            <ac:grpSpMk id="137" creationId="{00786675-29C8-489D-8E39-085F18C6F9EC}"/>
          </ac:grpSpMkLst>
        </pc:grpChg>
        <pc:cxnChg chg="mod">
          <ac:chgData name="Kulinich Bohdan" userId="48e65c9f34e137d0" providerId="LiveId" clId="{D012B2DA-5A7A-40CE-8586-FCD8BB319165}" dt="2020-03-25T07:50:26.336" v="729" actId="693"/>
          <ac:cxnSpMkLst>
            <pc:docMk/>
            <pc:sldMk cId="529683328" sldId="408"/>
            <ac:cxnSpMk id="46" creationId="{9980B3A6-4257-4A01-9387-4E9F6AFC02A5}"/>
          </ac:cxnSpMkLst>
        </pc:cxnChg>
        <pc:cxnChg chg="mod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47" creationId="{639C46DF-E5C4-45B2-8757-EF2100D44CBB}"/>
          </ac:cxnSpMkLst>
        </pc:cxnChg>
        <pc:cxnChg chg="mod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48" creationId="{3DCB6894-BC9C-46F5-9CD4-9BF1EACF1AE3}"/>
          </ac:cxnSpMkLst>
        </pc:cxnChg>
        <pc:cxnChg chg="mod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49" creationId="{F7E8B1C3-1CD5-4C18-89A0-84DA75C07DAB}"/>
          </ac:cxnSpMkLst>
        </pc:cxnChg>
        <pc:cxnChg chg="add mod">
          <ac:chgData name="Kulinich Bohdan" userId="48e65c9f34e137d0" providerId="LiveId" clId="{D012B2DA-5A7A-40CE-8586-FCD8BB319165}" dt="2020-03-25T07:33:39.516" v="540" actId="208"/>
          <ac:cxnSpMkLst>
            <pc:docMk/>
            <pc:sldMk cId="529683328" sldId="408"/>
            <ac:cxnSpMk id="50" creationId="{9F669077-070E-4CDF-880B-11A6FC250B03}"/>
          </ac:cxnSpMkLst>
        </pc:cxnChg>
        <pc:cxnChg chg="del">
          <ac:chgData name="Kulinich Bohdan" userId="48e65c9f34e137d0" providerId="LiveId" clId="{D012B2DA-5A7A-40CE-8586-FCD8BB319165}" dt="2020-03-25T07:31:35.982" v="500" actId="478"/>
          <ac:cxnSpMkLst>
            <pc:docMk/>
            <pc:sldMk cId="529683328" sldId="408"/>
            <ac:cxnSpMk id="56" creationId="{3863F284-E021-444C-BCD4-F3DCF3B59A78}"/>
          </ac:cxnSpMkLst>
        </pc:cxnChg>
        <pc:cxnChg chg="del">
          <ac:chgData name="Kulinich Bohdan" userId="48e65c9f34e137d0" providerId="LiveId" clId="{D012B2DA-5A7A-40CE-8586-FCD8BB319165}" dt="2020-03-25T07:31:40.809" v="502" actId="478"/>
          <ac:cxnSpMkLst>
            <pc:docMk/>
            <pc:sldMk cId="529683328" sldId="408"/>
            <ac:cxnSpMk id="57" creationId="{9B264C55-0285-4705-B16F-D47DBEA0CBED}"/>
          </ac:cxnSpMkLst>
        </pc:cxnChg>
        <pc:cxnChg chg="mod">
          <ac:chgData name="Kulinich Bohdan" userId="48e65c9f34e137d0" providerId="LiveId" clId="{D012B2DA-5A7A-40CE-8586-FCD8BB319165}" dt="2020-03-25T07:44:17.259" v="653" actId="14100"/>
          <ac:cxnSpMkLst>
            <pc:docMk/>
            <pc:sldMk cId="529683328" sldId="408"/>
            <ac:cxnSpMk id="58" creationId="{D9201FC5-635C-4149-822A-3424994D2416}"/>
          </ac:cxnSpMkLst>
        </pc:cxnChg>
        <pc:cxnChg chg="add mod">
          <ac:chgData name="Kulinich Bohdan" userId="48e65c9f34e137d0" providerId="LiveId" clId="{D012B2DA-5A7A-40CE-8586-FCD8BB319165}" dt="2020-03-25T07:33:39.516" v="540" actId="208"/>
          <ac:cxnSpMkLst>
            <pc:docMk/>
            <pc:sldMk cId="529683328" sldId="408"/>
            <ac:cxnSpMk id="59" creationId="{B8B89B65-118C-4F11-83E3-41C90923DB95}"/>
          </ac:cxnSpMkLst>
        </pc:cxnChg>
        <pc:cxnChg chg="add mod">
          <ac:chgData name="Kulinich Bohdan" userId="48e65c9f34e137d0" providerId="LiveId" clId="{D012B2DA-5A7A-40CE-8586-FCD8BB319165}" dt="2020-03-25T07:31:52.197" v="504" actId="208"/>
          <ac:cxnSpMkLst>
            <pc:docMk/>
            <pc:sldMk cId="529683328" sldId="408"/>
            <ac:cxnSpMk id="60" creationId="{8BE055A5-D069-4F51-B909-904D6935C5D6}"/>
          </ac:cxnSpMkLst>
        </pc:cxnChg>
        <pc:cxnChg chg="mod">
          <ac:chgData name="Kulinich Bohdan" userId="48e65c9f34e137d0" providerId="LiveId" clId="{D012B2DA-5A7A-40CE-8586-FCD8BB319165}" dt="2020-03-25T07:50:26.336" v="729" actId="693"/>
          <ac:cxnSpMkLst>
            <pc:docMk/>
            <pc:sldMk cId="529683328" sldId="408"/>
            <ac:cxnSpMk id="61" creationId="{282B6347-B641-4414-AAF7-7A1EDDA985CD}"/>
          </ac:cxnSpMkLst>
        </pc:cxnChg>
        <pc:cxnChg chg="mod ord">
          <ac:chgData name="Kulinich Bohdan" userId="48e65c9f34e137d0" providerId="LiveId" clId="{D012B2DA-5A7A-40CE-8586-FCD8BB319165}" dt="2020-03-25T07:50:39.733" v="731" actId="1582"/>
          <ac:cxnSpMkLst>
            <pc:docMk/>
            <pc:sldMk cId="529683328" sldId="408"/>
            <ac:cxnSpMk id="62" creationId="{B8371CF5-5BAA-4F29-9F12-CEB059E6F8AE}"/>
          </ac:cxnSpMkLst>
        </pc:cxnChg>
        <pc:cxnChg chg="add mod">
          <ac:chgData name="Kulinich Bohdan" userId="48e65c9f34e137d0" providerId="LiveId" clId="{D012B2DA-5A7A-40CE-8586-FCD8BB319165}" dt="2020-03-25T07:34:34.487" v="550" actId="14100"/>
          <ac:cxnSpMkLst>
            <pc:docMk/>
            <pc:sldMk cId="529683328" sldId="408"/>
            <ac:cxnSpMk id="63" creationId="{9F2E3A76-7090-4202-8B9C-6B21F5D3C697}"/>
          </ac:cxnSpMkLst>
        </pc:cxnChg>
        <pc:cxnChg chg="add del">
          <ac:chgData name="Kulinich Bohdan" userId="48e65c9f34e137d0" providerId="LiveId" clId="{D012B2DA-5A7A-40CE-8586-FCD8BB319165}" dt="2020-03-25T07:32:16.770" v="508"/>
          <ac:cxnSpMkLst>
            <pc:docMk/>
            <pc:sldMk cId="529683328" sldId="408"/>
            <ac:cxnSpMk id="64" creationId="{ABD26EC9-8721-4C8C-94FE-34CEAA6DD847}"/>
          </ac:cxnSpMkLst>
        </pc:cxnChg>
        <pc:cxnChg chg="add del mod">
          <ac:chgData name="Kulinich Bohdan" userId="48e65c9f34e137d0" providerId="LiveId" clId="{D012B2DA-5A7A-40CE-8586-FCD8BB319165}" dt="2020-03-25T07:33:30.955" v="536"/>
          <ac:cxnSpMkLst>
            <pc:docMk/>
            <pc:sldMk cId="529683328" sldId="408"/>
            <ac:cxnSpMk id="65" creationId="{6DA5A779-3124-4415-B28C-0C4361701926}"/>
          </ac:cxnSpMkLst>
        </pc:cxnChg>
        <pc:cxnChg chg="add del mod">
          <ac:chgData name="Kulinich Bohdan" userId="48e65c9f34e137d0" providerId="LiveId" clId="{D012B2DA-5A7A-40CE-8586-FCD8BB319165}" dt="2020-03-25T07:33:30.955" v="536"/>
          <ac:cxnSpMkLst>
            <pc:docMk/>
            <pc:sldMk cId="529683328" sldId="408"/>
            <ac:cxnSpMk id="66" creationId="{7264F538-33A0-4607-A897-BB9C2E987B04}"/>
          </ac:cxnSpMkLst>
        </pc:cxnChg>
        <pc:cxnChg chg="mod">
          <ac:chgData name="Kulinich Bohdan" userId="48e65c9f34e137d0" providerId="LiveId" clId="{D012B2DA-5A7A-40CE-8586-FCD8BB319165}" dt="2020-03-25T07:50:26.336" v="729" actId="693"/>
          <ac:cxnSpMkLst>
            <pc:docMk/>
            <pc:sldMk cId="529683328" sldId="408"/>
            <ac:cxnSpMk id="67" creationId="{AEEF0F5D-2C89-4131-9BDB-F867357F2419}"/>
          </ac:cxnSpMkLst>
        </pc:cxnChg>
        <pc:cxnChg chg="add mod">
          <ac:chgData name="Kulinich Bohdan" userId="48e65c9f34e137d0" providerId="LiveId" clId="{D012B2DA-5A7A-40CE-8586-FCD8BB319165}" dt="2020-03-25T07:34:15.164" v="545" actId="14100"/>
          <ac:cxnSpMkLst>
            <pc:docMk/>
            <pc:sldMk cId="529683328" sldId="408"/>
            <ac:cxnSpMk id="68" creationId="{7B619596-57AA-4DD2-9462-8C471C586BF4}"/>
          </ac:cxnSpMkLst>
        </pc:cxnChg>
        <pc:cxnChg chg="del">
          <ac:chgData name="Kulinich Bohdan" userId="48e65c9f34e137d0" providerId="LiveId" clId="{D012B2DA-5A7A-40CE-8586-FCD8BB319165}" dt="2020-03-25T07:31:29.968" v="497" actId="478"/>
          <ac:cxnSpMkLst>
            <pc:docMk/>
            <pc:sldMk cId="529683328" sldId="408"/>
            <ac:cxnSpMk id="70" creationId="{F967CA6E-FA3B-4364-A6E0-83ED816A80F9}"/>
          </ac:cxnSpMkLst>
        </pc:cxnChg>
        <pc:cxnChg chg="del">
          <ac:chgData name="Kulinich Bohdan" userId="48e65c9f34e137d0" providerId="LiveId" clId="{D012B2DA-5A7A-40CE-8586-FCD8BB319165}" dt="2020-03-25T07:31:40.013" v="501" actId="478"/>
          <ac:cxnSpMkLst>
            <pc:docMk/>
            <pc:sldMk cId="529683328" sldId="408"/>
            <ac:cxnSpMk id="71" creationId="{9ADE27D2-8008-4B71-BF4E-8461D514E5C1}"/>
          </ac:cxnSpMkLst>
        </pc:cxnChg>
        <pc:cxnChg chg="add mod">
          <ac:chgData name="Kulinich Bohdan" userId="48e65c9f34e137d0" providerId="LiveId" clId="{D012B2DA-5A7A-40CE-8586-FCD8BB319165}" dt="2020-03-25T07:34:40.392" v="551" actId="1076"/>
          <ac:cxnSpMkLst>
            <pc:docMk/>
            <pc:sldMk cId="529683328" sldId="408"/>
            <ac:cxnSpMk id="75" creationId="{924B2AA6-4790-4770-8FA7-AA905CD9DE17}"/>
          </ac:cxnSpMkLst>
        </pc:cxnChg>
        <pc:cxnChg chg="del">
          <ac:chgData name="Kulinich Bohdan" userId="48e65c9f34e137d0" providerId="LiveId" clId="{D012B2DA-5A7A-40CE-8586-FCD8BB319165}" dt="2020-03-25T07:31:32.514" v="498" actId="478"/>
          <ac:cxnSpMkLst>
            <pc:docMk/>
            <pc:sldMk cId="529683328" sldId="408"/>
            <ac:cxnSpMk id="80" creationId="{19CE68DD-C2A6-424E-9CD3-9387668F5082}"/>
          </ac:cxnSpMkLst>
        </pc:cxnChg>
        <pc:cxnChg chg="del">
          <ac:chgData name="Kulinich Bohdan" userId="48e65c9f34e137d0" providerId="LiveId" clId="{D012B2DA-5A7A-40CE-8586-FCD8BB319165}" dt="2020-03-25T07:31:35.295" v="499" actId="478"/>
          <ac:cxnSpMkLst>
            <pc:docMk/>
            <pc:sldMk cId="529683328" sldId="408"/>
            <ac:cxnSpMk id="82" creationId="{81C2FA68-A5FB-49E9-B1F6-17C818CBC261}"/>
          </ac:cxnSpMkLst>
        </pc:cxnChg>
        <pc:cxnChg chg="mod">
          <ac:chgData name="Kulinich Bohdan" userId="48e65c9f34e137d0" providerId="LiveId" clId="{D012B2DA-5A7A-40CE-8586-FCD8BB319165}" dt="2020-03-25T07:33:28.550" v="529" actId="14100"/>
          <ac:cxnSpMkLst>
            <pc:docMk/>
            <pc:sldMk cId="529683328" sldId="408"/>
            <ac:cxnSpMk id="84" creationId="{AB780C56-6F95-4AA4-99DF-A5A775E2CD20}"/>
          </ac:cxnSpMkLst>
        </pc:cxnChg>
        <pc:cxnChg chg="add 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85" creationId="{DA2A686A-CD15-4F2C-9E83-2EBF337502F9}"/>
          </ac:cxnSpMkLst>
        </pc:cxnChg>
        <pc:cxnChg chg="add mod topLvl">
          <ac:chgData name="Kulinich Bohdan" userId="48e65c9f34e137d0" providerId="LiveId" clId="{D012B2DA-5A7A-40CE-8586-FCD8BB319165}" dt="2020-03-25T07:50:35.874" v="730" actId="1582"/>
          <ac:cxnSpMkLst>
            <pc:docMk/>
            <pc:sldMk cId="529683328" sldId="408"/>
            <ac:cxnSpMk id="86" creationId="{2C36FBBF-4EF3-4D4B-8446-22CA729E546E}"/>
          </ac:cxnSpMkLst>
        </pc:cxnChg>
        <pc:cxnChg chg="add 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87" creationId="{822BE0BC-B49D-467E-B30B-562C980AB2AD}"/>
          </ac:cxnSpMkLst>
        </pc:cxnChg>
        <pc:cxnChg chg="add mod topLvl">
          <ac:chgData name="Kulinich Bohdan" userId="48e65c9f34e137d0" providerId="LiveId" clId="{D012B2DA-5A7A-40CE-8586-FCD8BB319165}" dt="2020-03-25T07:50:35.874" v="730" actId="1582"/>
          <ac:cxnSpMkLst>
            <pc:docMk/>
            <pc:sldMk cId="529683328" sldId="408"/>
            <ac:cxnSpMk id="88" creationId="{1A4F8614-51FA-4648-A743-1EEF438941F5}"/>
          </ac:cxnSpMkLst>
        </pc:cxnChg>
        <pc:cxnChg chg="add mod topLvl">
          <ac:chgData name="Kulinich Bohdan" userId="48e65c9f34e137d0" providerId="LiveId" clId="{D012B2DA-5A7A-40CE-8586-FCD8BB319165}" dt="2020-03-25T07:50:35.874" v="730" actId="1582"/>
          <ac:cxnSpMkLst>
            <pc:docMk/>
            <pc:sldMk cId="529683328" sldId="408"/>
            <ac:cxnSpMk id="89" creationId="{C479261B-385E-4105-8F92-BABC826DDCE8}"/>
          </ac:cxnSpMkLst>
        </pc:cxnChg>
        <pc:cxnChg chg="add 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90" creationId="{FA1D0F90-5186-49AC-A082-2370F7784DF8}"/>
          </ac:cxnSpMkLst>
        </pc:cxnChg>
        <pc:cxnChg chg="add 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98" creationId="{405EC9EE-1891-44BC-B8D8-50A7CD9681D0}"/>
          </ac:cxnSpMkLst>
        </pc:cxnChg>
        <pc:cxnChg chg="add 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105" creationId="{08292771-CD42-494B-A6DE-51E2B210DEAB}"/>
          </ac:cxnSpMkLst>
        </pc:cxnChg>
        <pc:cxnChg chg="add 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106" creationId="{4A85361E-E1BB-43B1-B9D5-16FA3A92F0F0}"/>
          </ac:cxnSpMkLst>
        </pc:cxnChg>
        <pc:cxnChg chg="add del mod topLvl">
          <ac:chgData name="Kulinich Bohdan" userId="48e65c9f34e137d0" providerId="LiveId" clId="{D012B2DA-5A7A-40CE-8586-FCD8BB319165}" dt="2020-03-25T07:40:19.221" v="619" actId="478"/>
          <ac:cxnSpMkLst>
            <pc:docMk/>
            <pc:sldMk cId="529683328" sldId="408"/>
            <ac:cxnSpMk id="107" creationId="{F8928D40-07DC-402F-826B-658836E4149B}"/>
          </ac:cxnSpMkLst>
        </pc:cxnChg>
        <pc:cxnChg chg="add del mod topLvl">
          <ac:chgData name="Kulinich Bohdan" userId="48e65c9f34e137d0" providerId="LiveId" clId="{D012B2DA-5A7A-40CE-8586-FCD8BB319165}" dt="2020-03-25T07:40:19.221" v="619" actId="478"/>
          <ac:cxnSpMkLst>
            <pc:docMk/>
            <pc:sldMk cId="529683328" sldId="408"/>
            <ac:cxnSpMk id="108" creationId="{5C26EC37-FED7-42D4-A51B-BBC750D374A7}"/>
          </ac:cxnSpMkLst>
        </pc:cxnChg>
        <pc:cxnChg chg="add del mod topLvl">
          <ac:chgData name="Kulinich Bohdan" userId="48e65c9f34e137d0" providerId="LiveId" clId="{D012B2DA-5A7A-40CE-8586-FCD8BB319165}" dt="2020-03-25T07:40:19.221" v="619" actId="478"/>
          <ac:cxnSpMkLst>
            <pc:docMk/>
            <pc:sldMk cId="529683328" sldId="408"/>
            <ac:cxnSpMk id="109" creationId="{827E0901-D353-4E20-88F6-11657D0AE8AC}"/>
          </ac:cxnSpMkLst>
        </pc:cxnChg>
        <pc:cxnChg chg="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111" creationId="{023DE2BE-6FEF-46E0-AEA3-8196A13E340D}"/>
          </ac:cxnSpMkLst>
        </pc:cxnChg>
        <pc:cxnChg chg="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112" creationId="{F141DEC5-A00A-484C-A138-BA491A3203D0}"/>
          </ac:cxnSpMkLst>
        </pc:cxnChg>
        <pc:cxnChg chg="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115" creationId="{CAC48AE5-41C1-41E3-88B7-164A786084B4}"/>
          </ac:cxnSpMkLst>
        </pc:cxnChg>
        <pc:cxnChg chg="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116" creationId="{20CD05B5-F74C-40CA-89F4-43CBA323509A}"/>
          </ac:cxnSpMkLst>
        </pc:cxnChg>
        <pc:cxnChg chg="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117" creationId="{5B605A97-62A7-4F0B-BAC2-C4460DF4C137}"/>
          </ac:cxnSpMkLst>
        </pc:cxnChg>
        <pc:cxnChg chg="mod topLvl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118" creationId="{CCCE576D-D84C-4ECB-B60A-C9225A7939A2}"/>
          </ac:cxnSpMkLst>
        </pc:cxnChg>
        <pc:cxnChg chg="add mod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119" creationId="{EE10D6FE-E253-46B0-A749-5052F9349923}"/>
          </ac:cxnSpMkLst>
        </pc:cxnChg>
        <pc:cxnChg chg="add mod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120" creationId="{A8B49F15-E162-4D73-83E2-C45B426454AE}"/>
          </ac:cxnSpMkLst>
        </pc:cxnChg>
        <pc:cxnChg chg="add mod">
          <ac:chgData name="Kulinich Bohdan" userId="48e65c9f34e137d0" providerId="LiveId" clId="{D012B2DA-5A7A-40CE-8586-FCD8BB319165}" dt="2020-03-25T07:43:29.357" v="651" actId="693"/>
          <ac:cxnSpMkLst>
            <pc:docMk/>
            <pc:sldMk cId="529683328" sldId="408"/>
            <ac:cxnSpMk id="121" creationId="{C054E83D-80D7-49F8-AE8D-DD90D52899C9}"/>
          </ac:cxnSpMkLst>
        </pc:cxnChg>
        <pc:cxnChg chg="add del">
          <ac:chgData name="Kulinich Bohdan" userId="48e65c9f34e137d0" providerId="LiveId" clId="{D012B2DA-5A7A-40CE-8586-FCD8BB319165}" dt="2020-03-25T07:40:53.737" v="627"/>
          <ac:cxnSpMkLst>
            <pc:docMk/>
            <pc:sldMk cId="529683328" sldId="408"/>
            <ac:cxnSpMk id="122" creationId="{1FACDB80-E676-48D2-B84B-923A57DA853D}"/>
          </ac:cxnSpMkLst>
        </pc:cxnChg>
        <pc:cxnChg chg="add del">
          <ac:chgData name="Kulinich Bohdan" userId="48e65c9f34e137d0" providerId="LiveId" clId="{D012B2DA-5A7A-40CE-8586-FCD8BB319165}" dt="2020-03-25T07:40:53.737" v="627"/>
          <ac:cxnSpMkLst>
            <pc:docMk/>
            <pc:sldMk cId="529683328" sldId="408"/>
            <ac:cxnSpMk id="123" creationId="{D07A381B-F957-4A7B-96E5-0CB7E3A28767}"/>
          </ac:cxnSpMkLst>
        </pc:cxnChg>
        <pc:cxnChg chg="add del">
          <ac:chgData name="Kulinich Bohdan" userId="48e65c9f34e137d0" providerId="LiveId" clId="{D012B2DA-5A7A-40CE-8586-FCD8BB319165}" dt="2020-03-25T07:40:53.737" v="627"/>
          <ac:cxnSpMkLst>
            <pc:docMk/>
            <pc:sldMk cId="529683328" sldId="408"/>
            <ac:cxnSpMk id="124" creationId="{9F5259B2-4A52-41EF-99DE-F6C31D3660A1}"/>
          </ac:cxnSpMkLst>
        </pc:cxnChg>
      </pc:sldChg>
      <pc:sldChg chg="delSp modSp add del mod delAnim modAnim">
        <pc:chgData name="Kulinich Bohdan" userId="48e65c9f34e137d0" providerId="LiveId" clId="{D012B2DA-5A7A-40CE-8586-FCD8BB319165}" dt="2020-03-25T18:02:25.599" v="1459" actId="47"/>
        <pc:sldMkLst>
          <pc:docMk/>
          <pc:sldMk cId="3248705923" sldId="409"/>
        </pc:sldMkLst>
        <pc:spChg chg="mod">
          <ac:chgData name="Kulinich Bohdan" userId="48e65c9f34e137d0" providerId="LiveId" clId="{D012B2DA-5A7A-40CE-8586-FCD8BB319165}" dt="2020-03-25T07:53:36.223" v="753" actId="1076"/>
          <ac:spMkLst>
            <pc:docMk/>
            <pc:sldMk cId="3248705923" sldId="409"/>
            <ac:spMk id="73" creationId="{A69309B7-B29C-46AA-BAFA-3FA9B0A1EB0E}"/>
          </ac:spMkLst>
        </pc:spChg>
        <pc:spChg chg="mod">
          <ac:chgData name="Kulinich Bohdan" userId="48e65c9f34e137d0" providerId="LiveId" clId="{D012B2DA-5A7A-40CE-8586-FCD8BB319165}" dt="2020-03-25T07:53:36.223" v="753" actId="1076"/>
          <ac:spMkLst>
            <pc:docMk/>
            <pc:sldMk cId="3248705923" sldId="409"/>
            <ac:spMk id="76" creationId="{64C226E5-C15C-4BB9-8CC2-7330D033FD1F}"/>
          </ac:spMkLst>
        </pc:spChg>
        <pc:spChg chg="mod">
          <ac:chgData name="Kulinich Bohdan" userId="48e65c9f34e137d0" providerId="LiveId" clId="{D012B2DA-5A7A-40CE-8586-FCD8BB319165}" dt="2020-03-25T07:53:36.223" v="753" actId="1076"/>
          <ac:spMkLst>
            <pc:docMk/>
            <pc:sldMk cId="3248705923" sldId="409"/>
            <ac:spMk id="77" creationId="{0D092E75-10B7-4B57-AE82-ECADDD10442B}"/>
          </ac:spMkLst>
        </pc:spChg>
        <pc:grpChg chg="del">
          <ac:chgData name="Kulinich Bohdan" userId="48e65c9f34e137d0" providerId="LiveId" clId="{D012B2DA-5A7A-40CE-8586-FCD8BB319165}" dt="2020-03-25T07:51:37.679" v="736" actId="478"/>
          <ac:grpSpMkLst>
            <pc:docMk/>
            <pc:sldMk cId="3248705923" sldId="409"/>
            <ac:grpSpMk id="43" creationId="{81007F2B-167B-4325-9677-927CAF254CAF}"/>
          </ac:grpSpMkLst>
        </pc:grpChg>
        <pc:grpChg chg="del">
          <ac:chgData name="Kulinich Bohdan" userId="48e65c9f34e137d0" providerId="LiveId" clId="{D012B2DA-5A7A-40CE-8586-FCD8BB319165}" dt="2020-03-25T07:51:33.669" v="734" actId="478"/>
          <ac:grpSpMkLst>
            <pc:docMk/>
            <pc:sldMk cId="3248705923" sldId="409"/>
            <ac:grpSpMk id="132" creationId="{A4A13A38-A949-4AE3-A080-8117E2954B9C}"/>
          </ac:grpSpMkLst>
        </pc:grpChg>
        <pc:grpChg chg="del">
          <ac:chgData name="Kulinich Bohdan" userId="48e65c9f34e137d0" providerId="LiveId" clId="{D012B2DA-5A7A-40CE-8586-FCD8BB319165}" dt="2020-03-25T07:51:36.226" v="735" actId="478"/>
          <ac:grpSpMkLst>
            <pc:docMk/>
            <pc:sldMk cId="3248705923" sldId="409"/>
            <ac:grpSpMk id="133" creationId="{E370317F-2F41-45EA-8218-369AB711E495}"/>
          </ac:grpSpMkLst>
        </pc:grpChg>
        <pc:grpChg chg="del">
          <ac:chgData name="Kulinich Bohdan" userId="48e65c9f34e137d0" providerId="LiveId" clId="{D012B2DA-5A7A-40CE-8586-FCD8BB319165}" dt="2020-03-25T07:51:38.476" v="737" actId="478"/>
          <ac:grpSpMkLst>
            <pc:docMk/>
            <pc:sldMk cId="3248705923" sldId="409"/>
            <ac:grpSpMk id="134" creationId="{00ACCCA5-5C8F-4065-9558-8AA3F68609BC}"/>
          </ac:grpSpMkLst>
        </pc:grpChg>
        <pc:cxnChg chg="mod">
          <ac:chgData name="Kulinich Bohdan" userId="48e65c9f34e137d0" providerId="LiveId" clId="{D012B2DA-5A7A-40CE-8586-FCD8BB319165}" dt="2020-03-25T07:53:36.223" v="753" actId="1076"/>
          <ac:cxnSpMkLst>
            <pc:docMk/>
            <pc:sldMk cId="3248705923" sldId="409"/>
            <ac:cxnSpMk id="50" creationId="{9F669077-070E-4CDF-880B-11A6FC250B03}"/>
          </ac:cxnSpMkLst>
        </pc:cxnChg>
        <pc:cxnChg chg="mod">
          <ac:chgData name="Kulinich Bohdan" userId="48e65c9f34e137d0" providerId="LiveId" clId="{D012B2DA-5A7A-40CE-8586-FCD8BB319165}" dt="2020-03-25T07:53:36.223" v="753" actId="1076"/>
          <ac:cxnSpMkLst>
            <pc:docMk/>
            <pc:sldMk cId="3248705923" sldId="409"/>
            <ac:cxnSpMk id="51" creationId="{8CD7E3F8-7636-4496-A5B6-598207BD9C2B}"/>
          </ac:cxnSpMkLst>
        </pc:cxnChg>
        <pc:cxnChg chg="mod">
          <ac:chgData name="Kulinich Bohdan" userId="48e65c9f34e137d0" providerId="LiveId" clId="{D012B2DA-5A7A-40CE-8586-FCD8BB319165}" dt="2020-03-25T07:53:36.223" v="753" actId="1076"/>
          <ac:cxnSpMkLst>
            <pc:docMk/>
            <pc:sldMk cId="3248705923" sldId="409"/>
            <ac:cxnSpMk id="55" creationId="{389C6740-4677-45F4-9858-3B835AE61348}"/>
          </ac:cxnSpMkLst>
        </pc:cxnChg>
        <pc:cxnChg chg="mod">
          <ac:chgData name="Kulinich Bohdan" userId="48e65c9f34e137d0" providerId="LiveId" clId="{D012B2DA-5A7A-40CE-8586-FCD8BB319165}" dt="2020-03-25T07:53:36.223" v="753" actId="1076"/>
          <ac:cxnSpMkLst>
            <pc:docMk/>
            <pc:sldMk cId="3248705923" sldId="409"/>
            <ac:cxnSpMk id="59" creationId="{B8B89B65-118C-4F11-83E3-41C90923DB95}"/>
          </ac:cxnSpMkLst>
        </pc:cxnChg>
        <pc:cxnChg chg="mod">
          <ac:chgData name="Kulinich Bohdan" userId="48e65c9f34e137d0" providerId="LiveId" clId="{D012B2DA-5A7A-40CE-8586-FCD8BB319165}" dt="2020-03-25T07:53:36.223" v="753" actId="1076"/>
          <ac:cxnSpMkLst>
            <pc:docMk/>
            <pc:sldMk cId="3248705923" sldId="409"/>
            <ac:cxnSpMk id="60" creationId="{8BE055A5-D069-4F51-B909-904D6935C5D6}"/>
          </ac:cxnSpMkLst>
        </pc:cxnChg>
        <pc:cxnChg chg="ord">
          <ac:chgData name="Kulinich Bohdan" userId="48e65c9f34e137d0" providerId="LiveId" clId="{D012B2DA-5A7A-40CE-8586-FCD8BB319165}" dt="2020-03-25T07:51:44.537" v="738" actId="166"/>
          <ac:cxnSpMkLst>
            <pc:docMk/>
            <pc:sldMk cId="3248705923" sldId="409"/>
            <ac:cxnSpMk id="62" creationId="{B8371CF5-5BAA-4F29-9F12-CEB059E6F8AE}"/>
          </ac:cxnSpMkLst>
        </pc:cxnChg>
        <pc:cxnChg chg="mod">
          <ac:chgData name="Kulinich Bohdan" userId="48e65c9f34e137d0" providerId="LiveId" clId="{D012B2DA-5A7A-40CE-8586-FCD8BB319165}" dt="2020-03-25T07:53:36.223" v="753" actId="1076"/>
          <ac:cxnSpMkLst>
            <pc:docMk/>
            <pc:sldMk cId="3248705923" sldId="409"/>
            <ac:cxnSpMk id="63" creationId="{9F2E3A76-7090-4202-8B9C-6B21F5D3C697}"/>
          </ac:cxnSpMkLst>
        </pc:cxnChg>
        <pc:cxnChg chg="mod">
          <ac:chgData name="Kulinich Bohdan" userId="48e65c9f34e137d0" providerId="LiveId" clId="{D012B2DA-5A7A-40CE-8586-FCD8BB319165}" dt="2020-03-25T07:53:36.223" v="753" actId="1076"/>
          <ac:cxnSpMkLst>
            <pc:docMk/>
            <pc:sldMk cId="3248705923" sldId="409"/>
            <ac:cxnSpMk id="68" creationId="{7B619596-57AA-4DD2-9462-8C471C586BF4}"/>
          </ac:cxnSpMkLst>
        </pc:cxnChg>
        <pc:cxnChg chg="mod">
          <ac:chgData name="Kulinich Bohdan" userId="48e65c9f34e137d0" providerId="LiveId" clId="{D012B2DA-5A7A-40CE-8586-FCD8BB319165}" dt="2020-03-25T07:53:36.223" v="753" actId="1076"/>
          <ac:cxnSpMkLst>
            <pc:docMk/>
            <pc:sldMk cId="3248705923" sldId="409"/>
            <ac:cxnSpMk id="69" creationId="{5CE1010B-0C75-40D6-B91D-60E723D1323B}"/>
          </ac:cxnSpMkLst>
        </pc:cxnChg>
        <pc:cxnChg chg="mod">
          <ac:chgData name="Kulinich Bohdan" userId="48e65c9f34e137d0" providerId="LiveId" clId="{D012B2DA-5A7A-40CE-8586-FCD8BB319165}" dt="2020-03-25T07:53:36.223" v="753" actId="1076"/>
          <ac:cxnSpMkLst>
            <pc:docMk/>
            <pc:sldMk cId="3248705923" sldId="409"/>
            <ac:cxnSpMk id="75" creationId="{924B2AA6-4790-4770-8FA7-AA905CD9DE17}"/>
          </ac:cxnSpMkLst>
        </pc:cxnChg>
        <pc:cxnChg chg="mod">
          <ac:chgData name="Kulinich Bohdan" userId="48e65c9f34e137d0" providerId="LiveId" clId="{D012B2DA-5A7A-40CE-8586-FCD8BB319165}" dt="2020-03-25T07:53:36.223" v="753" actId="1076"/>
          <ac:cxnSpMkLst>
            <pc:docMk/>
            <pc:sldMk cId="3248705923" sldId="409"/>
            <ac:cxnSpMk id="83" creationId="{3C488927-E08C-4A69-96AF-AEF15C536713}"/>
          </ac:cxnSpMkLst>
        </pc:cxnChg>
        <pc:cxnChg chg="mod">
          <ac:chgData name="Kulinich Bohdan" userId="48e65c9f34e137d0" providerId="LiveId" clId="{D012B2DA-5A7A-40CE-8586-FCD8BB319165}" dt="2020-03-25T07:53:36.223" v="753" actId="1076"/>
          <ac:cxnSpMkLst>
            <pc:docMk/>
            <pc:sldMk cId="3248705923" sldId="409"/>
            <ac:cxnSpMk id="84" creationId="{AB780C56-6F95-4AA4-99DF-A5A775E2CD20}"/>
          </ac:cxnSpMkLst>
        </pc:cxnChg>
        <pc:cxnChg chg="mod">
          <ac:chgData name="Kulinich Bohdan" userId="48e65c9f34e137d0" providerId="LiveId" clId="{D012B2DA-5A7A-40CE-8586-FCD8BB319165}" dt="2020-03-25T07:51:55.485" v="739" actId="14100"/>
          <ac:cxnSpMkLst>
            <pc:docMk/>
            <pc:sldMk cId="3248705923" sldId="409"/>
            <ac:cxnSpMk id="86" creationId="{2C36FBBF-4EF3-4D4B-8446-22CA729E546E}"/>
          </ac:cxnSpMkLst>
        </pc:cxnChg>
        <pc:cxnChg chg="mod ord">
          <ac:chgData name="Kulinich Bohdan" userId="48e65c9f34e137d0" providerId="LiveId" clId="{D012B2DA-5A7A-40CE-8586-FCD8BB319165}" dt="2020-03-25T07:52:10.006" v="742" actId="166"/>
          <ac:cxnSpMkLst>
            <pc:docMk/>
            <pc:sldMk cId="3248705923" sldId="409"/>
            <ac:cxnSpMk id="88" creationId="{1A4F8614-51FA-4648-A743-1EEF438941F5}"/>
          </ac:cxnSpMkLst>
        </pc:cxnChg>
      </pc:sldChg>
      <pc:sldChg chg="addSp delSp modSp add del mod delAnim modAnim">
        <pc:chgData name="Kulinich Bohdan" userId="48e65c9f34e137d0" providerId="LiveId" clId="{D012B2DA-5A7A-40CE-8586-FCD8BB319165}" dt="2020-03-25T18:02:25.599" v="1459" actId="47"/>
        <pc:sldMkLst>
          <pc:docMk/>
          <pc:sldMk cId="1184870884" sldId="410"/>
        </pc:sldMkLst>
        <pc:spChg chg="add del mod ord">
          <ac:chgData name="Kulinich Bohdan" userId="48e65c9f34e137d0" providerId="LiveId" clId="{D012B2DA-5A7A-40CE-8586-FCD8BB319165}" dt="2020-03-25T10:13:18.501" v="945" actId="478"/>
          <ac:spMkLst>
            <pc:docMk/>
            <pc:sldMk cId="1184870884" sldId="410"/>
            <ac:spMk id="122" creationId="{FB59713E-BDE3-4703-BCE3-A15D1B9ED1D4}"/>
          </ac:spMkLst>
        </pc:spChg>
        <pc:spChg chg="add del mod">
          <ac:chgData name="Kulinich Bohdan" userId="48e65c9f34e137d0" providerId="LiveId" clId="{D012B2DA-5A7A-40CE-8586-FCD8BB319165}" dt="2020-03-25T10:01:51.341" v="883" actId="478"/>
          <ac:spMkLst>
            <pc:docMk/>
            <pc:sldMk cId="1184870884" sldId="410"/>
            <ac:spMk id="142" creationId="{93ADCD59-54E4-409A-935A-132944B6501F}"/>
          </ac:spMkLst>
        </pc:spChg>
        <pc:spChg chg="add del mod">
          <ac:chgData name="Kulinich Bohdan" userId="48e65c9f34e137d0" providerId="LiveId" clId="{D012B2DA-5A7A-40CE-8586-FCD8BB319165}" dt="2020-03-25T10:25:28.984" v="1040" actId="478"/>
          <ac:spMkLst>
            <pc:docMk/>
            <pc:sldMk cId="1184870884" sldId="410"/>
            <ac:spMk id="153" creationId="{FB606D74-9411-4F11-982B-23B84BAD392B}"/>
          </ac:spMkLst>
        </pc:spChg>
        <pc:spChg chg="add mod">
          <ac:chgData name="Kulinich Bohdan" userId="48e65c9f34e137d0" providerId="LiveId" clId="{D012B2DA-5A7A-40CE-8586-FCD8BB319165}" dt="2020-03-25T10:16:42.425" v="976" actId="14100"/>
          <ac:spMkLst>
            <pc:docMk/>
            <pc:sldMk cId="1184870884" sldId="410"/>
            <ac:spMk id="154" creationId="{72B98226-77C3-4B73-AFAA-EE533ACF495F}"/>
          </ac:spMkLst>
        </pc:spChg>
        <pc:spChg chg="add mod">
          <ac:chgData name="Kulinich Bohdan" userId="48e65c9f34e137d0" providerId="LiveId" clId="{D012B2DA-5A7A-40CE-8586-FCD8BB319165}" dt="2020-03-25T10:16:36.202" v="975" actId="14100"/>
          <ac:spMkLst>
            <pc:docMk/>
            <pc:sldMk cId="1184870884" sldId="410"/>
            <ac:spMk id="155" creationId="{3E4E044F-D902-417F-8D2E-6291F161D423}"/>
          </ac:spMkLst>
        </pc:spChg>
        <pc:spChg chg="add mod">
          <ac:chgData name="Kulinich Bohdan" userId="48e65c9f34e137d0" providerId="LiveId" clId="{D012B2DA-5A7A-40CE-8586-FCD8BB319165}" dt="2020-03-25T10:25:33.513" v="1041" actId="14100"/>
          <ac:spMkLst>
            <pc:docMk/>
            <pc:sldMk cId="1184870884" sldId="410"/>
            <ac:spMk id="184" creationId="{E3A4ECEA-1966-4FB4-93C6-42F25EF2A1E7}"/>
          </ac:spMkLst>
        </pc:spChg>
        <pc:spChg chg="add mod">
          <ac:chgData name="Kulinich Bohdan" userId="48e65c9f34e137d0" providerId="LiveId" clId="{D012B2DA-5A7A-40CE-8586-FCD8BB319165}" dt="2020-03-25T10:25:17.792" v="1037" actId="14100"/>
          <ac:spMkLst>
            <pc:docMk/>
            <pc:sldMk cId="1184870884" sldId="410"/>
            <ac:spMk id="185" creationId="{713D673A-457B-4E8B-8420-09A6D2307CF6}"/>
          </ac:spMkLst>
        </pc:spChg>
        <pc:spChg chg="add del mod">
          <ac:chgData name="Kulinich Bohdan" userId="48e65c9f34e137d0" providerId="LiveId" clId="{D012B2DA-5A7A-40CE-8586-FCD8BB319165}" dt="2020-03-25T15:23:41.784" v="1048" actId="478"/>
          <ac:spMkLst>
            <pc:docMk/>
            <pc:sldMk cId="1184870884" sldId="410"/>
            <ac:spMk id="194" creationId="{EE423562-EE6E-4A14-9A1E-DDC3644C89FD}"/>
          </ac:spMkLst>
        </pc:spChg>
        <pc:spChg chg="add del mod">
          <ac:chgData name="Kulinich Bohdan" userId="48e65c9f34e137d0" providerId="LiveId" clId="{D012B2DA-5A7A-40CE-8586-FCD8BB319165}" dt="2020-03-25T15:23:35.582" v="1047" actId="478"/>
          <ac:spMkLst>
            <pc:docMk/>
            <pc:sldMk cId="1184870884" sldId="410"/>
            <ac:spMk id="195" creationId="{8462B37C-2E09-4D28-A1FA-EF2F01AE6914}"/>
          </ac:spMkLst>
        </pc:spChg>
        <pc:spChg chg="add del mod">
          <ac:chgData name="Kulinich Bohdan" userId="48e65c9f34e137d0" providerId="LiveId" clId="{D012B2DA-5A7A-40CE-8586-FCD8BB319165}" dt="2020-03-25T15:23:43.377" v="1049" actId="478"/>
          <ac:spMkLst>
            <pc:docMk/>
            <pc:sldMk cId="1184870884" sldId="410"/>
            <ac:spMk id="209" creationId="{2954CB47-8CFC-46BF-B8AC-73EA82581328}"/>
          </ac:spMkLst>
        </pc:spChg>
        <pc:spChg chg="add del mod">
          <ac:chgData name="Kulinich Bohdan" userId="48e65c9f34e137d0" providerId="LiveId" clId="{D012B2DA-5A7A-40CE-8586-FCD8BB319165}" dt="2020-03-25T15:23:48.517" v="1052" actId="478"/>
          <ac:spMkLst>
            <pc:docMk/>
            <pc:sldMk cId="1184870884" sldId="410"/>
            <ac:spMk id="210" creationId="{CDD86F55-2F3A-488D-95AE-C61ADF90B357}"/>
          </ac:spMkLst>
        </pc:spChg>
        <pc:spChg chg="add mod ord">
          <ac:chgData name="Kulinich Bohdan" userId="48e65c9f34e137d0" providerId="LiveId" clId="{D012B2DA-5A7A-40CE-8586-FCD8BB319165}" dt="2020-03-25T15:29:02.273" v="1107" actId="166"/>
          <ac:spMkLst>
            <pc:docMk/>
            <pc:sldMk cId="1184870884" sldId="410"/>
            <ac:spMk id="220" creationId="{1EC7967B-D9FF-4125-B452-6D43188E4C87}"/>
          </ac:spMkLst>
        </pc:spChg>
        <pc:spChg chg="add mod">
          <ac:chgData name="Kulinich Bohdan" userId="48e65c9f34e137d0" providerId="LiveId" clId="{D012B2DA-5A7A-40CE-8586-FCD8BB319165}" dt="2020-03-25T15:41:34.575" v="1267" actId="208"/>
          <ac:spMkLst>
            <pc:docMk/>
            <pc:sldMk cId="1184870884" sldId="410"/>
            <ac:spMk id="238" creationId="{7FAAEDFA-E795-4720-923D-B0B7AB83D111}"/>
          </ac:spMkLst>
        </pc:spChg>
        <pc:spChg chg="add del mod">
          <ac:chgData name="Kulinich Bohdan" userId="48e65c9f34e137d0" providerId="LiveId" clId="{D012B2DA-5A7A-40CE-8586-FCD8BB319165}" dt="2020-03-25T15:40:44.923" v="1255" actId="478"/>
          <ac:spMkLst>
            <pc:docMk/>
            <pc:sldMk cId="1184870884" sldId="410"/>
            <ac:spMk id="239" creationId="{405B2AA1-46E6-47DC-BE46-198CC82E57C8}"/>
          </ac:spMkLst>
        </pc:spChg>
        <pc:spChg chg="add mod ord">
          <ac:chgData name="Kulinich Bohdan" userId="48e65c9f34e137d0" providerId="LiveId" clId="{D012B2DA-5A7A-40CE-8586-FCD8BB319165}" dt="2020-03-25T15:41:14.581" v="1264" actId="14100"/>
          <ac:spMkLst>
            <pc:docMk/>
            <pc:sldMk cId="1184870884" sldId="410"/>
            <ac:spMk id="269" creationId="{D354BC08-5876-478E-B893-46952A4B9411}"/>
          </ac:spMkLst>
        </pc:spChg>
        <pc:spChg chg="add mod">
          <ac:chgData name="Kulinich Bohdan" userId="48e65c9f34e137d0" providerId="LiveId" clId="{D012B2DA-5A7A-40CE-8586-FCD8BB319165}" dt="2020-03-25T15:41:21.204" v="1266" actId="14100"/>
          <ac:spMkLst>
            <pc:docMk/>
            <pc:sldMk cId="1184870884" sldId="410"/>
            <ac:spMk id="270" creationId="{4130785D-F22D-4A80-8363-B69C65BAB77C}"/>
          </ac:spMkLst>
        </pc:spChg>
        <pc:spChg chg="add del mod">
          <ac:chgData name="Kulinich Bohdan" userId="48e65c9f34e137d0" providerId="LiveId" clId="{D012B2DA-5A7A-40CE-8586-FCD8BB319165}" dt="2020-03-25T15:45:17.059" v="1280"/>
          <ac:spMkLst>
            <pc:docMk/>
            <pc:sldMk cId="1184870884" sldId="410"/>
            <ac:spMk id="271" creationId="{0DC9EE0A-DC66-4604-9613-9DC1D2DC17BB}"/>
          </ac:spMkLst>
        </pc:spChg>
        <pc:spChg chg="add del mod">
          <ac:chgData name="Kulinich Bohdan" userId="48e65c9f34e137d0" providerId="LiveId" clId="{D012B2DA-5A7A-40CE-8586-FCD8BB319165}" dt="2020-03-25T15:45:17.059" v="1280"/>
          <ac:spMkLst>
            <pc:docMk/>
            <pc:sldMk cId="1184870884" sldId="410"/>
            <ac:spMk id="279" creationId="{26192A9C-F62C-476B-93DF-381745258A91}"/>
          </ac:spMkLst>
        </pc:spChg>
        <pc:spChg chg="add del mod">
          <ac:chgData name="Kulinich Bohdan" userId="48e65c9f34e137d0" providerId="LiveId" clId="{D012B2DA-5A7A-40CE-8586-FCD8BB319165}" dt="2020-03-25T15:45:17.059" v="1280"/>
          <ac:spMkLst>
            <pc:docMk/>
            <pc:sldMk cId="1184870884" sldId="410"/>
            <ac:spMk id="293" creationId="{ADFD1774-2767-49C0-BAD0-76D35476703A}"/>
          </ac:spMkLst>
        </pc:spChg>
        <pc:spChg chg="add del mod">
          <ac:chgData name="Kulinich Bohdan" userId="48e65c9f34e137d0" providerId="LiveId" clId="{D012B2DA-5A7A-40CE-8586-FCD8BB319165}" dt="2020-03-25T15:45:35.311" v="1286" actId="478"/>
          <ac:spMkLst>
            <pc:docMk/>
            <pc:sldMk cId="1184870884" sldId="410"/>
            <ac:spMk id="294" creationId="{545B37CA-76EF-49D9-B0A1-F7092C26356B}"/>
          </ac:spMkLst>
        </pc:spChg>
        <pc:spChg chg="add del mod">
          <ac:chgData name="Kulinich Bohdan" userId="48e65c9f34e137d0" providerId="LiveId" clId="{D012B2DA-5A7A-40CE-8586-FCD8BB319165}" dt="2020-03-25T15:45:31.634" v="1284" actId="478"/>
          <ac:spMkLst>
            <pc:docMk/>
            <pc:sldMk cId="1184870884" sldId="410"/>
            <ac:spMk id="302" creationId="{3BE26C55-7F74-441A-A469-C15F4AA1DCFC}"/>
          </ac:spMkLst>
        </pc:spChg>
        <pc:spChg chg="add del mod">
          <ac:chgData name="Kulinich Bohdan" userId="48e65c9f34e137d0" providerId="LiveId" clId="{D012B2DA-5A7A-40CE-8586-FCD8BB319165}" dt="2020-03-25T15:45:33.515" v="1285" actId="478"/>
          <ac:spMkLst>
            <pc:docMk/>
            <pc:sldMk cId="1184870884" sldId="410"/>
            <ac:spMk id="316" creationId="{2334488B-22EC-44CD-B9BD-A22430A19E36}"/>
          </ac:spMkLst>
        </pc:spChg>
        <pc:spChg chg="add mod">
          <ac:chgData name="Kulinich Bohdan" userId="48e65c9f34e137d0" providerId="LiveId" clId="{D012B2DA-5A7A-40CE-8586-FCD8BB319165}" dt="2020-03-25T15:47:47.498" v="1309" actId="1076"/>
          <ac:spMkLst>
            <pc:docMk/>
            <pc:sldMk cId="1184870884" sldId="410"/>
            <ac:spMk id="318" creationId="{59E4A956-E72E-4446-8EE3-F0F02C20AE1A}"/>
          </ac:spMkLst>
        </pc:spChg>
        <pc:grpChg chg="add del mod">
          <ac:chgData name="Kulinich Bohdan" userId="48e65c9f34e137d0" providerId="LiveId" clId="{D012B2DA-5A7A-40CE-8586-FCD8BB319165}" dt="2020-03-25T08:09:50.998" v="761" actId="165"/>
          <ac:grpSpMkLst>
            <pc:docMk/>
            <pc:sldMk cId="1184870884" sldId="410"/>
            <ac:grpSpMk id="2" creationId="{98B07986-E322-4F31-A7C2-04602F53489C}"/>
          </ac:grpSpMkLst>
        </pc:grpChg>
        <pc:grpChg chg="del">
          <ac:chgData name="Kulinich Bohdan" userId="48e65c9f34e137d0" providerId="LiveId" clId="{D012B2DA-5A7A-40CE-8586-FCD8BB319165}" dt="2020-03-25T09:50:25.225" v="777" actId="478"/>
          <ac:grpSpMkLst>
            <pc:docMk/>
            <pc:sldMk cId="1184870884" sldId="410"/>
            <ac:grpSpMk id="14" creationId="{0269519C-C45D-41F4-8C63-AA80EC71C3D4}"/>
          </ac:grpSpMkLst>
        </pc:grpChg>
        <pc:grpChg chg="del">
          <ac:chgData name="Kulinich Bohdan" userId="48e65c9f34e137d0" providerId="LiveId" clId="{D012B2DA-5A7A-40CE-8586-FCD8BB319165}" dt="2020-03-25T09:50:26.849" v="778" actId="478"/>
          <ac:grpSpMkLst>
            <pc:docMk/>
            <pc:sldMk cId="1184870884" sldId="410"/>
            <ac:grpSpMk id="17" creationId="{2004D0BB-76B6-4321-8905-E655B96424C0}"/>
          </ac:grpSpMkLst>
        </pc:grpChg>
        <pc:grpChg chg="del">
          <ac:chgData name="Kulinich Bohdan" userId="48e65c9f34e137d0" providerId="LiveId" clId="{D012B2DA-5A7A-40CE-8586-FCD8BB319165}" dt="2020-03-25T15:46:00.804" v="1289" actId="478"/>
          <ac:grpSpMkLst>
            <pc:docMk/>
            <pc:sldMk cId="1184870884" sldId="410"/>
            <ac:grpSpMk id="23" creationId="{7B25C329-B500-442C-8794-4F5513AE0821}"/>
          </ac:grpSpMkLst>
        </pc:grpChg>
        <pc:grpChg chg="add del mod">
          <ac:chgData name="Kulinich Bohdan" userId="48e65c9f34e137d0" providerId="LiveId" clId="{D012B2DA-5A7A-40CE-8586-FCD8BB319165}" dt="2020-03-25T09:57:44.983" v="842" actId="478"/>
          <ac:grpSpMkLst>
            <pc:docMk/>
            <pc:sldMk cId="1184870884" sldId="410"/>
            <ac:grpSpMk id="28" creationId="{74A00E93-C867-4BEE-A537-415228DF2683}"/>
          </ac:grpSpMkLst>
        </pc:grpChg>
        <pc:grpChg chg="add del mod">
          <ac:chgData name="Kulinich Bohdan" userId="48e65c9f34e137d0" providerId="LiveId" clId="{D012B2DA-5A7A-40CE-8586-FCD8BB319165}" dt="2020-03-25T09:58:41.096" v="853" actId="478"/>
          <ac:grpSpMkLst>
            <pc:docMk/>
            <pc:sldMk cId="1184870884" sldId="410"/>
            <ac:grpSpMk id="31" creationId="{DA26107C-E7D3-4F48-9C81-04CB71BF5462}"/>
          </ac:grpSpMkLst>
        </pc:grpChg>
        <pc:grpChg chg="add del mod">
          <ac:chgData name="Kulinich Bohdan" userId="48e65c9f34e137d0" providerId="LiveId" clId="{D012B2DA-5A7A-40CE-8586-FCD8BB319165}" dt="2020-03-25T10:02:09.432" v="886" actId="478"/>
          <ac:grpSpMkLst>
            <pc:docMk/>
            <pc:sldMk cId="1184870884" sldId="410"/>
            <ac:grpSpMk id="36" creationId="{0429FBE3-EC38-47FB-A68B-B602FE9BF8B3}"/>
          </ac:grpSpMkLst>
        </pc:grpChg>
        <pc:grpChg chg="add del mod">
          <ac:chgData name="Kulinich Bohdan" userId="48e65c9f34e137d0" providerId="LiveId" clId="{D012B2DA-5A7A-40CE-8586-FCD8BB319165}" dt="2020-03-25T10:21:12.700" v="1009" actId="165"/>
          <ac:grpSpMkLst>
            <pc:docMk/>
            <pc:sldMk cId="1184870884" sldId="410"/>
            <ac:grpSpMk id="40" creationId="{99F1F20F-8950-4B53-97A4-25EE7753698F}"/>
          </ac:grpSpMkLst>
        </pc:grpChg>
        <pc:grpChg chg="add del mod">
          <ac:chgData name="Kulinich Bohdan" userId="48e65c9f34e137d0" providerId="LiveId" clId="{D012B2DA-5A7A-40CE-8586-FCD8BB319165}" dt="2020-03-25T09:51:04.948" v="783" actId="165"/>
          <ac:grpSpMkLst>
            <pc:docMk/>
            <pc:sldMk cId="1184870884" sldId="410"/>
            <ac:grpSpMk id="80" creationId="{7C114A75-04BB-4D41-9307-340BDD643D4A}"/>
          </ac:grpSpMkLst>
        </pc:grpChg>
        <pc:grpChg chg="add del mod">
          <ac:chgData name="Kulinich Bohdan" userId="48e65c9f34e137d0" providerId="LiveId" clId="{D012B2DA-5A7A-40CE-8586-FCD8BB319165}" dt="2020-03-25T09:50:57.701" v="782" actId="478"/>
          <ac:grpSpMkLst>
            <pc:docMk/>
            <pc:sldMk cId="1184870884" sldId="410"/>
            <ac:grpSpMk id="94" creationId="{359F13D4-0FBF-4A50-915A-2D67A8427AE9}"/>
          </ac:grpSpMkLst>
        </pc:grpChg>
        <pc:grpChg chg="del">
          <ac:chgData name="Kulinich Bohdan" userId="48e65c9f34e137d0" providerId="LiveId" clId="{D012B2DA-5A7A-40CE-8586-FCD8BB319165}" dt="2020-03-25T15:44:59.302" v="1275" actId="165"/>
          <ac:grpSpMkLst>
            <pc:docMk/>
            <pc:sldMk cId="1184870884" sldId="410"/>
            <ac:grpSpMk id="102" creationId="{03B0481F-1ABC-4023-8A3C-7A69B5C28F0F}"/>
          </ac:grpSpMkLst>
        </pc:grpChg>
        <pc:grpChg chg="add del mod">
          <ac:chgData name="Kulinich Bohdan" userId="48e65c9f34e137d0" providerId="LiveId" clId="{D012B2DA-5A7A-40CE-8586-FCD8BB319165}" dt="2020-03-25T10:02:09.432" v="886" actId="478"/>
          <ac:grpSpMkLst>
            <pc:docMk/>
            <pc:sldMk cId="1184870884" sldId="410"/>
            <ac:grpSpMk id="134" creationId="{B7BDD387-DEDB-4BCC-8763-80EDAA45A062}"/>
          </ac:grpSpMkLst>
        </pc:grpChg>
        <pc:grpChg chg="add del mod">
          <ac:chgData name="Kulinich Bohdan" userId="48e65c9f34e137d0" providerId="LiveId" clId="{D012B2DA-5A7A-40CE-8586-FCD8BB319165}" dt="2020-03-25T10:14:18.181" v="951" actId="165"/>
          <ac:grpSpMkLst>
            <pc:docMk/>
            <pc:sldMk cId="1184870884" sldId="410"/>
            <ac:grpSpMk id="148" creationId="{9A33E52B-E6A1-42ED-B47B-6DEDCF43C752}"/>
          </ac:grpSpMkLst>
        </pc:grpChg>
        <pc:grpChg chg="add mod">
          <ac:chgData name="Kulinich Bohdan" userId="48e65c9f34e137d0" providerId="LiveId" clId="{D012B2DA-5A7A-40CE-8586-FCD8BB319165}" dt="2020-03-25T10:18:14.846" v="989" actId="14100"/>
          <ac:grpSpMkLst>
            <pc:docMk/>
            <pc:sldMk cId="1184870884" sldId="410"/>
            <ac:grpSpMk id="167" creationId="{B376ED31-2EDF-45D2-8E71-F85D6E15D32B}"/>
          </ac:grpSpMkLst>
        </pc:grpChg>
        <pc:grpChg chg="add del mod">
          <ac:chgData name="Kulinich Bohdan" userId="48e65c9f34e137d0" providerId="LiveId" clId="{D012B2DA-5A7A-40CE-8586-FCD8BB319165}" dt="2020-03-25T10:21:55.236" v="1016" actId="165"/>
          <ac:grpSpMkLst>
            <pc:docMk/>
            <pc:sldMk cId="1184870884" sldId="410"/>
            <ac:grpSpMk id="179" creationId="{48169705-095B-47BD-B961-71FCB5752C11}"/>
          </ac:grpSpMkLst>
        </pc:grpChg>
        <pc:grpChg chg="add del mod topLvl">
          <ac:chgData name="Kulinich Bohdan" userId="48e65c9f34e137d0" providerId="LiveId" clId="{D012B2DA-5A7A-40CE-8586-FCD8BB319165}" dt="2020-03-25T15:24:07.841" v="1055" actId="165"/>
          <ac:grpSpMkLst>
            <pc:docMk/>
            <pc:sldMk cId="1184870884" sldId="410"/>
            <ac:grpSpMk id="200" creationId="{53BE33F3-2A4D-459A-8E7E-4422FDB3F836}"/>
          </ac:grpSpMkLst>
        </pc:grpChg>
        <pc:grpChg chg="add del mod">
          <ac:chgData name="Kulinich Bohdan" userId="48e65c9f34e137d0" providerId="LiveId" clId="{D012B2DA-5A7A-40CE-8586-FCD8BB319165}" dt="2020-03-25T15:24:03.388" v="1054" actId="165"/>
          <ac:grpSpMkLst>
            <pc:docMk/>
            <pc:sldMk cId="1184870884" sldId="410"/>
            <ac:grpSpMk id="211" creationId="{12F9579D-1817-405E-987F-E7D7DE64822E}"/>
          </ac:grpSpMkLst>
        </pc:grpChg>
        <pc:grpChg chg="add del mod">
          <ac:chgData name="Kulinich Bohdan" userId="48e65c9f34e137d0" providerId="LiveId" clId="{D012B2DA-5A7A-40CE-8586-FCD8BB319165}" dt="2020-03-25T15:25:38.382" v="1079" actId="165"/>
          <ac:grpSpMkLst>
            <pc:docMk/>
            <pc:sldMk cId="1184870884" sldId="410"/>
            <ac:grpSpMk id="212" creationId="{1BDF58CF-004F-4734-B47F-2703216E9DF2}"/>
          </ac:grpSpMkLst>
        </pc:grpChg>
        <pc:grpChg chg="add del mod ord">
          <ac:chgData name="Kulinich Bohdan" userId="48e65c9f34e137d0" providerId="LiveId" clId="{D012B2DA-5A7A-40CE-8586-FCD8BB319165}" dt="2020-03-25T15:25:34.117" v="1078" actId="478"/>
          <ac:grpSpMkLst>
            <pc:docMk/>
            <pc:sldMk cId="1184870884" sldId="410"/>
            <ac:grpSpMk id="213" creationId="{46BAEA0C-BC3E-4000-AAD2-55CD9D6EEE62}"/>
          </ac:grpSpMkLst>
        </pc:grpChg>
        <pc:grpChg chg="add mod">
          <ac:chgData name="Kulinich Bohdan" userId="48e65c9f34e137d0" providerId="LiveId" clId="{D012B2DA-5A7A-40CE-8586-FCD8BB319165}" dt="2020-03-25T15:30:40.219" v="1125" actId="164"/>
          <ac:grpSpMkLst>
            <pc:docMk/>
            <pc:sldMk cId="1184870884" sldId="410"/>
            <ac:grpSpMk id="221" creationId="{FA9A0B7F-D1FD-4EB0-9720-8E16132D5145}"/>
          </ac:grpSpMkLst>
        </pc:grpChg>
        <pc:grpChg chg="add mod">
          <ac:chgData name="Kulinich Bohdan" userId="48e65c9f34e137d0" providerId="LiveId" clId="{D012B2DA-5A7A-40CE-8586-FCD8BB319165}" dt="2020-03-25T15:30:51.591" v="1129" actId="164"/>
          <ac:grpSpMkLst>
            <pc:docMk/>
            <pc:sldMk cId="1184870884" sldId="410"/>
            <ac:grpSpMk id="222" creationId="{AA683E13-384C-4EEA-9955-2C500CBA6AF1}"/>
          </ac:grpSpMkLst>
        </pc:grpChg>
        <pc:grpChg chg="add mod">
          <ac:chgData name="Kulinich Bohdan" userId="48e65c9f34e137d0" providerId="LiveId" clId="{D012B2DA-5A7A-40CE-8586-FCD8BB319165}" dt="2020-03-25T15:31:05.150" v="1133" actId="164"/>
          <ac:grpSpMkLst>
            <pc:docMk/>
            <pc:sldMk cId="1184870884" sldId="410"/>
            <ac:grpSpMk id="223" creationId="{93B874E0-75FC-4936-9C9C-C500CF8C2E32}"/>
          </ac:grpSpMkLst>
        </pc:grpChg>
        <pc:grpChg chg="add mod">
          <ac:chgData name="Kulinich Bohdan" userId="48e65c9f34e137d0" providerId="LiveId" clId="{D012B2DA-5A7A-40CE-8586-FCD8BB319165}" dt="2020-03-25T15:31:16.819" v="1137" actId="164"/>
          <ac:grpSpMkLst>
            <pc:docMk/>
            <pc:sldMk cId="1184870884" sldId="410"/>
            <ac:grpSpMk id="224" creationId="{E12F19FE-4535-4005-94A7-7DE4EC5E0298}"/>
          </ac:grpSpMkLst>
        </pc:grpChg>
        <pc:grpChg chg="add mod">
          <ac:chgData name="Kulinich Bohdan" userId="48e65c9f34e137d0" providerId="LiveId" clId="{D012B2DA-5A7A-40CE-8586-FCD8BB319165}" dt="2020-03-25T15:31:28.036" v="1141" actId="164"/>
          <ac:grpSpMkLst>
            <pc:docMk/>
            <pc:sldMk cId="1184870884" sldId="410"/>
            <ac:grpSpMk id="225" creationId="{65D956F0-21F1-4E7A-AA28-ACB0CC70CE27}"/>
          </ac:grpSpMkLst>
        </pc:grpChg>
        <pc:grpChg chg="add del mod">
          <ac:chgData name="Kulinich Bohdan" userId="48e65c9f34e137d0" providerId="LiveId" clId="{D012B2DA-5A7A-40CE-8586-FCD8BB319165}" dt="2020-03-25T15:35:23.770" v="1182" actId="165"/>
          <ac:grpSpMkLst>
            <pc:docMk/>
            <pc:sldMk cId="1184870884" sldId="410"/>
            <ac:grpSpMk id="227" creationId="{946B1110-E52D-4BB7-A520-6E60F934464E}"/>
          </ac:grpSpMkLst>
        </pc:grpChg>
        <pc:grpChg chg="add del mod">
          <ac:chgData name="Kulinich Bohdan" userId="48e65c9f34e137d0" providerId="LiveId" clId="{D012B2DA-5A7A-40CE-8586-FCD8BB319165}" dt="2020-03-25T15:35:20.317" v="1181" actId="165"/>
          <ac:grpSpMkLst>
            <pc:docMk/>
            <pc:sldMk cId="1184870884" sldId="410"/>
            <ac:grpSpMk id="232" creationId="{171BAA1F-342A-4025-989B-D38433F3F1CD}"/>
          </ac:grpSpMkLst>
        </pc:grpChg>
        <pc:grpChg chg="add del mod">
          <ac:chgData name="Kulinich Bohdan" userId="48e65c9f34e137d0" providerId="LiveId" clId="{D012B2DA-5A7A-40CE-8586-FCD8BB319165}" dt="2020-03-25T15:41:42.597" v="1268" actId="165"/>
          <ac:grpSpMkLst>
            <pc:docMk/>
            <pc:sldMk cId="1184870884" sldId="410"/>
            <ac:grpSpMk id="255" creationId="{7AF2AF51-1005-41D9-A0AD-0E9655725025}"/>
          </ac:grpSpMkLst>
        </pc:grpChg>
        <pc:grpChg chg="add mod">
          <ac:chgData name="Kulinich Bohdan" userId="48e65c9f34e137d0" providerId="LiveId" clId="{D012B2DA-5A7A-40CE-8586-FCD8BB319165}" dt="2020-03-25T15:38:26.790" v="1225" actId="1076"/>
          <ac:grpSpMkLst>
            <pc:docMk/>
            <pc:sldMk cId="1184870884" sldId="410"/>
            <ac:grpSpMk id="268" creationId="{0346B365-0F59-429C-83AD-C87D682E1DAB}"/>
          </ac:grpSpMkLst>
        </pc:grpChg>
        <pc:grpChg chg="add del mod">
          <ac:chgData name="Kulinich Bohdan" userId="48e65c9f34e137d0" providerId="LiveId" clId="{D012B2DA-5A7A-40CE-8586-FCD8BB319165}" dt="2020-03-25T15:45:17.059" v="1280"/>
          <ac:grpSpMkLst>
            <pc:docMk/>
            <pc:sldMk cId="1184870884" sldId="410"/>
            <ac:grpSpMk id="289" creationId="{F5C878E3-B269-46F2-A5CB-83908E58058B}"/>
          </ac:grpSpMkLst>
        </pc:grpChg>
        <pc:grpChg chg="add mod topLvl">
          <ac:chgData name="Kulinich Bohdan" userId="48e65c9f34e137d0" providerId="LiveId" clId="{D012B2DA-5A7A-40CE-8586-FCD8BB319165}" dt="2020-03-25T15:46:39.257" v="1299" actId="165"/>
          <ac:grpSpMkLst>
            <pc:docMk/>
            <pc:sldMk cId="1184870884" sldId="410"/>
            <ac:grpSpMk id="312" creationId="{6F695A8B-1C71-45EE-8895-13E8E52C82D4}"/>
          </ac:grpSpMkLst>
        </pc:grpChg>
        <pc:grpChg chg="add del mod">
          <ac:chgData name="Kulinich Bohdan" userId="48e65c9f34e137d0" providerId="LiveId" clId="{D012B2DA-5A7A-40CE-8586-FCD8BB319165}" dt="2020-03-25T15:46:39.257" v="1299" actId="165"/>
          <ac:grpSpMkLst>
            <pc:docMk/>
            <pc:sldMk cId="1184870884" sldId="410"/>
            <ac:grpSpMk id="317" creationId="{0B2362DB-26CF-4009-8281-FE535B980120}"/>
          </ac:grpSpMkLst>
        </pc:grpChg>
        <pc:grpChg chg="add mod">
          <ac:chgData name="Kulinich Bohdan" userId="48e65c9f34e137d0" providerId="LiveId" clId="{D012B2DA-5A7A-40CE-8586-FCD8BB319165}" dt="2020-03-25T15:48:49.664" v="1331" actId="164"/>
          <ac:grpSpMkLst>
            <pc:docMk/>
            <pc:sldMk cId="1184870884" sldId="410"/>
            <ac:grpSpMk id="319" creationId="{BA20656D-C39A-433A-A0F1-1CA5C941B1A5}"/>
          </ac:grpSpMkLst>
        </pc:grpChg>
        <pc:grpChg chg="add mod">
          <ac:chgData name="Kulinich Bohdan" userId="48e65c9f34e137d0" providerId="LiveId" clId="{D012B2DA-5A7A-40CE-8586-FCD8BB319165}" dt="2020-03-25T15:49:13.322" v="1338" actId="164"/>
          <ac:grpSpMkLst>
            <pc:docMk/>
            <pc:sldMk cId="1184870884" sldId="410"/>
            <ac:grpSpMk id="320" creationId="{E205D5E4-9525-4DDF-B4BC-3307C245CCA5}"/>
          </ac:grpSpMkLst>
        </pc:grpChg>
        <pc:grpChg chg="add mod">
          <ac:chgData name="Kulinich Bohdan" userId="48e65c9f34e137d0" providerId="LiveId" clId="{D012B2DA-5A7A-40CE-8586-FCD8BB319165}" dt="2020-03-25T15:49:25.783" v="1342" actId="164"/>
          <ac:grpSpMkLst>
            <pc:docMk/>
            <pc:sldMk cId="1184870884" sldId="410"/>
            <ac:grpSpMk id="321" creationId="{B1F1F2A8-44A9-4513-BDF4-AA1BF5AA1A47}"/>
          </ac:grpSpMkLst>
        </pc:grpChg>
        <pc:grpChg chg="add mod">
          <ac:chgData name="Kulinich Bohdan" userId="48e65c9f34e137d0" providerId="LiveId" clId="{D012B2DA-5A7A-40CE-8586-FCD8BB319165}" dt="2020-03-25T15:49:36.850" v="1346" actId="164"/>
          <ac:grpSpMkLst>
            <pc:docMk/>
            <pc:sldMk cId="1184870884" sldId="410"/>
            <ac:grpSpMk id="322" creationId="{FD6A9D4A-B2E7-4A5E-A451-603E9EF2149C}"/>
          </ac:grpSpMkLst>
        </pc:grpChg>
        <pc:cxnChg chg="mod">
          <ac:chgData name="Kulinich Bohdan" userId="48e65c9f34e137d0" providerId="LiveId" clId="{D012B2DA-5A7A-40CE-8586-FCD8BB319165}" dt="2020-03-25T10:23:48.372" v="1025" actId="693"/>
          <ac:cxnSpMkLst>
            <pc:docMk/>
            <pc:sldMk cId="1184870884" sldId="410"/>
            <ac:cxnSpMk id="55" creationId="{389C6740-4677-45F4-9858-3B835AE61348}"/>
          </ac:cxnSpMkLst>
        </pc:cxnChg>
        <pc:cxnChg chg="mod">
          <ac:chgData name="Kulinich Bohdan" userId="48e65c9f34e137d0" providerId="LiveId" clId="{D012B2DA-5A7A-40CE-8586-FCD8BB319165}" dt="2020-03-25T10:23:37.156" v="1024" actId="14100"/>
          <ac:cxnSpMkLst>
            <pc:docMk/>
            <pc:sldMk cId="1184870884" sldId="410"/>
            <ac:cxnSpMk id="58" creationId="{D9201FC5-635C-4149-822A-3424994D2416}"/>
          </ac:cxnSpMkLst>
        </pc:cxnChg>
        <pc:cxnChg chg="mod">
          <ac:chgData name="Kulinich Bohdan" userId="48e65c9f34e137d0" providerId="LiveId" clId="{D012B2DA-5A7A-40CE-8586-FCD8BB319165}" dt="2020-03-25T08:10:51.530" v="774" actId="693"/>
          <ac:cxnSpMkLst>
            <pc:docMk/>
            <pc:sldMk cId="1184870884" sldId="410"/>
            <ac:cxnSpMk id="60" creationId="{8BE055A5-D069-4F51-B909-904D6935C5D6}"/>
          </ac:cxnSpMkLst>
        </pc:cxnChg>
        <pc:cxnChg chg="mod">
          <ac:chgData name="Kulinich Bohdan" userId="48e65c9f34e137d0" providerId="LiveId" clId="{D012B2DA-5A7A-40CE-8586-FCD8BB319165}" dt="2020-03-25T08:10:51.530" v="774" actId="693"/>
          <ac:cxnSpMkLst>
            <pc:docMk/>
            <pc:sldMk cId="1184870884" sldId="410"/>
            <ac:cxnSpMk id="63" creationId="{9F2E3A76-7090-4202-8B9C-6B21F5D3C697}"/>
          </ac:cxnSpMkLst>
        </pc:cxnChg>
        <pc:cxnChg chg="add mod topLvl">
          <ac:chgData name="Kulinich Bohdan" userId="48e65c9f34e137d0" providerId="LiveId" clId="{D012B2DA-5A7A-40CE-8586-FCD8BB319165}" dt="2020-03-25T08:10:56.623" v="775" actId="693"/>
          <ac:cxnSpMkLst>
            <pc:docMk/>
            <pc:sldMk cId="1184870884" sldId="410"/>
            <ac:cxnSpMk id="64" creationId="{E43F09D4-1F4E-4C4F-93F6-185117FB9023}"/>
          </ac:cxnSpMkLst>
        </pc:cxnChg>
        <pc:cxnChg chg="add mod topLvl">
          <ac:chgData name="Kulinich Bohdan" userId="48e65c9f34e137d0" providerId="LiveId" clId="{D012B2DA-5A7A-40CE-8586-FCD8BB319165}" dt="2020-03-25T08:10:56.623" v="775" actId="693"/>
          <ac:cxnSpMkLst>
            <pc:docMk/>
            <pc:sldMk cId="1184870884" sldId="410"/>
            <ac:cxnSpMk id="65" creationId="{E22820EE-9F37-40A4-B948-CDF61CB71BB7}"/>
          </ac:cxnSpMkLst>
        </pc:cxnChg>
        <pc:cxnChg chg="mod">
          <ac:chgData name="Kulinich Bohdan" userId="48e65c9f34e137d0" providerId="LiveId" clId="{D012B2DA-5A7A-40CE-8586-FCD8BB319165}" dt="2020-03-25T08:11:15.993" v="776" actId="693"/>
          <ac:cxnSpMkLst>
            <pc:docMk/>
            <pc:sldMk cId="1184870884" sldId="410"/>
            <ac:cxnSpMk id="68" creationId="{7B619596-57AA-4DD2-9462-8C471C586BF4}"/>
          </ac:cxnSpMkLst>
        </pc:cxnChg>
        <pc:cxnChg chg="add mod">
          <ac:chgData name="Kulinich Bohdan" userId="48e65c9f34e137d0" providerId="LiveId" clId="{D012B2DA-5A7A-40CE-8586-FCD8BB319165}" dt="2020-03-25T10:26:08.971" v="1042" actId="14100"/>
          <ac:cxnSpMkLst>
            <pc:docMk/>
            <pc:sldMk cId="1184870884" sldId="410"/>
            <ac:cxnSpMk id="71" creationId="{88FE4B52-EB6F-47F5-8664-6416B5B08A4D}"/>
          </ac:cxnSpMkLst>
        </pc:cxnChg>
        <pc:cxnChg chg="mod">
          <ac:chgData name="Kulinich Bohdan" userId="48e65c9f34e137d0" providerId="LiveId" clId="{D012B2DA-5A7A-40CE-8586-FCD8BB319165}" dt="2020-03-25T15:33:50.682" v="1162" actId="14100"/>
          <ac:cxnSpMkLst>
            <pc:docMk/>
            <pc:sldMk cId="1184870884" sldId="410"/>
            <ac:cxnSpMk id="72" creationId="{BF513DA4-07AC-4ED9-A2D8-DB2DBE5AA050}"/>
          </ac:cxnSpMkLst>
        </pc:cxnChg>
        <pc:cxnChg chg="mod">
          <ac:chgData name="Kulinich Bohdan" userId="48e65c9f34e137d0" providerId="LiveId" clId="{D012B2DA-5A7A-40CE-8586-FCD8BB319165}" dt="2020-03-25T08:11:15.993" v="776" actId="693"/>
          <ac:cxnSpMkLst>
            <pc:docMk/>
            <pc:sldMk cId="1184870884" sldId="410"/>
            <ac:cxnSpMk id="75" creationId="{924B2AA6-4790-4770-8FA7-AA905CD9DE17}"/>
          </ac:cxnSpMkLst>
        </pc:cxnChg>
        <pc:cxnChg chg="del mod topLvl">
          <ac:chgData name="Kulinich Bohdan" userId="48e65c9f34e137d0" providerId="LiveId" clId="{D012B2DA-5A7A-40CE-8586-FCD8BB319165}" dt="2020-03-25T09:51:22.885" v="786" actId="478"/>
          <ac:cxnSpMkLst>
            <pc:docMk/>
            <pc:sldMk cId="1184870884" sldId="410"/>
            <ac:cxnSpMk id="82" creationId="{41B7C32E-FDB9-45CD-973E-85C7E088E26F}"/>
          </ac:cxnSpMkLst>
        </pc:cxnChg>
        <pc:cxnChg chg="mod ord topLvl">
          <ac:chgData name="Kulinich Bohdan" userId="48e65c9f34e137d0" providerId="LiveId" clId="{D012B2DA-5A7A-40CE-8586-FCD8BB319165}" dt="2020-03-25T15:25:24.041" v="1075" actId="164"/>
          <ac:cxnSpMkLst>
            <pc:docMk/>
            <pc:sldMk cId="1184870884" sldId="410"/>
            <ac:cxnSpMk id="91" creationId="{B275CF52-1AE8-4FDA-A086-1BD1EEC6CF82}"/>
          </ac:cxnSpMkLst>
        </pc:cxnChg>
        <pc:cxnChg chg="mod ord topLvl">
          <ac:chgData name="Kulinich Bohdan" userId="48e65c9f34e137d0" providerId="LiveId" clId="{D012B2DA-5A7A-40CE-8586-FCD8BB319165}" dt="2020-03-25T15:25:24.041" v="1075" actId="164"/>
          <ac:cxnSpMkLst>
            <pc:docMk/>
            <pc:sldMk cId="1184870884" sldId="410"/>
            <ac:cxnSpMk id="92" creationId="{19A966E2-9F2E-47C1-81DA-10E2473BB040}"/>
          </ac:cxnSpMkLst>
        </pc:cxnChg>
        <pc:cxnChg chg="del mod topLvl">
          <ac:chgData name="Kulinich Bohdan" userId="48e65c9f34e137d0" providerId="LiveId" clId="{D012B2DA-5A7A-40CE-8586-FCD8BB319165}" dt="2020-03-25T09:58:03.918" v="846" actId="478"/>
          <ac:cxnSpMkLst>
            <pc:docMk/>
            <pc:sldMk cId="1184870884" sldId="410"/>
            <ac:cxnSpMk id="93" creationId="{0EB78017-F922-48EF-9C6F-B79E3EE19082}"/>
          </ac:cxnSpMkLst>
        </pc:cxnChg>
        <pc:cxnChg chg="del mod topLvl">
          <ac:chgData name="Kulinich Bohdan" userId="48e65c9f34e137d0" providerId="LiveId" clId="{D012B2DA-5A7A-40CE-8586-FCD8BB319165}" dt="2020-03-25T15:46:02.397" v="1290" actId="478"/>
          <ac:cxnSpMkLst>
            <pc:docMk/>
            <pc:sldMk cId="1184870884" sldId="410"/>
            <ac:cxnSpMk id="103" creationId="{C64DB354-0A6A-4EB2-A8B1-9EB651AA6F88}"/>
          </ac:cxnSpMkLst>
        </pc:cxnChg>
        <pc:cxnChg chg="del mod topLvl">
          <ac:chgData name="Kulinich Bohdan" userId="48e65c9f34e137d0" providerId="LiveId" clId="{D012B2DA-5A7A-40CE-8586-FCD8BB319165}" dt="2020-03-25T15:46:03.366" v="1291" actId="478"/>
          <ac:cxnSpMkLst>
            <pc:docMk/>
            <pc:sldMk cId="1184870884" sldId="410"/>
            <ac:cxnSpMk id="104" creationId="{936B2DDD-D87B-4342-86A9-3B10D6FD5A68}"/>
          </ac:cxnSpMkLst>
        </pc:cxnChg>
        <pc:cxnChg chg="add del mod">
          <ac:chgData name="Kulinich Bohdan" userId="48e65c9f34e137d0" providerId="LiveId" clId="{D012B2DA-5A7A-40CE-8586-FCD8BB319165}" dt="2020-03-25T09:51:34.475" v="789" actId="478"/>
          <ac:cxnSpMkLst>
            <pc:docMk/>
            <pc:sldMk cId="1184870884" sldId="410"/>
            <ac:cxnSpMk id="105" creationId="{236917B3-607C-4B72-A1F4-02B3F2AFD68E}"/>
          </ac:cxnSpMkLst>
        </pc:cxnChg>
        <pc:cxnChg chg="add del mod">
          <ac:chgData name="Kulinich Bohdan" userId="48e65c9f34e137d0" providerId="LiveId" clId="{D012B2DA-5A7A-40CE-8586-FCD8BB319165}" dt="2020-03-25T09:52:05.968" v="797" actId="478"/>
          <ac:cxnSpMkLst>
            <pc:docMk/>
            <pc:sldMk cId="1184870884" sldId="410"/>
            <ac:cxnSpMk id="106" creationId="{D46937FD-ED7B-4924-934A-BFBAC9744A15}"/>
          </ac:cxnSpMkLst>
        </pc:cxnChg>
        <pc:cxnChg chg="add del mod">
          <ac:chgData name="Kulinich Bohdan" userId="48e65c9f34e137d0" providerId="LiveId" clId="{D012B2DA-5A7A-40CE-8586-FCD8BB319165}" dt="2020-03-25T09:53:07.622" v="813" actId="478"/>
          <ac:cxnSpMkLst>
            <pc:docMk/>
            <pc:sldMk cId="1184870884" sldId="410"/>
            <ac:cxnSpMk id="107" creationId="{DECB433E-8C46-466B-9E1F-EDA8B19D0F7B}"/>
          </ac:cxnSpMkLst>
        </pc:cxnChg>
        <pc:cxnChg chg="add mod ord">
          <ac:chgData name="Kulinich Bohdan" userId="48e65c9f34e137d0" providerId="LiveId" clId="{D012B2DA-5A7A-40CE-8586-FCD8BB319165}" dt="2020-03-25T15:25:24.041" v="1075" actId="164"/>
          <ac:cxnSpMkLst>
            <pc:docMk/>
            <pc:sldMk cId="1184870884" sldId="410"/>
            <ac:cxnSpMk id="108" creationId="{014B7391-55E4-4DBF-AD9D-7A09B9430892}"/>
          </ac:cxnSpMkLst>
        </pc:cxnChg>
        <pc:cxnChg chg="add mod">
          <ac:chgData name="Kulinich Bohdan" userId="48e65c9f34e137d0" providerId="LiveId" clId="{D012B2DA-5A7A-40CE-8586-FCD8BB319165}" dt="2020-03-25T09:53:20.171" v="816" actId="571"/>
          <ac:cxnSpMkLst>
            <pc:docMk/>
            <pc:sldMk cId="1184870884" sldId="410"/>
            <ac:cxnSpMk id="109" creationId="{19B2DCA7-32D0-495D-8224-D293CDBD3F01}"/>
          </ac:cxnSpMkLst>
        </pc:cxnChg>
        <pc:cxnChg chg="add mod">
          <ac:chgData name="Kulinich Bohdan" userId="48e65c9f34e137d0" providerId="LiveId" clId="{D012B2DA-5A7A-40CE-8586-FCD8BB319165}" dt="2020-03-25T09:53:20.171" v="816" actId="571"/>
          <ac:cxnSpMkLst>
            <pc:docMk/>
            <pc:sldMk cId="1184870884" sldId="410"/>
            <ac:cxnSpMk id="110" creationId="{C040A861-8A3C-46FA-8A8E-C6F87B038F21}"/>
          </ac:cxnSpMkLst>
        </pc:cxnChg>
        <pc:cxnChg chg="add mod">
          <ac:chgData name="Kulinich Bohdan" userId="48e65c9f34e137d0" providerId="LiveId" clId="{D012B2DA-5A7A-40CE-8586-FCD8BB319165}" dt="2020-03-25T09:53:20.171" v="816" actId="571"/>
          <ac:cxnSpMkLst>
            <pc:docMk/>
            <pc:sldMk cId="1184870884" sldId="410"/>
            <ac:cxnSpMk id="111" creationId="{134E7711-C555-4B68-9D3C-AB7DE9C45F04}"/>
          </ac:cxnSpMkLst>
        </pc:cxnChg>
        <pc:cxnChg chg="add del mod">
          <ac:chgData name="Kulinich Bohdan" userId="48e65c9f34e137d0" providerId="LiveId" clId="{D012B2DA-5A7A-40CE-8586-FCD8BB319165}" dt="2020-03-25T09:57:44.983" v="842" actId="478"/>
          <ac:cxnSpMkLst>
            <pc:docMk/>
            <pc:sldMk cId="1184870884" sldId="410"/>
            <ac:cxnSpMk id="112" creationId="{578A370B-4B1E-43DE-9E60-5E6E5A95315B}"/>
          </ac:cxnSpMkLst>
        </pc:cxnChg>
        <pc:cxnChg chg="del mod topLvl">
          <ac:chgData name="Kulinich Bohdan" userId="48e65c9f34e137d0" providerId="LiveId" clId="{D012B2DA-5A7A-40CE-8586-FCD8BB319165}" dt="2020-03-25T15:45:01.395" v="1276" actId="478"/>
          <ac:cxnSpMkLst>
            <pc:docMk/>
            <pc:sldMk cId="1184870884" sldId="410"/>
            <ac:cxnSpMk id="113" creationId="{544A5A29-180A-4601-9829-07F9C41E216D}"/>
          </ac:cxnSpMkLst>
        </pc:cxnChg>
        <pc:cxnChg chg="del mod topLvl">
          <ac:chgData name="Kulinich Bohdan" userId="48e65c9f34e137d0" providerId="LiveId" clId="{D012B2DA-5A7A-40CE-8586-FCD8BB319165}" dt="2020-03-25T15:46:04.631" v="1292" actId="478"/>
          <ac:cxnSpMkLst>
            <pc:docMk/>
            <pc:sldMk cId="1184870884" sldId="410"/>
            <ac:cxnSpMk id="114" creationId="{54870306-EA35-4A00-BD9C-770E98522C3C}"/>
          </ac:cxnSpMkLst>
        </pc:cxnChg>
        <pc:cxnChg chg="add del mod">
          <ac:chgData name="Kulinich Bohdan" userId="48e65c9f34e137d0" providerId="LiveId" clId="{D012B2DA-5A7A-40CE-8586-FCD8BB319165}" dt="2020-03-25T09:57:44.983" v="842" actId="478"/>
          <ac:cxnSpMkLst>
            <pc:docMk/>
            <pc:sldMk cId="1184870884" sldId="410"/>
            <ac:cxnSpMk id="115" creationId="{4300C0DB-0E6E-4A37-A641-4F73B3FB4C43}"/>
          </ac:cxnSpMkLst>
        </pc:cxnChg>
        <pc:cxnChg chg="add del mod">
          <ac:chgData name="Kulinich Bohdan" userId="48e65c9f34e137d0" providerId="LiveId" clId="{D012B2DA-5A7A-40CE-8586-FCD8BB319165}" dt="2020-03-25T09:57:44.983" v="842" actId="478"/>
          <ac:cxnSpMkLst>
            <pc:docMk/>
            <pc:sldMk cId="1184870884" sldId="410"/>
            <ac:cxnSpMk id="116" creationId="{46838897-959D-4FE1-84C1-5C1D4EA68B3B}"/>
          </ac:cxnSpMkLst>
        </pc:cxnChg>
        <pc:cxnChg chg="add del mod">
          <ac:chgData name="Kulinich Bohdan" userId="48e65c9f34e137d0" providerId="LiveId" clId="{D012B2DA-5A7A-40CE-8586-FCD8BB319165}" dt="2020-03-25T09:57:44.983" v="842" actId="478"/>
          <ac:cxnSpMkLst>
            <pc:docMk/>
            <pc:sldMk cId="1184870884" sldId="410"/>
            <ac:cxnSpMk id="117" creationId="{093E574F-095B-409A-857B-E429B491BFD6}"/>
          </ac:cxnSpMkLst>
        </pc:cxnChg>
        <pc:cxnChg chg="add mod">
          <ac:chgData name="Kulinich Bohdan" userId="48e65c9f34e137d0" providerId="LiveId" clId="{D012B2DA-5A7A-40CE-8586-FCD8BB319165}" dt="2020-03-25T09:54:09.080" v="826" actId="164"/>
          <ac:cxnSpMkLst>
            <pc:docMk/>
            <pc:sldMk cId="1184870884" sldId="410"/>
            <ac:cxnSpMk id="118" creationId="{51ED3E37-2A06-4647-9C34-FD4FB944CF16}"/>
          </ac:cxnSpMkLst>
        </pc:cxnChg>
        <pc:cxnChg chg="add mod">
          <ac:chgData name="Kulinich Bohdan" userId="48e65c9f34e137d0" providerId="LiveId" clId="{D012B2DA-5A7A-40CE-8586-FCD8BB319165}" dt="2020-03-25T09:54:09.080" v="826" actId="164"/>
          <ac:cxnSpMkLst>
            <pc:docMk/>
            <pc:sldMk cId="1184870884" sldId="410"/>
            <ac:cxnSpMk id="119" creationId="{C24EE6CD-6F24-4184-8675-A8C6AD76C142}"/>
          </ac:cxnSpMkLst>
        </pc:cxnChg>
        <pc:cxnChg chg="add mod">
          <ac:chgData name="Kulinich Bohdan" userId="48e65c9f34e137d0" providerId="LiveId" clId="{D012B2DA-5A7A-40CE-8586-FCD8BB319165}" dt="2020-03-25T09:54:09.080" v="826" actId="164"/>
          <ac:cxnSpMkLst>
            <pc:docMk/>
            <pc:sldMk cId="1184870884" sldId="410"/>
            <ac:cxnSpMk id="120" creationId="{4515F88F-45DA-49BC-9BCC-F696CD437D56}"/>
          </ac:cxnSpMkLst>
        </pc:cxnChg>
        <pc:cxnChg chg="add mod">
          <ac:chgData name="Kulinich Bohdan" userId="48e65c9f34e137d0" providerId="LiveId" clId="{D012B2DA-5A7A-40CE-8586-FCD8BB319165}" dt="2020-03-25T09:54:09.080" v="826" actId="164"/>
          <ac:cxnSpMkLst>
            <pc:docMk/>
            <pc:sldMk cId="1184870884" sldId="410"/>
            <ac:cxnSpMk id="121" creationId="{0D92D204-6400-4A0C-A0C4-3AA54B167BEE}"/>
          </ac:cxnSpMkLst>
        </pc:cxnChg>
        <pc:cxnChg chg="add del mod">
          <ac:chgData name="Kulinich Bohdan" userId="48e65c9f34e137d0" providerId="LiveId" clId="{D012B2DA-5A7A-40CE-8586-FCD8BB319165}" dt="2020-03-25T09:59:01.687" v="856" actId="478"/>
          <ac:cxnSpMkLst>
            <pc:docMk/>
            <pc:sldMk cId="1184870884" sldId="410"/>
            <ac:cxnSpMk id="123" creationId="{03B5181B-1C0E-407B-8428-0813E8F313B3}"/>
          </ac:cxnSpMkLst>
        </pc:cxnChg>
        <pc:cxnChg chg="add mod">
          <ac:chgData name="Kulinich Bohdan" userId="48e65c9f34e137d0" providerId="LiveId" clId="{D012B2DA-5A7A-40CE-8586-FCD8BB319165}" dt="2020-03-25T09:58:34.703" v="851" actId="164"/>
          <ac:cxnSpMkLst>
            <pc:docMk/>
            <pc:sldMk cId="1184870884" sldId="410"/>
            <ac:cxnSpMk id="124" creationId="{07F2364A-CA38-4C98-B1E8-C01DD7636F7A}"/>
          </ac:cxnSpMkLst>
        </pc:cxnChg>
        <pc:cxnChg chg="add mod">
          <ac:chgData name="Kulinich Bohdan" userId="48e65c9f34e137d0" providerId="LiveId" clId="{D012B2DA-5A7A-40CE-8586-FCD8BB319165}" dt="2020-03-25T09:58:34.703" v="851" actId="164"/>
          <ac:cxnSpMkLst>
            <pc:docMk/>
            <pc:sldMk cId="1184870884" sldId="410"/>
            <ac:cxnSpMk id="125" creationId="{188FF951-1AD5-4A10-83F4-37AB5A2247CE}"/>
          </ac:cxnSpMkLst>
        </pc:cxnChg>
        <pc:cxnChg chg="add mod">
          <ac:chgData name="Kulinich Bohdan" userId="48e65c9f34e137d0" providerId="LiveId" clId="{D012B2DA-5A7A-40CE-8586-FCD8BB319165}" dt="2020-03-25T09:58:34.703" v="851" actId="164"/>
          <ac:cxnSpMkLst>
            <pc:docMk/>
            <pc:sldMk cId="1184870884" sldId="410"/>
            <ac:cxnSpMk id="126" creationId="{FD36DA9B-9FC9-4AF7-8EBA-2128C94FDE70}"/>
          </ac:cxnSpMkLst>
        </pc:cxnChg>
        <pc:cxnChg chg="add mod">
          <ac:chgData name="Kulinich Bohdan" userId="48e65c9f34e137d0" providerId="LiveId" clId="{D012B2DA-5A7A-40CE-8586-FCD8BB319165}" dt="2020-03-25T09:58:34.703" v="851" actId="164"/>
          <ac:cxnSpMkLst>
            <pc:docMk/>
            <pc:sldMk cId="1184870884" sldId="410"/>
            <ac:cxnSpMk id="127" creationId="{C94B2C47-2823-468B-BFD3-0AA7AF700929}"/>
          </ac:cxnSpMkLst>
        </pc:cxnChg>
        <pc:cxnChg chg="add del mod">
          <ac:chgData name="Kulinich Bohdan" userId="48e65c9f34e137d0" providerId="LiveId" clId="{D012B2DA-5A7A-40CE-8586-FCD8BB319165}" dt="2020-03-25T10:02:45.116" v="892" actId="478"/>
          <ac:cxnSpMkLst>
            <pc:docMk/>
            <pc:sldMk cId="1184870884" sldId="410"/>
            <ac:cxnSpMk id="128" creationId="{523A4A78-6F1A-4C23-862D-CF3384C0B175}"/>
          </ac:cxnSpMkLst>
        </pc:cxnChg>
        <pc:cxnChg chg="add mod">
          <ac:chgData name="Kulinich Bohdan" userId="48e65c9f34e137d0" providerId="LiveId" clId="{D012B2DA-5A7A-40CE-8586-FCD8BB319165}" dt="2020-03-25T09:59:41.989" v="866" actId="164"/>
          <ac:cxnSpMkLst>
            <pc:docMk/>
            <pc:sldMk cId="1184870884" sldId="410"/>
            <ac:cxnSpMk id="129" creationId="{986ACE6E-5F30-4DC6-BE69-8ACEAA928F9C}"/>
          </ac:cxnSpMkLst>
        </pc:cxnChg>
        <pc:cxnChg chg="add mod">
          <ac:chgData name="Kulinich Bohdan" userId="48e65c9f34e137d0" providerId="LiveId" clId="{D012B2DA-5A7A-40CE-8586-FCD8BB319165}" dt="2020-03-25T09:59:41.989" v="866" actId="164"/>
          <ac:cxnSpMkLst>
            <pc:docMk/>
            <pc:sldMk cId="1184870884" sldId="410"/>
            <ac:cxnSpMk id="130" creationId="{F5D5F9AE-237C-4F9F-B4E6-8AB9F5D77DB8}"/>
          </ac:cxnSpMkLst>
        </pc:cxnChg>
        <pc:cxnChg chg="add mod">
          <ac:chgData name="Kulinich Bohdan" userId="48e65c9f34e137d0" providerId="LiveId" clId="{D012B2DA-5A7A-40CE-8586-FCD8BB319165}" dt="2020-03-25T09:59:41.989" v="866" actId="164"/>
          <ac:cxnSpMkLst>
            <pc:docMk/>
            <pc:sldMk cId="1184870884" sldId="410"/>
            <ac:cxnSpMk id="132" creationId="{5E36E787-3C51-4BEA-9C09-015C95950672}"/>
          </ac:cxnSpMkLst>
        </pc:cxnChg>
        <pc:cxnChg chg="add mod">
          <ac:chgData name="Kulinich Bohdan" userId="48e65c9f34e137d0" providerId="LiveId" clId="{D012B2DA-5A7A-40CE-8586-FCD8BB319165}" dt="2020-03-25T09:59:41.989" v="866" actId="164"/>
          <ac:cxnSpMkLst>
            <pc:docMk/>
            <pc:sldMk cId="1184870884" sldId="410"/>
            <ac:cxnSpMk id="133" creationId="{D71A5887-6F97-44E5-A98A-4C2FEFCDB904}"/>
          </ac:cxnSpMkLst>
        </pc:cxnChg>
        <pc:cxnChg chg="add mod ord">
          <ac:chgData name="Kulinich Bohdan" userId="48e65c9f34e137d0" providerId="LiveId" clId="{D012B2DA-5A7A-40CE-8586-FCD8BB319165}" dt="2020-03-25T15:25:24.041" v="1075" actId="164"/>
          <ac:cxnSpMkLst>
            <pc:docMk/>
            <pc:sldMk cId="1184870884" sldId="410"/>
            <ac:cxnSpMk id="143" creationId="{8E398FF8-F99E-454C-9465-CEE08848F7E0}"/>
          </ac:cxnSpMkLst>
        </pc:cxnChg>
        <pc:cxnChg chg="add mod topLvl">
          <ac:chgData name="Kulinich Bohdan" userId="48e65c9f34e137d0" providerId="LiveId" clId="{D012B2DA-5A7A-40CE-8586-FCD8BB319165}" dt="2020-03-25T10:21:12.700" v="1009" actId="165"/>
          <ac:cxnSpMkLst>
            <pc:docMk/>
            <pc:sldMk cId="1184870884" sldId="410"/>
            <ac:cxnSpMk id="144" creationId="{95442522-3019-4370-BEA3-B57D76BDBE41}"/>
          </ac:cxnSpMkLst>
        </pc:cxnChg>
        <pc:cxnChg chg="add mod topLvl">
          <ac:chgData name="Kulinich Bohdan" userId="48e65c9f34e137d0" providerId="LiveId" clId="{D012B2DA-5A7A-40CE-8586-FCD8BB319165}" dt="2020-03-25T10:26:20.658" v="1044" actId="693"/>
          <ac:cxnSpMkLst>
            <pc:docMk/>
            <pc:sldMk cId="1184870884" sldId="410"/>
            <ac:cxnSpMk id="145" creationId="{64F70C83-803C-45ED-9BFF-6F52029C8DE9}"/>
          </ac:cxnSpMkLst>
        </pc:cxnChg>
        <pc:cxnChg chg="add mod topLvl">
          <ac:chgData name="Kulinich Bohdan" userId="48e65c9f34e137d0" providerId="LiveId" clId="{D012B2DA-5A7A-40CE-8586-FCD8BB319165}" dt="2020-03-25T10:21:12.700" v="1009" actId="165"/>
          <ac:cxnSpMkLst>
            <pc:docMk/>
            <pc:sldMk cId="1184870884" sldId="410"/>
            <ac:cxnSpMk id="146" creationId="{08FE1D13-8DC5-4758-8DD2-8B68CC608676}"/>
          </ac:cxnSpMkLst>
        </pc:cxnChg>
        <pc:cxnChg chg="add mod topLvl">
          <ac:chgData name="Kulinich Bohdan" userId="48e65c9f34e137d0" providerId="LiveId" clId="{D012B2DA-5A7A-40CE-8586-FCD8BB319165}" dt="2020-03-25T10:22:43.910" v="1021" actId="693"/>
          <ac:cxnSpMkLst>
            <pc:docMk/>
            <pc:sldMk cId="1184870884" sldId="410"/>
            <ac:cxnSpMk id="147" creationId="{EB86BB98-BB1D-4EE9-9CA1-E21D8E8EF7F8}"/>
          </ac:cxnSpMkLst>
        </pc:cxnChg>
        <pc:cxnChg chg="mod ord topLvl">
          <ac:chgData name="Kulinich Bohdan" userId="48e65c9f34e137d0" providerId="LiveId" clId="{D012B2DA-5A7A-40CE-8586-FCD8BB319165}" dt="2020-03-25T10:15:15.373" v="963" actId="14100"/>
          <ac:cxnSpMkLst>
            <pc:docMk/>
            <pc:sldMk cId="1184870884" sldId="410"/>
            <ac:cxnSpMk id="149" creationId="{76F875F0-C161-4976-83FC-2E01A1E40C2B}"/>
          </ac:cxnSpMkLst>
        </pc:cxnChg>
        <pc:cxnChg chg="del mod topLvl">
          <ac:chgData name="Kulinich Bohdan" userId="48e65c9f34e137d0" providerId="LiveId" clId="{D012B2DA-5A7A-40CE-8586-FCD8BB319165}" dt="2020-03-25T10:26:12.626" v="1043" actId="478"/>
          <ac:cxnSpMkLst>
            <pc:docMk/>
            <pc:sldMk cId="1184870884" sldId="410"/>
            <ac:cxnSpMk id="150" creationId="{26B61C2D-04F9-407C-8E34-0DB4AE2E667F}"/>
          </ac:cxnSpMkLst>
        </pc:cxnChg>
        <pc:cxnChg chg="mod topLvl">
          <ac:chgData name="Kulinich Bohdan" userId="48e65c9f34e137d0" providerId="LiveId" clId="{D012B2DA-5A7A-40CE-8586-FCD8BB319165}" dt="2020-03-25T10:14:28.204" v="953" actId="14100"/>
          <ac:cxnSpMkLst>
            <pc:docMk/>
            <pc:sldMk cId="1184870884" sldId="410"/>
            <ac:cxnSpMk id="151" creationId="{554E70D7-1103-480E-8A3A-BA0E2ACD543A}"/>
          </ac:cxnSpMkLst>
        </pc:cxnChg>
        <pc:cxnChg chg="mod topLvl">
          <ac:chgData name="Kulinich Bohdan" userId="48e65c9f34e137d0" providerId="LiveId" clId="{D012B2DA-5A7A-40CE-8586-FCD8BB319165}" dt="2020-03-25T10:22:43.910" v="1021" actId="693"/>
          <ac:cxnSpMkLst>
            <pc:docMk/>
            <pc:sldMk cId="1184870884" sldId="410"/>
            <ac:cxnSpMk id="152" creationId="{3801B7E6-54CC-4A19-A91B-5BE965573F81}"/>
          </ac:cxnSpMkLst>
        </pc:cxnChg>
        <pc:cxnChg chg="add mod">
          <ac:chgData name="Kulinich Bohdan" userId="48e65c9f34e137d0" providerId="LiveId" clId="{D012B2DA-5A7A-40CE-8586-FCD8BB319165}" dt="2020-03-25T10:18:29.248" v="990" actId="208"/>
          <ac:cxnSpMkLst>
            <pc:docMk/>
            <pc:sldMk cId="1184870884" sldId="410"/>
            <ac:cxnSpMk id="156" creationId="{685242CF-E07C-4036-9BCA-3BA1491F2AED}"/>
          </ac:cxnSpMkLst>
        </pc:cxnChg>
        <pc:cxnChg chg="add mod">
          <ac:chgData name="Kulinich Bohdan" userId="48e65c9f34e137d0" providerId="LiveId" clId="{D012B2DA-5A7A-40CE-8586-FCD8BB319165}" dt="2020-03-25T10:18:29.248" v="990" actId="208"/>
          <ac:cxnSpMkLst>
            <pc:docMk/>
            <pc:sldMk cId="1184870884" sldId="410"/>
            <ac:cxnSpMk id="160" creationId="{3E980976-6A27-44A1-9207-3C0044B3BFA8}"/>
          </ac:cxnSpMkLst>
        </pc:cxnChg>
        <pc:cxnChg chg="add mod">
          <ac:chgData name="Kulinich Bohdan" userId="48e65c9f34e137d0" providerId="LiveId" clId="{D012B2DA-5A7A-40CE-8586-FCD8BB319165}" dt="2020-03-25T10:18:49.350" v="993" actId="693"/>
          <ac:cxnSpMkLst>
            <pc:docMk/>
            <pc:sldMk cId="1184870884" sldId="410"/>
            <ac:cxnSpMk id="162" creationId="{EC24AD53-C60C-4208-8BFE-B36AEAC216FE}"/>
          </ac:cxnSpMkLst>
        </pc:cxnChg>
        <pc:cxnChg chg="add mod">
          <ac:chgData name="Kulinich Bohdan" userId="48e65c9f34e137d0" providerId="LiveId" clId="{D012B2DA-5A7A-40CE-8586-FCD8BB319165}" dt="2020-03-25T10:18:49.350" v="993" actId="693"/>
          <ac:cxnSpMkLst>
            <pc:docMk/>
            <pc:sldMk cId="1184870884" sldId="410"/>
            <ac:cxnSpMk id="163" creationId="{D32DBFA0-1641-4389-BC8A-79FC9018985E}"/>
          </ac:cxnSpMkLst>
        </pc:cxnChg>
        <pc:cxnChg chg="add del">
          <ac:chgData name="Kulinich Bohdan" userId="48e65c9f34e137d0" providerId="LiveId" clId="{D012B2DA-5A7A-40CE-8586-FCD8BB319165}" dt="2020-03-25T10:17:24.451" v="984"/>
          <ac:cxnSpMkLst>
            <pc:docMk/>
            <pc:sldMk cId="1184870884" sldId="410"/>
            <ac:cxnSpMk id="164" creationId="{75343B1F-4EA9-4626-BE9F-C35129EE6C57}"/>
          </ac:cxnSpMkLst>
        </pc:cxnChg>
        <pc:cxnChg chg="add mod">
          <ac:chgData name="Kulinich Bohdan" userId="48e65c9f34e137d0" providerId="LiveId" clId="{D012B2DA-5A7A-40CE-8586-FCD8BB319165}" dt="2020-03-25T10:18:40.986" v="992" actId="693"/>
          <ac:cxnSpMkLst>
            <pc:docMk/>
            <pc:sldMk cId="1184870884" sldId="410"/>
            <ac:cxnSpMk id="165" creationId="{A2E26474-3C15-41FD-A49D-B6B40811AE96}"/>
          </ac:cxnSpMkLst>
        </pc:cxnChg>
        <pc:cxnChg chg="add mod">
          <ac:chgData name="Kulinich Bohdan" userId="48e65c9f34e137d0" providerId="LiveId" clId="{D012B2DA-5A7A-40CE-8586-FCD8BB319165}" dt="2020-03-25T10:18:40.986" v="992" actId="693"/>
          <ac:cxnSpMkLst>
            <pc:docMk/>
            <pc:sldMk cId="1184870884" sldId="410"/>
            <ac:cxnSpMk id="166" creationId="{0F5434DA-78A0-44C1-A2D2-BBA32079C3E0}"/>
          </ac:cxnSpMkLst>
        </pc:cxnChg>
        <pc:cxnChg chg="add mod">
          <ac:chgData name="Kulinich Bohdan" userId="48e65c9f34e137d0" providerId="LiveId" clId="{D012B2DA-5A7A-40CE-8586-FCD8BB319165}" dt="2020-03-25T10:23:00.068" v="1022" actId="208"/>
          <ac:cxnSpMkLst>
            <pc:docMk/>
            <pc:sldMk cId="1184870884" sldId="410"/>
            <ac:cxnSpMk id="168" creationId="{DC3B2D4D-4A51-46D7-A8EA-DE219BED3FB5}"/>
          </ac:cxnSpMkLst>
        </pc:cxnChg>
        <pc:cxnChg chg="add mod">
          <ac:chgData name="Kulinich Bohdan" userId="48e65c9f34e137d0" providerId="LiveId" clId="{D012B2DA-5A7A-40CE-8586-FCD8BB319165}" dt="2020-03-25T10:23:00.068" v="1022" actId="208"/>
          <ac:cxnSpMkLst>
            <pc:docMk/>
            <pc:sldMk cId="1184870884" sldId="410"/>
            <ac:cxnSpMk id="169" creationId="{E70AE150-1916-4971-8D87-5FB030996B93}"/>
          </ac:cxnSpMkLst>
        </pc:cxnChg>
        <pc:cxnChg chg="add mod">
          <ac:chgData name="Kulinich Bohdan" userId="48e65c9f34e137d0" providerId="LiveId" clId="{D012B2DA-5A7A-40CE-8586-FCD8BB319165}" dt="2020-03-25T10:23:00.068" v="1022" actId="208"/>
          <ac:cxnSpMkLst>
            <pc:docMk/>
            <pc:sldMk cId="1184870884" sldId="410"/>
            <ac:cxnSpMk id="173" creationId="{4CD6C63B-B540-47D1-B407-B42146F082F9}"/>
          </ac:cxnSpMkLst>
        </pc:cxnChg>
        <pc:cxnChg chg="add mod topLvl">
          <ac:chgData name="Kulinich Bohdan" userId="48e65c9f34e137d0" providerId="LiveId" clId="{D012B2DA-5A7A-40CE-8586-FCD8BB319165}" dt="2020-03-25T10:23:00.068" v="1022" actId="208"/>
          <ac:cxnSpMkLst>
            <pc:docMk/>
            <pc:sldMk cId="1184870884" sldId="410"/>
            <ac:cxnSpMk id="176" creationId="{CC29711D-39B4-4B25-AB4D-DF54C2912DD9}"/>
          </ac:cxnSpMkLst>
        </pc:cxnChg>
        <pc:cxnChg chg="add mod topLvl">
          <ac:chgData name="Kulinich Bohdan" userId="48e65c9f34e137d0" providerId="LiveId" clId="{D012B2DA-5A7A-40CE-8586-FCD8BB319165}" dt="2020-03-25T10:23:00.068" v="1022" actId="208"/>
          <ac:cxnSpMkLst>
            <pc:docMk/>
            <pc:sldMk cId="1184870884" sldId="410"/>
            <ac:cxnSpMk id="177" creationId="{AF6053BB-CD3F-4AE9-9683-2C162269F48E}"/>
          </ac:cxnSpMkLst>
        </pc:cxnChg>
        <pc:cxnChg chg="add mod topLvl">
          <ac:chgData name="Kulinich Bohdan" userId="48e65c9f34e137d0" providerId="LiveId" clId="{D012B2DA-5A7A-40CE-8586-FCD8BB319165}" dt="2020-03-25T10:23:00.068" v="1022" actId="208"/>
          <ac:cxnSpMkLst>
            <pc:docMk/>
            <pc:sldMk cId="1184870884" sldId="410"/>
            <ac:cxnSpMk id="178" creationId="{E1C9DDAD-5166-4D77-80F9-3CFCDEAF36FA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187" creationId="{A7F0DCC4-30A8-44D1-B1BC-FEEE21442A8B}"/>
          </ac:cxnSpMkLst>
        </pc:cxnChg>
        <pc:cxnChg chg="add mod ord topLvl">
          <ac:chgData name="Kulinich Bohdan" userId="48e65c9f34e137d0" providerId="LiveId" clId="{D012B2DA-5A7A-40CE-8586-FCD8BB319165}" dt="2020-03-25T15:29:34.453" v="1109" actId="208"/>
          <ac:cxnSpMkLst>
            <pc:docMk/>
            <pc:sldMk cId="1184870884" sldId="410"/>
            <ac:cxnSpMk id="188" creationId="{57B77192-32C7-4B8E-B55E-99E678314B30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189" creationId="{FED1D681-0E7B-4A34-B87C-1A5997118070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190" creationId="{4ED11C2E-6960-4BBC-B4E5-70C9E481BCAE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191" creationId="{7BB3A244-B726-46F4-8D0C-1A98232D254E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192" creationId="{9766B717-122A-4448-B14D-6F550183EA99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193" creationId="{95EB4DA7-BE2B-42DB-AD36-D7AD457E672E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196" creationId="{12CE16AF-7DC3-4481-9F76-132E93842CC2}"/>
          </ac:cxnSpMkLst>
        </pc:cxnChg>
        <pc:cxnChg chg="add mod ord topLvl">
          <ac:chgData name="Kulinich Bohdan" userId="48e65c9f34e137d0" providerId="LiveId" clId="{D012B2DA-5A7A-40CE-8586-FCD8BB319165}" dt="2020-03-25T15:29:34.453" v="1109" actId="208"/>
          <ac:cxnSpMkLst>
            <pc:docMk/>
            <pc:sldMk cId="1184870884" sldId="410"/>
            <ac:cxnSpMk id="197" creationId="{4B0EB7E5-23BC-41D9-BECA-FC4D45D21F08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198" creationId="{33E68EC5-994F-4EAF-B0D7-0645232392A3}"/>
          </ac:cxnSpMkLst>
        </pc:cxnChg>
        <pc:cxnChg chg="add mod ord topLvl">
          <ac:chgData name="Kulinich Bohdan" userId="48e65c9f34e137d0" providerId="LiveId" clId="{D012B2DA-5A7A-40CE-8586-FCD8BB319165}" dt="2020-03-25T15:29:34.453" v="1109" actId="208"/>
          <ac:cxnSpMkLst>
            <pc:docMk/>
            <pc:sldMk cId="1184870884" sldId="410"/>
            <ac:cxnSpMk id="199" creationId="{68CB8CC8-C70B-4D90-A4BC-6F5403A0BFA8}"/>
          </ac:cxnSpMkLst>
        </pc:cxnChg>
        <pc:cxnChg chg="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201" creationId="{B6D755DD-3DEE-48C6-8A8E-E4A6BF492610}"/>
          </ac:cxnSpMkLst>
        </pc:cxnChg>
        <pc:cxnChg chg="mod ord topLvl">
          <ac:chgData name="Kulinich Bohdan" userId="48e65c9f34e137d0" providerId="LiveId" clId="{D012B2DA-5A7A-40CE-8586-FCD8BB319165}" dt="2020-03-25T15:29:34.453" v="1109" actId="208"/>
          <ac:cxnSpMkLst>
            <pc:docMk/>
            <pc:sldMk cId="1184870884" sldId="410"/>
            <ac:cxnSpMk id="202" creationId="{5DD8BB7A-6C80-40DA-8260-F471632067D3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203" creationId="{A8E823FD-C1BC-4830-A88D-AE259C223152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204" creationId="{C5541237-C71D-438A-B4DA-FAE7429E780D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205" creationId="{72ECEDAE-4106-4104-A7A3-7BCA50C35AC2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206" creationId="{D5207B40-8D85-4212-8542-D2E25BE8C07E}"/>
          </ac:cxnSpMkLst>
        </pc:cxnChg>
        <pc:cxnChg chg="add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207" creationId="{AB8C3D79-FBA9-42CF-A6F2-00F3041DEF9B}"/>
          </ac:cxnSpMkLst>
        </pc:cxnChg>
        <pc:cxnChg chg="add del mod topLvl">
          <ac:chgData name="Kulinich Bohdan" userId="48e65c9f34e137d0" providerId="LiveId" clId="{D012B2DA-5A7A-40CE-8586-FCD8BB319165}" dt="2020-03-25T15:47:27.842" v="1307" actId="208"/>
          <ac:cxnSpMkLst>
            <pc:docMk/>
            <pc:sldMk cId="1184870884" sldId="410"/>
            <ac:cxnSpMk id="208" creationId="{02F2FBFB-3E54-4327-88F9-4266AFA34596}"/>
          </ac:cxnSpMkLst>
        </pc:cxnChg>
        <pc:cxnChg chg="add mod">
          <ac:chgData name="Kulinich Bohdan" userId="48e65c9f34e137d0" providerId="LiveId" clId="{D012B2DA-5A7A-40CE-8586-FCD8BB319165}" dt="2020-03-25T15:28:09.910" v="1093" actId="571"/>
          <ac:cxnSpMkLst>
            <pc:docMk/>
            <pc:sldMk cId="1184870884" sldId="410"/>
            <ac:cxnSpMk id="214" creationId="{0940E2A0-C09F-4F7F-85C0-F7AD883926A6}"/>
          </ac:cxnSpMkLst>
        </pc:cxnChg>
        <pc:cxnChg chg="add mod">
          <ac:chgData name="Kulinich Bohdan" userId="48e65c9f34e137d0" providerId="LiveId" clId="{D012B2DA-5A7A-40CE-8586-FCD8BB319165}" dt="2020-03-25T15:28:09.910" v="1093" actId="571"/>
          <ac:cxnSpMkLst>
            <pc:docMk/>
            <pc:sldMk cId="1184870884" sldId="410"/>
            <ac:cxnSpMk id="215" creationId="{3266267C-8EFA-4FBA-9D59-90B804BC7BF2}"/>
          </ac:cxnSpMkLst>
        </pc:cxnChg>
        <pc:cxnChg chg="add mod">
          <ac:chgData name="Kulinich Bohdan" userId="48e65c9f34e137d0" providerId="LiveId" clId="{D012B2DA-5A7A-40CE-8586-FCD8BB319165}" dt="2020-03-25T15:28:09.910" v="1093" actId="571"/>
          <ac:cxnSpMkLst>
            <pc:docMk/>
            <pc:sldMk cId="1184870884" sldId="410"/>
            <ac:cxnSpMk id="216" creationId="{995047A2-76B4-47F4-B606-9DB00F19B013}"/>
          </ac:cxnSpMkLst>
        </pc:cxnChg>
        <pc:cxnChg chg="add mod">
          <ac:chgData name="Kulinich Bohdan" userId="48e65c9f34e137d0" providerId="LiveId" clId="{D012B2DA-5A7A-40CE-8586-FCD8BB319165}" dt="2020-03-25T15:28:09.910" v="1093" actId="571"/>
          <ac:cxnSpMkLst>
            <pc:docMk/>
            <pc:sldMk cId="1184870884" sldId="410"/>
            <ac:cxnSpMk id="217" creationId="{F890E942-A5EF-46CF-AD59-3296D6EA701C}"/>
          </ac:cxnSpMkLst>
        </pc:cxnChg>
        <pc:cxnChg chg="add mod">
          <ac:chgData name="Kulinich Bohdan" userId="48e65c9f34e137d0" providerId="LiveId" clId="{D012B2DA-5A7A-40CE-8586-FCD8BB319165}" dt="2020-03-25T15:28:09.910" v="1093" actId="571"/>
          <ac:cxnSpMkLst>
            <pc:docMk/>
            <pc:sldMk cId="1184870884" sldId="410"/>
            <ac:cxnSpMk id="218" creationId="{194E8D4F-D9EC-4D81-9CFC-6C8BFA53D458}"/>
          </ac:cxnSpMkLst>
        </pc:cxnChg>
        <pc:cxnChg chg="add mod">
          <ac:chgData name="Kulinich Bohdan" userId="48e65c9f34e137d0" providerId="LiveId" clId="{D012B2DA-5A7A-40CE-8586-FCD8BB319165}" dt="2020-03-25T15:28:09.910" v="1093" actId="571"/>
          <ac:cxnSpMkLst>
            <pc:docMk/>
            <pc:sldMk cId="1184870884" sldId="410"/>
            <ac:cxnSpMk id="219" creationId="{AD605F6D-AFE0-41BC-8D4B-4A06EF2EE774}"/>
          </ac:cxnSpMkLst>
        </pc:cxnChg>
        <pc:cxnChg chg="add del mod">
          <ac:chgData name="Kulinich Bohdan" userId="48e65c9f34e137d0" providerId="LiveId" clId="{D012B2DA-5A7A-40CE-8586-FCD8BB319165}" dt="2020-03-25T15:42:20.329" v="1272" actId="478"/>
          <ac:cxnSpMkLst>
            <pc:docMk/>
            <pc:sldMk cId="1184870884" sldId="410"/>
            <ac:cxnSpMk id="226" creationId="{7F833030-1024-448E-9345-A1E3459B5494}"/>
          </ac:cxnSpMkLst>
        </pc:cxnChg>
        <pc:cxnChg chg="mod topLvl">
          <ac:chgData name="Kulinich Bohdan" userId="48e65c9f34e137d0" providerId="LiveId" clId="{D012B2DA-5A7A-40CE-8586-FCD8BB319165}" dt="2020-03-25T15:35:23.770" v="1182" actId="165"/>
          <ac:cxnSpMkLst>
            <pc:docMk/>
            <pc:sldMk cId="1184870884" sldId="410"/>
            <ac:cxnSpMk id="228" creationId="{EED67631-F3B0-451A-8420-4F0BF37A1827}"/>
          </ac:cxnSpMkLst>
        </pc:cxnChg>
        <pc:cxnChg chg="mod topLvl">
          <ac:chgData name="Kulinich Bohdan" userId="48e65c9f34e137d0" providerId="LiveId" clId="{D012B2DA-5A7A-40CE-8586-FCD8BB319165}" dt="2020-03-25T15:35:23.770" v="1182" actId="165"/>
          <ac:cxnSpMkLst>
            <pc:docMk/>
            <pc:sldMk cId="1184870884" sldId="410"/>
            <ac:cxnSpMk id="229" creationId="{DAEBE8AE-2B31-4D0D-95BE-40C06AE55161}"/>
          </ac:cxnSpMkLst>
        </pc:cxnChg>
        <pc:cxnChg chg="mod topLvl">
          <ac:chgData name="Kulinich Bohdan" userId="48e65c9f34e137d0" providerId="LiveId" clId="{D012B2DA-5A7A-40CE-8586-FCD8BB319165}" dt="2020-03-25T15:42:28.499" v="1274" actId="693"/>
          <ac:cxnSpMkLst>
            <pc:docMk/>
            <pc:sldMk cId="1184870884" sldId="410"/>
            <ac:cxnSpMk id="230" creationId="{3ACA410F-E30D-4495-88F7-8A12246E36EF}"/>
          </ac:cxnSpMkLst>
        </pc:cxnChg>
        <pc:cxnChg chg="mod topLvl">
          <ac:chgData name="Kulinich Bohdan" userId="48e65c9f34e137d0" providerId="LiveId" clId="{D012B2DA-5A7A-40CE-8586-FCD8BB319165}" dt="2020-03-25T15:42:11.940" v="1270" actId="693"/>
          <ac:cxnSpMkLst>
            <pc:docMk/>
            <pc:sldMk cId="1184870884" sldId="410"/>
            <ac:cxnSpMk id="231" creationId="{6546F815-2E3B-424C-A475-1BAB64950D50}"/>
          </ac:cxnSpMkLst>
        </pc:cxnChg>
        <pc:cxnChg chg="mod topLvl">
          <ac:chgData name="Kulinich Bohdan" userId="48e65c9f34e137d0" providerId="LiveId" clId="{D012B2DA-5A7A-40CE-8586-FCD8BB319165}" dt="2020-03-25T15:35:20.317" v="1181" actId="165"/>
          <ac:cxnSpMkLst>
            <pc:docMk/>
            <pc:sldMk cId="1184870884" sldId="410"/>
            <ac:cxnSpMk id="233" creationId="{F839906E-5CB1-459E-AD16-C3DE601E3C43}"/>
          </ac:cxnSpMkLst>
        </pc:cxnChg>
        <pc:cxnChg chg="mod topLvl">
          <ac:chgData name="Kulinich Bohdan" userId="48e65c9f34e137d0" providerId="LiveId" clId="{D012B2DA-5A7A-40CE-8586-FCD8BB319165}" dt="2020-03-25T15:35:20.317" v="1181" actId="165"/>
          <ac:cxnSpMkLst>
            <pc:docMk/>
            <pc:sldMk cId="1184870884" sldId="410"/>
            <ac:cxnSpMk id="234" creationId="{C7DA0BCE-A822-4EB6-84A4-CEB6DC2FE4A6}"/>
          </ac:cxnSpMkLst>
        </pc:cxnChg>
        <pc:cxnChg chg="del mod topLvl">
          <ac:chgData name="Kulinich Bohdan" userId="48e65c9f34e137d0" providerId="LiveId" clId="{D012B2DA-5A7A-40CE-8586-FCD8BB319165}" dt="2020-03-25T15:42:23.765" v="1273" actId="478"/>
          <ac:cxnSpMkLst>
            <pc:docMk/>
            <pc:sldMk cId="1184870884" sldId="410"/>
            <ac:cxnSpMk id="235" creationId="{AE6191DA-960B-4B77-A5C0-850E47158A07}"/>
          </ac:cxnSpMkLst>
        </pc:cxnChg>
        <pc:cxnChg chg="mod topLvl">
          <ac:chgData name="Kulinich Bohdan" userId="48e65c9f34e137d0" providerId="LiveId" clId="{D012B2DA-5A7A-40CE-8586-FCD8BB319165}" dt="2020-03-25T15:42:11.940" v="1270" actId="693"/>
          <ac:cxnSpMkLst>
            <pc:docMk/>
            <pc:sldMk cId="1184870884" sldId="410"/>
            <ac:cxnSpMk id="236" creationId="{F6112F13-0908-4225-95F4-2796EFF834B2}"/>
          </ac:cxnSpMkLst>
        </pc:cxnChg>
        <pc:cxnChg chg="add mod">
          <ac:chgData name="Kulinich Bohdan" userId="48e65c9f34e137d0" providerId="LiveId" clId="{D012B2DA-5A7A-40CE-8586-FCD8BB319165}" dt="2020-03-25T15:35:45.515" v="1187" actId="14100"/>
          <ac:cxnSpMkLst>
            <pc:docMk/>
            <pc:sldMk cId="1184870884" sldId="410"/>
            <ac:cxnSpMk id="240" creationId="{EA2D5998-D398-4628-9DE6-E3EC2A316050}"/>
          </ac:cxnSpMkLst>
        </pc:cxnChg>
        <pc:cxnChg chg="add mod">
          <ac:chgData name="Kulinich Bohdan" userId="48e65c9f34e137d0" providerId="LiveId" clId="{D012B2DA-5A7A-40CE-8586-FCD8BB319165}" dt="2020-03-25T15:41:49.783" v="1269" actId="693"/>
          <ac:cxnSpMkLst>
            <pc:docMk/>
            <pc:sldMk cId="1184870884" sldId="410"/>
            <ac:cxnSpMk id="244" creationId="{948586E9-3DE9-40A4-B2A7-D9CD214FC7E9}"/>
          </ac:cxnSpMkLst>
        </pc:cxnChg>
        <pc:cxnChg chg="add mod">
          <ac:chgData name="Kulinich Bohdan" userId="48e65c9f34e137d0" providerId="LiveId" clId="{D012B2DA-5A7A-40CE-8586-FCD8BB319165}" dt="2020-03-25T15:41:49.783" v="1269" actId="693"/>
          <ac:cxnSpMkLst>
            <pc:docMk/>
            <pc:sldMk cId="1184870884" sldId="410"/>
            <ac:cxnSpMk id="248" creationId="{58EDB49A-B0D0-45D0-BC7B-FBE94A619137}"/>
          </ac:cxnSpMkLst>
        </pc:cxnChg>
        <pc:cxnChg chg="add mod topLvl">
          <ac:chgData name="Kulinich Bohdan" userId="48e65c9f34e137d0" providerId="LiveId" clId="{D012B2DA-5A7A-40CE-8586-FCD8BB319165}" dt="2020-03-25T15:41:42.597" v="1268" actId="165"/>
          <ac:cxnSpMkLst>
            <pc:docMk/>
            <pc:sldMk cId="1184870884" sldId="410"/>
            <ac:cxnSpMk id="252" creationId="{2E59C273-E5D6-41E9-AFAA-97503EBC78DD}"/>
          </ac:cxnSpMkLst>
        </pc:cxnChg>
        <pc:cxnChg chg="add mod topLvl">
          <ac:chgData name="Kulinich Bohdan" userId="48e65c9f34e137d0" providerId="LiveId" clId="{D012B2DA-5A7A-40CE-8586-FCD8BB319165}" dt="2020-03-25T15:41:49.783" v="1269" actId="693"/>
          <ac:cxnSpMkLst>
            <pc:docMk/>
            <pc:sldMk cId="1184870884" sldId="410"/>
            <ac:cxnSpMk id="253" creationId="{587B4A69-B655-428F-801B-0C537297222E}"/>
          </ac:cxnSpMkLst>
        </pc:cxnChg>
        <pc:cxnChg chg="add mod topLvl">
          <ac:chgData name="Kulinich Bohdan" userId="48e65c9f34e137d0" providerId="LiveId" clId="{D012B2DA-5A7A-40CE-8586-FCD8BB319165}" dt="2020-03-25T15:41:49.783" v="1269" actId="693"/>
          <ac:cxnSpMkLst>
            <pc:docMk/>
            <pc:sldMk cId="1184870884" sldId="410"/>
            <ac:cxnSpMk id="254" creationId="{3D0E4AB5-6AA8-42FE-B26E-38F23F729375}"/>
          </ac:cxnSpMkLst>
        </pc:cxnChg>
        <pc:cxnChg chg="add mod">
          <ac:chgData name="Kulinich Bohdan" userId="48e65c9f34e137d0" providerId="LiveId" clId="{D012B2DA-5A7A-40CE-8586-FCD8BB319165}" dt="2020-03-25T15:37:22.742" v="1208" actId="1076"/>
          <ac:cxnSpMkLst>
            <pc:docMk/>
            <pc:sldMk cId="1184870884" sldId="410"/>
            <ac:cxnSpMk id="256" creationId="{B4E92E65-C0B5-4BFB-BA2D-6B13955F788F}"/>
          </ac:cxnSpMkLst>
        </pc:cxnChg>
        <pc:cxnChg chg="add mod">
          <ac:chgData name="Kulinich Bohdan" userId="48e65c9f34e137d0" providerId="LiveId" clId="{D012B2DA-5A7A-40CE-8586-FCD8BB319165}" dt="2020-03-25T15:37:34.755" v="1212" actId="14100"/>
          <ac:cxnSpMkLst>
            <pc:docMk/>
            <pc:sldMk cId="1184870884" sldId="410"/>
            <ac:cxnSpMk id="257" creationId="{2F7D87E0-DD96-4AE2-80BF-AC81DE90E2D8}"/>
          </ac:cxnSpMkLst>
        </pc:cxnChg>
        <pc:cxnChg chg="add mod">
          <ac:chgData name="Kulinich Bohdan" userId="48e65c9f34e137d0" providerId="LiveId" clId="{D012B2DA-5A7A-40CE-8586-FCD8BB319165}" dt="2020-03-25T15:38:08.092" v="1220" actId="14100"/>
          <ac:cxnSpMkLst>
            <pc:docMk/>
            <pc:sldMk cId="1184870884" sldId="410"/>
            <ac:cxnSpMk id="259" creationId="{AF3EC44E-7BA2-4B11-8D77-D73BD3474D10}"/>
          </ac:cxnSpMkLst>
        </pc:cxnChg>
        <pc:cxnChg chg="add mod">
          <ac:chgData name="Kulinich Bohdan" userId="48e65c9f34e137d0" providerId="LiveId" clId="{D012B2DA-5A7A-40CE-8586-FCD8BB319165}" dt="2020-03-25T15:38:17.355" v="1222" actId="164"/>
          <ac:cxnSpMkLst>
            <pc:docMk/>
            <pc:sldMk cId="1184870884" sldId="410"/>
            <ac:cxnSpMk id="265" creationId="{568618FA-5FC7-473A-8EC1-D766ED69E221}"/>
          </ac:cxnSpMkLst>
        </pc:cxnChg>
        <pc:cxnChg chg="add mod">
          <ac:chgData name="Kulinich Bohdan" userId="48e65c9f34e137d0" providerId="LiveId" clId="{D012B2DA-5A7A-40CE-8586-FCD8BB319165}" dt="2020-03-25T15:38:17.355" v="1222" actId="164"/>
          <ac:cxnSpMkLst>
            <pc:docMk/>
            <pc:sldMk cId="1184870884" sldId="410"/>
            <ac:cxnSpMk id="266" creationId="{2617A9F9-685D-4699-BF0B-A0948EB2E1B4}"/>
          </ac:cxnSpMkLst>
        </pc:cxnChg>
        <pc:cxnChg chg="add mod">
          <ac:chgData name="Kulinich Bohdan" userId="48e65c9f34e137d0" providerId="LiveId" clId="{D012B2DA-5A7A-40CE-8586-FCD8BB319165}" dt="2020-03-25T15:38:17.355" v="1222" actId="164"/>
          <ac:cxnSpMkLst>
            <pc:docMk/>
            <pc:sldMk cId="1184870884" sldId="410"/>
            <ac:cxnSpMk id="267" creationId="{D226B835-F397-4982-8A2F-4F8C51ECB2EB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72" creationId="{7B38F2DC-FE1C-4B20-8602-6DB3B222E77A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73" creationId="{CF80BFB4-7405-4D49-A446-864BE7DE9F3E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74" creationId="{4E51E8DC-EE58-4E13-9902-5656EE91DBA2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75" creationId="{30C8EAAA-CE6C-479E-8976-21A7C1ADF316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76" creationId="{7EEA1CB7-B170-415B-BB42-6D2B248AA1B0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77" creationId="{A204BAFA-3171-42C3-B508-DAB8F7CA9C61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78" creationId="{EAFF597F-CD8D-46E9-B57E-50F59EDA6819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80" creationId="{3EC60FE2-2488-4D61-98E2-05BA630D8560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81" creationId="{01FA933C-966D-4797-9B0B-A044D05F3EB1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82" creationId="{18AAB7BD-975C-4CDC-92A3-F8F13E101D7E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83" creationId="{79207F27-254E-43C8-B398-E5015854D275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84" creationId="{5DE3BF75-A6D0-4953-B341-E8382320A71B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85" creationId="{4FDEE688-1A96-4560-8C33-306FDDE07CEA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86" creationId="{16A9EC8E-1713-4D58-B587-B2412DF45E86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87" creationId="{3BA6B42E-1E23-4EFA-9391-FE294D266518}"/>
          </ac:cxnSpMkLst>
        </pc:cxnChg>
        <pc:cxnChg chg="add del mod">
          <ac:chgData name="Kulinich Bohdan" userId="48e65c9f34e137d0" providerId="LiveId" clId="{D012B2DA-5A7A-40CE-8586-FCD8BB319165}" dt="2020-03-25T15:45:17.059" v="1280"/>
          <ac:cxnSpMkLst>
            <pc:docMk/>
            <pc:sldMk cId="1184870884" sldId="410"/>
            <ac:cxnSpMk id="288" creationId="{120EAFAA-E24D-4B5B-B1B2-01CA95462766}"/>
          </ac:cxnSpMkLst>
        </pc:cxnChg>
        <pc:cxnChg chg="add mod topLvl">
          <ac:chgData name="Kulinich Bohdan" userId="48e65c9f34e137d0" providerId="LiveId" clId="{D012B2DA-5A7A-40CE-8586-FCD8BB319165}" dt="2020-03-25T15:48:49.664" v="1331" actId="164"/>
          <ac:cxnSpMkLst>
            <pc:docMk/>
            <pc:sldMk cId="1184870884" sldId="410"/>
            <ac:cxnSpMk id="295" creationId="{776AA8A6-1544-4878-B8C9-39280BF6CFEF}"/>
          </ac:cxnSpMkLst>
        </pc:cxnChg>
        <pc:cxnChg chg="add mod topLvl">
          <ac:chgData name="Kulinich Bohdan" userId="48e65c9f34e137d0" providerId="LiveId" clId="{D012B2DA-5A7A-40CE-8586-FCD8BB319165}" dt="2020-03-25T15:48:49.664" v="1331" actId="164"/>
          <ac:cxnSpMkLst>
            <pc:docMk/>
            <pc:sldMk cId="1184870884" sldId="410"/>
            <ac:cxnSpMk id="296" creationId="{A0AFD36E-2AA5-4D4C-9150-957C9A49FB88}"/>
          </ac:cxnSpMkLst>
        </pc:cxnChg>
        <pc:cxnChg chg="add mod topLvl">
          <ac:chgData name="Kulinich Bohdan" userId="48e65c9f34e137d0" providerId="LiveId" clId="{D012B2DA-5A7A-40CE-8586-FCD8BB319165}" dt="2020-03-25T15:46:52.311" v="1302" actId="208"/>
          <ac:cxnSpMkLst>
            <pc:docMk/>
            <pc:sldMk cId="1184870884" sldId="410"/>
            <ac:cxnSpMk id="297" creationId="{9FB41A2D-8FFE-4EC6-A0A3-766A136736AF}"/>
          </ac:cxnSpMkLst>
        </pc:cxnChg>
        <pc:cxnChg chg="add mod topLvl">
          <ac:chgData name="Kulinich Bohdan" userId="48e65c9f34e137d0" providerId="LiveId" clId="{D012B2DA-5A7A-40CE-8586-FCD8BB319165}" dt="2020-03-25T15:48:49.664" v="1331" actId="164"/>
          <ac:cxnSpMkLst>
            <pc:docMk/>
            <pc:sldMk cId="1184870884" sldId="410"/>
            <ac:cxnSpMk id="298" creationId="{6337DCB3-F2C8-43F3-8CFA-D9722BB83637}"/>
          </ac:cxnSpMkLst>
        </pc:cxnChg>
        <pc:cxnChg chg="add mod topLvl">
          <ac:chgData name="Kulinich Bohdan" userId="48e65c9f34e137d0" providerId="LiveId" clId="{D012B2DA-5A7A-40CE-8586-FCD8BB319165}" dt="2020-03-25T15:49:25.783" v="1342" actId="164"/>
          <ac:cxnSpMkLst>
            <pc:docMk/>
            <pc:sldMk cId="1184870884" sldId="410"/>
            <ac:cxnSpMk id="299" creationId="{A15777A4-462F-460F-B728-7A6EA5EB9A36}"/>
          </ac:cxnSpMkLst>
        </pc:cxnChg>
        <pc:cxnChg chg="add mod topLvl">
          <ac:chgData name="Kulinich Bohdan" userId="48e65c9f34e137d0" providerId="LiveId" clId="{D012B2DA-5A7A-40CE-8586-FCD8BB319165}" dt="2020-03-25T15:49:25.783" v="1342" actId="164"/>
          <ac:cxnSpMkLst>
            <pc:docMk/>
            <pc:sldMk cId="1184870884" sldId="410"/>
            <ac:cxnSpMk id="300" creationId="{A8624B40-B494-4E92-9886-0B1CA4CCBB07}"/>
          </ac:cxnSpMkLst>
        </pc:cxnChg>
        <pc:cxnChg chg="add mod topLvl">
          <ac:chgData name="Kulinich Bohdan" userId="48e65c9f34e137d0" providerId="LiveId" clId="{D012B2DA-5A7A-40CE-8586-FCD8BB319165}" dt="2020-03-25T15:49:25.783" v="1342" actId="164"/>
          <ac:cxnSpMkLst>
            <pc:docMk/>
            <pc:sldMk cId="1184870884" sldId="410"/>
            <ac:cxnSpMk id="301" creationId="{63E66C5B-1120-4227-B5B5-E34F4ADE3896}"/>
          </ac:cxnSpMkLst>
        </pc:cxnChg>
        <pc:cxnChg chg="add mod topLvl">
          <ac:chgData name="Kulinich Bohdan" userId="48e65c9f34e137d0" providerId="LiveId" clId="{D012B2DA-5A7A-40CE-8586-FCD8BB319165}" dt="2020-03-25T15:46:52.311" v="1302" actId="208"/>
          <ac:cxnSpMkLst>
            <pc:docMk/>
            <pc:sldMk cId="1184870884" sldId="410"/>
            <ac:cxnSpMk id="303" creationId="{6A5D9A29-0CF2-4036-979D-AA1D195AF3EC}"/>
          </ac:cxnSpMkLst>
        </pc:cxnChg>
        <pc:cxnChg chg="add mod topLvl">
          <ac:chgData name="Kulinich Bohdan" userId="48e65c9f34e137d0" providerId="LiveId" clId="{D012B2DA-5A7A-40CE-8586-FCD8BB319165}" dt="2020-03-25T15:46:52.311" v="1302" actId="208"/>
          <ac:cxnSpMkLst>
            <pc:docMk/>
            <pc:sldMk cId="1184870884" sldId="410"/>
            <ac:cxnSpMk id="304" creationId="{19413F02-293D-47C7-B672-F3029608AEAD}"/>
          </ac:cxnSpMkLst>
        </pc:cxnChg>
        <pc:cxnChg chg="add mod topLvl">
          <ac:chgData name="Kulinich Bohdan" userId="48e65c9f34e137d0" providerId="LiveId" clId="{D012B2DA-5A7A-40CE-8586-FCD8BB319165}" dt="2020-03-25T15:46:52.311" v="1302" actId="208"/>
          <ac:cxnSpMkLst>
            <pc:docMk/>
            <pc:sldMk cId="1184870884" sldId="410"/>
            <ac:cxnSpMk id="305" creationId="{B014D7A8-3916-47C7-AC21-524B3AA05A08}"/>
          </ac:cxnSpMkLst>
        </pc:cxnChg>
        <pc:cxnChg chg="add mod topLvl">
          <ac:chgData name="Kulinich Bohdan" userId="48e65c9f34e137d0" providerId="LiveId" clId="{D012B2DA-5A7A-40CE-8586-FCD8BB319165}" dt="2020-03-25T15:49:36.850" v="1346" actId="164"/>
          <ac:cxnSpMkLst>
            <pc:docMk/>
            <pc:sldMk cId="1184870884" sldId="410"/>
            <ac:cxnSpMk id="306" creationId="{E0922B74-B642-4F60-96BC-C39EAAEEC9D0}"/>
          </ac:cxnSpMkLst>
        </pc:cxnChg>
        <pc:cxnChg chg="add mod topLvl">
          <ac:chgData name="Kulinich Bohdan" userId="48e65c9f34e137d0" providerId="LiveId" clId="{D012B2DA-5A7A-40CE-8586-FCD8BB319165}" dt="2020-03-25T15:49:36.850" v="1346" actId="164"/>
          <ac:cxnSpMkLst>
            <pc:docMk/>
            <pc:sldMk cId="1184870884" sldId="410"/>
            <ac:cxnSpMk id="307" creationId="{3936BA4B-EDC2-4566-A631-CECCC1BB170B}"/>
          </ac:cxnSpMkLst>
        </pc:cxnChg>
        <pc:cxnChg chg="add mod topLvl">
          <ac:chgData name="Kulinich Bohdan" userId="48e65c9f34e137d0" providerId="LiveId" clId="{D012B2DA-5A7A-40CE-8586-FCD8BB319165}" dt="2020-03-25T15:49:36.850" v="1346" actId="164"/>
          <ac:cxnSpMkLst>
            <pc:docMk/>
            <pc:sldMk cId="1184870884" sldId="410"/>
            <ac:cxnSpMk id="308" creationId="{648DD81A-BF5E-415F-AC9E-7A00DBFFA98A}"/>
          </ac:cxnSpMkLst>
        </pc:cxnChg>
        <pc:cxnChg chg="add mod topLvl">
          <ac:chgData name="Kulinich Bohdan" userId="48e65c9f34e137d0" providerId="LiveId" clId="{D012B2DA-5A7A-40CE-8586-FCD8BB319165}" dt="2020-03-25T15:49:13.322" v="1338" actId="164"/>
          <ac:cxnSpMkLst>
            <pc:docMk/>
            <pc:sldMk cId="1184870884" sldId="410"/>
            <ac:cxnSpMk id="309" creationId="{733454FA-9AFE-4C6B-9504-CFBC77F4D15B}"/>
          </ac:cxnSpMkLst>
        </pc:cxnChg>
        <pc:cxnChg chg="add mod topLvl">
          <ac:chgData name="Kulinich Bohdan" userId="48e65c9f34e137d0" providerId="LiveId" clId="{D012B2DA-5A7A-40CE-8586-FCD8BB319165}" dt="2020-03-25T15:49:13.322" v="1338" actId="164"/>
          <ac:cxnSpMkLst>
            <pc:docMk/>
            <pc:sldMk cId="1184870884" sldId="410"/>
            <ac:cxnSpMk id="310" creationId="{418DE8DB-E7A8-4BD3-BCD2-93854C959FBE}"/>
          </ac:cxnSpMkLst>
        </pc:cxnChg>
        <pc:cxnChg chg="add mod topLvl">
          <ac:chgData name="Kulinich Bohdan" userId="48e65c9f34e137d0" providerId="LiveId" clId="{D012B2DA-5A7A-40CE-8586-FCD8BB319165}" dt="2020-03-25T15:49:13.322" v="1338" actId="164"/>
          <ac:cxnSpMkLst>
            <pc:docMk/>
            <pc:sldMk cId="1184870884" sldId="410"/>
            <ac:cxnSpMk id="311" creationId="{4DF221CF-AA0C-4279-98D0-CE09B634A0DB}"/>
          </ac:cxnSpMkLst>
        </pc:cxnChg>
        <pc:cxnChg chg="mod">
          <ac:chgData name="Kulinich Bohdan" userId="48e65c9f34e137d0" providerId="LiveId" clId="{D012B2DA-5A7A-40CE-8586-FCD8BB319165}" dt="2020-03-25T15:47:11.318" v="1304" actId="208"/>
          <ac:cxnSpMkLst>
            <pc:docMk/>
            <pc:sldMk cId="1184870884" sldId="410"/>
            <ac:cxnSpMk id="313" creationId="{D9C1028E-2FBD-48F1-975C-853244B051D0}"/>
          </ac:cxnSpMkLst>
        </pc:cxnChg>
        <pc:cxnChg chg="mod">
          <ac:chgData name="Kulinich Bohdan" userId="48e65c9f34e137d0" providerId="LiveId" clId="{D012B2DA-5A7A-40CE-8586-FCD8BB319165}" dt="2020-03-25T15:47:11.318" v="1304" actId="208"/>
          <ac:cxnSpMkLst>
            <pc:docMk/>
            <pc:sldMk cId="1184870884" sldId="410"/>
            <ac:cxnSpMk id="314" creationId="{A67C5FBD-11B2-44E7-8183-3F52282A8EC8}"/>
          </ac:cxnSpMkLst>
        </pc:cxnChg>
        <pc:cxnChg chg="mod">
          <ac:chgData name="Kulinich Bohdan" userId="48e65c9f34e137d0" providerId="LiveId" clId="{D012B2DA-5A7A-40CE-8586-FCD8BB319165}" dt="2020-03-25T15:47:11.318" v="1304" actId="208"/>
          <ac:cxnSpMkLst>
            <pc:docMk/>
            <pc:sldMk cId="1184870884" sldId="410"/>
            <ac:cxnSpMk id="315" creationId="{8A344503-097E-4EB4-9A89-8F7460354DC8}"/>
          </ac:cxnSpMkLst>
        </pc:cxnChg>
      </pc:sldChg>
      <pc:sldChg chg="addSp delSp modSp add mod modAnim">
        <pc:chgData name="Kulinich Bohdan" userId="48e65c9f34e137d0" providerId="LiveId" clId="{D012B2DA-5A7A-40CE-8586-FCD8BB319165}" dt="2020-03-25T18:01:58.814" v="1458"/>
        <pc:sldMkLst>
          <pc:docMk/>
          <pc:sldMk cId="3346116925" sldId="411"/>
        </pc:sldMkLst>
        <pc:spChg chg="add del mod ord">
          <ac:chgData name="Kulinich Bohdan" userId="48e65c9f34e137d0" providerId="LiveId" clId="{D012B2DA-5A7A-40CE-8586-FCD8BB319165}" dt="2020-03-25T18:00:35.556" v="1453" actId="478"/>
          <ac:spMkLst>
            <pc:docMk/>
            <pc:sldMk cId="3346116925" sldId="411"/>
            <ac:spMk id="2" creationId="{3CADB114-B57A-4B2D-85C8-323D71DDFDCE}"/>
          </ac:spMkLst>
        </pc:spChg>
        <pc:spChg chg="add del mod">
          <ac:chgData name="Kulinich Bohdan" userId="48e65c9f34e137d0" providerId="LiveId" clId="{D012B2DA-5A7A-40CE-8586-FCD8BB319165}" dt="2020-03-25T17:51:25.399" v="1382" actId="478"/>
          <ac:spMkLst>
            <pc:docMk/>
            <pc:sldMk cId="3346116925" sldId="411"/>
            <ac:spMk id="6" creationId="{B301C2DE-086C-43F2-93B0-D7AFE0EB7239}"/>
          </ac:spMkLst>
        </pc:spChg>
        <pc:spChg chg="add del mod ord">
          <ac:chgData name="Kulinich Bohdan" userId="48e65c9f34e137d0" providerId="LiveId" clId="{D012B2DA-5A7A-40CE-8586-FCD8BB319165}" dt="2020-03-25T18:00:37.182" v="1454" actId="478"/>
          <ac:spMkLst>
            <pc:docMk/>
            <pc:sldMk cId="3346116925" sldId="411"/>
            <ac:spMk id="8" creationId="{98CF95D5-EA65-4641-9A04-C939E6CF4E14}"/>
          </ac:spMkLst>
        </pc:spChg>
        <pc:spChg chg="add del mod ord">
          <ac:chgData name="Kulinich Bohdan" userId="48e65c9f34e137d0" providerId="LiveId" clId="{D012B2DA-5A7A-40CE-8586-FCD8BB319165}" dt="2020-03-25T18:00:39.225" v="1455" actId="478"/>
          <ac:spMkLst>
            <pc:docMk/>
            <pc:sldMk cId="3346116925" sldId="411"/>
            <ac:spMk id="15" creationId="{1AC7D8A4-1E3D-4120-B2AA-672C12D4B610}"/>
          </ac:spMkLst>
        </pc:spChg>
        <pc:spChg chg="ord">
          <ac:chgData name="Kulinich Bohdan" userId="48e65c9f34e137d0" providerId="LiveId" clId="{D012B2DA-5A7A-40CE-8586-FCD8BB319165}" dt="2020-03-25T17:56:09.588" v="1415" actId="167"/>
          <ac:spMkLst>
            <pc:docMk/>
            <pc:sldMk cId="3346116925" sldId="411"/>
            <ac:spMk id="76" creationId="{64C226E5-C15C-4BB9-8CC2-7330D033FD1F}"/>
          </ac:spMkLst>
        </pc:spChg>
        <pc:spChg chg="ord">
          <ac:chgData name="Kulinich Bohdan" userId="48e65c9f34e137d0" providerId="LiveId" clId="{D012B2DA-5A7A-40CE-8586-FCD8BB319165}" dt="2020-03-25T17:50:34.057" v="1375" actId="167"/>
          <ac:spMkLst>
            <pc:docMk/>
            <pc:sldMk cId="3346116925" sldId="411"/>
            <ac:spMk id="154" creationId="{72B98226-77C3-4B73-AFAA-EE533ACF495F}"/>
          </ac:spMkLst>
        </pc:spChg>
        <pc:spChg chg="ord">
          <ac:chgData name="Kulinich Bohdan" userId="48e65c9f34e137d0" providerId="LiveId" clId="{D012B2DA-5A7A-40CE-8586-FCD8BB319165}" dt="2020-03-25T17:50:48.063" v="1379" actId="167"/>
          <ac:spMkLst>
            <pc:docMk/>
            <pc:sldMk cId="3346116925" sldId="411"/>
            <ac:spMk id="184" creationId="{E3A4ECEA-1966-4FB4-93C6-42F25EF2A1E7}"/>
          </ac:spMkLst>
        </pc:spChg>
        <pc:spChg chg="ord">
          <ac:chgData name="Kulinich Bohdan" userId="48e65c9f34e137d0" providerId="LiveId" clId="{D012B2DA-5A7A-40CE-8586-FCD8BB319165}" dt="2020-03-25T18:00:08.101" v="1451" actId="167"/>
          <ac:spMkLst>
            <pc:docMk/>
            <pc:sldMk cId="3346116925" sldId="411"/>
            <ac:spMk id="269" creationId="{D354BC08-5876-478E-B893-46952A4B9411}"/>
          </ac:spMkLst>
        </pc:spChg>
        <pc:grpChg chg="add del mod">
          <ac:chgData name="Kulinich Bohdan" userId="48e65c9f34e137d0" providerId="LiveId" clId="{D012B2DA-5A7A-40CE-8586-FCD8BB319165}" dt="2020-03-25T17:56:28.446" v="1417" actId="165"/>
          <ac:grpSpMkLst>
            <pc:docMk/>
            <pc:sldMk cId="3346116925" sldId="411"/>
            <ac:grpSpMk id="7" creationId="{78536E98-1A3A-4365-976C-6C1C104A38AD}"/>
          </ac:grpSpMkLst>
        </pc:grpChg>
        <pc:grpChg chg="add del mod topLvl">
          <ac:chgData name="Kulinich Bohdan" userId="48e65c9f34e137d0" providerId="LiveId" clId="{D012B2DA-5A7A-40CE-8586-FCD8BB319165}" dt="2020-03-25T17:56:58.693" v="1426" actId="165"/>
          <ac:grpSpMkLst>
            <pc:docMk/>
            <pc:sldMk cId="3346116925" sldId="411"/>
            <ac:grpSpMk id="140" creationId="{01EC353E-3C75-4013-9510-3AB7B8F570CF}"/>
          </ac:grpSpMkLst>
        </pc:grpChg>
        <pc:grpChg chg="add del mod topLvl">
          <ac:chgData name="Kulinich Bohdan" userId="48e65c9f34e137d0" providerId="LiveId" clId="{D012B2DA-5A7A-40CE-8586-FCD8BB319165}" dt="2020-03-25T17:56:32.813" v="1418" actId="165"/>
          <ac:grpSpMkLst>
            <pc:docMk/>
            <pc:sldMk cId="3346116925" sldId="411"/>
            <ac:grpSpMk id="148" creationId="{DEEAF61D-CADA-418B-A785-588400FF4CCE}"/>
          </ac:grpSpMkLst>
        </pc:grpChg>
        <pc:grpChg chg="ord">
          <ac:chgData name="Kulinich Bohdan" userId="48e65c9f34e137d0" providerId="LiveId" clId="{D012B2DA-5A7A-40CE-8586-FCD8BB319165}" dt="2020-03-25T17:50:53.061" v="1380" actId="167"/>
          <ac:grpSpMkLst>
            <pc:docMk/>
            <pc:sldMk cId="3346116925" sldId="411"/>
            <ac:grpSpMk id="167" creationId="{B376ED31-2EDF-45D2-8E71-F85D6E15D32B}"/>
          </ac:grpSpMkLst>
        </pc:grpChg>
        <pc:cxnChg chg="ord">
          <ac:chgData name="Kulinich Bohdan" userId="48e65c9f34e137d0" providerId="LiveId" clId="{D012B2DA-5A7A-40CE-8586-FCD8BB319165}" dt="2020-03-25T17:56:13.703" v="1416" actId="167"/>
          <ac:cxnSpMkLst>
            <pc:docMk/>
            <pc:sldMk cId="3346116925" sldId="411"/>
            <ac:cxnSpMk id="50" creationId="{9F669077-070E-4CDF-880B-11A6FC250B03}"/>
          </ac:cxnSpMkLst>
        </pc:cxnChg>
        <pc:cxnChg chg="ord">
          <ac:chgData name="Kulinich Bohdan" userId="48e65c9f34e137d0" providerId="LiveId" clId="{D012B2DA-5A7A-40CE-8586-FCD8BB319165}" dt="2020-03-25T17:56:13.703" v="1416" actId="167"/>
          <ac:cxnSpMkLst>
            <pc:docMk/>
            <pc:sldMk cId="3346116925" sldId="411"/>
            <ac:cxnSpMk id="59" creationId="{B8B89B65-118C-4F11-83E3-41C90923DB95}"/>
          </ac:cxnSpMkLst>
        </pc:cxnChg>
        <pc:cxnChg chg="ord">
          <ac:chgData name="Kulinich Bohdan" userId="48e65c9f34e137d0" providerId="LiveId" clId="{D012B2DA-5A7A-40CE-8586-FCD8BB319165}" dt="2020-03-25T17:56:09.588" v="1415" actId="167"/>
          <ac:cxnSpMkLst>
            <pc:docMk/>
            <pc:sldMk cId="3346116925" sldId="411"/>
            <ac:cxnSpMk id="68" creationId="{7B619596-57AA-4DD2-9462-8C471C586BF4}"/>
          </ac:cxnSpMkLst>
        </pc:cxnChg>
        <pc:cxnChg chg="ord">
          <ac:chgData name="Kulinich Bohdan" userId="48e65c9f34e137d0" providerId="LiveId" clId="{D012B2DA-5A7A-40CE-8586-FCD8BB319165}" dt="2020-03-25T17:56:09.588" v="1415" actId="167"/>
          <ac:cxnSpMkLst>
            <pc:docMk/>
            <pc:sldMk cId="3346116925" sldId="411"/>
            <ac:cxnSpMk id="75" creationId="{924B2AA6-4790-4770-8FA7-AA905CD9DE17}"/>
          </ac:cxnSpMkLst>
        </pc:cxnChg>
        <pc:cxnChg chg="del mod">
          <ac:chgData name="Kulinich Bohdan" userId="48e65c9f34e137d0" providerId="LiveId" clId="{D012B2DA-5A7A-40CE-8586-FCD8BB319165}" dt="2020-03-25T17:54:06.956" v="1388" actId="478"/>
          <ac:cxnSpMkLst>
            <pc:docMk/>
            <pc:sldMk cId="3346116925" sldId="411"/>
            <ac:cxnSpMk id="141" creationId="{C055869F-301C-4152-9F11-7A2070C9B91E}"/>
          </ac:cxnSpMkLst>
        </pc:cxnChg>
        <pc:cxnChg chg="mod topLvl">
          <ac:chgData name="Kulinich Bohdan" userId="48e65c9f34e137d0" providerId="LiveId" clId="{D012B2DA-5A7A-40CE-8586-FCD8BB319165}" dt="2020-03-25T17:57:46.555" v="1438" actId="693"/>
          <ac:cxnSpMkLst>
            <pc:docMk/>
            <pc:sldMk cId="3346116925" sldId="411"/>
            <ac:cxnSpMk id="142" creationId="{B5A89A68-5AD2-4207-9EE4-2D2C22A13A8C}"/>
          </ac:cxnSpMkLst>
        </pc:cxnChg>
        <pc:cxnChg chg="mod topLvl">
          <ac:chgData name="Kulinich Bohdan" userId="48e65c9f34e137d0" providerId="LiveId" clId="{D012B2DA-5A7A-40CE-8586-FCD8BB319165}" dt="2020-03-25T17:57:33.655" v="1434" actId="693"/>
          <ac:cxnSpMkLst>
            <pc:docMk/>
            <pc:sldMk cId="3346116925" sldId="411"/>
            <ac:cxnSpMk id="143" creationId="{2C80321A-6710-4D2A-822F-95D1BC4920B2}"/>
          </ac:cxnSpMkLst>
        </pc:cxnChg>
        <pc:cxnChg chg="del mod">
          <ac:chgData name="Kulinich Bohdan" userId="48e65c9f34e137d0" providerId="LiveId" clId="{D012B2DA-5A7A-40CE-8586-FCD8BB319165}" dt="2020-03-25T17:54:10.101" v="1389" actId="478"/>
          <ac:cxnSpMkLst>
            <pc:docMk/>
            <pc:sldMk cId="3346116925" sldId="411"/>
            <ac:cxnSpMk id="150" creationId="{FB52F882-DD71-4040-BED9-2055520EF513}"/>
          </ac:cxnSpMkLst>
        </pc:cxnChg>
        <pc:cxnChg chg="mod topLvl">
          <ac:chgData name="Kulinich Bohdan" userId="48e65c9f34e137d0" providerId="LiveId" clId="{D012B2DA-5A7A-40CE-8586-FCD8BB319165}" dt="2020-03-25T17:57:46.555" v="1438" actId="693"/>
          <ac:cxnSpMkLst>
            <pc:docMk/>
            <pc:sldMk cId="3346116925" sldId="411"/>
            <ac:cxnSpMk id="153" creationId="{C04FDB28-FED9-45C2-B9B3-7B6DA248287D}"/>
          </ac:cxnSpMkLst>
        </pc:cxnChg>
        <pc:cxnChg chg="mod topLvl">
          <ac:chgData name="Kulinich Bohdan" userId="48e65c9f34e137d0" providerId="LiveId" clId="{D012B2DA-5A7A-40CE-8586-FCD8BB319165}" dt="2020-03-25T17:57:33.655" v="1434" actId="693"/>
          <ac:cxnSpMkLst>
            <pc:docMk/>
            <pc:sldMk cId="3346116925" sldId="411"/>
            <ac:cxnSpMk id="157" creationId="{6E0B313F-D7A7-418A-8681-186E5EF15636}"/>
          </ac:cxnSpMkLst>
        </pc:cxnChg>
        <pc:cxnChg chg="add mod">
          <ac:chgData name="Kulinich Bohdan" userId="48e65c9f34e137d0" providerId="LiveId" clId="{D012B2DA-5A7A-40CE-8586-FCD8BB319165}" dt="2020-03-25T17:57:38.730" v="1436" actId="693"/>
          <ac:cxnSpMkLst>
            <pc:docMk/>
            <pc:sldMk cId="3346116925" sldId="411"/>
            <ac:cxnSpMk id="158" creationId="{A7D32D10-D59E-4692-B60D-CA19A19C5700}"/>
          </ac:cxnSpMkLst>
        </pc:cxnChg>
        <pc:cxnChg chg="add mod">
          <ac:chgData name="Kulinich Bohdan" userId="48e65c9f34e137d0" providerId="LiveId" clId="{D012B2DA-5A7A-40CE-8586-FCD8BB319165}" dt="2020-03-25T17:57:38.730" v="1436" actId="693"/>
          <ac:cxnSpMkLst>
            <pc:docMk/>
            <pc:sldMk cId="3346116925" sldId="411"/>
            <ac:cxnSpMk id="159" creationId="{9C4BE354-DD6E-4CDA-8741-EEE3730EDCE5}"/>
          </ac:cxnSpMkLst>
        </pc:cxnChg>
        <pc:cxnChg chg="ord">
          <ac:chgData name="Kulinich Bohdan" userId="48e65c9f34e137d0" providerId="LiveId" clId="{D012B2DA-5A7A-40CE-8586-FCD8BB319165}" dt="2020-03-25T17:50:39.263" v="1376" actId="167"/>
          <ac:cxnSpMkLst>
            <pc:docMk/>
            <pc:sldMk cId="3346116925" sldId="411"/>
            <ac:cxnSpMk id="162" creationId="{EC24AD53-C60C-4208-8BFE-B36AEAC216FE}"/>
          </ac:cxnSpMkLst>
        </pc:cxnChg>
        <pc:cxnChg chg="ord">
          <ac:chgData name="Kulinich Bohdan" userId="48e65c9f34e137d0" providerId="LiveId" clId="{D012B2DA-5A7A-40CE-8586-FCD8BB319165}" dt="2020-03-25T17:50:39.263" v="1376" actId="167"/>
          <ac:cxnSpMkLst>
            <pc:docMk/>
            <pc:sldMk cId="3346116925" sldId="411"/>
            <ac:cxnSpMk id="163" creationId="{D32DBFA0-1641-4389-BC8A-79FC9018985E}"/>
          </ac:cxnSpMkLst>
        </pc:cxnChg>
        <pc:cxnChg chg="ord">
          <ac:chgData name="Kulinich Bohdan" userId="48e65c9f34e137d0" providerId="LiveId" clId="{D012B2DA-5A7A-40CE-8586-FCD8BB319165}" dt="2020-03-25T17:59:47.643" v="1448" actId="167"/>
          <ac:cxnSpMkLst>
            <pc:docMk/>
            <pc:sldMk cId="3346116925" sldId="411"/>
            <ac:cxnSpMk id="244" creationId="{948586E9-3DE9-40A4-B2A7-D9CD214FC7E9}"/>
          </ac:cxnSpMkLst>
        </pc:cxnChg>
        <pc:cxnChg chg="ord">
          <ac:chgData name="Kulinich Bohdan" userId="48e65c9f34e137d0" providerId="LiveId" clId="{D012B2DA-5A7A-40CE-8586-FCD8BB319165}" dt="2020-03-25T18:00:08.101" v="1451" actId="167"/>
          <ac:cxnSpMkLst>
            <pc:docMk/>
            <pc:sldMk cId="3346116925" sldId="411"/>
            <ac:cxnSpMk id="248" creationId="{58EDB49A-B0D0-45D0-BC7B-FBE94A619137}"/>
          </ac:cxnSpMkLst>
        </pc:cxnChg>
        <pc:cxnChg chg="ord">
          <ac:chgData name="Kulinich Bohdan" userId="48e65c9f34e137d0" providerId="LiveId" clId="{D012B2DA-5A7A-40CE-8586-FCD8BB319165}" dt="2020-03-25T17:59:47.643" v="1448" actId="167"/>
          <ac:cxnSpMkLst>
            <pc:docMk/>
            <pc:sldMk cId="3346116925" sldId="411"/>
            <ac:cxnSpMk id="253" creationId="{587B4A69-B655-428F-801B-0C537297222E}"/>
          </ac:cxnSpMkLst>
        </pc:cxnChg>
        <pc:cxnChg chg="ord">
          <ac:chgData name="Kulinich Bohdan" userId="48e65c9f34e137d0" providerId="LiveId" clId="{D012B2DA-5A7A-40CE-8586-FCD8BB319165}" dt="2020-03-25T18:00:08.101" v="1451" actId="167"/>
          <ac:cxnSpMkLst>
            <pc:docMk/>
            <pc:sldMk cId="3346116925" sldId="411"/>
            <ac:cxnSpMk id="254" creationId="{3D0E4AB5-6AA8-42FE-B26E-38F23F729375}"/>
          </ac:cxnSpMkLst>
        </pc:cxnChg>
      </pc:sldChg>
      <pc:sldChg chg="add del">
        <pc:chgData name="Kulinich Bohdan" userId="48e65c9f34e137d0" providerId="LiveId" clId="{D012B2DA-5A7A-40CE-8586-FCD8BB319165}" dt="2020-03-25T19:42:25.490" v="1604" actId="47"/>
        <pc:sldMkLst>
          <pc:docMk/>
          <pc:sldMk cId="720597343" sldId="412"/>
        </pc:sldMkLst>
      </pc:sldChg>
      <pc:sldChg chg="addSp delSp modSp add mod modTransition delAnim modAnim">
        <pc:chgData name="Kulinich Bohdan" userId="48e65c9f34e137d0" providerId="LiveId" clId="{D012B2DA-5A7A-40CE-8586-FCD8BB319165}" dt="2020-03-27T12:54:37.042" v="1877" actId="208"/>
        <pc:sldMkLst>
          <pc:docMk/>
          <pc:sldMk cId="503668963" sldId="413"/>
        </pc:sldMkLst>
        <pc:spChg chg="mod">
          <ac:chgData name="Kulinich Bohdan" userId="48e65c9f34e137d0" providerId="LiveId" clId="{D012B2DA-5A7A-40CE-8586-FCD8BB319165}" dt="2020-03-25T18:03:21.684" v="1469" actId="164"/>
          <ac:spMkLst>
            <pc:docMk/>
            <pc:sldMk cId="503668963" sldId="413"/>
            <ac:spMk id="73" creationId="{A69309B7-B29C-46AA-BAFA-3FA9B0A1EB0E}"/>
          </ac:spMkLst>
        </pc:spChg>
        <pc:spChg chg="mod">
          <ac:chgData name="Kulinich Bohdan" userId="48e65c9f34e137d0" providerId="LiveId" clId="{D012B2DA-5A7A-40CE-8586-FCD8BB319165}" dt="2020-03-25T18:03:21.684" v="1469" actId="164"/>
          <ac:spMkLst>
            <pc:docMk/>
            <pc:sldMk cId="503668963" sldId="413"/>
            <ac:spMk id="76" creationId="{64C226E5-C15C-4BB9-8CC2-7330D033FD1F}"/>
          </ac:spMkLst>
        </pc:spChg>
        <pc:spChg chg="mod">
          <ac:chgData name="Kulinich Bohdan" userId="48e65c9f34e137d0" providerId="LiveId" clId="{D012B2DA-5A7A-40CE-8586-FCD8BB319165}" dt="2020-03-25T18:03:21.684" v="1469" actId="164"/>
          <ac:spMkLst>
            <pc:docMk/>
            <pc:sldMk cId="503668963" sldId="413"/>
            <ac:spMk id="77" creationId="{0D092E75-10B7-4B57-AE82-ECADDD10442B}"/>
          </ac:spMkLst>
        </pc:spChg>
        <pc:spChg chg="mod">
          <ac:chgData name="Kulinich Bohdan" userId="48e65c9f34e137d0" providerId="LiveId" clId="{D012B2DA-5A7A-40CE-8586-FCD8BB319165}" dt="2020-03-25T18:02:58.715" v="1462" actId="164"/>
          <ac:spMkLst>
            <pc:docMk/>
            <pc:sldMk cId="503668963" sldId="413"/>
            <ac:spMk id="138" creationId="{B38251C6-0F74-404C-87B2-49DCD666703C}"/>
          </ac:spMkLst>
        </pc:spChg>
        <pc:spChg chg="mod">
          <ac:chgData name="Kulinich Bohdan" userId="48e65c9f34e137d0" providerId="LiveId" clId="{D012B2DA-5A7A-40CE-8586-FCD8BB319165}" dt="2020-03-25T18:04:11.332" v="1474" actId="208"/>
          <ac:spMkLst>
            <pc:docMk/>
            <pc:sldMk cId="503668963" sldId="413"/>
            <ac:spMk id="150" creationId="{67631AE7-E506-4A7B-B862-562F4A1900E2}"/>
          </ac:spMkLst>
        </pc:spChg>
        <pc:spChg chg="mod">
          <ac:chgData name="Kulinich Bohdan" userId="48e65c9f34e137d0" providerId="LiveId" clId="{D012B2DA-5A7A-40CE-8586-FCD8BB319165}" dt="2020-03-25T18:03:21.684" v="1469" actId="164"/>
          <ac:spMkLst>
            <pc:docMk/>
            <pc:sldMk cId="503668963" sldId="413"/>
            <ac:spMk id="154" creationId="{72B98226-77C3-4B73-AFAA-EE533ACF495F}"/>
          </ac:spMkLst>
        </pc:spChg>
        <pc:spChg chg="mod">
          <ac:chgData name="Kulinich Bohdan" userId="48e65c9f34e137d0" providerId="LiveId" clId="{D012B2DA-5A7A-40CE-8586-FCD8BB319165}" dt="2020-03-25T18:03:21.684" v="1469" actId="164"/>
          <ac:spMkLst>
            <pc:docMk/>
            <pc:sldMk cId="503668963" sldId="413"/>
            <ac:spMk id="155" creationId="{3E4E044F-D902-417F-8D2E-6291F161D423}"/>
          </ac:spMkLst>
        </pc:spChg>
        <pc:spChg chg="mod">
          <ac:chgData name="Kulinich Bohdan" userId="48e65c9f34e137d0" providerId="LiveId" clId="{D012B2DA-5A7A-40CE-8586-FCD8BB319165}" dt="2020-03-25T18:04:11.332" v="1474" actId="208"/>
          <ac:spMkLst>
            <pc:docMk/>
            <pc:sldMk cId="503668963" sldId="413"/>
            <ac:spMk id="175" creationId="{20BAF381-F035-47D7-9440-0D16E385C4D9}"/>
          </ac:spMkLst>
        </pc:spChg>
        <pc:spChg chg="mod">
          <ac:chgData name="Kulinich Bohdan" userId="48e65c9f34e137d0" providerId="LiveId" clId="{D012B2DA-5A7A-40CE-8586-FCD8BB319165}" dt="2020-03-25T18:04:11.332" v="1474" actId="208"/>
          <ac:spMkLst>
            <pc:docMk/>
            <pc:sldMk cId="503668963" sldId="413"/>
            <ac:spMk id="182" creationId="{32DD0832-FD94-47AB-A7F3-6A184D2E20F8}"/>
          </ac:spMkLst>
        </pc:spChg>
        <pc:spChg chg="mod">
          <ac:chgData name="Kulinich Bohdan" userId="48e65c9f34e137d0" providerId="LiveId" clId="{D012B2DA-5A7A-40CE-8586-FCD8BB319165}" dt="2020-03-25T18:03:21.684" v="1469" actId="164"/>
          <ac:spMkLst>
            <pc:docMk/>
            <pc:sldMk cId="503668963" sldId="413"/>
            <ac:spMk id="184" creationId="{E3A4ECEA-1966-4FB4-93C6-42F25EF2A1E7}"/>
          </ac:spMkLst>
        </pc:spChg>
        <pc:spChg chg="mod">
          <ac:chgData name="Kulinich Bohdan" userId="48e65c9f34e137d0" providerId="LiveId" clId="{D012B2DA-5A7A-40CE-8586-FCD8BB319165}" dt="2020-03-25T18:03:21.684" v="1469" actId="164"/>
          <ac:spMkLst>
            <pc:docMk/>
            <pc:sldMk cId="503668963" sldId="413"/>
            <ac:spMk id="185" creationId="{713D673A-457B-4E8B-8420-09A6D2307CF6}"/>
          </ac:spMkLst>
        </pc:spChg>
        <pc:spChg chg="mod">
          <ac:chgData name="Kulinich Bohdan" userId="48e65c9f34e137d0" providerId="LiveId" clId="{D012B2DA-5A7A-40CE-8586-FCD8BB319165}" dt="2020-03-25T18:04:11.332" v="1474" actId="208"/>
          <ac:spMkLst>
            <pc:docMk/>
            <pc:sldMk cId="503668963" sldId="413"/>
            <ac:spMk id="194" creationId="{85861806-C78F-4C68-AE9D-9D2506FBF73F}"/>
          </ac:spMkLst>
        </pc:spChg>
        <pc:spChg chg="mod">
          <ac:chgData name="Kulinich Bohdan" userId="48e65c9f34e137d0" providerId="LiveId" clId="{D012B2DA-5A7A-40CE-8586-FCD8BB319165}" dt="2020-03-25T18:04:11.332" v="1474" actId="208"/>
          <ac:spMkLst>
            <pc:docMk/>
            <pc:sldMk cId="503668963" sldId="413"/>
            <ac:spMk id="210" creationId="{45F6F677-D1DD-48F0-A9E5-80B5BA77869E}"/>
          </ac:spMkLst>
        </pc:spChg>
        <pc:spChg chg="mod">
          <ac:chgData name="Kulinich Bohdan" userId="48e65c9f34e137d0" providerId="LiveId" clId="{D012B2DA-5A7A-40CE-8586-FCD8BB319165}" dt="2020-03-25T18:04:11.332" v="1474" actId="208"/>
          <ac:spMkLst>
            <pc:docMk/>
            <pc:sldMk cId="503668963" sldId="413"/>
            <ac:spMk id="211" creationId="{744F51D3-5C47-493B-A1FB-D09D24BAC25B}"/>
          </ac:spMkLst>
        </pc:spChg>
        <pc:spChg chg="mod">
          <ac:chgData name="Kulinich Bohdan" userId="48e65c9f34e137d0" providerId="LiveId" clId="{D012B2DA-5A7A-40CE-8586-FCD8BB319165}" dt="2020-03-25T18:02:58.715" v="1462" actId="164"/>
          <ac:spMkLst>
            <pc:docMk/>
            <pc:sldMk cId="503668963" sldId="413"/>
            <ac:spMk id="220" creationId="{1EC7967B-D9FF-4125-B452-6D43188E4C87}"/>
          </ac:spMkLst>
        </pc:spChg>
        <pc:spChg chg="mod">
          <ac:chgData name="Kulinich Bohdan" userId="48e65c9f34e137d0" providerId="LiveId" clId="{D012B2DA-5A7A-40CE-8586-FCD8BB319165}" dt="2020-03-25T18:03:21.684" v="1469" actId="164"/>
          <ac:spMkLst>
            <pc:docMk/>
            <pc:sldMk cId="503668963" sldId="413"/>
            <ac:spMk id="238" creationId="{7FAAEDFA-E795-4720-923D-B0B7AB83D111}"/>
          </ac:spMkLst>
        </pc:spChg>
        <pc:spChg chg="mod">
          <ac:chgData name="Kulinich Bohdan" userId="48e65c9f34e137d0" providerId="LiveId" clId="{D012B2DA-5A7A-40CE-8586-FCD8BB319165}" dt="2020-03-25T18:04:11.332" v="1474" actId="208"/>
          <ac:spMkLst>
            <pc:docMk/>
            <pc:sldMk cId="503668963" sldId="413"/>
            <ac:spMk id="239" creationId="{502C7499-F36F-4D52-AA3E-6BEA2F95FEAE}"/>
          </ac:spMkLst>
        </pc:spChg>
        <pc:spChg chg="mod">
          <ac:chgData name="Kulinich Bohdan" userId="48e65c9f34e137d0" providerId="LiveId" clId="{D012B2DA-5A7A-40CE-8586-FCD8BB319165}" dt="2020-03-25T18:04:11.332" v="1474" actId="208"/>
          <ac:spMkLst>
            <pc:docMk/>
            <pc:sldMk cId="503668963" sldId="413"/>
            <ac:spMk id="251" creationId="{9DB8A09E-4759-487A-A973-331C8AAF2139}"/>
          </ac:spMkLst>
        </pc:spChg>
        <pc:spChg chg="mod">
          <ac:chgData name="Kulinich Bohdan" userId="48e65c9f34e137d0" providerId="LiveId" clId="{D012B2DA-5A7A-40CE-8586-FCD8BB319165}" dt="2020-03-25T18:03:21.684" v="1469" actId="164"/>
          <ac:spMkLst>
            <pc:docMk/>
            <pc:sldMk cId="503668963" sldId="413"/>
            <ac:spMk id="269" creationId="{D354BC08-5876-478E-B893-46952A4B9411}"/>
          </ac:spMkLst>
        </pc:spChg>
        <pc:spChg chg="mod">
          <ac:chgData name="Kulinich Bohdan" userId="48e65c9f34e137d0" providerId="LiveId" clId="{D012B2DA-5A7A-40CE-8586-FCD8BB319165}" dt="2020-03-25T18:03:21.684" v="1469" actId="164"/>
          <ac:spMkLst>
            <pc:docMk/>
            <pc:sldMk cId="503668963" sldId="413"/>
            <ac:spMk id="270" creationId="{4130785D-F22D-4A80-8363-B69C65BAB77C}"/>
          </ac:spMkLst>
        </pc:spChg>
        <pc:spChg chg="mod">
          <ac:chgData name="Kulinich Bohdan" userId="48e65c9f34e137d0" providerId="LiveId" clId="{D012B2DA-5A7A-40CE-8586-FCD8BB319165}" dt="2020-03-25T18:04:11.332" v="1474" actId="208"/>
          <ac:spMkLst>
            <pc:docMk/>
            <pc:sldMk cId="503668963" sldId="413"/>
            <ac:spMk id="271" creationId="{6B36C8D9-11CE-476C-BE4A-B7BD11916EF9}"/>
          </ac:spMkLst>
        </pc:spChg>
        <pc:spChg chg="mod">
          <ac:chgData name="Kulinich Bohdan" userId="48e65c9f34e137d0" providerId="LiveId" clId="{D012B2DA-5A7A-40CE-8586-FCD8BB319165}" dt="2020-03-25T18:04:11.332" v="1474" actId="208"/>
          <ac:spMkLst>
            <pc:docMk/>
            <pc:sldMk cId="503668963" sldId="413"/>
            <ac:spMk id="278" creationId="{BD4D9ACC-7D2B-40F2-BC5F-FC03B4162630}"/>
          </ac:spMkLst>
        </pc:spChg>
        <pc:spChg chg="add del mod">
          <ac:chgData name="Kulinich Bohdan" userId="48e65c9f34e137d0" providerId="LiveId" clId="{D012B2DA-5A7A-40CE-8586-FCD8BB319165}" dt="2020-03-25T18:12:36.881" v="1534" actId="478"/>
          <ac:spMkLst>
            <pc:docMk/>
            <pc:sldMk cId="503668963" sldId="413"/>
            <ac:spMk id="290" creationId="{C0CAF3DE-472F-4B74-95AB-16DA91EA12E4}"/>
          </ac:spMkLst>
        </pc:spChg>
        <pc:spChg chg="add del mod">
          <ac:chgData name="Kulinich Bohdan" userId="48e65c9f34e137d0" providerId="LiveId" clId="{D012B2DA-5A7A-40CE-8586-FCD8BB319165}" dt="2020-03-25T18:12:35.814" v="1533" actId="478"/>
          <ac:spMkLst>
            <pc:docMk/>
            <pc:sldMk cId="503668963" sldId="413"/>
            <ac:spMk id="291" creationId="{4131F7EC-91EA-493B-AA82-8B430C2BA3CD}"/>
          </ac:spMkLst>
        </pc:spChg>
        <pc:spChg chg="add del mod ord">
          <ac:chgData name="Kulinich Bohdan" userId="48e65c9f34e137d0" providerId="LiveId" clId="{D012B2DA-5A7A-40CE-8586-FCD8BB319165}" dt="2020-03-25T18:12:34.552" v="1532" actId="478"/>
          <ac:spMkLst>
            <pc:docMk/>
            <pc:sldMk cId="503668963" sldId="413"/>
            <ac:spMk id="292" creationId="{767FDD2F-02ED-4841-8121-C8737BD0FCB5}"/>
          </ac:spMkLst>
        </pc:spChg>
        <pc:spChg chg="add">
          <ac:chgData name="Kulinich Bohdan" userId="48e65c9f34e137d0" providerId="LiveId" clId="{D012B2DA-5A7A-40CE-8586-FCD8BB319165}" dt="2020-03-25T18:12:28.914" v="1531"/>
          <ac:spMkLst>
            <pc:docMk/>
            <pc:sldMk cId="503668963" sldId="413"/>
            <ac:spMk id="293" creationId="{88DC30D1-40E6-43D5-B16D-707277D03348}"/>
          </ac:spMkLst>
        </pc:spChg>
        <pc:spChg chg="add del">
          <ac:chgData name="Kulinich Bohdan" userId="48e65c9f34e137d0" providerId="LiveId" clId="{D012B2DA-5A7A-40CE-8586-FCD8BB319165}" dt="2020-03-25T19:40:24.338" v="1577" actId="478"/>
          <ac:spMkLst>
            <pc:docMk/>
            <pc:sldMk cId="503668963" sldId="413"/>
            <ac:spMk id="316" creationId="{E2E1E1AF-7ACA-467A-8A70-0E618593AB09}"/>
          </ac:spMkLst>
        </pc:spChg>
        <pc:spChg chg="mod">
          <ac:chgData name="Kulinich Bohdan" userId="48e65c9f34e137d0" providerId="LiveId" clId="{D012B2DA-5A7A-40CE-8586-FCD8BB319165}" dt="2020-03-25T18:02:58.715" v="1462" actId="164"/>
          <ac:spMkLst>
            <pc:docMk/>
            <pc:sldMk cId="503668963" sldId="413"/>
            <ac:spMk id="318" creationId="{59E4A956-E72E-4446-8EE3-F0F02C20AE1A}"/>
          </ac:spMkLst>
        </pc:spChg>
        <pc:spChg chg="add">
          <ac:chgData name="Kulinich Bohdan" userId="48e65c9f34e137d0" providerId="LiveId" clId="{D012B2DA-5A7A-40CE-8586-FCD8BB319165}" dt="2020-03-25T18:12:28.914" v="1531"/>
          <ac:spMkLst>
            <pc:docMk/>
            <pc:sldMk cId="503668963" sldId="413"/>
            <ac:spMk id="324" creationId="{E7016AA2-721A-461F-B9D1-1164721C3A27}"/>
          </ac:spMkLst>
        </pc:spChg>
        <pc:spChg chg="add del">
          <ac:chgData name="Kulinich Bohdan" userId="48e65c9f34e137d0" providerId="LiveId" clId="{D012B2DA-5A7A-40CE-8586-FCD8BB319165}" dt="2020-03-25T19:40:24.338" v="1577" actId="478"/>
          <ac:spMkLst>
            <pc:docMk/>
            <pc:sldMk cId="503668963" sldId="413"/>
            <ac:spMk id="327" creationId="{CB2553A3-CFB2-443B-9E13-2E746C0DFA5D}"/>
          </ac:spMkLst>
        </pc:spChg>
        <pc:spChg chg="add">
          <ac:chgData name="Kulinich Bohdan" userId="48e65c9f34e137d0" providerId="LiveId" clId="{D012B2DA-5A7A-40CE-8586-FCD8BB319165}" dt="2020-03-25T18:12:28.914" v="1531"/>
          <ac:spMkLst>
            <pc:docMk/>
            <pc:sldMk cId="503668963" sldId="413"/>
            <ac:spMk id="331" creationId="{99B12C67-B5E9-4282-9F5F-487398409574}"/>
          </ac:spMkLst>
        </pc:spChg>
        <pc:spChg chg="add">
          <ac:chgData name="Kulinich Bohdan" userId="48e65c9f34e137d0" providerId="LiveId" clId="{D012B2DA-5A7A-40CE-8586-FCD8BB319165}" dt="2020-03-25T18:12:28.914" v="1531"/>
          <ac:spMkLst>
            <pc:docMk/>
            <pc:sldMk cId="503668963" sldId="413"/>
            <ac:spMk id="334" creationId="{49E5CB2C-8FB3-454D-B985-E446D4A69B8F}"/>
          </ac:spMkLst>
        </pc:spChg>
        <pc:spChg chg="add del">
          <ac:chgData name="Kulinich Bohdan" userId="48e65c9f34e137d0" providerId="LiveId" clId="{D012B2DA-5A7A-40CE-8586-FCD8BB319165}" dt="2020-03-25T19:40:24.338" v="1577" actId="478"/>
          <ac:spMkLst>
            <pc:docMk/>
            <pc:sldMk cId="503668963" sldId="413"/>
            <ac:spMk id="335" creationId="{BA35D436-43AA-45C1-BAEE-239B060ADA64}"/>
          </ac:spMkLst>
        </pc:spChg>
        <pc:spChg chg="add">
          <ac:chgData name="Kulinich Bohdan" userId="48e65c9f34e137d0" providerId="LiveId" clId="{D012B2DA-5A7A-40CE-8586-FCD8BB319165}" dt="2020-03-25T18:12:28.914" v="1531"/>
          <ac:spMkLst>
            <pc:docMk/>
            <pc:sldMk cId="503668963" sldId="413"/>
            <ac:spMk id="341" creationId="{7614158A-1C81-44EB-B04D-00F768882264}"/>
          </ac:spMkLst>
        </pc:spChg>
        <pc:spChg chg="add">
          <ac:chgData name="Kulinich Bohdan" userId="48e65c9f34e137d0" providerId="LiveId" clId="{D012B2DA-5A7A-40CE-8586-FCD8BB319165}" dt="2020-03-25T18:12:28.914" v="1531"/>
          <ac:spMkLst>
            <pc:docMk/>
            <pc:sldMk cId="503668963" sldId="413"/>
            <ac:spMk id="342" creationId="{40C76976-0695-4533-A86C-BDDCD74E1950}"/>
          </ac:spMkLst>
        </pc:spChg>
        <pc:spChg chg="add">
          <ac:chgData name="Kulinich Bohdan" userId="48e65c9f34e137d0" providerId="LiveId" clId="{D012B2DA-5A7A-40CE-8586-FCD8BB319165}" dt="2020-03-25T18:12:28.914" v="1531"/>
          <ac:spMkLst>
            <pc:docMk/>
            <pc:sldMk cId="503668963" sldId="413"/>
            <ac:spMk id="356" creationId="{46F6302E-B720-4481-9159-B9812BF22F8B}"/>
          </ac:spMkLst>
        </pc:spChg>
        <pc:spChg chg="add">
          <ac:chgData name="Kulinich Bohdan" userId="48e65c9f34e137d0" providerId="LiveId" clId="{D012B2DA-5A7A-40CE-8586-FCD8BB319165}" dt="2020-03-25T18:12:28.914" v="1531"/>
          <ac:spMkLst>
            <pc:docMk/>
            <pc:sldMk cId="503668963" sldId="413"/>
            <ac:spMk id="365" creationId="{5EAE12EF-EB7C-4935-88F1-9D1B74FDC88F}"/>
          </ac:spMkLst>
        </pc:spChg>
        <pc:spChg chg="add">
          <ac:chgData name="Kulinich Bohdan" userId="48e65c9f34e137d0" providerId="LiveId" clId="{D012B2DA-5A7A-40CE-8586-FCD8BB319165}" dt="2020-03-25T18:12:28.914" v="1531"/>
          <ac:spMkLst>
            <pc:docMk/>
            <pc:sldMk cId="503668963" sldId="413"/>
            <ac:spMk id="373" creationId="{4038399D-80D2-4DA2-9239-39735E03AA8F}"/>
          </ac:spMkLst>
        </pc:spChg>
        <pc:spChg chg="add">
          <ac:chgData name="Kulinich Bohdan" userId="48e65c9f34e137d0" providerId="LiveId" clId="{D012B2DA-5A7A-40CE-8586-FCD8BB319165}" dt="2020-03-25T18:12:28.914" v="1531"/>
          <ac:spMkLst>
            <pc:docMk/>
            <pc:sldMk cId="503668963" sldId="413"/>
            <ac:spMk id="383" creationId="{8756A81E-6622-44FA-A746-1CB8D114F233}"/>
          </ac:spMkLst>
        </pc:spChg>
        <pc:spChg chg="add mod">
          <ac:chgData name="Kulinich Bohdan" userId="48e65c9f34e137d0" providerId="LiveId" clId="{D012B2DA-5A7A-40CE-8586-FCD8BB319165}" dt="2020-03-25T19:39:43.825" v="1559" actId="14100"/>
          <ac:spMkLst>
            <pc:docMk/>
            <pc:sldMk cId="503668963" sldId="413"/>
            <ac:spMk id="391" creationId="{0B202BA4-4097-4C27-A8FB-9741F940AD47}"/>
          </ac:spMkLst>
        </pc:spChg>
        <pc:grpChg chg="add mod">
          <ac:chgData name="Kulinich Bohdan" userId="48e65c9f34e137d0" providerId="LiveId" clId="{D012B2DA-5A7A-40CE-8586-FCD8BB319165}" dt="2020-03-25T18:03:01.801" v="1464" actId="1076"/>
          <ac:grpSpMkLst>
            <pc:docMk/>
            <pc:sldMk cId="503668963" sldId="413"/>
            <ac:grpSpMk id="2" creationId="{C83688F5-C290-4853-9891-0D35606D38BD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5" creationId="{109B4E5F-FED9-44DF-8837-96818F9C0217}"/>
          </ac:grpSpMkLst>
        </pc:grpChg>
        <pc:grpChg chg="add mod">
          <ac:chgData name="Kulinich Bohdan" userId="48e65c9f34e137d0" providerId="LiveId" clId="{D012B2DA-5A7A-40CE-8586-FCD8BB319165}" dt="2020-03-25T18:03:21.684" v="1469" actId="164"/>
          <ac:grpSpMkLst>
            <pc:docMk/>
            <pc:sldMk cId="503668963" sldId="413"/>
            <ac:grpSpMk id="6" creationId="{5E6851B4-0292-4B52-A567-87AB4A0D5865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131" creationId="{5D7C4D99-DBB5-4667-B465-870F964B6FF9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135" creationId="{E973A68B-EA5E-4C98-9D78-F402961BA8F2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137" creationId="{00786675-29C8-489D-8E39-085F18C6F9EC}"/>
          </ac:grpSpMkLst>
        </pc:grpChg>
        <pc:grpChg chg="add del mod">
          <ac:chgData name="Kulinich Bohdan" userId="48e65c9f34e137d0" providerId="LiveId" clId="{D012B2DA-5A7A-40CE-8586-FCD8BB319165}" dt="2020-03-25T18:12:20.099" v="1530" actId="478"/>
          <ac:grpSpMkLst>
            <pc:docMk/>
            <pc:sldMk cId="503668963" sldId="413"/>
            <ac:grpSpMk id="148" creationId="{0CA259D0-D8BB-48A6-BE83-36AC86AAD558}"/>
          </ac:grpSpMkLst>
        </pc:grpChg>
        <pc:grpChg chg="mod">
          <ac:chgData name="Kulinich Bohdan" userId="48e65c9f34e137d0" providerId="LiveId" clId="{D012B2DA-5A7A-40CE-8586-FCD8BB319165}" dt="2020-03-25T18:03:21.684" v="1469" actId="164"/>
          <ac:grpSpMkLst>
            <pc:docMk/>
            <pc:sldMk cId="503668963" sldId="413"/>
            <ac:grpSpMk id="167" creationId="{B376ED31-2EDF-45D2-8E71-F85D6E15D32B}"/>
          </ac:grpSpMkLst>
        </pc:grpChg>
        <pc:grpChg chg="mod">
          <ac:chgData name="Kulinich Bohdan" userId="48e65c9f34e137d0" providerId="LiveId" clId="{D012B2DA-5A7A-40CE-8586-FCD8BB319165}" dt="2020-03-25T18:03:44.960" v="1471"/>
          <ac:grpSpMkLst>
            <pc:docMk/>
            <pc:sldMk cId="503668963" sldId="413"/>
            <ac:grpSpMk id="181" creationId="{687BDC76-41AB-4BC0-9B68-31571BC1FA0A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221" creationId="{FA9A0B7F-D1FD-4EB0-9720-8E16132D5145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222" creationId="{AA683E13-384C-4EEA-9955-2C500CBA6AF1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223" creationId="{93B874E0-75FC-4936-9C9C-C500CF8C2E32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224" creationId="{E12F19FE-4535-4005-94A7-7DE4EC5E0298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225" creationId="{65D956F0-21F1-4E7A-AA28-ACB0CC70CE27}"/>
          </ac:grpSpMkLst>
        </pc:grpChg>
        <pc:grpChg chg="mod">
          <ac:chgData name="Kulinich Bohdan" userId="48e65c9f34e137d0" providerId="LiveId" clId="{D012B2DA-5A7A-40CE-8586-FCD8BB319165}" dt="2020-03-25T18:03:21.684" v="1469" actId="164"/>
          <ac:grpSpMkLst>
            <pc:docMk/>
            <pc:sldMk cId="503668963" sldId="413"/>
            <ac:grpSpMk id="268" creationId="{0346B365-0F59-429C-83AD-C87D682E1DAB}"/>
          </ac:grpSpMkLst>
        </pc:grpChg>
        <pc:grpChg chg="mod">
          <ac:chgData name="Kulinich Bohdan" userId="48e65c9f34e137d0" providerId="LiveId" clId="{D012B2DA-5A7A-40CE-8586-FCD8BB319165}" dt="2020-03-25T18:03:44.960" v="1471"/>
          <ac:grpSpMkLst>
            <pc:docMk/>
            <pc:sldMk cId="503668963" sldId="413"/>
            <ac:grpSpMk id="277" creationId="{B3154740-40EB-4E77-90D4-50A45508E968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312" creationId="{6F695A8B-1C71-45EE-8895-13E8E52C82D4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319" creationId="{BA20656D-C39A-433A-A0F1-1CA5C941B1A5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320" creationId="{E205D5E4-9525-4DDF-B4BC-3307C245CCA5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321" creationId="{B1F1F2A8-44A9-4513-BDF4-AA1BF5AA1A47}"/>
          </ac:grpSpMkLst>
        </pc:grpChg>
        <pc:grpChg chg="mod">
          <ac:chgData name="Kulinich Bohdan" userId="48e65c9f34e137d0" providerId="LiveId" clId="{D012B2DA-5A7A-40CE-8586-FCD8BB319165}" dt="2020-03-25T18:02:58.715" v="1462" actId="164"/>
          <ac:grpSpMkLst>
            <pc:docMk/>
            <pc:sldMk cId="503668963" sldId="413"/>
            <ac:grpSpMk id="322" creationId="{FD6A9D4A-B2E7-4A5E-A451-603E9EF2149C}"/>
          </ac:grpSpMkLst>
        </pc:grpChg>
        <pc:grpChg chg="add">
          <ac:chgData name="Kulinich Bohdan" userId="48e65c9f34e137d0" providerId="LiveId" clId="{D012B2DA-5A7A-40CE-8586-FCD8BB319165}" dt="2020-03-25T18:12:28.914" v="1531"/>
          <ac:grpSpMkLst>
            <pc:docMk/>
            <pc:sldMk cId="503668963" sldId="413"/>
            <ac:grpSpMk id="328" creationId="{3CFF4C35-1E54-43DB-88F7-35E45B9B97B7}"/>
          </ac:grpSpMkLst>
        </pc:grpChg>
        <pc:grpChg chg="add">
          <ac:chgData name="Kulinich Bohdan" userId="48e65c9f34e137d0" providerId="LiveId" clId="{D012B2DA-5A7A-40CE-8586-FCD8BB319165}" dt="2020-03-25T18:12:28.914" v="1531"/>
          <ac:grpSpMkLst>
            <pc:docMk/>
            <pc:sldMk cId="503668963" sldId="413"/>
            <ac:grpSpMk id="379" creationId="{7787F4FD-4C64-424A-BAFD-3B3A6D58DB44}"/>
          </ac:grpSpMkLst>
        </pc:grpChg>
        <pc:picChg chg="add">
          <ac:chgData name="Kulinich Bohdan" userId="48e65c9f34e137d0" providerId="LiveId" clId="{D012B2DA-5A7A-40CE-8586-FCD8BB319165}" dt="2020-03-25T19:38:57.555" v="1548"/>
          <ac:picMkLst>
            <pc:docMk/>
            <pc:sldMk cId="503668963" sldId="413"/>
            <ac:picMk id="390" creationId="{82181929-B7B9-45AC-9158-2B79689A4693}"/>
          </ac:picMkLst>
        </pc:pic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50" creationId="{9F669077-070E-4CDF-880B-11A6FC250B03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51" creationId="{8CD7E3F8-7636-4496-A5B6-598207BD9C2B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55" creationId="{389C6740-4677-45F4-9858-3B835AE61348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58" creationId="{D9201FC5-635C-4149-822A-3424994D2416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59" creationId="{B8B89B65-118C-4F11-83E3-41C90923DB95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60" creationId="{8BE055A5-D069-4F51-B909-904D6935C5D6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62" creationId="{B8371CF5-5BAA-4F29-9F12-CEB059E6F8AE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63" creationId="{9F2E3A76-7090-4202-8B9C-6B21F5D3C697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64" creationId="{E43F09D4-1F4E-4C4F-93F6-185117FB9023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65" creationId="{E22820EE-9F37-40A4-B948-CDF61CB71BB7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68" creationId="{7B619596-57AA-4DD2-9462-8C471C586BF4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69" creationId="{5CE1010B-0C75-40D6-B91D-60E723D1323B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71" creationId="{88FE4B52-EB6F-47F5-8664-6416B5B08A4D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72" creationId="{BF513DA4-07AC-4ED9-A2D8-DB2DBE5AA050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75" creationId="{924B2AA6-4790-4770-8FA7-AA905CD9DE17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83" creationId="{3C488927-E08C-4A69-96AF-AEF15C536713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84" creationId="{AB780C56-6F95-4AA4-99DF-A5A775E2CD20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42" creationId="{B5A89A68-5AD2-4207-9EE4-2D2C22A13A8C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43" creationId="{2C80321A-6710-4D2A-822F-95D1BC4920B2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44" creationId="{95442522-3019-4370-BEA3-B57D76BDBE41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45" creationId="{64F70C83-803C-45ED-9BFF-6F52029C8DE9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46" creationId="{08FE1D13-8DC5-4758-8DD2-8B68CC608676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47" creationId="{EB86BB98-BB1D-4EE9-9CA1-E21D8E8EF7F8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49" creationId="{76F875F0-C161-4976-83FC-2E01A1E40C2B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51" creationId="{554E70D7-1103-480E-8A3A-BA0E2ACD543A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52" creationId="{3801B7E6-54CC-4A19-A91B-5BE965573F81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53" creationId="{C04FDB28-FED9-45C2-B9B3-7B6DA248287D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56" creationId="{685242CF-E07C-4036-9BCA-3BA1491F2AED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57" creationId="{6E0B313F-D7A7-418A-8681-186E5EF15636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58" creationId="{A7D32D10-D59E-4692-B60D-CA19A19C5700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59" creationId="{9C4BE354-DD6E-4CDA-8741-EEE3730EDCE5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60" creationId="{3E980976-6A27-44A1-9207-3C0044B3BFA8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161" creationId="{E5DF33B9-CA79-4182-AE13-D733F7A24D8F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62" creationId="{EC24AD53-C60C-4208-8BFE-B36AEAC216FE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63" creationId="{D32DBFA0-1641-4389-BC8A-79FC9018985E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164" creationId="{66A2B20C-518F-49C7-AA8E-B85E7E317C00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68" creationId="{DC3B2D4D-4A51-46D7-A8EA-DE219BED3FB5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69" creationId="{E70AE150-1916-4971-8D87-5FB030996B93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170" creationId="{CFB66E4B-74FD-47A0-8F6F-84D40F4B2938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171" creationId="{932F4C38-C97E-4588-935A-BF12D5F0E782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172" creationId="{56C9F8A6-9C30-4081-8D31-50F06DE6E91B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73" creationId="{4CD6C63B-B540-47D1-B407-B42146F082F9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174" creationId="{3C240091-A453-42C3-9440-1AA69129F97A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76" creationId="{CC29711D-39B4-4B25-AB4D-DF54C2912DD9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77" creationId="{AF6053BB-CD3F-4AE9-9683-2C162269F48E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178" creationId="{E1C9DDAD-5166-4D77-80F9-3CFCDEAF36FA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179" creationId="{C1A10C2E-608B-462C-B94C-3B60C9D46F6B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180" creationId="{7EB4FDA3-574A-472D-9997-1346A7ED40EF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183" creationId="{732A08E4-6164-43FE-A9C1-C7FE0A8D2FD5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186" creationId="{CB1C0F15-FD85-4D2A-BC3E-853BECBE3BCC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188" creationId="{57B77192-32C7-4B8E-B55E-99E678314B30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195" creationId="{DD0B82EF-017C-4CB6-BC78-F8BB059FF6BE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197" creationId="{4B0EB7E5-23BC-41D9-BECA-FC4D45D21F08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199" creationId="{68CB8CC8-C70B-4D90-A4BC-6F5403A0BFA8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00" creationId="{4C46CEB6-85B5-4555-BC5C-579CE807E126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202" creationId="{5DD8BB7A-6C80-40DA-8260-F471632067D3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09" creationId="{DA6DE73A-7E86-4467-827E-7B49827F6B74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12" creationId="{47BBA3F7-3385-4C9B-AA63-A977BE94E48F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13" creationId="{D8FDF240-B031-4D3C-82EF-FDBD2701EDBE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14" creationId="{990ADB82-81F9-4A56-881D-8EC75E81CF8C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15" creationId="{4E4DE026-618E-458D-BB97-F3C34934048B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16" creationId="{EA5AB2F8-93E2-44B6-B56A-69733D99CD70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17" creationId="{F3A8E46E-98FD-4976-9E16-C63E1843CADA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18" creationId="{CA5506C4-1A6D-4E8E-8713-620A809054FB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19" creationId="{EEA1BA70-A3E8-4D48-9AE7-C23AFA2C679D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26" creationId="{95CAD2C0-7C5E-4A42-91CB-A996827C5FC7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27" creationId="{7F6A26CE-6927-4711-9339-BEE595188DBB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28" creationId="{EED67631-F3B0-451A-8420-4F0BF37A1827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29" creationId="{DAEBE8AE-2B31-4D0D-95BE-40C06AE55161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30" creationId="{3ACA410F-E30D-4495-88F7-8A12246E36EF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31" creationId="{6546F815-2E3B-424C-A475-1BAB64950D50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32" creationId="{2A736611-C91B-4C64-A5BF-597C2C468933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33" creationId="{F839906E-5CB1-459E-AD16-C3DE601E3C43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34" creationId="{C7DA0BCE-A822-4EB6-84A4-CEB6DC2FE4A6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35" creationId="{A41EB309-CE71-4733-88A3-0017B9422975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36" creationId="{F6112F13-0908-4225-95F4-2796EFF834B2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37" creationId="{689C5E83-026C-4B57-816A-C4493A44E199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40" creationId="{EA2D5998-D398-4628-9DE6-E3EC2A316050}"/>
          </ac:cxnSpMkLst>
        </pc:cxnChg>
        <pc:cxnChg chg="mod">
          <ac:chgData name="Kulinich Bohdan" userId="48e65c9f34e137d0" providerId="LiveId" clId="{D012B2DA-5A7A-40CE-8586-FCD8BB319165}" dt="2020-03-25T18:12:20.099" v="1530" actId="478"/>
          <ac:cxnSpMkLst>
            <pc:docMk/>
            <pc:sldMk cId="503668963" sldId="413"/>
            <ac:cxnSpMk id="241" creationId="{30D5F652-ACD2-4EFC-BB88-9ED527CB4CCD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42" creationId="{2A29BD38-CFD2-4C1E-B90B-9134AA72A408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43" creationId="{6EB2CF5B-1B2B-432B-8F3F-EB4A6689D3F8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44" creationId="{948586E9-3DE9-40A4-B2A7-D9CD214FC7E9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45" creationId="{6060DC69-44CA-4B8B-A4A4-F47037D9DDAA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46" creationId="{0A83BCFE-6AC3-43D2-B302-050FE75339BC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47" creationId="{8020FBB5-B2D1-4ECB-A182-CEB490E05C2A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48" creationId="{58EDB49A-B0D0-45D0-BC7B-FBE94A619137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49" creationId="{0AD24DF2-639B-4F3A-B43D-437D02C025F1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50" creationId="{A6546532-021D-4857-8AB3-3A2CFC69CE92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52" creationId="{2E59C273-E5D6-41E9-AFAA-97503EBC78DD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53" creationId="{587B4A69-B655-428F-801B-0C537297222E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54" creationId="{3D0E4AB5-6AA8-42FE-B26E-38F23F729375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55" creationId="{660CBA9A-EBCF-49E4-BA09-E8C9D528F9E0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56" creationId="{B4E92E65-C0B5-4BFB-BA2D-6B13955F788F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57" creationId="{2F7D87E0-DD96-4AE2-80BF-AC81DE90E2D8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58" creationId="{5AB4204C-1B0C-4A69-BC0A-AFAE0543B9B8}"/>
          </ac:cxnSpMkLst>
        </pc:cxnChg>
        <pc:cxnChg chg="mod">
          <ac:chgData name="Kulinich Bohdan" userId="48e65c9f34e137d0" providerId="LiveId" clId="{D012B2DA-5A7A-40CE-8586-FCD8BB319165}" dt="2020-03-25T18:03:21.684" v="1469" actId="164"/>
          <ac:cxnSpMkLst>
            <pc:docMk/>
            <pc:sldMk cId="503668963" sldId="413"/>
            <ac:cxnSpMk id="259" creationId="{AF3EC44E-7BA2-4B11-8D77-D73BD3474D10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60" creationId="{3A829EDA-9853-4234-895F-D3F27C6AAB87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61" creationId="{EBABE375-83EA-47EE-B0D8-9E282C3FA98B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62" creationId="{A75E189D-10F5-4EDE-AA21-C41910E7C06F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63" creationId="{0BBE4DC7-65B8-4B5D-A06E-D8F456745D8B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64" creationId="{3EBF3D75-245E-4B26-85C2-3F000FCDB1F9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72" creationId="{458EFFA2-7067-40E4-A19C-9F894A164E89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73" creationId="{4191B0FD-03BC-4AFD-8B51-0CD4DA9CD99E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74" creationId="{1E726F42-7A83-4A29-9B82-A2DE7BCA00A1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75" creationId="{9EBA56B2-5ADB-478F-83FE-455293439FA9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76" creationId="{C7A16B29-B674-47D4-A683-ACD0FD4FD6B8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79" creationId="{E0B40377-9C75-46D1-9654-76C00DFBC39E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80" creationId="{1CA92A78-E229-4056-B002-ED53634EC99B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81" creationId="{66102E94-EFEC-4D21-9298-A0349A5B309F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82" creationId="{FD90F1B6-C7F0-4CE5-A939-210E20DD459F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83" creationId="{F72C4B18-D00D-43F2-B39D-B5ECC034AB7C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84" creationId="{A469E170-5386-4C97-A8BC-B0D3C2EB4F07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85" creationId="{F355AB3E-9E93-4644-BD6F-31FA304D0E2D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86" creationId="{F6B2C2E1-DAAA-43C2-93A7-FF0DE55C45FB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87" creationId="{FE117F1A-7E98-4851-A3F8-72AA31DB4DC1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88" creationId="{7CD90748-D216-4C39-97F6-8754DE6DF9F5}"/>
          </ac:cxnSpMkLst>
        </pc:cxnChg>
        <pc:cxnChg chg="mod">
          <ac:chgData name="Kulinich Bohdan" userId="48e65c9f34e137d0" providerId="LiveId" clId="{D012B2DA-5A7A-40CE-8586-FCD8BB319165}" dt="2020-03-25T18:04:11.332" v="1474" actId="208"/>
          <ac:cxnSpMkLst>
            <pc:docMk/>
            <pc:sldMk cId="503668963" sldId="413"/>
            <ac:cxnSpMk id="289" creationId="{6EDDC4C1-6A83-4D2C-A23F-89C39E322FEB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294" creationId="{31DE2AFE-ADD8-4B78-877A-39DF7EBA870E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297" creationId="{9FB41A2D-8FFE-4EC6-A0A3-766A136736AF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02" creationId="{EC4BD44C-A1AF-45DC-97C0-1C10A5BC6C99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303" creationId="{6A5D9A29-0CF2-4036-979D-AA1D195AF3EC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304" creationId="{19413F02-293D-47C7-B672-F3029608AEAD}"/>
          </ac:cxnSpMkLst>
        </pc:cxnChg>
        <pc:cxnChg chg="mod">
          <ac:chgData name="Kulinich Bohdan" userId="48e65c9f34e137d0" providerId="LiveId" clId="{D012B2DA-5A7A-40CE-8586-FCD8BB319165}" dt="2020-03-25T18:02:58.715" v="1462" actId="164"/>
          <ac:cxnSpMkLst>
            <pc:docMk/>
            <pc:sldMk cId="503668963" sldId="413"/>
            <ac:cxnSpMk id="305" creationId="{B014D7A8-3916-47C7-AC21-524B3AA05A08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17" creationId="{80FCAABF-2796-45D2-A18E-E06FE7F3B46F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23" creationId="{EF891405-0607-4C9C-B676-259F7C65FD86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25" creationId="{5D958EF0-BFAC-4612-B377-F27C34B53D0D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26" creationId="{693C09A4-05FF-434F-AE54-735A0964EE32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32" creationId="{23B97C4B-8CC2-40BF-BCE7-1FBFF0F8B044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33" creationId="{CFA76972-A4F2-422F-B3D0-AF249D72D63B}"/>
          </ac:cxnSpMkLst>
        </pc:cxnChg>
        <pc:cxnChg chg="add ord">
          <ac:chgData name="Kulinich Bohdan" userId="48e65c9f34e137d0" providerId="LiveId" clId="{D012B2DA-5A7A-40CE-8586-FCD8BB319165}" dt="2020-03-25T18:13:31.081" v="1541" actId="167"/>
          <ac:cxnSpMkLst>
            <pc:docMk/>
            <pc:sldMk cId="503668963" sldId="413"/>
            <ac:cxnSpMk id="336" creationId="{8FDB9F56-B683-41FD-B763-3D3497CE3B23}"/>
          </ac:cxnSpMkLst>
        </pc:cxnChg>
        <pc:cxnChg chg="add ord">
          <ac:chgData name="Kulinich Bohdan" userId="48e65c9f34e137d0" providerId="LiveId" clId="{D012B2DA-5A7A-40CE-8586-FCD8BB319165}" dt="2020-03-25T18:13:31.081" v="1541" actId="167"/>
          <ac:cxnSpMkLst>
            <pc:docMk/>
            <pc:sldMk cId="503668963" sldId="413"/>
            <ac:cxnSpMk id="337" creationId="{C86C6008-53F6-4D24-A084-371E921C7D49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38" creationId="{2B747A22-31AD-4A57-AB2A-319652AF1433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39" creationId="{AE42F675-1171-4CA6-8EAC-F3B9DC467D72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40" creationId="{74E45306-6E5B-4C5C-9194-AAC04E2C503E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43" creationId="{B8AF9B92-1674-42DF-8A5F-F6CDC5CE9A14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44" creationId="{FE142153-E2D3-4139-A2F7-C25F066DCBBF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45" creationId="{E7E6651C-72BF-47C7-8053-72292F41D8B8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46" creationId="{43EA0E02-2C78-4C5D-A090-934623CF4F29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47" creationId="{0E6508D3-74EC-4468-993F-81C9768054B3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48" creationId="{0A2B02EB-64A0-41D9-AFB7-E55A92F952D0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49" creationId="{BB55308A-5FB1-4121-B8EF-161A99F6963D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50" creationId="{D37CD905-6C88-4C44-8045-0698ECC994BA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51" creationId="{1EA08BD0-4E8C-4CBF-A5CE-7F70F00AB446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52" creationId="{9B9782AD-9F61-457A-B4EF-4F776520A431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53" creationId="{501B0A9D-E645-492B-B185-EE1A057CEE80}"/>
          </ac:cxnSpMkLst>
        </pc:cxnChg>
        <pc:cxnChg chg="add mod">
          <ac:chgData name="Kulinich Bohdan" userId="48e65c9f34e137d0" providerId="LiveId" clId="{D012B2DA-5A7A-40CE-8586-FCD8BB319165}" dt="2020-03-27T12:54:37.042" v="1877" actId="208"/>
          <ac:cxnSpMkLst>
            <pc:docMk/>
            <pc:sldMk cId="503668963" sldId="413"/>
            <ac:cxnSpMk id="354" creationId="{B41F4551-2C82-4DFF-AFC1-8B9CB1058806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55" creationId="{AFF23835-D628-4FFC-87E7-89186AC20413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57" creationId="{A240773B-4118-4296-B9CD-9022192AACDB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58" creationId="{5FE50EF5-F2F4-4856-843B-23BC2A10CF4D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59" creationId="{2B7698CA-F5F6-4562-8A9F-A7B7026B6C3E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60" creationId="{BE86DB28-D80D-4B12-86FD-DD30DF796EA4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61" creationId="{F2574101-B784-4EDB-9F13-1D1BE7187A8B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62" creationId="{09A84D15-E415-4F76-B7AD-C79107D3DF38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63" creationId="{AD6E8CDF-670C-444A-BDAF-8B31D23635ED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64" creationId="{65D5F333-A7EC-439D-BA3D-91E80AB73449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66" creationId="{0A10905E-707C-4B38-B8CD-FBDF726949FD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67" creationId="{8BDB7C31-BED6-45E9-AE8F-BF4CC6460F55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68" creationId="{2759A389-C59B-44DB-850A-E21975868A94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69" creationId="{81BAF001-0A9A-477C-ADA6-0E93989A1E61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70" creationId="{3BC3EAAF-2C9B-429A-8240-29406CEAC646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71" creationId="{6436BEF4-1044-430A-94AE-C2C97D9D858C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72" creationId="{709BFDCD-CB8A-4540-AF2C-3D3C6B899883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74" creationId="{07F56238-ADB1-4596-BD61-A7A3DB4E1526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75" creationId="{87B8F148-44C7-40BC-B859-829A62195500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76" creationId="{B06B7907-A1C5-435D-B5CB-8977BB62906E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77" creationId="{CDA86C53-53E2-4C31-813E-24B55753137A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78" creationId="{F183529F-5C3C-4DBB-90C8-14FB49BEF851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84" creationId="{AE8DB48D-A4C2-4FE6-BEED-11B9CD2F75F5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85" creationId="{923D64FD-9F5B-49B8-9E83-777DE4144AFF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86" creationId="{4ADF76F4-D7A7-469A-91B0-9314E6C7A322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87" creationId="{936770CE-4146-436E-A2FC-A5D2727BAAE8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88" creationId="{FA103E57-37F4-468A-85A6-197324B38E3E}"/>
          </ac:cxnSpMkLst>
        </pc:cxnChg>
        <pc:cxnChg chg="add">
          <ac:chgData name="Kulinich Bohdan" userId="48e65c9f34e137d0" providerId="LiveId" clId="{D012B2DA-5A7A-40CE-8586-FCD8BB319165}" dt="2020-03-25T18:12:28.914" v="1531"/>
          <ac:cxnSpMkLst>
            <pc:docMk/>
            <pc:sldMk cId="503668963" sldId="413"/>
            <ac:cxnSpMk id="389" creationId="{C968BD21-FE9B-4E57-92EF-2579E75B7198}"/>
          </ac:cxnSpMkLst>
        </pc:cxnChg>
      </pc:sldChg>
      <pc:sldChg chg="delSp modSp add del mod delAnim modAnim">
        <pc:chgData name="Kulinich Bohdan" userId="48e65c9f34e137d0" providerId="LiveId" clId="{D012B2DA-5A7A-40CE-8586-FCD8BB319165}" dt="2020-03-25T19:42:24.366" v="1603" actId="47"/>
        <pc:sldMkLst>
          <pc:docMk/>
          <pc:sldMk cId="520846678" sldId="414"/>
        </pc:sldMkLst>
        <pc:spChg chg="mod ord topLvl">
          <ac:chgData name="Kulinich Bohdan" userId="48e65c9f34e137d0" providerId="LiveId" clId="{D012B2DA-5A7A-40CE-8586-FCD8BB319165}" dt="2020-03-25T18:10:58.942" v="1512" actId="1076"/>
          <ac:spMkLst>
            <pc:docMk/>
            <pc:sldMk cId="520846678" sldId="414"/>
            <ac:spMk id="150" creationId="{67631AE7-E506-4A7B-B862-562F4A1900E2}"/>
          </ac:spMkLst>
        </pc:spChg>
        <pc:spChg chg="mod ord topLvl">
          <ac:chgData name="Kulinich Bohdan" userId="48e65c9f34e137d0" providerId="LiveId" clId="{D012B2DA-5A7A-40CE-8586-FCD8BB319165}" dt="2020-03-25T18:10:58.942" v="1512" actId="1076"/>
          <ac:spMkLst>
            <pc:docMk/>
            <pc:sldMk cId="520846678" sldId="414"/>
            <ac:spMk id="175" creationId="{20BAF381-F035-47D7-9440-0D16E385C4D9}"/>
          </ac:spMkLst>
        </pc:spChg>
        <pc:spChg chg="mod ord topLvl">
          <ac:chgData name="Kulinich Bohdan" userId="48e65c9f34e137d0" providerId="LiveId" clId="{D012B2DA-5A7A-40CE-8586-FCD8BB319165}" dt="2020-03-25T18:10:58.942" v="1512" actId="1076"/>
          <ac:spMkLst>
            <pc:docMk/>
            <pc:sldMk cId="520846678" sldId="414"/>
            <ac:spMk id="182" creationId="{32DD0832-FD94-47AB-A7F3-6A184D2E20F8}"/>
          </ac:spMkLst>
        </pc:spChg>
        <pc:spChg chg="mod ord topLvl">
          <ac:chgData name="Kulinich Bohdan" userId="48e65c9f34e137d0" providerId="LiveId" clId="{D012B2DA-5A7A-40CE-8586-FCD8BB319165}" dt="2020-03-25T18:10:58.942" v="1512" actId="1076"/>
          <ac:spMkLst>
            <pc:docMk/>
            <pc:sldMk cId="520846678" sldId="414"/>
            <ac:spMk id="194" creationId="{85861806-C78F-4C68-AE9D-9D2506FBF73F}"/>
          </ac:spMkLst>
        </pc:spChg>
        <pc:spChg chg="mod topLvl">
          <ac:chgData name="Kulinich Bohdan" userId="48e65c9f34e137d0" providerId="LiveId" clId="{D012B2DA-5A7A-40CE-8586-FCD8BB319165}" dt="2020-03-25T18:10:58.942" v="1512" actId="1076"/>
          <ac:spMkLst>
            <pc:docMk/>
            <pc:sldMk cId="520846678" sldId="414"/>
            <ac:spMk id="210" creationId="{45F6F677-D1DD-48F0-A9E5-80B5BA77869E}"/>
          </ac:spMkLst>
        </pc:spChg>
        <pc:spChg chg="mod topLvl">
          <ac:chgData name="Kulinich Bohdan" userId="48e65c9f34e137d0" providerId="LiveId" clId="{D012B2DA-5A7A-40CE-8586-FCD8BB319165}" dt="2020-03-25T18:10:58.942" v="1512" actId="1076"/>
          <ac:spMkLst>
            <pc:docMk/>
            <pc:sldMk cId="520846678" sldId="414"/>
            <ac:spMk id="211" creationId="{744F51D3-5C47-493B-A1FB-D09D24BAC25B}"/>
          </ac:spMkLst>
        </pc:spChg>
        <pc:spChg chg="mod topLvl">
          <ac:chgData name="Kulinich Bohdan" userId="48e65c9f34e137d0" providerId="LiveId" clId="{D012B2DA-5A7A-40CE-8586-FCD8BB319165}" dt="2020-03-25T18:10:58.942" v="1512" actId="1076"/>
          <ac:spMkLst>
            <pc:docMk/>
            <pc:sldMk cId="520846678" sldId="414"/>
            <ac:spMk id="239" creationId="{502C7499-F36F-4D52-AA3E-6BEA2F95FEAE}"/>
          </ac:spMkLst>
        </pc:spChg>
        <pc:spChg chg="mod topLvl">
          <ac:chgData name="Kulinich Bohdan" userId="48e65c9f34e137d0" providerId="LiveId" clId="{D012B2DA-5A7A-40CE-8586-FCD8BB319165}" dt="2020-03-25T18:10:58.942" v="1512" actId="1076"/>
          <ac:spMkLst>
            <pc:docMk/>
            <pc:sldMk cId="520846678" sldId="414"/>
            <ac:spMk id="251" creationId="{9DB8A09E-4759-487A-A973-331C8AAF2139}"/>
          </ac:spMkLst>
        </pc:spChg>
        <pc:spChg chg="mod topLvl">
          <ac:chgData name="Kulinich Bohdan" userId="48e65c9f34e137d0" providerId="LiveId" clId="{D012B2DA-5A7A-40CE-8586-FCD8BB319165}" dt="2020-03-25T18:10:58.942" v="1512" actId="1076"/>
          <ac:spMkLst>
            <pc:docMk/>
            <pc:sldMk cId="520846678" sldId="414"/>
            <ac:spMk id="271" creationId="{6B36C8D9-11CE-476C-BE4A-B7BD11916EF9}"/>
          </ac:spMkLst>
        </pc:spChg>
        <pc:spChg chg="mod topLvl">
          <ac:chgData name="Kulinich Bohdan" userId="48e65c9f34e137d0" providerId="LiveId" clId="{D012B2DA-5A7A-40CE-8586-FCD8BB319165}" dt="2020-03-25T18:10:58.942" v="1512" actId="1076"/>
          <ac:spMkLst>
            <pc:docMk/>
            <pc:sldMk cId="520846678" sldId="414"/>
            <ac:spMk id="278" creationId="{BD4D9ACC-7D2B-40F2-BC5F-FC03B4162630}"/>
          </ac:spMkLst>
        </pc:spChg>
        <pc:spChg chg="mod ord">
          <ac:chgData name="Kulinich Bohdan" userId="48e65c9f34e137d0" providerId="LiveId" clId="{D012B2DA-5A7A-40CE-8586-FCD8BB319165}" dt="2020-03-25T18:10:48.373" v="1510" actId="1076"/>
          <ac:spMkLst>
            <pc:docMk/>
            <pc:sldMk cId="520846678" sldId="414"/>
            <ac:spMk id="290" creationId="{C0CAF3DE-472F-4B74-95AB-16DA91EA12E4}"/>
          </ac:spMkLst>
        </pc:spChg>
        <pc:spChg chg="mod ord">
          <ac:chgData name="Kulinich Bohdan" userId="48e65c9f34e137d0" providerId="LiveId" clId="{D012B2DA-5A7A-40CE-8586-FCD8BB319165}" dt="2020-03-25T18:09:07.497" v="1498" actId="167"/>
          <ac:spMkLst>
            <pc:docMk/>
            <pc:sldMk cId="520846678" sldId="414"/>
            <ac:spMk id="291" creationId="{4131F7EC-91EA-493B-AA82-8B430C2BA3CD}"/>
          </ac:spMkLst>
        </pc:spChg>
        <pc:spChg chg="mod">
          <ac:chgData name="Kulinich Bohdan" userId="48e65c9f34e137d0" providerId="LiveId" clId="{D012B2DA-5A7A-40CE-8586-FCD8BB319165}" dt="2020-03-25T18:10:27.283" v="1505" actId="1076"/>
          <ac:spMkLst>
            <pc:docMk/>
            <pc:sldMk cId="520846678" sldId="414"/>
            <ac:spMk id="292" creationId="{767FDD2F-02ED-4841-8121-C8737BD0FCB5}"/>
          </ac:spMkLst>
        </pc:spChg>
        <pc:grpChg chg="del">
          <ac:chgData name="Kulinich Bohdan" userId="48e65c9f34e137d0" providerId="LiveId" clId="{D012B2DA-5A7A-40CE-8586-FCD8BB319165}" dt="2020-03-25T18:07:46.325" v="1489" actId="478"/>
          <ac:grpSpMkLst>
            <pc:docMk/>
            <pc:sldMk cId="520846678" sldId="414"/>
            <ac:grpSpMk id="2" creationId="{C83688F5-C290-4853-9891-0D35606D38BD}"/>
          </ac:grpSpMkLst>
        </pc:grpChg>
        <pc:grpChg chg="del">
          <ac:chgData name="Kulinich Bohdan" userId="48e65c9f34e137d0" providerId="LiveId" clId="{D012B2DA-5A7A-40CE-8586-FCD8BB319165}" dt="2020-03-25T18:08:24.289" v="1493" actId="165"/>
          <ac:grpSpMkLst>
            <pc:docMk/>
            <pc:sldMk cId="520846678" sldId="414"/>
            <ac:grpSpMk id="148" creationId="{0CA259D0-D8BB-48A6-BE83-36AC86AAD558}"/>
          </ac:grpSpMkLst>
        </pc:grpChg>
        <pc:grpChg chg="mod ord topLvl">
          <ac:chgData name="Kulinich Bohdan" userId="48e65c9f34e137d0" providerId="LiveId" clId="{D012B2DA-5A7A-40CE-8586-FCD8BB319165}" dt="2020-03-25T18:10:58.942" v="1512" actId="1076"/>
          <ac:grpSpMkLst>
            <pc:docMk/>
            <pc:sldMk cId="520846678" sldId="414"/>
            <ac:grpSpMk id="181" creationId="{687BDC76-41AB-4BC0-9B68-31571BC1FA0A}"/>
          </ac:grpSpMkLst>
        </pc:grpChg>
        <pc:grpChg chg="mod topLvl">
          <ac:chgData name="Kulinich Bohdan" userId="48e65c9f34e137d0" providerId="LiveId" clId="{D012B2DA-5A7A-40CE-8586-FCD8BB319165}" dt="2020-03-25T18:10:58.942" v="1512" actId="1076"/>
          <ac:grpSpMkLst>
            <pc:docMk/>
            <pc:sldMk cId="520846678" sldId="414"/>
            <ac:grpSpMk id="277" creationId="{B3154740-40EB-4E77-90D4-50A45508E968}"/>
          </ac:grpSpMkLst>
        </pc:grpChg>
        <pc:cxnChg chg="mod or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161" creationId="{E5DF33B9-CA79-4182-AE13-D733F7A24D8F}"/>
          </ac:cxnSpMkLst>
        </pc:cxnChg>
        <pc:cxnChg chg="mod or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164" creationId="{66A2B20C-518F-49C7-AA8E-B85E7E317C00}"/>
          </ac:cxnSpMkLst>
        </pc:cxnChg>
        <pc:cxnChg chg="mod or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170" creationId="{CFB66E4B-74FD-47A0-8F6F-84D40F4B2938}"/>
          </ac:cxnSpMkLst>
        </pc:cxnChg>
        <pc:cxnChg chg="mod or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171" creationId="{932F4C38-C97E-4588-935A-BF12D5F0E782}"/>
          </ac:cxnSpMkLst>
        </pc:cxnChg>
        <pc:cxnChg chg="mod or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172" creationId="{56C9F8A6-9C30-4081-8D31-50F06DE6E91B}"/>
          </ac:cxnSpMkLst>
        </pc:cxnChg>
        <pc:cxnChg chg="mod or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174" creationId="{3C240091-A453-42C3-9440-1AA69129F97A}"/>
          </ac:cxnSpMkLst>
        </pc:cxnChg>
        <pc:cxnChg chg="mod or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179" creationId="{C1A10C2E-608B-462C-B94C-3B60C9D46F6B}"/>
          </ac:cxnSpMkLst>
        </pc:cxnChg>
        <pc:cxnChg chg="mod or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180" creationId="{7EB4FDA3-574A-472D-9997-1346A7ED40EF}"/>
          </ac:cxnSpMkLst>
        </pc:cxnChg>
        <pc:cxnChg chg="mod or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183" creationId="{732A08E4-6164-43FE-A9C1-C7FE0A8D2FD5}"/>
          </ac:cxnSpMkLst>
        </pc:cxnChg>
        <pc:cxnChg chg="mod or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186" creationId="{CB1C0F15-FD85-4D2A-BC3E-853BECBE3BCC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195" creationId="{DD0B82EF-017C-4CB6-BC78-F8BB059FF6BE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00" creationId="{4C46CEB6-85B5-4555-BC5C-579CE807E126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09" creationId="{DA6DE73A-7E86-4467-827E-7B49827F6B74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12" creationId="{47BBA3F7-3385-4C9B-AA63-A977BE94E48F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13" creationId="{D8FDF240-B031-4D3C-82EF-FDBD2701EDBE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14" creationId="{990ADB82-81F9-4A56-881D-8EC75E81CF8C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15" creationId="{4E4DE026-618E-458D-BB97-F3C34934048B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16" creationId="{EA5AB2F8-93E2-44B6-B56A-69733D99CD70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17" creationId="{F3A8E46E-98FD-4976-9E16-C63E1843CADA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18" creationId="{CA5506C4-1A6D-4E8E-8713-620A809054FB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19" creationId="{EEA1BA70-A3E8-4D48-9AE7-C23AFA2C679D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26" creationId="{95CAD2C0-7C5E-4A42-91CB-A996827C5FC7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27" creationId="{7F6A26CE-6927-4711-9339-BEE595188DBB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32" creationId="{2A736611-C91B-4C64-A5BF-597C2C468933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35" creationId="{A41EB309-CE71-4733-88A3-0017B9422975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37" creationId="{689C5E83-026C-4B57-816A-C4493A44E199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41" creationId="{30D5F652-ACD2-4EFC-BB88-9ED527CB4CCD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42" creationId="{2A29BD38-CFD2-4C1E-B90B-9134AA72A408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43" creationId="{6EB2CF5B-1B2B-432B-8F3F-EB4A6689D3F8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45" creationId="{6060DC69-44CA-4B8B-A4A4-F47037D9DDAA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46" creationId="{0A83BCFE-6AC3-43D2-B302-050FE75339BC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47" creationId="{8020FBB5-B2D1-4ECB-A182-CEB490E05C2A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49" creationId="{0AD24DF2-639B-4F3A-B43D-437D02C025F1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50" creationId="{A6546532-021D-4857-8AB3-3A2CFC69CE92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55" creationId="{660CBA9A-EBCF-49E4-BA09-E8C9D528F9E0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58" creationId="{5AB4204C-1B0C-4A69-BC0A-AFAE0543B9B8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60" creationId="{3A829EDA-9853-4234-895F-D3F27C6AAB87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61" creationId="{EBABE375-83EA-47EE-B0D8-9E282C3FA98B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62" creationId="{A75E189D-10F5-4EDE-AA21-C41910E7C06F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63" creationId="{0BBE4DC7-65B8-4B5D-A06E-D8F456745D8B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64" creationId="{3EBF3D75-245E-4B26-85C2-3F000FCDB1F9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72" creationId="{458EFFA2-7067-40E4-A19C-9F894A164E89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73" creationId="{4191B0FD-03BC-4AFD-8B51-0CD4DA9CD99E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74" creationId="{1E726F42-7A83-4A29-9B82-A2DE7BCA00A1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75" creationId="{9EBA56B2-5ADB-478F-83FE-455293439FA9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76" creationId="{C7A16B29-B674-47D4-A683-ACD0FD4FD6B8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79" creationId="{E0B40377-9C75-46D1-9654-76C00DFBC39E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80" creationId="{1CA92A78-E229-4056-B002-ED53634EC99B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81" creationId="{66102E94-EFEC-4D21-9298-A0349A5B309F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82" creationId="{FD90F1B6-C7F0-4CE5-A939-210E20DD459F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83" creationId="{F72C4B18-D00D-43F2-B39D-B5ECC034AB7C}"/>
          </ac:cxnSpMkLst>
        </pc:cxnChg>
        <pc:cxnChg chg="mod topLvl">
          <ac:chgData name="Kulinich Bohdan" userId="48e65c9f34e137d0" providerId="LiveId" clId="{D012B2DA-5A7A-40CE-8586-FCD8BB319165}" dt="2020-03-25T18:10:58.942" v="1512" actId="1076"/>
          <ac:cxnSpMkLst>
            <pc:docMk/>
            <pc:sldMk cId="520846678" sldId="414"/>
            <ac:cxnSpMk id="284" creationId="{A469E170-5386-4C97-A8BC-B0D3C2EB4F07}"/>
          </ac:cxnSpMkLst>
        </pc:cxnChg>
        <pc:cxnChg chg="mod">
          <ac:chgData name="Kulinich Bohdan" userId="48e65c9f34e137d0" providerId="LiveId" clId="{D012B2DA-5A7A-40CE-8586-FCD8BB319165}" dt="2020-03-25T18:08:26.994" v="1494" actId="208"/>
          <ac:cxnSpMkLst>
            <pc:docMk/>
            <pc:sldMk cId="520846678" sldId="414"/>
            <ac:cxnSpMk id="285" creationId="{F355AB3E-9E93-4644-BD6F-31FA304D0E2D}"/>
          </ac:cxnSpMkLst>
        </pc:cxnChg>
        <pc:cxnChg chg="mod">
          <ac:chgData name="Kulinich Bohdan" userId="48e65c9f34e137d0" providerId="LiveId" clId="{D012B2DA-5A7A-40CE-8586-FCD8BB319165}" dt="2020-03-25T18:08:26.994" v="1494" actId="208"/>
          <ac:cxnSpMkLst>
            <pc:docMk/>
            <pc:sldMk cId="520846678" sldId="414"/>
            <ac:cxnSpMk id="286" creationId="{F6B2C2E1-DAAA-43C2-93A7-FF0DE55C45FB}"/>
          </ac:cxnSpMkLst>
        </pc:cxnChg>
        <pc:cxnChg chg="mod">
          <ac:chgData name="Kulinich Bohdan" userId="48e65c9f34e137d0" providerId="LiveId" clId="{D012B2DA-5A7A-40CE-8586-FCD8BB319165}" dt="2020-03-25T18:08:26.994" v="1494" actId="208"/>
          <ac:cxnSpMkLst>
            <pc:docMk/>
            <pc:sldMk cId="520846678" sldId="414"/>
            <ac:cxnSpMk id="287" creationId="{FE117F1A-7E98-4851-A3F8-72AA31DB4DC1}"/>
          </ac:cxnSpMkLst>
        </pc:cxnChg>
        <pc:cxnChg chg="mod">
          <ac:chgData name="Kulinich Bohdan" userId="48e65c9f34e137d0" providerId="LiveId" clId="{D012B2DA-5A7A-40CE-8586-FCD8BB319165}" dt="2020-03-25T18:08:26.994" v="1494" actId="208"/>
          <ac:cxnSpMkLst>
            <pc:docMk/>
            <pc:sldMk cId="520846678" sldId="414"/>
            <ac:cxnSpMk id="288" creationId="{7CD90748-D216-4C39-97F6-8754DE6DF9F5}"/>
          </ac:cxnSpMkLst>
        </pc:cxnChg>
        <pc:cxnChg chg="mod">
          <ac:chgData name="Kulinich Bohdan" userId="48e65c9f34e137d0" providerId="LiveId" clId="{D012B2DA-5A7A-40CE-8586-FCD8BB319165}" dt="2020-03-25T18:08:26.994" v="1494" actId="208"/>
          <ac:cxnSpMkLst>
            <pc:docMk/>
            <pc:sldMk cId="520846678" sldId="414"/>
            <ac:cxnSpMk id="289" creationId="{6EDDC4C1-6A83-4D2C-A23F-89C39E322FEB}"/>
          </ac:cxnSpMkLst>
        </pc:cxnChg>
      </pc:sldChg>
      <pc:sldChg chg="addSp delSp modSp add mod delAnim modAnim">
        <pc:chgData name="Kulinich Bohdan" userId="48e65c9f34e137d0" providerId="LiveId" clId="{D012B2DA-5A7A-40CE-8586-FCD8BB319165}" dt="2020-03-27T12:46:38.151" v="1808" actId="478"/>
        <pc:sldMkLst>
          <pc:docMk/>
          <pc:sldMk cId="1816010769" sldId="415"/>
        </pc:sldMkLst>
        <pc:spChg chg="add del mod ord">
          <ac:chgData name="Kulinich Bohdan" userId="48e65c9f34e137d0" providerId="LiveId" clId="{D012B2DA-5A7A-40CE-8586-FCD8BB319165}" dt="2020-03-27T12:46:38.151" v="1808" actId="478"/>
          <ac:spMkLst>
            <pc:docMk/>
            <pc:sldMk cId="1816010769" sldId="415"/>
            <ac:spMk id="2" creationId="{78160911-0A3B-4906-A977-58ECDAE2B8B8}"/>
          </ac:spMkLst>
        </pc:spChg>
        <pc:spChg chg="add mod">
          <ac:chgData name="Kulinich Bohdan" userId="48e65c9f34e137d0" providerId="LiveId" clId="{D012B2DA-5A7A-40CE-8586-FCD8BB319165}" dt="2020-03-27T12:43:14.605" v="1766" actId="1076"/>
          <ac:spMkLst>
            <pc:docMk/>
            <pc:sldMk cId="1816010769" sldId="415"/>
            <ac:spMk id="79" creationId="{37BC8225-A299-40CD-9683-4BFC713F120A}"/>
          </ac:spMkLst>
        </pc:spChg>
        <pc:spChg chg="add mod">
          <ac:chgData name="Kulinich Bohdan" userId="48e65c9f34e137d0" providerId="LiveId" clId="{D012B2DA-5A7A-40CE-8586-FCD8BB319165}" dt="2020-03-27T12:42:50.970" v="1759" actId="14100"/>
          <ac:spMkLst>
            <pc:docMk/>
            <pc:sldMk cId="1816010769" sldId="415"/>
            <ac:spMk id="80" creationId="{E90111C1-1C4B-41B3-9E78-082A6FAA3F7D}"/>
          </ac:spMkLst>
        </pc:spChg>
        <pc:spChg chg="add del mod">
          <ac:chgData name="Kulinich Bohdan" userId="48e65c9f34e137d0" providerId="LiveId" clId="{D012B2DA-5A7A-40CE-8586-FCD8BB319165}" dt="2020-03-27T12:43:00.593" v="1762" actId="478"/>
          <ac:spMkLst>
            <pc:docMk/>
            <pc:sldMk cId="1816010769" sldId="415"/>
            <ac:spMk id="81" creationId="{B35252CF-5BC2-4E56-9408-CC6095A7554C}"/>
          </ac:spMkLst>
        </pc:spChg>
        <pc:spChg chg="add mod">
          <ac:chgData name="Kulinich Bohdan" userId="48e65c9f34e137d0" providerId="LiveId" clId="{D012B2DA-5A7A-40CE-8586-FCD8BB319165}" dt="2020-03-27T12:43:06.107" v="1765" actId="1076"/>
          <ac:spMkLst>
            <pc:docMk/>
            <pc:sldMk cId="1816010769" sldId="415"/>
            <ac:spMk id="82" creationId="{45997048-EE0A-4173-ACB3-D2C92E686DDC}"/>
          </ac:spMkLst>
        </pc:spChg>
        <pc:spChg chg="add mod">
          <ac:chgData name="Kulinich Bohdan" userId="48e65c9f34e137d0" providerId="LiveId" clId="{D012B2DA-5A7A-40CE-8586-FCD8BB319165}" dt="2020-03-27T12:44:50.687" v="1788" actId="1076"/>
          <ac:spMkLst>
            <pc:docMk/>
            <pc:sldMk cId="1816010769" sldId="415"/>
            <ac:spMk id="83" creationId="{515D67EC-707D-4BFC-85AE-4A931845797F}"/>
          </ac:spMkLst>
        </pc:spChg>
        <pc:spChg chg="add">
          <ac:chgData name="Kulinich Bohdan" userId="48e65c9f34e137d0" providerId="LiveId" clId="{D012B2DA-5A7A-40CE-8586-FCD8BB319165}" dt="2020-03-25T19:39:53.788" v="1560"/>
          <ac:spMkLst>
            <pc:docMk/>
            <pc:sldMk cId="1816010769" sldId="415"/>
            <ac:spMk id="219" creationId="{DB7FE65C-5C11-4941-B8BD-EF7A81664F35}"/>
          </ac:spMkLst>
        </pc:spChg>
        <pc:spChg chg="add mod">
          <ac:chgData name="Kulinich Bohdan" userId="48e65c9f34e137d0" providerId="LiveId" clId="{D012B2DA-5A7A-40CE-8586-FCD8BB319165}" dt="2020-03-25T19:41:17.071" v="1589" actId="1076"/>
          <ac:spMkLst>
            <pc:docMk/>
            <pc:sldMk cId="1816010769" sldId="415"/>
            <ac:spMk id="226" creationId="{FB3912AB-D49A-446B-BE3B-58B36E03DA70}"/>
          </ac:spMkLst>
        </pc:spChg>
        <pc:grpChg chg="del">
          <ac:chgData name="Kulinich Bohdan" userId="48e65c9f34e137d0" providerId="LiveId" clId="{D012B2DA-5A7A-40CE-8586-FCD8BB319165}" dt="2020-03-25T19:38:26.217" v="1545" actId="478"/>
          <ac:grpSpMkLst>
            <pc:docMk/>
            <pc:sldMk cId="1816010769" sldId="415"/>
            <ac:grpSpMk id="2" creationId="{C83688F5-C290-4853-9891-0D35606D38BD}"/>
          </ac:grpSpMkLst>
        </pc:grpChg>
        <pc:grpChg chg="del">
          <ac:chgData name="Kulinich Bohdan" userId="48e65c9f34e137d0" providerId="LiveId" clId="{D012B2DA-5A7A-40CE-8586-FCD8BB319165}" dt="2020-03-25T19:38:23.860" v="1544" actId="478"/>
          <ac:grpSpMkLst>
            <pc:docMk/>
            <pc:sldMk cId="1816010769" sldId="415"/>
            <ac:grpSpMk id="6" creationId="{5E6851B4-0292-4B52-A567-87AB4A0D5865}"/>
          </ac:grpSpMkLst>
        </pc:grpChg>
        <pc:picChg chg="add">
          <ac:chgData name="Kulinich Bohdan" userId="48e65c9f34e137d0" providerId="LiveId" clId="{D012B2DA-5A7A-40CE-8586-FCD8BB319165}" dt="2020-03-25T19:39:53.788" v="1560"/>
          <ac:picMkLst>
            <pc:docMk/>
            <pc:sldMk cId="1816010769" sldId="415"/>
            <ac:picMk id="218" creationId="{C68CEF10-29D2-498D-A0C8-7DE270C898E1}"/>
          </ac:picMkLst>
        </pc:picChg>
        <pc:cxnChg chg="mod">
          <ac:chgData name="Kulinich Bohdan" userId="48e65c9f34e137d0" providerId="LiveId" clId="{D012B2DA-5A7A-40CE-8586-FCD8BB319165}" dt="2020-03-25T19:38:23.860" v="1544" actId="478"/>
          <ac:cxnSpMkLst>
            <pc:docMk/>
            <pc:sldMk cId="1816010769" sldId="415"/>
            <ac:cxnSpMk id="156" creationId="{685242CF-E07C-4036-9BCA-3BA1491F2AED}"/>
          </ac:cxnSpMkLst>
        </pc:cxnChg>
      </pc:sldChg>
      <pc:sldChg chg="addSp delSp modSp add del mod modTransition delAnim modAnim">
        <pc:chgData name="Kulinich Bohdan" userId="48e65c9f34e137d0" providerId="LiveId" clId="{D012B2DA-5A7A-40CE-8586-FCD8BB319165}" dt="2020-03-29T06:09:04.748" v="8014" actId="47"/>
        <pc:sldMkLst>
          <pc:docMk/>
          <pc:sldMk cId="3872617767" sldId="416"/>
        </pc:sldMkLst>
        <pc:spChg chg="add del mod ord">
          <ac:chgData name="Kulinich Bohdan" userId="48e65c9f34e137d0" providerId="LiveId" clId="{D012B2DA-5A7A-40CE-8586-FCD8BB319165}" dt="2020-03-27T12:41:39.907" v="1696" actId="478"/>
          <ac:spMkLst>
            <pc:docMk/>
            <pc:sldMk cId="3872617767" sldId="416"/>
            <ac:spMk id="2" creationId="{76FFEBAC-AE10-42C1-B83B-61E0C8DA9942}"/>
          </ac:spMkLst>
        </pc:spChg>
        <pc:spChg chg="mod">
          <ac:chgData name="Kulinich Bohdan" userId="48e65c9f34e137d0" providerId="LiveId" clId="{D012B2DA-5A7A-40CE-8586-FCD8BB319165}" dt="2020-03-27T12:49:45.063" v="1833" actId="20577"/>
          <ac:spMkLst>
            <pc:docMk/>
            <pc:sldMk cId="3872617767" sldId="416"/>
            <ac:spMk id="4" creationId="{00000000-0000-0000-0000-000000000000}"/>
          </ac:spMkLst>
        </pc:spChg>
        <pc:spChg chg="add del mod">
          <ac:chgData name="Kulinich Bohdan" userId="48e65c9f34e137d0" providerId="LiveId" clId="{D012B2DA-5A7A-40CE-8586-FCD8BB319165}" dt="2020-03-27T12:39:07.011" v="1695" actId="478"/>
          <ac:spMkLst>
            <pc:docMk/>
            <pc:sldMk cId="3872617767" sldId="416"/>
            <ac:spMk id="8" creationId="{E66F83F5-F43B-449C-B383-632BB18C8A1A}"/>
          </ac:spMkLst>
        </pc:spChg>
        <pc:spChg chg="add mod">
          <ac:chgData name="Kulinich Bohdan" userId="48e65c9f34e137d0" providerId="LiveId" clId="{D012B2DA-5A7A-40CE-8586-FCD8BB319165}" dt="2020-03-27T12:58:45.754" v="1947" actId="164"/>
          <ac:spMkLst>
            <pc:docMk/>
            <pc:sldMk cId="3872617767" sldId="416"/>
            <ac:spMk id="19" creationId="{7EA4A332-0E3F-4D12-9C45-4993FA1D2FF2}"/>
          </ac:spMkLst>
        </pc:spChg>
        <pc:spChg chg="add del mod">
          <ac:chgData name="Kulinich Bohdan" userId="48e65c9f34e137d0" providerId="LiveId" clId="{D012B2DA-5A7A-40CE-8586-FCD8BB319165}" dt="2020-03-27T12:57:10.206" v="1914" actId="478"/>
          <ac:spMkLst>
            <pc:docMk/>
            <pc:sldMk cId="3872617767" sldId="416"/>
            <ac:spMk id="21" creationId="{1921F1FE-2572-48D2-9B00-942D0325EDED}"/>
          </ac:spMkLst>
        </pc:spChg>
        <pc:spChg chg="add mod">
          <ac:chgData name="Kulinich Bohdan" userId="48e65c9f34e137d0" providerId="LiveId" clId="{D012B2DA-5A7A-40CE-8586-FCD8BB319165}" dt="2020-03-27T12:58:45.754" v="1947" actId="164"/>
          <ac:spMkLst>
            <pc:docMk/>
            <pc:sldMk cId="3872617767" sldId="416"/>
            <ac:spMk id="22" creationId="{5092AF5E-B5C9-4860-8F37-5349912B4208}"/>
          </ac:spMkLst>
        </pc:spChg>
        <pc:spChg chg="add del mod">
          <ac:chgData name="Kulinich Bohdan" userId="48e65c9f34e137d0" providerId="LiveId" clId="{D012B2DA-5A7A-40CE-8586-FCD8BB319165}" dt="2020-03-27T12:35:31.569" v="1655" actId="478"/>
          <ac:spMkLst>
            <pc:docMk/>
            <pc:sldMk cId="3872617767" sldId="416"/>
            <ac:spMk id="79" creationId="{1164F1E2-04E3-4E0F-96E6-5CEFF103BAED}"/>
          </ac:spMkLst>
        </pc:spChg>
        <pc:spChg chg="add del mod">
          <ac:chgData name="Kulinich Bohdan" userId="48e65c9f34e137d0" providerId="LiveId" clId="{D012B2DA-5A7A-40CE-8586-FCD8BB319165}" dt="2020-03-27T12:58:16.742" v="1940" actId="478"/>
          <ac:spMkLst>
            <pc:docMk/>
            <pc:sldMk cId="3872617767" sldId="416"/>
            <ac:spMk id="109" creationId="{0B3474FC-BAF1-4BCA-B719-6F6707B88347}"/>
          </ac:spMkLst>
        </pc:spChg>
        <pc:spChg chg="add mod">
          <ac:chgData name="Kulinich Bohdan" userId="48e65c9f34e137d0" providerId="LiveId" clId="{D012B2DA-5A7A-40CE-8586-FCD8BB319165}" dt="2020-03-27T12:58:45.754" v="1947" actId="164"/>
          <ac:spMkLst>
            <pc:docMk/>
            <pc:sldMk cId="3872617767" sldId="416"/>
            <ac:spMk id="114" creationId="{17CB7346-A538-4CE3-B428-B331A69F5F45}"/>
          </ac:spMkLst>
        </pc:spChg>
        <pc:spChg chg="del mod topLvl">
          <ac:chgData name="Kulinich Bohdan" userId="48e65c9f34e137d0" providerId="LiveId" clId="{D012B2DA-5A7A-40CE-8586-FCD8BB319165}" dt="2020-03-27T13:39:34.540" v="2024" actId="478"/>
          <ac:spMkLst>
            <pc:docMk/>
            <pc:sldMk cId="3872617767" sldId="416"/>
            <ac:spMk id="165" creationId="{8CB498F7-3EEC-406D-BA68-EC01480A995D}"/>
          </ac:spMkLst>
        </pc:spChg>
        <pc:spChg chg="del mod topLvl">
          <ac:chgData name="Kulinich Bohdan" userId="48e65c9f34e137d0" providerId="LiveId" clId="{D012B2DA-5A7A-40CE-8586-FCD8BB319165}" dt="2020-03-27T13:39:36.711" v="2026" actId="478"/>
          <ac:spMkLst>
            <pc:docMk/>
            <pc:sldMk cId="3872617767" sldId="416"/>
            <ac:spMk id="167" creationId="{D6FDA6D9-8EA2-4800-8FF9-33A692DA9223}"/>
          </ac:spMkLst>
        </pc:spChg>
        <pc:spChg chg="del mod topLvl">
          <ac:chgData name="Kulinich Bohdan" userId="48e65c9f34e137d0" providerId="LiveId" clId="{D012B2DA-5A7A-40CE-8586-FCD8BB319165}" dt="2020-03-27T13:39:37.586" v="2027" actId="478"/>
          <ac:spMkLst>
            <pc:docMk/>
            <pc:sldMk cId="3872617767" sldId="416"/>
            <ac:spMk id="168" creationId="{AD8F2F61-EAE7-4A94-9CF4-CD3AAAAC1CCA}"/>
          </ac:spMkLst>
        </pc:spChg>
        <pc:spChg chg="del">
          <ac:chgData name="Kulinich Bohdan" userId="48e65c9f34e137d0" providerId="LiveId" clId="{D012B2DA-5A7A-40CE-8586-FCD8BB319165}" dt="2020-03-27T12:49:39.096" v="1810" actId="478"/>
          <ac:spMkLst>
            <pc:docMk/>
            <pc:sldMk cId="3872617767" sldId="416"/>
            <ac:spMk id="219" creationId="{DB7FE65C-5C11-4941-B8BD-EF7A81664F35}"/>
          </ac:spMkLst>
        </pc:spChg>
        <pc:spChg chg="del">
          <ac:chgData name="Kulinich Bohdan" userId="48e65c9f34e137d0" providerId="LiveId" clId="{D012B2DA-5A7A-40CE-8586-FCD8BB319165}" dt="2020-03-27T12:49:39.096" v="1810" actId="478"/>
          <ac:spMkLst>
            <pc:docMk/>
            <pc:sldMk cId="3872617767" sldId="416"/>
            <ac:spMk id="226" creationId="{FB3912AB-D49A-446B-BE3B-58B36E03DA70}"/>
          </ac:spMkLst>
        </pc:spChg>
        <pc:spChg chg="del">
          <ac:chgData name="Kulinich Bohdan" userId="48e65c9f34e137d0" providerId="LiveId" clId="{D012B2DA-5A7A-40CE-8586-FCD8BB319165}" dt="2020-03-27T12:49:37.378" v="1809" actId="478"/>
          <ac:spMkLst>
            <pc:docMk/>
            <pc:sldMk cId="3872617767" sldId="416"/>
            <ac:spMk id="293" creationId="{88DC30D1-40E6-43D5-B16D-707277D03348}"/>
          </ac:spMkLst>
        </pc:spChg>
        <pc:spChg chg="del">
          <ac:chgData name="Kulinich Bohdan" userId="48e65c9f34e137d0" providerId="LiveId" clId="{D012B2DA-5A7A-40CE-8586-FCD8BB319165}" dt="2020-03-27T12:32:40.491" v="1608" actId="478"/>
          <ac:spMkLst>
            <pc:docMk/>
            <pc:sldMk cId="3872617767" sldId="416"/>
            <ac:spMk id="316" creationId="{E2E1E1AF-7ACA-467A-8A70-0E618593AB09}"/>
          </ac:spMkLst>
        </pc:spChg>
        <pc:spChg chg="del">
          <ac:chgData name="Kulinich Bohdan" userId="48e65c9f34e137d0" providerId="LiveId" clId="{D012B2DA-5A7A-40CE-8586-FCD8BB319165}" dt="2020-03-27T12:49:37.378" v="1809" actId="478"/>
          <ac:spMkLst>
            <pc:docMk/>
            <pc:sldMk cId="3872617767" sldId="416"/>
            <ac:spMk id="324" creationId="{E7016AA2-721A-461F-B9D1-1164721C3A27}"/>
          </ac:spMkLst>
        </pc:spChg>
        <pc:spChg chg="del">
          <ac:chgData name="Kulinich Bohdan" userId="48e65c9f34e137d0" providerId="LiveId" clId="{D012B2DA-5A7A-40CE-8586-FCD8BB319165}" dt="2020-03-27T12:32:39.174" v="1607" actId="478"/>
          <ac:spMkLst>
            <pc:docMk/>
            <pc:sldMk cId="3872617767" sldId="416"/>
            <ac:spMk id="327" creationId="{CB2553A3-CFB2-443B-9E13-2E746C0DFA5D}"/>
          </ac:spMkLst>
        </pc:spChg>
        <pc:spChg chg="del ord">
          <ac:chgData name="Kulinich Bohdan" userId="48e65c9f34e137d0" providerId="LiveId" clId="{D012B2DA-5A7A-40CE-8586-FCD8BB319165}" dt="2020-03-27T12:49:37.378" v="1809" actId="478"/>
          <ac:spMkLst>
            <pc:docMk/>
            <pc:sldMk cId="3872617767" sldId="416"/>
            <ac:spMk id="331" creationId="{99B12C67-B5E9-4282-9F5F-487398409574}"/>
          </ac:spMkLst>
        </pc:spChg>
        <pc:spChg chg="del">
          <ac:chgData name="Kulinich Bohdan" userId="48e65c9f34e137d0" providerId="LiveId" clId="{D012B2DA-5A7A-40CE-8586-FCD8BB319165}" dt="2020-03-27T12:49:37.378" v="1809" actId="478"/>
          <ac:spMkLst>
            <pc:docMk/>
            <pc:sldMk cId="3872617767" sldId="416"/>
            <ac:spMk id="334" creationId="{49E5CB2C-8FB3-454D-B985-E446D4A69B8F}"/>
          </ac:spMkLst>
        </pc:spChg>
        <pc:spChg chg="del">
          <ac:chgData name="Kulinich Bohdan" userId="48e65c9f34e137d0" providerId="LiveId" clId="{D012B2DA-5A7A-40CE-8586-FCD8BB319165}" dt="2020-03-27T12:32:38.280" v="1606" actId="478"/>
          <ac:spMkLst>
            <pc:docMk/>
            <pc:sldMk cId="3872617767" sldId="416"/>
            <ac:spMk id="335" creationId="{BA35D436-43AA-45C1-BAEE-239B060ADA64}"/>
          </ac:spMkLst>
        </pc:spChg>
        <pc:spChg chg="del">
          <ac:chgData name="Kulinich Bohdan" userId="48e65c9f34e137d0" providerId="LiveId" clId="{D012B2DA-5A7A-40CE-8586-FCD8BB319165}" dt="2020-03-27T12:49:37.378" v="1809" actId="478"/>
          <ac:spMkLst>
            <pc:docMk/>
            <pc:sldMk cId="3872617767" sldId="416"/>
            <ac:spMk id="341" creationId="{7614158A-1C81-44EB-B04D-00F768882264}"/>
          </ac:spMkLst>
        </pc:spChg>
        <pc:spChg chg="del">
          <ac:chgData name="Kulinich Bohdan" userId="48e65c9f34e137d0" providerId="LiveId" clId="{D012B2DA-5A7A-40CE-8586-FCD8BB319165}" dt="2020-03-27T12:49:37.378" v="1809" actId="478"/>
          <ac:spMkLst>
            <pc:docMk/>
            <pc:sldMk cId="3872617767" sldId="416"/>
            <ac:spMk id="342" creationId="{40C76976-0695-4533-A86C-BDDCD74E1950}"/>
          </ac:spMkLst>
        </pc:spChg>
        <pc:spChg chg="del">
          <ac:chgData name="Kulinich Bohdan" userId="48e65c9f34e137d0" providerId="LiveId" clId="{D012B2DA-5A7A-40CE-8586-FCD8BB319165}" dt="2020-03-27T12:49:37.378" v="1809" actId="478"/>
          <ac:spMkLst>
            <pc:docMk/>
            <pc:sldMk cId="3872617767" sldId="416"/>
            <ac:spMk id="356" creationId="{46F6302E-B720-4481-9159-B9812BF22F8B}"/>
          </ac:spMkLst>
        </pc:spChg>
        <pc:spChg chg="del">
          <ac:chgData name="Kulinich Bohdan" userId="48e65c9f34e137d0" providerId="LiveId" clId="{D012B2DA-5A7A-40CE-8586-FCD8BB319165}" dt="2020-03-27T12:49:37.378" v="1809" actId="478"/>
          <ac:spMkLst>
            <pc:docMk/>
            <pc:sldMk cId="3872617767" sldId="416"/>
            <ac:spMk id="365" creationId="{5EAE12EF-EB7C-4935-88F1-9D1B74FDC88F}"/>
          </ac:spMkLst>
        </pc:spChg>
        <pc:spChg chg="del">
          <ac:chgData name="Kulinich Bohdan" userId="48e65c9f34e137d0" providerId="LiveId" clId="{D012B2DA-5A7A-40CE-8586-FCD8BB319165}" dt="2020-03-27T12:49:37.378" v="1809" actId="478"/>
          <ac:spMkLst>
            <pc:docMk/>
            <pc:sldMk cId="3872617767" sldId="416"/>
            <ac:spMk id="373" creationId="{4038399D-80D2-4DA2-9239-39735E03AA8F}"/>
          </ac:spMkLst>
        </pc:spChg>
        <pc:spChg chg="del">
          <ac:chgData name="Kulinich Bohdan" userId="48e65c9f34e137d0" providerId="LiveId" clId="{D012B2DA-5A7A-40CE-8586-FCD8BB319165}" dt="2020-03-27T12:49:37.378" v="1809" actId="478"/>
          <ac:spMkLst>
            <pc:docMk/>
            <pc:sldMk cId="3872617767" sldId="416"/>
            <ac:spMk id="383" creationId="{8756A81E-6622-44FA-A746-1CB8D114F233}"/>
          </ac:spMkLst>
        </pc:spChg>
        <pc:grpChg chg="add del mod ord">
          <ac:chgData name="Kulinich Bohdan" userId="48e65c9f34e137d0" providerId="LiveId" clId="{D012B2DA-5A7A-40CE-8586-FCD8BB319165}" dt="2020-03-27T13:34:21.457" v="1958" actId="165"/>
          <ac:grpSpMkLst>
            <pc:docMk/>
            <pc:sldMk cId="3872617767" sldId="416"/>
            <ac:grpSpMk id="20" creationId="{38BCE0FF-E42B-4049-BF99-81921DB359E1}"/>
          </ac:grpSpMkLst>
        </pc:grpChg>
        <pc:grpChg chg="add mod">
          <ac:chgData name="Kulinich Bohdan" userId="48e65c9f34e137d0" providerId="LiveId" clId="{D012B2DA-5A7A-40CE-8586-FCD8BB319165}" dt="2020-03-27T12:58:49.347" v="1949" actId="1076"/>
          <ac:grpSpMkLst>
            <pc:docMk/>
            <pc:sldMk cId="3872617767" sldId="416"/>
            <ac:grpSpMk id="23" creationId="{11E70049-10D8-4AF6-AA86-B26DFAC64EAC}"/>
          </ac:grpSpMkLst>
        </pc:grpChg>
        <pc:grpChg chg="add del mod">
          <ac:chgData name="Kulinich Bohdan" userId="48e65c9f34e137d0" providerId="LiveId" clId="{D012B2DA-5A7A-40CE-8586-FCD8BB319165}" dt="2020-03-27T13:36:11.072" v="1980" actId="478"/>
          <ac:grpSpMkLst>
            <pc:docMk/>
            <pc:sldMk cId="3872617767" sldId="416"/>
            <ac:grpSpMk id="116" creationId="{B5849222-9D93-4E8E-898F-75E3F6E18257}"/>
          </ac:grpSpMkLst>
        </pc:grpChg>
        <pc:grpChg chg="add del mod">
          <ac:chgData name="Kulinich Bohdan" userId="48e65c9f34e137d0" providerId="LiveId" clId="{D012B2DA-5A7A-40CE-8586-FCD8BB319165}" dt="2020-03-27T13:39:32.712" v="2023" actId="165"/>
          <ac:grpSpMkLst>
            <pc:docMk/>
            <pc:sldMk cId="3872617767" sldId="416"/>
            <ac:grpSpMk id="162" creationId="{76B02850-34D5-461F-BA8D-6368933016C0}"/>
          </ac:grpSpMkLst>
        </pc:grpChg>
        <pc:grpChg chg="del">
          <ac:chgData name="Kulinich Bohdan" userId="48e65c9f34e137d0" providerId="LiveId" clId="{D012B2DA-5A7A-40CE-8586-FCD8BB319165}" dt="2020-03-27T12:49:37.378" v="1809" actId="478"/>
          <ac:grpSpMkLst>
            <pc:docMk/>
            <pc:sldMk cId="3872617767" sldId="416"/>
            <ac:grpSpMk id="328" creationId="{3CFF4C35-1E54-43DB-88F7-35E45B9B97B7}"/>
          </ac:grpSpMkLst>
        </pc:grpChg>
        <pc:grpChg chg="del">
          <ac:chgData name="Kulinich Bohdan" userId="48e65c9f34e137d0" providerId="LiveId" clId="{D012B2DA-5A7A-40CE-8586-FCD8BB319165}" dt="2020-03-27T12:49:37.378" v="1809" actId="478"/>
          <ac:grpSpMkLst>
            <pc:docMk/>
            <pc:sldMk cId="3872617767" sldId="416"/>
            <ac:grpSpMk id="379" creationId="{7787F4FD-4C64-424A-BAFD-3B3A6D58DB44}"/>
          </ac:grpSpMkLst>
        </pc:grpChg>
        <pc:picChg chg="add del mod">
          <ac:chgData name="Kulinich Bohdan" userId="48e65c9f34e137d0" providerId="LiveId" clId="{D012B2DA-5A7A-40CE-8586-FCD8BB319165}" dt="2020-03-27T12:56:27.372" v="1907" actId="478"/>
          <ac:picMkLst>
            <pc:docMk/>
            <pc:sldMk cId="3872617767" sldId="416"/>
            <ac:picMk id="11" creationId="{712CB371-EEBD-4E3A-9FFC-EF416C9FD8D1}"/>
          </ac:picMkLst>
        </pc:picChg>
        <pc:picChg chg="del">
          <ac:chgData name="Kulinich Bohdan" userId="48e65c9f34e137d0" providerId="LiveId" clId="{D012B2DA-5A7A-40CE-8586-FCD8BB319165}" dt="2020-03-27T12:49:39.096" v="1810" actId="478"/>
          <ac:picMkLst>
            <pc:docMk/>
            <pc:sldMk cId="3872617767" sldId="416"/>
            <ac:picMk id="218" creationId="{C68CEF10-29D2-498D-A0C8-7DE270C898E1}"/>
          </ac:picMkLst>
        </pc:picChg>
        <pc:cxnChg chg="add del mod ord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82" creationId="{2C45C845-FD4B-4EDA-93F1-9ADFD48B8C0B}"/>
          </ac:cxnSpMkLst>
        </pc:cxnChg>
        <pc:cxnChg chg="add del mod">
          <ac:chgData name="Kulinich Bohdan" userId="48e65c9f34e137d0" providerId="LiveId" clId="{D012B2DA-5A7A-40CE-8586-FCD8BB319165}" dt="2020-03-27T13:39:11.374" v="2015" actId="478"/>
          <ac:cxnSpMkLst>
            <pc:docMk/>
            <pc:sldMk cId="3872617767" sldId="416"/>
            <ac:cxnSpMk id="86" creationId="{4A0E8B3E-24AD-4084-8CDA-8CD5B81CCAC2}"/>
          </ac:cxnSpMkLst>
        </pc:cxnChg>
        <pc:cxnChg chg="add del mod">
          <ac:chgData name="Kulinich Bohdan" userId="48e65c9f34e137d0" providerId="LiveId" clId="{D012B2DA-5A7A-40CE-8586-FCD8BB319165}" dt="2020-03-27T13:39:11.374" v="2015" actId="478"/>
          <ac:cxnSpMkLst>
            <pc:docMk/>
            <pc:sldMk cId="3872617767" sldId="416"/>
            <ac:cxnSpMk id="88" creationId="{D57E19C7-C982-43F1-B496-CBDA8CFD6A51}"/>
          </ac:cxnSpMkLst>
        </pc:cxnChg>
        <pc:cxnChg chg="add del mod">
          <ac:chgData name="Kulinich Bohdan" userId="48e65c9f34e137d0" providerId="LiveId" clId="{D012B2DA-5A7A-40CE-8586-FCD8BB319165}" dt="2020-03-27T13:39:11.374" v="2015" actId="478"/>
          <ac:cxnSpMkLst>
            <pc:docMk/>
            <pc:sldMk cId="3872617767" sldId="416"/>
            <ac:cxnSpMk id="89" creationId="{E4719F1A-0977-4F75-984F-0F1C8B4A3BF7}"/>
          </ac:cxnSpMkLst>
        </pc:cxnChg>
        <pc:cxnChg chg="add del mod">
          <ac:chgData name="Kulinich Bohdan" userId="48e65c9f34e137d0" providerId="LiveId" clId="{D012B2DA-5A7A-40CE-8586-FCD8BB319165}" dt="2020-03-27T13:39:11.374" v="2015" actId="478"/>
          <ac:cxnSpMkLst>
            <pc:docMk/>
            <pc:sldMk cId="3872617767" sldId="416"/>
            <ac:cxnSpMk id="91" creationId="{A630ED56-F3BE-4BD9-BA08-CE077BEEA96C}"/>
          </ac:cxnSpMkLst>
        </pc:cxnChg>
        <pc:cxnChg chg="add del mod">
          <ac:chgData name="Kulinich Bohdan" userId="48e65c9f34e137d0" providerId="LiveId" clId="{D012B2DA-5A7A-40CE-8586-FCD8BB319165}" dt="2020-03-27T13:39:11.374" v="2015" actId="478"/>
          <ac:cxnSpMkLst>
            <pc:docMk/>
            <pc:sldMk cId="3872617767" sldId="416"/>
            <ac:cxnSpMk id="92" creationId="{F10C5983-9AC6-464E-A748-153FA9F49FC7}"/>
          </ac:cxnSpMkLst>
        </pc:cxnChg>
        <pc:cxnChg chg="add mod">
          <ac:chgData name="Kulinich Bohdan" userId="48e65c9f34e137d0" providerId="LiveId" clId="{D012B2DA-5A7A-40CE-8586-FCD8BB319165}" dt="2020-03-27T12:58:45.754" v="1947" actId="164"/>
          <ac:cxnSpMkLst>
            <pc:docMk/>
            <pc:sldMk cId="3872617767" sldId="416"/>
            <ac:cxnSpMk id="94" creationId="{4C728B16-DBAC-424D-A82C-47BE2640768B}"/>
          </ac:cxnSpMkLst>
        </pc:cxnChg>
        <pc:cxnChg chg="add del mod">
          <ac:chgData name="Kulinich Bohdan" userId="48e65c9f34e137d0" providerId="LiveId" clId="{D012B2DA-5A7A-40CE-8586-FCD8BB319165}" dt="2020-03-27T12:58:33.975" v="1946" actId="478"/>
          <ac:cxnSpMkLst>
            <pc:docMk/>
            <pc:sldMk cId="3872617767" sldId="416"/>
            <ac:cxnSpMk id="95" creationId="{85D13DB3-FDE3-4F0B-B068-1B1D0AE03DF0}"/>
          </ac:cxnSpMkLst>
        </pc:cxnChg>
        <pc:cxnChg chg="add del mod topLvl">
          <ac:chgData name="Kulinich Bohdan" userId="48e65c9f34e137d0" providerId="LiveId" clId="{D012B2DA-5A7A-40CE-8586-FCD8BB319165}" dt="2020-03-27T13:34:27.206" v="1960" actId="478"/>
          <ac:cxnSpMkLst>
            <pc:docMk/>
            <pc:sldMk cId="3872617767" sldId="416"/>
            <ac:cxnSpMk id="96" creationId="{19C993B6-C3FE-4884-B77F-050F251B3F21}"/>
          </ac:cxnSpMkLst>
        </pc:cxnChg>
        <pc:cxnChg chg="add mod topLvl">
          <ac:chgData name="Kulinich Bohdan" userId="48e65c9f34e137d0" providerId="LiveId" clId="{D012B2DA-5A7A-40CE-8586-FCD8BB319165}" dt="2020-03-27T13:36:09.495" v="1979" actId="14100"/>
          <ac:cxnSpMkLst>
            <pc:docMk/>
            <pc:sldMk cId="3872617767" sldId="416"/>
            <ac:cxnSpMk id="97" creationId="{0A39637A-D9E3-4186-A45A-ECF061AE7027}"/>
          </ac:cxnSpMkLst>
        </pc:cxnChg>
        <pc:cxnChg chg="add mod topLvl">
          <ac:chgData name="Kulinich Bohdan" userId="48e65c9f34e137d0" providerId="LiveId" clId="{D012B2DA-5A7A-40CE-8586-FCD8BB319165}" dt="2020-03-27T13:41:26.764" v="2044" actId="1582"/>
          <ac:cxnSpMkLst>
            <pc:docMk/>
            <pc:sldMk cId="3872617767" sldId="416"/>
            <ac:cxnSpMk id="100" creationId="{5360361E-7BAA-417D-8B4B-F5706BF5E13A}"/>
          </ac:cxnSpMkLst>
        </pc:cxnChg>
        <pc:cxnChg chg="add mod topLvl">
          <ac:chgData name="Kulinich Bohdan" userId="48e65c9f34e137d0" providerId="LiveId" clId="{D012B2DA-5A7A-40CE-8586-FCD8BB319165}" dt="2020-03-27T13:41:26.764" v="2044" actId="1582"/>
          <ac:cxnSpMkLst>
            <pc:docMk/>
            <pc:sldMk cId="3872617767" sldId="416"/>
            <ac:cxnSpMk id="101" creationId="{8BEBDA3F-A233-4A8D-8992-07649E163208}"/>
          </ac:cxnSpMkLst>
        </pc:cxnChg>
        <pc:cxnChg chg="add mod">
          <ac:chgData name="Kulinich Bohdan" userId="48e65c9f34e137d0" providerId="LiveId" clId="{D012B2DA-5A7A-40CE-8586-FCD8BB319165}" dt="2020-03-27T12:58:45.754" v="1947" actId="164"/>
          <ac:cxnSpMkLst>
            <pc:docMk/>
            <pc:sldMk cId="3872617767" sldId="416"/>
            <ac:cxnSpMk id="104" creationId="{015BD6BF-9ABF-4E27-A76E-488A563BDA60}"/>
          </ac:cxnSpMkLst>
        </pc:cxnChg>
        <pc:cxnChg chg="add mod">
          <ac:chgData name="Kulinich Bohdan" userId="48e65c9f34e137d0" providerId="LiveId" clId="{D012B2DA-5A7A-40CE-8586-FCD8BB319165}" dt="2020-03-27T12:58:45.754" v="1947" actId="164"/>
          <ac:cxnSpMkLst>
            <pc:docMk/>
            <pc:sldMk cId="3872617767" sldId="416"/>
            <ac:cxnSpMk id="111" creationId="{27023388-EB1D-4B19-9928-059942345180}"/>
          </ac:cxnSpMkLst>
        </pc:cxnChg>
        <pc:cxnChg chg="del">
          <ac:chgData name="Kulinich Bohdan" userId="48e65c9f34e137d0" providerId="LiveId" clId="{D012B2DA-5A7A-40CE-8586-FCD8BB319165}" dt="2020-03-27T13:33:58.025" v="1956" actId="478"/>
          <ac:cxnSpMkLst>
            <pc:docMk/>
            <pc:sldMk cId="3872617767" sldId="416"/>
            <ac:cxnSpMk id="120" creationId="{C89B0E7D-C0B1-40C4-830D-44D6BED1CC3F}"/>
          </ac:cxnSpMkLst>
        </pc:cxnChg>
        <pc:cxnChg chg="add del mod">
          <ac:chgData name="Kulinich Bohdan" userId="48e65c9f34e137d0" providerId="LiveId" clId="{D012B2DA-5A7A-40CE-8586-FCD8BB319165}" dt="2020-03-27T13:36:12.291" v="1981" actId="478"/>
          <ac:cxnSpMkLst>
            <pc:docMk/>
            <pc:sldMk cId="3872617767" sldId="416"/>
            <ac:cxnSpMk id="122" creationId="{00C05883-6515-42AC-8AA0-311284E8E2F0}"/>
          </ac:cxnSpMkLst>
        </pc:cxnChg>
        <pc:cxnChg chg="add mod">
          <ac:chgData name="Kulinich Bohdan" userId="48e65c9f34e137d0" providerId="LiveId" clId="{D012B2DA-5A7A-40CE-8586-FCD8BB319165}" dt="2020-03-27T13:41:26.764" v="2044" actId="1582"/>
          <ac:cxnSpMkLst>
            <pc:docMk/>
            <pc:sldMk cId="3872617767" sldId="416"/>
            <ac:cxnSpMk id="125" creationId="{7177A425-DFE5-4B66-9521-E96BEB67ED3C}"/>
          </ac:cxnSpMkLst>
        </pc:cxnChg>
        <pc:cxnChg chg="add mod">
          <ac:chgData name="Kulinich Bohdan" userId="48e65c9f34e137d0" providerId="LiveId" clId="{D012B2DA-5A7A-40CE-8586-FCD8BB319165}" dt="2020-03-27T13:41:26.764" v="2044" actId="1582"/>
          <ac:cxnSpMkLst>
            <pc:docMk/>
            <pc:sldMk cId="3872617767" sldId="416"/>
            <ac:cxnSpMk id="132" creationId="{34704AE5-0A50-4172-A227-35AA911E57C9}"/>
          </ac:cxnSpMkLst>
        </pc:cxnChg>
        <pc:cxnChg chg="add mod">
          <ac:chgData name="Kulinich Bohdan" userId="48e65c9f34e137d0" providerId="LiveId" clId="{D012B2DA-5A7A-40CE-8586-FCD8BB319165}" dt="2020-03-27T13:41:26.764" v="2044" actId="1582"/>
          <ac:cxnSpMkLst>
            <pc:docMk/>
            <pc:sldMk cId="3872617767" sldId="416"/>
            <ac:cxnSpMk id="135" creationId="{C0026618-59B0-4311-9A2C-989F8637E69A}"/>
          </ac:cxnSpMkLst>
        </pc:cxnChg>
        <pc:cxnChg chg="add mod">
          <ac:chgData name="Kulinich Bohdan" userId="48e65c9f34e137d0" providerId="LiveId" clId="{D012B2DA-5A7A-40CE-8586-FCD8BB319165}" dt="2020-03-27T13:41:26.764" v="2044" actId="1582"/>
          <ac:cxnSpMkLst>
            <pc:docMk/>
            <pc:sldMk cId="3872617767" sldId="416"/>
            <ac:cxnSpMk id="136" creationId="{72697E82-41F8-43DC-997A-BB33B1BF1B5E}"/>
          </ac:cxnSpMkLst>
        </pc:cxnChg>
        <pc:cxnChg chg="add mod">
          <ac:chgData name="Kulinich Bohdan" userId="48e65c9f34e137d0" providerId="LiveId" clId="{D012B2DA-5A7A-40CE-8586-FCD8BB319165}" dt="2020-03-27T13:37:45.113" v="1998" actId="14100"/>
          <ac:cxnSpMkLst>
            <pc:docMk/>
            <pc:sldMk cId="3872617767" sldId="416"/>
            <ac:cxnSpMk id="137" creationId="{BEF85166-00A4-4C10-B200-683451007736}"/>
          </ac:cxnSpMkLst>
        </pc:cxnChg>
        <pc:cxnChg chg="add mod">
          <ac:chgData name="Kulinich Bohdan" userId="48e65c9f34e137d0" providerId="LiveId" clId="{D012B2DA-5A7A-40CE-8586-FCD8BB319165}" dt="2020-03-27T13:38:15.215" v="2005" actId="14100"/>
          <ac:cxnSpMkLst>
            <pc:docMk/>
            <pc:sldMk cId="3872617767" sldId="416"/>
            <ac:cxnSpMk id="140" creationId="{FB4754AD-4F33-4B32-8F10-15FD80B86577}"/>
          </ac:cxnSpMkLst>
        </pc:cxnChg>
        <pc:cxnChg chg="add mod">
          <ac:chgData name="Kulinich Bohdan" userId="48e65c9f34e137d0" providerId="LiveId" clId="{D012B2DA-5A7A-40CE-8586-FCD8BB319165}" dt="2020-03-27T13:38:05.905" v="2003" actId="1076"/>
          <ac:cxnSpMkLst>
            <pc:docMk/>
            <pc:sldMk cId="3872617767" sldId="416"/>
            <ac:cxnSpMk id="142" creationId="{9C8D02BE-9A3D-4AAD-ACAA-B418E862D1A3}"/>
          </ac:cxnSpMkLst>
        </pc:cxnChg>
        <pc:cxnChg chg="add mod">
          <ac:chgData name="Kulinich Bohdan" userId="48e65c9f34e137d0" providerId="LiveId" clId="{D012B2DA-5A7A-40CE-8586-FCD8BB319165}" dt="2020-03-27T13:41:26.764" v="2044" actId="1582"/>
          <ac:cxnSpMkLst>
            <pc:docMk/>
            <pc:sldMk cId="3872617767" sldId="416"/>
            <ac:cxnSpMk id="144" creationId="{7AD9E9DD-3A8E-412A-998E-E579C47B1CBA}"/>
          </ac:cxnSpMkLst>
        </pc:cxnChg>
        <pc:cxnChg chg="add mod">
          <ac:chgData name="Kulinich Bohdan" userId="48e65c9f34e137d0" providerId="LiveId" clId="{D012B2DA-5A7A-40CE-8586-FCD8BB319165}" dt="2020-03-27T13:41:26.764" v="2044" actId="1582"/>
          <ac:cxnSpMkLst>
            <pc:docMk/>
            <pc:sldMk cId="3872617767" sldId="416"/>
            <ac:cxnSpMk id="147" creationId="{9360561F-232F-42C6-8BE0-9F9F68BC4628}"/>
          </ac:cxnSpMkLst>
        </pc:cxnChg>
        <pc:cxnChg chg="add mod">
          <ac:chgData name="Kulinich Bohdan" userId="48e65c9f34e137d0" providerId="LiveId" clId="{D012B2DA-5A7A-40CE-8586-FCD8BB319165}" dt="2020-03-27T13:41:26.764" v="2044" actId="1582"/>
          <ac:cxnSpMkLst>
            <pc:docMk/>
            <pc:sldMk cId="3872617767" sldId="416"/>
            <ac:cxnSpMk id="148" creationId="{70A81B4E-81CC-4118-8772-39267226278A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49" creationId="{CE47FEB3-D3CE-4100-9F3E-B1E7B6FE8397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50" creationId="{E71CA208-C1A9-419F-B51B-2363F3F8476B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51" creationId="{74051E20-2248-43EB-A416-7B2D99908626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52" creationId="{9E18DB8F-F2D1-4A8A-A71F-9BBE110CA6D0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53" creationId="{B313E4EF-1639-429F-ADFA-2106245693E6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54" creationId="{0D474624-54B9-4762-BF6A-1672328BE47E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55" creationId="{28A5549A-F780-42F0-A5CD-15B4759597AF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56" creationId="{8390709E-0045-4EBE-BA19-6991199AD7B5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57" creationId="{640779E1-E2D2-4217-BDC6-1B7BB8860B10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58" creationId="{7BBA73B6-D673-4365-A908-0AC7BC422112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59" creationId="{06C467A7-11A2-44D6-BA4C-B36FD3B2D69D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60" creationId="{0264C184-4865-4E1D-9495-668D4D8D218A}"/>
          </ac:cxnSpMkLst>
        </pc:cxnChg>
        <pc:cxnChg chg="add del mod">
          <ac:chgData name="Kulinich Bohdan" userId="48e65c9f34e137d0" providerId="LiveId" clId="{D012B2DA-5A7A-40CE-8586-FCD8BB319165}" dt="2020-03-27T13:39:21.871" v="2019"/>
          <ac:cxnSpMkLst>
            <pc:docMk/>
            <pc:sldMk cId="3872617767" sldId="416"/>
            <ac:cxnSpMk id="161" creationId="{51502E6B-C788-4096-96E6-139AE5A8FAF0}"/>
          </ac:cxnSpMkLst>
        </pc:cxnChg>
        <pc:cxnChg chg="mod topLvl">
          <ac:chgData name="Kulinich Bohdan" userId="48e65c9f34e137d0" providerId="LiveId" clId="{D012B2DA-5A7A-40CE-8586-FCD8BB319165}" dt="2020-03-27T13:39:32.712" v="2023" actId="165"/>
          <ac:cxnSpMkLst>
            <pc:docMk/>
            <pc:sldMk cId="3872617767" sldId="416"/>
            <ac:cxnSpMk id="163" creationId="{536C6D24-E752-4865-B344-F894CF2A987B}"/>
          </ac:cxnSpMkLst>
        </pc:cxnChg>
        <pc:cxnChg chg="del mod topLvl">
          <ac:chgData name="Kulinich Bohdan" userId="48e65c9f34e137d0" providerId="LiveId" clId="{D012B2DA-5A7A-40CE-8586-FCD8BB319165}" dt="2020-03-27T13:39:38.805" v="2028" actId="478"/>
          <ac:cxnSpMkLst>
            <pc:docMk/>
            <pc:sldMk cId="3872617767" sldId="416"/>
            <ac:cxnSpMk id="164" creationId="{A9658915-4FEC-4206-84B7-70CDECDD6E09}"/>
          </ac:cxnSpMkLst>
        </pc:cxnChg>
        <pc:cxnChg chg="del mod topLvl">
          <ac:chgData name="Kulinich Bohdan" userId="48e65c9f34e137d0" providerId="LiveId" clId="{D012B2DA-5A7A-40CE-8586-FCD8BB319165}" dt="2020-03-27T13:39:35.618" v="2025" actId="478"/>
          <ac:cxnSpMkLst>
            <pc:docMk/>
            <pc:sldMk cId="3872617767" sldId="416"/>
            <ac:cxnSpMk id="166" creationId="{41334831-CE17-4C47-96C0-107C35E2D792}"/>
          </ac:cxnSpMkLst>
        </pc:cxnChg>
        <pc:cxnChg chg="add mod">
          <ac:chgData name="Kulinich Bohdan" userId="48e65c9f34e137d0" providerId="LiveId" clId="{D012B2DA-5A7A-40CE-8586-FCD8BB319165}" dt="2020-03-27T13:39:28.542" v="2022" actId="1076"/>
          <ac:cxnSpMkLst>
            <pc:docMk/>
            <pc:sldMk cId="3872617767" sldId="416"/>
            <ac:cxnSpMk id="169" creationId="{E4609C9D-8818-4D89-8872-AD29EBE9044C}"/>
          </ac:cxnSpMkLst>
        </pc:cxnChg>
        <pc:cxnChg chg="add mod">
          <ac:chgData name="Kulinich Bohdan" userId="48e65c9f34e137d0" providerId="LiveId" clId="{D012B2DA-5A7A-40CE-8586-FCD8BB319165}" dt="2020-03-27T13:40:40.368" v="2039" actId="693"/>
          <ac:cxnSpMkLst>
            <pc:docMk/>
            <pc:sldMk cId="3872617767" sldId="416"/>
            <ac:cxnSpMk id="170" creationId="{36ED54F4-6A83-4657-A080-B150CBDE945B}"/>
          </ac:cxnSpMkLst>
        </pc:cxnChg>
        <pc:cxnChg chg="add mod">
          <ac:chgData name="Kulinich Bohdan" userId="48e65c9f34e137d0" providerId="LiveId" clId="{D012B2DA-5A7A-40CE-8586-FCD8BB319165}" dt="2020-03-27T13:40:40.368" v="2039" actId="693"/>
          <ac:cxnSpMkLst>
            <pc:docMk/>
            <pc:sldMk cId="3872617767" sldId="416"/>
            <ac:cxnSpMk id="171" creationId="{F8E8FECB-9BAC-4B44-AB92-453D04F909E4}"/>
          </ac:cxnSpMkLst>
        </pc:cxnChg>
        <pc:cxnChg chg="add mod">
          <ac:chgData name="Kulinich Bohdan" userId="48e65c9f34e137d0" providerId="LiveId" clId="{D012B2DA-5A7A-40CE-8586-FCD8BB319165}" dt="2020-03-27T13:40:40.368" v="2039" actId="693"/>
          <ac:cxnSpMkLst>
            <pc:docMk/>
            <pc:sldMk cId="3872617767" sldId="416"/>
            <ac:cxnSpMk id="172" creationId="{77BF800B-4380-4894-BBB4-9D5D8335FC36}"/>
          </ac:cxnSpMkLst>
        </pc:cxnChg>
        <pc:cxnChg chg="add mod">
          <ac:chgData name="Kulinich Bohdan" userId="48e65c9f34e137d0" providerId="LiveId" clId="{D012B2DA-5A7A-40CE-8586-FCD8BB319165}" dt="2020-03-27T13:40:40.368" v="2039" actId="693"/>
          <ac:cxnSpMkLst>
            <pc:docMk/>
            <pc:sldMk cId="3872617767" sldId="416"/>
            <ac:cxnSpMk id="173" creationId="{811924D7-6D05-4AB7-A2C9-4D112E728EEC}"/>
          </ac:cxnSpMkLst>
        </pc:cxnChg>
        <pc:cxnChg chg="add mod">
          <ac:chgData name="Kulinich Bohdan" userId="48e65c9f34e137d0" providerId="LiveId" clId="{D012B2DA-5A7A-40CE-8586-FCD8BB319165}" dt="2020-03-27T13:40:40.368" v="2039" actId="693"/>
          <ac:cxnSpMkLst>
            <pc:docMk/>
            <pc:sldMk cId="3872617767" sldId="416"/>
            <ac:cxnSpMk id="174" creationId="{404DF067-6A5D-42B2-B938-936D49C2F582}"/>
          </ac:cxnSpMkLst>
        </pc:cxnChg>
        <pc:cxnChg chg="add mod">
          <ac:chgData name="Kulinich Bohdan" userId="48e65c9f34e137d0" providerId="LiveId" clId="{D012B2DA-5A7A-40CE-8586-FCD8BB319165}" dt="2020-03-27T13:40:40.368" v="2039" actId="693"/>
          <ac:cxnSpMkLst>
            <pc:docMk/>
            <pc:sldMk cId="3872617767" sldId="416"/>
            <ac:cxnSpMk id="175" creationId="{98F044C6-1E9A-401B-8EAC-98433F2851C8}"/>
          </ac:cxnSpMkLst>
        </pc:cxnChg>
        <pc:cxnChg chg="add mod">
          <ac:chgData name="Kulinich Bohdan" userId="48e65c9f34e137d0" providerId="LiveId" clId="{D012B2DA-5A7A-40CE-8586-FCD8BB319165}" dt="2020-03-27T13:40:16.811" v="2036" actId="208"/>
          <ac:cxnSpMkLst>
            <pc:docMk/>
            <pc:sldMk cId="3872617767" sldId="416"/>
            <ac:cxnSpMk id="176" creationId="{C8CE12A7-C3DB-46BD-907A-A24F1757EC05}"/>
          </ac:cxnSpMkLst>
        </pc:cxnChg>
        <pc:cxnChg chg="add mod">
          <ac:chgData name="Kulinich Bohdan" userId="48e65c9f34e137d0" providerId="LiveId" clId="{D012B2DA-5A7A-40CE-8586-FCD8BB319165}" dt="2020-03-27T13:40:16.811" v="2036" actId="208"/>
          <ac:cxnSpMkLst>
            <pc:docMk/>
            <pc:sldMk cId="3872617767" sldId="416"/>
            <ac:cxnSpMk id="177" creationId="{AAC13381-818C-4195-B997-992D85D22A2B}"/>
          </ac:cxnSpMkLst>
        </pc:cxnChg>
        <pc:cxnChg chg="add mod">
          <ac:chgData name="Kulinich Bohdan" userId="48e65c9f34e137d0" providerId="LiveId" clId="{D012B2DA-5A7A-40CE-8586-FCD8BB319165}" dt="2020-03-27T13:40:16.811" v="2036" actId="208"/>
          <ac:cxnSpMkLst>
            <pc:docMk/>
            <pc:sldMk cId="3872617767" sldId="416"/>
            <ac:cxnSpMk id="178" creationId="{EADE3D63-54DB-4DF3-B278-3E5B878B15EB}"/>
          </ac:cxnSpMkLst>
        </pc:cxnChg>
        <pc:cxnChg chg="add mod">
          <ac:chgData name="Kulinich Bohdan" userId="48e65c9f34e137d0" providerId="LiveId" clId="{D012B2DA-5A7A-40CE-8586-FCD8BB319165}" dt="2020-03-27T13:40:40.368" v="2039" actId="693"/>
          <ac:cxnSpMkLst>
            <pc:docMk/>
            <pc:sldMk cId="3872617767" sldId="416"/>
            <ac:cxnSpMk id="179" creationId="{392CA93E-A2E7-478F-9124-D07E237424AE}"/>
          </ac:cxnSpMkLst>
        </pc:cxnChg>
        <pc:cxnChg chg="add mod">
          <ac:chgData name="Kulinich Bohdan" userId="48e65c9f34e137d0" providerId="LiveId" clId="{D012B2DA-5A7A-40CE-8586-FCD8BB319165}" dt="2020-03-27T13:40:40.368" v="2039" actId="693"/>
          <ac:cxnSpMkLst>
            <pc:docMk/>
            <pc:sldMk cId="3872617767" sldId="416"/>
            <ac:cxnSpMk id="180" creationId="{F960808D-7834-4E5D-A7D6-F10CD2944036}"/>
          </ac:cxnSpMkLst>
        </pc:cxnChg>
        <pc:cxnChg chg="add mod">
          <ac:chgData name="Kulinich Bohdan" userId="48e65c9f34e137d0" providerId="LiveId" clId="{D012B2DA-5A7A-40CE-8586-FCD8BB319165}" dt="2020-03-27T13:40:40.368" v="2039" actId="693"/>
          <ac:cxnSpMkLst>
            <pc:docMk/>
            <pc:sldMk cId="3872617767" sldId="416"/>
            <ac:cxnSpMk id="181" creationId="{AD92EDF8-F21E-49D0-B547-BBC95F067D1C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294" creationId="{31DE2AFE-ADD8-4B78-877A-39DF7EBA870E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02" creationId="{EC4BD44C-A1AF-45DC-97C0-1C10A5BC6C99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17" creationId="{80FCAABF-2796-45D2-A18E-E06FE7F3B46F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23" creationId="{EF891405-0607-4C9C-B676-259F7C65FD86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25" creationId="{5D958EF0-BFAC-4612-B377-F27C34B53D0D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26" creationId="{693C09A4-05FF-434F-AE54-735A0964EE32}"/>
          </ac:cxnSpMkLst>
        </pc:cxnChg>
        <pc:cxnChg chg="del ord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32" creationId="{23B97C4B-8CC2-40BF-BCE7-1FBFF0F8B044}"/>
          </ac:cxnSpMkLst>
        </pc:cxnChg>
        <pc:cxnChg chg="del ord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33" creationId="{CFA76972-A4F2-422F-B3D0-AF249D72D63B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36" creationId="{8FDB9F56-B683-41FD-B763-3D3497CE3B23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37" creationId="{C86C6008-53F6-4D24-A084-371E921C7D49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38" creationId="{2B747A22-31AD-4A57-AB2A-319652AF1433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39" creationId="{AE42F675-1171-4CA6-8EAC-F3B9DC467D72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40" creationId="{74E45306-6E5B-4C5C-9194-AAC04E2C503E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43" creationId="{B8AF9B92-1674-42DF-8A5F-F6CDC5CE9A14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44" creationId="{FE142153-E2D3-4139-A2F7-C25F066DCBBF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45" creationId="{E7E6651C-72BF-47C7-8053-72292F41D8B8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46" creationId="{43EA0E02-2C78-4C5D-A090-934623CF4F29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47" creationId="{0E6508D3-74EC-4468-993F-81C9768054B3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48" creationId="{0A2B02EB-64A0-41D9-AFB7-E55A92F952D0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49" creationId="{BB55308A-5FB1-4121-B8EF-161A99F6963D}"/>
          </ac:cxnSpMkLst>
        </pc:cxnChg>
        <pc:cxnChg chg="del mod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50" creationId="{D37CD905-6C88-4C44-8045-0698ECC994BA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51" creationId="{1EA08BD0-4E8C-4CBF-A5CE-7F70F00AB446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52" creationId="{9B9782AD-9F61-457A-B4EF-4F776520A431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53" creationId="{501B0A9D-E645-492B-B185-EE1A057CEE80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54" creationId="{B41F4551-2C82-4DFF-AFC1-8B9CB1058806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55" creationId="{AFF23835-D628-4FFC-87E7-89186AC20413}"/>
          </ac:cxnSpMkLst>
        </pc:cxnChg>
        <pc:cxnChg chg="del mod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57" creationId="{A240773B-4118-4296-B9CD-9022192AACDB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58" creationId="{5FE50EF5-F2F4-4856-843B-23BC2A10CF4D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59" creationId="{2B7698CA-F5F6-4562-8A9F-A7B7026B6C3E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60" creationId="{BE86DB28-D80D-4B12-86FD-DD30DF796EA4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61" creationId="{F2574101-B784-4EDB-9F13-1D1BE7187A8B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62" creationId="{09A84D15-E415-4F76-B7AD-C79107D3DF38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63" creationId="{AD6E8CDF-670C-444A-BDAF-8B31D23635ED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64" creationId="{65D5F333-A7EC-439D-BA3D-91E80AB73449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66" creationId="{0A10905E-707C-4B38-B8CD-FBDF726949FD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67" creationId="{8BDB7C31-BED6-45E9-AE8F-BF4CC6460F55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68" creationId="{2759A389-C59B-44DB-850A-E21975868A94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69" creationId="{81BAF001-0A9A-477C-ADA6-0E93989A1E61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70" creationId="{3BC3EAAF-2C9B-429A-8240-29406CEAC646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71" creationId="{6436BEF4-1044-430A-94AE-C2C97D9D858C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72" creationId="{709BFDCD-CB8A-4540-AF2C-3D3C6B899883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74" creationId="{07F56238-ADB1-4596-BD61-A7A3DB4E1526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75" creationId="{87B8F148-44C7-40BC-B859-829A62195500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76" creationId="{B06B7907-A1C5-435D-B5CB-8977BB62906E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77" creationId="{CDA86C53-53E2-4C31-813E-24B55753137A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78" creationId="{F183529F-5C3C-4DBB-90C8-14FB49BEF851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84" creationId="{AE8DB48D-A4C2-4FE6-BEED-11B9CD2F75F5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85" creationId="{923D64FD-9F5B-49B8-9E83-777DE4144AFF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86" creationId="{4ADF76F4-D7A7-469A-91B0-9314E6C7A322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87" creationId="{936770CE-4146-436E-A2FC-A5D2727BAAE8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88" creationId="{FA103E57-37F4-468A-85A6-197324B38E3E}"/>
          </ac:cxnSpMkLst>
        </pc:cxnChg>
        <pc:cxnChg chg="del">
          <ac:chgData name="Kulinich Bohdan" userId="48e65c9f34e137d0" providerId="LiveId" clId="{D012B2DA-5A7A-40CE-8586-FCD8BB319165}" dt="2020-03-27T12:49:37.378" v="1809" actId="478"/>
          <ac:cxnSpMkLst>
            <pc:docMk/>
            <pc:sldMk cId="3872617767" sldId="416"/>
            <ac:cxnSpMk id="389" creationId="{C968BD21-FE9B-4E57-92EF-2579E75B7198}"/>
          </ac:cxnSpMkLst>
        </pc:cxnChg>
      </pc:sldChg>
      <pc:sldChg chg="addSp delSp modSp add del mod modAnim">
        <pc:chgData name="Kulinich Bohdan" userId="48e65c9f34e137d0" providerId="LiveId" clId="{D012B2DA-5A7A-40CE-8586-FCD8BB319165}" dt="2020-03-29T06:09:04.748" v="8014" actId="47"/>
        <pc:sldMkLst>
          <pc:docMk/>
          <pc:sldMk cId="3690335895" sldId="417"/>
        </pc:sldMkLst>
        <pc:spChg chg="add mod ord">
          <ac:chgData name="Kulinich Bohdan" userId="48e65c9f34e137d0" providerId="LiveId" clId="{D012B2DA-5A7A-40CE-8586-FCD8BB319165}" dt="2020-03-27T13:43:33.828" v="2065" actId="1076"/>
          <ac:spMkLst>
            <pc:docMk/>
            <pc:sldMk cId="3690335895" sldId="417"/>
            <ac:spMk id="2" creationId="{3157C1A3-86AD-44BA-B3B8-521FAD973B8B}"/>
          </ac:spMkLst>
        </pc:spChg>
        <pc:spChg chg="mod topLvl">
          <ac:chgData name="Kulinich Bohdan" userId="48e65c9f34e137d0" providerId="LiveId" clId="{D012B2DA-5A7A-40CE-8586-FCD8BB319165}" dt="2020-03-27T13:43:33.828" v="2065" actId="1076"/>
          <ac:spMkLst>
            <pc:docMk/>
            <pc:sldMk cId="3690335895" sldId="417"/>
            <ac:spMk id="19" creationId="{7EA4A332-0E3F-4D12-9C45-4993FA1D2FF2}"/>
          </ac:spMkLst>
        </pc:spChg>
        <pc:spChg chg="mod ord topLvl">
          <ac:chgData name="Kulinich Bohdan" userId="48e65c9f34e137d0" providerId="LiveId" clId="{D012B2DA-5A7A-40CE-8586-FCD8BB319165}" dt="2020-03-27T13:43:33.828" v="2065" actId="1076"/>
          <ac:spMkLst>
            <pc:docMk/>
            <pc:sldMk cId="3690335895" sldId="417"/>
            <ac:spMk id="22" creationId="{5092AF5E-B5C9-4860-8F37-5349912B4208}"/>
          </ac:spMkLst>
        </pc:spChg>
        <pc:spChg chg="add mod">
          <ac:chgData name="Kulinich Bohdan" userId="48e65c9f34e137d0" providerId="LiveId" clId="{D012B2DA-5A7A-40CE-8586-FCD8BB319165}" dt="2020-03-27T13:44:45.530" v="2083" actId="1076"/>
          <ac:spMkLst>
            <pc:docMk/>
            <pc:sldMk cId="3690335895" sldId="417"/>
            <ac:spMk id="51" creationId="{37A8105F-7472-4863-9F70-52EEE96AF262}"/>
          </ac:spMkLst>
        </pc:spChg>
        <pc:spChg chg="add mod">
          <ac:chgData name="Kulinich Bohdan" userId="48e65c9f34e137d0" providerId="LiveId" clId="{D012B2DA-5A7A-40CE-8586-FCD8BB319165}" dt="2020-03-27T13:47:23.227" v="2177" actId="1076"/>
          <ac:spMkLst>
            <pc:docMk/>
            <pc:sldMk cId="3690335895" sldId="417"/>
            <ac:spMk id="52" creationId="{8B57CC6B-04A4-44F1-B093-CBFE4C9274DA}"/>
          </ac:spMkLst>
        </pc:spChg>
        <pc:spChg chg="add mod">
          <ac:chgData name="Kulinich Bohdan" userId="48e65c9f34e137d0" providerId="LiveId" clId="{D012B2DA-5A7A-40CE-8586-FCD8BB319165}" dt="2020-03-27T14:08:38.095" v="2293" actId="164"/>
          <ac:spMkLst>
            <pc:docMk/>
            <pc:sldMk cId="3690335895" sldId="417"/>
            <ac:spMk id="56" creationId="{9491DEAE-796F-4DB6-9A67-F2A08283C3A9}"/>
          </ac:spMkLst>
        </pc:spChg>
        <pc:spChg chg="add del mod">
          <ac:chgData name="Kulinich Bohdan" userId="48e65c9f34e137d0" providerId="LiveId" clId="{D012B2DA-5A7A-40CE-8586-FCD8BB319165}" dt="2020-03-27T14:08:06.807" v="2285" actId="478"/>
          <ac:spMkLst>
            <pc:docMk/>
            <pc:sldMk cId="3690335895" sldId="417"/>
            <ac:spMk id="57" creationId="{45EE3A2D-4ADE-4557-AC3D-D22D097888EE}"/>
          </ac:spMkLst>
        </pc:spChg>
        <pc:spChg chg="add mod">
          <ac:chgData name="Kulinich Bohdan" userId="48e65c9f34e137d0" providerId="LiveId" clId="{D012B2DA-5A7A-40CE-8586-FCD8BB319165}" dt="2020-03-27T14:08:38.095" v="2293" actId="164"/>
          <ac:spMkLst>
            <pc:docMk/>
            <pc:sldMk cId="3690335895" sldId="417"/>
            <ac:spMk id="61" creationId="{5B2B7023-C49D-4C2E-B0B0-72C3A892F8CF}"/>
          </ac:spMkLst>
        </pc:spChg>
        <pc:spChg chg="add mod">
          <ac:chgData name="Kulinich Bohdan" userId="48e65c9f34e137d0" providerId="LiveId" clId="{D012B2DA-5A7A-40CE-8586-FCD8BB319165}" dt="2020-03-27T14:08:38.095" v="2293" actId="164"/>
          <ac:spMkLst>
            <pc:docMk/>
            <pc:sldMk cId="3690335895" sldId="417"/>
            <ac:spMk id="63" creationId="{DA92D2E1-79FA-40CA-BC61-6F85FA82C15D}"/>
          </ac:spMkLst>
        </pc:spChg>
        <pc:spChg chg="add del mod">
          <ac:chgData name="Kulinich Bohdan" userId="48e65c9f34e137d0" providerId="LiveId" clId="{D012B2DA-5A7A-40CE-8586-FCD8BB319165}" dt="2020-03-27T14:07:56.242" v="2280" actId="478"/>
          <ac:spMkLst>
            <pc:docMk/>
            <pc:sldMk cId="3690335895" sldId="417"/>
            <ac:spMk id="81" creationId="{86B6B0B5-8270-4542-88ED-CA5DFE625277}"/>
          </ac:spMkLst>
        </pc:spChg>
        <pc:spChg chg="mod topLvl">
          <ac:chgData name="Kulinich Bohdan" userId="48e65c9f34e137d0" providerId="LiveId" clId="{D012B2DA-5A7A-40CE-8586-FCD8BB319165}" dt="2020-03-27T13:43:33.828" v="2065" actId="1076"/>
          <ac:spMkLst>
            <pc:docMk/>
            <pc:sldMk cId="3690335895" sldId="417"/>
            <ac:spMk id="114" creationId="{17CB7346-A538-4CE3-B428-B331A69F5F45}"/>
          </ac:spMkLst>
        </pc:spChg>
        <pc:grpChg chg="add del mod">
          <ac:chgData name="Kulinich Bohdan" userId="48e65c9f34e137d0" providerId="LiveId" clId="{D012B2DA-5A7A-40CE-8586-FCD8BB319165}" dt="2020-03-27T13:43:09.709" v="2060" actId="165"/>
          <ac:grpSpMkLst>
            <pc:docMk/>
            <pc:sldMk cId="3690335895" sldId="417"/>
            <ac:grpSpMk id="5" creationId="{C13A3A45-F960-4402-8201-6CC6B94810EB}"/>
          </ac:grpSpMkLst>
        </pc:grpChg>
        <pc:grpChg chg="add mod">
          <ac:chgData name="Kulinich Bohdan" userId="48e65c9f34e137d0" providerId="LiveId" clId="{D012B2DA-5A7A-40CE-8586-FCD8BB319165}" dt="2020-03-27T13:50:10.642" v="2203" actId="164"/>
          <ac:grpSpMkLst>
            <pc:docMk/>
            <pc:sldMk cId="3690335895" sldId="417"/>
            <ac:grpSpMk id="15" creationId="{FA15E779-0B64-48FA-BA14-9753602CD2D1}"/>
          </ac:grpSpMkLst>
        </pc:grpChg>
        <pc:grpChg chg="add mod">
          <ac:chgData name="Kulinich Bohdan" userId="48e65c9f34e137d0" providerId="LiveId" clId="{D012B2DA-5A7A-40CE-8586-FCD8BB319165}" dt="2020-03-27T13:50:40.666" v="2207" actId="164"/>
          <ac:grpSpMkLst>
            <pc:docMk/>
            <pc:sldMk cId="3690335895" sldId="417"/>
            <ac:grpSpMk id="16" creationId="{9954A418-22C6-4C5C-824D-6C9B2F3EB65D}"/>
          </ac:grpSpMkLst>
        </pc:grpChg>
        <pc:grpChg chg="add mod">
          <ac:chgData name="Kulinich Bohdan" userId="48e65c9f34e137d0" providerId="LiveId" clId="{D012B2DA-5A7A-40CE-8586-FCD8BB319165}" dt="2020-03-27T13:51:03.192" v="2211" actId="164"/>
          <ac:grpSpMkLst>
            <pc:docMk/>
            <pc:sldMk cId="3690335895" sldId="417"/>
            <ac:grpSpMk id="17" creationId="{CECFA452-5E8C-4345-BD83-99D7DA516617}"/>
          </ac:grpSpMkLst>
        </pc:grpChg>
        <pc:grpChg chg="add mod">
          <ac:chgData name="Kulinich Bohdan" userId="48e65c9f34e137d0" providerId="LiveId" clId="{D012B2DA-5A7A-40CE-8586-FCD8BB319165}" dt="2020-03-27T14:08:38.095" v="2293" actId="164"/>
          <ac:grpSpMkLst>
            <pc:docMk/>
            <pc:sldMk cId="3690335895" sldId="417"/>
            <ac:grpSpMk id="21" creationId="{06CFD6DB-829B-4AA7-AE4A-A5E0AA000CFA}"/>
          </ac:grpSpMkLst>
        </pc:grpChg>
        <pc:grpChg chg="del mod topLvl">
          <ac:chgData name="Kulinich Bohdan" userId="48e65c9f34e137d0" providerId="LiveId" clId="{D012B2DA-5A7A-40CE-8586-FCD8BB319165}" dt="2020-03-27T13:43:10.818" v="2061" actId="165"/>
          <ac:grpSpMkLst>
            <pc:docMk/>
            <pc:sldMk cId="3690335895" sldId="417"/>
            <ac:grpSpMk id="23" creationId="{11E70049-10D8-4AF6-AA86-B26DFAC64EAC}"/>
          </ac:grpSpMkLst>
        </pc:grpChg>
        <pc:grpChg chg="add del mod">
          <ac:chgData name="Kulinich Bohdan" userId="48e65c9f34e137d0" providerId="LiveId" clId="{D012B2DA-5A7A-40CE-8586-FCD8BB319165}" dt="2020-03-27T14:07:59.085" v="2283" actId="478"/>
          <ac:grpSpMkLst>
            <pc:docMk/>
            <pc:sldMk cId="3690335895" sldId="417"/>
            <ac:grpSpMk id="64" creationId="{0D57EFF6-36FE-4F24-8C5E-6CA43EFA2FE2}"/>
          </ac:grpSpMkLst>
        </pc:grpChg>
        <pc:grpChg chg="add del mod">
          <ac:chgData name="Kulinich Bohdan" userId="48e65c9f34e137d0" providerId="LiveId" clId="{D012B2DA-5A7A-40CE-8586-FCD8BB319165}" dt="2020-03-27T14:07:58.335" v="2282" actId="478"/>
          <ac:grpSpMkLst>
            <pc:docMk/>
            <pc:sldMk cId="3690335895" sldId="417"/>
            <ac:grpSpMk id="68" creationId="{11EAD0F5-7372-48A1-B895-710E390DF1A9}"/>
          </ac:grpSpMkLst>
        </pc:grpChg>
        <pc:grpChg chg="add del mod">
          <ac:chgData name="Kulinich Bohdan" userId="48e65c9f34e137d0" providerId="LiveId" clId="{D012B2DA-5A7A-40CE-8586-FCD8BB319165}" dt="2020-03-27T14:07:57.445" v="2281" actId="478"/>
          <ac:grpSpMkLst>
            <pc:docMk/>
            <pc:sldMk cId="3690335895" sldId="417"/>
            <ac:grpSpMk id="75" creationId="{8117B65F-3800-4543-ACC5-9C485CA8A682}"/>
          </ac:grpSpMkLst>
        </pc:grpChg>
        <pc:cxnChg chg="add mod">
          <ac:chgData name="Kulinich Bohdan" userId="48e65c9f34e137d0" providerId="LiveId" clId="{D012B2DA-5A7A-40CE-8586-FCD8BB319165}" dt="2020-03-27T13:44:08.101" v="2074" actId="14100"/>
          <ac:cxnSpMkLst>
            <pc:docMk/>
            <pc:sldMk cId="3690335895" sldId="417"/>
            <ac:cxnSpMk id="43" creationId="{8ABF2E1C-9752-443B-A505-6B27CA6BB42E}"/>
          </ac:cxnSpMkLst>
        </pc:cxnChg>
        <pc:cxnChg chg="add mod">
          <ac:chgData name="Kulinich Bohdan" userId="48e65c9f34e137d0" providerId="LiveId" clId="{D012B2DA-5A7A-40CE-8586-FCD8BB319165}" dt="2020-03-27T13:44:26.206" v="2079" actId="14100"/>
          <ac:cxnSpMkLst>
            <pc:docMk/>
            <pc:sldMk cId="3690335895" sldId="417"/>
            <ac:cxnSpMk id="48" creationId="{34180FBF-1F5F-4D27-9087-D0E2DEC0C8B8}"/>
          </ac:cxnSpMkLst>
        </pc:cxnChg>
        <pc:cxnChg chg="add del mod">
          <ac:chgData name="Kulinich Bohdan" userId="48e65c9f34e137d0" providerId="LiveId" clId="{D012B2DA-5A7A-40CE-8586-FCD8BB319165}" dt="2020-03-27T14:08:10.213" v="2288" actId="478"/>
          <ac:cxnSpMkLst>
            <pc:docMk/>
            <pc:sldMk cId="3690335895" sldId="417"/>
            <ac:cxnSpMk id="58" creationId="{E93154B2-560C-4800-87C4-1FAE997C3726}"/>
          </ac:cxnSpMkLst>
        </pc:cxnChg>
        <pc:cxnChg chg="add mod">
          <ac:chgData name="Kulinich Bohdan" userId="48e65c9f34e137d0" providerId="LiveId" clId="{D012B2DA-5A7A-40CE-8586-FCD8BB319165}" dt="2020-03-27T14:08:38.095" v="2293" actId="164"/>
          <ac:cxnSpMkLst>
            <pc:docMk/>
            <pc:sldMk cId="3690335895" sldId="417"/>
            <ac:cxnSpMk id="59" creationId="{4CC71611-3842-45C8-A4DC-D96466B6B72E}"/>
          </ac:cxnSpMkLst>
        </pc:cxnChg>
        <pc:cxnChg chg="add mod">
          <ac:chgData name="Kulinich Bohdan" userId="48e65c9f34e137d0" providerId="LiveId" clId="{D012B2DA-5A7A-40CE-8586-FCD8BB319165}" dt="2020-03-27T14:08:38.095" v="2293" actId="164"/>
          <ac:cxnSpMkLst>
            <pc:docMk/>
            <pc:sldMk cId="3690335895" sldId="417"/>
            <ac:cxnSpMk id="60" creationId="{7CFABFC5-1481-4F35-B267-8EC1C0611858}"/>
          </ac:cxnSpMkLst>
        </pc:cxnChg>
        <pc:cxnChg chg="add mod">
          <ac:chgData name="Kulinich Bohdan" userId="48e65c9f34e137d0" providerId="LiveId" clId="{D012B2DA-5A7A-40CE-8586-FCD8BB319165}" dt="2020-03-27T14:08:38.095" v="2293" actId="164"/>
          <ac:cxnSpMkLst>
            <pc:docMk/>
            <pc:sldMk cId="3690335895" sldId="417"/>
            <ac:cxnSpMk id="62" creationId="{4781A627-3A5E-4B7F-9832-53B73F7D0BF8}"/>
          </ac:cxnSpMkLst>
        </pc:cxnChg>
        <pc:cxnChg chg="add del mod">
          <ac:chgData name="Kulinich Bohdan" userId="48e65c9f34e137d0" providerId="LiveId" clId="{D012B2DA-5A7A-40CE-8586-FCD8BB319165}" dt="2020-03-27T14:08:05.805" v="2284" actId="478"/>
          <ac:cxnSpMkLst>
            <pc:docMk/>
            <pc:sldMk cId="3690335895" sldId="417"/>
            <ac:cxnSpMk id="72" creationId="{34A554F1-8D9C-499E-B5DE-DF54486D1518}"/>
          </ac:cxnSpMkLst>
        </pc:cxnChg>
        <pc:cxnChg chg="add del mod">
          <ac:chgData name="Kulinich Bohdan" userId="48e65c9f34e137d0" providerId="LiveId" clId="{D012B2DA-5A7A-40CE-8586-FCD8BB319165}" dt="2020-03-27T14:08:08.338" v="2287" actId="478"/>
          <ac:cxnSpMkLst>
            <pc:docMk/>
            <pc:sldMk cId="3690335895" sldId="417"/>
            <ac:cxnSpMk id="73" creationId="{FC610849-ACD3-412F-A61D-4C3D7145E75A}"/>
          </ac:cxnSpMkLst>
        </pc:cxnChg>
        <pc:cxnChg chg="add del mod">
          <ac:chgData name="Kulinich Bohdan" userId="48e65c9f34e137d0" providerId="LiveId" clId="{D012B2DA-5A7A-40CE-8586-FCD8BB319165}" dt="2020-03-27T14:08:07.620" v="2286" actId="478"/>
          <ac:cxnSpMkLst>
            <pc:docMk/>
            <pc:sldMk cId="3690335895" sldId="417"/>
            <ac:cxnSpMk id="74" creationId="{AC4055D2-77FD-417C-BD36-6EC153DE3959}"/>
          </ac:cxnSpMkLst>
        </pc:cxnChg>
        <pc:cxnChg chg="add del mod">
          <ac:chgData name="Kulinich Bohdan" userId="48e65c9f34e137d0" providerId="LiveId" clId="{D012B2DA-5A7A-40CE-8586-FCD8BB319165}" dt="2020-03-27T14:08:17.746" v="2289" actId="478"/>
          <ac:cxnSpMkLst>
            <pc:docMk/>
            <pc:sldMk cId="3690335895" sldId="417"/>
            <ac:cxnSpMk id="79" creationId="{C71562BD-FDCB-480E-94AC-3C45839ABB62}"/>
          </ac:cxnSpMkLst>
        </pc:cxnChg>
        <pc:cxnChg chg="add del mod">
          <ac:chgData name="Kulinich Bohdan" userId="48e65c9f34e137d0" providerId="LiveId" clId="{D012B2DA-5A7A-40CE-8586-FCD8BB319165}" dt="2020-03-27T14:08:19.465" v="2290" actId="478"/>
          <ac:cxnSpMkLst>
            <pc:docMk/>
            <pc:sldMk cId="3690335895" sldId="417"/>
            <ac:cxnSpMk id="80" creationId="{C2B5F09F-DC04-42AC-B4D9-F60838954B7F}"/>
          </ac:cxnSpMkLst>
        </pc:cxnChg>
        <pc:cxnChg chg="mod topLvl">
          <ac:chgData name="Kulinich Bohdan" userId="48e65c9f34e137d0" providerId="LiveId" clId="{D012B2DA-5A7A-40CE-8586-FCD8BB319165}" dt="2020-03-27T13:44:24.191" v="2078" actId="14100"/>
          <ac:cxnSpMkLst>
            <pc:docMk/>
            <pc:sldMk cId="3690335895" sldId="417"/>
            <ac:cxnSpMk id="94" creationId="{4C728B16-DBAC-424D-A82C-47BE2640768B}"/>
          </ac:cxnSpMkLst>
        </pc:cxnChg>
        <pc:cxnChg chg="mod">
          <ac:chgData name="Kulinich Bohdan" userId="48e65c9f34e137d0" providerId="LiveId" clId="{D012B2DA-5A7A-40CE-8586-FCD8BB319165}" dt="2020-03-27T13:45:14.867" v="2085" actId="1582"/>
          <ac:cxnSpMkLst>
            <pc:docMk/>
            <pc:sldMk cId="3690335895" sldId="417"/>
            <ac:cxnSpMk id="97" creationId="{0A39637A-D9E3-4186-A45A-ECF061AE7027}"/>
          </ac:cxnSpMkLst>
        </pc:cxnChg>
        <pc:cxnChg chg="mod ord">
          <ac:chgData name="Kulinich Bohdan" userId="48e65c9f34e137d0" providerId="LiveId" clId="{D012B2DA-5A7A-40CE-8586-FCD8BB319165}" dt="2020-03-27T13:51:03.192" v="2211" actId="164"/>
          <ac:cxnSpMkLst>
            <pc:docMk/>
            <pc:sldMk cId="3690335895" sldId="417"/>
            <ac:cxnSpMk id="100" creationId="{5360361E-7BAA-417D-8B4B-F5706BF5E13A}"/>
          </ac:cxnSpMkLst>
        </pc:cxnChg>
        <pc:cxnChg chg="mod ord topLvl">
          <ac:chgData name="Kulinich Bohdan" userId="48e65c9f34e137d0" providerId="LiveId" clId="{D012B2DA-5A7A-40CE-8586-FCD8BB319165}" dt="2020-03-27T13:51:03.192" v="2211" actId="164"/>
          <ac:cxnSpMkLst>
            <pc:docMk/>
            <pc:sldMk cId="3690335895" sldId="417"/>
            <ac:cxnSpMk id="101" creationId="{8BEBDA3F-A233-4A8D-8992-07649E163208}"/>
          </ac:cxnSpMkLst>
        </pc:cxnChg>
        <pc:cxnChg chg="mod topLvl">
          <ac:chgData name="Kulinich Bohdan" userId="48e65c9f34e137d0" providerId="LiveId" clId="{D012B2DA-5A7A-40CE-8586-FCD8BB319165}" dt="2020-03-27T13:43:33.828" v="2065" actId="1076"/>
          <ac:cxnSpMkLst>
            <pc:docMk/>
            <pc:sldMk cId="3690335895" sldId="417"/>
            <ac:cxnSpMk id="104" creationId="{015BD6BF-9ABF-4E27-A76E-488A563BDA60}"/>
          </ac:cxnSpMkLst>
        </pc:cxnChg>
        <pc:cxnChg chg="mod topLvl">
          <ac:chgData name="Kulinich Bohdan" userId="48e65c9f34e137d0" providerId="LiveId" clId="{D012B2DA-5A7A-40CE-8586-FCD8BB319165}" dt="2020-03-27T13:43:33.828" v="2065" actId="1076"/>
          <ac:cxnSpMkLst>
            <pc:docMk/>
            <pc:sldMk cId="3690335895" sldId="417"/>
            <ac:cxnSpMk id="111" creationId="{27023388-EB1D-4B19-9928-059942345180}"/>
          </ac:cxnSpMkLst>
        </pc:cxnChg>
        <pc:cxnChg chg="mod">
          <ac:chgData name="Kulinich Bohdan" userId="48e65c9f34e137d0" providerId="LiveId" clId="{D012B2DA-5A7A-40CE-8586-FCD8BB319165}" dt="2020-03-27T13:51:03.192" v="2211" actId="164"/>
          <ac:cxnSpMkLst>
            <pc:docMk/>
            <pc:sldMk cId="3690335895" sldId="417"/>
            <ac:cxnSpMk id="125" creationId="{7177A425-DFE5-4B66-9521-E96BEB67ED3C}"/>
          </ac:cxnSpMkLst>
        </pc:cxnChg>
        <pc:cxnChg chg="mod">
          <ac:chgData name="Kulinich Bohdan" userId="48e65c9f34e137d0" providerId="LiveId" clId="{D012B2DA-5A7A-40CE-8586-FCD8BB319165}" dt="2020-03-27T13:50:10.642" v="2203" actId="164"/>
          <ac:cxnSpMkLst>
            <pc:docMk/>
            <pc:sldMk cId="3690335895" sldId="417"/>
            <ac:cxnSpMk id="132" creationId="{34704AE5-0A50-4172-A227-35AA911E57C9}"/>
          </ac:cxnSpMkLst>
        </pc:cxnChg>
        <pc:cxnChg chg="mod">
          <ac:chgData name="Kulinich Bohdan" userId="48e65c9f34e137d0" providerId="LiveId" clId="{D012B2DA-5A7A-40CE-8586-FCD8BB319165}" dt="2020-03-27T13:50:10.642" v="2203" actId="164"/>
          <ac:cxnSpMkLst>
            <pc:docMk/>
            <pc:sldMk cId="3690335895" sldId="417"/>
            <ac:cxnSpMk id="135" creationId="{C0026618-59B0-4311-9A2C-989F8637E69A}"/>
          </ac:cxnSpMkLst>
        </pc:cxnChg>
        <pc:cxnChg chg="mod">
          <ac:chgData name="Kulinich Bohdan" userId="48e65c9f34e137d0" providerId="LiveId" clId="{D012B2DA-5A7A-40CE-8586-FCD8BB319165}" dt="2020-03-27T13:50:10.642" v="2203" actId="164"/>
          <ac:cxnSpMkLst>
            <pc:docMk/>
            <pc:sldMk cId="3690335895" sldId="417"/>
            <ac:cxnSpMk id="136" creationId="{72697E82-41F8-43DC-997A-BB33B1BF1B5E}"/>
          </ac:cxnSpMkLst>
        </pc:cxnChg>
        <pc:cxnChg chg="mod">
          <ac:chgData name="Kulinich Bohdan" userId="48e65c9f34e137d0" providerId="LiveId" clId="{D012B2DA-5A7A-40CE-8586-FCD8BB319165}" dt="2020-03-27T13:45:22.943" v="2086" actId="1582"/>
          <ac:cxnSpMkLst>
            <pc:docMk/>
            <pc:sldMk cId="3690335895" sldId="417"/>
            <ac:cxnSpMk id="137" creationId="{BEF85166-00A4-4C10-B200-683451007736}"/>
          </ac:cxnSpMkLst>
        </pc:cxnChg>
        <pc:cxnChg chg="mod">
          <ac:chgData name="Kulinich Bohdan" userId="48e65c9f34e137d0" providerId="LiveId" clId="{D012B2DA-5A7A-40CE-8586-FCD8BB319165}" dt="2020-03-27T13:45:22.943" v="2086" actId="1582"/>
          <ac:cxnSpMkLst>
            <pc:docMk/>
            <pc:sldMk cId="3690335895" sldId="417"/>
            <ac:cxnSpMk id="140" creationId="{FB4754AD-4F33-4B32-8F10-15FD80B86577}"/>
          </ac:cxnSpMkLst>
        </pc:cxnChg>
        <pc:cxnChg chg="mod">
          <ac:chgData name="Kulinich Bohdan" userId="48e65c9f34e137d0" providerId="LiveId" clId="{D012B2DA-5A7A-40CE-8586-FCD8BB319165}" dt="2020-03-27T13:45:22.943" v="2086" actId="1582"/>
          <ac:cxnSpMkLst>
            <pc:docMk/>
            <pc:sldMk cId="3690335895" sldId="417"/>
            <ac:cxnSpMk id="142" creationId="{9C8D02BE-9A3D-4AAD-ACAA-B418E862D1A3}"/>
          </ac:cxnSpMkLst>
        </pc:cxnChg>
        <pc:cxnChg chg="mod">
          <ac:chgData name="Kulinich Bohdan" userId="48e65c9f34e137d0" providerId="LiveId" clId="{D012B2DA-5A7A-40CE-8586-FCD8BB319165}" dt="2020-03-27T13:50:40.666" v="2207" actId="164"/>
          <ac:cxnSpMkLst>
            <pc:docMk/>
            <pc:sldMk cId="3690335895" sldId="417"/>
            <ac:cxnSpMk id="144" creationId="{7AD9E9DD-3A8E-412A-998E-E579C47B1CBA}"/>
          </ac:cxnSpMkLst>
        </pc:cxnChg>
        <pc:cxnChg chg="mod">
          <ac:chgData name="Kulinich Bohdan" userId="48e65c9f34e137d0" providerId="LiveId" clId="{D012B2DA-5A7A-40CE-8586-FCD8BB319165}" dt="2020-03-27T13:50:40.666" v="2207" actId="164"/>
          <ac:cxnSpMkLst>
            <pc:docMk/>
            <pc:sldMk cId="3690335895" sldId="417"/>
            <ac:cxnSpMk id="147" creationId="{9360561F-232F-42C6-8BE0-9F9F68BC4628}"/>
          </ac:cxnSpMkLst>
        </pc:cxnChg>
        <pc:cxnChg chg="mod">
          <ac:chgData name="Kulinich Bohdan" userId="48e65c9f34e137d0" providerId="LiveId" clId="{D012B2DA-5A7A-40CE-8586-FCD8BB319165}" dt="2020-03-27T13:50:40.666" v="2207" actId="164"/>
          <ac:cxnSpMkLst>
            <pc:docMk/>
            <pc:sldMk cId="3690335895" sldId="417"/>
            <ac:cxnSpMk id="148" creationId="{70A81B4E-81CC-4118-8772-39267226278A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63" creationId="{536C6D24-E752-4865-B344-F894CF2A987B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69" creationId="{E4609C9D-8818-4D89-8872-AD29EBE9044C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70" creationId="{36ED54F4-6A83-4657-A080-B150CBDE945B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71" creationId="{F8E8FECB-9BAC-4B44-AB92-453D04F909E4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72" creationId="{77BF800B-4380-4894-BBB4-9D5D8335FC36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73" creationId="{811924D7-6D05-4AB7-A2C9-4D112E728EEC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74" creationId="{404DF067-6A5D-42B2-B938-936D49C2F582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75" creationId="{98F044C6-1E9A-401B-8EAC-98433F2851C8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76" creationId="{C8CE12A7-C3DB-46BD-907A-A24F1757EC05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77" creationId="{AAC13381-818C-4195-B997-992D85D22A2B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78" creationId="{EADE3D63-54DB-4DF3-B278-3E5B878B15EB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79" creationId="{392CA93E-A2E7-478F-9124-D07E237424AE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80" creationId="{F960808D-7834-4E5D-A7D6-F10CD2944036}"/>
          </ac:cxnSpMkLst>
        </pc:cxnChg>
        <pc:cxnChg chg="del">
          <ac:chgData name="Kulinich Bohdan" userId="48e65c9f34e137d0" providerId="LiveId" clId="{D012B2DA-5A7A-40CE-8586-FCD8BB319165}" dt="2020-03-27T13:42:10.879" v="2046" actId="478"/>
          <ac:cxnSpMkLst>
            <pc:docMk/>
            <pc:sldMk cId="3690335895" sldId="417"/>
            <ac:cxnSpMk id="181" creationId="{AD92EDF8-F21E-49D0-B547-BBC95F067D1C}"/>
          </ac:cxnSpMkLst>
        </pc:cxnChg>
      </pc:sldChg>
      <pc:sldChg chg="addSp delSp modSp add del mod ord modTransition addAnim delAnim modAnim">
        <pc:chgData name="Kulinich Bohdan" userId="48e65c9f34e137d0" providerId="LiveId" clId="{D012B2DA-5A7A-40CE-8586-FCD8BB319165}" dt="2020-03-27T16:29:36.945" v="3024" actId="47"/>
        <pc:sldMkLst>
          <pc:docMk/>
          <pc:sldMk cId="745889597" sldId="418"/>
        </pc:sldMkLst>
        <pc:spChg chg="mod">
          <ac:chgData name="Kulinich Bohdan" userId="48e65c9f34e137d0" providerId="LiveId" clId="{D012B2DA-5A7A-40CE-8586-FCD8BB319165}" dt="2020-03-27T14:37:55.829" v="2706" actId="14429"/>
          <ac:spMkLst>
            <pc:docMk/>
            <pc:sldMk cId="745889597" sldId="418"/>
            <ac:spMk id="2" creationId="{3157C1A3-86AD-44BA-B3B8-521FAD973B8B}"/>
          </ac:spMkLst>
        </pc:spChg>
        <pc:spChg chg="mod">
          <ac:chgData name="Kulinich Bohdan" userId="48e65c9f34e137d0" providerId="LiveId" clId="{D012B2DA-5A7A-40CE-8586-FCD8BB319165}" dt="2020-03-27T16:27:53.271" v="3021" actId="1076"/>
          <ac:spMkLst>
            <pc:docMk/>
            <pc:sldMk cId="745889597" sldId="418"/>
            <ac:spMk id="4" creationId="{00000000-0000-0000-0000-000000000000}"/>
          </ac:spMkLst>
        </pc:spChg>
        <pc:spChg chg="add mod">
          <ac:chgData name="Kulinich Bohdan" userId="48e65c9f34e137d0" providerId="LiveId" clId="{D012B2DA-5A7A-40CE-8586-FCD8BB319165}" dt="2020-03-27T14:17:44.527" v="2353" actId="1076"/>
          <ac:spMkLst>
            <pc:docMk/>
            <pc:sldMk cId="745889597" sldId="418"/>
            <ac:spMk id="5" creationId="{D812E0F6-50BE-4E5F-B739-90A035A65C9E}"/>
          </ac:spMkLst>
        </pc:spChg>
        <pc:spChg chg="add mod ord">
          <ac:chgData name="Kulinich Bohdan" userId="48e65c9f34e137d0" providerId="LiveId" clId="{D012B2DA-5A7A-40CE-8586-FCD8BB319165}" dt="2020-03-27T14:33:37.039" v="2605" actId="207"/>
          <ac:spMkLst>
            <pc:docMk/>
            <pc:sldMk cId="745889597" sldId="418"/>
            <ac:spMk id="6" creationId="{73012C71-6824-4D03-A426-54EAA3B5340B}"/>
          </ac:spMkLst>
        </pc:spChg>
        <pc:spChg chg="mod">
          <ac:chgData name="Kulinich Bohdan" userId="48e65c9f34e137d0" providerId="LiveId" clId="{D012B2DA-5A7A-40CE-8586-FCD8BB319165}" dt="2020-03-27T14:37:57.841" v="2710" actId="14429"/>
          <ac:spMkLst>
            <pc:docMk/>
            <pc:sldMk cId="745889597" sldId="418"/>
            <ac:spMk id="19" creationId="{7EA4A332-0E3F-4D12-9C45-4993FA1D2FF2}"/>
          </ac:spMkLst>
        </pc:spChg>
        <pc:spChg chg="add mod ord">
          <ac:chgData name="Kulinich Bohdan" userId="48e65c9f34e137d0" providerId="LiveId" clId="{D012B2DA-5A7A-40CE-8586-FCD8BB319165}" dt="2020-03-27T14:34:18.775" v="2643" actId="207"/>
          <ac:spMkLst>
            <pc:docMk/>
            <pc:sldMk cId="745889597" sldId="418"/>
            <ac:spMk id="20" creationId="{E188F671-24CB-4389-9C01-0B16E89011EE}"/>
          </ac:spMkLst>
        </pc:spChg>
        <pc:spChg chg="mod">
          <ac:chgData name="Kulinich Bohdan" userId="48e65c9f34e137d0" providerId="LiveId" clId="{D012B2DA-5A7A-40CE-8586-FCD8BB319165}" dt="2020-03-27T14:37:55.375" v="2705" actId="14429"/>
          <ac:spMkLst>
            <pc:docMk/>
            <pc:sldMk cId="745889597" sldId="418"/>
            <ac:spMk id="22" creationId="{5092AF5E-B5C9-4860-8F37-5349912B4208}"/>
          </ac:spMkLst>
        </pc:spChg>
        <pc:spChg chg="mod topLvl">
          <ac:chgData name="Kulinich Bohdan" userId="48e65c9f34e137d0" providerId="LiveId" clId="{D012B2DA-5A7A-40CE-8586-FCD8BB319165}" dt="2020-03-27T14:21:49.725" v="2405" actId="165"/>
          <ac:spMkLst>
            <pc:docMk/>
            <pc:sldMk cId="745889597" sldId="418"/>
            <ac:spMk id="39" creationId="{6FF5AA13-959C-4D18-B29C-6CF7B3E56EA6}"/>
          </ac:spMkLst>
        </pc:spChg>
        <pc:spChg chg="mod topLvl">
          <ac:chgData name="Kulinich Bohdan" userId="48e65c9f34e137d0" providerId="LiveId" clId="{D012B2DA-5A7A-40CE-8586-FCD8BB319165}" dt="2020-03-27T14:21:49.725" v="2405" actId="165"/>
          <ac:spMkLst>
            <pc:docMk/>
            <pc:sldMk cId="745889597" sldId="418"/>
            <ac:spMk id="42" creationId="{F6A7E00E-CB1F-472C-8977-63FFAA0076C9}"/>
          </ac:spMkLst>
        </pc:spChg>
        <pc:spChg chg="mod topLvl">
          <ac:chgData name="Kulinich Bohdan" userId="48e65c9f34e137d0" providerId="LiveId" clId="{D012B2DA-5A7A-40CE-8586-FCD8BB319165}" dt="2020-03-27T14:21:49.725" v="2405" actId="165"/>
          <ac:spMkLst>
            <pc:docMk/>
            <pc:sldMk cId="745889597" sldId="418"/>
            <ac:spMk id="45" creationId="{3B5B775F-F404-47C6-A74E-ED08E8960BCD}"/>
          </ac:spMkLst>
        </pc:spChg>
        <pc:spChg chg="add mod">
          <ac:chgData name="Kulinich Bohdan" userId="48e65c9f34e137d0" providerId="LiveId" clId="{D012B2DA-5A7A-40CE-8586-FCD8BB319165}" dt="2020-03-27T14:18:04.373" v="2359" actId="1076"/>
          <ac:spMkLst>
            <pc:docMk/>
            <pc:sldMk cId="745889597" sldId="418"/>
            <ac:spMk id="46" creationId="{29A77A3B-E49B-4612-9098-61886B2317E6}"/>
          </ac:spMkLst>
        </pc:spChg>
        <pc:spChg chg="add mod ord">
          <ac:chgData name="Kulinich Bohdan" userId="48e65c9f34e137d0" providerId="LiveId" clId="{D012B2DA-5A7A-40CE-8586-FCD8BB319165}" dt="2020-03-27T14:29:36.790" v="2544" actId="170"/>
          <ac:spMkLst>
            <pc:docMk/>
            <pc:sldMk cId="745889597" sldId="418"/>
            <ac:spMk id="47" creationId="{AECD2F58-6E8E-4D44-BDB6-ACB513A14364}"/>
          </ac:spMkLst>
        </pc:spChg>
        <pc:spChg chg="add mod">
          <ac:chgData name="Kulinich Bohdan" userId="48e65c9f34e137d0" providerId="LiveId" clId="{D012B2DA-5A7A-40CE-8586-FCD8BB319165}" dt="2020-03-27T14:19:17.700" v="2380" actId="1076"/>
          <ac:spMkLst>
            <pc:docMk/>
            <pc:sldMk cId="745889597" sldId="418"/>
            <ac:spMk id="49" creationId="{F237C483-4435-47FF-BA75-4D7AEE13C16E}"/>
          </ac:spMkLst>
        </pc:spChg>
        <pc:spChg chg="add mod ord">
          <ac:chgData name="Kulinich Bohdan" userId="48e65c9f34e137d0" providerId="LiveId" clId="{D012B2DA-5A7A-40CE-8586-FCD8BB319165}" dt="2020-03-27T14:33:37.039" v="2605" actId="207"/>
          <ac:spMkLst>
            <pc:docMk/>
            <pc:sldMk cId="745889597" sldId="418"/>
            <ac:spMk id="50" creationId="{C0D07FBB-6E2C-4E8C-938A-2666EA90C42D}"/>
          </ac:spMkLst>
        </pc:spChg>
        <pc:spChg chg="mod">
          <ac:chgData name="Kulinich Bohdan" userId="48e65c9f34e137d0" providerId="LiveId" clId="{D012B2DA-5A7A-40CE-8586-FCD8BB319165}" dt="2020-03-27T14:38:04.379" v="2721" actId="14429"/>
          <ac:spMkLst>
            <pc:docMk/>
            <pc:sldMk cId="745889597" sldId="418"/>
            <ac:spMk id="51" creationId="{37A8105F-7472-4863-9F70-52EEE96AF262}"/>
          </ac:spMkLst>
        </pc:spChg>
        <pc:spChg chg="mod">
          <ac:chgData name="Kulinich Bohdan" userId="48e65c9f34e137d0" providerId="LiveId" clId="{D012B2DA-5A7A-40CE-8586-FCD8BB319165}" dt="2020-03-27T14:38:04.718" v="2722" actId="14429"/>
          <ac:spMkLst>
            <pc:docMk/>
            <pc:sldMk cId="745889597" sldId="418"/>
            <ac:spMk id="52" creationId="{8B57CC6B-04A4-44F1-B093-CBFE4C9274DA}"/>
          </ac:spMkLst>
        </pc:spChg>
        <pc:spChg chg="add del mod ord">
          <ac:chgData name="Kulinich Bohdan" userId="48e65c9f34e137d0" providerId="LiveId" clId="{D012B2DA-5A7A-40CE-8586-FCD8BB319165}" dt="2020-03-27T15:25:29.317" v="2739" actId="1076"/>
          <ac:spMkLst>
            <pc:docMk/>
            <pc:sldMk cId="745889597" sldId="418"/>
            <ac:spMk id="53" creationId="{3E9054B4-C6FE-4F94-9914-09B8286A2BAD}"/>
          </ac:spMkLst>
        </pc:spChg>
        <pc:spChg chg="add mod ord">
          <ac:chgData name="Kulinich Bohdan" userId="48e65c9f34e137d0" providerId="LiveId" clId="{D012B2DA-5A7A-40CE-8586-FCD8BB319165}" dt="2020-03-27T14:31:04.870" v="2589" actId="166"/>
          <ac:spMkLst>
            <pc:docMk/>
            <pc:sldMk cId="745889597" sldId="418"/>
            <ac:spMk id="64" creationId="{9968FC7B-A5A3-45FD-A2F5-0A2A42572B8B}"/>
          </ac:spMkLst>
        </pc:spChg>
        <pc:spChg chg="add mod">
          <ac:chgData name="Kulinich Bohdan" userId="48e65c9f34e137d0" providerId="LiveId" clId="{D012B2DA-5A7A-40CE-8586-FCD8BB319165}" dt="2020-03-27T14:35:20.629" v="2674" actId="1076"/>
          <ac:spMkLst>
            <pc:docMk/>
            <pc:sldMk cId="745889597" sldId="418"/>
            <ac:spMk id="70" creationId="{3694C0A9-4232-498D-BA4B-942966BE08A2}"/>
          </ac:spMkLst>
        </pc:spChg>
        <pc:spChg chg="add mod">
          <ac:chgData name="Kulinich Bohdan" userId="48e65c9f34e137d0" providerId="LiveId" clId="{D012B2DA-5A7A-40CE-8586-FCD8BB319165}" dt="2020-03-27T16:27:05.258" v="3016" actId="1076"/>
          <ac:spMkLst>
            <pc:docMk/>
            <pc:sldMk cId="745889597" sldId="418"/>
            <ac:spMk id="88" creationId="{3CB8E2E2-E952-4DD3-8EE4-6EFF79D61E3A}"/>
          </ac:spMkLst>
        </pc:spChg>
        <pc:spChg chg="add del mod">
          <ac:chgData name="Kulinich Bohdan" userId="48e65c9f34e137d0" providerId="LiveId" clId="{D012B2DA-5A7A-40CE-8586-FCD8BB319165}" dt="2020-03-27T16:02:42.087" v="2926" actId="478"/>
          <ac:spMkLst>
            <pc:docMk/>
            <pc:sldMk cId="745889597" sldId="418"/>
            <ac:spMk id="89" creationId="{E58F9AB0-4231-4241-9C24-F6D90B770626}"/>
          </ac:spMkLst>
        </pc:spChg>
        <pc:spChg chg="add mod">
          <ac:chgData name="Kulinich Bohdan" userId="48e65c9f34e137d0" providerId="LiveId" clId="{D012B2DA-5A7A-40CE-8586-FCD8BB319165}" dt="2020-03-27T16:27:05.258" v="3016" actId="1076"/>
          <ac:spMkLst>
            <pc:docMk/>
            <pc:sldMk cId="745889597" sldId="418"/>
            <ac:spMk id="90" creationId="{B0EDE857-6860-4663-B656-C20631469BAA}"/>
          </ac:spMkLst>
        </pc:spChg>
        <pc:spChg chg="mod">
          <ac:chgData name="Kulinich Bohdan" userId="48e65c9f34e137d0" providerId="LiveId" clId="{D012B2DA-5A7A-40CE-8586-FCD8BB319165}" dt="2020-03-27T14:37:58.516" v="2712" actId="14429"/>
          <ac:spMkLst>
            <pc:docMk/>
            <pc:sldMk cId="745889597" sldId="418"/>
            <ac:spMk id="114" creationId="{17CB7346-A538-4CE3-B428-B331A69F5F45}"/>
          </ac:spMkLst>
        </pc:spChg>
        <pc:grpChg chg="mod">
          <ac:chgData name="Kulinich Bohdan" userId="48e65c9f34e137d0" providerId="LiveId" clId="{D012B2DA-5A7A-40CE-8586-FCD8BB319165}" dt="2020-03-27T14:38:00.702" v="2714" actId="14429"/>
          <ac:grpSpMkLst>
            <pc:docMk/>
            <pc:sldMk cId="745889597" sldId="418"/>
            <ac:grpSpMk id="15" creationId="{FA15E779-0B64-48FA-BA14-9753602CD2D1}"/>
          </ac:grpSpMkLst>
        </pc:grpChg>
        <pc:grpChg chg="mod">
          <ac:chgData name="Kulinich Bohdan" userId="48e65c9f34e137d0" providerId="LiveId" clId="{D012B2DA-5A7A-40CE-8586-FCD8BB319165}" dt="2020-03-27T14:38:03.212" v="2718" actId="14429"/>
          <ac:grpSpMkLst>
            <pc:docMk/>
            <pc:sldMk cId="745889597" sldId="418"/>
            <ac:grpSpMk id="16" creationId="{9954A418-22C6-4C5C-824D-6C9B2F3EB65D}"/>
          </ac:grpSpMkLst>
        </pc:grpChg>
        <pc:grpChg chg="mod">
          <ac:chgData name="Kulinich Bohdan" userId="48e65c9f34e137d0" providerId="LiveId" clId="{D012B2DA-5A7A-40CE-8586-FCD8BB319165}" dt="2020-03-27T14:37:59.234" v="2713" actId="14429"/>
          <ac:grpSpMkLst>
            <pc:docMk/>
            <pc:sldMk cId="745889597" sldId="418"/>
            <ac:grpSpMk id="17" creationId="{CECFA452-5E8C-4345-BD83-99D7DA516617}"/>
          </ac:grpSpMkLst>
        </pc:grpChg>
        <pc:grpChg chg="mod">
          <ac:chgData name="Kulinich Bohdan" userId="48e65c9f34e137d0" providerId="LiveId" clId="{D012B2DA-5A7A-40CE-8586-FCD8BB319165}" dt="2020-03-27T14:38:06.089" v="2723" actId="14429"/>
          <ac:grpSpMkLst>
            <pc:docMk/>
            <pc:sldMk cId="745889597" sldId="418"/>
            <ac:grpSpMk id="21" creationId="{06CFD6DB-829B-4AA7-AE4A-A5E0AA000CFA}"/>
          </ac:grpSpMkLst>
        </pc:grpChg>
        <pc:grpChg chg="add del mod">
          <ac:chgData name="Kulinich Bohdan" userId="48e65c9f34e137d0" providerId="LiveId" clId="{D012B2DA-5A7A-40CE-8586-FCD8BB319165}" dt="2020-03-27T14:21:49.725" v="2405" actId="165"/>
          <ac:grpSpMkLst>
            <pc:docMk/>
            <pc:sldMk cId="745889597" sldId="418"/>
            <ac:grpSpMk id="38" creationId="{FFD1F595-2071-4553-99DD-A1A4C7E6AEDB}"/>
          </ac:grpSpMkLst>
        </pc:grpChg>
        <pc:picChg chg="add mod">
          <ac:chgData name="Kulinich Bohdan" userId="48e65c9f34e137d0" providerId="LiveId" clId="{D012B2DA-5A7A-40CE-8586-FCD8BB319165}" dt="2020-03-27T16:26:56.653" v="3015" actId="1076"/>
          <ac:picMkLst>
            <pc:docMk/>
            <pc:sldMk cId="745889597" sldId="418"/>
            <ac:picMk id="87" creationId="{1E52B452-089A-4478-A4D3-0197FAF5CB22}"/>
          </ac:picMkLst>
        </pc:picChg>
        <pc:cxnChg chg="add mod">
          <ac:chgData name="Kulinich Bohdan" userId="48e65c9f34e137d0" providerId="LiveId" clId="{D012B2DA-5A7A-40CE-8586-FCD8BB319165}" dt="2020-03-27T15:25:33.895" v="2740" actId="14100"/>
          <ac:cxnSpMkLst>
            <pc:docMk/>
            <pc:sldMk cId="745889597" sldId="418"/>
            <ac:cxnSpMk id="8" creationId="{9686416F-1185-455D-B45D-0F2134477FEC}"/>
          </ac:cxnSpMkLst>
        </pc:cxnChg>
        <pc:cxnChg chg="mod ord topLvl">
          <ac:chgData name="Kulinich Bohdan" userId="48e65c9f34e137d0" providerId="LiveId" clId="{D012B2DA-5A7A-40CE-8586-FCD8BB319165}" dt="2020-03-27T14:33:56.787" v="2609" actId="167"/>
          <ac:cxnSpMkLst>
            <pc:docMk/>
            <pc:sldMk cId="745889597" sldId="418"/>
            <ac:cxnSpMk id="40" creationId="{C1BEA475-9E6C-4DC9-BF1B-BEEBCF440F13}"/>
          </ac:cxnSpMkLst>
        </pc:cxnChg>
        <pc:cxnChg chg="mod topLvl">
          <ac:chgData name="Kulinich Bohdan" userId="48e65c9f34e137d0" providerId="LiveId" clId="{D012B2DA-5A7A-40CE-8586-FCD8BB319165}" dt="2020-03-27T14:21:49.725" v="2405" actId="165"/>
          <ac:cxnSpMkLst>
            <pc:docMk/>
            <pc:sldMk cId="745889597" sldId="418"/>
            <ac:cxnSpMk id="41" creationId="{08635C55-92E5-42FE-9315-F61A48C2DA9F}"/>
          </ac:cxnSpMkLst>
        </pc:cxnChg>
        <pc:cxnChg chg="mod">
          <ac:chgData name="Kulinich Bohdan" userId="48e65c9f34e137d0" providerId="LiveId" clId="{D012B2DA-5A7A-40CE-8586-FCD8BB319165}" dt="2020-03-27T14:38:03.628" v="2719" actId="14429"/>
          <ac:cxnSpMkLst>
            <pc:docMk/>
            <pc:sldMk cId="745889597" sldId="418"/>
            <ac:cxnSpMk id="43" creationId="{8ABF2E1C-9752-443B-A505-6B27CA6BB42E}"/>
          </ac:cxnSpMkLst>
        </pc:cxnChg>
        <pc:cxnChg chg="mod topLvl">
          <ac:chgData name="Kulinich Bohdan" userId="48e65c9f34e137d0" providerId="LiveId" clId="{D012B2DA-5A7A-40CE-8586-FCD8BB319165}" dt="2020-03-27T14:21:49.725" v="2405" actId="165"/>
          <ac:cxnSpMkLst>
            <pc:docMk/>
            <pc:sldMk cId="745889597" sldId="418"/>
            <ac:cxnSpMk id="44" creationId="{D14AD055-C6A3-4D61-94EF-E19BFD91EB31}"/>
          </ac:cxnSpMkLst>
        </pc:cxnChg>
        <pc:cxnChg chg="mod">
          <ac:chgData name="Kulinich Bohdan" userId="48e65c9f34e137d0" providerId="LiveId" clId="{D012B2DA-5A7A-40CE-8586-FCD8BB319165}" dt="2020-03-27T16:27:10.460" v="3017" actId="14100"/>
          <ac:cxnSpMkLst>
            <pc:docMk/>
            <pc:sldMk cId="745889597" sldId="418"/>
            <ac:cxnSpMk id="48" creationId="{34180FBF-1F5F-4D27-9087-D0E2DEC0C8B8}"/>
          </ac:cxnSpMkLst>
        </pc:cxnChg>
        <pc:cxnChg chg="add mod">
          <ac:chgData name="Kulinich Bohdan" userId="48e65c9f34e137d0" providerId="LiveId" clId="{D012B2DA-5A7A-40CE-8586-FCD8BB319165}" dt="2020-03-27T16:10:37.129" v="3006" actId="14100"/>
          <ac:cxnSpMkLst>
            <pc:docMk/>
            <pc:sldMk cId="745889597" sldId="418"/>
            <ac:cxnSpMk id="57" creationId="{5BD9916E-0690-43B8-8DCF-77CA462118EE}"/>
          </ac:cxnSpMkLst>
        </pc:cxnChg>
        <pc:cxnChg chg="add mod">
          <ac:chgData name="Kulinich Bohdan" userId="48e65c9f34e137d0" providerId="LiveId" clId="{D012B2DA-5A7A-40CE-8586-FCD8BB319165}" dt="2020-03-27T14:31:00.721" v="2588" actId="14100"/>
          <ac:cxnSpMkLst>
            <pc:docMk/>
            <pc:sldMk cId="745889597" sldId="418"/>
            <ac:cxnSpMk id="65" creationId="{335BDCEF-70B0-4A17-B4B7-DF38626E0A9D}"/>
          </ac:cxnSpMkLst>
        </pc:cxnChg>
        <pc:cxnChg chg="add mod">
          <ac:chgData name="Kulinich Bohdan" userId="48e65c9f34e137d0" providerId="LiveId" clId="{D012B2DA-5A7A-40CE-8586-FCD8BB319165}" dt="2020-03-27T14:34:45.686" v="2649" actId="1076"/>
          <ac:cxnSpMkLst>
            <pc:docMk/>
            <pc:sldMk cId="745889597" sldId="418"/>
            <ac:cxnSpMk id="68" creationId="{82B19A47-C5A6-4902-AB5E-2C25B1DF54AA}"/>
          </ac:cxnSpMkLst>
        </pc:cxnChg>
        <pc:cxnChg chg="add mod">
          <ac:chgData name="Kulinich Bohdan" userId="48e65c9f34e137d0" providerId="LiveId" clId="{D012B2DA-5A7A-40CE-8586-FCD8BB319165}" dt="2020-03-27T14:34:52.218" v="2651" actId="1076"/>
          <ac:cxnSpMkLst>
            <pc:docMk/>
            <pc:sldMk cId="745889597" sldId="418"/>
            <ac:cxnSpMk id="69" creationId="{C2857096-E386-44BC-B261-014110993956}"/>
          </ac:cxnSpMkLst>
        </pc:cxnChg>
        <pc:cxnChg chg="add mod">
          <ac:chgData name="Kulinich Bohdan" userId="48e65c9f34e137d0" providerId="LiveId" clId="{D012B2DA-5A7A-40CE-8586-FCD8BB319165}" dt="2020-03-27T14:36:49.657" v="2696" actId="14100"/>
          <ac:cxnSpMkLst>
            <pc:docMk/>
            <pc:sldMk cId="745889597" sldId="418"/>
            <ac:cxnSpMk id="71" creationId="{9E18B211-57EF-4B2E-B28C-D6D964BDF8BD}"/>
          </ac:cxnSpMkLst>
        </pc:cxnChg>
        <pc:cxnChg chg="add mod">
          <ac:chgData name="Kulinich Bohdan" userId="48e65c9f34e137d0" providerId="LiveId" clId="{D012B2DA-5A7A-40CE-8586-FCD8BB319165}" dt="2020-03-27T16:08:54.190" v="2995" actId="14100"/>
          <ac:cxnSpMkLst>
            <pc:docMk/>
            <pc:sldMk cId="745889597" sldId="418"/>
            <ac:cxnSpMk id="76" creationId="{C8ED789B-3AEB-4609-89C6-37E9EB0B8020}"/>
          </ac:cxnSpMkLst>
        </pc:cxnChg>
        <pc:cxnChg chg="add mod">
          <ac:chgData name="Kulinich Bohdan" userId="48e65c9f34e137d0" providerId="LiveId" clId="{D012B2DA-5A7A-40CE-8586-FCD8BB319165}" dt="2020-03-27T16:08:51.742" v="2994" actId="14100"/>
          <ac:cxnSpMkLst>
            <pc:docMk/>
            <pc:sldMk cId="745889597" sldId="418"/>
            <ac:cxnSpMk id="82" creationId="{0FC53E81-6044-4822-8019-E73E53C90A29}"/>
          </ac:cxnSpMkLst>
        </pc:cxnChg>
        <pc:cxnChg chg="add mod">
          <ac:chgData name="Kulinich Bohdan" userId="48e65c9f34e137d0" providerId="LiveId" clId="{D012B2DA-5A7A-40CE-8586-FCD8BB319165}" dt="2020-03-27T16:08:26.415" v="2990" actId="14100"/>
          <ac:cxnSpMkLst>
            <pc:docMk/>
            <pc:sldMk cId="745889597" sldId="418"/>
            <ac:cxnSpMk id="91" creationId="{77D20E11-AE11-4537-B25F-5F39506975AF}"/>
          </ac:cxnSpMkLst>
        </pc:cxnChg>
        <pc:cxnChg chg="mod">
          <ac:chgData name="Kulinich Bohdan" userId="48e65c9f34e137d0" providerId="LiveId" clId="{D012B2DA-5A7A-40CE-8586-FCD8BB319165}" dt="2020-03-27T14:37:57.054" v="2708" actId="14429"/>
          <ac:cxnSpMkLst>
            <pc:docMk/>
            <pc:sldMk cId="745889597" sldId="418"/>
            <ac:cxnSpMk id="94" creationId="{4C728B16-DBAC-424D-A82C-47BE2640768B}"/>
          </ac:cxnSpMkLst>
        </pc:cxnChg>
        <pc:cxnChg chg="mod">
          <ac:chgData name="Kulinich Bohdan" userId="48e65c9f34e137d0" providerId="LiveId" clId="{D012B2DA-5A7A-40CE-8586-FCD8BB319165}" dt="2020-03-27T14:37:56.634" v="2707" actId="14429"/>
          <ac:cxnSpMkLst>
            <pc:docMk/>
            <pc:sldMk cId="745889597" sldId="418"/>
            <ac:cxnSpMk id="97" creationId="{0A39637A-D9E3-4186-A45A-ECF061AE7027}"/>
          </ac:cxnSpMkLst>
        </pc:cxnChg>
        <pc:cxnChg chg="mod">
          <ac:chgData name="Kulinich Bohdan" userId="48e65c9f34e137d0" providerId="LiveId" clId="{D012B2DA-5A7A-40CE-8586-FCD8BB319165}" dt="2020-03-27T14:37:57.474" v="2709" actId="14429"/>
          <ac:cxnSpMkLst>
            <pc:docMk/>
            <pc:sldMk cId="745889597" sldId="418"/>
            <ac:cxnSpMk id="104" creationId="{015BD6BF-9ABF-4E27-A76E-488A563BDA60}"/>
          </ac:cxnSpMkLst>
        </pc:cxnChg>
        <pc:cxnChg chg="mod">
          <ac:chgData name="Kulinich Bohdan" userId="48e65c9f34e137d0" providerId="LiveId" clId="{D012B2DA-5A7A-40CE-8586-FCD8BB319165}" dt="2020-03-27T14:37:58.181" v="2711" actId="14429"/>
          <ac:cxnSpMkLst>
            <pc:docMk/>
            <pc:sldMk cId="745889597" sldId="418"/>
            <ac:cxnSpMk id="111" creationId="{27023388-EB1D-4B19-9928-059942345180}"/>
          </ac:cxnSpMkLst>
        </pc:cxnChg>
        <pc:cxnChg chg="mod">
          <ac:chgData name="Kulinich Bohdan" userId="48e65c9f34e137d0" providerId="LiveId" clId="{D012B2DA-5A7A-40CE-8586-FCD8BB319165}" dt="2020-03-27T14:38:01.074" v="2715" actId="14429"/>
          <ac:cxnSpMkLst>
            <pc:docMk/>
            <pc:sldMk cId="745889597" sldId="418"/>
            <ac:cxnSpMk id="137" creationId="{BEF85166-00A4-4C10-B200-683451007736}"/>
          </ac:cxnSpMkLst>
        </pc:cxnChg>
        <pc:cxnChg chg="mod">
          <ac:chgData name="Kulinich Bohdan" userId="48e65c9f34e137d0" providerId="LiveId" clId="{D012B2DA-5A7A-40CE-8586-FCD8BB319165}" dt="2020-03-27T14:38:01.420" v="2716" actId="14429"/>
          <ac:cxnSpMkLst>
            <pc:docMk/>
            <pc:sldMk cId="745889597" sldId="418"/>
            <ac:cxnSpMk id="140" creationId="{FB4754AD-4F33-4B32-8F10-15FD80B86577}"/>
          </ac:cxnSpMkLst>
        </pc:cxnChg>
        <pc:cxnChg chg="mod">
          <ac:chgData name="Kulinich Bohdan" userId="48e65c9f34e137d0" providerId="LiveId" clId="{D012B2DA-5A7A-40CE-8586-FCD8BB319165}" dt="2020-03-27T14:38:01.772" v="2717" actId="14429"/>
          <ac:cxnSpMkLst>
            <pc:docMk/>
            <pc:sldMk cId="745889597" sldId="418"/>
            <ac:cxnSpMk id="142" creationId="{9C8D02BE-9A3D-4AAD-ACAA-B418E862D1A3}"/>
          </ac:cxnSpMkLst>
        </pc:cxnChg>
      </pc:sldChg>
      <pc:sldChg chg="delSp modSp add mod ord delAnim modAnim">
        <pc:chgData name="Kulinich Bohdan" userId="48e65c9f34e137d0" providerId="LiveId" clId="{D012B2DA-5A7A-40CE-8586-FCD8BB319165}" dt="2020-03-27T15:31:21.197" v="2797" actId="14100"/>
        <pc:sldMkLst>
          <pc:docMk/>
          <pc:sldMk cId="1812610545" sldId="419"/>
        </pc:sldMkLst>
        <pc:spChg chg="mod">
          <ac:chgData name="Kulinich Bohdan" userId="48e65c9f34e137d0" providerId="LiveId" clId="{D012B2DA-5A7A-40CE-8586-FCD8BB319165}" dt="2020-03-27T15:31:21.197" v="2797" actId="14100"/>
          <ac:spMkLst>
            <pc:docMk/>
            <pc:sldMk cId="1812610545" sldId="419"/>
            <ac:spMk id="52" creationId="{8B57CC6B-04A4-44F1-B093-CBFE4C9274DA}"/>
          </ac:spMkLst>
        </pc:spChg>
        <pc:grpChg chg="del">
          <ac:chgData name="Kulinich Bohdan" userId="48e65c9f34e137d0" providerId="LiveId" clId="{D012B2DA-5A7A-40CE-8586-FCD8BB319165}" dt="2020-03-27T14:10:01.486" v="2309" actId="478"/>
          <ac:grpSpMkLst>
            <pc:docMk/>
            <pc:sldMk cId="1812610545" sldId="419"/>
            <ac:grpSpMk id="21" creationId="{06CFD6DB-829B-4AA7-AE4A-A5E0AA000CFA}"/>
          </ac:grpSpMkLst>
        </pc:grpChg>
      </pc:sldChg>
      <pc:sldChg chg="addSp delSp modSp add mod delAnim modAnim">
        <pc:chgData name="Kulinich Bohdan" userId="48e65c9f34e137d0" providerId="LiveId" clId="{D012B2DA-5A7A-40CE-8586-FCD8BB319165}" dt="2020-03-28T14:08:15.413" v="7808" actId="207"/>
        <pc:sldMkLst>
          <pc:docMk/>
          <pc:sldMk cId="3534702769" sldId="420"/>
        </pc:sldMkLst>
        <pc:spChg chg="mod">
          <ac:chgData name="Kulinich Bohdan" userId="48e65c9f34e137d0" providerId="LiveId" clId="{D012B2DA-5A7A-40CE-8586-FCD8BB319165}" dt="2020-03-27T16:30:24.519" v="3028" actId="164"/>
          <ac:spMkLst>
            <pc:docMk/>
            <pc:sldMk cId="3534702769" sldId="420"/>
            <ac:spMk id="2" creationId="{3157C1A3-86AD-44BA-B3B8-521FAD973B8B}"/>
          </ac:spMkLst>
        </pc:spChg>
        <pc:spChg chg="mod">
          <ac:chgData name="Kulinich Bohdan" userId="48e65c9f34e137d0" providerId="LiveId" clId="{D012B2DA-5A7A-40CE-8586-FCD8BB319165}" dt="2020-03-28T08:43:47.468" v="3240" actId="207"/>
          <ac:spMkLst>
            <pc:docMk/>
            <pc:sldMk cId="3534702769" sldId="420"/>
            <ac:spMk id="6" creationId="{73012C71-6824-4D03-A426-54EAA3B5340B}"/>
          </ac:spMkLst>
        </pc:spChg>
        <pc:spChg chg="mod">
          <ac:chgData name="Kulinich Bohdan" userId="48e65c9f34e137d0" providerId="LiveId" clId="{D012B2DA-5A7A-40CE-8586-FCD8BB319165}" dt="2020-03-27T16:30:24.519" v="3028" actId="164"/>
          <ac:spMkLst>
            <pc:docMk/>
            <pc:sldMk cId="3534702769" sldId="420"/>
            <ac:spMk id="19" creationId="{7EA4A332-0E3F-4D12-9C45-4993FA1D2FF2}"/>
          </ac:spMkLst>
        </pc:spChg>
        <pc:spChg chg="mod">
          <ac:chgData name="Kulinich Bohdan" userId="48e65c9f34e137d0" providerId="LiveId" clId="{D012B2DA-5A7A-40CE-8586-FCD8BB319165}" dt="2020-03-28T08:39:01.159" v="3188" actId="1076"/>
          <ac:spMkLst>
            <pc:docMk/>
            <pc:sldMk cId="3534702769" sldId="420"/>
            <ac:spMk id="20" creationId="{E188F671-24CB-4389-9C01-0B16E89011EE}"/>
          </ac:spMkLst>
        </pc:spChg>
        <pc:spChg chg="mod">
          <ac:chgData name="Kulinich Bohdan" userId="48e65c9f34e137d0" providerId="LiveId" clId="{D012B2DA-5A7A-40CE-8586-FCD8BB319165}" dt="2020-03-27T16:30:24.519" v="3028" actId="164"/>
          <ac:spMkLst>
            <pc:docMk/>
            <pc:sldMk cId="3534702769" sldId="420"/>
            <ac:spMk id="22" creationId="{5092AF5E-B5C9-4860-8F37-5349912B4208}"/>
          </ac:spMkLst>
        </pc:spChg>
        <pc:spChg chg="mod">
          <ac:chgData name="Kulinich Bohdan" userId="48e65c9f34e137d0" providerId="LiveId" clId="{D012B2DA-5A7A-40CE-8586-FCD8BB319165}" dt="2020-03-28T08:43:57.426" v="3241" actId="14429"/>
          <ac:spMkLst>
            <pc:docMk/>
            <pc:sldMk cId="3534702769" sldId="420"/>
            <ac:spMk id="39" creationId="{6FF5AA13-959C-4D18-B29C-6CF7B3E56EA6}"/>
          </ac:spMkLst>
        </pc:spChg>
        <pc:spChg chg="ord">
          <ac:chgData name="Kulinich Bohdan" userId="48e65c9f34e137d0" providerId="LiveId" clId="{D012B2DA-5A7A-40CE-8586-FCD8BB319165}" dt="2020-03-28T08:47:26.121" v="3286" actId="166"/>
          <ac:spMkLst>
            <pc:docMk/>
            <pc:sldMk cId="3534702769" sldId="420"/>
            <ac:spMk id="42" creationId="{F6A7E00E-CB1F-472C-8977-63FFAA0076C9}"/>
          </ac:spMkLst>
        </pc:spChg>
        <pc:spChg chg="mod">
          <ac:chgData name="Kulinich Bohdan" userId="48e65c9f34e137d0" providerId="LiveId" clId="{D012B2DA-5A7A-40CE-8586-FCD8BB319165}" dt="2020-03-28T08:43:58.090" v="3242" actId="14429"/>
          <ac:spMkLst>
            <pc:docMk/>
            <pc:sldMk cId="3534702769" sldId="420"/>
            <ac:spMk id="45" creationId="{3B5B775F-F404-47C6-A74E-ED08E8960BCD}"/>
          </ac:spMkLst>
        </pc:spChg>
        <pc:spChg chg="mod">
          <ac:chgData name="Kulinich Bohdan" userId="48e65c9f34e137d0" providerId="LiveId" clId="{D012B2DA-5A7A-40CE-8586-FCD8BB319165}" dt="2020-03-28T08:43:58.725" v="3243" actId="14429"/>
          <ac:spMkLst>
            <pc:docMk/>
            <pc:sldMk cId="3534702769" sldId="420"/>
            <ac:spMk id="46" creationId="{29A77A3B-E49B-4612-9098-61886B2317E6}"/>
          </ac:spMkLst>
        </pc:spChg>
        <pc:spChg chg="mod">
          <ac:chgData name="Kulinich Bohdan" userId="48e65c9f34e137d0" providerId="LiveId" clId="{D012B2DA-5A7A-40CE-8586-FCD8BB319165}" dt="2020-03-28T08:43:47.468" v="3240" actId="207"/>
          <ac:spMkLst>
            <pc:docMk/>
            <pc:sldMk cId="3534702769" sldId="420"/>
            <ac:spMk id="50" creationId="{C0D07FBB-6E2C-4E8C-938A-2666EA90C42D}"/>
          </ac:spMkLst>
        </pc:spChg>
        <pc:spChg chg="mod">
          <ac:chgData name="Kulinich Bohdan" userId="48e65c9f34e137d0" providerId="LiveId" clId="{D012B2DA-5A7A-40CE-8586-FCD8BB319165}" dt="2020-03-27T16:30:24.519" v="3028" actId="164"/>
          <ac:spMkLst>
            <pc:docMk/>
            <pc:sldMk cId="3534702769" sldId="420"/>
            <ac:spMk id="51" creationId="{37A8105F-7472-4863-9F70-52EEE96AF262}"/>
          </ac:spMkLst>
        </pc:spChg>
        <pc:spChg chg="mod">
          <ac:chgData name="Kulinich Bohdan" userId="48e65c9f34e137d0" providerId="LiveId" clId="{D012B2DA-5A7A-40CE-8586-FCD8BB319165}" dt="2020-03-28T14:08:15.413" v="7808" actId="207"/>
          <ac:spMkLst>
            <pc:docMk/>
            <pc:sldMk cId="3534702769" sldId="420"/>
            <ac:spMk id="52" creationId="{8B57CC6B-04A4-44F1-B093-CBFE4C9274DA}"/>
          </ac:spMkLst>
        </pc:spChg>
        <pc:spChg chg="mod">
          <ac:chgData name="Kulinich Bohdan" userId="48e65c9f34e137d0" providerId="LiveId" clId="{D012B2DA-5A7A-40CE-8586-FCD8BB319165}" dt="2020-03-27T16:31:53.278" v="3046" actId="208"/>
          <ac:spMkLst>
            <pc:docMk/>
            <pc:sldMk cId="3534702769" sldId="420"/>
            <ac:spMk id="72" creationId="{FEBF13E3-1998-42FE-AA4B-25348D9571E2}"/>
          </ac:spMkLst>
        </pc:spChg>
        <pc:spChg chg="mod">
          <ac:chgData name="Kulinich Bohdan" userId="48e65c9f34e137d0" providerId="LiveId" clId="{D012B2DA-5A7A-40CE-8586-FCD8BB319165}" dt="2020-03-27T16:31:53.278" v="3046" actId="208"/>
          <ac:spMkLst>
            <pc:docMk/>
            <pc:sldMk cId="3534702769" sldId="420"/>
            <ac:spMk id="75" creationId="{6E6C7862-7300-4D5B-9F70-32D2EDFE598E}"/>
          </ac:spMkLst>
        </pc:spChg>
        <pc:spChg chg="mod">
          <ac:chgData name="Kulinich Bohdan" userId="48e65c9f34e137d0" providerId="LiveId" clId="{D012B2DA-5A7A-40CE-8586-FCD8BB319165}" dt="2020-03-27T16:31:53.278" v="3046" actId="208"/>
          <ac:spMkLst>
            <pc:docMk/>
            <pc:sldMk cId="3534702769" sldId="420"/>
            <ac:spMk id="78" creationId="{A99D08E4-536F-44CD-885A-84299DDDF669}"/>
          </ac:spMkLst>
        </pc:spChg>
        <pc:spChg chg="mod">
          <ac:chgData name="Kulinich Bohdan" userId="48e65c9f34e137d0" providerId="LiveId" clId="{D012B2DA-5A7A-40CE-8586-FCD8BB319165}" dt="2020-03-27T16:32:47.284" v="3059" actId="208"/>
          <ac:spMkLst>
            <pc:docMk/>
            <pc:sldMk cId="3534702769" sldId="420"/>
            <ac:spMk id="80" creationId="{413611EB-1F88-45DD-A549-0786C188E2F9}"/>
          </ac:spMkLst>
        </pc:spChg>
        <pc:spChg chg="mod">
          <ac:chgData name="Kulinich Bohdan" userId="48e65c9f34e137d0" providerId="LiveId" clId="{D012B2DA-5A7A-40CE-8586-FCD8BB319165}" dt="2020-03-27T16:32:47.284" v="3059" actId="208"/>
          <ac:spMkLst>
            <pc:docMk/>
            <pc:sldMk cId="3534702769" sldId="420"/>
            <ac:spMk id="81" creationId="{2C3FB20D-0D45-4D80-8245-9FCD7799CBB4}"/>
          </ac:spMkLst>
        </pc:spChg>
        <pc:spChg chg="mod">
          <ac:chgData name="Kulinich Bohdan" userId="48e65c9f34e137d0" providerId="LiveId" clId="{D012B2DA-5A7A-40CE-8586-FCD8BB319165}" dt="2020-03-27T16:32:47.284" v="3059" actId="208"/>
          <ac:spMkLst>
            <pc:docMk/>
            <pc:sldMk cId="3534702769" sldId="420"/>
            <ac:spMk id="86" creationId="{DEDD2BA2-5C22-48DB-AA98-023B317CBE58}"/>
          </ac:spMkLst>
        </pc:spChg>
        <pc:spChg chg="mod">
          <ac:chgData name="Kulinich Bohdan" userId="48e65c9f34e137d0" providerId="LiveId" clId="{D012B2DA-5A7A-40CE-8586-FCD8BB319165}" dt="2020-03-27T16:32:47.284" v="3059" actId="208"/>
          <ac:spMkLst>
            <pc:docMk/>
            <pc:sldMk cId="3534702769" sldId="420"/>
            <ac:spMk id="92" creationId="{CE950F7B-47CD-4F9C-8F62-0DDA99ECBA3F}"/>
          </ac:spMkLst>
        </pc:spChg>
        <pc:spChg chg="mod">
          <ac:chgData name="Kulinich Bohdan" userId="48e65c9f34e137d0" providerId="LiveId" clId="{D012B2DA-5A7A-40CE-8586-FCD8BB319165}" dt="2020-03-27T16:32:47.284" v="3059" actId="208"/>
          <ac:spMkLst>
            <pc:docMk/>
            <pc:sldMk cId="3534702769" sldId="420"/>
            <ac:spMk id="106" creationId="{8CAADE56-1E46-4870-BAB4-DB132CC70372}"/>
          </ac:spMkLst>
        </pc:spChg>
        <pc:spChg chg="mod">
          <ac:chgData name="Kulinich Bohdan" userId="48e65c9f34e137d0" providerId="LiveId" clId="{D012B2DA-5A7A-40CE-8586-FCD8BB319165}" dt="2020-03-27T16:30:24.519" v="3028" actId="164"/>
          <ac:spMkLst>
            <pc:docMk/>
            <pc:sldMk cId="3534702769" sldId="420"/>
            <ac:spMk id="114" creationId="{17CB7346-A538-4CE3-B428-B331A69F5F45}"/>
          </ac:spMkLst>
        </pc:spChg>
        <pc:spChg chg="add mod">
          <ac:chgData name="Kulinich Bohdan" userId="48e65c9f34e137d0" providerId="LiveId" clId="{D012B2DA-5A7A-40CE-8586-FCD8BB319165}" dt="2020-03-28T08:24:55.367" v="3142" actId="1076"/>
          <ac:spMkLst>
            <pc:docMk/>
            <pc:sldMk cId="3534702769" sldId="420"/>
            <ac:spMk id="118" creationId="{C615FE7A-CA4E-4AFD-ACE2-239546911A96}"/>
          </ac:spMkLst>
        </pc:spChg>
        <pc:spChg chg="add mod">
          <ac:chgData name="Kulinich Bohdan" userId="48e65c9f34e137d0" providerId="LiveId" clId="{D012B2DA-5A7A-40CE-8586-FCD8BB319165}" dt="2020-03-28T08:37:18.330" v="3174" actId="1076"/>
          <ac:spMkLst>
            <pc:docMk/>
            <pc:sldMk cId="3534702769" sldId="420"/>
            <ac:spMk id="119" creationId="{5BCA2B4A-D0B9-407A-BF37-B150707855DE}"/>
          </ac:spMkLst>
        </pc:spChg>
        <pc:spChg chg="add del mod">
          <ac:chgData name="Kulinich Bohdan" userId="48e65c9f34e137d0" providerId="LiveId" clId="{D012B2DA-5A7A-40CE-8586-FCD8BB319165}" dt="2020-03-28T08:38:43.966" v="3183" actId="478"/>
          <ac:spMkLst>
            <pc:docMk/>
            <pc:sldMk cId="3534702769" sldId="420"/>
            <ac:spMk id="121" creationId="{DB38AD21-1E5F-4CD1-96B2-7BA3EBC2AD97}"/>
          </ac:spMkLst>
        </pc:spChg>
        <pc:spChg chg="add del mod">
          <ac:chgData name="Kulinich Bohdan" userId="48e65c9f34e137d0" providerId="LiveId" clId="{D012B2DA-5A7A-40CE-8586-FCD8BB319165}" dt="2020-03-28T08:38:45.078" v="3184" actId="478"/>
          <ac:spMkLst>
            <pc:docMk/>
            <pc:sldMk cId="3534702769" sldId="420"/>
            <ac:spMk id="122" creationId="{E6E071DE-22EF-48DD-B78D-5AA10E1A80B5}"/>
          </ac:spMkLst>
        </pc:spChg>
        <pc:spChg chg="add mod">
          <ac:chgData name="Kulinich Bohdan" userId="48e65c9f34e137d0" providerId="LiveId" clId="{D012B2DA-5A7A-40CE-8586-FCD8BB319165}" dt="2020-03-28T08:40:07.172" v="3215" actId="1076"/>
          <ac:spMkLst>
            <pc:docMk/>
            <pc:sldMk cId="3534702769" sldId="420"/>
            <ac:spMk id="123" creationId="{97491E89-7741-4EE2-A630-5B6E5C0BD53E}"/>
          </ac:spMkLst>
        </pc:spChg>
        <pc:spChg chg="add del">
          <ac:chgData name="Kulinich Bohdan" userId="48e65c9f34e137d0" providerId="LiveId" clId="{D012B2DA-5A7A-40CE-8586-FCD8BB319165}" dt="2020-03-27T16:35:04.394" v="3069"/>
          <ac:spMkLst>
            <pc:docMk/>
            <pc:sldMk cId="3534702769" sldId="420"/>
            <ac:spMk id="126" creationId="{906B86BA-678D-42FD-83C2-8099A254C71F}"/>
          </ac:spMkLst>
        </pc:spChg>
        <pc:spChg chg="add mod">
          <ac:chgData name="Kulinich Bohdan" userId="48e65c9f34e137d0" providerId="LiveId" clId="{D012B2DA-5A7A-40CE-8586-FCD8BB319165}" dt="2020-03-28T08:50:10.002" v="3295" actId="1076"/>
          <ac:spMkLst>
            <pc:docMk/>
            <pc:sldMk cId="3534702769" sldId="420"/>
            <ac:spMk id="126" creationId="{B085EEBF-5F61-4FC1-8530-678144ABC41C}"/>
          </ac:spMkLst>
        </pc:spChg>
        <pc:spChg chg="add mod">
          <ac:chgData name="Kulinich Bohdan" userId="48e65c9f34e137d0" providerId="LiveId" clId="{D012B2DA-5A7A-40CE-8586-FCD8BB319165}" dt="2020-03-28T08:50:10.002" v="3295" actId="1076"/>
          <ac:spMkLst>
            <pc:docMk/>
            <pc:sldMk cId="3534702769" sldId="420"/>
            <ac:spMk id="127" creationId="{9E6AFD31-C945-4F91-BFE8-3BA56EEA0333}"/>
          </ac:spMkLst>
        </pc:spChg>
        <pc:spChg chg="add del">
          <ac:chgData name="Kulinich Bohdan" userId="48e65c9f34e137d0" providerId="LiveId" clId="{D012B2DA-5A7A-40CE-8586-FCD8BB319165}" dt="2020-03-27T16:35:04.394" v="3069"/>
          <ac:spMkLst>
            <pc:docMk/>
            <pc:sldMk cId="3534702769" sldId="420"/>
            <ac:spMk id="127" creationId="{A6044D6E-2FC2-4492-B5E7-FB4D25258434}"/>
          </ac:spMkLst>
        </pc:spChg>
        <pc:spChg chg="add mod">
          <ac:chgData name="Kulinich Bohdan" userId="48e65c9f34e137d0" providerId="LiveId" clId="{D012B2DA-5A7A-40CE-8586-FCD8BB319165}" dt="2020-03-27T16:35:19.916" v="3073" actId="1076"/>
          <ac:spMkLst>
            <pc:docMk/>
            <pc:sldMk cId="3534702769" sldId="420"/>
            <ac:spMk id="128" creationId="{1A8CB396-1A54-4A7B-BA51-6D359325C204}"/>
          </ac:spMkLst>
        </pc:spChg>
        <pc:spChg chg="add del mod">
          <ac:chgData name="Kulinich Bohdan" userId="48e65c9f34e137d0" providerId="LiveId" clId="{D012B2DA-5A7A-40CE-8586-FCD8BB319165}" dt="2020-03-27T16:35:10.684" v="3072" actId="478"/>
          <ac:spMkLst>
            <pc:docMk/>
            <pc:sldMk cId="3534702769" sldId="420"/>
            <ac:spMk id="129" creationId="{7C434B94-D08F-4FC4-933E-2DB147DD0579}"/>
          </ac:spMkLst>
        </pc:spChg>
        <pc:spChg chg="add mod">
          <ac:chgData name="Kulinich Bohdan" userId="48e65c9f34e137d0" providerId="LiveId" clId="{D012B2DA-5A7A-40CE-8586-FCD8BB319165}" dt="2020-03-27T16:35:23.287" v="3074" actId="1076"/>
          <ac:spMkLst>
            <pc:docMk/>
            <pc:sldMk cId="3534702769" sldId="420"/>
            <ac:spMk id="130" creationId="{2256E043-E4AD-47D4-AABE-2C229E9037DC}"/>
          </ac:spMkLst>
        </pc:spChg>
        <pc:spChg chg="add mod">
          <ac:chgData name="Kulinich Bohdan" userId="48e65c9f34e137d0" providerId="LiveId" clId="{D012B2DA-5A7A-40CE-8586-FCD8BB319165}" dt="2020-03-27T16:35:56.347" v="3084" actId="1076"/>
          <ac:spMkLst>
            <pc:docMk/>
            <pc:sldMk cId="3534702769" sldId="420"/>
            <ac:spMk id="131" creationId="{CAD65C34-952C-4EE0-B118-727E3492FD50}"/>
          </ac:spMkLst>
        </pc:spChg>
        <pc:spChg chg="add del mod">
          <ac:chgData name="Kulinich Bohdan" userId="48e65c9f34e137d0" providerId="LiveId" clId="{D012B2DA-5A7A-40CE-8586-FCD8BB319165}" dt="2020-03-27T16:35:34.394" v="3078" actId="478"/>
          <ac:spMkLst>
            <pc:docMk/>
            <pc:sldMk cId="3534702769" sldId="420"/>
            <ac:spMk id="133" creationId="{5C3DD608-0A91-43C3-86DC-373EAD26251E}"/>
          </ac:spMkLst>
        </pc:spChg>
        <pc:spChg chg="add mod">
          <ac:chgData name="Kulinich Bohdan" userId="48e65c9f34e137d0" providerId="LiveId" clId="{D012B2DA-5A7A-40CE-8586-FCD8BB319165}" dt="2020-03-27T16:35:52.838" v="3083" actId="1076"/>
          <ac:spMkLst>
            <pc:docMk/>
            <pc:sldMk cId="3534702769" sldId="420"/>
            <ac:spMk id="134" creationId="{D0D6EA94-3BDB-4411-8BC3-30F70F17F3E9}"/>
          </ac:spMkLst>
        </pc:spChg>
        <pc:spChg chg="add mod">
          <ac:chgData name="Kulinich Bohdan" userId="48e65c9f34e137d0" providerId="LiveId" clId="{D012B2DA-5A7A-40CE-8586-FCD8BB319165}" dt="2020-03-28T08:53:58.388" v="3371" actId="1076"/>
          <ac:spMkLst>
            <pc:docMk/>
            <pc:sldMk cId="3534702769" sldId="420"/>
            <ac:spMk id="138" creationId="{289A0FC2-7BF8-4634-BC2A-0A0E17894154}"/>
          </ac:spMkLst>
        </pc:spChg>
        <pc:spChg chg="add mod">
          <ac:chgData name="Kulinich Bohdan" userId="48e65c9f34e137d0" providerId="LiveId" clId="{D012B2DA-5A7A-40CE-8586-FCD8BB319165}" dt="2020-03-28T09:05:39.961" v="3399" actId="1076"/>
          <ac:spMkLst>
            <pc:docMk/>
            <pc:sldMk cId="3534702769" sldId="420"/>
            <ac:spMk id="139" creationId="{5A14CA3B-AB2B-46C0-B555-F6406F449DC0}"/>
          </ac:spMkLst>
        </pc:spChg>
        <pc:grpChg chg="add mod">
          <ac:chgData name="Kulinich Bohdan" userId="48e65c9f34e137d0" providerId="LiveId" clId="{D012B2DA-5A7A-40CE-8586-FCD8BB319165}" dt="2020-03-27T16:30:24.519" v="3028" actId="164"/>
          <ac:grpSpMkLst>
            <pc:docMk/>
            <pc:sldMk cId="3534702769" sldId="420"/>
            <ac:grpSpMk id="7" creationId="{29EEFD5D-9944-4199-85C3-F31E340334A8}"/>
          </ac:grpSpMkLst>
        </pc:grpChg>
        <pc:grpChg chg="mod">
          <ac:chgData name="Kulinich Bohdan" userId="48e65c9f34e137d0" providerId="LiveId" clId="{D012B2DA-5A7A-40CE-8586-FCD8BB319165}" dt="2020-03-27T16:30:24.519" v="3028" actId="164"/>
          <ac:grpSpMkLst>
            <pc:docMk/>
            <pc:sldMk cId="3534702769" sldId="420"/>
            <ac:grpSpMk id="15" creationId="{FA15E779-0B64-48FA-BA14-9753602CD2D1}"/>
          </ac:grpSpMkLst>
        </pc:grpChg>
        <pc:grpChg chg="mod">
          <ac:chgData name="Kulinich Bohdan" userId="48e65c9f34e137d0" providerId="LiveId" clId="{D012B2DA-5A7A-40CE-8586-FCD8BB319165}" dt="2020-03-27T16:30:24.519" v="3028" actId="164"/>
          <ac:grpSpMkLst>
            <pc:docMk/>
            <pc:sldMk cId="3534702769" sldId="420"/>
            <ac:grpSpMk id="16" creationId="{9954A418-22C6-4C5C-824D-6C9B2F3EB65D}"/>
          </ac:grpSpMkLst>
        </pc:grpChg>
        <pc:grpChg chg="mod">
          <ac:chgData name="Kulinich Bohdan" userId="48e65c9f34e137d0" providerId="LiveId" clId="{D012B2DA-5A7A-40CE-8586-FCD8BB319165}" dt="2020-03-27T16:30:24.519" v="3028" actId="164"/>
          <ac:grpSpMkLst>
            <pc:docMk/>
            <pc:sldMk cId="3534702769" sldId="420"/>
            <ac:grpSpMk id="17" creationId="{CECFA452-5E8C-4345-BD83-99D7DA516617}"/>
          </ac:grpSpMkLst>
        </pc:grpChg>
        <pc:grpChg chg="add del mod">
          <ac:chgData name="Kulinich Bohdan" userId="48e65c9f34e137d0" providerId="LiveId" clId="{D012B2DA-5A7A-40CE-8586-FCD8BB319165}" dt="2020-03-27T16:31:54.665" v="3048"/>
          <ac:grpSpMkLst>
            <pc:docMk/>
            <pc:sldMk cId="3534702769" sldId="420"/>
            <ac:grpSpMk id="67" creationId="{F35F0CA8-69B4-4E6E-972A-9A9574A7DC78}"/>
          </ac:grpSpMkLst>
        </pc:grpChg>
        <pc:grpChg chg="add mod">
          <ac:chgData name="Kulinich Bohdan" userId="48e65c9f34e137d0" providerId="LiveId" clId="{D012B2DA-5A7A-40CE-8586-FCD8BB319165}" dt="2020-03-27T16:32:55.102" v="3060" actId="1076"/>
          <ac:grpSpMkLst>
            <pc:docMk/>
            <pc:sldMk cId="3534702769" sldId="420"/>
            <ac:grpSpMk id="79" creationId="{718315E1-3064-4EDB-97DF-65BDEA896EBE}"/>
          </ac:grpSpMkLst>
        </pc:grpChg>
        <pc:grpChg chg="mod">
          <ac:chgData name="Kulinich Bohdan" userId="48e65c9f34e137d0" providerId="LiveId" clId="{D012B2DA-5A7A-40CE-8586-FCD8BB319165}" dt="2020-03-27T16:32:00.603" v="3049"/>
          <ac:grpSpMkLst>
            <pc:docMk/>
            <pc:sldMk cId="3534702769" sldId="420"/>
            <ac:grpSpMk id="93" creationId="{CBB113CF-6751-4B23-91B1-A7C3BC634112}"/>
          </ac:grpSpMkLst>
        </pc:grpChg>
        <pc:grpChg chg="mod">
          <ac:chgData name="Kulinich Bohdan" userId="48e65c9f34e137d0" providerId="LiveId" clId="{D012B2DA-5A7A-40CE-8586-FCD8BB319165}" dt="2020-03-27T16:32:00.603" v="3049"/>
          <ac:grpSpMkLst>
            <pc:docMk/>
            <pc:sldMk cId="3534702769" sldId="420"/>
            <ac:grpSpMk id="95" creationId="{15347FF0-BB5E-4640-9A2A-58FC6975FC5F}"/>
          </ac:grpSpMkLst>
        </pc:grpChg>
        <pc:grpChg chg="mod">
          <ac:chgData name="Kulinich Bohdan" userId="48e65c9f34e137d0" providerId="LiveId" clId="{D012B2DA-5A7A-40CE-8586-FCD8BB319165}" dt="2020-03-27T16:32:00.603" v="3049"/>
          <ac:grpSpMkLst>
            <pc:docMk/>
            <pc:sldMk cId="3534702769" sldId="420"/>
            <ac:grpSpMk id="102" creationId="{F3C7DAE4-7A77-4BE2-B24B-98459BFF1386}"/>
          </ac:grpSpMkLst>
        </pc:grpChg>
        <pc:grpChg chg="add del mod">
          <ac:chgData name="Kulinich Bohdan" userId="48e65c9f34e137d0" providerId="LiveId" clId="{D012B2DA-5A7A-40CE-8586-FCD8BB319165}" dt="2020-03-27T16:32:07.130" v="3052" actId="478"/>
          <ac:grpSpMkLst>
            <pc:docMk/>
            <pc:sldMk cId="3534702769" sldId="420"/>
            <ac:grpSpMk id="118" creationId="{B12932D3-881C-4CDA-944E-1B114131CDD3}"/>
          </ac:grpSpMkLst>
        </pc:grpChg>
        <pc:picChg chg="add del">
          <ac:chgData name="Kulinich Bohdan" userId="48e65c9f34e137d0" providerId="LiveId" clId="{D012B2DA-5A7A-40CE-8586-FCD8BB319165}" dt="2020-03-28T08:53:11.335" v="3326"/>
          <ac:picMkLst>
            <pc:docMk/>
            <pc:sldMk cId="3534702769" sldId="420"/>
            <ac:picMk id="133" creationId="{34DCADA0-AD5C-4601-88E0-64C41FC911A3}"/>
          </ac:picMkLst>
        </pc:picChg>
        <pc:cxnChg chg="mod">
          <ac:chgData name="Kulinich Bohdan" userId="48e65c9f34e137d0" providerId="LiveId" clId="{D012B2DA-5A7A-40CE-8586-FCD8BB319165}" dt="2020-03-27T16:30:24.519" v="3028" actId="164"/>
          <ac:cxnSpMkLst>
            <pc:docMk/>
            <pc:sldMk cId="3534702769" sldId="420"/>
            <ac:cxnSpMk id="43" creationId="{8ABF2E1C-9752-443B-A505-6B27CA6BB42E}"/>
          </ac:cxnSpMkLst>
        </pc:cxnChg>
        <pc:cxnChg chg="mod">
          <ac:chgData name="Kulinich Bohdan" userId="48e65c9f34e137d0" providerId="LiveId" clId="{D012B2DA-5A7A-40CE-8586-FCD8BB319165}" dt="2020-03-27T16:30:24.519" v="3028" actId="164"/>
          <ac:cxnSpMkLst>
            <pc:docMk/>
            <pc:sldMk cId="3534702769" sldId="420"/>
            <ac:cxnSpMk id="48" creationId="{34180FBF-1F5F-4D27-9087-D0E2DEC0C8B8}"/>
          </ac:cxnSpMkLst>
        </pc:cxnChg>
        <pc:cxnChg chg="mod">
          <ac:chgData name="Kulinich Bohdan" userId="48e65c9f34e137d0" providerId="LiveId" clId="{D012B2DA-5A7A-40CE-8586-FCD8BB319165}" dt="2020-03-27T16:31:53.278" v="3046" actId="208"/>
          <ac:cxnSpMkLst>
            <pc:docMk/>
            <pc:sldMk cId="3534702769" sldId="420"/>
            <ac:cxnSpMk id="73" creationId="{2A24D16E-8AC5-4C73-9782-CB3679E3C067}"/>
          </ac:cxnSpMkLst>
        </pc:cxnChg>
        <pc:cxnChg chg="mod">
          <ac:chgData name="Kulinich Bohdan" userId="48e65c9f34e137d0" providerId="LiveId" clId="{D012B2DA-5A7A-40CE-8586-FCD8BB319165}" dt="2020-03-27T16:31:53.278" v="3046" actId="208"/>
          <ac:cxnSpMkLst>
            <pc:docMk/>
            <pc:sldMk cId="3534702769" sldId="420"/>
            <ac:cxnSpMk id="74" creationId="{F781224D-42C3-4B04-81C1-8320371396DE}"/>
          </ac:cxnSpMkLst>
        </pc:cxnChg>
        <pc:cxnChg chg="mod">
          <ac:chgData name="Kulinich Bohdan" userId="48e65c9f34e137d0" providerId="LiveId" clId="{D012B2DA-5A7A-40CE-8586-FCD8BB319165}" dt="2020-03-27T16:31:53.278" v="3046" actId="208"/>
          <ac:cxnSpMkLst>
            <pc:docMk/>
            <pc:sldMk cId="3534702769" sldId="420"/>
            <ac:cxnSpMk id="77" creationId="{195D8F90-6B0F-4ABB-963A-24D089F52619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83" creationId="{A096AB0E-EEB4-4C88-84EA-21D0BC1ABA0B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84" creationId="{282CFD03-6F87-4847-9BDA-E27E26DD0D57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85" creationId="{49ABBF58-6619-4793-9589-BE389C28A285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89" creationId="{093E235F-60EE-4EC4-A3C8-D8F9C515C14A}"/>
          </ac:cxnSpMkLst>
        </pc:cxnChg>
        <pc:cxnChg chg="mod">
          <ac:chgData name="Kulinich Bohdan" userId="48e65c9f34e137d0" providerId="LiveId" clId="{D012B2DA-5A7A-40CE-8586-FCD8BB319165}" dt="2020-03-27T16:30:24.519" v="3028" actId="164"/>
          <ac:cxnSpMkLst>
            <pc:docMk/>
            <pc:sldMk cId="3534702769" sldId="420"/>
            <ac:cxnSpMk id="94" creationId="{4C728B16-DBAC-424D-A82C-47BE2640768B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96" creationId="{2157B23A-573F-4C4F-A75A-217BC6B5CF1A}"/>
          </ac:cxnSpMkLst>
        </pc:cxnChg>
        <pc:cxnChg chg="mod">
          <ac:chgData name="Kulinich Bohdan" userId="48e65c9f34e137d0" providerId="LiveId" clId="{D012B2DA-5A7A-40CE-8586-FCD8BB319165}" dt="2020-03-27T16:30:24.519" v="3028" actId="164"/>
          <ac:cxnSpMkLst>
            <pc:docMk/>
            <pc:sldMk cId="3534702769" sldId="420"/>
            <ac:cxnSpMk id="97" creationId="{0A39637A-D9E3-4186-A45A-ECF061AE7027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98" creationId="{53436A0B-0B79-49FA-80AD-A9E084079A34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99" creationId="{3F681F4E-EC43-4E40-B3EA-69D1C1A9381E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103" creationId="{F430328B-6170-42CA-AA09-CBF53B9B28BB}"/>
          </ac:cxnSpMkLst>
        </pc:cxnChg>
        <pc:cxnChg chg="mod">
          <ac:chgData name="Kulinich Bohdan" userId="48e65c9f34e137d0" providerId="LiveId" clId="{D012B2DA-5A7A-40CE-8586-FCD8BB319165}" dt="2020-03-27T16:30:24.519" v="3028" actId="164"/>
          <ac:cxnSpMkLst>
            <pc:docMk/>
            <pc:sldMk cId="3534702769" sldId="420"/>
            <ac:cxnSpMk id="104" creationId="{015BD6BF-9ABF-4E27-A76E-488A563BDA60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105" creationId="{7F2C6FDC-79FE-4A2A-99F5-A7CFD28D154F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107" creationId="{1C907660-6F07-4DC9-8164-D7AF85C4F8BB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108" creationId="{B5367619-EC39-4572-8BEA-7E4C7A94B7A1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109" creationId="{05FB4DC5-C9EB-4C33-AF3D-A93000464894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110" creationId="{B1DDCE24-F0C4-46AD-BC12-26ED5CF815A1}"/>
          </ac:cxnSpMkLst>
        </pc:cxnChg>
        <pc:cxnChg chg="mod">
          <ac:chgData name="Kulinich Bohdan" userId="48e65c9f34e137d0" providerId="LiveId" clId="{D012B2DA-5A7A-40CE-8586-FCD8BB319165}" dt="2020-03-27T16:30:24.519" v="3028" actId="164"/>
          <ac:cxnSpMkLst>
            <pc:docMk/>
            <pc:sldMk cId="3534702769" sldId="420"/>
            <ac:cxnSpMk id="111" creationId="{27023388-EB1D-4B19-9928-059942345180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112" creationId="{4AB4D277-5187-4231-B080-E915EE2672AC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113" creationId="{1C492926-2851-40AA-9B83-F5CD0AAC8DEF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115" creationId="{65C6976B-F09B-4CB8-9E53-E236EB0DBF15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116" creationId="{3386A277-FDF8-4CE7-A7EC-BFCAB8B48F6E}"/>
          </ac:cxnSpMkLst>
        </pc:cxnChg>
        <pc:cxnChg chg="mod">
          <ac:chgData name="Kulinich Bohdan" userId="48e65c9f34e137d0" providerId="LiveId" clId="{D012B2DA-5A7A-40CE-8586-FCD8BB319165}" dt="2020-03-27T16:32:47.284" v="3059" actId="208"/>
          <ac:cxnSpMkLst>
            <pc:docMk/>
            <pc:sldMk cId="3534702769" sldId="420"/>
            <ac:cxnSpMk id="117" creationId="{CEB5259E-7D28-4A55-9B46-7EBD1BFCBFC7}"/>
          </ac:cxnSpMkLst>
        </pc:cxnChg>
        <pc:cxnChg chg="add del mod">
          <ac:chgData name="Kulinich Bohdan" userId="48e65c9f34e137d0" providerId="LiveId" clId="{D012B2DA-5A7A-40CE-8586-FCD8BB319165}" dt="2020-03-28T08:49:04.641" v="3288" actId="478"/>
          <ac:cxnSpMkLst>
            <pc:docMk/>
            <pc:sldMk cId="3534702769" sldId="420"/>
            <ac:cxnSpMk id="120" creationId="{AE9AB0A5-4914-4B5C-BEFC-0BC1CA371276}"/>
          </ac:cxnSpMkLst>
        </pc:cxnChg>
        <pc:cxnChg chg="add mod">
          <ac:chgData name="Kulinich Bohdan" userId="48e65c9f34e137d0" providerId="LiveId" clId="{D012B2DA-5A7A-40CE-8586-FCD8BB319165}" dt="2020-03-28T08:50:10.002" v="3295" actId="1076"/>
          <ac:cxnSpMkLst>
            <pc:docMk/>
            <pc:sldMk cId="3534702769" sldId="420"/>
            <ac:cxnSpMk id="124" creationId="{D656A03B-4A89-4072-A301-BB2243183FB5}"/>
          </ac:cxnSpMkLst>
        </pc:cxnChg>
        <pc:cxnChg chg="add mod">
          <ac:chgData name="Kulinich Bohdan" userId="48e65c9f34e137d0" providerId="LiveId" clId="{D012B2DA-5A7A-40CE-8586-FCD8BB319165}" dt="2020-03-28T08:51:31.059" v="3309" actId="14100"/>
          <ac:cxnSpMkLst>
            <pc:docMk/>
            <pc:sldMk cId="3534702769" sldId="420"/>
            <ac:cxnSpMk id="129" creationId="{07F5D1BC-CDD9-4C75-94C1-4C1414A1857F}"/>
          </ac:cxnSpMkLst>
        </pc:cxnChg>
        <pc:cxnChg chg="mod">
          <ac:chgData name="Kulinich Bohdan" userId="48e65c9f34e137d0" providerId="LiveId" clId="{D012B2DA-5A7A-40CE-8586-FCD8BB319165}" dt="2020-03-27T16:30:24.519" v="3028" actId="164"/>
          <ac:cxnSpMkLst>
            <pc:docMk/>
            <pc:sldMk cId="3534702769" sldId="420"/>
            <ac:cxnSpMk id="137" creationId="{BEF85166-00A4-4C10-B200-683451007736}"/>
          </ac:cxnSpMkLst>
        </pc:cxnChg>
        <pc:cxnChg chg="mod">
          <ac:chgData name="Kulinich Bohdan" userId="48e65c9f34e137d0" providerId="LiveId" clId="{D012B2DA-5A7A-40CE-8586-FCD8BB319165}" dt="2020-03-27T16:30:24.519" v="3028" actId="164"/>
          <ac:cxnSpMkLst>
            <pc:docMk/>
            <pc:sldMk cId="3534702769" sldId="420"/>
            <ac:cxnSpMk id="140" creationId="{FB4754AD-4F33-4B32-8F10-15FD80B86577}"/>
          </ac:cxnSpMkLst>
        </pc:cxnChg>
        <pc:cxnChg chg="mod">
          <ac:chgData name="Kulinich Bohdan" userId="48e65c9f34e137d0" providerId="LiveId" clId="{D012B2DA-5A7A-40CE-8586-FCD8BB319165}" dt="2020-03-27T16:30:24.519" v="3028" actId="164"/>
          <ac:cxnSpMkLst>
            <pc:docMk/>
            <pc:sldMk cId="3534702769" sldId="420"/>
            <ac:cxnSpMk id="142" creationId="{9C8D02BE-9A3D-4AAD-ACAA-B418E862D1A3}"/>
          </ac:cxnSpMkLst>
        </pc:cxnChg>
      </pc:sldChg>
      <pc:sldChg chg="add del">
        <pc:chgData name="Kulinich Bohdan" userId="48e65c9f34e137d0" providerId="LiveId" clId="{D012B2DA-5A7A-40CE-8586-FCD8BB319165}" dt="2020-03-29T06:09:04.748" v="8014" actId="47"/>
        <pc:sldMkLst>
          <pc:docMk/>
          <pc:sldMk cId="1949907474" sldId="421"/>
        </pc:sldMkLst>
      </pc:sldChg>
      <pc:sldChg chg="addSp delSp modSp add del mod ord modAnim">
        <pc:chgData name="Kulinich Bohdan" userId="48e65c9f34e137d0" providerId="LiveId" clId="{D012B2DA-5A7A-40CE-8586-FCD8BB319165}" dt="2020-03-29T06:09:04.748" v="8014" actId="47"/>
        <pc:sldMkLst>
          <pc:docMk/>
          <pc:sldMk cId="2362293845" sldId="422"/>
        </pc:sldMkLst>
        <pc:spChg chg="add mod ord">
          <ac:chgData name="Kulinich Bohdan" userId="48e65c9f34e137d0" providerId="LiveId" clId="{D012B2DA-5A7A-40CE-8586-FCD8BB319165}" dt="2020-03-28T13:24:38.645" v="6015" actId="166"/>
          <ac:spMkLst>
            <pc:docMk/>
            <pc:sldMk cId="2362293845" sldId="422"/>
            <ac:spMk id="3" creationId="{314413EA-A8DF-4DFB-863D-2118CE4EA0CF}"/>
          </ac:spMkLst>
        </pc:spChg>
        <pc:spChg chg="add mod ord">
          <ac:chgData name="Kulinich Bohdan" userId="48e65c9f34e137d0" providerId="LiveId" clId="{D012B2DA-5A7A-40CE-8586-FCD8BB319165}" dt="2020-03-28T13:21:14.382" v="5981" actId="166"/>
          <ac:spMkLst>
            <pc:docMk/>
            <pc:sldMk cId="2362293845" sldId="422"/>
            <ac:spMk id="4" creationId="{9510675B-A11F-4B8E-B202-AE197EE96D05}"/>
          </ac:spMkLst>
        </pc:spChg>
        <pc:spChg chg="add mod ord">
          <ac:chgData name="Kulinich Bohdan" userId="48e65c9f34e137d0" providerId="LiveId" clId="{D012B2DA-5A7A-40CE-8586-FCD8BB319165}" dt="2020-03-28T13:25:53.816" v="6030" actId="166"/>
          <ac:spMkLst>
            <pc:docMk/>
            <pc:sldMk cId="2362293845" sldId="422"/>
            <ac:spMk id="8" creationId="{40B52FAF-1BCD-4372-A5C7-C29071B83C3B}"/>
          </ac:spMkLst>
        </pc:spChg>
        <pc:spChg chg="add mod">
          <ac:chgData name="Kulinich Bohdan" userId="48e65c9f34e137d0" providerId="LiveId" clId="{D012B2DA-5A7A-40CE-8586-FCD8BB319165}" dt="2020-03-28T13:40:06.070" v="7332" actId="14429"/>
          <ac:spMkLst>
            <pc:docMk/>
            <pc:sldMk cId="2362293845" sldId="422"/>
            <ac:spMk id="9" creationId="{E83033B0-81E8-4E91-913F-1D9C628202BA}"/>
          </ac:spMkLst>
        </pc:spChg>
        <pc:spChg chg="add mod ord">
          <ac:chgData name="Kulinich Bohdan" userId="48e65c9f34e137d0" providerId="LiveId" clId="{D012B2DA-5A7A-40CE-8586-FCD8BB319165}" dt="2020-03-28T13:32:33.979" v="7203" actId="166"/>
          <ac:spMkLst>
            <pc:docMk/>
            <pc:sldMk cId="2362293845" sldId="422"/>
            <ac:spMk id="23" creationId="{0AB3615C-F10D-4C5D-9F83-524FCA2E320D}"/>
          </ac:spMkLst>
        </pc:spChg>
        <pc:spChg chg="add mod">
          <ac:chgData name="Kulinich Bohdan" userId="48e65c9f34e137d0" providerId="LiveId" clId="{D012B2DA-5A7A-40CE-8586-FCD8BB319165}" dt="2020-03-28T13:15:09.433" v="4659" actId="1076"/>
          <ac:spMkLst>
            <pc:docMk/>
            <pc:sldMk cId="2362293845" sldId="422"/>
            <ac:spMk id="24" creationId="{BC6646DB-2DC2-4789-9AC7-45E8C348EDB9}"/>
          </ac:spMkLst>
        </pc:spChg>
        <pc:spChg chg="add mod">
          <ac:chgData name="Kulinich Bohdan" userId="48e65c9f34e137d0" providerId="LiveId" clId="{D012B2DA-5A7A-40CE-8586-FCD8BB319165}" dt="2020-03-28T13:21:38.145" v="5985"/>
          <ac:spMkLst>
            <pc:docMk/>
            <pc:sldMk cId="2362293845" sldId="422"/>
            <ac:spMk id="25" creationId="{DAE153B6-50EC-4DC7-8101-14F74EED3E7C}"/>
          </ac:spMkLst>
        </pc:spChg>
        <pc:spChg chg="add mod">
          <ac:chgData name="Kulinich Bohdan" userId="48e65c9f34e137d0" providerId="LiveId" clId="{D012B2DA-5A7A-40CE-8586-FCD8BB319165}" dt="2020-03-28T13:35:30.486" v="7284" actId="1076"/>
          <ac:spMkLst>
            <pc:docMk/>
            <pc:sldMk cId="2362293845" sldId="422"/>
            <ac:spMk id="26" creationId="{06D12CA3-9099-43EE-AE1C-A3144BF5BCA3}"/>
          </ac:spMkLst>
        </pc:spChg>
        <pc:spChg chg="add mod ord">
          <ac:chgData name="Kulinich Bohdan" userId="48e65c9f34e137d0" providerId="LiveId" clId="{D012B2DA-5A7A-40CE-8586-FCD8BB319165}" dt="2020-03-28T13:30:43.144" v="7140" actId="207"/>
          <ac:spMkLst>
            <pc:docMk/>
            <pc:sldMk cId="2362293845" sldId="422"/>
            <ac:spMk id="27" creationId="{4E55A362-36EC-4398-BBD2-A046EF460367}"/>
          </ac:spMkLst>
        </pc:spChg>
        <pc:spChg chg="add mod ord">
          <ac:chgData name="Kulinich Bohdan" userId="48e65c9f34e137d0" providerId="LiveId" clId="{D012B2DA-5A7A-40CE-8586-FCD8BB319165}" dt="2020-03-28T13:32:39.570" v="7208" actId="170"/>
          <ac:spMkLst>
            <pc:docMk/>
            <pc:sldMk cId="2362293845" sldId="422"/>
            <ac:spMk id="28" creationId="{60C43691-D047-4BB8-9C8E-E7DD8C4E4FAB}"/>
          </ac:spMkLst>
        </pc:spChg>
        <pc:spChg chg="add mod ord">
          <ac:chgData name="Kulinich Bohdan" userId="48e65c9f34e137d0" providerId="LiveId" clId="{D012B2DA-5A7A-40CE-8586-FCD8BB319165}" dt="2020-03-28T13:33:22.716" v="7262" actId="167"/>
          <ac:spMkLst>
            <pc:docMk/>
            <pc:sldMk cId="2362293845" sldId="422"/>
            <ac:spMk id="29" creationId="{E78230FD-1677-4141-8F0F-DE216F318C90}"/>
          </ac:spMkLst>
        </pc:spChg>
        <pc:spChg chg="add mod">
          <ac:chgData name="Kulinich Bohdan" userId="48e65c9f34e137d0" providerId="LiveId" clId="{D012B2DA-5A7A-40CE-8586-FCD8BB319165}" dt="2020-03-28T13:41:15.538" v="7353" actId="1076"/>
          <ac:spMkLst>
            <pc:docMk/>
            <pc:sldMk cId="2362293845" sldId="422"/>
            <ac:spMk id="30" creationId="{2B0ACD8E-2B6D-4272-958D-FA3C9176EEEA}"/>
          </ac:spMkLst>
        </pc:spChg>
        <pc:spChg chg="add mod">
          <ac:chgData name="Kulinich Bohdan" userId="48e65c9f34e137d0" providerId="LiveId" clId="{D012B2DA-5A7A-40CE-8586-FCD8BB319165}" dt="2020-03-28T13:35:17.271" v="7277" actId="1076"/>
          <ac:spMkLst>
            <pc:docMk/>
            <pc:sldMk cId="2362293845" sldId="422"/>
            <ac:spMk id="31" creationId="{77221506-D638-45E4-BEFB-E59A0589D80F}"/>
          </ac:spMkLst>
        </pc:spChg>
        <pc:spChg chg="add mod">
          <ac:chgData name="Kulinich Bohdan" userId="48e65c9f34e137d0" providerId="LiveId" clId="{D012B2DA-5A7A-40CE-8586-FCD8BB319165}" dt="2020-03-28T13:35:26.534" v="7281" actId="1076"/>
          <ac:spMkLst>
            <pc:docMk/>
            <pc:sldMk cId="2362293845" sldId="422"/>
            <ac:spMk id="32" creationId="{48776FDA-7FEF-41F3-91B0-528C3D5C9707}"/>
          </ac:spMkLst>
        </pc:spChg>
        <pc:spChg chg="add mod">
          <ac:chgData name="Kulinich Bohdan" userId="48e65c9f34e137d0" providerId="LiveId" clId="{D012B2DA-5A7A-40CE-8586-FCD8BB319165}" dt="2020-03-28T13:35:38.500" v="7287" actId="20577"/>
          <ac:spMkLst>
            <pc:docMk/>
            <pc:sldMk cId="2362293845" sldId="422"/>
            <ac:spMk id="33" creationId="{5D32A938-0C51-4280-9387-8EF46F843192}"/>
          </ac:spMkLst>
        </pc:spChg>
        <pc:picChg chg="add del mod">
          <ac:chgData name="Kulinich Bohdan" userId="48e65c9f34e137d0" providerId="LiveId" clId="{D012B2DA-5A7A-40CE-8586-FCD8BB319165}" dt="2020-03-28T13:15:17.868" v="4660" actId="478"/>
          <ac:picMkLst>
            <pc:docMk/>
            <pc:sldMk cId="2362293845" sldId="422"/>
            <ac:picMk id="2" creationId="{C6264FF6-EE73-45A7-A8EE-163FE89A275D}"/>
          </ac:picMkLst>
        </pc:picChg>
        <pc:picChg chg="add mod">
          <ac:chgData name="Kulinich Bohdan" userId="48e65c9f34e137d0" providerId="LiveId" clId="{D012B2DA-5A7A-40CE-8586-FCD8BB319165}" dt="2020-03-28T13:14:18.055" v="4644" actId="1076"/>
          <ac:picMkLst>
            <pc:docMk/>
            <pc:sldMk cId="2362293845" sldId="422"/>
            <ac:picMk id="18" creationId="{9AA59B3C-DD43-470F-8AB2-2320D2066B9E}"/>
          </ac:picMkLst>
        </pc:picChg>
        <pc:cxnChg chg="add mod ord">
          <ac:chgData name="Kulinich Bohdan" userId="48e65c9f34e137d0" providerId="LiveId" clId="{D012B2DA-5A7A-40CE-8586-FCD8BB319165}" dt="2020-03-28T13:20:57.015" v="5978" actId="166"/>
          <ac:cxnSpMkLst>
            <pc:docMk/>
            <pc:sldMk cId="2362293845" sldId="422"/>
            <ac:cxnSpMk id="5" creationId="{C308ABAA-ADA1-4E57-8695-25ACC67CEB99}"/>
          </ac:cxnSpMkLst>
        </pc:cxnChg>
        <pc:cxnChg chg="add mod">
          <ac:chgData name="Kulinich Bohdan" userId="48e65c9f34e137d0" providerId="LiveId" clId="{D012B2DA-5A7A-40CE-8586-FCD8BB319165}" dt="2020-03-28T13:27:54.035" v="6182" actId="1076"/>
          <ac:cxnSpMkLst>
            <pc:docMk/>
            <pc:sldMk cId="2362293845" sldId="422"/>
            <ac:cxnSpMk id="10" creationId="{302A6BDB-92A1-4447-B725-8750A095F7AF}"/>
          </ac:cxnSpMkLst>
        </pc:cxnChg>
        <pc:cxnChg chg="add mod ord">
          <ac:chgData name="Kulinich Bohdan" userId="48e65c9f34e137d0" providerId="LiveId" clId="{D012B2DA-5A7A-40CE-8586-FCD8BB319165}" dt="2020-03-28T13:33:46.164" v="7264" actId="1582"/>
          <ac:cxnSpMkLst>
            <pc:docMk/>
            <pc:sldMk cId="2362293845" sldId="422"/>
            <ac:cxnSpMk id="15" creationId="{3CF27ED1-837C-4945-B09A-AECD0F36FA03}"/>
          </ac:cxnSpMkLst>
        </pc:cxnChg>
        <pc:cxnChg chg="add mod ord">
          <ac:chgData name="Kulinich Bohdan" userId="48e65c9f34e137d0" providerId="LiveId" clId="{D012B2DA-5A7A-40CE-8586-FCD8BB319165}" dt="2020-03-28T13:33:46.164" v="7264" actId="1582"/>
          <ac:cxnSpMkLst>
            <pc:docMk/>
            <pc:sldMk cId="2362293845" sldId="422"/>
            <ac:cxnSpMk id="17" creationId="{65328403-D949-4552-AFE1-DA266DC3F2DB}"/>
          </ac:cxnSpMkLst>
        </pc:cxnChg>
        <pc:cxnChg chg="add mod ord">
          <ac:chgData name="Kulinich Bohdan" userId="48e65c9f34e137d0" providerId="LiveId" clId="{D012B2DA-5A7A-40CE-8586-FCD8BB319165}" dt="2020-03-28T13:32:33.979" v="7203" actId="166"/>
          <ac:cxnSpMkLst>
            <pc:docMk/>
            <pc:sldMk cId="2362293845" sldId="422"/>
            <ac:cxnSpMk id="19" creationId="{1409842C-5238-42E4-AD43-65C16FD04431}"/>
          </ac:cxnSpMkLst>
        </pc:cxnChg>
      </pc:sldChg>
      <pc:sldChg chg="add del">
        <pc:chgData name="Kulinich Bohdan" userId="48e65c9f34e137d0" providerId="LiveId" clId="{D012B2DA-5A7A-40CE-8586-FCD8BB319165}" dt="2020-03-29T06:09:04.748" v="8014" actId="47"/>
        <pc:sldMkLst>
          <pc:docMk/>
          <pc:sldMk cId="3120382748" sldId="423"/>
        </pc:sldMkLst>
      </pc:sldChg>
      <pc:sldChg chg="addSp delSp modSp add del mod addAnim delAnim modAnim">
        <pc:chgData name="Kulinich Bohdan" userId="48e65c9f34e137d0" providerId="LiveId" clId="{D012B2DA-5A7A-40CE-8586-FCD8BB319165}" dt="2020-03-29T06:09:04.748" v="8014" actId="47"/>
        <pc:sldMkLst>
          <pc:docMk/>
          <pc:sldMk cId="3573449801" sldId="424"/>
        </pc:sldMkLst>
        <pc:spChg chg="mod">
          <ac:chgData name="Kulinich Bohdan" userId="48e65c9f34e137d0" providerId="LiveId" clId="{D012B2DA-5A7A-40CE-8586-FCD8BB319165}" dt="2020-03-28T09:44:38.752" v="3490" actId="1076"/>
          <ac:spMkLst>
            <pc:docMk/>
            <pc:sldMk cId="3573449801" sldId="424"/>
            <ac:spMk id="2" creationId="{3157C1A3-86AD-44BA-B3B8-521FAD973B8B}"/>
          </ac:spMkLst>
        </pc:spChg>
        <pc:spChg chg="mod">
          <ac:chgData name="Kulinich Bohdan" userId="48e65c9f34e137d0" providerId="LiveId" clId="{D012B2DA-5A7A-40CE-8586-FCD8BB319165}" dt="2020-03-28T10:56:13.278" v="4528" actId="20577"/>
          <ac:spMkLst>
            <pc:docMk/>
            <pc:sldMk cId="3573449801" sldId="424"/>
            <ac:spMk id="4" creationId="{00000000-0000-0000-0000-000000000000}"/>
          </ac:spMkLst>
        </pc:spChg>
        <pc:spChg chg="add mod">
          <ac:chgData name="Kulinich Bohdan" userId="48e65c9f34e137d0" providerId="LiveId" clId="{D012B2DA-5A7A-40CE-8586-FCD8BB319165}" dt="2020-03-28T09:45:45.770" v="3508" actId="1076"/>
          <ac:spMkLst>
            <pc:docMk/>
            <pc:sldMk cId="3573449801" sldId="424"/>
            <ac:spMk id="7" creationId="{7F349D88-4BD5-4B65-8A3F-CC9F8E532B6A}"/>
          </ac:spMkLst>
        </pc:spChg>
        <pc:spChg chg="mod">
          <ac:chgData name="Kulinich Bohdan" userId="48e65c9f34e137d0" providerId="LiveId" clId="{D012B2DA-5A7A-40CE-8586-FCD8BB319165}" dt="2020-03-28T09:45:05.871" v="3497" actId="1076"/>
          <ac:spMkLst>
            <pc:docMk/>
            <pc:sldMk cId="3573449801" sldId="424"/>
            <ac:spMk id="19" creationId="{7EA4A332-0E3F-4D12-9C45-4993FA1D2FF2}"/>
          </ac:spMkLst>
        </pc:spChg>
        <pc:spChg chg="mod">
          <ac:chgData name="Kulinich Bohdan" userId="48e65c9f34e137d0" providerId="LiveId" clId="{D012B2DA-5A7A-40CE-8586-FCD8BB319165}" dt="2020-03-28T09:45:05.871" v="3497" actId="1076"/>
          <ac:spMkLst>
            <pc:docMk/>
            <pc:sldMk cId="3573449801" sldId="424"/>
            <ac:spMk id="22" creationId="{5092AF5E-B5C9-4860-8F37-5349912B4208}"/>
          </ac:spMkLst>
        </pc:spChg>
        <pc:spChg chg="add mod">
          <ac:chgData name="Kulinich Bohdan" userId="48e65c9f34e137d0" providerId="LiveId" clId="{D012B2DA-5A7A-40CE-8586-FCD8BB319165}" dt="2020-03-28T09:45:05.871" v="3497" actId="1076"/>
          <ac:spMkLst>
            <pc:docMk/>
            <pc:sldMk cId="3573449801" sldId="424"/>
            <ac:spMk id="34" creationId="{C2FD1D4D-7843-4B46-8EEE-42C5F17B0C36}"/>
          </ac:spMkLst>
        </pc:spChg>
        <pc:spChg chg="add mod">
          <ac:chgData name="Kulinich Bohdan" userId="48e65c9f34e137d0" providerId="LiveId" clId="{D012B2DA-5A7A-40CE-8586-FCD8BB319165}" dt="2020-03-28T09:45:05.871" v="3497" actId="1076"/>
          <ac:spMkLst>
            <pc:docMk/>
            <pc:sldMk cId="3573449801" sldId="424"/>
            <ac:spMk id="36" creationId="{7D5147A0-64B8-4A1D-8D1E-308B9F4CA4C1}"/>
          </ac:spMkLst>
        </pc:spChg>
        <pc:spChg chg="add mod">
          <ac:chgData name="Kulinich Bohdan" userId="48e65c9f34e137d0" providerId="LiveId" clId="{D012B2DA-5A7A-40CE-8586-FCD8BB319165}" dt="2020-03-28T09:45:05.871" v="3497" actId="1076"/>
          <ac:spMkLst>
            <pc:docMk/>
            <pc:sldMk cId="3573449801" sldId="424"/>
            <ac:spMk id="38" creationId="{E41FDB42-84FE-4EB0-A540-711DD4225617}"/>
          </ac:spMkLst>
        </pc:spChg>
        <pc:spChg chg="del">
          <ac:chgData name="Kulinich Bohdan" userId="48e65c9f34e137d0" providerId="LiveId" clId="{D012B2DA-5A7A-40CE-8586-FCD8BB319165}" dt="2020-03-28T09:42:32.717" v="3444" actId="478"/>
          <ac:spMkLst>
            <pc:docMk/>
            <pc:sldMk cId="3573449801" sldId="424"/>
            <ac:spMk id="51" creationId="{37A8105F-7472-4863-9F70-52EEE96AF262}"/>
          </ac:spMkLst>
        </pc:spChg>
        <pc:spChg chg="del">
          <ac:chgData name="Kulinich Bohdan" userId="48e65c9f34e137d0" providerId="LiveId" clId="{D012B2DA-5A7A-40CE-8586-FCD8BB319165}" dt="2020-03-28T09:42:26.375" v="3443" actId="478"/>
          <ac:spMkLst>
            <pc:docMk/>
            <pc:sldMk cId="3573449801" sldId="424"/>
            <ac:spMk id="52" creationId="{8B57CC6B-04A4-44F1-B093-CBFE4C9274DA}"/>
          </ac:spMkLst>
        </pc:spChg>
        <pc:spChg chg="mod">
          <ac:chgData name="Kulinich Bohdan" userId="48e65c9f34e137d0" providerId="LiveId" clId="{D012B2DA-5A7A-40CE-8586-FCD8BB319165}" dt="2020-03-28T09:45:05.871" v="3497" actId="1076"/>
          <ac:spMkLst>
            <pc:docMk/>
            <pc:sldMk cId="3573449801" sldId="424"/>
            <ac:spMk id="114" creationId="{17CB7346-A538-4CE3-B428-B331A69F5F45}"/>
          </ac:spMkLst>
        </pc:spChg>
        <pc:grpChg chg="del">
          <ac:chgData name="Kulinich Bohdan" userId="48e65c9f34e137d0" providerId="LiveId" clId="{D012B2DA-5A7A-40CE-8586-FCD8BB319165}" dt="2020-03-28T09:42:44.387" v="3445" actId="478"/>
          <ac:grpSpMkLst>
            <pc:docMk/>
            <pc:sldMk cId="3573449801" sldId="424"/>
            <ac:grpSpMk id="15" creationId="{FA15E779-0B64-48FA-BA14-9753602CD2D1}"/>
          </ac:grpSpMkLst>
        </pc:grpChg>
        <pc:grpChg chg="add del">
          <ac:chgData name="Kulinich Bohdan" userId="48e65c9f34e137d0" providerId="LiveId" clId="{D012B2DA-5A7A-40CE-8586-FCD8BB319165}" dt="2020-03-28T09:43:40.679" v="3472" actId="478"/>
          <ac:grpSpMkLst>
            <pc:docMk/>
            <pc:sldMk cId="3573449801" sldId="424"/>
            <ac:grpSpMk id="16" creationId="{9954A418-22C6-4C5C-824D-6C9B2F3EB65D}"/>
          </ac:grpSpMkLst>
        </pc:grpChg>
        <pc:grpChg chg="add del">
          <ac:chgData name="Kulinich Bohdan" userId="48e65c9f34e137d0" providerId="LiveId" clId="{D012B2DA-5A7A-40CE-8586-FCD8BB319165}" dt="2020-03-28T09:43:41.556" v="3473" actId="478"/>
          <ac:grpSpMkLst>
            <pc:docMk/>
            <pc:sldMk cId="3573449801" sldId="424"/>
            <ac:grpSpMk id="17" creationId="{CECFA452-5E8C-4345-BD83-99D7DA516617}"/>
          </ac:grpSpMkLst>
        </pc:grpChg>
        <pc:cxnChg chg="add mod">
          <ac:chgData name="Kulinich Bohdan" userId="48e65c9f34e137d0" providerId="LiveId" clId="{D012B2DA-5A7A-40CE-8586-FCD8BB319165}" dt="2020-03-28T09:46:08.656" v="3513" actId="1582"/>
          <ac:cxnSpMkLst>
            <pc:docMk/>
            <pc:sldMk cId="3573449801" sldId="424"/>
            <ac:cxnSpMk id="9" creationId="{7B52227E-B855-458F-A37C-55778F66E021}"/>
          </ac:cxnSpMkLst>
        </pc:cxnChg>
        <pc:cxnChg chg="add mod">
          <ac:chgData name="Kulinich Bohdan" userId="48e65c9f34e137d0" providerId="LiveId" clId="{D012B2DA-5A7A-40CE-8586-FCD8BB319165}" dt="2020-03-28T09:45:05.871" v="3497" actId="1076"/>
          <ac:cxnSpMkLst>
            <pc:docMk/>
            <pc:sldMk cId="3573449801" sldId="424"/>
            <ac:cxnSpMk id="33" creationId="{D9419242-2F0A-48F9-9A1A-DE00D7C1458C}"/>
          </ac:cxnSpMkLst>
        </pc:cxnChg>
        <pc:cxnChg chg="add mod">
          <ac:chgData name="Kulinich Bohdan" userId="48e65c9f34e137d0" providerId="LiveId" clId="{D012B2DA-5A7A-40CE-8586-FCD8BB319165}" dt="2020-03-28T09:45:05.871" v="3497" actId="1076"/>
          <ac:cxnSpMkLst>
            <pc:docMk/>
            <pc:sldMk cId="3573449801" sldId="424"/>
            <ac:cxnSpMk id="35" creationId="{0FE3B50F-AB2E-4F4C-80A7-7552A7EC5B1C}"/>
          </ac:cxnSpMkLst>
        </pc:cxnChg>
        <pc:cxnChg chg="add mod">
          <ac:chgData name="Kulinich Bohdan" userId="48e65c9f34e137d0" providerId="LiveId" clId="{D012B2DA-5A7A-40CE-8586-FCD8BB319165}" dt="2020-03-28T09:45:05.871" v="3497" actId="1076"/>
          <ac:cxnSpMkLst>
            <pc:docMk/>
            <pc:sldMk cId="3573449801" sldId="424"/>
            <ac:cxnSpMk id="37" creationId="{3CDD78AA-617D-4E46-B6AC-00E86EA22F3B}"/>
          </ac:cxnSpMkLst>
        </pc:cxnChg>
        <pc:cxnChg chg="add del">
          <ac:chgData name="Kulinich Bohdan" userId="48e65c9f34e137d0" providerId="LiveId" clId="{D012B2DA-5A7A-40CE-8586-FCD8BB319165}" dt="2020-03-28T09:43:58.834" v="3481" actId="478"/>
          <ac:cxnSpMkLst>
            <pc:docMk/>
            <pc:sldMk cId="3573449801" sldId="424"/>
            <ac:cxnSpMk id="43" creationId="{8ABF2E1C-9752-443B-A505-6B27CA6BB42E}"/>
          </ac:cxnSpMkLst>
        </pc:cxnChg>
        <pc:cxnChg chg="add del">
          <ac:chgData name="Kulinich Bohdan" userId="48e65c9f34e137d0" providerId="LiveId" clId="{D012B2DA-5A7A-40CE-8586-FCD8BB319165}" dt="2020-03-28T09:43:56.085" v="3479" actId="478"/>
          <ac:cxnSpMkLst>
            <pc:docMk/>
            <pc:sldMk cId="3573449801" sldId="424"/>
            <ac:cxnSpMk id="48" creationId="{34180FBF-1F5F-4D27-9087-D0E2DEC0C8B8}"/>
          </ac:cxnSpMkLst>
        </pc:cxnChg>
        <pc:cxnChg chg="add del mod ord">
          <ac:chgData name="Kulinich Bohdan" userId="48e65c9f34e137d0" providerId="LiveId" clId="{D012B2DA-5A7A-40CE-8586-FCD8BB319165}" dt="2020-03-28T09:45:05.871" v="3497" actId="1076"/>
          <ac:cxnSpMkLst>
            <pc:docMk/>
            <pc:sldMk cId="3573449801" sldId="424"/>
            <ac:cxnSpMk id="94" creationId="{4C728B16-DBAC-424D-A82C-47BE2640768B}"/>
          </ac:cxnSpMkLst>
        </pc:cxnChg>
        <pc:cxnChg chg="add del">
          <ac:chgData name="Kulinich Bohdan" userId="48e65c9f34e137d0" providerId="LiveId" clId="{D012B2DA-5A7A-40CE-8586-FCD8BB319165}" dt="2020-03-28T09:43:57.257" v="3480" actId="478"/>
          <ac:cxnSpMkLst>
            <pc:docMk/>
            <pc:sldMk cId="3573449801" sldId="424"/>
            <ac:cxnSpMk id="97" creationId="{0A39637A-D9E3-4186-A45A-ECF061AE7027}"/>
          </ac:cxnSpMkLst>
        </pc:cxnChg>
        <pc:cxnChg chg="mod">
          <ac:chgData name="Kulinich Bohdan" userId="48e65c9f34e137d0" providerId="LiveId" clId="{D012B2DA-5A7A-40CE-8586-FCD8BB319165}" dt="2020-03-28T09:45:05.871" v="3497" actId="1076"/>
          <ac:cxnSpMkLst>
            <pc:docMk/>
            <pc:sldMk cId="3573449801" sldId="424"/>
            <ac:cxnSpMk id="104" creationId="{015BD6BF-9ABF-4E27-A76E-488A563BDA60}"/>
          </ac:cxnSpMkLst>
        </pc:cxnChg>
        <pc:cxnChg chg="mod">
          <ac:chgData name="Kulinich Bohdan" userId="48e65c9f34e137d0" providerId="LiveId" clId="{D012B2DA-5A7A-40CE-8586-FCD8BB319165}" dt="2020-03-28T09:45:05.871" v="3497" actId="1076"/>
          <ac:cxnSpMkLst>
            <pc:docMk/>
            <pc:sldMk cId="3573449801" sldId="424"/>
            <ac:cxnSpMk id="111" creationId="{27023388-EB1D-4B19-9928-059942345180}"/>
          </ac:cxnSpMkLst>
        </pc:cxnChg>
        <pc:cxnChg chg="mod">
          <ac:chgData name="Kulinich Bohdan" userId="48e65c9f34e137d0" providerId="LiveId" clId="{D012B2DA-5A7A-40CE-8586-FCD8BB319165}" dt="2020-03-28T09:44:39.689" v="3491" actId="1076"/>
          <ac:cxnSpMkLst>
            <pc:docMk/>
            <pc:sldMk cId="3573449801" sldId="424"/>
            <ac:cxnSpMk id="137" creationId="{BEF85166-00A4-4C10-B200-683451007736}"/>
          </ac:cxnSpMkLst>
        </pc:cxnChg>
        <pc:cxnChg chg="add del">
          <ac:chgData name="Kulinich Bohdan" userId="48e65c9f34e137d0" providerId="LiveId" clId="{D012B2DA-5A7A-40CE-8586-FCD8BB319165}" dt="2020-03-28T09:43:50.649" v="3477" actId="478"/>
          <ac:cxnSpMkLst>
            <pc:docMk/>
            <pc:sldMk cId="3573449801" sldId="424"/>
            <ac:cxnSpMk id="140" creationId="{FB4754AD-4F33-4B32-8F10-15FD80B86577}"/>
          </ac:cxnSpMkLst>
        </pc:cxnChg>
        <pc:cxnChg chg="mod">
          <ac:chgData name="Kulinich Bohdan" userId="48e65c9f34e137d0" providerId="LiveId" clId="{D012B2DA-5A7A-40CE-8586-FCD8BB319165}" dt="2020-03-28T09:44:41.392" v="3492" actId="1076"/>
          <ac:cxnSpMkLst>
            <pc:docMk/>
            <pc:sldMk cId="3573449801" sldId="424"/>
            <ac:cxnSpMk id="142" creationId="{9C8D02BE-9A3D-4AAD-ACAA-B418E862D1A3}"/>
          </ac:cxnSpMkLst>
        </pc:cxnChg>
      </pc:sldChg>
      <pc:sldChg chg="addSp delSp modSp add mod ord delAnim modAnim">
        <pc:chgData name="Kulinich Bohdan" userId="48e65c9f34e137d0" providerId="LiveId" clId="{D012B2DA-5A7A-40CE-8586-FCD8BB319165}" dt="2020-03-28T10:14:48.170" v="3951"/>
        <pc:sldMkLst>
          <pc:docMk/>
          <pc:sldMk cId="3754902054" sldId="425"/>
        </pc:sldMkLst>
        <pc:spChg chg="del">
          <ac:chgData name="Kulinich Bohdan" userId="48e65c9f34e137d0" providerId="LiveId" clId="{D012B2DA-5A7A-40CE-8586-FCD8BB319165}" dt="2020-03-28T09:46:38.414" v="3515" actId="478"/>
          <ac:spMkLst>
            <pc:docMk/>
            <pc:sldMk cId="3754902054" sldId="425"/>
            <ac:spMk id="2" creationId="{3157C1A3-86AD-44BA-B3B8-521FAD973B8B}"/>
          </ac:spMkLst>
        </pc:spChg>
        <pc:spChg chg="del">
          <ac:chgData name="Kulinich Bohdan" userId="48e65c9f34e137d0" providerId="LiveId" clId="{D012B2DA-5A7A-40CE-8586-FCD8BB319165}" dt="2020-03-28T09:46:39.211" v="3516" actId="478"/>
          <ac:spMkLst>
            <pc:docMk/>
            <pc:sldMk cId="3754902054" sldId="425"/>
            <ac:spMk id="7" creationId="{7F349D88-4BD5-4B65-8A3F-CC9F8E532B6A}"/>
          </ac:spMkLst>
        </pc:spChg>
        <pc:spChg chg="mod ord">
          <ac:chgData name="Kulinich Bohdan" userId="48e65c9f34e137d0" providerId="LiveId" clId="{D012B2DA-5A7A-40CE-8586-FCD8BB319165}" dt="2020-03-28T09:59:58.677" v="3634" actId="167"/>
          <ac:spMkLst>
            <pc:docMk/>
            <pc:sldMk cId="3754902054" sldId="425"/>
            <ac:spMk id="19" creationId="{7EA4A332-0E3F-4D12-9C45-4993FA1D2FF2}"/>
          </ac:spMkLst>
        </pc:spChg>
        <pc:spChg chg="mod ord">
          <ac:chgData name="Kulinich Bohdan" userId="48e65c9f34e137d0" providerId="LiveId" clId="{D012B2DA-5A7A-40CE-8586-FCD8BB319165}" dt="2020-03-28T09:59:22.724" v="3633" actId="167"/>
          <ac:spMkLst>
            <pc:docMk/>
            <pc:sldMk cId="3754902054" sldId="425"/>
            <ac:spMk id="22" creationId="{5092AF5E-B5C9-4860-8F37-5349912B4208}"/>
          </ac:spMkLst>
        </pc:spChg>
        <pc:spChg chg="add del mod">
          <ac:chgData name="Kulinich Bohdan" userId="48e65c9f34e137d0" providerId="LiveId" clId="{D012B2DA-5A7A-40CE-8586-FCD8BB319165}" dt="2020-03-28T09:48:27.976" v="3533" actId="478"/>
          <ac:spMkLst>
            <pc:docMk/>
            <pc:sldMk cId="3754902054" sldId="425"/>
            <ac:spMk id="23" creationId="{7286EEDB-1336-478B-8865-9A43491D2833}"/>
          </ac:spMkLst>
        </pc:spChg>
        <pc:spChg chg="add del mod">
          <ac:chgData name="Kulinich Bohdan" userId="48e65c9f34e137d0" providerId="LiveId" clId="{D012B2DA-5A7A-40CE-8586-FCD8BB319165}" dt="2020-03-28T09:48:27.976" v="3533" actId="478"/>
          <ac:spMkLst>
            <pc:docMk/>
            <pc:sldMk cId="3754902054" sldId="425"/>
            <ac:spMk id="25" creationId="{0A5D403D-7642-434D-B526-080C1665D582}"/>
          </ac:spMkLst>
        </pc:spChg>
        <pc:spChg chg="add del mod">
          <ac:chgData name="Kulinich Bohdan" userId="48e65c9f34e137d0" providerId="LiveId" clId="{D012B2DA-5A7A-40CE-8586-FCD8BB319165}" dt="2020-03-28T09:48:27.976" v="3533" actId="478"/>
          <ac:spMkLst>
            <pc:docMk/>
            <pc:sldMk cId="3754902054" sldId="425"/>
            <ac:spMk id="27" creationId="{3A567DB0-3852-420D-A456-31C64025CB8C}"/>
          </ac:spMkLst>
        </pc:spChg>
        <pc:spChg chg="add del mod">
          <ac:chgData name="Kulinich Bohdan" userId="48e65c9f34e137d0" providerId="LiveId" clId="{D012B2DA-5A7A-40CE-8586-FCD8BB319165}" dt="2020-03-28T09:48:27.976" v="3533" actId="478"/>
          <ac:spMkLst>
            <pc:docMk/>
            <pc:sldMk cId="3754902054" sldId="425"/>
            <ac:spMk id="29" creationId="{95502438-9D47-4CE4-BCF4-E5A989D5EC3F}"/>
          </ac:spMkLst>
        </pc:spChg>
        <pc:spChg chg="add del mod">
          <ac:chgData name="Kulinich Bohdan" userId="48e65c9f34e137d0" providerId="LiveId" clId="{D012B2DA-5A7A-40CE-8586-FCD8BB319165}" dt="2020-03-28T09:48:27.976" v="3533" actId="478"/>
          <ac:spMkLst>
            <pc:docMk/>
            <pc:sldMk cId="3754902054" sldId="425"/>
            <ac:spMk id="31" creationId="{B924600C-2B2C-4E4F-B371-F706EE312108}"/>
          </ac:spMkLst>
        </pc:spChg>
        <pc:spChg chg="del mod">
          <ac:chgData name="Kulinich Bohdan" userId="48e65c9f34e137d0" providerId="LiveId" clId="{D012B2DA-5A7A-40CE-8586-FCD8BB319165}" dt="2020-03-28T10:10:26.612" v="3854" actId="478"/>
          <ac:spMkLst>
            <pc:docMk/>
            <pc:sldMk cId="3754902054" sldId="425"/>
            <ac:spMk id="34" creationId="{C2FD1D4D-7843-4B46-8EEE-42C5F17B0C36}"/>
          </ac:spMkLst>
        </pc:spChg>
        <pc:spChg chg="del mod">
          <ac:chgData name="Kulinich Bohdan" userId="48e65c9f34e137d0" providerId="LiveId" clId="{D012B2DA-5A7A-40CE-8586-FCD8BB319165}" dt="2020-03-28T10:10:26.612" v="3854" actId="478"/>
          <ac:spMkLst>
            <pc:docMk/>
            <pc:sldMk cId="3754902054" sldId="425"/>
            <ac:spMk id="36" creationId="{7D5147A0-64B8-4A1D-8D1E-308B9F4CA4C1}"/>
          </ac:spMkLst>
        </pc:spChg>
        <pc:spChg chg="del mod">
          <ac:chgData name="Kulinich Bohdan" userId="48e65c9f34e137d0" providerId="LiveId" clId="{D012B2DA-5A7A-40CE-8586-FCD8BB319165}" dt="2020-03-28T10:10:26.612" v="3854" actId="478"/>
          <ac:spMkLst>
            <pc:docMk/>
            <pc:sldMk cId="3754902054" sldId="425"/>
            <ac:spMk id="38" creationId="{E41FDB42-84FE-4EB0-A540-711DD4225617}"/>
          </ac:spMkLst>
        </pc:spChg>
        <pc:spChg chg="add del mod">
          <ac:chgData name="Kulinich Bohdan" userId="48e65c9f34e137d0" providerId="LiveId" clId="{D012B2DA-5A7A-40CE-8586-FCD8BB319165}" dt="2020-03-28T09:48:27.976" v="3533" actId="478"/>
          <ac:spMkLst>
            <pc:docMk/>
            <pc:sldMk cId="3754902054" sldId="425"/>
            <ac:spMk id="39" creationId="{37385B5D-07E7-4BFF-879E-8357461A360C}"/>
          </ac:spMkLst>
        </pc:spChg>
        <pc:spChg chg="add del mod">
          <ac:chgData name="Kulinich Bohdan" userId="48e65c9f34e137d0" providerId="LiveId" clId="{D012B2DA-5A7A-40CE-8586-FCD8BB319165}" dt="2020-03-28T09:57:00.710" v="3613" actId="11529"/>
          <ac:spMkLst>
            <pc:docMk/>
            <pc:sldMk cId="3754902054" sldId="425"/>
            <ac:spMk id="52" creationId="{6C936036-B5D1-415C-A4B5-E15BCE3B2A53}"/>
          </ac:spMkLst>
        </pc:spChg>
        <pc:spChg chg="add mod ord">
          <ac:chgData name="Kulinich Bohdan" userId="48e65c9f34e137d0" providerId="LiveId" clId="{D012B2DA-5A7A-40CE-8586-FCD8BB319165}" dt="2020-03-28T09:58:52.027" v="3630" actId="167"/>
          <ac:spMkLst>
            <pc:docMk/>
            <pc:sldMk cId="3754902054" sldId="425"/>
            <ac:spMk id="55" creationId="{F8E25E59-1090-472C-A307-CABB5D8209C1}"/>
          </ac:spMkLst>
        </pc:spChg>
        <pc:spChg chg="add mod ord">
          <ac:chgData name="Kulinich Bohdan" userId="48e65c9f34e137d0" providerId="LiveId" clId="{D012B2DA-5A7A-40CE-8586-FCD8BB319165}" dt="2020-03-28T10:01:29.889" v="3650" actId="1076"/>
          <ac:spMkLst>
            <pc:docMk/>
            <pc:sldMk cId="3754902054" sldId="425"/>
            <ac:spMk id="62" creationId="{95C5D80E-4532-409D-9C57-2102F069FAC2}"/>
          </ac:spMkLst>
        </pc:spChg>
        <pc:spChg chg="add mod">
          <ac:chgData name="Kulinich Bohdan" userId="48e65c9f34e137d0" providerId="LiveId" clId="{D012B2DA-5A7A-40CE-8586-FCD8BB319165}" dt="2020-03-28T10:01:06.394" v="3647" actId="14100"/>
          <ac:spMkLst>
            <pc:docMk/>
            <pc:sldMk cId="3754902054" sldId="425"/>
            <ac:spMk id="65" creationId="{C11372DB-7E4A-4A42-A70B-DAFC22AEFA4A}"/>
          </ac:spMkLst>
        </pc:spChg>
        <pc:spChg chg="add mod">
          <ac:chgData name="Kulinich Bohdan" userId="48e65c9f34e137d0" providerId="LiveId" clId="{D012B2DA-5A7A-40CE-8586-FCD8BB319165}" dt="2020-03-28T10:01:47.694" v="3654" actId="14100"/>
          <ac:spMkLst>
            <pc:docMk/>
            <pc:sldMk cId="3754902054" sldId="425"/>
            <ac:spMk id="66" creationId="{D9D96459-0943-4405-B6B9-53430EE3DF61}"/>
          </ac:spMkLst>
        </pc:spChg>
        <pc:spChg chg="add del mod">
          <ac:chgData name="Kulinich Bohdan" userId="48e65c9f34e137d0" providerId="LiveId" clId="{D012B2DA-5A7A-40CE-8586-FCD8BB319165}" dt="2020-03-28T10:03:17.423" v="3672" actId="478"/>
          <ac:spMkLst>
            <pc:docMk/>
            <pc:sldMk cId="3754902054" sldId="425"/>
            <ac:spMk id="67" creationId="{55020CAE-0B70-45E1-A690-51DB763E22B7}"/>
          </ac:spMkLst>
        </pc:spChg>
        <pc:spChg chg="add del mod">
          <ac:chgData name="Kulinich Bohdan" userId="48e65c9f34e137d0" providerId="LiveId" clId="{D012B2DA-5A7A-40CE-8586-FCD8BB319165}" dt="2020-03-28T10:02:36.323" v="3659" actId="478"/>
          <ac:spMkLst>
            <pc:docMk/>
            <pc:sldMk cId="3754902054" sldId="425"/>
            <ac:spMk id="68" creationId="{DCDC03D2-64B1-4EFE-888D-FF0ACDBFB70D}"/>
          </ac:spMkLst>
        </pc:spChg>
        <pc:spChg chg="add del mod">
          <ac:chgData name="Kulinich Bohdan" userId="48e65c9f34e137d0" providerId="LiveId" clId="{D012B2DA-5A7A-40CE-8586-FCD8BB319165}" dt="2020-03-28T10:02:34.870" v="3657" actId="478"/>
          <ac:spMkLst>
            <pc:docMk/>
            <pc:sldMk cId="3754902054" sldId="425"/>
            <ac:spMk id="74" creationId="{DF170793-772A-4BDF-AD2A-E40CEE6D6B8E}"/>
          </ac:spMkLst>
        </pc:spChg>
        <pc:spChg chg="add mod">
          <ac:chgData name="Kulinich Bohdan" userId="48e65c9f34e137d0" providerId="LiveId" clId="{D012B2DA-5A7A-40CE-8586-FCD8BB319165}" dt="2020-03-28T10:08:57.620" v="3836" actId="1076"/>
          <ac:spMkLst>
            <pc:docMk/>
            <pc:sldMk cId="3754902054" sldId="425"/>
            <ac:spMk id="76" creationId="{F8395FE3-EB46-4611-8C9C-9C4260CF953D}"/>
          </ac:spMkLst>
        </pc:spChg>
        <pc:spChg chg="add mod">
          <ac:chgData name="Kulinich Bohdan" userId="48e65c9f34e137d0" providerId="LiveId" clId="{D012B2DA-5A7A-40CE-8586-FCD8BB319165}" dt="2020-03-28T10:14:33.070" v="3949" actId="1076"/>
          <ac:spMkLst>
            <pc:docMk/>
            <pc:sldMk cId="3754902054" sldId="425"/>
            <ac:spMk id="77" creationId="{BE65CAEA-B277-466D-B62D-C68F39E1E8E7}"/>
          </ac:spMkLst>
        </pc:spChg>
        <pc:spChg chg="mod ord">
          <ac:chgData name="Kulinich Bohdan" userId="48e65c9f34e137d0" providerId="LiveId" clId="{D012B2DA-5A7A-40CE-8586-FCD8BB319165}" dt="2020-03-28T09:59:17.100" v="3632" actId="167"/>
          <ac:spMkLst>
            <pc:docMk/>
            <pc:sldMk cId="3754902054" sldId="425"/>
            <ac:spMk id="114" creationId="{17CB7346-A538-4CE3-B428-B331A69F5F45}"/>
          </ac:spMkLst>
        </pc:spChg>
        <pc:picChg chg="add">
          <ac:chgData name="Kulinich Bohdan" userId="48e65c9f34e137d0" providerId="LiveId" clId="{D012B2DA-5A7A-40CE-8586-FCD8BB319165}" dt="2020-03-28T10:08:06.195" v="3747"/>
          <ac:picMkLst>
            <pc:docMk/>
            <pc:sldMk cId="3754902054" sldId="425"/>
            <ac:picMk id="75" creationId="{63597E48-B69B-4E41-9531-3DE6DE88FD5F}"/>
          </ac:picMkLst>
        </pc:picChg>
        <pc:cxnChg chg="mod">
          <ac:chgData name="Kulinich Bohdan" userId="48e65c9f34e137d0" providerId="LiveId" clId="{D012B2DA-5A7A-40CE-8586-FCD8BB319165}" dt="2020-03-28T09:53:11.413" v="3585" actId="1076"/>
          <ac:cxnSpMkLst>
            <pc:docMk/>
            <pc:sldMk cId="3754902054" sldId="425"/>
            <ac:cxnSpMk id="9" creationId="{7B52227E-B855-458F-A37C-55778F66E021}"/>
          </ac:cxnSpMkLst>
        </pc:cxnChg>
        <pc:cxnChg chg="add del mod">
          <ac:chgData name="Kulinich Bohdan" userId="48e65c9f34e137d0" providerId="LiveId" clId="{D012B2DA-5A7A-40CE-8586-FCD8BB319165}" dt="2020-03-28T09:48:27.976" v="3533" actId="478"/>
          <ac:cxnSpMkLst>
            <pc:docMk/>
            <pc:sldMk cId="3754902054" sldId="425"/>
            <ac:cxnSpMk id="21" creationId="{523B72F2-AFBF-4DFD-B881-3622787C29DD}"/>
          </ac:cxnSpMkLst>
        </pc:cxnChg>
        <pc:cxnChg chg="add del mod">
          <ac:chgData name="Kulinich Bohdan" userId="48e65c9f34e137d0" providerId="LiveId" clId="{D012B2DA-5A7A-40CE-8586-FCD8BB319165}" dt="2020-03-28T09:48:27.976" v="3533" actId="478"/>
          <ac:cxnSpMkLst>
            <pc:docMk/>
            <pc:sldMk cId="3754902054" sldId="425"/>
            <ac:cxnSpMk id="24" creationId="{30A51627-2F2C-4FE5-86B2-893FC4710950}"/>
          </ac:cxnSpMkLst>
        </pc:cxnChg>
        <pc:cxnChg chg="add del mod">
          <ac:chgData name="Kulinich Bohdan" userId="48e65c9f34e137d0" providerId="LiveId" clId="{D012B2DA-5A7A-40CE-8586-FCD8BB319165}" dt="2020-03-28T09:48:27.976" v="3533" actId="478"/>
          <ac:cxnSpMkLst>
            <pc:docMk/>
            <pc:sldMk cId="3754902054" sldId="425"/>
            <ac:cxnSpMk id="26" creationId="{AE3394D4-4C3A-423D-816D-77D8F119DB3D}"/>
          </ac:cxnSpMkLst>
        </pc:cxnChg>
        <pc:cxnChg chg="add del mod">
          <ac:chgData name="Kulinich Bohdan" userId="48e65c9f34e137d0" providerId="LiveId" clId="{D012B2DA-5A7A-40CE-8586-FCD8BB319165}" dt="2020-03-28T09:48:27.976" v="3533" actId="478"/>
          <ac:cxnSpMkLst>
            <pc:docMk/>
            <pc:sldMk cId="3754902054" sldId="425"/>
            <ac:cxnSpMk id="28" creationId="{F4EC5EA0-575F-442F-86DE-03F7CA9A200C}"/>
          </ac:cxnSpMkLst>
        </pc:cxnChg>
        <pc:cxnChg chg="add del mod">
          <ac:chgData name="Kulinich Bohdan" userId="48e65c9f34e137d0" providerId="LiveId" clId="{D012B2DA-5A7A-40CE-8586-FCD8BB319165}" dt="2020-03-28T09:48:27.976" v="3533" actId="478"/>
          <ac:cxnSpMkLst>
            <pc:docMk/>
            <pc:sldMk cId="3754902054" sldId="425"/>
            <ac:cxnSpMk id="30" creationId="{66880505-60FE-4FB0-9085-F8DF7C3D65EE}"/>
          </ac:cxnSpMkLst>
        </pc:cxnChg>
        <pc:cxnChg chg="add del mod">
          <ac:chgData name="Kulinich Bohdan" userId="48e65c9f34e137d0" providerId="LiveId" clId="{D012B2DA-5A7A-40CE-8586-FCD8BB319165}" dt="2020-03-28T09:48:27.976" v="3533" actId="478"/>
          <ac:cxnSpMkLst>
            <pc:docMk/>
            <pc:sldMk cId="3754902054" sldId="425"/>
            <ac:cxnSpMk id="32" creationId="{2C0E30BE-474F-46BE-B5FE-B755C7FFA192}"/>
          </ac:cxnSpMkLst>
        </pc:cxnChg>
        <pc:cxnChg chg="del mod">
          <ac:chgData name="Kulinich Bohdan" userId="48e65c9f34e137d0" providerId="LiveId" clId="{D012B2DA-5A7A-40CE-8586-FCD8BB319165}" dt="2020-03-28T10:10:26.612" v="3854" actId="478"/>
          <ac:cxnSpMkLst>
            <pc:docMk/>
            <pc:sldMk cId="3754902054" sldId="425"/>
            <ac:cxnSpMk id="33" creationId="{D9419242-2F0A-48F9-9A1A-DE00D7C1458C}"/>
          </ac:cxnSpMkLst>
        </pc:cxnChg>
        <pc:cxnChg chg="del mod">
          <ac:chgData name="Kulinich Bohdan" userId="48e65c9f34e137d0" providerId="LiveId" clId="{D012B2DA-5A7A-40CE-8586-FCD8BB319165}" dt="2020-03-28T10:10:26.612" v="3854" actId="478"/>
          <ac:cxnSpMkLst>
            <pc:docMk/>
            <pc:sldMk cId="3754902054" sldId="425"/>
            <ac:cxnSpMk id="35" creationId="{0FE3B50F-AB2E-4F4C-80A7-7552A7EC5B1C}"/>
          </ac:cxnSpMkLst>
        </pc:cxnChg>
        <pc:cxnChg chg="del mod">
          <ac:chgData name="Kulinich Bohdan" userId="48e65c9f34e137d0" providerId="LiveId" clId="{D012B2DA-5A7A-40CE-8586-FCD8BB319165}" dt="2020-03-28T10:10:26.612" v="3854" actId="478"/>
          <ac:cxnSpMkLst>
            <pc:docMk/>
            <pc:sldMk cId="3754902054" sldId="425"/>
            <ac:cxnSpMk id="37" creationId="{3CDD78AA-617D-4E46-B6AC-00E86EA22F3B}"/>
          </ac:cxnSpMkLst>
        </pc:cxnChg>
        <pc:cxnChg chg="add mod">
          <ac:chgData name="Kulinich Bohdan" userId="48e65c9f34e137d0" providerId="LiveId" clId="{D012B2DA-5A7A-40CE-8586-FCD8BB319165}" dt="2020-03-28T09:54:56.183" v="3591" actId="14100"/>
          <ac:cxnSpMkLst>
            <pc:docMk/>
            <pc:sldMk cId="3754902054" sldId="425"/>
            <ac:cxnSpMk id="40" creationId="{49E4DBAA-A040-4390-B2F4-5004E56F874B}"/>
          </ac:cxnSpMkLst>
        </pc:cxnChg>
        <pc:cxnChg chg="add mod">
          <ac:chgData name="Kulinich Bohdan" userId="48e65c9f34e137d0" providerId="LiveId" clId="{D012B2DA-5A7A-40CE-8586-FCD8BB319165}" dt="2020-03-28T09:53:11.413" v="3585" actId="1076"/>
          <ac:cxnSpMkLst>
            <pc:docMk/>
            <pc:sldMk cId="3754902054" sldId="425"/>
            <ac:cxnSpMk id="41" creationId="{55577493-C4BC-4386-A1A6-A6581B979E1E}"/>
          </ac:cxnSpMkLst>
        </pc:cxnChg>
        <pc:cxnChg chg="add mod">
          <ac:chgData name="Kulinich Bohdan" userId="48e65c9f34e137d0" providerId="LiveId" clId="{D012B2DA-5A7A-40CE-8586-FCD8BB319165}" dt="2020-03-28T09:53:18.803" v="3586" actId="693"/>
          <ac:cxnSpMkLst>
            <pc:docMk/>
            <pc:sldMk cId="3754902054" sldId="425"/>
            <ac:cxnSpMk id="42" creationId="{0F59F6B0-5A2D-4B47-A9E9-4C87537ABEDB}"/>
          </ac:cxnSpMkLst>
        </pc:cxnChg>
        <pc:cxnChg chg="add mod">
          <ac:chgData name="Kulinich Bohdan" userId="48e65c9f34e137d0" providerId="LiveId" clId="{D012B2DA-5A7A-40CE-8586-FCD8BB319165}" dt="2020-03-28T09:53:11.413" v="3585" actId="1076"/>
          <ac:cxnSpMkLst>
            <pc:docMk/>
            <pc:sldMk cId="3754902054" sldId="425"/>
            <ac:cxnSpMk id="43" creationId="{C69CC6DF-6928-4F17-9716-F27EEB4DFA64}"/>
          </ac:cxnSpMkLst>
        </pc:cxnChg>
        <pc:cxnChg chg="add mod">
          <ac:chgData name="Kulinich Bohdan" userId="48e65c9f34e137d0" providerId="LiveId" clId="{D012B2DA-5A7A-40CE-8586-FCD8BB319165}" dt="2020-03-28T09:53:24.598" v="3587" actId="693"/>
          <ac:cxnSpMkLst>
            <pc:docMk/>
            <pc:sldMk cId="3754902054" sldId="425"/>
            <ac:cxnSpMk id="44" creationId="{8BA13E16-614B-4DCD-837A-29F2C6001631}"/>
          </ac:cxnSpMkLst>
        </pc:cxnChg>
        <pc:cxnChg chg="add mod">
          <ac:chgData name="Kulinich Bohdan" userId="48e65c9f34e137d0" providerId="LiveId" clId="{D012B2DA-5A7A-40CE-8586-FCD8BB319165}" dt="2020-03-28T09:53:11.413" v="3585" actId="1076"/>
          <ac:cxnSpMkLst>
            <pc:docMk/>
            <pc:sldMk cId="3754902054" sldId="425"/>
            <ac:cxnSpMk id="45" creationId="{68B2D482-3C65-4800-A363-2609FA899045}"/>
          </ac:cxnSpMkLst>
        </pc:cxnChg>
        <pc:cxnChg chg="add mod">
          <ac:chgData name="Kulinich Bohdan" userId="48e65c9f34e137d0" providerId="LiveId" clId="{D012B2DA-5A7A-40CE-8586-FCD8BB319165}" dt="2020-03-28T09:53:11.413" v="3585" actId="1076"/>
          <ac:cxnSpMkLst>
            <pc:docMk/>
            <pc:sldMk cId="3754902054" sldId="425"/>
            <ac:cxnSpMk id="48" creationId="{5BF2D3DA-C845-4313-9CE3-6011DE6730AA}"/>
          </ac:cxnSpMkLst>
        </pc:cxnChg>
        <pc:cxnChg chg="add mod">
          <ac:chgData name="Kulinich Bohdan" userId="48e65c9f34e137d0" providerId="LiveId" clId="{D012B2DA-5A7A-40CE-8586-FCD8BB319165}" dt="2020-03-28T09:54:10.480" v="3589" actId="1076"/>
          <ac:cxnSpMkLst>
            <pc:docMk/>
            <pc:sldMk cId="3754902054" sldId="425"/>
            <ac:cxnSpMk id="53" creationId="{0FC6E302-D041-48F2-BC56-BCB005195C6F}"/>
          </ac:cxnSpMkLst>
        </pc:cxnChg>
        <pc:cxnChg chg="add mod">
          <ac:chgData name="Kulinich Bohdan" userId="48e65c9f34e137d0" providerId="LiveId" clId="{D012B2DA-5A7A-40CE-8586-FCD8BB319165}" dt="2020-03-28T09:54:10.480" v="3589" actId="1076"/>
          <ac:cxnSpMkLst>
            <pc:docMk/>
            <pc:sldMk cId="3754902054" sldId="425"/>
            <ac:cxnSpMk id="54" creationId="{59EACF4C-2170-4DFD-A42F-55F85DEEAFCA}"/>
          </ac:cxnSpMkLst>
        </pc:cxnChg>
        <pc:cxnChg chg="add mod">
          <ac:chgData name="Kulinich Bohdan" userId="48e65c9f34e137d0" providerId="LiveId" clId="{D012B2DA-5A7A-40CE-8586-FCD8BB319165}" dt="2020-03-28T09:55:30.399" v="3599" actId="14100"/>
          <ac:cxnSpMkLst>
            <pc:docMk/>
            <pc:sldMk cId="3754902054" sldId="425"/>
            <ac:cxnSpMk id="57" creationId="{4C0E6C26-D7D5-47E0-812D-0C1988598910}"/>
          </ac:cxnSpMkLst>
        </pc:cxnChg>
        <pc:cxnChg chg="add mod">
          <ac:chgData name="Kulinich Bohdan" userId="48e65c9f34e137d0" providerId="LiveId" clId="{D012B2DA-5A7A-40CE-8586-FCD8BB319165}" dt="2020-03-28T09:55:27.540" v="3598" actId="14100"/>
          <ac:cxnSpMkLst>
            <pc:docMk/>
            <pc:sldMk cId="3754902054" sldId="425"/>
            <ac:cxnSpMk id="59" creationId="{01076D31-CF96-4A7D-8DA8-311697465494}"/>
          </ac:cxnSpMkLst>
        </pc:cxnChg>
        <pc:cxnChg chg="add del mod">
          <ac:chgData name="Kulinich Bohdan" userId="48e65c9f34e137d0" providerId="LiveId" clId="{D012B2DA-5A7A-40CE-8586-FCD8BB319165}" dt="2020-03-28T10:02:38.026" v="3662" actId="478"/>
          <ac:cxnSpMkLst>
            <pc:docMk/>
            <pc:sldMk cId="3754902054" sldId="425"/>
            <ac:cxnSpMk id="69" creationId="{B5A20D76-C7F7-47E8-A912-81711B5E5F99}"/>
          </ac:cxnSpMkLst>
        </pc:cxnChg>
        <pc:cxnChg chg="add del mod">
          <ac:chgData name="Kulinich Bohdan" userId="48e65c9f34e137d0" providerId="LiveId" clId="{D012B2DA-5A7A-40CE-8586-FCD8BB319165}" dt="2020-03-28T10:02:37.432" v="3661" actId="478"/>
          <ac:cxnSpMkLst>
            <pc:docMk/>
            <pc:sldMk cId="3754902054" sldId="425"/>
            <ac:cxnSpMk id="70" creationId="{AF0B8910-55DA-440F-9ACB-7794BFBFFCA1}"/>
          </ac:cxnSpMkLst>
        </pc:cxnChg>
        <pc:cxnChg chg="add del mod">
          <ac:chgData name="Kulinich Bohdan" userId="48e65c9f34e137d0" providerId="LiveId" clId="{D012B2DA-5A7A-40CE-8586-FCD8BB319165}" dt="2020-03-28T10:02:35.714" v="3658" actId="478"/>
          <ac:cxnSpMkLst>
            <pc:docMk/>
            <pc:sldMk cId="3754902054" sldId="425"/>
            <ac:cxnSpMk id="71" creationId="{AA3DE863-BF23-428B-BAB0-8C2D18235487}"/>
          </ac:cxnSpMkLst>
        </pc:cxnChg>
        <pc:cxnChg chg="add del mod">
          <ac:chgData name="Kulinich Bohdan" userId="48e65c9f34e137d0" providerId="LiveId" clId="{D012B2DA-5A7A-40CE-8586-FCD8BB319165}" dt="2020-03-28T10:02:36.855" v="3660" actId="478"/>
          <ac:cxnSpMkLst>
            <pc:docMk/>
            <pc:sldMk cId="3754902054" sldId="425"/>
            <ac:cxnSpMk id="72" creationId="{BEB6ED81-4431-4248-AE55-92608D64C771}"/>
          </ac:cxnSpMkLst>
        </pc:cxnChg>
        <pc:cxnChg chg="add del mod">
          <ac:chgData name="Kulinich Bohdan" userId="48e65c9f34e137d0" providerId="LiveId" clId="{D012B2DA-5A7A-40CE-8586-FCD8BB319165}" dt="2020-03-28T10:02:38.854" v="3663" actId="478"/>
          <ac:cxnSpMkLst>
            <pc:docMk/>
            <pc:sldMk cId="3754902054" sldId="425"/>
            <ac:cxnSpMk id="73" creationId="{39891612-1866-4593-997F-7827CC782D43}"/>
          </ac:cxnSpMkLst>
        </pc:cxnChg>
        <pc:cxnChg chg="mod">
          <ac:chgData name="Kulinich Bohdan" userId="48e65c9f34e137d0" providerId="LiveId" clId="{D012B2DA-5A7A-40CE-8586-FCD8BB319165}" dt="2020-03-28T09:54:16.463" v="3590" actId="14100"/>
          <ac:cxnSpMkLst>
            <pc:docMk/>
            <pc:sldMk cId="3754902054" sldId="425"/>
            <ac:cxnSpMk id="94" creationId="{4C728B16-DBAC-424D-A82C-47BE2640768B}"/>
          </ac:cxnSpMkLst>
        </pc:cxnChg>
        <pc:cxnChg chg="mod ord">
          <ac:chgData name="Kulinich Bohdan" userId="48e65c9f34e137d0" providerId="LiveId" clId="{D012B2DA-5A7A-40CE-8586-FCD8BB319165}" dt="2020-03-28T09:59:03.821" v="3631" actId="167"/>
          <ac:cxnSpMkLst>
            <pc:docMk/>
            <pc:sldMk cId="3754902054" sldId="425"/>
            <ac:cxnSpMk id="104" creationId="{015BD6BF-9ABF-4E27-A76E-488A563BDA60}"/>
          </ac:cxnSpMkLst>
        </pc:cxnChg>
        <pc:cxnChg chg="mod">
          <ac:chgData name="Kulinich Bohdan" userId="48e65c9f34e137d0" providerId="LiveId" clId="{D012B2DA-5A7A-40CE-8586-FCD8BB319165}" dt="2020-03-28T09:53:11.413" v="3585" actId="1076"/>
          <ac:cxnSpMkLst>
            <pc:docMk/>
            <pc:sldMk cId="3754902054" sldId="425"/>
            <ac:cxnSpMk id="111" creationId="{27023388-EB1D-4B19-9928-059942345180}"/>
          </ac:cxnSpMkLst>
        </pc:cxnChg>
        <pc:cxnChg chg="del">
          <ac:chgData name="Kulinich Bohdan" userId="48e65c9f34e137d0" providerId="LiveId" clId="{D012B2DA-5A7A-40CE-8586-FCD8BB319165}" dt="2020-03-28T09:46:38.414" v="3515" actId="478"/>
          <ac:cxnSpMkLst>
            <pc:docMk/>
            <pc:sldMk cId="3754902054" sldId="425"/>
            <ac:cxnSpMk id="137" creationId="{BEF85166-00A4-4C10-B200-683451007736}"/>
          </ac:cxnSpMkLst>
        </pc:cxnChg>
        <pc:cxnChg chg="del">
          <ac:chgData name="Kulinich Bohdan" userId="48e65c9f34e137d0" providerId="LiveId" clId="{D012B2DA-5A7A-40CE-8586-FCD8BB319165}" dt="2020-03-28T09:46:38.414" v="3515" actId="478"/>
          <ac:cxnSpMkLst>
            <pc:docMk/>
            <pc:sldMk cId="3754902054" sldId="425"/>
            <ac:cxnSpMk id="142" creationId="{9C8D02BE-9A3D-4AAD-ACAA-B418E862D1A3}"/>
          </ac:cxnSpMkLst>
        </pc:cxnChg>
      </pc:sldChg>
      <pc:sldChg chg="addSp delSp modSp add mod modTransition delAnim modAnim">
        <pc:chgData name="Kulinich Bohdan" userId="48e65c9f34e137d0" providerId="LiveId" clId="{D012B2DA-5A7A-40CE-8586-FCD8BB319165}" dt="2020-03-28T10:51:09.760" v="4428" actId="21"/>
        <pc:sldMkLst>
          <pc:docMk/>
          <pc:sldMk cId="3091339263" sldId="426"/>
        </pc:sldMkLst>
        <pc:spChg chg="add mod ord">
          <ac:chgData name="Kulinich Bohdan" userId="48e65c9f34e137d0" providerId="LiveId" clId="{D012B2DA-5A7A-40CE-8586-FCD8BB319165}" dt="2020-03-28T10:33:21.374" v="4041" actId="166"/>
          <ac:spMkLst>
            <pc:docMk/>
            <pc:sldMk cId="3091339263" sldId="426"/>
            <ac:spMk id="7" creationId="{305B8C9F-C3BE-4F4D-B26C-F24235D9E81B}"/>
          </ac:spMkLst>
        </pc:spChg>
        <pc:spChg chg="add mod ord">
          <ac:chgData name="Kulinich Bohdan" userId="48e65c9f34e137d0" providerId="LiveId" clId="{D012B2DA-5A7A-40CE-8586-FCD8BB319165}" dt="2020-03-28T10:33:01.337" v="4039" actId="166"/>
          <ac:spMkLst>
            <pc:docMk/>
            <pc:sldMk cId="3091339263" sldId="426"/>
            <ac:spMk id="8" creationId="{71765FFE-BA7D-4FE8-BC7A-8126176A2E95}"/>
          </ac:spMkLst>
        </pc:spChg>
        <pc:spChg chg="del">
          <ac:chgData name="Kulinich Bohdan" userId="48e65c9f34e137d0" providerId="LiveId" clId="{D012B2DA-5A7A-40CE-8586-FCD8BB319165}" dt="2020-03-28T10:09:51.535" v="3850" actId="478"/>
          <ac:spMkLst>
            <pc:docMk/>
            <pc:sldMk cId="3091339263" sldId="426"/>
            <ac:spMk id="34" creationId="{C2FD1D4D-7843-4B46-8EEE-42C5F17B0C36}"/>
          </ac:spMkLst>
        </pc:spChg>
        <pc:spChg chg="del">
          <ac:chgData name="Kulinich Bohdan" userId="48e65c9f34e137d0" providerId="LiveId" clId="{D012B2DA-5A7A-40CE-8586-FCD8BB319165}" dt="2020-03-28T10:09:51.535" v="3850" actId="478"/>
          <ac:spMkLst>
            <pc:docMk/>
            <pc:sldMk cId="3091339263" sldId="426"/>
            <ac:spMk id="36" creationId="{7D5147A0-64B8-4A1D-8D1E-308B9F4CA4C1}"/>
          </ac:spMkLst>
        </pc:spChg>
        <pc:spChg chg="del">
          <ac:chgData name="Kulinich Bohdan" userId="48e65c9f34e137d0" providerId="LiveId" clId="{D012B2DA-5A7A-40CE-8586-FCD8BB319165}" dt="2020-03-28T10:09:51.535" v="3850" actId="478"/>
          <ac:spMkLst>
            <pc:docMk/>
            <pc:sldMk cId="3091339263" sldId="426"/>
            <ac:spMk id="38" creationId="{E41FDB42-84FE-4EB0-A540-711DD4225617}"/>
          </ac:spMkLst>
        </pc:spChg>
        <pc:spChg chg="add">
          <ac:chgData name="Kulinich Bohdan" userId="48e65c9f34e137d0" providerId="LiveId" clId="{D012B2DA-5A7A-40CE-8586-FCD8BB319165}" dt="2020-03-28T10:10:21.443" v="3853"/>
          <ac:spMkLst>
            <pc:docMk/>
            <pc:sldMk cId="3091339263" sldId="426"/>
            <ac:spMk id="46" creationId="{1BFD3DF9-8F4B-4E97-8E28-A4D4F85CDA10}"/>
          </ac:spMkLst>
        </pc:spChg>
        <pc:spChg chg="add ord">
          <ac:chgData name="Kulinich Bohdan" userId="48e65c9f34e137d0" providerId="LiveId" clId="{D012B2DA-5A7A-40CE-8586-FCD8BB319165}" dt="2020-03-28T10:50:54.268" v="4427" actId="166"/>
          <ac:spMkLst>
            <pc:docMk/>
            <pc:sldMk cId="3091339263" sldId="426"/>
            <ac:spMk id="49" creationId="{8EB2E2C1-73F7-4A18-926D-F03E5B080C8B}"/>
          </ac:spMkLst>
        </pc:spChg>
        <pc:spChg chg="add">
          <ac:chgData name="Kulinich Bohdan" userId="48e65c9f34e137d0" providerId="LiveId" clId="{D012B2DA-5A7A-40CE-8586-FCD8BB319165}" dt="2020-03-28T10:10:21.443" v="3853"/>
          <ac:spMkLst>
            <pc:docMk/>
            <pc:sldMk cId="3091339263" sldId="426"/>
            <ac:spMk id="51" creationId="{31525752-C2EA-405F-87F5-211714185E8E}"/>
          </ac:spMkLst>
        </pc:spChg>
        <pc:spChg chg="add">
          <ac:chgData name="Kulinich Bohdan" userId="48e65c9f34e137d0" providerId="LiveId" clId="{D012B2DA-5A7A-40CE-8586-FCD8BB319165}" dt="2020-03-28T10:15:11.445" v="3952"/>
          <ac:spMkLst>
            <pc:docMk/>
            <pc:sldMk cId="3091339263" sldId="426"/>
            <ac:spMk id="52" creationId="{58083FAF-0C64-450F-AD92-8344D6D2A24F}"/>
          </ac:spMkLst>
        </pc:spChg>
        <pc:spChg chg="add mod ord">
          <ac:chgData name="Kulinich Bohdan" userId="48e65c9f34e137d0" providerId="LiveId" clId="{D012B2DA-5A7A-40CE-8586-FCD8BB319165}" dt="2020-03-28T10:33:21.374" v="4041" actId="166"/>
          <ac:spMkLst>
            <pc:docMk/>
            <pc:sldMk cId="3091339263" sldId="426"/>
            <ac:spMk id="63" creationId="{C9B68828-923A-4F77-B686-6415FC75904E}"/>
          </ac:spMkLst>
        </pc:spChg>
        <pc:spChg chg="add mod ord">
          <ac:chgData name="Kulinich Bohdan" userId="48e65c9f34e137d0" providerId="LiveId" clId="{D012B2DA-5A7A-40CE-8586-FCD8BB319165}" dt="2020-03-28T10:33:21.374" v="4041" actId="166"/>
          <ac:spMkLst>
            <pc:docMk/>
            <pc:sldMk cId="3091339263" sldId="426"/>
            <ac:spMk id="64" creationId="{DC7E6B9C-5B29-4370-9547-48C8DB5447F2}"/>
          </ac:spMkLst>
        </pc:spChg>
        <pc:spChg chg="add mod">
          <ac:chgData name="Kulinich Bohdan" userId="48e65c9f34e137d0" providerId="LiveId" clId="{D012B2DA-5A7A-40CE-8586-FCD8BB319165}" dt="2020-03-28T10:39:07.530" v="4109" actId="1076"/>
          <ac:spMkLst>
            <pc:docMk/>
            <pc:sldMk cId="3091339263" sldId="426"/>
            <ac:spMk id="70" creationId="{00CBB534-2CCB-4420-8ACC-43B9B398D0E4}"/>
          </ac:spMkLst>
        </pc:spChg>
        <pc:spChg chg="add del mod ord">
          <ac:chgData name="Kulinich Bohdan" userId="48e65c9f34e137d0" providerId="LiveId" clId="{D012B2DA-5A7A-40CE-8586-FCD8BB319165}" dt="2020-03-28T10:51:09.760" v="4428" actId="21"/>
          <ac:spMkLst>
            <pc:docMk/>
            <pc:sldMk cId="3091339263" sldId="426"/>
            <ac:spMk id="71" creationId="{E2930D90-9858-47BF-9FC1-1BF706A80EFC}"/>
          </ac:spMkLst>
        </pc:spChg>
        <pc:spChg chg="add del mod ord">
          <ac:chgData name="Kulinich Bohdan" userId="48e65c9f34e137d0" providerId="LiveId" clId="{D012B2DA-5A7A-40CE-8586-FCD8BB319165}" dt="2020-03-28T10:51:09.760" v="4428" actId="21"/>
          <ac:spMkLst>
            <pc:docMk/>
            <pc:sldMk cId="3091339263" sldId="426"/>
            <ac:spMk id="72" creationId="{27FC0202-443E-4A1F-9A0F-7CDF7A7AB304}"/>
          </ac:spMkLst>
        </pc:spChg>
        <pc:spChg chg="mod">
          <ac:chgData name="Kulinich Bohdan" userId="48e65c9f34e137d0" providerId="LiveId" clId="{D012B2DA-5A7A-40CE-8586-FCD8BB319165}" dt="2020-03-28T10:35:16.398" v="4054" actId="1076"/>
          <ac:spMkLst>
            <pc:docMk/>
            <pc:sldMk cId="3091339263" sldId="426"/>
            <ac:spMk id="76" creationId="{F8395FE3-EB46-4611-8C9C-9C4260CF953D}"/>
          </ac:spMkLst>
        </pc:spChg>
        <pc:cxnChg chg="del">
          <ac:chgData name="Kulinich Bohdan" userId="48e65c9f34e137d0" providerId="LiveId" clId="{D012B2DA-5A7A-40CE-8586-FCD8BB319165}" dt="2020-03-28T10:09:51.535" v="3850" actId="478"/>
          <ac:cxnSpMkLst>
            <pc:docMk/>
            <pc:sldMk cId="3091339263" sldId="426"/>
            <ac:cxnSpMk id="33" creationId="{D9419242-2F0A-48F9-9A1A-DE00D7C1458C}"/>
          </ac:cxnSpMkLst>
        </pc:cxnChg>
        <pc:cxnChg chg="del">
          <ac:chgData name="Kulinich Bohdan" userId="48e65c9f34e137d0" providerId="LiveId" clId="{D012B2DA-5A7A-40CE-8586-FCD8BB319165}" dt="2020-03-28T10:09:51.535" v="3850" actId="478"/>
          <ac:cxnSpMkLst>
            <pc:docMk/>
            <pc:sldMk cId="3091339263" sldId="426"/>
            <ac:cxnSpMk id="35" creationId="{0FE3B50F-AB2E-4F4C-80A7-7552A7EC5B1C}"/>
          </ac:cxnSpMkLst>
        </pc:cxnChg>
        <pc:cxnChg chg="del">
          <ac:chgData name="Kulinich Bohdan" userId="48e65c9f34e137d0" providerId="LiveId" clId="{D012B2DA-5A7A-40CE-8586-FCD8BB319165}" dt="2020-03-28T10:09:51.535" v="3850" actId="478"/>
          <ac:cxnSpMkLst>
            <pc:docMk/>
            <pc:sldMk cId="3091339263" sldId="426"/>
            <ac:cxnSpMk id="37" creationId="{3CDD78AA-617D-4E46-B6AC-00E86EA22F3B}"/>
          </ac:cxnSpMkLst>
        </pc:cxnChg>
        <pc:cxnChg chg="add mod ord">
          <ac:chgData name="Kulinich Bohdan" userId="48e65c9f34e137d0" providerId="LiveId" clId="{D012B2DA-5A7A-40CE-8586-FCD8BB319165}" dt="2020-03-28T10:33:56.820" v="4047" actId="166"/>
          <ac:cxnSpMkLst>
            <pc:docMk/>
            <pc:sldMk cId="3091339263" sldId="426"/>
            <ac:cxnSpMk id="39" creationId="{E2ADBC13-B8FC-4B16-A0C6-B6E226A3D09C}"/>
          </ac:cxnSpMkLst>
        </pc:cxnChg>
        <pc:cxnChg chg="add">
          <ac:chgData name="Kulinich Bohdan" userId="48e65c9f34e137d0" providerId="LiveId" clId="{D012B2DA-5A7A-40CE-8586-FCD8BB319165}" dt="2020-03-28T10:10:21.443" v="3853"/>
          <ac:cxnSpMkLst>
            <pc:docMk/>
            <pc:sldMk cId="3091339263" sldId="426"/>
            <ac:cxnSpMk id="47" creationId="{089E6B6F-C1B7-45D7-948A-E8BDCDAAB186}"/>
          </ac:cxnSpMkLst>
        </pc:cxnChg>
        <pc:cxnChg chg="add">
          <ac:chgData name="Kulinich Bohdan" userId="48e65c9f34e137d0" providerId="LiveId" clId="{D012B2DA-5A7A-40CE-8586-FCD8BB319165}" dt="2020-03-28T10:10:21.443" v="3853"/>
          <ac:cxnSpMkLst>
            <pc:docMk/>
            <pc:sldMk cId="3091339263" sldId="426"/>
            <ac:cxnSpMk id="50" creationId="{7B787E6C-8167-4842-923D-2842ABC212A5}"/>
          </ac:cxnSpMkLst>
        </pc:cxnChg>
        <pc:cxnChg chg="add mod ord">
          <ac:chgData name="Kulinich Bohdan" userId="48e65c9f34e137d0" providerId="LiveId" clId="{D012B2DA-5A7A-40CE-8586-FCD8BB319165}" dt="2020-03-28T10:34:46.970" v="4050" actId="166"/>
          <ac:cxnSpMkLst>
            <pc:docMk/>
            <pc:sldMk cId="3091339263" sldId="426"/>
            <ac:cxnSpMk id="56" creationId="{7FD50058-46F9-46BA-969D-48BE28A656F5}"/>
          </ac:cxnSpMkLst>
        </pc:cxnChg>
        <pc:cxnChg chg="add mod ord">
          <ac:chgData name="Kulinich Bohdan" userId="48e65c9f34e137d0" providerId="LiveId" clId="{D012B2DA-5A7A-40CE-8586-FCD8BB319165}" dt="2020-03-28T10:34:56.074" v="4052" actId="166"/>
          <ac:cxnSpMkLst>
            <pc:docMk/>
            <pc:sldMk cId="3091339263" sldId="426"/>
            <ac:cxnSpMk id="58" creationId="{76D0DE1E-0FE6-4511-A5F3-1C41EBE48511}"/>
          </ac:cxnSpMkLst>
        </pc:cxnChg>
        <pc:cxnChg chg="add mod ord">
          <ac:chgData name="Kulinich Bohdan" userId="48e65c9f34e137d0" providerId="LiveId" clId="{D012B2DA-5A7A-40CE-8586-FCD8BB319165}" dt="2020-03-28T10:34:53.424" v="4051" actId="166"/>
          <ac:cxnSpMkLst>
            <pc:docMk/>
            <pc:sldMk cId="3091339263" sldId="426"/>
            <ac:cxnSpMk id="60" creationId="{EDD5AA2D-97B0-44B0-A68D-3ECA49F5465E}"/>
          </ac:cxnSpMkLst>
        </pc:cxnChg>
        <pc:cxnChg chg="add mod ord">
          <ac:chgData name="Kulinich Bohdan" userId="48e65c9f34e137d0" providerId="LiveId" clId="{D012B2DA-5A7A-40CE-8586-FCD8BB319165}" dt="2020-03-28T10:34:42.619" v="4049" actId="166"/>
          <ac:cxnSpMkLst>
            <pc:docMk/>
            <pc:sldMk cId="3091339263" sldId="426"/>
            <ac:cxnSpMk id="61" creationId="{C10BF4EF-5A5F-462C-B01C-75A2C36D44C8}"/>
          </ac:cxnSpMkLst>
        </pc:cxnChg>
        <pc:cxnChg chg="add mod ord">
          <ac:chgData name="Kulinich Bohdan" userId="48e65c9f34e137d0" providerId="LiveId" clId="{D012B2DA-5A7A-40CE-8586-FCD8BB319165}" dt="2020-03-28T10:30:53.786" v="4037" actId="167"/>
          <ac:cxnSpMkLst>
            <pc:docMk/>
            <pc:sldMk cId="3091339263" sldId="426"/>
            <ac:cxnSpMk id="67" creationId="{CD2F6B14-7425-4580-9D6B-ED086F170386}"/>
          </ac:cxnSpMkLst>
        </pc:cxnChg>
        <pc:cxnChg chg="add mod">
          <ac:chgData name="Kulinich Bohdan" userId="48e65c9f34e137d0" providerId="LiveId" clId="{D012B2DA-5A7A-40CE-8586-FCD8BB319165}" dt="2020-03-28T10:33:41.026" v="4044" actId="14100"/>
          <ac:cxnSpMkLst>
            <pc:docMk/>
            <pc:sldMk cId="3091339263" sldId="426"/>
            <ac:cxnSpMk id="68" creationId="{A55B06F1-EF21-4105-BD83-63A73D3077A6}"/>
          </ac:cxnSpMkLst>
        </pc:cxnChg>
        <pc:cxnChg chg="add mod">
          <ac:chgData name="Kulinich Bohdan" userId="48e65c9f34e137d0" providerId="LiveId" clId="{D012B2DA-5A7A-40CE-8586-FCD8BB319165}" dt="2020-03-28T10:33:47.400" v="4046" actId="1076"/>
          <ac:cxnSpMkLst>
            <pc:docMk/>
            <pc:sldMk cId="3091339263" sldId="426"/>
            <ac:cxnSpMk id="69" creationId="{EDA44C2C-6E90-438A-833F-F001D88F0039}"/>
          </ac:cxnSpMkLst>
        </pc:cxnChg>
      </pc:sldChg>
      <pc:sldChg chg="addSp delSp modSp add mod modTransition delAnim modAnim">
        <pc:chgData name="Kulinich Bohdan" userId="48e65c9f34e137d0" providerId="LiveId" clId="{D012B2DA-5A7A-40CE-8586-FCD8BB319165}" dt="2020-03-28T13:08:04.812" v="4566" actId="208"/>
        <pc:sldMkLst>
          <pc:docMk/>
          <pc:sldMk cId="580060007" sldId="427"/>
        </pc:sldMkLst>
        <pc:spChg chg="ord">
          <ac:chgData name="Kulinich Bohdan" userId="48e65c9f34e137d0" providerId="LiveId" clId="{D012B2DA-5A7A-40CE-8586-FCD8BB319165}" dt="2020-03-28T10:51:20.929" v="4431" actId="166"/>
          <ac:spMkLst>
            <pc:docMk/>
            <pc:sldMk cId="580060007" sldId="427"/>
            <ac:spMk id="49" creationId="{8EB2E2C1-73F7-4A18-926D-F03E5B080C8B}"/>
          </ac:spMkLst>
        </pc:spChg>
        <pc:spChg chg="mod">
          <ac:chgData name="Kulinich Bohdan" userId="48e65c9f34e137d0" providerId="LiveId" clId="{D012B2DA-5A7A-40CE-8586-FCD8BB319165}" dt="2020-03-28T10:41:06.752" v="4125" actId="14100"/>
          <ac:spMkLst>
            <pc:docMk/>
            <pc:sldMk cId="580060007" sldId="427"/>
            <ac:spMk id="52" creationId="{58083FAF-0C64-450F-AD92-8344D6D2A24F}"/>
          </ac:spMkLst>
        </pc:spChg>
        <pc:spChg chg="add mod">
          <ac:chgData name="Kulinich Bohdan" userId="48e65c9f34e137d0" providerId="LiveId" clId="{D012B2DA-5A7A-40CE-8586-FCD8BB319165}" dt="2020-03-28T10:47:03.969" v="4367" actId="20577"/>
          <ac:spMkLst>
            <pc:docMk/>
            <pc:sldMk cId="580060007" sldId="427"/>
            <ac:spMk id="72" creationId="{F4693A3D-0D40-457A-8E7E-1C86EC933B14}"/>
          </ac:spMkLst>
        </pc:spChg>
        <pc:spChg chg="add mod">
          <ac:chgData name="Kulinich Bohdan" userId="48e65c9f34e137d0" providerId="LiveId" clId="{D012B2DA-5A7A-40CE-8586-FCD8BB319165}" dt="2020-03-28T10:52:58.886" v="4484" actId="207"/>
          <ac:spMkLst>
            <pc:docMk/>
            <pc:sldMk cId="580060007" sldId="427"/>
            <ac:spMk id="73" creationId="{16E39198-3936-40B8-8032-17E53A47BFF4}"/>
          </ac:spMkLst>
        </pc:spChg>
        <pc:spChg chg="del">
          <ac:chgData name="Kulinich Bohdan" userId="48e65c9f34e137d0" providerId="LiveId" clId="{D012B2DA-5A7A-40CE-8586-FCD8BB319165}" dt="2020-03-28T10:40:12.440" v="4118" actId="478"/>
          <ac:spMkLst>
            <pc:docMk/>
            <pc:sldMk cId="580060007" sldId="427"/>
            <ac:spMk id="76" creationId="{F8395FE3-EB46-4611-8C9C-9C4260CF953D}"/>
          </ac:spMkLst>
        </pc:spChg>
        <pc:spChg chg="add mod">
          <ac:chgData name="Kulinich Bohdan" userId="48e65c9f34e137d0" providerId="LiveId" clId="{D012B2DA-5A7A-40CE-8586-FCD8BB319165}" dt="2020-03-28T10:49:33.253" v="4416" actId="1076"/>
          <ac:spMkLst>
            <pc:docMk/>
            <pc:sldMk cId="580060007" sldId="427"/>
            <ac:spMk id="78" creationId="{1C06B1CB-1F04-43D1-9162-15811EE44A91}"/>
          </ac:spMkLst>
        </pc:spChg>
        <pc:spChg chg="add del">
          <ac:chgData name="Kulinich Bohdan" userId="48e65c9f34e137d0" providerId="LiveId" clId="{D012B2DA-5A7A-40CE-8586-FCD8BB319165}" dt="2020-03-28T10:45:48.332" v="4346"/>
          <ac:spMkLst>
            <pc:docMk/>
            <pc:sldMk cId="580060007" sldId="427"/>
            <ac:spMk id="79" creationId="{7FB8F6A2-503C-4761-965B-1912F482E24D}"/>
          </ac:spMkLst>
        </pc:spChg>
        <pc:spChg chg="add del mod">
          <ac:chgData name="Kulinich Bohdan" userId="48e65c9f34e137d0" providerId="LiveId" clId="{D012B2DA-5A7A-40CE-8586-FCD8BB319165}" dt="2020-03-28T10:51:13.103" v="4429" actId="478"/>
          <ac:spMkLst>
            <pc:docMk/>
            <pc:sldMk cId="580060007" sldId="427"/>
            <ac:spMk id="82" creationId="{891C10BB-F51A-4DBD-950A-6434BF0E3879}"/>
          </ac:spMkLst>
        </pc:spChg>
        <pc:spChg chg="add ord">
          <ac:chgData name="Kulinich Bohdan" userId="48e65c9f34e137d0" providerId="LiveId" clId="{D012B2DA-5A7A-40CE-8586-FCD8BB319165}" dt="2020-03-28T10:53:48.308" v="4488" actId="167"/>
          <ac:spMkLst>
            <pc:docMk/>
            <pc:sldMk cId="580060007" sldId="427"/>
            <ac:spMk id="83" creationId="{BE84EB65-5CC3-422E-BDD2-67D11FE8E142}"/>
          </ac:spMkLst>
        </pc:spChg>
        <pc:spChg chg="add">
          <ac:chgData name="Kulinich Bohdan" userId="48e65c9f34e137d0" providerId="LiveId" clId="{D012B2DA-5A7A-40CE-8586-FCD8BB319165}" dt="2020-03-28T10:51:13.900" v="4430"/>
          <ac:spMkLst>
            <pc:docMk/>
            <pc:sldMk cId="580060007" sldId="427"/>
            <ac:spMk id="84" creationId="{D4F6C257-8326-4E79-8FBD-0E5A1A612764}"/>
          </ac:spMkLst>
        </pc:spChg>
        <pc:spChg chg="add mod">
          <ac:chgData name="Kulinich Bohdan" userId="48e65c9f34e137d0" providerId="LiveId" clId="{D012B2DA-5A7A-40CE-8586-FCD8BB319165}" dt="2020-03-28T10:53:01.121" v="4485" actId="207"/>
          <ac:spMkLst>
            <pc:docMk/>
            <pc:sldMk cId="580060007" sldId="427"/>
            <ac:spMk id="85" creationId="{30235B92-C5C0-4D15-82DC-CF438FA8E3A7}"/>
          </ac:spMkLst>
        </pc:spChg>
        <pc:picChg chg="add">
          <ac:chgData name="Kulinich Bohdan" userId="48e65c9f34e137d0" providerId="LiveId" clId="{D012B2DA-5A7A-40CE-8586-FCD8BB319165}" dt="2020-03-28T10:42:43.176" v="4141"/>
          <ac:picMkLst>
            <pc:docMk/>
            <pc:sldMk cId="580060007" sldId="427"/>
            <ac:picMk id="71" creationId="{758CB379-A748-40A2-97FF-44EBA3FCE495}"/>
          </ac:picMkLst>
        </pc:picChg>
        <pc:picChg chg="del">
          <ac:chgData name="Kulinich Bohdan" userId="48e65c9f34e137d0" providerId="LiveId" clId="{D012B2DA-5A7A-40CE-8586-FCD8BB319165}" dt="2020-03-28T10:40:13.252" v="4119" actId="478"/>
          <ac:picMkLst>
            <pc:docMk/>
            <pc:sldMk cId="580060007" sldId="427"/>
            <ac:picMk id="75" creationId="{63597E48-B69B-4E41-9531-3DE6DE88FD5F}"/>
          </ac:picMkLst>
        </pc:picChg>
        <pc:cxnChg chg="add del mod">
          <ac:chgData name="Kulinich Bohdan" userId="48e65c9f34e137d0" providerId="LiveId" clId="{D012B2DA-5A7A-40CE-8586-FCD8BB319165}" dt="2020-03-28T10:47:32.025" v="4370" actId="478"/>
          <ac:cxnSpMkLst>
            <pc:docMk/>
            <pc:sldMk cId="580060007" sldId="427"/>
            <ac:cxnSpMk id="74" creationId="{6A22030E-2A2C-4E99-8CF1-8265554ECE78}"/>
          </ac:cxnSpMkLst>
        </pc:cxnChg>
        <pc:cxnChg chg="add del mod">
          <ac:chgData name="Kulinich Bohdan" userId="48e65c9f34e137d0" providerId="LiveId" clId="{D012B2DA-5A7A-40CE-8586-FCD8BB319165}" dt="2020-03-28T10:47:33.353" v="4371" actId="478"/>
          <ac:cxnSpMkLst>
            <pc:docMk/>
            <pc:sldMk cId="580060007" sldId="427"/>
            <ac:cxnSpMk id="77" creationId="{2AD0A024-CB3A-4738-B0C8-DB6DBE4A79DB}"/>
          </ac:cxnSpMkLst>
        </pc:cxnChg>
        <pc:cxnChg chg="add del mod">
          <ac:chgData name="Kulinich Bohdan" userId="48e65c9f34e137d0" providerId="LiveId" clId="{D012B2DA-5A7A-40CE-8586-FCD8BB319165}" dt="2020-03-28T10:47:35.594" v="4373" actId="478"/>
          <ac:cxnSpMkLst>
            <pc:docMk/>
            <pc:sldMk cId="580060007" sldId="427"/>
            <ac:cxnSpMk id="80" creationId="{C588A9C1-2E58-43D0-A893-3859E07C79C3}"/>
          </ac:cxnSpMkLst>
        </pc:cxnChg>
        <pc:cxnChg chg="add del mod">
          <ac:chgData name="Kulinich Bohdan" userId="48e65c9f34e137d0" providerId="LiveId" clId="{D012B2DA-5A7A-40CE-8586-FCD8BB319165}" dt="2020-03-28T10:47:34.813" v="4372" actId="478"/>
          <ac:cxnSpMkLst>
            <pc:docMk/>
            <pc:sldMk cId="580060007" sldId="427"/>
            <ac:cxnSpMk id="81" creationId="{680887EF-8279-43E6-BAF7-8D398AC297AB}"/>
          </ac:cxnSpMkLst>
        </pc:cxnChg>
        <pc:cxnChg chg="mod">
          <ac:chgData name="Kulinich Bohdan" userId="48e65c9f34e137d0" providerId="LiveId" clId="{D012B2DA-5A7A-40CE-8586-FCD8BB319165}" dt="2020-03-28T13:08:04.812" v="4566" actId="208"/>
          <ac:cxnSpMkLst>
            <pc:docMk/>
            <pc:sldMk cId="580060007" sldId="427"/>
            <ac:cxnSpMk id="111" creationId="{27023388-EB1D-4B19-9928-059942345180}"/>
          </ac:cxnSpMkLst>
        </pc:cxnChg>
      </pc:sldChg>
      <pc:sldChg chg="addSp delSp modSp add mod ord delAnim modAnim">
        <pc:chgData name="Kulinich Bohdan" userId="48e65c9f34e137d0" providerId="LiveId" clId="{D012B2DA-5A7A-40CE-8586-FCD8BB319165}" dt="2020-03-28T13:59:19.895" v="7594"/>
        <pc:sldMkLst>
          <pc:docMk/>
          <pc:sldMk cId="3041077830" sldId="428"/>
        </pc:sldMkLst>
        <pc:spChg chg="del">
          <ac:chgData name="Kulinich Bohdan" userId="48e65c9f34e137d0" providerId="LiveId" clId="{D012B2DA-5A7A-40CE-8586-FCD8BB319165}" dt="2020-03-28T10:56:19.465" v="4530" actId="478"/>
          <ac:spMkLst>
            <pc:docMk/>
            <pc:sldMk cId="3041077830" sldId="428"/>
            <ac:spMk id="2" creationId="{3157C1A3-86AD-44BA-B3B8-521FAD973B8B}"/>
          </ac:spMkLst>
        </pc:spChg>
        <pc:spChg chg="del">
          <ac:chgData name="Kulinich Bohdan" userId="48e65c9f34e137d0" providerId="LiveId" clId="{D012B2DA-5A7A-40CE-8586-FCD8BB319165}" dt="2020-03-28T10:56:19.465" v="4530" actId="478"/>
          <ac:spMkLst>
            <pc:docMk/>
            <pc:sldMk cId="3041077830" sldId="428"/>
            <ac:spMk id="7" creationId="{7F349D88-4BD5-4B65-8A3F-CC9F8E532B6A}"/>
          </ac:spMkLst>
        </pc:spChg>
        <pc:spChg chg="add del mod">
          <ac:chgData name="Kulinich Bohdan" userId="48e65c9f34e137d0" providerId="LiveId" clId="{D012B2DA-5A7A-40CE-8586-FCD8BB319165}" dt="2020-03-28T13:36:05.260" v="7288" actId="478"/>
          <ac:spMkLst>
            <pc:docMk/>
            <pc:sldMk cId="3041077830" sldId="428"/>
            <ac:spMk id="8" creationId="{E8540136-34BC-4293-8FF5-B0630AA1743F}"/>
          </ac:spMkLst>
        </pc:spChg>
        <pc:spChg chg="del">
          <ac:chgData name="Kulinich Bohdan" userId="48e65c9f34e137d0" providerId="LiveId" clId="{D012B2DA-5A7A-40CE-8586-FCD8BB319165}" dt="2020-03-28T10:56:19.465" v="4530" actId="478"/>
          <ac:spMkLst>
            <pc:docMk/>
            <pc:sldMk cId="3041077830" sldId="428"/>
            <ac:spMk id="19" creationId="{7EA4A332-0E3F-4D12-9C45-4993FA1D2FF2}"/>
          </ac:spMkLst>
        </pc:spChg>
        <pc:spChg chg="del">
          <ac:chgData name="Kulinich Bohdan" userId="48e65c9f34e137d0" providerId="LiveId" clId="{D012B2DA-5A7A-40CE-8586-FCD8BB319165}" dt="2020-03-28T10:56:19.465" v="4530" actId="478"/>
          <ac:spMkLst>
            <pc:docMk/>
            <pc:sldMk cId="3041077830" sldId="428"/>
            <ac:spMk id="22" creationId="{5092AF5E-B5C9-4860-8F37-5349912B4208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24" creationId="{38F15F79-394F-435D-B687-7999468843FC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25" creationId="{F85B96AA-7BAB-4744-B80F-B4FC343505CC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26" creationId="{96A91FEB-72A4-4F9D-9E2F-B7092A6A149B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27" creationId="{776C14FD-B52C-4E29-97DA-D28B89CE16FB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29" creationId="{29606D89-A6E4-44F1-A875-F69B008209F5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30" creationId="{691BA430-1C7E-4A13-8F54-E18363DC3B84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32" creationId="{B3F57007-304B-4827-B168-03DD46227619}"/>
          </ac:spMkLst>
        </pc:spChg>
        <pc:spChg chg="del">
          <ac:chgData name="Kulinich Bohdan" userId="48e65c9f34e137d0" providerId="LiveId" clId="{D012B2DA-5A7A-40CE-8586-FCD8BB319165}" dt="2020-03-28T10:56:19.465" v="4530" actId="478"/>
          <ac:spMkLst>
            <pc:docMk/>
            <pc:sldMk cId="3041077830" sldId="428"/>
            <ac:spMk id="34" creationId="{C2FD1D4D-7843-4B46-8EEE-42C5F17B0C36}"/>
          </ac:spMkLst>
        </pc:spChg>
        <pc:spChg chg="del">
          <ac:chgData name="Kulinich Bohdan" userId="48e65c9f34e137d0" providerId="LiveId" clId="{D012B2DA-5A7A-40CE-8586-FCD8BB319165}" dt="2020-03-28T10:56:19.465" v="4530" actId="478"/>
          <ac:spMkLst>
            <pc:docMk/>
            <pc:sldMk cId="3041077830" sldId="428"/>
            <ac:spMk id="36" creationId="{7D5147A0-64B8-4A1D-8D1E-308B9F4CA4C1}"/>
          </ac:spMkLst>
        </pc:spChg>
        <pc:spChg chg="del">
          <ac:chgData name="Kulinich Bohdan" userId="48e65c9f34e137d0" providerId="LiveId" clId="{D012B2DA-5A7A-40CE-8586-FCD8BB319165}" dt="2020-03-28T10:56:19.465" v="4530" actId="478"/>
          <ac:spMkLst>
            <pc:docMk/>
            <pc:sldMk cId="3041077830" sldId="428"/>
            <ac:spMk id="38" creationId="{E41FDB42-84FE-4EB0-A540-711DD4225617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39" creationId="{88D02AAD-10D1-46CA-A6DD-09C23A0C27FD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40" creationId="{8F8F805A-E6C8-4EBD-8A5D-550157DB9C19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43" creationId="{7A59F4E9-20C8-4C4C-B793-C22BB8BF96C9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45" creationId="{19D3F86E-2D61-47AC-9F15-942B6199DC9B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46" creationId="{59AFBE32-FDBE-4026-A308-18396388B0B7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47" creationId="{EF6931A2-CDCF-43CD-9010-B94473EC4197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48" creationId="{C34A39C9-C48A-40C1-B181-B492ECB2B488}"/>
          </ac:spMkLst>
        </pc:spChg>
        <pc:spChg chg="add mod">
          <ac:chgData name="Kulinich Bohdan" userId="48e65c9f34e137d0" providerId="LiveId" clId="{D012B2DA-5A7A-40CE-8586-FCD8BB319165}" dt="2020-03-28T13:43:46.143" v="7375" actId="1076"/>
          <ac:spMkLst>
            <pc:docMk/>
            <pc:sldMk cId="3041077830" sldId="428"/>
            <ac:spMk id="49" creationId="{D41CC3CB-2A00-414A-8C13-8A5E7CEBD6A9}"/>
          </ac:spMkLst>
        </pc:spChg>
        <pc:spChg chg="add">
          <ac:chgData name="Kulinich Bohdan" userId="48e65c9f34e137d0" providerId="LiveId" clId="{D012B2DA-5A7A-40CE-8586-FCD8BB319165}" dt="2020-03-28T13:55:48.554" v="7523"/>
          <ac:spMkLst>
            <pc:docMk/>
            <pc:sldMk cId="3041077830" sldId="428"/>
            <ac:spMk id="50" creationId="{AAF1A02F-8028-4760-8DF9-CD224F7F8F71}"/>
          </ac:spMkLst>
        </pc:spChg>
        <pc:spChg chg="add">
          <ac:chgData name="Kulinich Bohdan" userId="48e65c9f34e137d0" providerId="LiveId" clId="{D012B2DA-5A7A-40CE-8586-FCD8BB319165}" dt="2020-03-28T13:55:48.554" v="7523"/>
          <ac:spMkLst>
            <pc:docMk/>
            <pc:sldMk cId="3041077830" sldId="428"/>
            <ac:spMk id="55" creationId="{357ADB43-5B03-41B2-AA32-057E5180371A}"/>
          </ac:spMkLst>
        </pc:spChg>
        <pc:spChg chg="add">
          <ac:chgData name="Kulinich Bohdan" userId="48e65c9f34e137d0" providerId="LiveId" clId="{D012B2DA-5A7A-40CE-8586-FCD8BB319165}" dt="2020-03-28T13:55:48.554" v="7523"/>
          <ac:spMkLst>
            <pc:docMk/>
            <pc:sldMk cId="3041077830" sldId="428"/>
            <ac:spMk id="56" creationId="{542B870B-6A68-4819-B0B1-8B7AA677D629}"/>
          </ac:spMkLst>
        </pc:spChg>
        <pc:spChg chg="add">
          <ac:chgData name="Kulinich Bohdan" userId="48e65c9f34e137d0" providerId="LiveId" clId="{D012B2DA-5A7A-40CE-8586-FCD8BB319165}" dt="2020-03-28T13:55:48.554" v="7523"/>
          <ac:spMkLst>
            <pc:docMk/>
            <pc:sldMk cId="3041077830" sldId="428"/>
            <ac:spMk id="57" creationId="{7AF8E11E-4A85-421C-82D4-D504E71F0BCA}"/>
          </ac:spMkLst>
        </pc:spChg>
        <pc:spChg chg="add">
          <ac:chgData name="Kulinich Bohdan" userId="48e65c9f34e137d0" providerId="LiveId" clId="{D012B2DA-5A7A-40CE-8586-FCD8BB319165}" dt="2020-03-28T13:55:48.554" v="7523"/>
          <ac:spMkLst>
            <pc:docMk/>
            <pc:sldMk cId="3041077830" sldId="428"/>
            <ac:spMk id="58" creationId="{3C8B9D1B-22AC-4E8B-969B-4BBE52B87F27}"/>
          </ac:spMkLst>
        </pc:spChg>
        <pc:spChg chg="add">
          <ac:chgData name="Kulinich Bohdan" userId="48e65c9f34e137d0" providerId="LiveId" clId="{D012B2DA-5A7A-40CE-8586-FCD8BB319165}" dt="2020-03-28T13:55:48.554" v="7523"/>
          <ac:spMkLst>
            <pc:docMk/>
            <pc:sldMk cId="3041077830" sldId="428"/>
            <ac:spMk id="61" creationId="{EA05C054-4A17-476D-B210-209AB3F07AC5}"/>
          </ac:spMkLst>
        </pc:spChg>
        <pc:spChg chg="add">
          <ac:chgData name="Kulinich Bohdan" userId="48e65c9f34e137d0" providerId="LiveId" clId="{D012B2DA-5A7A-40CE-8586-FCD8BB319165}" dt="2020-03-28T13:55:48.554" v="7523"/>
          <ac:spMkLst>
            <pc:docMk/>
            <pc:sldMk cId="3041077830" sldId="428"/>
            <ac:spMk id="62" creationId="{070FE762-5585-4391-8D45-550383BE506B}"/>
          </ac:spMkLst>
        </pc:spChg>
        <pc:spChg chg="add">
          <ac:chgData name="Kulinich Bohdan" userId="48e65c9f34e137d0" providerId="LiveId" clId="{D012B2DA-5A7A-40CE-8586-FCD8BB319165}" dt="2020-03-28T13:55:48.554" v="7523"/>
          <ac:spMkLst>
            <pc:docMk/>
            <pc:sldMk cId="3041077830" sldId="428"/>
            <ac:spMk id="63" creationId="{E2A3E69F-DE75-4E74-9C9F-1C3DAF619DF1}"/>
          </ac:spMkLst>
        </pc:spChg>
        <pc:spChg chg="add">
          <ac:chgData name="Kulinich Bohdan" userId="48e65c9f34e137d0" providerId="LiveId" clId="{D012B2DA-5A7A-40CE-8586-FCD8BB319165}" dt="2020-03-28T13:55:48.554" v="7523"/>
          <ac:spMkLst>
            <pc:docMk/>
            <pc:sldMk cId="3041077830" sldId="428"/>
            <ac:spMk id="64" creationId="{59241C81-9D4C-43F0-94AD-304C7FA5FAFD}"/>
          </ac:spMkLst>
        </pc:spChg>
        <pc:spChg chg="add">
          <ac:chgData name="Kulinich Bohdan" userId="48e65c9f34e137d0" providerId="LiveId" clId="{D012B2DA-5A7A-40CE-8586-FCD8BB319165}" dt="2020-03-28T13:55:48.554" v="7523"/>
          <ac:spMkLst>
            <pc:docMk/>
            <pc:sldMk cId="3041077830" sldId="428"/>
            <ac:spMk id="65" creationId="{46D4B3B0-6AED-429E-AA81-5008B0180010}"/>
          </ac:spMkLst>
        </pc:spChg>
        <pc:spChg chg="add">
          <ac:chgData name="Kulinich Bohdan" userId="48e65c9f34e137d0" providerId="LiveId" clId="{D012B2DA-5A7A-40CE-8586-FCD8BB319165}" dt="2020-03-28T13:55:48.554" v="7523"/>
          <ac:spMkLst>
            <pc:docMk/>
            <pc:sldMk cId="3041077830" sldId="428"/>
            <ac:spMk id="66" creationId="{C4C32C89-0995-4A39-9B2A-FB9580175DE3}"/>
          </ac:spMkLst>
        </pc:spChg>
        <pc:spChg chg="add">
          <ac:chgData name="Kulinich Bohdan" userId="48e65c9f34e137d0" providerId="LiveId" clId="{D012B2DA-5A7A-40CE-8586-FCD8BB319165}" dt="2020-03-28T13:58:19.238" v="7589"/>
          <ac:spMkLst>
            <pc:docMk/>
            <pc:sldMk cId="3041077830" sldId="428"/>
            <ac:spMk id="68" creationId="{2B5D0BC9-F273-43FB-B604-39F70EA000BE}"/>
          </ac:spMkLst>
        </pc:spChg>
        <pc:spChg chg="del">
          <ac:chgData name="Kulinich Bohdan" userId="48e65c9f34e137d0" providerId="LiveId" clId="{D012B2DA-5A7A-40CE-8586-FCD8BB319165}" dt="2020-03-28T10:56:19.465" v="4530" actId="478"/>
          <ac:spMkLst>
            <pc:docMk/>
            <pc:sldMk cId="3041077830" sldId="428"/>
            <ac:spMk id="114" creationId="{17CB7346-A538-4CE3-B428-B331A69F5F45}"/>
          </ac:spMkLst>
        </pc:spChg>
        <pc:picChg chg="add del mod modCrop">
          <ac:chgData name="Kulinich Bohdan" userId="48e65c9f34e137d0" providerId="LiveId" clId="{D012B2DA-5A7A-40CE-8586-FCD8BB319165}" dt="2020-03-28T13:43:23.039" v="7372" actId="478"/>
          <ac:picMkLst>
            <pc:docMk/>
            <pc:sldMk cId="3041077830" sldId="428"/>
            <ac:picMk id="5" creationId="{4E380303-3160-4CE4-A3E7-9F2443EF9F30}"/>
          </ac:picMkLst>
        </pc:picChg>
        <pc:picChg chg="add del mod">
          <ac:chgData name="Kulinich Bohdan" userId="48e65c9f34e137d0" providerId="LiveId" clId="{D012B2DA-5A7A-40CE-8586-FCD8BB319165}" dt="2020-03-28T13:51:54.890" v="7473" actId="478"/>
          <ac:picMkLst>
            <pc:docMk/>
            <pc:sldMk cId="3041077830" sldId="428"/>
            <ac:picMk id="6" creationId="{4CEDA218-91CD-4608-B4CC-D1E5782B71A7}"/>
          </ac:picMkLst>
        </pc:picChg>
        <pc:picChg chg="add">
          <ac:chgData name="Kulinich Bohdan" userId="48e65c9f34e137d0" providerId="LiveId" clId="{D012B2DA-5A7A-40CE-8586-FCD8BB319165}" dt="2020-03-28T13:58:19.238" v="7589"/>
          <ac:picMkLst>
            <pc:docMk/>
            <pc:sldMk cId="3041077830" sldId="428"/>
            <ac:picMk id="67" creationId="{0D895160-8D2E-44C3-8E60-6751E727F6ED}"/>
          </ac:picMkLst>
        </pc:picChg>
        <pc:cxnChg chg="del">
          <ac:chgData name="Kulinich Bohdan" userId="48e65c9f34e137d0" providerId="LiveId" clId="{D012B2DA-5A7A-40CE-8586-FCD8BB319165}" dt="2020-03-28T10:56:19.465" v="4530" actId="478"/>
          <ac:cxnSpMkLst>
            <pc:docMk/>
            <pc:sldMk cId="3041077830" sldId="428"/>
            <ac:cxnSpMk id="9" creationId="{7B52227E-B855-458F-A37C-55778F66E021}"/>
          </ac:cxnSpMkLst>
        </pc:cxnChg>
        <pc:cxnChg chg="add mod">
          <ac:chgData name="Kulinich Bohdan" userId="48e65c9f34e137d0" providerId="LiveId" clId="{D012B2DA-5A7A-40CE-8586-FCD8BB319165}" dt="2020-03-28T13:43:46.143" v="7375" actId="1076"/>
          <ac:cxnSpMkLst>
            <pc:docMk/>
            <pc:sldMk cId="3041077830" sldId="428"/>
            <ac:cxnSpMk id="28" creationId="{F33F72C0-44E5-440E-B9E3-0F948F46253D}"/>
          </ac:cxnSpMkLst>
        </pc:cxnChg>
        <pc:cxnChg chg="add mod">
          <ac:chgData name="Kulinich Bohdan" userId="48e65c9f34e137d0" providerId="LiveId" clId="{D012B2DA-5A7A-40CE-8586-FCD8BB319165}" dt="2020-03-28T13:43:46.143" v="7375" actId="1076"/>
          <ac:cxnSpMkLst>
            <pc:docMk/>
            <pc:sldMk cId="3041077830" sldId="428"/>
            <ac:cxnSpMk id="31" creationId="{5F2ABEED-D574-4830-B56B-24653821E2C4}"/>
          </ac:cxnSpMkLst>
        </pc:cxnChg>
        <pc:cxnChg chg="del">
          <ac:chgData name="Kulinich Bohdan" userId="48e65c9f34e137d0" providerId="LiveId" clId="{D012B2DA-5A7A-40CE-8586-FCD8BB319165}" dt="2020-03-28T10:56:19.465" v="4530" actId="478"/>
          <ac:cxnSpMkLst>
            <pc:docMk/>
            <pc:sldMk cId="3041077830" sldId="428"/>
            <ac:cxnSpMk id="33" creationId="{D9419242-2F0A-48F9-9A1A-DE00D7C1458C}"/>
          </ac:cxnSpMkLst>
        </pc:cxnChg>
        <pc:cxnChg chg="del">
          <ac:chgData name="Kulinich Bohdan" userId="48e65c9f34e137d0" providerId="LiveId" clId="{D012B2DA-5A7A-40CE-8586-FCD8BB319165}" dt="2020-03-28T10:56:19.465" v="4530" actId="478"/>
          <ac:cxnSpMkLst>
            <pc:docMk/>
            <pc:sldMk cId="3041077830" sldId="428"/>
            <ac:cxnSpMk id="35" creationId="{0FE3B50F-AB2E-4F4C-80A7-7552A7EC5B1C}"/>
          </ac:cxnSpMkLst>
        </pc:cxnChg>
        <pc:cxnChg chg="del">
          <ac:chgData name="Kulinich Bohdan" userId="48e65c9f34e137d0" providerId="LiveId" clId="{D012B2DA-5A7A-40CE-8586-FCD8BB319165}" dt="2020-03-28T10:56:19.465" v="4530" actId="478"/>
          <ac:cxnSpMkLst>
            <pc:docMk/>
            <pc:sldMk cId="3041077830" sldId="428"/>
            <ac:cxnSpMk id="37" creationId="{3CDD78AA-617D-4E46-B6AC-00E86EA22F3B}"/>
          </ac:cxnSpMkLst>
        </pc:cxnChg>
        <pc:cxnChg chg="add mod">
          <ac:chgData name="Kulinich Bohdan" userId="48e65c9f34e137d0" providerId="LiveId" clId="{D012B2DA-5A7A-40CE-8586-FCD8BB319165}" dt="2020-03-28T13:43:46.143" v="7375" actId="1076"/>
          <ac:cxnSpMkLst>
            <pc:docMk/>
            <pc:sldMk cId="3041077830" sldId="428"/>
            <ac:cxnSpMk id="41" creationId="{29C1197B-D51B-4712-8F8C-0276C4D29DF1}"/>
          </ac:cxnSpMkLst>
        </pc:cxnChg>
        <pc:cxnChg chg="add mod">
          <ac:chgData name="Kulinich Bohdan" userId="48e65c9f34e137d0" providerId="LiveId" clId="{D012B2DA-5A7A-40CE-8586-FCD8BB319165}" dt="2020-03-28T13:43:46.143" v="7375" actId="1076"/>
          <ac:cxnSpMkLst>
            <pc:docMk/>
            <pc:sldMk cId="3041077830" sldId="428"/>
            <ac:cxnSpMk id="42" creationId="{C4FF40E5-6DF0-48B2-A4F7-80E877EAACF1}"/>
          </ac:cxnSpMkLst>
        </pc:cxnChg>
        <pc:cxnChg chg="add mod">
          <ac:chgData name="Kulinich Bohdan" userId="48e65c9f34e137d0" providerId="LiveId" clId="{D012B2DA-5A7A-40CE-8586-FCD8BB319165}" dt="2020-03-28T13:43:46.143" v="7375" actId="1076"/>
          <ac:cxnSpMkLst>
            <pc:docMk/>
            <pc:sldMk cId="3041077830" sldId="428"/>
            <ac:cxnSpMk id="44" creationId="{49BE01BD-FAC0-4A0C-985E-E195DDD8AA60}"/>
          </ac:cxnSpMkLst>
        </pc:cxnChg>
        <pc:cxnChg chg="add">
          <ac:chgData name="Kulinich Bohdan" userId="48e65c9f34e137d0" providerId="LiveId" clId="{D012B2DA-5A7A-40CE-8586-FCD8BB319165}" dt="2020-03-28T13:55:48.554" v="7523"/>
          <ac:cxnSpMkLst>
            <pc:docMk/>
            <pc:sldMk cId="3041077830" sldId="428"/>
            <ac:cxnSpMk id="51" creationId="{5EAD800F-6ACF-456B-BDE8-A0F8A232A38D}"/>
          </ac:cxnSpMkLst>
        </pc:cxnChg>
        <pc:cxnChg chg="add">
          <ac:chgData name="Kulinich Bohdan" userId="48e65c9f34e137d0" providerId="LiveId" clId="{D012B2DA-5A7A-40CE-8586-FCD8BB319165}" dt="2020-03-28T13:55:48.554" v="7523"/>
          <ac:cxnSpMkLst>
            <pc:docMk/>
            <pc:sldMk cId="3041077830" sldId="428"/>
            <ac:cxnSpMk id="52" creationId="{DA2CCFDE-2A5C-43E0-B38D-2CD3B8C60E46}"/>
          </ac:cxnSpMkLst>
        </pc:cxnChg>
        <pc:cxnChg chg="add">
          <ac:chgData name="Kulinich Bohdan" userId="48e65c9f34e137d0" providerId="LiveId" clId="{D012B2DA-5A7A-40CE-8586-FCD8BB319165}" dt="2020-03-28T13:55:48.554" v="7523"/>
          <ac:cxnSpMkLst>
            <pc:docMk/>
            <pc:sldMk cId="3041077830" sldId="428"/>
            <ac:cxnSpMk id="53" creationId="{D1E35095-DFD6-429A-B921-B0F30C44CC39}"/>
          </ac:cxnSpMkLst>
        </pc:cxnChg>
        <pc:cxnChg chg="add">
          <ac:chgData name="Kulinich Bohdan" userId="48e65c9f34e137d0" providerId="LiveId" clId="{D012B2DA-5A7A-40CE-8586-FCD8BB319165}" dt="2020-03-28T13:55:48.554" v="7523"/>
          <ac:cxnSpMkLst>
            <pc:docMk/>
            <pc:sldMk cId="3041077830" sldId="428"/>
            <ac:cxnSpMk id="54" creationId="{CF314B16-6784-4920-B36A-23C2578AA64F}"/>
          </ac:cxnSpMkLst>
        </pc:cxnChg>
        <pc:cxnChg chg="add">
          <ac:chgData name="Kulinich Bohdan" userId="48e65c9f34e137d0" providerId="LiveId" clId="{D012B2DA-5A7A-40CE-8586-FCD8BB319165}" dt="2020-03-28T13:55:48.554" v="7523"/>
          <ac:cxnSpMkLst>
            <pc:docMk/>
            <pc:sldMk cId="3041077830" sldId="428"/>
            <ac:cxnSpMk id="59" creationId="{203288EF-DE0B-4F8C-841D-6BFE41C5DDF1}"/>
          </ac:cxnSpMkLst>
        </pc:cxnChg>
        <pc:cxnChg chg="add">
          <ac:chgData name="Kulinich Bohdan" userId="48e65c9f34e137d0" providerId="LiveId" clId="{D012B2DA-5A7A-40CE-8586-FCD8BB319165}" dt="2020-03-28T13:55:48.554" v="7523"/>
          <ac:cxnSpMkLst>
            <pc:docMk/>
            <pc:sldMk cId="3041077830" sldId="428"/>
            <ac:cxnSpMk id="60" creationId="{C2525AE4-9FB8-4201-8B1B-E2AC91385B3B}"/>
          </ac:cxnSpMkLst>
        </pc:cxnChg>
        <pc:cxnChg chg="del">
          <ac:chgData name="Kulinich Bohdan" userId="48e65c9f34e137d0" providerId="LiveId" clId="{D012B2DA-5A7A-40CE-8586-FCD8BB319165}" dt="2020-03-28T10:56:19.465" v="4530" actId="478"/>
          <ac:cxnSpMkLst>
            <pc:docMk/>
            <pc:sldMk cId="3041077830" sldId="428"/>
            <ac:cxnSpMk id="94" creationId="{4C728B16-DBAC-424D-A82C-47BE2640768B}"/>
          </ac:cxnSpMkLst>
        </pc:cxnChg>
        <pc:cxnChg chg="del">
          <ac:chgData name="Kulinich Bohdan" userId="48e65c9f34e137d0" providerId="LiveId" clId="{D012B2DA-5A7A-40CE-8586-FCD8BB319165}" dt="2020-03-28T10:56:19.465" v="4530" actId="478"/>
          <ac:cxnSpMkLst>
            <pc:docMk/>
            <pc:sldMk cId="3041077830" sldId="428"/>
            <ac:cxnSpMk id="104" creationId="{015BD6BF-9ABF-4E27-A76E-488A563BDA60}"/>
          </ac:cxnSpMkLst>
        </pc:cxnChg>
        <pc:cxnChg chg="del">
          <ac:chgData name="Kulinich Bohdan" userId="48e65c9f34e137d0" providerId="LiveId" clId="{D012B2DA-5A7A-40CE-8586-FCD8BB319165}" dt="2020-03-28T10:56:19.465" v="4530" actId="478"/>
          <ac:cxnSpMkLst>
            <pc:docMk/>
            <pc:sldMk cId="3041077830" sldId="428"/>
            <ac:cxnSpMk id="111" creationId="{27023388-EB1D-4B19-9928-059942345180}"/>
          </ac:cxnSpMkLst>
        </pc:cxnChg>
        <pc:cxnChg chg="del">
          <ac:chgData name="Kulinich Bohdan" userId="48e65c9f34e137d0" providerId="LiveId" clId="{D012B2DA-5A7A-40CE-8586-FCD8BB319165}" dt="2020-03-28T10:56:19.465" v="4530" actId="478"/>
          <ac:cxnSpMkLst>
            <pc:docMk/>
            <pc:sldMk cId="3041077830" sldId="428"/>
            <ac:cxnSpMk id="137" creationId="{BEF85166-00A4-4C10-B200-683451007736}"/>
          </ac:cxnSpMkLst>
        </pc:cxnChg>
        <pc:cxnChg chg="del">
          <ac:chgData name="Kulinich Bohdan" userId="48e65c9f34e137d0" providerId="LiveId" clId="{D012B2DA-5A7A-40CE-8586-FCD8BB319165}" dt="2020-03-28T10:56:19.465" v="4530" actId="478"/>
          <ac:cxnSpMkLst>
            <pc:docMk/>
            <pc:sldMk cId="3041077830" sldId="428"/>
            <ac:cxnSpMk id="142" creationId="{9C8D02BE-9A3D-4AAD-ACAA-B418E862D1A3}"/>
          </ac:cxnSpMkLst>
        </pc:cxnChg>
      </pc:sldChg>
      <pc:sldChg chg="addSp delSp modSp add del mod addAnim delAnim modAnim">
        <pc:chgData name="Kulinich Bohdan" userId="48e65c9f34e137d0" providerId="LiveId" clId="{D012B2DA-5A7A-40CE-8586-FCD8BB319165}" dt="2020-03-29T06:09:04.748" v="8014" actId="47"/>
        <pc:sldMkLst>
          <pc:docMk/>
          <pc:sldMk cId="3562419635" sldId="429"/>
        </pc:sldMkLst>
        <pc:spChg chg="add del mod">
          <ac:chgData name="Kulinich Bohdan" userId="48e65c9f34e137d0" providerId="LiveId" clId="{D012B2DA-5A7A-40CE-8586-FCD8BB319165}" dt="2020-03-28T13:45:39.413" v="7391" actId="11529"/>
          <ac:spMkLst>
            <pc:docMk/>
            <pc:sldMk cId="3562419635" sldId="429"/>
            <ac:spMk id="2" creationId="{F7BEDA11-16B2-4454-9088-5A541527C7DE}"/>
          </ac:spMkLst>
        </pc:spChg>
        <pc:spChg chg="add mod">
          <ac:chgData name="Kulinich Bohdan" userId="48e65c9f34e137d0" providerId="LiveId" clId="{D012B2DA-5A7A-40CE-8586-FCD8BB319165}" dt="2020-03-28T13:47:30.312" v="7419" actId="14100"/>
          <ac:spMkLst>
            <pc:docMk/>
            <pc:sldMk cId="3562419635" sldId="429"/>
            <ac:spMk id="5" creationId="{0BBC45F4-8F5A-4A8B-9B8E-A8B37D3C4B2D}"/>
          </ac:spMkLst>
        </pc:spChg>
        <pc:spChg chg="add mod">
          <ac:chgData name="Kulinich Bohdan" userId="48e65c9f34e137d0" providerId="LiveId" clId="{D012B2DA-5A7A-40CE-8586-FCD8BB319165}" dt="2020-03-28T13:48:33.563" v="7435" actId="1582"/>
          <ac:spMkLst>
            <pc:docMk/>
            <pc:sldMk cId="3562419635" sldId="429"/>
            <ac:spMk id="8" creationId="{2D8F7F78-407B-40A9-84F7-F263595EB00E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24" creationId="{38F15F79-394F-435D-B687-7999468843FC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25" creationId="{F85B96AA-7BAB-4744-B80F-B4FC343505CC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26" creationId="{96A91FEB-72A4-4F9D-9E2F-B7092A6A149B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27" creationId="{776C14FD-B52C-4E29-97DA-D28B89CE16FB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29" creationId="{29606D89-A6E4-44F1-A875-F69B008209F5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30" creationId="{691BA430-1C7E-4A13-8F54-E18363DC3B84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32" creationId="{B3F57007-304B-4827-B168-03DD46227619}"/>
          </ac:spMkLst>
        </pc:spChg>
        <pc:spChg chg="add mod">
          <ac:chgData name="Kulinich Bohdan" userId="48e65c9f34e137d0" providerId="LiveId" clId="{D012B2DA-5A7A-40CE-8586-FCD8BB319165}" dt="2020-03-28T13:51:11.698" v="7467" actId="1076"/>
          <ac:spMkLst>
            <pc:docMk/>
            <pc:sldMk cId="3562419635" sldId="429"/>
            <ac:spMk id="37" creationId="{93A9482D-5498-438A-948B-95E820C058D6}"/>
          </ac:spMkLst>
        </pc:spChg>
        <pc:spChg chg="add mod">
          <ac:chgData name="Kulinich Bohdan" userId="48e65c9f34e137d0" providerId="LiveId" clId="{D012B2DA-5A7A-40CE-8586-FCD8BB319165}" dt="2020-03-28T13:48:58.900" v="7438" actId="1076"/>
          <ac:spMkLst>
            <pc:docMk/>
            <pc:sldMk cId="3562419635" sldId="429"/>
            <ac:spMk id="38" creationId="{430CFE5A-7267-44EA-851D-8856969EFCAC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39" creationId="{88D02AAD-10D1-46CA-A6DD-09C23A0C27FD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40" creationId="{8F8F805A-E6C8-4EBD-8A5D-550157DB9C19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43" creationId="{7A59F4E9-20C8-4C4C-B793-C22BB8BF96C9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45" creationId="{19D3F86E-2D61-47AC-9F15-942B6199DC9B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46" creationId="{59AFBE32-FDBE-4026-A308-18396388B0B7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47" creationId="{EF6931A2-CDCF-43CD-9010-B94473EC4197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48" creationId="{C34A39C9-C48A-40C1-B181-B492ECB2B488}"/>
          </ac:spMkLst>
        </pc:spChg>
        <pc:spChg chg="add del">
          <ac:chgData name="Kulinich Bohdan" userId="48e65c9f34e137d0" providerId="LiveId" clId="{D012B2DA-5A7A-40CE-8586-FCD8BB319165}" dt="2020-03-28T13:43:56.750" v="7378" actId="478"/>
          <ac:spMkLst>
            <pc:docMk/>
            <pc:sldMk cId="3562419635" sldId="429"/>
            <ac:spMk id="49" creationId="{D41CC3CB-2A00-414A-8C13-8A5E7CEBD6A9}"/>
          </ac:spMkLst>
        </pc:spChg>
        <pc:spChg chg="add mod">
          <ac:chgData name="Kulinich Bohdan" userId="48e65c9f34e137d0" providerId="LiveId" clId="{D012B2DA-5A7A-40CE-8586-FCD8BB319165}" dt="2020-03-28T13:51:11.698" v="7467" actId="1076"/>
          <ac:spMkLst>
            <pc:docMk/>
            <pc:sldMk cId="3562419635" sldId="429"/>
            <ac:spMk id="50" creationId="{268B0D40-8FE8-4DA3-BD95-73834655521C}"/>
          </ac:spMkLst>
        </pc:spChg>
        <pc:spChg chg="add del">
          <ac:chgData name="Kulinich Bohdan" userId="48e65c9f34e137d0" providerId="LiveId" clId="{D012B2DA-5A7A-40CE-8586-FCD8BB319165}" dt="2020-03-28T13:49:54.122" v="7452" actId="478"/>
          <ac:spMkLst>
            <pc:docMk/>
            <pc:sldMk cId="3562419635" sldId="429"/>
            <ac:spMk id="52" creationId="{096C4434-7D69-4C10-908B-A9C3B2B236A3}"/>
          </ac:spMkLst>
        </pc:spChg>
        <pc:spChg chg="add mod">
          <ac:chgData name="Kulinich Bohdan" userId="48e65c9f34e137d0" providerId="LiveId" clId="{D012B2DA-5A7A-40CE-8586-FCD8BB319165}" dt="2020-03-28T13:50:09.431" v="7456" actId="1076"/>
          <ac:spMkLst>
            <pc:docMk/>
            <pc:sldMk cId="3562419635" sldId="429"/>
            <ac:spMk id="54" creationId="{7A3C6B46-986D-4BA6-B67A-797C124EEFA8}"/>
          </ac:spMkLst>
        </pc:spChg>
        <pc:spChg chg="add mod">
          <ac:chgData name="Kulinich Bohdan" userId="48e65c9f34e137d0" providerId="LiveId" clId="{D012B2DA-5A7A-40CE-8586-FCD8BB319165}" dt="2020-03-28T13:51:11.698" v="7467" actId="1076"/>
          <ac:spMkLst>
            <pc:docMk/>
            <pc:sldMk cId="3562419635" sldId="429"/>
            <ac:spMk id="55" creationId="{DAC39F55-D5E2-47C6-8784-8E5FA5294B83}"/>
          </ac:spMkLst>
        </pc:spChg>
        <pc:spChg chg="add mod">
          <ac:chgData name="Kulinich Bohdan" userId="48e65c9f34e137d0" providerId="LiveId" clId="{D012B2DA-5A7A-40CE-8586-FCD8BB319165}" dt="2020-03-28T13:54:14.748" v="7509" actId="1076"/>
          <ac:spMkLst>
            <pc:docMk/>
            <pc:sldMk cId="3562419635" sldId="429"/>
            <ac:spMk id="56" creationId="{0C1E46D8-A9B2-45E8-8BEB-ECA4043BA682}"/>
          </ac:spMkLst>
        </pc:spChg>
        <pc:spChg chg="add mod">
          <ac:chgData name="Kulinich Bohdan" userId="48e65c9f34e137d0" providerId="LiveId" clId="{D012B2DA-5A7A-40CE-8586-FCD8BB319165}" dt="2020-03-28T13:54:17.107" v="7510" actId="1076"/>
          <ac:spMkLst>
            <pc:docMk/>
            <pc:sldMk cId="3562419635" sldId="429"/>
            <ac:spMk id="57" creationId="{75C6F2DA-210E-4612-8258-7C410A4457A1}"/>
          </ac:spMkLst>
        </pc:spChg>
        <pc:spChg chg="add mod">
          <ac:chgData name="Kulinich Bohdan" userId="48e65c9f34e137d0" providerId="LiveId" clId="{D012B2DA-5A7A-40CE-8586-FCD8BB319165}" dt="2020-03-28T13:50:31.473" v="7464" actId="1076"/>
          <ac:spMkLst>
            <pc:docMk/>
            <pc:sldMk cId="3562419635" sldId="429"/>
            <ac:spMk id="58" creationId="{1B2CDE65-8019-4515-BA9E-1CC35FD031B5}"/>
          </ac:spMkLst>
        </pc:spChg>
        <pc:spChg chg="add mod">
          <ac:chgData name="Kulinich Bohdan" userId="48e65c9f34e137d0" providerId="LiveId" clId="{D012B2DA-5A7A-40CE-8586-FCD8BB319165}" dt="2020-03-28T13:51:28.116" v="7471" actId="20577"/>
          <ac:spMkLst>
            <pc:docMk/>
            <pc:sldMk cId="3562419635" sldId="429"/>
            <ac:spMk id="59" creationId="{36A09043-430E-43C2-9B52-918613DCCA61}"/>
          </ac:spMkLst>
        </pc:spChg>
        <pc:spChg chg="add mod">
          <ac:chgData name="Kulinich Bohdan" userId="48e65c9f34e137d0" providerId="LiveId" clId="{D012B2DA-5A7A-40CE-8586-FCD8BB319165}" dt="2020-03-28T13:57:44.543" v="7579" actId="1076"/>
          <ac:spMkLst>
            <pc:docMk/>
            <pc:sldMk cId="3562419635" sldId="429"/>
            <ac:spMk id="63" creationId="{35F2C063-5FAC-45E6-8AC6-4B14E8C8B4CA}"/>
          </ac:spMkLst>
        </pc:spChg>
        <pc:picChg chg="del mod">
          <ac:chgData name="Kulinich Bohdan" userId="48e65c9f34e137d0" providerId="LiveId" clId="{D012B2DA-5A7A-40CE-8586-FCD8BB319165}" dt="2020-03-28T13:51:30.443" v="7472" actId="478"/>
          <ac:picMkLst>
            <pc:docMk/>
            <pc:sldMk cId="3562419635" sldId="429"/>
            <ac:picMk id="6" creationId="{4CEDA218-91CD-4608-B4CC-D1E5782B71A7}"/>
          </ac:picMkLst>
        </pc:picChg>
        <pc:picChg chg="add">
          <ac:chgData name="Kulinich Bohdan" userId="48e65c9f34e137d0" providerId="LiveId" clId="{D012B2DA-5A7A-40CE-8586-FCD8BB319165}" dt="2020-03-28T13:57:13.862" v="7524"/>
          <ac:picMkLst>
            <pc:docMk/>
            <pc:sldMk cId="3562419635" sldId="429"/>
            <ac:picMk id="62" creationId="{B3A109D2-7F28-4F33-8EB8-1FF3DBF66917}"/>
          </ac:picMkLst>
        </pc:picChg>
        <pc:cxnChg chg="add del">
          <ac:chgData name="Kulinich Bohdan" userId="48e65c9f34e137d0" providerId="LiveId" clId="{D012B2DA-5A7A-40CE-8586-FCD8BB319165}" dt="2020-03-28T13:43:56.750" v="7378" actId="478"/>
          <ac:cxnSpMkLst>
            <pc:docMk/>
            <pc:sldMk cId="3562419635" sldId="429"/>
            <ac:cxnSpMk id="28" creationId="{F33F72C0-44E5-440E-B9E3-0F948F46253D}"/>
          </ac:cxnSpMkLst>
        </pc:cxnChg>
        <pc:cxnChg chg="add del">
          <ac:chgData name="Kulinich Bohdan" userId="48e65c9f34e137d0" providerId="LiveId" clId="{D012B2DA-5A7A-40CE-8586-FCD8BB319165}" dt="2020-03-28T13:43:56.750" v="7378" actId="478"/>
          <ac:cxnSpMkLst>
            <pc:docMk/>
            <pc:sldMk cId="3562419635" sldId="429"/>
            <ac:cxnSpMk id="31" creationId="{5F2ABEED-D574-4830-B56B-24653821E2C4}"/>
          </ac:cxnSpMkLst>
        </pc:cxnChg>
        <pc:cxnChg chg="add mod ord">
          <ac:chgData name="Kulinich Bohdan" userId="48e65c9f34e137d0" providerId="LiveId" clId="{D012B2DA-5A7A-40CE-8586-FCD8BB319165}" dt="2020-03-28T13:47:23.407" v="7418" actId="166"/>
          <ac:cxnSpMkLst>
            <pc:docMk/>
            <pc:sldMk cId="3562419635" sldId="429"/>
            <ac:cxnSpMk id="33" creationId="{DFEA2D08-40BB-4846-895C-93FD76897C1A}"/>
          </ac:cxnSpMkLst>
        </pc:cxnChg>
        <pc:cxnChg chg="add mod ord">
          <ac:chgData name="Kulinich Bohdan" userId="48e65c9f34e137d0" providerId="LiveId" clId="{D012B2DA-5A7A-40CE-8586-FCD8BB319165}" dt="2020-03-28T13:47:34.780" v="7420" actId="166"/>
          <ac:cxnSpMkLst>
            <pc:docMk/>
            <pc:sldMk cId="3562419635" sldId="429"/>
            <ac:cxnSpMk id="34" creationId="{A22A486D-9BBC-45DB-A882-83543475D243}"/>
          </ac:cxnSpMkLst>
        </pc:cxnChg>
        <pc:cxnChg chg="add mod">
          <ac:chgData name="Kulinich Bohdan" userId="48e65c9f34e137d0" providerId="LiveId" clId="{D012B2DA-5A7A-40CE-8586-FCD8BB319165}" dt="2020-03-28T13:46:45.335" v="7410" actId="14100"/>
          <ac:cxnSpMkLst>
            <pc:docMk/>
            <pc:sldMk cId="3562419635" sldId="429"/>
            <ac:cxnSpMk id="35" creationId="{F8E8E85D-BFA7-4175-82E6-FCF5C21C9A2A}"/>
          </ac:cxnSpMkLst>
        </pc:cxnChg>
        <pc:cxnChg chg="add mod">
          <ac:chgData name="Kulinich Bohdan" userId="48e65c9f34e137d0" providerId="LiveId" clId="{D012B2DA-5A7A-40CE-8586-FCD8BB319165}" dt="2020-03-28T13:47:10.067" v="7415" actId="1076"/>
          <ac:cxnSpMkLst>
            <pc:docMk/>
            <pc:sldMk cId="3562419635" sldId="429"/>
            <ac:cxnSpMk id="36" creationId="{20A71A4D-3438-44B8-B671-4CA2F87F0390}"/>
          </ac:cxnSpMkLst>
        </pc:cxnChg>
        <pc:cxnChg chg="add del">
          <ac:chgData name="Kulinich Bohdan" userId="48e65c9f34e137d0" providerId="LiveId" clId="{D012B2DA-5A7A-40CE-8586-FCD8BB319165}" dt="2020-03-28T13:43:56.750" v="7378" actId="478"/>
          <ac:cxnSpMkLst>
            <pc:docMk/>
            <pc:sldMk cId="3562419635" sldId="429"/>
            <ac:cxnSpMk id="41" creationId="{29C1197B-D51B-4712-8F8C-0276C4D29DF1}"/>
          </ac:cxnSpMkLst>
        </pc:cxnChg>
        <pc:cxnChg chg="add del">
          <ac:chgData name="Kulinich Bohdan" userId="48e65c9f34e137d0" providerId="LiveId" clId="{D012B2DA-5A7A-40CE-8586-FCD8BB319165}" dt="2020-03-28T13:43:56.750" v="7378" actId="478"/>
          <ac:cxnSpMkLst>
            <pc:docMk/>
            <pc:sldMk cId="3562419635" sldId="429"/>
            <ac:cxnSpMk id="42" creationId="{C4FF40E5-6DF0-48B2-A4F7-80E877EAACF1}"/>
          </ac:cxnSpMkLst>
        </pc:cxnChg>
        <pc:cxnChg chg="add del">
          <ac:chgData name="Kulinich Bohdan" userId="48e65c9f34e137d0" providerId="LiveId" clId="{D012B2DA-5A7A-40CE-8586-FCD8BB319165}" dt="2020-03-28T13:43:56.750" v="7378" actId="478"/>
          <ac:cxnSpMkLst>
            <pc:docMk/>
            <pc:sldMk cId="3562419635" sldId="429"/>
            <ac:cxnSpMk id="44" creationId="{49BE01BD-FAC0-4A0C-985E-E195DDD8AA60}"/>
          </ac:cxnSpMkLst>
        </pc:cxnChg>
        <pc:cxnChg chg="add mod">
          <ac:chgData name="Kulinich Bohdan" userId="48e65c9f34e137d0" providerId="LiveId" clId="{D012B2DA-5A7A-40CE-8586-FCD8BB319165}" dt="2020-03-28T13:49:47.920" v="7450" actId="14100"/>
          <ac:cxnSpMkLst>
            <pc:docMk/>
            <pc:sldMk cId="3562419635" sldId="429"/>
            <ac:cxnSpMk id="51" creationId="{25E5E457-0AC5-4C8F-A1FB-75C19137E39B}"/>
          </ac:cxnSpMkLst>
        </pc:cxnChg>
        <pc:cxnChg chg="add mod">
          <ac:chgData name="Kulinich Bohdan" userId="48e65c9f34e137d0" providerId="LiveId" clId="{D012B2DA-5A7A-40CE-8586-FCD8BB319165}" dt="2020-03-28T13:51:11.698" v="7467" actId="1076"/>
          <ac:cxnSpMkLst>
            <pc:docMk/>
            <pc:sldMk cId="3562419635" sldId="429"/>
            <ac:cxnSpMk id="53" creationId="{809C021F-FD23-4031-B1FB-6533F15DC805}"/>
          </ac:cxnSpMkLst>
        </pc:cxnChg>
        <pc:cxnChg chg="add mod">
          <ac:chgData name="Kulinich Bohdan" userId="48e65c9f34e137d0" providerId="LiveId" clId="{D012B2DA-5A7A-40CE-8586-FCD8BB319165}" dt="2020-03-28T13:53:48.473" v="7502" actId="571"/>
          <ac:cxnSpMkLst>
            <pc:docMk/>
            <pc:sldMk cId="3562419635" sldId="429"/>
            <ac:cxnSpMk id="60" creationId="{429D4347-8D34-4D69-8151-E1386A5FA8B1}"/>
          </ac:cxnSpMkLst>
        </pc:cxnChg>
        <pc:cxnChg chg="add mod">
          <ac:chgData name="Kulinich Bohdan" userId="48e65c9f34e137d0" providerId="LiveId" clId="{D012B2DA-5A7A-40CE-8586-FCD8BB319165}" dt="2020-03-28T13:53:48.473" v="7502" actId="571"/>
          <ac:cxnSpMkLst>
            <pc:docMk/>
            <pc:sldMk cId="3562419635" sldId="429"/>
            <ac:cxnSpMk id="61" creationId="{FC42B26C-9449-4848-A056-72750649A69C}"/>
          </ac:cxnSpMkLst>
        </pc:cxnChg>
      </pc:sldChg>
      <pc:sldChg chg="add del ord">
        <pc:chgData name="Kulinich Bohdan" userId="48e65c9f34e137d0" providerId="LiveId" clId="{D012B2DA-5A7A-40CE-8586-FCD8BB319165}" dt="2020-03-29T06:09:08.203" v="8015" actId="47"/>
        <pc:sldMkLst>
          <pc:docMk/>
          <pc:sldMk cId="493544720" sldId="430"/>
        </pc:sldMkLst>
      </pc:sldChg>
      <pc:sldChg chg="addSp delSp modSp add mod modTransition modAnim">
        <pc:chgData name="Kulinich Bohdan" userId="48e65c9f34e137d0" providerId="LiveId" clId="{D012B2DA-5A7A-40CE-8586-FCD8BB319165}" dt="2020-03-29T08:27:17.461" v="8657" actId="20577"/>
        <pc:sldMkLst>
          <pc:docMk/>
          <pc:sldMk cId="1678771761" sldId="431"/>
        </pc:sldMkLst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24" creationId="{38F15F79-394F-435D-B687-7999468843FC}"/>
          </ac:spMkLst>
        </pc:spChg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25" creationId="{F85B96AA-7BAB-4744-B80F-B4FC343505CC}"/>
          </ac:spMkLst>
        </pc:spChg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26" creationId="{96A91FEB-72A4-4F9D-9E2F-B7092A6A149B}"/>
          </ac:spMkLst>
        </pc:spChg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27" creationId="{776C14FD-B52C-4E29-97DA-D28B89CE16FB}"/>
          </ac:spMkLst>
        </pc:spChg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29" creationId="{29606D89-A6E4-44F1-A875-F69B008209F5}"/>
          </ac:spMkLst>
        </pc:spChg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30" creationId="{691BA430-1C7E-4A13-8F54-E18363DC3B84}"/>
          </ac:spMkLst>
        </pc:spChg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32" creationId="{B3F57007-304B-4827-B168-03DD46227619}"/>
          </ac:spMkLst>
        </pc:spChg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39" creationId="{88D02AAD-10D1-46CA-A6DD-09C23A0C27FD}"/>
          </ac:spMkLst>
        </pc:spChg>
        <pc:spChg chg="mod ord">
          <ac:chgData name="Kulinich Bohdan" userId="48e65c9f34e137d0" providerId="LiveId" clId="{D012B2DA-5A7A-40CE-8586-FCD8BB319165}" dt="2020-03-28T14:11:29.727" v="7838" actId="14429"/>
          <ac:spMkLst>
            <pc:docMk/>
            <pc:sldMk cId="1678771761" sldId="431"/>
            <ac:spMk id="40" creationId="{8F8F805A-E6C8-4EBD-8A5D-550157DB9C19}"/>
          </ac:spMkLst>
        </pc:spChg>
        <pc:spChg chg="mod ord">
          <ac:chgData name="Kulinich Bohdan" userId="48e65c9f34e137d0" providerId="LiveId" clId="{D012B2DA-5A7A-40CE-8586-FCD8BB319165}" dt="2020-03-28T14:11:27.384" v="7837" actId="166"/>
          <ac:spMkLst>
            <pc:docMk/>
            <pc:sldMk cId="1678771761" sldId="431"/>
            <ac:spMk id="43" creationId="{7A59F4E9-20C8-4C4C-B793-C22BB8BF96C9}"/>
          </ac:spMkLst>
        </pc:spChg>
        <pc:spChg chg="mod topLvl">
          <ac:chgData name="Kulinich Bohdan" userId="48e65c9f34e137d0" providerId="LiveId" clId="{D012B2DA-5A7A-40CE-8586-FCD8BB319165}" dt="2020-03-28T14:11:20.666" v="7835" actId="14429"/>
          <ac:spMkLst>
            <pc:docMk/>
            <pc:sldMk cId="1678771761" sldId="431"/>
            <ac:spMk id="45" creationId="{19D3F86E-2D61-47AC-9F15-942B6199DC9B}"/>
          </ac:spMkLst>
        </pc:spChg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46" creationId="{59AFBE32-FDBE-4026-A308-18396388B0B7}"/>
          </ac:spMkLst>
        </pc:spChg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47" creationId="{EF6931A2-CDCF-43CD-9010-B94473EC4197}"/>
          </ac:spMkLst>
        </pc:spChg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48" creationId="{C34A39C9-C48A-40C1-B181-B492ECB2B488}"/>
          </ac:spMkLst>
        </pc:spChg>
        <pc:spChg chg="mod topLvl">
          <ac:chgData name="Kulinich Bohdan" userId="48e65c9f34e137d0" providerId="LiveId" clId="{D012B2DA-5A7A-40CE-8586-FCD8BB319165}" dt="2020-03-28T14:05:12.583" v="7721" actId="164"/>
          <ac:spMkLst>
            <pc:docMk/>
            <pc:sldMk cId="1678771761" sldId="431"/>
            <ac:spMk id="49" creationId="{D41CC3CB-2A00-414A-8C13-8A5E7CEBD6A9}"/>
          </ac:spMkLst>
        </pc:spChg>
        <pc:spChg chg="mod">
          <ac:chgData name="Kulinich Bohdan" userId="48e65c9f34e137d0" providerId="LiveId" clId="{D012B2DA-5A7A-40CE-8586-FCD8BB319165}" dt="2020-03-28T14:03:35.106" v="7698" actId="164"/>
          <ac:spMkLst>
            <pc:docMk/>
            <pc:sldMk cId="1678771761" sldId="431"/>
            <ac:spMk id="50" creationId="{AAF1A02F-8028-4760-8DF9-CD224F7F8F71}"/>
          </ac:spMkLst>
        </pc:spChg>
        <pc:spChg chg="mod">
          <ac:chgData name="Kulinich Bohdan" userId="48e65c9f34e137d0" providerId="LiveId" clId="{D012B2DA-5A7A-40CE-8586-FCD8BB319165}" dt="2020-03-28T14:03:35.106" v="7698" actId="164"/>
          <ac:spMkLst>
            <pc:docMk/>
            <pc:sldMk cId="1678771761" sldId="431"/>
            <ac:spMk id="55" creationId="{357ADB43-5B03-41B2-AA32-057E5180371A}"/>
          </ac:spMkLst>
        </pc:spChg>
        <pc:spChg chg="mod">
          <ac:chgData name="Kulinich Bohdan" userId="48e65c9f34e137d0" providerId="LiveId" clId="{D012B2DA-5A7A-40CE-8586-FCD8BB319165}" dt="2020-03-28T14:03:35.106" v="7698" actId="164"/>
          <ac:spMkLst>
            <pc:docMk/>
            <pc:sldMk cId="1678771761" sldId="431"/>
            <ac:spMk id="56" creationId="{542B870B-6A68-4819-B0B1-8B7AA677D629}"/>
          </ac:spMkLst>
        </pc:spChg>
        <pc:spChg chg="mod">
          <ac:chgData name="Kulinich Bohdan" userId="48e65c9f34e137d0" providerId="LiveId" clId="{D012B2DA-5A7A-40CE-8586-FCD8BB319165}" dt="2020-03-28T14:03:35.106" v="7698" actId="164"/>
          <ac:spMkLst>
            <pc:docMk/>
            <pc:sldMk cId="1678771761" sldId="431"/>
            <ac:spMk id="57" creationId="{7AF8E11E-4A85-421C-82D4-D504E71F0BCA}"/>
          </ac:spMkLst>
        </pc:spChg>
        <pc:spChg chg="mod">
          <ac:chgData name="Kulinich Bohdan" userId="48e65c9f34e137d0" providerId="LiveId" clId="{D012B2DA-5A7A-40CE-8586-FCD8BB319165}" dt="2020-03-28T14:03:35.106" v="7698" actId="164"/>
          <ac:spMkLst>
            <pc:docMk/>
            <pc:sldMk cId="1678771761" sldId="431"/>
            <ac:spMk id="58" creationId="{3C8B9D1B-22AC-4E8B-969B-4BBE52B87F27}"/>
          </ac:spMkLst>
        </pc:spChg>
        <pc:spChg chg="mod">
          <ac:chgData name="Kulinich Bohdan" userId="48e65c9f34e137d0" providerId="LiveId" clId="{D012B2DA-5A7A-40CE-8586-FCD8BB319165}" dt="2020-03-28T14:03:35.106" v="7698" actId="164"/>
          <ac:spMkLst>
            <pc:docMk/>
            <pc:sldMk cId="1678771761" sldId="431"/>
            <ac:spMk id="61" creationId="{EA05C054-4A17-476D-B210-209AB3F07AC5}"/>
          </ac:spMkLst>
        </pc:spChg>
        <pc:spChg chg="mod">
          <ac:chgData name="Kulinich Bohdan" userId="48e65c9f34e137d0" providerId="LiveId" clId="{D012B2DA-5A7A-40CE-8586-FCD8BB319165}" dt="2020-03-28T14:03:35.106" v="7698" actId="164"/>
          <ac:spMkLst>
            <pc:docMk/>
            <pc:sldMk cId="1678771761" sldId="431"/>
            <ac:spMk id="62" creationId="{070FE762-5585-4391-8D45-550383BE506B}"/>
          </ac:spMkLst>
        </pc:spChg>
        <pc:spChg chg="mod">
          <ac:chgData name="Kulinich Bohdan" userId="48e65c9f34e137d0" providerId="LiveId" clId="{D012B2DA-5A7A-40CE-8586-FCD8BB319165}" dt="2020-03-28T14:03:35.106" v="7698" actId="164"/>
          <ac:spMkLst>
            <pc:docMk/>
            <pc:sldMk cId="1678771761" sldId="431"/>
            <ac:spMk id="63" creationId="{E2A3E69F-DE75-4E74-9C9F-1C3DAF619DF1}"/>
          </ac:spMkLst>
        </pc:spChg>
        <pc:spChg chg="mod">
          <ac:chgData name="Kulinich Bohdan" userId="48e65c9f34e137d0" providerId="LiveId" clId="{D012B2DA-5A7A-40CE-8586-FCD8BB319165}" dt="2020-03-28T14:03:35.106" v="7698" actId="164"/>
          <ac:spMkLst>
            <pc:docMk/>
            <pc:sldMk cId="1678771761" sldId="431"/>
            <ac:spMk id="64" creationId="{59241C81-9D4C-43F0-94AD-304C7FA5FAFD}"/>
          </ac:spMkLst>
        </pc:spChg>
        <pc:spChg chg="mod">
          <ac:chgData name="Kulinich Bohdan" userId="48e65c9f34e137d0" providerId="LiveId" clId="{D012B2DA-5A7A-40CE-8586-FCD8BB319165}" dt="2020-03-28T14:03:35.106" v="7698" actId="164"/>
          <ac:spMkLst>
            <pc:docMk/>
            <pc:sldMk cId="1678771761" sldId="431"/>
            <ac:spMk id="65" creationId="{46D4B3B0-6AED-429E-AA81-5008B0180010}"/>
          </ac:spMkLst>
        </pc:spChg>
        <pc:spChg chg="mod">
          <ac:chgData name="Kulinich Bohdan" userId="48e65c9f34e137d0" providerId="LiveId" clId="{D012B2DA-5A7A-40CE-8586-FCD8BB319165}" dt="2020-03-28T14:03:35.106" v="7698" actId="164"/>
          <ac:spMkLst>
            <pc:docMk/>
            <pc:sldMk cId="1678771761" sldId="431"/>
            <ac:spMk id="66" creationId="{C4C32C89-0995-4A39-9B2A-FB9580175DE3}"/>
          </ac:spMkLst>
        </pc:spChg>
        <pc:spChg chg="mod">
          <ac:chgData name="Kulinich Bohdan" userId="48e65c9f34e137d0" providerId="LiveId" clId="{D012B2DA-5A7A-40CE-8586-FCD8BB319165}" dt="2020-03-28T14:02:52.569" v="7688" actId="20577"/>
          <ac:spMkLst>
            <pc:docMk/>
            <pc:sldMk cId="1678771761" sldId="431"/>
            <ac:spMk id="68" creationId="{2B5D0BC9-F273-43FB-B604-39F70EA000BE}"/>
          </ac:spMkLst>
        </pc:spChg>
        <pc:spChg chg="add mod">
          <ac:chgData name="Kulinich Bohdan" userId="48e65c9f34e137d0" providerId="LiveId" clId="{D012B2DA-5A7A-40CE-8586-FCD8BB319165}" dt="2020-03-28T14:01:35.384" v="7635" actId="1076"/>
          <ac:spMkLst>
            <pc:docMk/>
            <pc:sldMk cId="1678771761" sldId="431"/>
            <ac:spMk id="69" creationId="{4E044813-2B3D-4461-BD80-4DD034B2018E}"/>
          </ac:spMkLst>
        </pc:spChg>
        <pc:spChg chg="add mod">
          <ac:chgData name="Kulinich Bohdan" userId="48e65c9f34e137d0" providerId="LiveId" clId="{D012B2DA-5A7A-40CE-8586-FCD8BB319165}" dt="2020-03-28T14:19:59.582" v="8008" actId="1076"/>
          <ac:spMkLst>
            <pc:docMk/>
            <pc:sldMk cId="1678771761" sldId="431"/>
            <ac:spMk id="70" creationId="{B43DAC72-42B2-4D6F-8FFC-9C5CB2540B4D}"/>
          </ac:spMkLst>
        </pc:spChg>
        <pc:spChg chg="add mod">
          <ac:chgData name="Kulinich Bohdan" userId="48e65c9f34e137d0" providerId="LiveId" clId="{D012B2DA-5A7A-40CE-8586-FCD8BB319165}" dt="2020-03-28T14:19:59.582" v="8008" actId="1076"/>
          <ac:spMkLst>
            <pc:docMk/>
            <pc:sldMk cId="1678771761" sldId="431"/>
            <ac:spMk id="71" creationId="{C8AAC84C-E13F-457C-8652-B327F20DADCB}"/>
          </ac:spMkLst>
        </pc:spChg>
        <pc:spChg chg="add mod">
          <ac:chgData name="Kulinich Bohdan" userId="48e65c9f34e137d0" providerId="LiveId" clId="{D012B2DA-5A7A-40CE-8586-FCD8BB319165}" dt="2020-03-28T14:19:59.582" v="8008" actId="1076"/>
          <ac:spMkLst>
            <pc:docMk/>
            <pc:sldMk cId="1678771761" sldId="431"/>
            <ac:spMk id="72" creationId="{95EB1961-9E63-4A58-B208-D751E3BBA96D}"/>
          </ac:spMkLst>
        </pc:spChg>
        <pc:spChg chg="add mod">
          <ac:chgData name="Kulinich Bohdan" userId="48e65c9f34e137d0" providerId="LiveId" clId="{D012B2DA-5A7A-40CE-8586-FCD8BB319165}" dt="2020-03-28T14:13:12.359" v="7851" actId="1076"/>
          <ac:spMkLst>
            <pc:docMk/>
            <pc:sldMk cId="1678771761" sldId="431"/>
            <ac:spMk id="73" creationId="{2A63C75D-A728-4564-B0B8-D7CD0915519D}"/>
          </ac:spMkLst>
        </pc:spChg>
        <pc:spChg chg="add mod">
          <ac:chgData name="Kulinich Bohdan" userId="48e65c9f34e137d0" providerId="LiveId" clId="{D012B2DA-5A7A-40CE-8586-FCD8BB319165}" dt="2020-03-28T14:14:19.890" v="7889" actId="1076"/>
          <ac:spMkLst>
            <pc:docMk/>
            <pc:sldMk cId="1678771761" sldId="431"/>
            <ac:spMk id="74" creationId="{92553B06-50B7-4254-A02A-2BD30E85885F}"/>
          </ac:spMkLst>
        </pc:spChg>
        <pc:spChg chg="add mod">
          <ac:chgData name="Kulinich Bohdan" userId="48e65c9f34e137d0" providerId="LiveId" clId="{D012B2DA-5A7A-40CE-8586-FCD8BB319165}" dt="2020-03-28T14:19:59.582" v="8008" actId="1076"/>
          <ac:spMkLst>
            <pc:docMk/>
            <pc:sldMk cId="1678771761" sldId="431"/>
            <ac:spMk id="75" creationId="{704AA7D5-1AF4-4A49-84F5-4A28E6733FD4}"/>
          </ac:spMkLst>
        </pc:spChg>
        <pc:spChg chg="add mod">
          <ac:chgData name="Kulinich Bohdan" userId="48e65c9f34e137d0" providerId="LiveId" clId="{D012B2DA-5A7A-40CE-8586-FCD8BB319165}" dt="2020-03-28T14:19:59.582" v="8008" actId="1076"/>
          <ac:spMkLst>
            <pc:docMk/>
            <pc:sldMk cId="1678771761" sldId="431"/>
            <ac:spMk id="76" creationId="{C1EFFAC0-86A3-4CB2-B62A-BEB8AA2B394D}"/>
          </ac:spMkLst>
        </pc:spChg>
        <pc:spChg chg="add mod">
          <ac:chgData name="Kulinich Bohdan" userId="48e65c9f34e137d0" providerId="LiveId" clId="{D012B2DA-5A7A-40CE-8586-FCD8BB319165}" dt="2020-03-28T14:17:04.336" v="7963" actId="1076"/>
          <ac:spMkLst>
            <pc:docMk/>
            <pc:sldMk cId="1678771761" sldId="431"/>
            <ac:spMk id="77" creationId="{8223E9FA-4BCE-455B-9D58-442AC60FFF23}"/>
          </ac:spMkLst>
        </pc:spChg>
        <pc:spChg chg="add mod">
          <ac:chgData name="Kulinich Bohdan" userId="48e65c9f34e137d0" providerId="LiveId" clId="{D012B2DA-5A7A-40CE-8586-FCD8BB319165}" dt="2020-03-29T08:27:17.461" v="8657" actId="20577"/>
          <ac:spMkLst>
            <pc:docMk/>
            <pc:sldMk cId="1678771761" sldId="431"/>
            <ac:spMk id="78" creationId="{38AE7D8F-0A93-43DF-A60C-3E7E557908AC}"/>
          </ac:spMkLst>
        </pc:spChg>
        <pc:grpChg chg="add del mod">
          <ac:chgData name="Kulinich Bohdan" userId="48e65c9f34e137d0" providerId="LiveId" clId="{D012B2DA-5A7A-40CE-8586-FCD8BB319165}" dt="2020-03-28T14:05:08.303" v="7720" actId="165"/>
          <ac:grpSpMkLst>
            <pc:docMk/>
            <pc:sldMk cId="1678771761" sldId="431"/>
            <ac:grpSpMk id="2" creationId="{E53E5517-14BE-46D4-8D8C-AC0E8F37F4E8}"/>
          </ac:grpSpMkLst>
        </pc:grpChg>
        <pc:grpChg chg="add mod">
          <ac:chgData name="Kulinich Bohdan" userId="48e65c9f34e137d0" providerId="LiveId" clId="{D012B2DA-5A7A-40CE-8586-FCD8BB319165}" dt="2020-03-28T14:03:35.106" v="7698" actId="164"/>
          <ac:grpSpMkLst>
            <pc:docMk/>
            <pc:sldMk cId="1678771761" sldId="431"/>
            <ac:grpSpMk id="5" creationId="{4543F02F-6815-4748-8FF0-FD27F0713989}"/>
          </ac:grpSpMkLst>
        </pc:grpChg>
        <pc:grpChg chg="add mod">
          <ac:chgData name="Kulinich Bohdan" userId="48e65c9f34e137d0" providerId="LiveId" clId="{D012B2DA-5A7A-40CE-8586-FCD8BB319165}" dt="2020-03-28T14:04:57.040" v="7716" actId="164"/>
          <ac:grpSpMkLst>
            <pc:docMk/>
            <pc:sldMk cId="1678771761" sldId="431"/>
            <ac:grpSpMk id="6" creationId="{007F4A34-1B5A-4799-BD36-B2306D4FBA97}"/>
          </ac:grpSpMkLst>
        </pc:grpChg>
        <pc:grpChg chg="add mod">
          <ac:chgData name="Kulinich Bohdan" userId="48e65c9f34e137d0" providerId="LiveId" clId="{D012B2DA-5A7A-40CE-8586-FCD8BB319165}" dt="2020-03-28T14:05:14.614" v="7723" actId="1076"/>
          <ac:grpSpMkLst>
            <pc:docMk/>
            <pc:sldMk cId="1678771761" sldId="431"/>
            <ac:grpSpMk id="7" creationId="{304B61A8-0E42-4E96-9AE3-3B3B89AA70A3}"/>
          </ac:grpSpMkLst>
        </pc:grpChg>
        <pc:cxnChg chg="mod topLvl">
          <ac:chgData name="Kulinich Bohdan" userId="48e65c9f34e137d0" providerId="LiveId" clId="{D012B2DA-5A7A-40CE-8586-FCD8BB319165}" dt="2020-03-28T14:05:12.583" v="7721" actId="164"/>
          <ac:cxnSpMkLst>
            <pc:docMk/>
            <pc:sldMk cId="1678771761" sldId="431"/>
            <ac:cxnSpMk id="28" creationId="{F33F72C0-44E5-440E-B9E3-0F948F46253D}"/>
          </ac:cxnSpMkLst>
        </pc:cxnChg>
        <pc:cxnChg chg="mod topLvl">
          <ac:chgData name="Kulinich Bohdan" userId="48e65c9f34e137d0" providerId="LiveId" clId="{D012B2DA-5A7A-40CE-8586-FCD8BB319165}" dt="2020-03-28T14:05:12.583" v="7721" actId="164"/>
          <ac:cxnSpMkLst>
            <pc:docMk/>
            <pc:sldMk cId="1678771761" sldId="431"/>
            <ac:cxnSpMk id="31" creationId="{5F2ABEED-D574-4830-B56B-24653821E2C4}"/>
          </ac:cxnSpMkLst>
        </pc:cxnChg>
        <pc:cxnChg chg="mod topLvl">
          <ac:chgData name="Kulinich Bohdan" userId="48e65c9f34e137d0" providerId="LiveId" clId="{D012B2DA-5A7A-40CE-8586-FCD8BB319165}" dt="2020-03-28T14:05:12.583" v="7721" actId="164"/>
          <ac:cxnSpMkLst>
            <pc:docMk/>
            <pc:sldMk cId="1678771761" sldId="431"/>
            <ac:cxnSpMk id="41" creationId="{29C1197B-D51B-4712-8F8C-0276C4D29DF1}"/>
          </ac:cxnSpMkLst>
        </pc:cxnChg>
        <pc:cxnChg chg="mod topLvl">
          <ac:chgData name="Kulinich Bohdan" userId="48e65c9f34e137d0" providerId="LiveId" clId="{D012B2DA-5A7A-40CE-8586-FCD8BB319165}" dt="2020-03-28T14:05:12.583" v="7721" actId="164"/>
          <ac:cxnSpMkLst>
            <pc:docMk/>
            <pc:sldMk cId="1678771761" sldId="431"/>
            <ac:cxnSpMk id="42" creationId="{C4FF40E5-6DF0-48B2-A4F7-80E877EAACF1}"/>
          </ac:cxnSpMkLst>
        </pc:cxnChg>
        <pc:cxnChg chg="mod topLvl">
          <ac:chgData name="Kulinich Bohdan" userId="48e65c9f34e137d0" providerId="LiveId" clId="{D012B2DA-5A7A-40CE-8586-FCD8BB319165}" dt="2020-03-28T14:05:12.583" v="7721" actId="164"/>
          <ac:cxnSpMkLst>
            <pc:docMk/>
            <pc:sldMk cId="1678771761" sldId="431"/>
            <ac:cxnSpMk id="44" creationId="{49BE01BD-FAC0-4A0C-985E-E195DDD8AA60}"/>
          </ac:cxnSpMkLst>
        </pc:cxnChg>
        <pc:cxnChg chg="mod">
          <ac:chgData name="Kulinich Bohdan" userId="48e65c9f34e137d0" providerId="LiveId" clId="{D012B2DA-5A7A-40CE-8586-FCD8BB319165}" dt="2020-03-28T14:03:35.106" v="7698" actId="164"/>
          <ac:cxnSpMkLst>
            <pc:docMk/>
            <pc:sldMk cId="1678771761" sldId="431"/>
            <ac:cxnSpMk id="51" creationId="{5EAD800F-6ACF-456B-BDE8-A0F8A232A38D}"/>
          </ac:cxnSpMkLst>
        </pc:cxnChg>
        <pc:cxnChg chg="mod">
          <ac:chgData name="Kulinich Bohdan" userId="48e65c9f34e137d0" providerId="LiveId" clId="{D012B2DA-5A7A-40CE-8586-FCD8BB319165}" dt="2020-03-28T14:03:35.106" v="7698" actId="164"/>
          <ac:cxnSpMkLst>
            <pc:docMk/>
            <pc:sldMk cId="1678771761" sldId="431"/>
            <ac:cxnSpMk id="52" creationId="{DA2CCFDE-2A5C-43E0-B38D-2CD3B8C60E46}"/>
          </ac:cxnSpMkLst>
        </pc:cxnChg>
        <pc:cxnChg chg="mod">
          <ac:chgData name="Kulinich Bohdan" userId="48e65c9f34e137d0" providerId="LiveId" clId="{D012B2DA-5A7A-40CE-8586-FCD8BB319165}" dt="2020-03-28T14:03:35.106" v="7698" actId="164"/>
          <ac:cxnSpMkLst>
            <pc:docMk/>
            <pc:sldMk cId="1678771761" sldId="431"/>
            <ac:cxnSpMk id="53" creationId="{D1E35095-DFD6-429A-B921-B0F30C44CC39}"/>
          </ac:cxnSpMkLst>
        </pc:cxnChg>
        <pc:cxnChg chg="mod">
          <ac:chgData name="Kulinich Bohdan" userId="48e65c9f34e137d0" providerId="LiveId" clId="{D012B2DA-5A7A-40CE-8586-FCD8BB319165}" dt="2020-03-28T14:03:35.106" v="7698" actId="164"/>
          <ac:cxnSpMkLst>
            <pc:docMk/>
            <pc:sldMk cId="1678771761" sldId="431"/>
            <ac:cxnSpMk id="54" creationId="{CF314B16-6784-4920-B36A-23C2578AA64F}"/>
          </ac:cxnSpMkLst>
        </pc:cxnChg>
        <pc:cxnChg chg="mod">
          <ac:chgData name="Kulinich Bohdan" userId="48e65c9f34e137d0" providerId="LiveId" clId="{D012B2DA-5A7A-40CE-8586-FCD8BB319165}" dt="2020-03-28T14:03:35.106" v="7698" actId="164"/>
          <ac:cxnSpMkLst>
            <pc:docMk/>
            <pc:sldMk cId="1678771761" sldId="431"/>
            <ac:cxnSpMk id="59" creationId="{203288EF-DE0B-4F8C-841D-6BFE41C5DDF1}"/>
          </ac:cxnSpMkLst>
        </pc:cxnChg>
        <pc:cxnChg chg="mod">
          <ac:chgData name="Kulinich Bohdan" userId="48e65c9f34e137d0" providerId="LiveId" clId="{D012B2DA-5A7A-40CE-8586-FCD8BB319165}" dt="2020-03-28T14:03:35.106" v="7698" actId="164"/>
          <ac:cxnSpMkLst>
            <pc:docMk/>
            <pc:sldMk cId="1678771761" sldId="431"/>
            <ac:cxnSpMk id="60" creationId="{C2525AE4-9FB8-4201-8B1B-E2AC91385B3B}"/>
          </ac:cxnSpMkLst>
        </pc:cxnChg>
      </pc:sldChg>
      <pc:sldChg chg="addSp modSp add del mod modAnim">
        <pc:chgData name="Kulinich Bohdan" userId="48e65c9f34e137d0" providerId="LiveId" clId="{D012B2DA-5A7A-40CE-8586-FCD8BB319165}" dt="2020-03-29T13:02:20.946" v="9838" actId="47"/>
        <pc:sldMkLst>
          <pc:docMk/>
          <pc:sldMk cId="805687627" sldId="432"/>
        </pc:sldMkLst>
        <pc:spChg chg="add mod">
          <ac:chgData name="Kulinich Bohdan" userId="48e65c9f34e137d0" providerId="LiveId" clId="{D012B2DA-5A7A-40CE-8586-FCD8BB319165}" dt="2020-03-29T12:11:23.804" v="9768" actId="1076"/>
          <ac:spMkLst>
            <pc:docMk/>
            <pc:sldMk cId="805687627" sldId="432"/>
            <ac:spMk id="2" creationId="{88324422-F58A-44FF-940E-ECDDCD0DD130}"/>
          </ac:spMkLst>
        </pc:spChg>
        <pc:spChg chg="add mod">
          <ac:chgData name="Kulinich Bohdan" userId="48e65c9f34e137d0" providerId="LiveId" clId="{D012B2DA-5A7A-40CE-8586-FCD8BB319165}" dt="2020-03-29T12:11:23.804" v="9768" actId="1076"/>
          <ac:spMkLst>
            <pc:docMk/>
            <pc:sldMk cId="805687627" sldId="432"/>
            <ac:spMk id="6" creationId="{0CAB854E-C7C7-455C-8722-CB2E1554E073}"/>
          </ac:spMkLst>
        </pc:spChg>
        <pc:spChg chg="add mod">
          <ac:chgData name="Kulinich Bohdan" userId="48e65c9f34e137d0" providerId="LiveId" clId="{D012B2DA-5A7A-40CE-8586-FCD8BB319165}" dt="2020-03-29T12:11:23.804" v="9768" actId="1076"/>
          <ac:spMkLst>
            <pc:docMk/>
            <pc:sldMk cId="805687627" sldId="432"/>
            <ac:spMk id="8" creationId="{DFD666D6-7D08-4F0D-A353-F33F7EBE7C30}"/>
          </ac:spMkLst>
        </pc:spChg>
        <pc:spChg chg="add mod">
          <ac:chgData name="Kulinich Bohdan" userId="48e65c9f34e137d0" providerId="LiveId" clId="{D012B2DA-5A7A-40CE-8586-FCD8BB319165}" dt="2020-03-29T12:11:23.804" v="9768" actId="1076"/>
          <ac:spMkLst>
            <pc:docMk/>
            <pc:sldMk cId="805687627" sldId="432"/>
            <ac:spMk id="10" creationId="{F8ECC575-97DF-41F1-A6C3-24FBA35BF1AE}"/>
          </ac:spMkLst>
        </pc:spChg>
        <pc:spChg chg="add mod">
          <ac:chgData name="Kulinich Bohdan" userId="48e65c9f34e137d0" providerId="LiveId" clId="{D012B2DA-5A7A-40CE-8586-FCD8BB319165}" dt="2020-03-29T12:11:23.804" v="9768" actId="1076"/>
          <ac:spMkLst>
            <pc:docMk/>
            <pc:sldMk cId="805687627" sldId="432"/>
            <ac:spMk id="11" creationId="{840BDF53-2AD3-48DE-851A-0E51C9E1BCB3}"/>
          </ac:spMkLst>
        </pc:spChg>
        <pc:spChg chg="add mod">
          <ac:chgData name="Kulinich Bohdan" userId="48e65c9f34e137d0" providerId="LiveId" clId="{D012B2DA-5A7A-40CE-8586-FCD8BB319165}" dt="2020-03-29T12:11:23.804" v="9768" actId="1076"/>
          <ac:spMkLst>
            <pc:docMk/>
            <pc:sldMk cId="805687627" sldId="432"/>
            <ac:spMk id="12" creationId="{5C658C7C-7EEC-4977-8C55-62E1D414BBCD}"/>
          </ac:spMkLst>
        </pc:spChg>
        <pc:spChg chg="add mod">
          <ac:chgData name="Kulinich Bohdan" userId="48e65c9f34e137d0" providerId="LiveId" clId="{D012B2DA-5A7A-40CE-8586-FCD8BB319165}" dt="2020-03-29T12:11:40.281" v="9769" actId="1076"/>
          <ac:spMkLst>
            <pc:docMk/>
            <pc:sldMk cId="805687627" sldId="432"/>
            <ac:spMk id="13" creationId="{BDD9FB13-479F-4C8D-BD01-0038A1865CF8}"/>
          </ac:spMkLst>
        </pc:spChg>
        <pc:spChg chg="add mod">
          <ac:chgData name="Kulinich Bohdan" userId="48e65c9f34e137d0" providerId="LiveId" clId="{D012B2DA-5A7A-40CE-8586-FCD8BB319165}" dt="2020-03-29T12:11:23.804" v="9768" actId="1076"/>
          <ac:spMkLst>
            <pc:docMk/>
            <pc:sldMk cId="805687627" sldId="432"/>
            <ac:spMk id="14" creationId="{0B2D82A1-14DF-4CB3-9004-0567752BE862}"/>
          </ac:spMkLst>
        </pc:spChg>
        <pc:spChg chg="add mod">
          <ac:chgData name="Kulinich Bohdan" userId="48e65c9f34e137d0" providerId="LiveId" clId="{D012B2DA-5A7A-40CE-8586-FCD8BB319165}" dt="2020-03-29T12:11:23.804" v="9768" actId="1076"/>
          <ac:spMkLst>
            <pc:docMk/>
            <pc:sldMk cId="805687627" sldId="432"/>
            <ac:spMk id="15" creationId="{971711E7-D152-41B3-A059-6013B667E5E1}"/>
          </ac:spMkLst>
        </pc:spChg>
        <pc:spChg chg="add mod ord">
          <ac:chgData name="Kulinich Bohdan" userId="48e65c9f34e137d0" providerId="LiveId" clId="{D012B2DA-5A7A-40CE-8586-FCD8BB319165}" dt="2020-03-29T12:14:05.906" v="9814" actId="167"/>
          <ac:spMkLst>
            <pc:docMk/>
            <pc:sldMk cId="805687627" sldId="432"/>
            <ac:spMk id="28" creationId="{D1C06357-AC33-4ADB-BAF6-65E57F5BDFC0}"/>
          </ac:spMkLst>
        </pc:spChg>
        <pc:spChg chg="add mod">
          <ac:chgData name="Kulinich Bohdan" userId="48e65c9f34e137d0" providerId="LiveId" clId="{D012B2DA-5A7A-40CE-8586-FCD8BB319165}" dt="2020-03-29T12:14:17.253" v="9817" actId="20577"/>
          <ac:spMkLst>
            <pc:docMk/>
            <pc:sldMk cId="805687627" sldId="432"/>
            <ac:spMk id="29" creationId="{3A02DCE1-D423-413A-AAD4-1DA7C78C1703}"/>
          </ac:spMkLst>
        </pc:spChg>
        <pc:spChg chg="add mod">
          <ac:chgData name="Kulinich Bohdan" userId="48e65c9f34e137d0" providerId="LiveId" clId="{D012B2DA-5A7A-40CE-8586-FCD8BB319165}" dt="2020-03-29T12:18:02.684" v="9834" actId="1076"/>
          <ac:spMkLst>
            <pc:docMk/>
            <pc:sldMk cId="805687627" sldId="432"/>
            <ac:spMk id="30" creationId="{58450AFC-D9A7-4073-80AE-0E5E6E49252C}"/>
          </ac:spMkLst>
        </pc:spChg>
        <pc:grpChg chg="add mod">
          <ac:chgData name="Kulinich Bohdan" userId="48e65c9f34e137d0" providerId="LiveId" clId="{D012B2DA-5A7A-40CE-8586-FCD8BB319165}" dt="2020-03-29T12:13:13.315" v="9796" actId="164"/>
          <ac:grpSpMkLst>
            <pc:docMk/>
            <pc:sldMk cId="805687627" sldId="432"/>
            <ac:grpSpMk id="27" creationId="{BA85B57F-2B8B-4B1C-A3E3-AF3CCE1C6609}"/>
          </ac:grpSpMkLst>
        </pc:grpChg>
        <pc:cxnChg chg="add mod">
          <ac:chgData name="Kulinich Bohdan" userId="48e65c9f34e137d0" providerId="LiveId" clId="{D012B2DA-5A7A-40CE-8586-FCD8BB319165}" dt="2020-03-29T12:11:23.804" v="9768" actId="1076"/>
          <ac:cxnSpMkLst>
            <pc:docMk/>
            <pc:sldMk cId="805687627" sldId="432"/>
            <ac:cxnSpMk id="3" creationId="{13B6DD7C-C0A1-48E2-8586-45D8D8405BAA}"/>
          </ac:cxnSpMkLst>
        </pc:cxnChg>
        <pc:cxnChg chg="add mod">
          <ac:chgData name="Kulinich Bohdan" userId="48e65c9f34e137d0" providerId="LiveId" clId="{D012B2DA-5A7A-40CE-8586-FCD8BB319165}" dt="2020-03-29T12:11:23.804" v="9768" actId="1076"/>
          <ac:cxnSpMkLst>
            <pc:docMk/>
            <pc:sldMk cId="805687627" sldId="432"/>
            <ac:cxnSpMk id="4" creationId="{5664827F-19F7-4D33-9457-CFB624E27EF1}"/>
          </ac:cxnSpMkLst>
        </pc:cxnChg>
        <pc:cxnChg chg="add mod">
          <ac:chgData name="Kulinich Bohdan" userId="48e65c9f34e137d0" providerId="LiveId" clId="{D012B2DA-5A7A-40CE-8586-FCD8BB319165}" dt="2020-03-29T12:11:23.804" v="9768" actId="1076"/>
          <ac:cxnSpMkLst>
            <pc:docMk/>
            <pc:sldMk cId="805687627" sldId="432"/>
            <ac:cxnSpMk id="5" creationId="{CA1EB52D-A0F2-425C-8FBB-0DA23967C931}"/>
          </ac:cxnSpMkLst>
        </pc:cxnChg>
        <pc:cxnChg chg="add mod">
          <ac:chgData name="Kulinich Bohdan" userId="48e65c9f34e137d0" providerId="LiveId" clId="{D012B2DA-5A7A-40CE-8586-FCD8BB319165}" dt="2020-03-29T12:11:23.804" v="9768" actId="1076"/>
          <ac:cxnSpMkLst>
            <pc:docMk/>
            <pc:sldMk cId="805687627" sldId="432"/>
            <ac:cxnSpMk id="7" creationId="{CBE4A8BA-C26C-4B4D-9E61-4CB49232562E}"/>
          </ac:cxnSpMkLst>
        </pc:cxnChg>
        <pc:cxnChg chg="add mod">
          <ac:chgData name="Kulinich Bohdan" userId="48e65c9f34e137d0" providerId="LiveId" clId="{D012B2DA-5A7A-40CE-8586-FCD8BB319165}" dt="2020-03-29T12:11:23.804" v="9768" actId="1076"/>
          <ac:cxnSpMkLst>
            <pc:docMk/>
            <pc:sldMk cId="805687627" sldId="432"/>
            <ac:cxnSpMk id="9" creationId="{52621872-58BB-4245-8341-D945CBA52758}"/>
          </ac:cxnSpMkLst>
        </pc:cxnChg>
        <pc:cxnChg chg="add mod ord">
          <ac:chgData name="Kulinich Bohdan" userId="48e65c9f34e137d0" providerId="LiveId" clId="{D012B2DA-5A7A-40CE-8586-FCD8BB319165}" dt="2020-03-29T12:12:29.145" v="9782" actId="167"/>
          <ac:cxnSpMkLst>
            <pc:docMk/>
            <pc:sldMk cId="805687627" sldId="432"/>
            <ac:cxnSpMk id="16" creationId="{4759E75B-A8C4-4A9E-A25E-9A1693558D39}"/>
          </ac:cxnSpMkLst>
        </pc:cxnChg>
        <pc:cxnChg chg="add mod ord">
          <ac:chgData name="Kulinich Bohdan" userId="48e65c9f34e137d0" providerId="LiveId" clId="{D012B2DA-5A7A-40CE-8586-FCD8BB319165}" dt="2020-03-29T12:12:29.145" v="9782" actId="167"/>
          <ac:cxnSpMkLst>
            <pc:docMk/>
            <pc:sldMk cId="805687627" sldId="432"/>
            <ac:cxnSpMk id="17" creationId="{F4F4DAC3-5C54-4438-A150-60814855CCD2}"/>
          </ac:cxnSpMkLst>
        </pc:cxnChg>
        <pc:cxnChg chg="add mod ord">
          <ac:chgData name="Kulinich Bohdan" userId="48e65c9f34e137d0" providerId="LiveId" clId="{D012B2DA-5A7A-40CE-8586-FCD8BB319165}" dt="2020-03-29T12:13:20.620" v="9798" actId="167"/>
          <ac:cxnSpMkLst>
            <pc:docMk/>
            <pc:sldMk cId="805687627" sldId="432"/>
            <ac:cxnSpMk id="22" creationId="{9715B2CB-D892-475A-8672-A5CD78538DDC}"/>
          </ac:cxnSpMkLst>
        </pc:cxnChg>
        <pc:cxnChg chg="add mod">
          <ac:chgData name="Kulinich Bohdan" userId="48e65c9f34e137d0" providerId="LiveId" clId="{D012B2DA-5A7A-40CE-8586-FCD8BB319165}" dt="2020-03-29T12:13:13.315" v="9796" actId="164"/>
          <ac:cxnSpMkLst>
            <pc:docMk/>
            <pc:sldMk cId="805687627" sldId="432"/>
            <ac:cxnSpMk id="24" creationId="{AB2C3453-572B-4698-91F7-005C048136BB}"/>
          </ac:cxnSpMkLst>
        </pc:cxnChg>
        <pc:cxnChg chg="add mod">
          <ac:chgData name="Kulinich Bohdan" userId="48e65c9f34e137d0" providerId="LiveId" clId="{D012B2DA-5A7A-40CE-8586-FCD8BB319165}" dt="2020-03-29T12:13:13.315" v="9796" actId="164"/>
          <ac:cxnSpMkLst>
            <pc:docMk/>
            <pc:sldMk cId="805687627" sldId="432"/>
            <ac:cxnSpMk id="26" creationId="{D9C0FF87-8F23-44A3-B158-26DDCB5BE257}"/>
          </ac:cxnSpMkLst>
        </pc:cxnChg>
      </pc:sldChg>
      <pc:sldChg chg="addSp delSp modSp add del mod modAnim">
        <pc:chgData name="Kulinich Bohdan" userId="48e65c9f34e137d0" providerId="LiveId" clId="{D012B2DA-5A7A-40CE-8586-FCD8BB319165}" dt="2020-03-29T08:30:19.057" v="8658" actId="47"/>
        <pc:sldMkLst>
          <pc:docMk/>
          <pc:sldMk cId="2287437969" sldId="432"/>
        </pc:sldMkLst>
        <pc:spChg chg="add mod topLvl">
          <ac:chgData name="Kulinich Bohdan" userId="48e65c9f34e137d0" providerId="LiveId" clId="{D012B2DA-5A7A-40CE-8586-FCD8BB319165}" dt="2020-03-29T08:16:33.435" v="8638" actId="165"/>
          <ac:spMkLst>
            <pc:docMk/>
            <pc:sldMk cId="2287437969" sldId="432"/>
            <ac:spMk id="2" creationId="{635A65BA-90C4-4405-B961-5B7DD6313498}"/>
          </ac:spMkLst>
        </pc:spChg>
        <pc:spChg chg="add mod topLvl">
          <ac:chgData name="Kulinich Bohdan" userId="48e65c9f34e137d0" providerId="LiveId" clId="{D012B2DA-5A7A-40CE-8586-FCD8BB319165}" dt="2020-03-29T08:16:33.435" v="8638" actId="165"/>
          <ac:spMkLst>
            <pc:docMk/>
            <pc:sldMk cId="2287437969" sldId="432"/>
            <ac:spMk id="3" creationId="{B2F41C95-0122-4E6E-8214-BFEC8001EE50}"/>
          </ac:spMkLst>
        </pc:spChg>
        <pc:spChg chg="add mod topLvl">
          <ac:chgData name="Kulinich Bohdan" userId="48e65c9f34e137d0" providerId="LiveId" clId="{D012B2DA-5A7A-40CE-8586-FCD8BB319165}" dt="2020-03-29T08:16:33.435" v="8638" actId="165"/>
          <ac:spMkLst>
            <pc:docMk/>
            <pc:sldMk cId="2287437969" sldId="432"/>
            <ac:spMk id="4" creationId="{3E86E13D-A5D8-49DB-8DF7-BC6625A53443}"/>
          </ac:spMkLst>
        </pc:spChg>
        <pc:spChg chg="add del mod topLvl">
          <ac:chgData name="Kulinich Bohdan" userId="48e65c9f34e137d0" providerId="LiveId" clId="{D012B2DA-5A7A-40CE-8586-FCD8BB319165}" dt="2020-03-29T08:13:59.669" v="8628" actId="478"/>
          <ac:spMkLst>
            <pc:docMk/>
            <pc:sldMk cId="2287437969" sldId="432"/>
            <ac:spMk id="6" creationId="{D8AA8373-CD1D-4939-9C27-C0464B64D3D7}"/>
          </ac:spMkLst>
        </pc:spChg>
        <pc:spChg chg="add mod topLvl">
          <ac:chgData name="Kulinich Bohdan" userId="48e65c9f34e137d0" providerId="LiveId" clId="{D012B2DA-5A7A-40CE-8586-FCD8BB319165}" dt="2020-03-29T08:16:33.435" v="8638" actId="165"/>
          <ac:spMkLst>
            <pc:docMk/>
            <pc:sldMk cId="2287437969" sldId="432"/>
            <ac:spMk id="7" creationId="{1265CC96-4070-4597-AFB3-4690227AA5A9}"/>
          </ac:spMkLst>
        </pc:spChg>
        <pc:spChg chg="add del mod topLvl">
          <ac:chgData name="Kulinich Bohdan" userId="48e65c9f34e137d0" providerId="LiveId" clId="{D012B2DA-5A7A-40CE-8586-FCD8BB319165}" dt="2020-03-29T08:11:34.777" v="8604" actId="478"/>
          <ac:spMkLst>
            <pc:docMk/>
            <pc:sldMk cId="2287437969" sldId="432"/>
            <ac:spMk id="12" creationId="{F3F21B88-24C6-4EC2-B7F2-4539324703CF}"/>
          </ac:spMkLst>
        </pc:spChg>
        <pc:spChg chg="add mod topLvl">
          <ac:chgData name="Kulinich Bohdan" userId="48e65c9f34e137d0" providerId="LiveId" clId="{D012B2DA-5A7A-40CE-8586-FCD8BB319165}" dt="2020-03-29T08:16:33.435" v="8638" actId="165"/>
          <ac:spMkLst>
            <pc:docMk/>
            <pc:sldMk cId="2287437969" sldId="432"/>
            <ac:spMk id="23" creationId="{8E0E8A06-2493-4128-9FFD-82E9D1A6E764}"/>
          </ac:spMkLst>
        </pc:spChg>
        <pc:spChg chg="add mod topLvl">
          <ac:chgData name="Kulinich Bohdan" userId="48e65c9f34e137d0" providerId="LiveId" clId="{D012B2DA-5A7A-40CE-8586-FCD8BB319165}" dt="2020-03-29T08:16:33.435" v="8638" actId="165"/>
          <ac:spMkLst>
            <pc:docMk/>
            <pc:sldMk cId="2287437969" sldId="432"/>
            <ac:spMk id="24" creationId="{68209D38-01E3-454C-B728-AA3FBF1223E8}"/>
          </ac:spMkLst>
        </pc:spChg>
        <pc:spChg chg="add mod topLvl">
          <ac:chgData name="Kulinich Bohdan" userId="48e65c9f34e137d0" providerId="LiveId" clId="{D012B2DA-5A7A-40CE-8586-FCD8BB319165}" dt="2020-03-29T08:16:33.435" v="8638" actId="165"/>
          <ac:spMkLst>
            <pc:docMk/>
            <pc:sldMk cId="2287437969" sldId="432"/>
            <ac:spMk id="26" creationId="{CFBDD81F-1DF7-4823-851F-8875D4600122}"/>
          </ac:spMkLst>
        </pc:spChg>
        <pc:spChg chg="add del mod topLvl">
          <ac:chgData name="Kulinich Bohdan" userId="48e65c9f34e137d0" providerId="LiveId" clId="{D012B2DA-5A7A-40CE-8586-FCD8BB319165}" dt="2020-03-29T08:11:29.974" v="8603" actId="478"/>
          <ac:spMkLst>
            <pc:docMk/>
            <pc:sldMk cId="2287437969" sldId="432"/>
            <ac:spMk id="27" creationId="{7E36DC6E-A1DE-4D7E-836F-5E1888A1B595}"/>
          </ac:spMkLst>
        </pc:spChg>
        <pc:spChg chg="add mod ord topLvl">
          <ac:chgData name="Kulinich Bohdan" userId="48e65c9f34e137d0" providerId="LiveId" clId="{D012B2DA-5A7A-40CE-8586-FCD8BB319165}" dt="2020-03-29T08:16:45.245" v="8639" actId="1076"/>
          <ac:spMkLst>
            <pc:docMk/>
            <pc:sldMk cId="2287437969" sldId="432"/>
            <ac:spMk id="28" creationId="{5BFB3646-1EAD-459B-B7F6-A064097F8CC7}"/>
          </ac:spMkLst>
        </pc:spChg>
        <pc:spChg chg="add del mod topLvl">
          <ac:chgData name="Kulinich Bohdan" userId="48e65c9f34e137d0" providerId="LiveId" clId="{D012B2DA-5A7A-40CE-8586-FCD8BB319165}" dt="2020-03-29T08:13:41.592" v="8622" actId="478"/>
          <ac:spMkLst>
            <pc:docMk/>
            <pc:sldMk cId="2287437969" sldId="432"/>
            <ac:spMk id="29" creationId="{2FB9C40B-B5FD-4E5D-819D-F8AA6B59A12C}"/>
          </ac:spMkLst>
        </pc:spChg>
        <pc:spChg chg="add mod topLvl">
          <ac:chgData name="Kulinich Bohdan" userId="48e65c9f34e137d0" providerId="LiveId" clId="{D012B2DA-5A7A-40CE-8586-FCD8BB319165}" dt="2020-03-29T08:18:06.699" v="8648" actId="165"/>
          <ac:spMkLst>
            <pc:docMk/>
            <pc:sldMk cId="2287437969" sldId="432"/>
            <ac:spMk id="31" creationId="{BD6B2C73-0C96-4104-8F8A-D37838D69A7A}"/>
          </ac:spMkLst>
        </pc:spChg>
        <pc:spChg chg="add mod topLvl">
          <ac:chgData name="Kulinich Bohdan" userId="48e65c9f34e137d0" providerId="LiveId" clId="{D012B2DA-5A7A-40CE-8586-FCD8BB319165}" dt="2020-03-29T08:18:06.699" v="8648" actId="165"/>
          <ac:spMkLst>
            <pc:docMk/>
            <pc:sldMk cId="2287437969" sldId="432"/>
            <ac:spMk id="32" creationId="{0CF7E41D-19C9-4446-8374-5FDDF306DC40}"/>
          </ac:spMkLst>
        </pc:spChg>
        <pc:spChg chg="add mod topLvl">
          <ac:chgData name="Kulinich Bohdan" userId="48e65c9f34e137d0" providerId="LiveId" clId="{D012B2DA-5A7A-40CE-8586-FCD8BB319165}" dt="2020-03-29T08:18:06.699" v="8648" actId="165"/>
          <ac:spMkLst>
            <pc:docMk/>
            <pc:sldMk cId="2287437969" sldId="432"/>
            <ac:spMk id="36" creationId="{BD282B5A-7EC9-48C0-912B-F78EA8139A0C}"/>
          </ac:spMkLst>
        </pc:spChg>
        <pc:spChg chg="add mod topLvl">
          <ac:chgData name="Kulinich Bohdan" userId="48e65c9f34e137d0" providerId="LiveId" clId="{D012B2DA-5A7A-40CE-8586-FCD8BB319165}" dt="2020-03-29T08:18:06.699" v="8648" actId="165"/>
          <ac:spMkLst>
            <pc:docMk/>
            <pc:sldMk cId="2287437969" sldId="432"/>
            <ac:spMk id="38" creationId="{A6985FD2-F3D9-4695-A982-0F34E72E254D}"/>
          </ac:spMkLst>
        </pc:spChg>
        <pc:spChg chg="add mod topLvl">
          <ac:chgData name="Kulinich Bohdan" userId="48e65c9f34e137d0" providerId="LiveId" clId="{D012B2DA-5A7A-40CE-8586-FCD8BB319165}" dt="2020-03-29T08:18:06.699" v="8648" actId="165"/>
          <ac:spMkLst>
            <pc:docMk/>
            <pc:sldMk cId="2287437969" sldId="432"/>
            <ac:spMk id="56" creationId="{AC821BB7-B2E1-4536-AABE-816301B8FA67}"/>
          </ac:spMkLst>
        </pc:spChg>
        <pc:spChg chg="add mod topLvl">
          <ac:chgData name="Kulinich Bohdan" userId="48e65c9f34e137d0" providerId="LiveId" clId="{D012B2DA-5A7A-40CE-8586-FCD8BB319165}" dt="2020-03-29T08:16:45.245" v="8639" actId="1076"/>
          <ac:spMkLst>
            <pc:docMk/>
            <pc:sldMk cId="2287437969" sldId="432"/>
            <ac:spMk id="58" creationId="{8D9A6045-101B-4041-AC7E-881B17AE4715}"/>
          </ac:spMkLst>
        </pc:spChg>
        <pc:grpChg chg="add del mod">
          <ac:chgData name="Kulinich Bohdan" userId="48e65c9f34e137d0" providerId="LiveId" clId="{D012B2DA-5A7A-40CE-8586-FCD8BB319165}" dt="2020-03-29T08:11:06.958" v="8601" actId="165"/>
          <ac:grpSpMkLst>
            <pc:docMk/>
            <pc:sldMk cId="2287437969" sldId="432"/>
            <ac:grpSpMk id="30" creationId="{9A4F12F9-9EF5-4CDF-AADB-4D81F50423BB}"/>
          </ac:grpSpMkLst>
        </pc:grpChg>
        <pc:grpChg chg="add del mod topLvl">
          <ac:chgData name="Kulinich Bohdan" userId="48e65c9f34e137d0" providerId="LiveId" clId="{D012B2DA-5A7A-40CE-8586-FCD8BB319165}" dt="2020-03-29T08:18:14.761" v="8649" actId="165"/>
          <ac:grpSpMkLst>
            <pc:docMk/>
            <pc:sldMk cId="2287437969" sldId="432"/>
            <ac:grpSpMk id="39" creationId="{91BF64E1-64AB-4588-8AB3-D83540A8A989}"/>
          </ac:grpSpMkLst>
        </pc:grpChg>
        <pc:grpChg chg="add del mod topLvl">
          <ac:chgData name="Kulinich Bohdan" userId="48e65c9f34e137d0" providerId="LiveId" clId="{D012B2DA-5A7A-40CE-8586-FCD8BB319165}" dt="2020-03-29T08:18:14.761" v="8649" actId="165"/>
          <ac:grpSpMkLst>
            <pc:docMk/>
            <pc:sldMk cId="2287437969" sldId="432"/>
            <ac:grpSpMk id="43" creationId="{0887C6B7-9A9A-4122-B05E-7523B52F38E3}"/>
          </ac:grpSpMkLst>
        </pc:grpChg>
        <pc:grpChg chg="add del mod topLvl">
          <ac:chgData name="Kulinich Bohdan" userId="48e65c9f34e137d0" providerId="LiveId" clId="{D012B2DA-5A7A-40CE-8586-FCD8BB319165}" dt="2020-03-29T08:18:14.761" v="8649" actId="165"/>
          <ac:grpSpMkLst>
            <pc:docMk/>
            <pc:sldMk cId="2287437969" sldId="432"/>
            <ac:grpSpMk id="50" creationId="{A84AE641-FFC9-41B1-81A5-3512790236EF}"/>
          </ac:grpSpMkLst>
        </pc:grpChg>
        <pc:grpChg chg="add del mod topLvl">
          <ac:chgData name="Kulinich Bohdan" userId="48e65c9f34e137d0" providerId="LiveId" clId="{D012B2DA-5A7A-40CE-8586-FCD8BB319165}" dt="2020-03-29T08:18:06.699" v="8648" actId="165"/>
          <ac:grpSpMkLst>
            <pc:docMk/>
            <pc:sldMk cId="2287437969" sldId="432"/>
            <ac:grpSpMk id="57" creationId="{B0F42C77-C944-47CD-A367-159FFBA4D082}"/>
          </ac:grpSpMkLst>
        </pc:grpChg>
        <pc:grpChg chg="add del mod">
          <ac:chgData name="Kulinich Bohdan" userId="48e65c9f34e137d0" providerId="LiveId" clId="{D012B2DA-5A7A-40CE-8586-FCD8BB319165}" dt="2020-03-29T08:16:33.435" v="8638" actId="165"/>
          <ac:grpSpMkLst>
            <pc:docMk/>
            <pc:sldMk cId="2287437969" sldId="432"/>
            <ac:grpSpMk id="59" creationId="{439541EE-7337-4649-BD34-1EB5DEF834A2}"/>
          </ac:grpSpMkLst>
        </pc:grpChg>
        <pc:cxnChg chg="add mod topLvl">
          <ac:chgData name="Kulinich Bohdan" userId="48e65c9f34e137d0" providerId="LiveId" clId="{D012B2DA-5A7A-40CE-8586-FCD8BB319165}" dt="2020-03-29T08:16:33.435" v="8638" actId="165"/>
          <ac:cxnSpMkLst>
            <pc:docMk/>
            <pc:sldMk cId="2287437969" sldId="432"/>
            <ac:cxnSpMk id="5" creationId="{5B1B0D65-4D25-4439-9376-5F97AC4C2FF1}"/>
          </ac:cxnSpMkLst>
        </pc:cxnChg>
        <pc:cxnChg chg="add mod topLvl">
          <ac:chgData name="Kulinich Bohdan" userId="48e65c9f34e137d0" providerId="LiveId" clId="{D012B2DA-5A7A-40CE-8586-FCD8BB319165}" dt="2020-03-29T08:16:33.435" v="8638" actId="165"/>
          <ac:cxnSpMkLst>
            <pc:docMk/>
            <pc:sldMk cId="2287437969" sldId="432"/>
            <ac:cxnSpMk id="8" creationId="{38A9072E-55DD-473E-B487-90DC9B0EA4E4}"/>
          </ac:cxnSpMkLst>
        </pc:cxnChg>
        <pc:cxnChg chg="add mod topLvl">
          <ac:chgData name="Kulinich Bohdan" userId="48e65c9f34e137d0" providerId="LiveId" clId="{D012B2DA-5A7A-40CE-8586-FCD8BB319165}" dt="2020-03-29T08:16:33.435" v="8638" actId="165"/>
          <ac:cxnSpMkLst>
            <pc:docMk/>
            <pc:sldMk cId="2287437969" sldId="432"/>
            <ac:cxnSpMk id="9" creationId="{D5221A28-99D1-40D8-869F-5DCE610D2462}"/>
          </ac:cxnSpMkLst>
        </pc:cxnChg>
        <pc:cxnChg chg="add del mod topLvl">
          <ac:chgData name="Kulinich Bohdan" userId="48e65c9f34e137d0" providerId="LiveId" clId="{D012B2DA-5A7A-40CE-8586-FCD8BB319165}" dt="2020-03-29T08:14:00.559" v="8629" actId="478"/>
          <ac:cxnSpMkLst>
            <pc:docMk/>
            <pc:sldMk cId="2287437969" sldId="432"/>
            <ac:cxnSpMk id="10" creationId="{28B22691-EA7C-4E49-AFAD-874A8C6C9B51}"/>
          </ac:cxnSpMkLst>
        </pc:cxnChg>
        <pc:cxnChg chg="add del mod topLvl">
          <ac:chgData name="Kulinich Bohdan" userId="48e65c9f34e137d0" providerId="LiveId" clId="{D012B2DA-5A7A-40CE-8586-FCD8BB319165}" dt="2020-03-29T08:14:02.417" v="8631" actId="478"/>
          <ac:cxnSpMkLst>
            <pc:docMk/>
            <pc:sldMk cId="2287437969" sldId="432"/>
            <ac:cxnSpMk id="11" creationId="{009AFBE4-CB6D-4BAB-9BFF-610243D6F74E}"/>
          </ac:cxnSpMkLst>
        </pc:cxnChg>
        <pc:cxnChg chg="add mod topLvl">
          <ac:chgData name="Kulinich Bohdan" userId="48e65c9f34e137d0" providerId="LiveId" clId="{D012B2DA-5A7A-40CE-8586-FCD8BB319165}" dt="2020-03-29T08:16:33.435" v="8638" actId="165"/>
          <ac:cxnSpMkLst>
            <pc:docMk/>
            <pc:sldMk cId="2287437969" sldId="432"/>
            <ac:cxnSpMk id="13" creationId="{C07CC2B4-7E80-4FA6-954C-1412630F588B}"/>
          </ac:cxnSpMkLst>
        </pc:cxnChg>
        <pc:cxnChg chg="add mod topLvl">
          <ac:chgData name="Kulinich Bohdan" userId="48e65c9f34e137d0" providerId="LiveId" clId="{D012B2DA-5A7A-40CE-8586-FCD8BB319165}" dt="2020-03-29T08:16:33.435" v="8638" actId="165"/>
          <ac:cxnSpMkLst>
            <pc:docMk/>
            <pc:sldMk cId="2287437969" sldId="432"/>
            <ac:cxnSpMk id="14" creationId="{B87DDA73-AF89-4006-B410-F890CBE98E51}"/>
          </ac:cxnSpMkLst>
        </pc:cxnChg>
        <pc:cxnChg chg="add mod topLvl">
          <ac:chgData name="Kulinich Bohdan" userId="48e65c9f34e137d0" providerId="LiveId" clId="{D012B2DA-5A7A-40CE-8586-FCD8BB319165}" dt="2020-03-29T08:16:33.435" v="8638" actId="165"/>
          <ac:cxnSpMkLst>
            <pc:docMk/>
            <pc:sldMk cId="2287437969" sldId="432"/>
            <ac:cxnSpMk id="15" creationId="{45526E7F-0F43-4E16-895C-4A9F4CE50B25}"/>
          </ac:cxnSpMkLst>
        </pc:cxnChg>
        <pc:cxnChg chg="add mod topLvl">
          <ac:chgData name="Kulinich Bohdan" userId="48e65c9f34e137d0" providerId="LiveId" clId="{D012B2DA-5A7A-40CE-8586-FCD8BB319165}" dt="2020-03-29T08:16:33.435" v="8638" actId="165"/>
          <ac:cxnSpMkLst>
            <pc:docMk/>
            <pc:sldMk cId="2287437969" sldId="432"/>
            <ac:cxnSpMk id="16" creationId="{4312BE88-4C40-48BD-99C7-B095B47A0174}"/>
          </ac:cxnSpMkLst>
        </pc:cxnChg>
        <pc:cxnChg chg="add del mod topLvl">
          <ac:chgData name="Kulinich Bohdan" userId="48e65c9f34e137d0" providerId="LiveId" clId="{D012B2DA-5A7A-40CE-8586-FCD8BB319165}" dt="2020-03-29T08:14:01.456" v="8630" actId="478"/>
          <ac:cxnSpMkLst>
            <pc:docMk/>
            <pc:sldMk cId="2287437969" sldId="432"/>
            <ac:cxnSpMk id="17" creationId="{BDC83F59-280F-4BA9-8E67-9E768FE08AB2}"/>
          </ac:cxnSpMkLst>
        </pc:cxnChg>
        <pc:cxnChg chg="add del mod topLvl">
          <ac:chgData name="Kulinich Bohdan" userId="48e65c9f34e137d0" providerId="LiveId" clId="{D012B2DA-5A7A-40CE-8586-FCD8BB319165}" dt="2020-03-29T08:13:59.065" v="8627" actId="478"/>
          <ac:cxnSpMkLst>
            <pc:docMk/>
            <pc:sldMk cId="2287437969" sldId="432"/>
            <ac:cxnSpMk id="18" creationId="{CC84AF04-4175-405C-815C-80C9031D2949}"/>
          </ac:cxnSpMkLst>
        </pc:cxnChg>
        <pc:cxnChg chg="add mod topLvl">
          <ac:chgData name="Kulinich Bohdan" userId="48e65c9f34e137d0" providerId="LiveId" clId="{D012B2DA-5A7A-40CE-8586-FCD8BB319165}" dt="2020-03-29T08:16:33.435" v="8638" actId="165"/>
          <ac:cxnSpMkLst>
            <pc:docMk/>
            <pc:sldMk cId="2287437969" sldId="432"/>
            <ac:cxnSpMk id="19" creationId="{6A90FDE7-6E21-4F2A-959B-1BFE6BFECCEA}"/>
          </ac:cxnSpMkLst>
        </pc:cxnChg>
        <pc:cxnChg chg="add mod topLvl">
          <ac:chgData name="Kulinich Bohdan" userId="48e65c9f34e137d0" providerId="LiveId" clId="{D012B2DA-5A7A-40CE-8586-FCD8BB319165}" dt="2020-03-29T08:16:33.435" v="8638" actId="165"/>
          <ac:cxnSpMkLst>
            <pc:docMk/>
            <pc:sldMk cId="2287437969" sldId="432"/>
            <ac:cxnSpMk id="20" creationId="{436C4636-889E-4E7B-8A2D-37B44B2E34C9}"/>
          </ac:cxnSpMkLst>
        </pc:cxnChg>
        <pc:cxnChg chg="add del mod topLvl">
          <ac:chgData name="Kulinich Bohdan" userId="48e65c9f34e137d0" providerId="LiveId" clId="{D012B2DA-5A7A-40CE-8586-FCD8BB319165}" dt="2020-03-29T08:14:04.508" v="8633" actId="478"/>
          <ac:cxnSpMkLst>
            <pc:docMk/>
            <pc:sldMk cId="2287437969" sldId="432"/>
            <ac:cxnSpMk id="21" creationId="{0F1BF403-F774-4B93-AA30-AAEED4C5FE99}"/>
          </ac:cxnSpMkLst>
        </pc:cxnChg>
        <pc:cxnChg chg="add del mod topLvl">
          <ac:chgData name="Kulinich Bohdan" userId="48e65c9f34e137d0" providerId="LiveId" clId="{D012B2DA-5A7A-40CE-8586-FCD8BB319165}" dt="2020-03-29T08:14:03.828" v="8632" actId="478"/>
          <ac:cxnSpMkLst>
            <pc:docMk/>
            <pc:sldMk cId="2287437969" sldId="432"/>
            <ac:cxnSpMk id="22" creationId="{D5514A12-2F6D-4CC2-981F-BC603252857E}"/>
          </ac:cxnSpMkLst>
        </pc:cxnChg>
        <pc:cxnChg chg="add mod topLvl">
          <ac:chgData name="Kulinich Bohdan" userId="48e65c9f34e137d0" providerId="LiveId" clId="{D012B2DA-5A7A-40CE-8586-FCD8BB319165}" dt="2020-03-29T08:16:33.435" v="8638" actId="165"/>
          <ac:cxnSpMkLst>
            <pc:docMk/>
            <pc:sldMk cId="2287437969" sldId="432"/>
            <ac:cxnSpMk id="25" creationId="{06CC89B3-5ADF-4420-A9CE-F2DE29739752}"/>
          </ac:cxnSpMkLst>
        </pc:cxnChg>
        <pc:cxnChg chg="add mod topLvl">
          <ac:chgData name="Kulinich Bohdan" userId="48e65c9f34e137d0" providerId="LiveId" clId="{D012B2DA-5A7A-40CE-8586-FCD8BB319165}" dt="2020-03-29T08:18:06.699" v="8648" actId="165"/>
          <ac:cxnSpMkLst>
            <pc:docMk/>
            <pc:sldMk cId="2287437969" sldId="432"/>
            <ac:cxnSpMk id="33" creationId="{39C51359-A868-4BAA-BB91-68544934D598}"/>
          </ac:cxnSpMkLst>
        </pc:cxnChg>
        <pc:cxnChg chg="add mod topLvl">
          <ac:chgData name="Kulinich Bohdan" userId="48e65c9f34e137d0" providerId="LiveId" clId="{D012B2DA-5A7A-40CE-8586-FCD8BB319165}" dt="2020-03-29T08:18:06.699" v="8648" actId="165"/>
          <ac:cxnSpMkLst>
            <pc:docMk/>
            <pc:sldMk cId="2287437969" sldId="432"/>
            <ac:cxnSpMk id="34" creationId="{C51EF438-F826-47A9-B6D1-800924741278}"/>
          </ac:cxnSpMkLst>
        </pc:cxnChg>
        <pc:cxnChg chg="add mod topLvl">
          <ac:chgData name="Kulinich Bohdan" userId="48e65c9f34e137d0" providerId="LiveId" clId="{D012B2DA-5A7A-40CE-8586-FCD8BB319165}" dt="2020-03-29T08:18:06.699" v="8648" actId="165"/>
          <ac:cxnSpMkLst>
            <pc:docMk/>
            <pc:sldMk cId="2287437969" sldId="432"/>
            <ac:cxnSpMk id="35" creationId="{D8BF2048-2B0A-4699-A9E0-BD2497F15767}"/>
          </ac:cxnSpMkLst>
        </pc:cxnChg>
        <pc:cxnChg chg="add mod topLvl">
          <ac:chgData name="Kulinich Bohdan" userId="48e65c9f34e137d0" providerId="LiveId" clId="{D012B2DA-5A7A-40CE-8586-FCD8BB319165}" dt="2020-03-29T08:18:06.699" v="8648" actId="165"/>
          <ac:cxnSpMkLst>
            <pc:docMk/>
            <pc:sldMk cId="2287437969" sldId="432"/>
            <ac:cxnSpMk id="37" creationId="{9719F0FA-51A9-47E3-82B6-A96D89670AA0}"/>
          </ac:cxnSpMkLst>
        </pc:cxnChg>
        <pc:cxnChg chg="mod topLvl">
          <ac:chgData name="Kulinich Bohdan" userId="48e65c9f34e137d0" providerId="LiveId" clId="{D012B2DA-5A7A-40CE-8586-FCD8BB319165}" dt="2020-03-29T08:18:14.761" v="8649" actId="165"/>
          <ac:cxnSpMkLst>
            <pc:docMk/>
            <pc:sldMk cId="2287437969" sldId="432"/>
            <ac:cxnSpMk id="40" creationId="{B543302A-48F4-404C-AE50-616AA0988513}"/>
          </ac:cxnSpMkLst>
        </pc:cxnChg>
        <pc:cxnChg chg="mod topLvl">
          <ac:chgData name="Kulinich Bohdan" userId="48e65c9f34e137d0" providerId="LiveId" clId="{D012B2DA-5A7A-40CE-8586-FCD8BB319165}" dt="2020-03-29T08:18:14.761" v="8649" actId="165"/>
          <ac:cxnSpMkLst>
            <pc:docMk/>
            <pc:sldMk cId="2287437969" sldId="432"/>
            <ac:cxnSpMk id="41" creationId="{87889F65-0F2F-40B1-86B3-48924A0E87D9}"/>
          </ac:cxnSpMkLst>
        </pc:cxnChg>
        <pc:cxnChg chg="mod topLvl">
          <ac:chgData name="Kulinich Bohdan" userId="48e65c9f34e137d0" providerId="LiveId" clId="{D012B2DA-5A7A-40CE-8586-FCD8BB319165}" dt="2020-03-29T08:18:14.761" v="8649" actId="165"/>
          <ac:cxnSpMkLst>
            <pc:docMk/>
            <pc:sldMk cId="2287437969" sldId="432"/>
            <ac:cxnSpMk id="42" creationId="{4E2E777C-04C0-45CD-BCD0-9ECDEE82BE86}"/>
          </ac:cxnSpMkLst>
        </pc:cxnChg>
        <pc:cxnChg chg="mod topLvl">
          <ac:chgData name="Kulinich Bohdan" userId="48e65c9f34e137d0" providerId="LiveId" clId="{D012B2DA-5A7A-40CE-8586-FCD8BB319165}" dt="2020-03-29T08:18:14.761" v="8649" actId="165"/>
          <ac:cxnSpMkLst>
            <pc:docMk/>
            <pc:sldMk cId="2287437969" sldId="432"/>
            <ac:cxnSpMk id="44" creationId="{857B5352-8664-4D42-9592-F086CBC9FB23}"/>
          </ac:cxnSpMkLst>
        </pc:cxnChg>
        <pc:cxnChg chg="mod topLvl">
          <ac:chgData name="Kulinich Bohdan" userId="48e65c9f34e137d0" providerId="LiveId" clId="{D012B2DA-5A7A-40CE-8586-FCD8BB319165}" dt="2020-03-29T08:18:14.761" v="8649" actId="165"/>
          <ac:cxnSpMkLst>
            <pc:docMk/>
            <pc:sldMk cId="2287437969" sldId="432"/>
            <ac:cxnSpMk id="45" creationId="{38329A6C-576E-47DE-B137-984EB35C94AF}"/>
          </ac:cxnSpMkLst>
        </pc:cxnChg>
        <pc:cxnChg chg="mod topLvl">
          <ac:chgData name="Kulinich Bohdan" userId="48e65c9f34e137d0" providerId="LiveId" clId="{D012B2DA-5A7A-40CE-8586-FCD8BB319165}" dt="2020-03-29T08:18:14.761" v="8649" actId="165"/>
          <ac:cxnSpMkLst>
            <pc:docMk/>
            <pc:sldMk cId="2287437969" sldId="432"/>
            <ac:cxnSpMk id="46" creationId="{3DACBD8C-025A-4A4C-B9BC-BD22D1534740}"/>
          </ac:cxnSpMkLst>
        </pc:cxnChg>
        <pc:cxnChg chg="add mod topLvl">
          <ac:chgData name="Kulinich Bohdan" userId="48e65c9f34e137d0" providerId="LiveId" clId="{D012B2DA-5A7A-40CE-8586-FCD8BB319165}" dt="2020-03-29T08:18:06.699" v="8648" actId="165"/>
          <ac:cxnSpMkLst>
            <pc:docMk/>
            <pc:sldMk cId="2287437969" sldId="432"/>
            <ac:cxnSpMk id="47" creationId="{064581EF-FCCE-4343-9B17-1CD7611B50BC}"/>
          </ac:cxnSpMkLst>
        </pc:cxnChg>
        <pc:cxnChg chg="add mod topLvl">
          <ac:chgData name="Kulinich Bohdan" userId="48e65c9f34e137d0" providerId="LiveId" clId="{D012B2DA-5A7A-40CE-8586-FCD8BB319165}" dt="2020-03-29T08:18:06.699" v="8648" actId="165"/>
          <ac:cxnSpMkLst>
            <pc:docMk/>
            <pc:sldMk cId="2287437969" sldId="432"/>
            <ac:cxnSpMk id="48" creationId="{B5C81355-2061-42B9-B663-67BD3A8B452C}"/>
          </ac:cxnSpMkLst>
        </pc:cxnChg>
        <pc:cxnChg chg="add mod topLvl">
          <ac:chgData name="Kulinich Bohdan" userId="48e65c9f34e137d0" providerId="LiveId" clId="{D012B2DA-5A7A-40CE-8586-FCD8BB319165}" dt="2020-03-29T08:18:06.699" v="8648" actId="165"/>
          <ac:cxnSpMkLst>
            <pc:docMk/>
            <pc:sldMk cId="2287437969" sldId="432"/>
            <ac:cxnSpMk id="49" creationId="{0C0A9800-68D0-45D5-9F2E-896718EA6A78}"/>
          </ac:cxnSpMkLst>
        </pc:cxnChg>
        <pc:cxnChg chg="mod topLvl">
          <ac:chgData name="Kulinich Bohdan" userId="48e65c9f34e137d0" providerId="LiveId" clId="{D012B2DA-5A7A-40CE-8586-FCD8BB319165}" dt="2020-03-29T08:18:14.761" v="8649" actId="165"/>
          <ac:cxnSpMkLst>
            <pc:docMk/>
            <pc:sldMk cId="2287437969" sldId="432"/>
            <ac:cxnSpMk id="51" creationId="{A79567FE-1D7A-4EAE-8F2B-8F7B63EDB9DB}"/>
          </ac:cxnSpMkLst>
        </pc:cxnChg>
        <pc:cxnChg chg="mod topLvl">
          <ac:chgData name="Kulinich Bohdan" userId="48e65c9f34e137d0" providerId="LiveId" clId="{D012B2DA-5A7A-40CE-8586-FCD8BB319165}" dt="2020-03-29T08:18:14.761" v="8649" actId="165"/>
          <ac:cxnSpMkLst>
            <pc:docMk/>
            <pc:sldMk cId="2287437969" sldId="432"/>
            <ac:cxnSpMk id="52" creationId="{D05311FB-3500-49F9-B871-06F0D65B5B73}"/>
          </ac:cxnSpMkLst>
        </pc:cxnChg>
        <pc:cxnChg chg="mod topLvl">
          <ac:chgData name="Kulinich Bohdan" userId="48e65c9f34e137d0" providerId="LiveId" clId="{D012B2DA-5A7A-40CE-8586-FCD8BB319165}" dt="2020-03-29T08:18:14.761" v="8649" actId="165"/>
          <ac:cxnSpMkLst>
            <pc:docMk/>
            <pc:sldMk cId="2287437969" sldId="432"/>
            <ac:cxnSpMk id="53" creationId="{F4C7B152-8241-4F8E-A737-B1BF01FC55F1}"/>
          </ac:cxnSpMkLst>
        </pc:cxnChg>
        <pc:cxnChg chg="add mod topLvl">
          <ac:chgData name="Kulinich Bohdan" userId="48e65c9f34e137d0" providerId="LiveId" clId="{D012B2DA-5A7A-40CE-8586-FCD8BB319165}" dt="2020-03-29T08:18:06.699" v="8648" actId="165"/>
          <ac:cxnSpMkLst>
            <pc:docMk/>
            <pc:sldMk cId="2287437969" sldId="432"/>
            <ac:cxnSpMk id="54" creationId="{623C6DDD-4B62-49B1-A4C1-E2176EEC8F8E}"/>
          </ac:cxnSpMkLst>
        </pc:cxnChg>
        <pc:cxnChg chg="add mod topLvl">
          <ac:chgData name="Kulinich Bohdan" userId="48e65c9f34e137d0" providerId="LiveId" clId="{D012B2DA-5A7A-40CE-8586-FCD8BB319165}" dt="2020-03-29T08:18:06.699" v="8648" actId="165"/>
          <ac:cxnSpMkLst>
            <pc:docMk/>
            <pc:sldMk cId="2287437969" sldId="432"/>
            <ac:cxnSpMk id="55" creationId="{9EB225BA-920A-4BBB-A23B-A0D9AAED6E8B}"/>
          </ac:cxnSpMkLst>
        </pc:cxnChg>
      </pc:sldChg>
      <pc:sldChg chg="addSp delSp modSp add del mod delAnim modAnim">
        <pc:chgData name="Kulinich Bohdan" userId="48e65c9f34e137d0" providerId="LiveId" clId="{D012B2DA-5A7A-40CE-8586-FCD8BB319165}" dt="2020-03-29T11:25:52.723" v="9026" actId="47"/>
        <pc:sldMkLst>
          <pc:docMk/>
          <pc:sldMk cId="2441330323" sldId="432"/>
        </pc:sldMkLst>
        <pc:spChg chg="add">
          <ac:chgData name="Kulinich Bohdan" userId="48e65c9f34e137d0" providerId="LiveId" clId="{D012B2DA-5A7A-40CE-8586-FCD8BB319165}" dt="2020-03-29T08:33:10.364" v="8925"/>
          <ac:spMkLst>
            <pc:docMk/>
            <pc:sldMk cId="2441330323" sldId="432"/>
            <ac:spMk id="2" creationId="{DC2838EF-FAF1-4B0D-A1CF-594CC7F9222C}"/>
          </ac:spMkLst>
        </pc:spChg>
        <pc:spChg chg="add del">
          <ac:chgData name="Kulinich Bohdan" userId="48e65c9f34e137d0" providerId="LiveId" clId="{D012B2DA-5A7A-40CE-8586-FCD8BB319165}" dt="2020-03-29T08:33:18.053" v="8928" actId="478"/>
          <ac:spMkLst>
            <pc:docMk/>
            <pc:sldMk cId="2441330323" sldId="432"/>
            <ac:spMk id="3" creationId="{A565AF20-8CAD-4914-810F-B71CE2699854}"/>
          </ac:spMkLst>
        </pc:spChg>
        <pc:spChg chg="add">
          <ac:chgData name="Kulinich Bohdan" userId="48e65c9f34e137d0" providerId="LiveId" clId="{D012B2DA-5A7A-40CE-8586-FCD8BB319165}" dt="2020-03-29T08:33:10.364" v="8925"/>
          <ac:spMkLst>
            <pc:docMk/>
            <pc:sldMk cId="2441330323" sldId="432"/>
            <ac:spMk id="7" creationId="{C743E282-B733-4095-8D26-057F80BD1AA8}"/>
          </ac:spMkLst>
        </pc:spChg>
        <pc:spChg chg="add mod">
          <ac:chgData name="Kulinich Bohdan" userId="48e65c9f34e137d0" providerId="LiveId" clId="{D012B2DA-5A7A-40CE-8586-FCD8BB319165}" dt="2020-03-29T08:34:48.382" v="8957" actId="1076"/>
          <ac:spMkLst>
            <pc:docMk/>
            <pc:sldMk cId="2441330323" sldId="432"/>
            <ac:spMk id="9" creationId="{F6F26203-E007-4CDD-B3D7-C0F8E21856D5}"/>
          </ac:spMkLst>
        </pc:spChg>
        <pc:spChg chg="add del">
          <ac:chgData name="Kulinich Bohdan" userId="48e65c9f34e137d0" providerId="LiveId" clId="{D012B2DA-5A7A-40CE-8586-FCD8BB319165}" dt="2020-03-29T08:33:21.223" v="8932" actId="478"/>
          <ac:spMkLst>
            <pc:docMk/>
            <pc:sldMk cId="2441330323" sldId="432"/>
            <ac:spMk id="27" creationId="{6F121502-E8C0-4F0E-8AAB-5537FABE1CA7}"/>
          </ac:spMkLst>
        </pc:spChg>
        <pc:spChg chg="add mod">
          <ac:chgData name="Kulinich Bohdan" userId="48e65c9f34e137d0" providerId="LiveId" clId="{D012B2DA-5A7A-40CE-8586-FCD8BB319165}" dt="2020-03-29T08:34:11.037" v="8945" actId="1076"/>
          <ac:spMkLst>
            <pc:docMk/>
            <pc:sldMk cId="2441330323" sldId="432"/>
            <ac:spMk id="30" creationId="{F57BD772-0B17-4767-B55B-49D4FAD7BC10}"/>
          </ac:spMkLst>
        </pc:spChg>
        <pc:spChg chg="add mod">
          <ac:chgData name="Kulinich Bohdan" userId="48e65c9f34e137d0" providerId="LiveId" clId="{D012B2DA-5A7A-40CE-8586-FCD8BB319165}" dt="2020-03-29T08:34:20.736" v="8949" actId="1076"/>
          <ac:spMkLst>
            <pc:docMk/>
            <pc:sldMk cId="2441330323" sldId="432"/>
            <ac:spMk id="31" creationId="{415CE08F-3885-4E85-AD56-9DC033325822}"/>
          </ac:spMkLst>
        </pc:spChg>
        <pc:spChg chg="add mod">
          <ac:chgData name="Kulinich Bohdan" userId="48e65c9f34e137d0" providerId="LiveId" clId="{D012B2DA-5A7A-40CE-8586-FCD8BB319165}" dt="2020-03-29T08:34:43.585" v="8953" actId="1076"/>
          <ac:spMkLst>
            <pc:docMk/>
            <pc:sldMk cId="2441330323" sldId="432"/>
            <ac:spMk id="32" creationId="{32A87EC2-C493-4CB9-BC12-4A9753FBB37F}"/>
          </ac:spMkLst>
        </pc:spChg>
        <pc:spChg chg="add mod">
          <ac:chgData name="Kulinich Bohdan" userId="48e65c9f34e137d0" providerId="LiveId" clId="{D012B2DA-5A7A-40CE-8586-FCD8BB319165}" dt="2020-03-29T08:35:07.061" v="8966" actId="1076"/>
          <ac:spMkLst>
            <pc:docMk/>
            <pc:sldMk cId="2441330323" sldId="432"/>
            <ac:spMk id="33" creationId="{4CC29191-1DC8-4062-9273-0C5603D7E6C7}"/>
          </ac:spMkLst>
        </pc:spChg>
        <pc:spChg chg="add mod">
          <ac:chgData name="Kulinich Bohdan" userId="48e65c9f34e137d0" providerId="LiveId" clId="{D012B2DA-5A7A-40CE-8586-FCD8BB319165}" dt="2020-03-29T08:39:06.377" v="8990" actId="20577"/>
          <ac:spMkLst>
            <pc:docMk/>
            <pc:sldMk cId="2441330323" sldId="432"/>
            <ac:spMk id="42" creationId="{D4DE2FEB-89CC-493A-9195-C0522F96F6F1}"/>
          </ac:spMkLst>
        </pc:spChg>
        <pc:spChg chg="add mod ord">
          <ac:chgData name="Kulinich Bohdan" userId="48e65c9f34e137d0" providerId="LiveId" clId="{D012B2DA-5A7A-40CE-8586-FCD8BB319165}" dt="2020-03-29T08:40:42.046" v="9007" actId="167"/>
          <ac:spMkLst>
            <pc:docMk/>
            <pc:sldMk cId="2441330323" sldId="432"/>
            <ac:spMk id="43" creationId="{5CCF6185-478D-4139-BD48-EF94951EE638}"/>
          </ac:spMkLst>
        </pc:spChg>
        <pc:grpChg chg="add del">
          <ac:chgData name="Kulinich Bohdan" userId="48e65c9f34e137d0" providerId="LiveId" clId="{D012B2DA-5A7A-40CE-8586-FCD8BB319165}" dt="2020-03-29T08:33:16.663" v="8927" actId="478"/>
          <ac:grpSpMkLst>
            <pc:docMk/>
            <pc:sldMk cId="2441330323" sldId="432"/>
            <ac:grpSpMk id="10" creationId="{99C74168-7997-4F9E-B07E-89D9C5B11A88}"/>
          </ac:grpSpMkLst>
        </pc:grpChg>
        <pc:grpChg chg="add del">
          <ac:chgData name="Kulinich Bohdan" userId="48e65c9f34e137d0" providerId="LiveId" clId="{D012B2DA-5A7A-40CE-8586-FCD8BB319165}" dt="2020-03-29T08:33:22.992" v="8935" actId="478"/>
          <ac:grpSpMkLst>
            <pc:docMk/>
            <pc:sldMk cId="2441330323" sldId="432"/>
            <ac:grpSpMk id="14" creationId="{70D031E2-67D6-402A-A913-6E6ACC8E3424}"/>
          </ac:grpSpMkLst>
        </pc:grpChg>
        <pc:grpChg chg="add del">
          <ac:chgData name="Kulinich Bohdan" userId="48e65c9f34e137d0" providerId="LiveId" clId="{D012B2DA-5A7A-40CE-8586-FCD8BB319165}" dt="2020-03-29T08:33:22.413" v="8934" actId="478"/>
          <ac:grpSpMkLst>
            <pc:docMk/>
            <pc:sldMk cId="2441330323" sldId="432"/>
            <ac:grpSpMk id="21" creationId="{80D1F066-79EF-4577-93D9-F5E23CCFD388}"/>
          </ac:grpSpMkLst>
        </pc:grpChg>
        <pc:cxnChg chg="add del">
          <ac:chgData name="Kulinich Bohdan" userId="48e65c9f34e137d0" providerId="LiveId" clId="{D012B2DA-5A7A-40CE-8586-FCD8BB319165}" dt="2020-03-29T08:33:28.979" v="8937" actId="478"/>
          <ac:cxnSpMkLst>
            <pc:docMk/>
            <pc:sldMk cId="2441330323" sldId="432"/>
            <ac:cxnSpMk id="4" creationId="{09F362D6-EC2B-4EE9-81A4-1331BA10B6B7}"/>
          </ac:cxnSpMkLst>
        </pc:cxnChg>
        <pc:cxnChg chg="add mod ord">
          <ac:chgData name="Kulinich Bohdan" userId="48e65c9f34e137d0" providerId="LiveId" clId="{D012B2DA-5A7A-40CE-8586-FCD8BB319165}" dt="2020-03-29T08:33:39.325" v="8940" actId="14100"/>
          <ac:cxnSpMkLst>
            <pc:docMk/>
            <pc:sldMk cId="2441330323" sldId="432"/>
            <ac:cxnSpMk id="5" creationId="{CD8068CA-4738-4838-8D0C-7D79F4382F02}"/>
          </ac:cxnSpMkLst>
        </pc:cxnChg>
        <pc:cxnChg chg="add">
          <ac:chgData name="Kulinich Bohdan" userId="48e65c9f34e137d0" providerId="LiveId" clId="{D012B2DA-5A7A-40CE-8586-FCD8BB319165}" dt="2020-03-29T08:33:10.364" v="8925"/>
          <ac:cxnSpMkLst>
            <pc:docMk/>
            <pc:sldMk cId="2441330323" sldId="432"/>
            <ac:cxnSpMk id="6" creationId="{F6A37DC2-27E4-4A77-AEDB-781F28FEB7D2}"/>
          </ac:cxnSpMkLst>
        </pc:cxnChg>
        <pc:cxnChg chg="add">
          <ac:chgData name="Kulinich Bohdan" userId="48e65c9f34e137d0" providerId="LiveId" clId="{D012B2DA-5A7A-40CE-8586-FCD8BB319165}" dt="2020-03-29T08:33:10.364" v="8925"/>
          <ac:cxnSpMkLst>
            <pc:docMk/>
            <pc:sldMk cId="2441330323" sldId="432"/>
            <ac:cxnSpMk id="8" creationId="{1EC76166-C00F-436C-A8FF-66A0AD03558A}"/>
          </ac:cxnSpMkLst>
        </pc:cxnChg>
        <pc:cxnChg chg="add del">
          <ac:chgData name="Kulinich Bohdan" userId="48e65c9f34e137d0" providerId="LiveId" clId="{D012B2DA-5A7A-40CE-8586-FCD8BB319165}" dt="2020-03-29T08:33:19.832" v="8930" actId="478"/>
          <ac:cxnSpMkLst>
            <pc:docMk/>
            <pc:sldMk cId="2441330323" sldId="432"/>
            <ac:cxnSpMk id="18" creationId="{BEE0B3ED-6F5C-414B-8845-62E23919859C}"/>
          </ac:cxnSpMkLst>
        </pc:cxnChg>
        <pc:cxnChg chg="add del">
          <ac:chgData name="Kulinich Bohdan" userId="48e65c9f34e137d0" providerId="LiveId" clId="{D012B2DA-5A7A-40CE-8586-FCD8BB319165}" dt="2020-03-29T08:33:20.681" v="8931" actId="478"/>
          <ac:cxnSpMkLst>
            <pc:docMk/>
            <pc:sldMk cId="2441330323" sldId="432"/>
            <ac:cxnSpMk id="19" creationId="{1293E1C5-1B0A-474A-A0FB-0D2797A37F6F}"/>
          </ac:cxnSpMkLst>
        </pc:cxnChg>
        <pc:cxnChg chg="add del">
          <ac:chgData name="Kulinich Bohdan" userId="48e65c9f34e137d0" providerId="LiveId" clId="{D012B2DA-5A7A-40CE-8586-FCD8BB319165}" dt="2020-03-29T08:33:19.061" v="8929" actId="478"/>
          <ac:cxnSpMkLst>
            <pc:docMk/>
            <pc:sldMk cId="2441330323" sldId="432"/>
            <ac:cxnSpMk id="20" creationId="{1AF12FE8-9A25-4DF5-9A52-24E9BF7B2A9D}"/>
          </ac:cxnSpMkLst>
        </pc:cxnChg>
        <pc:cxnChg chg="add del">
          <ac:chgData name="Kulinich Bohdan" userId="48e65c9f34e137d0" providerId="LiveId" clId="{D012B2DA-5A7A-40CE-8586-FCD8BB319165}" dt="2020-03-29T08:33:21.840" v="8933" actId="478"/>
          <ac:cxnSpMkLst>
            <pc:docMk/>
            <pc:sldMk cId="2441330323" sldId="432"/>
            <ac:cxnSpMk id="25" creationId="{816E44C4-175C-4F90-B28F-D3F8815BA037}"/>
          </ac:cxnSpMkLst>
        </pc:cxnChg>
        <pc:cxnChg chg="add del">
          <ac:chgData name="Kulinich Bohdan" userId="48e65c9f34e137d0" providerId="LiveId" clId="{D012B2DA-5A7A-40CE-8586-FCD8BB319165}" dt="2020-03-29T08:33:13.627" v="8926" actId="478"/>
          <ac:cxnSpMkLst>
            <pc:docMk/>
            <pc:sldMk cId="2441330323" sldId="432"/>
            <ac:cxnSpMk id="26" creationId="{80341A03-90FD-462C-81CE-763FD2F52704}"/>
          </ac:cxnSpMkLst>
        </pc:cxnChg>
        <pc:cxnChg chg="add mod ord">
          <ac:chgData name="Kulinich Bohdan" userId="48e65c9f34e137d0" providerId="LiveId" clId="{D012B2DA-5A7A-40CE-8586-FCD8BB319165}" dt="2020-03-29T08:38:53.668" v="8987" actId="167"/>
          <ac:cxnSpMkLst>
            <pc:docMk/>
            <pc:sldMk cId="2441330323" sldId="432"/>
            <ac:cxnSpMk id="34" creationId="{D45D4335-9E0E-498A-B680-9FD80BA617F5}"/>
          </ac:cxnSpMkLst>
        </pc:cxnChg>
        <pc:cxnChg chg="add mod ord">
          <ac:chgData name="Kulinich Bohdan" userId="48e65c9f34e137d0" providerId="LiveId" clId="{D012B2DA-5A7A-40CE-8586-FCD8BB319165}" dt="2020-03-29T08:38:53.668" v="8987" actId="167"/>
          <ac:cxnSpMkLst>
            <pc:docMk/>
            <pc:sldMk cId="2441330323" sldId="432"/>
            <ac:cxnSpMk id="38" creationId="{E66D3E0B-F489-4B91-B9A2-674BCAE8A645}"/>
          </ac:cxnSpMkLst>
        </pc:cxnChg>
      </pc:sldChg>
      <pc:sldChg chg="addSp delSp modSp add del mod modAnim">
        <pc:chgData name="Kulinich Bohdan" userId="48e65c9f34e137d0" providerId="LiveId" clId="{D012B2DA-5A7A-40CE-8586-FCD8BB319165}" dt="2020-03-29T07:57:56.405" v="8389" actId="47"/>
        <pc:sldMkLst>
          <pc:docMk/>
          <pc:sldMk cId="2722799281" sldId="432"/>
        </pc:sldMkLst>
        <pc:spChg chg="add mod topLvl">
          <ac:chgData name="Kulinich Bohdan" userId="48e65c9f34e137d0" providerId="LiveId" clId="{D012B2DA-5A7A-40CE-8586-FCD8BB319165}" dt="2020-03-29T07:48:39.706" v="8377" actId="165"/>
          <ac:spMkLst>
            <pc:docMk/>
            <pc:sldMk cId="2722799281" sldId="432"/>
            <ac:spMk id="2" creationId="{57F1AAD6-5739-4766-A4D5-B7DF0D68A369}"/>
          </ac:spMkLst>
        </pc:spChg>
        <pc:spChg chg="add mod topLvl">
          <ac:chgData name="Kulinich Bohdan" userId="48e65c9f34e137d0" providerId="LiveId" clId="{D012B2DA-5A7A-40CE-8586-FCD8BB319165}" dt="2020-03-29T07:48:39.706" v="8377" actId="165"/>
          <ac:spMkLst>
            <pc:docMk/>
            <pc:sldMk cId="2722799281" sldId="432"/>
            <ac:spMk id="3" creationId="{065A48F2-B904-4875-BCFF-B2769A7F5760}"/>
          </ac:spMkLst>
        </pc:spChg>
        <pc:spChg chg="add mod topLvl">
          <ac:chgData name="Kulinich Bohdan" userId="48e65c9f34e137d0" providerId="LiveId" clId="{D012B2DA-5A7A-40CE-8586-FCD8BB319165}" dt="2020-03-29T07:48:39.706" v="8377" actId="165"/>
          <ac:spMkLst>
            <pc:docMk/>
            <pc:sldMk cId="2722799281" sldId="432"/>
            <ac:spMk id="4" creationId="{4EDA4C97-BF48-48B3-A34C-777F22B54798}"/>
          </ac:spMkLst>
        </pc:spChg>
        <pc:spChg chg="add mod topLvl">
          <ac:chgData name="Kulinich Bohdan" userId="48e65c9f34e137d0" providerId="LiveId" clId="{D012B2DA-5A7A-40CE-8586-FCD8BB319165}" dt="2020-03-29T07:48:39.706" v="8377" actId="165"/>
          <ac:spMkLst>
            <pc:docMk/>
            <pc:sldMk cId="2722799281" sldId="432"/>
            <ac:spMk id="6" creationId="{CA91D5D7-E454-4807-8874-8FEB187234A9}"/>
          </ac:spMkLst>
        </pc:spChg>
        <pc:spChg chg="add mod topLvl">
          <ac:chgData name="Kulinich Bohdan" userId="48e65c9f34e137d0" providerId="LiveId" clId="{D012B2DA-5A7A-40CE-8586-FCD8BB319165}" dt="2020-03-29T07:48:39.706" v="8377" actId="165"/>
          <ac:spMkLst>
            <pc:docMk/>
            <pc:sldMk cId="2722799281" sldId="432"/>
            <ac:spMk id="7" creationId="{A5584E58-CF07-43A4-93C3-03BBFC1A93E8}"/>
          </ac:spMkLst>
        </pc:spChg>
        <pc:spChg chg="add mod topLvl">
          <ac:chgData name="Kulinich Bohdan" userId="48e65c9f34e137d0" providerId="LiveId" clId="{D012B2DA-5A7A-40CE-8586-FCD8BB319165}" dt="2020-03-29T07:48:39.706" v="8377" actId="165"/>
          <ac:spMkLst>
            <pc:docMk/>
            <pc:sldMk cId="2722799281" sldId="432"/>
            <ac:spMk id="22" creationId="{D23C2C2D-0513-4C29-A710-4551A5C54D36}"/>
          </ac:spMkLst>
        </pc:spChg>
        <pc:spChg chg="add mod topLvl">
          <ac:chgData name="Kulinich Bohdan" userId="48e65c9f34e137d0" providerId="LiveId" clId="{D012B2DA-5A7A-40CE-8586-FCD8BB319165}" dt="2020-03-29T07:48:39.706" v="8377" actId="165"/>
          <ac:spMkLst>
            <pc:docMk/>
            <pc:sldMk cId="2722799281" sldId="432"/>
            <ac:spMk id="23" creationId="{1337B06D-D071-42C1-A9DF-16665A0E3486}"/>
          </ac:spMkLst>
        </pc:spChg>
        <pc:spChg chg="add del">
          <ac:chgData name="Kulinich Bohdan" userId="48e65c9f34e137d0" providerId="LiveId" clId="{D012B2DA-5A7A-40CE-8586-FCD8BB319165}" dt="2020-03-29T07:44:02.282" v="8302" actId="478"/>
          <ac:spMkLst>
            <pc:docMk/>
            <pc:sldMk cId="2722799281" sldId="432"/>
            <ac:spMk id="24" creationId="{0AC02527-D8CA-4999-9A63-364500802F7C}"/>
          </ac:spMkLst>
        </pc:spChg>
        <pc:spChg chg="add mod topLvl">
          <ac:chgData name="Kulinich Bohdan" userId="48e65c9f34e137d0" providerId="LiveId" clId="{D012B2DA-5A7A-40CE-8586-FCD8BB319165}" dt="2020-03-29T07:48:39.706" v="8377" actId="165"/>
          <ac:spMkLst>
            <pc:docMk/>
            <pc:sldMk cId="2722799281" sldId="432"/>
            <ac:spMk id="30" creationId="{73701A17-9D9F-4181-9425-EFD0BFE375BC}"/>
          </ac:spMkLst>
        </pc:spChg>
        <pc:spChg chg="add mod ord topLvl">
          <ac:chgData name="Kulinich Bohdan" userId="48e65c9f34e137d0" providerId="LiveId" clId="{D012B2DA-5A7A-40CE-8586-FCD8BB319165}" dt="2020-03-29T07:48:39.706" v="8377" actId="165"/>
          <ac:spMkLst>
            <pc:docMk/>
            <pc:sldMk cId="2722799281" sldId="432"/>
            <ac:spMk id="31" creationId="{5942241E-B2D0-4E45-BC4D-3174AB75F46F}"/>
          </ac:spMkLst>
        </pc:spChg>
        <pc:spChg chg="add mod topLvl">
          <ac:chgData name="Kulinich Bohdan" userId="48e65c9f34e137d0" providerId="LiveId" clId="{D012B2DA-5A7A-40CE-8586-FCD8BB319165}" dt="2020-03-29T07:48:39.706" v="8377" actId="165"/>
          <ac:spMkLst>
            <pc:docMk/>
            <pc:sldMk cId="2722799281" sldId="432"/>
            <ac:spMk id="32" creationId="{13A5C7F1-5C02-4890-AA97-DD75ACEA6CD6}"/>
          </ac:spMkLst>
        </pc:spChg>
        <pc:spChg chg="add mod topLvl">
          <ac:chgData name="Kulinich Bohdan" userId="48e65c9f34e137d0" providerId="LiveId" clId="{D012B2DA-5A7A-40CE-8586-FCD8BB319165}" dt="2020-03-29T07:48:39.706" v="8377" actId="165"/>
          <ac:spMkLst>
            <pc:docMk/>
            <pc:sldMk cId="2722799281" sldId="432"/>
            <ac:spMk id="33" creationId="{20BB29EC-637D-49BD-BE90-263DBF4E9DE5}"/>
          </ac:spMkLst>
        </pc:spChg>
        <pc:grpChg chg="add del mod">
          <ac:chgData name="Kulinich Bohdan" userId="48e65c9f34e137d0" providerId="LiveId" clId="{D012B2DA-5A7A-40CE-8586-FCD8BB319165}" dt="2020-03-29T07:46:14.371" v="8340" actId="165"/>
          <ac:grpSpMkLst>
            <pc:docMk/>
            <pc:sldMk cId="2722799281" sldId="432"/>
            <ac:grpSpMk id="25" creationId="{B816CAE0-4C2C-41FE-92EB-126CF43EE8D3}"/>
          </ac:grpSpMkLst>
        </pc:grpChg>
        <pc:grpChg chg="add del mod">
          <ac:chgData name="Kulinich Bohdan" userId="48e65c9f34e137d0" providerId="LiveId" clId="{D012B2DA-5A7A-40CE-8586-FCD8BB319165}" dt="2020-03-29T07:48:39.706" v="8377" actId="165"/>
          <ac:grpSpMkLst>
            <pc:docMk/>
            <pc:sldMk cId="2722799281" sldId="432"/>
            <ac:grpSpMk id="34" creationId="{5DD585A5-B290-4C85-AF1C-5DB3020AE62B}"/>
          </ac:grpSpMkLst>
        </pc:grp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5" creationId="{D7FC9BC8-439E-4270-924F-F34C217CD82C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8" creationId="{8C39FFA1-815C-4BD5-AC28-DFF2675E0FF8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9" creationId="{EACCE224-5223-4B16-84C2-1176EC503DA9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10" creationId="{0E6638C4-E628-4FEC-983E-275041D47697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11" creationId="{6CA8EC5A-8E4E-44D5-9434-5F1B1658280D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12" creationId="{DDDF7E37-B943-4492-8043-89CA50F2CD1E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13" creationId="{8B48F3AD-C57D-4152-A043-AB3C62462843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14" creationId="{E7B10504-8732-4002-A19D-570EAF80CC8C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15" creationId="{2275766D-F180-4558-AEA9-4B29CDCBFCC6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16" creationId="{D9BC1F13-8A9F-43A1-A8BB-8619BCBEBBA2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17" creationId="{192DDB4F-DF79-4A9A-ABB3-685225BEB25B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18" creationId="{3CB1385C-414A-437F-BC1D-304A6947C064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19" creationId="{C1ADDE1E-1FFE-4578-AA6E-C2A80583E6AA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20" creationId="{74EFAA27-F88D-4FD2-8000-C096D69FB264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21" creationId="{0130D354-99C9-4590-91FE-88DE2595A06B}"/>
          </ac:cxnSpMkLst>
        </pc:cxnChg>
        <pc:cxnChg chg="add mod topLvl">
          <ac:chgData name="Kulinich Bohdan" userId="48e65c9f34e137d0" providerId="LiveId" clId="{D012B2DA-5A7A-40CE-8586-FCD8BB319165}" dt="2020-03-29T07:48:39.706" v="8377" actId="165"/>
          <ac:cxnSpMkLst>
            <pc:docMk/>
            <pc:sldMk cId="2722799281" sldId="432"/>
            <ac:cxnSpMk id="26" creationId="{D3F45928-8908-48D4-B12E-60532996F807}"/>
          </ac:cxnSpMkLst>
        </pc:cxnChg>
      </pc:sldChg>
      <pc:sldChg chg="add del">
        <pc:chgData name="Kulinich Bohdan" userId="48e65c9f34e137d0" providerId="LiveId" clId="{D012B2DA-5A7A-40CE-8586-FCD8BB319165}" dt="2020-03-29T06:09:04.748" v="8014" actId="47"/>
        <pc:sldMkLst>
          <pc:docMk/>
          <pc:sldMk cId="3846814669" sldId="432"/>
        </pc:sldMkLst>
      </pc:sldChg>
    </pc:docChg>
  </pc:docChgLst>
  <pc:docChgLst>
    <pc:chgData name="Kulinich Bohdan" userId="48e65c9f34e137d0" providerId="LiveId" clId="{6A070D05-A3F7-4D39-B14E-582A1E0AF221}"/>
    <pc:docChg chg="undo custSel addSld delSld modSld sldOrd">
      <pc:chgData name="Kulinich Bohdan" userId="48e65c9f34e137d0" providerId="LiveId" clId="{6A070D05-A3F7-4D39-B14E-582A1E0AF221}" dt="2020-05-22T15:39:34.245" v="3466" actId="20577"/>
      <pc:docMkLst>
        <pc:docMk/>
      </pc:docMkLst>
      <pc:sldChg chg="modSp mod">
        <pc:chgData name="Kulinich Bohdan" userId="48e65c9f34e137d0" providerId="LiveId" clId="{6A070D05-A3F7-4D39-B14E-582A1E0AF221}" dt="2020-05-22T03:15:39.342" v="16" actId="1076"/>
        <pc:sldMkLst>
          <pc:docMk/>
          <pc:sldMk cId="1088591982" sldId="256"/>
        </pc:sldMkLst>
        <pc:spChg chg="mod">
          <ac:chgData name="Kulinich Bohdan" userId="48e65c9f34e137d0" providerId="LiveId" clId="{6A070D05-A3F7-4D39-B14E-582A1E0AF221}" dt="2020-05-22T03:15:39.342" v="16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6A070D05-A3F7-4D39-B14E-582A1E0AF221}" dt="2020-05-22T03:15:26.668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delSp modSp mod addAnim delAnim modAnim">
        <pc:chgData name="Kulinich Bohdan" userId="48e65c9f34e137d0" providerId="LiveId" clId="{6A070D05-A3F7-4D39-B14E-582A1E0AF221}" dt="2020-05-22T15:31:59.588" v="3287"/>
        <pc:sldMkLst>
          <pc:docMk/>
          <pc:sldMk cId="2889811499" sldId="366"/>
        </pc:sldMkLst>
        <pc:spChg chg="mod">
          <ac:chgData name="Kulinich Bohdan" userId="48e65c9f34e137d0" providerId="LiveId" clId="{6A070D05-A3F7-4D39-B14E-582A1E0AF221}" dt="2020-05-22T15:31:37.658" v="3286" actId="1076"/>
          <ac:spMkLst>
            <pc:docMk/>
            <pc:sldMk cId="2889811499" sldId="366"/>
            <ac:spMk id="7" creationId="{00000000-0000-0000-0000-000000000000}"/>
          </ac:spMkLst>
        </pc:spChg>
        <pc:spChg chg="del mod">
          <ac:chgData name="Kulinich Bohdan" userId="48e65c9f34e137d0" providerId="LiveId" clId="{6A070D05-A3F7-4D39-B14E-582A1E0AF221}" dt="2020-05-22T15:28:11.998" v="3012" actId="478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6A070D05-A3F7-4D39-B14E-582A1E0AF221}" dt="2020-05-22T15:31:37.658" v="3286" actId="1076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6A070D05-A3F7-4D39-B14E-582A1E0AF221}" dt="2020-05-22T15:31:37.658" v="3286" actId="1076"/>
          <ac:spMkLst>
            <pc:docMk/>
            <pc:sldMk cId="2889811499" sldId="366"/>
            <ac:spMk id="54" creationId="{00000000-0000-0000-0000-000000000000}"/>
          </ac:spMkLst>
        </pc:spChg>
        <pc:spChg chg="add del mod">
          <ac:chgData name="Kulinich Bohdan" userId="48e65c9f34e137d0" providerId="LiveId" clId="{6A070D05-A3F7-4D39-B14E-582A1E0AF221}" dt="2020-05-22T15:31:37.658" v="3286" actId="1076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6A070D05-A3F7-4D39-B14E-582A1E0AF221}" dt="2020-05-22T15:31:37.658" v="3286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addSp modSp mod modAnim">
        <pc:chgData name="Kulinich Bohdan" userId="48e65c9f34e137d0" providerId="LiveId" clId="{6A070D05-A3F7-4D39-B14E-582A1E0AF221}" dt="2020-05-22T04:41:01.988" v="1223" actId="20577"/>
        <pc:sldMkLst>
          <pc:docMk/>
          <pc:sldMk cId="1851933935" sldId="387"/>
        </pc:sldMkLst>
        <pc:spChg chg="mod">
          <ac:chgData name="Kulinich Bohdan" userId="48e65c9f34e137d0" providerId="LiveId" clId="{6A070D05-A3F7-4D39-B14E-582A1E0AF221}" dt="2020-05-22T04:39:47.932" v="1219" actId="1076"/>
          <ac:spMkLst>
            <pc:docMk/>
            <pc:sldMk cId="1851933935" sldId="387"/>
            <ac:spMk id="6" creationId="{4CD1B612-D16C-4F70-8335-78480BFE8EC8}"/>
          </ac:spMkLst>
        </pc:spChg>
        <pc:spChg chg="add mod">
          <ac:chgData name="Kulinich Bohdan" userId="48e65c9f34e137d0" providerId="LiveId" clId="{6A070D05-A3F7-4D39-B14E-582A1E0AF221}" dt="2020-05-22T04:40:59.537" v="1222" actId="20577"/>
          <ac:spMkLst>
            <pc:docMk/>
            <pc:sldMk cId="1851933935" sldId="387"/>
            <ac:spMk id="8" creationId="{53F47415-98F8-4906-AE07-8083035ECE36}"/>
          </ac:spMkLst>
        </pc:spChg>
        <pc:spChg chg="add mod">
          <ac:chgData name="Kulinich Bohdan" userId="48e65c9f34e137d0" providerId="LiveId" clId="{6A070D05-A3F7-4D39-B14E-582A1E0AF221}" dt="2020-05-22T04:39:28.631" v="1215" actId="1076"/>
          <ac:spMkLst>
            <pc:docMk/>
            <pc:sldMk cId="1851933935" sldId="387"/>
            <ac:spMk id="9" creationId="{DD978155-6810-4A43-A6F9-1B57837B0608}"/>
          </ac:spMkLst>
        </pc:spChg>
        <pc:spChg chg="add mod">
          <ac:chgData name="Kulinich Bohdan" userId="48e65c9f34e137d0" providerId="LiveId" clId="{6A070D05-A3F7-4D39-B14E-582A1E0AF221}" dt="2020-05-22T04:41:01.988" v="1223" actId="20577"/>
          <ac:spMkLst>
            <pc:docMk/>
            <pc:sldMk cId="1851933935" sldId="387"/>
            <ac:spMk id="10" creationId="{BF6F3DC6-B53A-4864-A9D0-513AB1C30C67}"/>
          </ac:spMkLst>
        </pc:spChg>
      </pc:sldChg>
      <pc:sldChg chg="modSp">
        <pc:chgData name="Kulinich Bohdan" userId="48e65c9f34e137d0" providerId="LiveId" clId="{6A070D05-A3F7-4D39-B14E-582A1E0AF221}" dt="2020-05-22T05:07:43.929" v="1307" actId="20577"/>
        <pc:sldMkLst>
          <pc:docMk/>
          <pc:sldMk cId="1256064280" sldId="388"/>
        </pc:sldMkLst>
        <pc:spChg chg="mod">
          <ac:chgData name="Kulinich Bohdan" userId="48e65c9f34e137d0" providerId="LiveId" clId="{6A070D05-A3F7-4D39-B14E-582A1E0AF221}" dt="2020-05-22T05:07:43.929" v="1307" actId="20577"/>
          <ac:spMkLst>
            <pc:docMk/>
            <pc:sldMk cId="1256064280" sldId="388"/>
            <ac:spMk id="6" creationId="{4CD1B612-D16C-4F70-8335-78480BFE8EC8}"/>
          </ac:spMkLst>
        </pc:spChg>
      </pc:sldChg>
      <pc:sldChg chg="addSp modSp mod modAnim">
        <pc:chgData name="Kulinich Bohdan" userId="48e65c9f34e137d0" providerId="LiveId" clId="{6A070D05-A3F7-4D39-B14E-582A1E0AF221}" dt="2020-05-22T05:30:12.696" v="1589"/>
        <pc:sldMkLst>
          <pc:docMk/>
          <pc:sldMk cId="273846800" sldId="389"/>
        </pc:sldMkLst>
        <pc:spChg chg="mod">
          <ac:chgData name="Kulinich Bohdan" userId="48e65c9f34e137d0" providerId="LiveId" clId="{6A070D05-A3F7-4D39-B14E-582A1E0AF221}" dt="2020-05-22T05:12:41.966" v="1435" actId="20577"/>
          <ac:spMkLst>
            <pc:docMk/>
            <pc:sldMk cId="273846800" sldId="389"/>
            <ac:spMk id="6" creationId="{4CD1B612-D16C-4F70-8335-78480BFE8EC8}"/>
          </ac:spMkLst>
        </pc:spChg>
        <pc:spChg chg="add mod">
          <ac:chgData name="Kulinich Bohdan" userId="48e65c9f34e137d0" providerId="LiveId" clId="{6A070D05-A3F7-4D39-B14E-582A1E0AF221}" dt="2020-05-22T05:29:57.328" v="1585" actId="1076"/>
          <ac:spMkLst>
            <pc:docMk/>
            <pc:sldMk cId="273846800" sldId="389"/>
            <ac:spMk id="25" creationId="{3AD10FA7-722A-40BB-A5F4-D3980D88A687}"/>
          </ac:spMkLst>
        </pc:spChg>
        <pc:spChg chg="add mod">
          <ac:chgData name="Kulinich Bohdan" userId="48e65c9f34e137d0" providerId="LiveId" clId="{6A070D05-A3F7-4D39-B14E-582A1E0AF221}" dt="2020-05-22T05:29:57.328" v="1585" actId="1076"/>
          <ac:spMkLst>
            <pc:docMk/>
            <pc:sldMk cId="273846800" sldId="389"/>
            <ac:spMk id="26" creationId="{D375A598-A66D-4F01-BB73-783984067076}"/>
          </ac:spMkLst>
        </pc:spChg>
        <pc:spChg chg="add mod">
          <ac:chgData name="Kulinich Bohdan" userId="48e65c9f34e137d0" providerId="LiveId" clId="{6A070D05-A3F7-4D39-B14E-582A1E0AF221}" dt="2020-05-22T05:29:57.328" v="1585" actId="1076"/>
          <ac:spMkLst>
            <pc:docMk/>
            <pc:sldMk cId="273846800" sldId="389"/>
            <ac:spMk id="27" creationId="{9C4562D6-0D09-42D3-9EEF-2B89C13F45E6}"/>
          </ac:spMkLst>
        </pc:spChg>
        <pc:spChg chg="add mod">
          <ac:chgData name="Kulinich Bohdan" userId="48e65c9f34e137d0" providerId="LiveId" clId="{6A070D05-A3F7-4D39-B14E-582A1E0AF221}" dt="2020-05-22T05:29:57.328" v="1585" actId="1076"/>
          <ac:spMkLst>
            <pc:docMk/>
            <pc:sldMk cId="273846800" sldId="389"/>
            <ac:spMk id="28" creationId="{B7593D25-E140-4027-983C-37D8D5117167}"/>
          </ac:spMkLst>
        </pc:spChg>
        <pc:spChg chg="add mod">
          <ac:chgData name="Kulinich Bohdan" userId="48e65c9f34e137d0" providerId="LiveId" clId="{6A070D05-A3F7-4D39-B14E-582A1E0AF221}" dt="2020-05-22T05:29:57.328" v="1585" actId="1076"/>
          <ac:spMkLst>
            <pc:docMk/>
            <pc:sldMk cId="273846800" sldId="389"/>
            <ac:spMk id="29" creationId="{EE8770E9-E4FA-41C8-9FFB-9F894E327B87}"/>
          </ac:spMkLst>
        </pc:spChg>
        <pc:spChg chg="add mod">
          <ac:chgData name="Kulinich Bohdan" userId="48e65c9f34e137d0" providerId="LiveId" clId="{6A070D05-A3F7-4D39-B14E-582A1E0AF221}" dt="2020-05-22T05:29:57.328" v="1585" actId="1076"/>
          <ac:spMkLst>
            <pc:docMk/>
            <pc:sldMk cId="273846800" sldId="389"/>
            <ac:spMk id="30" creationId="{FFEB15D6-F048-45ED-9A34-7E7BA4BDD7BB}"/>
          </ac:spMkLst>
        </pc:spChg>
        <pc:spChg chg="add mod">
          <ac:chgData name="Kulinich Bohdan" userId="48e65c9f34e137d0" providerId="LiveId" clId="{6A070D05-A3F7-4D39-B14E-582A1E0AF221}" dt="2020-05-22T05:29:57.328" v="1585" actId="1076"/>
          <ac:spMkLst>
            <pc:docMk/>
            <pc:sldMk cId="273846800" sldId="389"/>
            <ac:spMk id="31" creationId="{F44957B1-16F0-4675-BAE6-E5B474EEE8D0}"/>
          </ac:spMkLst>
        </pc:spChg>
        <pc:spChg chg="add mod">
          <ac:chgData name="Kulinich Bohdan" userId="48e65c9f34e137d0" providerId="LiveId" clId="{6A070D05-A3F7-4D39-B14E-582A1E0AF221}" dt="2020-05-22T05:29:57.328" v="1585" actId="1076"/>
          <ac:spMkLst>
            <pc:docMk/>
            <pc:sldMk cId="273846800" sldId="389"/>
            <ac:spMk id="32" creationId="{CA0BD2A1-3F65-4ED0-9C22-1AF0ED773C3A}"/>
          </ac:spMkLst>
        </pc:sp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8" creationId="{0CDB981F-7004-41B5-A56E-74F8F541672E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9" creationId="{1BDF1C46-C8B3-4F7B-9BD5-761BA0DC597E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10" creationId="{925970CC-A9A6-4E60-ACC5-A64BB846C5E9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11" creationId="{326F3825-4787-4B9D-9341-1D450C3302FF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12" creationId="{AD455EB2-7EFB-4883-BF03-F5F94CBEAB92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13" creationId="{FD745DE5-5C11-4DEF-8E28-DEFB7409BBBB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14" creationId="{75F9669A-A304-457A-BBB9-CEFB2C3DE39A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15" creationId="{3EBE3F7D-8B47-4B57-8BBD-9AEF0A4DD4DE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16" creationId="{B39F02F4-5B90-4849-A048-31E3FCB69FF8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17" creationId="{55A543CB-9AAC-420E-9424-3D1A8ECA8514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18" creationId="{C743B459-9C83-4439-915C-55F8CDB702BF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20" creationId="{801B2A69-66EB-4BC2-B1AD-2DEEEED7E204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21" creationId="{E6AE4526-E087-4EBB-9EDA-8DC269FE06C0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22" creationId="{64359C4F-6608-409B-905A-7F4A666C212D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23" creationId="{8311E64A-7F5E-4F07-8FEA-84DFF1D837C9}"/>
          </ac:cxnSpMkLst>
        </pc:cxnChg>
        <pc:cxnChg chg="add mod">
          <ac:chgData name="Kulinich Bohdan" userId="48e65c9f34e137d0" providerId="LiveId" clId="{6A070D05-A3F7-4D39-B14E-582A1E0AF221}" dt="2020-05-22T05:29:57.328" v="1585" actId="1076"/>
          <ac:cxnSpMkLst>
            <pc:docMk/>
            <pc:sldMk cId="273846800" sldId="389"/>
            <ac:cxnSpMk id="24" creationId="{C4D45817-CAEC-46C9-BB5B-87CB1F244824}"/>
          </ac:cxnSpMkLst>
        </pc:cxnChg>
      </pc:sldChg>
      <pc:sldChg chg="modSp add del mod">
        <pc:chgData name="Kulinich Bohdan" userId="48e65c9f34e137d0" providerId="LiveId" clId="{6A070D05-A3F7-4D39-B14E-582A1E0AF221}" dt="2020-05-22T04:40:06.717" v="1221" actId="47"/>
        <pc:sldMkLst>
          <pc:docMk/>
          <pc:sldMk cId="2529177141" sldId="391"/>
        </pc:sldMkLst>
        <pc:spChg chg="mod">
          <ac:chgData name="Kulinich Bohdan" userId="48e65c9f34e137d0" providerId="LiveId" clId="{6A070D05-A3F7-4D39-B14E-582A1E0AF221}" dt="2020-05-22T04:36:19.530" v="919" actId="1076"/>
          <ac:spMkLst>
            <pc:docMk/>
            <pc:sldMk cId="2529177141" sldId="391"/>
            <ac:spMk id="6" creationId="{4CD1B612-D16C-4F70-8335-78480BFE8EC8}"/>
          </ac:spMkLst>
        </pc:spChg>
      </pc:sldChg>
      <pc:sldChg chg="addSp modSp mod modAnim">
        <pc:chgData name="Kulinich Bohdan" userId="48e65c9f34e137d0" providerId="LiveId" clId="{6A070D05-A3F7-4D39-B14E-582A1E0AF221}" dt="2020-05-22T13:09:35.324" v="2121"/>
        <pc:sldMkLst>
          <pc:docMk/>
          <pc:sldMk cId="1540853477" sldId="392"/>
        </pc:sldMkLst>
        <pc:spChg chg="mod">
          <ac:chgData name="Kulinich Bohdan" userId="48e65c9f34e137d0" providerId="LiveId" clId="{6A070D05-A3F7-4D39-B14E-582A1E0AF221}" dt="2020-05-22T12:20:44.528" v="2099" actId="1076"/>
          <ac:spMkLst>
            <pc:docMk/>
            <pc:sldMk cId="1540853477" sldId="392"/>
            <ac:spMk id="6" creationId="{4CD1B612-D16C-4F70-8335-78480BFE8EC8}"/>
          </ac:spMkLst>
        </pc:spChg>
        <pc:spChg chg="add mod">
          <ac:chgData name="Kulinich Bohdan" userId="48e65c9f34e137d0" providerId="LiveId" clId="{6A070D05-A3F7-4D39-B14E-582A1E0AF221}" dt="2020-05-22T13:09:24.070" v="2117" actId="1076"/>
          <ac:spMkLst>
            <pc:docMk/>
            <pc:sldMk cId="1540853477" sldId="392"/>
            <ac:spMk id="19" creationId="{12164A2C-4220-49F8-9700-7E131285F1EB}"/>
          </ac:spMkLst>
        </pc:spChg>
        <pc:spChg chg="add mod">
          <ac:chgData name="Kulinich Bohdan" userId="48e65c9f34e137d0" providerId="LiveId" clId="{6A070D05-A3F7-4D39-B14E-582A1E0AF221}" dt="2020-05-22T13:09:24.070" v="2117" actId="1076"/>
          <ac:spMkLst>
            <pc:docMk/>
            <pc:sldMk cId="1540853477" sldId="392"/>
            <ac:spMk id="20" creationId="{A0DD775D-95DD-4E46-A907-B7E45EA5F40C}"/>
          </ac:spMkLst>
        </pc:spChg>
        <pc:spChg chg="add mod">
          <ac:chgData name="Kulinich Bohdan" userId="48e65c9f34e137d0" providerId="LiveId" clId="{6A070D05-A3F7-4D39-B14E-582A1E0AF221}" dt="2020-05-22T13:09:24.070" v="2117" actId="1076"/>
          <ac:spMkLst>
            <pc:docMk/>
            <pc:sldMk cId="1540853477" sldId="392"/>
            <ac:spMk id="21" creationId="{5D60D9FA-9254-4FE7-8663-EAE23C74AFC2}"/>
          </ac:spMkLst>
        </pc:spChg>
        <pc:spChg chg="add mod">
          <ac:chgData name="Kulinich Bohdan" userId="48e65c9f34e137d0" providerId="LiveId" clId="{6A070D05-A3F7-4D39-B14E-582A1E0AF221}" dt="2020-05-22T13:09:24.070" v="2117" actId="1076"/>
          <ac:spMkLst>
            <pc:docMk/>
            <pc:sldMk cId="1540853477" sldId="392"/>
            <ac:spMk id="22" creationId="{CEC360DC-EA5D-4E41-88EE-2E66AA773146}"/>
          </ac:spMkLst>
        </pc:spChg>
        <pc:spChg chg="add mod">
          <ac:chgData name="Kulinich Bohdan" userId="48e65c9f34e137d0" providerId="LiveId" clId="{6A070D05-A3F7-4D39-B14E-582A1E0AF221}" dt="2020-05-22T13:09:24.070" v="2117" actId="1076"/>
          <ac:spMkLst>
            <pc:docMk/>
            <pc:sldMk cId="1540853477" sldId="392"/>
            <ac:spMk id="23" creationId="{305D07EB-05AB-429F-BE3A-63ED20E9B6BB}"/>
          </ac:spMkLst>
        </pc:spChg>
        <pc:spChg chg="add mod">
          <ac:chgData name="Kulinich Bohdan" userId="48e65c9f34e137d0" providerId="LiveId" clId="{6A070D05-A3F7-4D39-B14E-582A1E0AF221}" dt="2020-05-22T13:09:24.070" v="2117" actId="1076"/>
          <ac:spMkLst>
            <pc:docMk/>
            <pc:sldMk cId="1540853477" sldId="392"/>
            <ac:spMk id="24" creationId="{D778BDF6-B758-4671-B10A-40F536170119}"/>
          </ac:spMkLst>
        </pc:spChg>
        <pc:picChg chg="mod">
          <ac:chgData name="Kulinich Bohdan" userId="48e65c9f34e137d0" providerId="LiveId" clId="{6A070D05-A3F7-4D39-B14E-582A1E0AF221}" dt="2020-05-22T12:20:35.107" v="2097" actId="1076"/>
          <ac:picMkLst>
            <pc:docMk/>
            <pc:sldMk cId="1540853477" sldId="392"/>
            <ac:picMk id="131" creationId="{C6B5EE36-5CF9-46D0-983C-F86237C480B6}"/>
          </ac:picMkLst>
        </pc:picChg>
        <pc:cxnChg chg="add mod">
          <ac:chgData name="Kulinich Bohdan" userId="48e65c9f34e137d0" providerId="LiveId" clId="{6A070D05-A3F7-4D39-B14E-582A1E0AF221}" dt="2020-05-22T13:09:24.070" v="2117" actId="1076"/>
          <ac:cxnSpMkLst>
            <pc:docMk/>
            <pc:sldMk cId="1540853477" sldId="392"/>
            <ac:cxnSpMk id="9" creationId="{A68B931B-A9D3-4CE2-8B79-BF8E1F23936C}"/>
          </ac:cxnSpMkLst>
        </pc:cxnChg>
        <pc:cxnChg chg="add mod">
          <ac:chgData name="Kulinich Bohdan" userId="48e65c9f34e137d0" providerId="LiveId" clId="{6A070D05-A3F7-4D39-B14E-582A1E0AF221}" dt="2020-05-22T13:09:24.070" v="2117" actId="1076"/>
          <ac:cxnSpMkLst>
            <pc:docMk/>
            <pc:sldMk cId="1540853477" sldId="392"/>
            <ac:cxnSpMk id="10" creationId="{0E5DB31D-3E24-4884-8A48-951EEA4EF37F}"/>
          </ac:cxnSpMkLst>
        </pc:cxnChg>
        <pc:cxnChg chg="add mod">
          <ac:chgData name="Kulinich Bohdan" userId="48e65c9f34e137d0" providerId="LiveId" clId="{6A070D05-A3F7-4D39-B14E-582A1E0AF221}" dt="2020-05-22T13:09:24.070" v="2117" actId="1076"/>
          <ac:cxnSpMkLst>
            <pc:docMk/>
            <pc:sldMk cId="1540853477" sldId="392"/>
            <ac:cxnSpMk id="11" creationId="{F945610C-B503-4227-9D3D-8F684DC8FA7B}"/>
          </ac:cxnSpMkLst>
        </pc:cxnChg>
        <pc:cxnChg chg="add mod">
          <ac:chgData name="Kulinich Bohdan" userId="48e65c9f34e137d0" providerId="LiveId" clId="{6A070D05-A3F7-4D39-B14E-582A1E0AF221}" dt="2020-05-22T13:09:24.070" v="2117" actId="1076"/>
          <ac:cxnSpMkLst>
            <pc:docMk/>
            <pc:sldMk cId="1540853477" sldId="392"/>
            <ac:cxnSpMk id="12" creationId="{ACFE880C-5AAE-4B0C-9634-803D51B8D24B}"/>
          </ac:cxnSpMkLst>
        </pc:cxnChg>
        <pc:cxnChg chg="add mod">
          <ac:chgData name="Kulinich Bohdan" userId="48e65c9f34e137d0" providerId="LiveId" clId="{6A070D05-A3F7-4D39-B14E-582A1E0AF221}" dt="2020-05-22T13:09:24.070" v="2117" actId="1076"/>
          <ac:cxnSpMkLst>
            <pc:docMk/>
            <pc:sldMk cId="1540853477" sldId="392"/>
            <ac:cxnSpMk id="13" creationId="{17EE5E39-9A8E-477C-942C-58D8744C4AE5}"/>
          </ac:cxnSpMkLst>
        </pc:cxnChg>
        <pc:cxnChg chg="add mod">
          <ac:chgData name="Kulinich Bohdan" userId="48e65c9f34e137d0" providerId="LiveId" clId="{6A070D05-A3F7-4D39-B14E-582A1E0AF221}" dt="2020-05-22T13:09:24.070" v="2117" actId="1076"/>
          <ac:cxnSpMkLst>
            <pc:docMk/>
            <pc:sldMk cId="1540853477" sldId="392"/>
            <ac:cxnSpMk id="14" creationId="{A41A7EB2-B3E1-4EFE-8A8A-23A4071B8837}"/>
          </ac:cxnSpMkLst>
        </pc:cxnChg>
        <pc:cxnChg chg="add mod">
          <ac:chgData name="Kulinich Bohdan" userId="48e65c9f34e137d0" providerId="LiveId" clId="{6A070D05-A3F7-4D39-B14E-582A1E0AF221}" dt="2020-05-22T13:09:24.070" v="2117" actId="1076"/>
          <ac:cxnSpMkLst>
            <pc:docMk/>
            <pc:sldMk cId="1540853477" sldId="392"/>
            <ac:cxnSpMk id="15" creationId="{22F8ADF7-E8B0-439B-BD09-9613AF3FF86E}"/>
          </ac:cxnSpMkLst>
        </pc:cxnChg>
        <pc:cxnChg chg="add mod">
          <ac:chgData name="Kulinich Bohdan" userId="48e65c9f34e137d0" providerId="LiveId" clId="{6A070D05-A3F7-4D39-B14E-582A1E0AF221}" dt="2020-05-22T13:09:24.070" v="2117" actId="1076"/>
          <ac:cxnSpMkLst>
            <pc:docMk/>
            <pc:sldMk cId="1540853477" sldId="392"/>
            <ac:cxnSpMk id="16" creationId="{44C8AE90-868E-4FC4-A844-CCDDFE76F1E9}"/>
          </ac:cxnSpMkLst>
        </pc:cxnChg>
        <pc:cxnChg chg="add mod">
          <ac:chgData name="Kulinich Bohdan" userId="48e65c9f34e137d0" providerId="LiveId" clId="{6A070D05-A3F7-4D39-B14E-582A1E0AF221}" dt="2020-05-22T13:09:24.070" v="2117" actId="1076"/>
          <ac:cxnSpMkLst>
            <pc:docMk/>
            <pc:sldMk cId="1540853477" sldId="392"/>
            <ac:cxnSpMk id="17" creationId="{2F6EAB21-2D81-47C0-87D5-78A2061F640B}"/>
          </ac:cxnSpMkLst>
        </pc:cxnChg>
        <pc:cxnChg chg="add mod">
          <ac:chgData name="Kulinich Bohdan" userId="48e65c9f34e137d0" providerId="LiveId" clId="{6A070D05-A3F7-4D39-B14E-582A1E0AF221}" dt="2020-05-22T13:09:24.070" v="2117" actId="1076"/>
          <ac:cxnSpMkLst>
            <pc:docMk/>
            <pc:sldMk cId="1540853477" sldId="392"/>
            <ac:cxnSpMk id="18" creationId="{D4DE1E71-4231-46E7-B1EC-757A7082BA75}"/>
          </ac:cxnSpMkLst>
        </pc:cxnChg>
      </pc:sldChg>
      <pc:sldChg chg="modSp mod">
        <pc:chgData name="Kulinich Bohdan" userId="48e65c9f34e137d0" providerId="LiveId" clId="{6A070D05-A3F7-4D39-B14E-582A1E0AF221}" dt="2020-05-22T15:39:34.245" v="3466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6A070D05-A3F7-4D39-B14E-582A1E0AF221}" dt="2020-05-22T15:33:55.145" v="3316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6A070D05-A3F7-4D39-B14E-582A1E0AF221}" dt="2020-05-22T15:35:59.651" v="3343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6A070D05-A3F7-4D39-B14E-582A1E0AF221}" dt="2020-05-22T15:37:54.371" v="3392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6A070D05-A3F7-4D39-B14E-582A1E0AF221}" dt="2020-05-22T15:39:34.245" v="3466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6A070D05-A3F7-4D39-B14E-582A1E0AF221}" dt="2020-05-22T06:26:42.334" v="1717" actId="14429"/>
        <pc:sldMkLst>
          <pc:docMk/>
          <pc:sldMk cId="1720957842" sldId="397"/>
        </pc:sldMkLst>
        <pc:spChg chg="mod">
          <ac:chgData name="Kulinich Bohdan" userId="48e65c9f34e137d0" providerId="LiveId" clId="{6A070D05-A3F7-4D39-B14E-582A1E0AF221}" dt="2020-05-22T06:17:31.464" v="1661" actId="14100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6A070D05-A3F7-4D39-B14E-582A1E0AF221}" dt="2020-05-22T06:16:39.886" v="1594" actId="478"/>
          <ac:spMkLst>
            <pc:docMk/>
            <pc:sldMk cId="1720957842" sldId="397"/>
            <ac:spMk id="12" creationId="{C9B7FB2F-D750-43AE-ADA2-23039ECF61C5}"/>
          </ac:spMkLst>
        </pc:spChg>
        <pc:spChg chg="del">
          <ac:chgData name="Kulinich Bohdan" userId="48e65c9f34e137d0" providerId="LiveId" clId="{6A070D05-A3F7-4D39-B14E-582A1E0AF221}" dt="2020-05-22T06:16:39.886" v="1594" actId="478"/>
          <ac:spMkLst>
            <pc:docMk/>
            <pc:sldMk cId="1720957842" sldId="397"/>
            <ac:spMk id="32" creationId="{DA5C2634-3506-4041-B4CA-683E42A24789}"/>
          </ac:spMkLst>
        </pc:spChg>
        <pc:spChg chg="del">
          <ac:chgData name="Kulinich Bohdan" userId="48e65c9f34e137d0" providerId="LiveId" clId="{6A070D05-A3F7-4D39-B14E-582A1E0AF221}" dt="2020-05-22T06:16:39.886" v="1594" actId="478"/>
          <ac:spMkLst>
            <pc:docMk/>
            <pc:sldMk cId="1720957842" sldId="397"/>
            <ac:spMk id="33" creationId="{36245D2E-0D02-4D41-B325-D5250AC78865}"/>
          </ac:spMkLst>
        </pc:spChg>
        <pc:spChg chg="del">
          <ac:chgData name="Kulinich Bohdan" userId="48e65c9f34e137d0" providerId="LiveId" clId="{6A070D05-A3F7-4D39-B14E-582A1E0AF221}" dt="2020-05-22T06:16:39.886" v="1594" actId="478"/>
          <ac:spMkLst>
            <pc:docMk/>
            <pc:sldMk cId="1720957842" sldId="397"/>
            <ac:spMk id="34" creationId="{98E5E0E5-4AC1-499E-B0DC-B5259FE7E8EC}"/>
          </ac:spMkLst>
        </pc:spChg>
        <pc:spChg chg="del">
          <ac:chgData name="Kulinich Bohdan" userId="48e65c9f34e137d0" providerId="LiveId" clId="{6A070D05-A3F7-4D39-B14E-582A1E0AF221}" dt="2020-05-22T06:16:39.886" v="1594" actId="478"/>
          <ac:spMkLst>
            <pc:docMk/>
            <pc:sldMk cId="1720957842" sldId="397"/>
            <ac:spMk id="35" creationId="{64B85474-ADF0-4589-A12E-1B6D17CE1875}"/>
          </ac:spMkLst>
        </pc:spChg>
        <pc:spChg chg="del">
          <ac:chgData name="Kulinich Bohdan" userId="48e65c9f34e137d0" providerId="LiveId" clId="{6A070D05-A3F7-4D39-B14E-582A1E0AF221}" dt="2020-05-22T06:16:39.886" v="1594" actId="478"/>
          <ac:spMkLst>
            <pc:docMk/>
            <pc:sldMk cId="1720957842" sldId="397"/>
            <ac:spMk id="36" creationId="{701D66D1-8053-4C06-8EBA-96D8BA773BD9}"/>
          </ac:spMkLst>
        </pc:spChg>
        <pc:spChg chg="del">
          <ac:chgData name="Kulinich Bohdan" userId="48e65c9f34e137d0" providerId="LiveId" clId="{6A070D05-A3F7-4D39-B14E-582A1E0AF221}" dt="2020-05-22T06:16:39.886" v="1594" actId="478"/>
          <ac:spMkLst>
            <pc:docMk/>
            <pc:sldMk cId="1720957842" sldId="397"/>
            <ac:spMk id="37" creationId="{696127EE-E4E4-47C6-9C77-982287544C4C}"/>
          </ac:spMkLst>
        </pc:spChg>
        <pc:spChg chg="del">
          <ac:chgData name="Kulinich Bohdan" userId="48e65c9f34e137d0" providerId="LiveId" clId="{6A070D05-A3F7-4D39-B14E-582A1E0AF221}" dt="2020-05-22T06:16:39.886" v="1594" actId="478"/>
          <ac:spMkLst>
            <pc:docMk/>
            <pc:sldMk cId="1720957842" sldId="397"/>
            <ac:spMk id="38" creationId="{4A6527E4-305C-44D0-A678-530C532D7905}"/>
          </ac:spMkLst>
        </pc:spChg>
        <pc:spChg chg="del">
          <ac:chgData name="Kulinich Bohdan" userId="48e65c9f34e137d0" providerId="LiveId" clId="{6A070D05-A3F7-4D39-B14E-582A1E0AF221}" dt="2020-05-22T06:16:39.886" v="1594" actId="478"/>
          <ac:spMkLst>
            <pc:docMk/>
            <pc:sldMk cId="1720957842" sldId="397"/>
            <ac:spMk id="39" creationId="{AFB2DB76-0A38-4337-96B1-D0B48A6B4DA6}"/>
          </ac:spMkLst>
        </pc:spChg>
        <pc:spChg chg="add mod">
          <ac:chgData name="Kulinich Bohdan" userId="48e65c9f34e137d0" providerId="LiveId" clId="{6A070D05-A3F7-4D39-B14E-582A1E0AF221}" dt="2020-05-22T06:26:39.444" v="1716" actId="1076"/>
          <ac:spMkLst>
            <pc:docMk/>
            <pc:sldMk cId="1720957842" sldId="397"/>
            <ac:spMk id="48" creationId="{54967259-B31D-42A5-8D91-F4BB87E9C46A}"/>
          </ac:spMkLst>
        </pc:spChg>
        <pc:spChg chg="add mod">
          <ac:chgData name="Kulinich Bohdan" userId="48e65c9f34e137d0" providerId="LiveId" clId="{6A070D05-A3F7-4D39-B14E-582A1E0AF221}" dt="2020-05-22T06:26:39.444" v="1716" actId="1076"/>
          <ac:spMkLst>
            <pc:docMk/>
            <pc:sldMk cId="1720957842" sldId="397"/>
            <ac:spMk id="49" creationId="{51592904-0EBE-4FB6-AB64-2B4633F770C6}"/>
          </ac:spMkLst>
        </pc:spChg>
        <pc:spChg chg="add mod">
          <ac:chgData name="Kulinich Bohdan" userId="48e65c9f34e137d0" providerId="LiveId" clId="{6A070D05-A3F7-4D39-B14E-582A1E0AF221}" dt="2020-05-22T06:26:39.444" v="1716" actId="1076"/>
          <ac:spMkLst>
            <pc:docMk/>
            <pc:sldMk cId="1720957842" sldId="397"/>
            <ac:spMk id="50" creationId="{6451B4E0-2649-469B-8DED-75CA90589B67}"/>
          </ac:spMkLst>
        </pc:spChg>
        <pc:spChg chg="add mod">
          <ac:chgData name="Kulinich Bohdan" userId="48e65c9f34e137d0" providerId="LiveId" clId="{6A070D05-A3F7-4D39-B14E-582A1E0AF221}" dt="2020-05-22T06:26:39.444" v="1716" actId="1076"/>
          <ac:spMkLst>
            <pc:docMk/>
            <pc:sldMk cId="1720957842" sldId="397"/>
            <ac:spMk id="52" creationId="{9B475155-0B28-432D-A46F-A82DA82BABAA}"/>
          </ac:spMkLst>
        </pc:spChg>
        <pc:spChg chg="add mod">
          <ac:chgData name="Kulinich Bohdan" userId="48e65c9f34e137d0" providerId="LiveId" clId="{6A070D05-A3F7-4D39-B14E-582A1E0AF221}" dt="2020-05-22T06:26:39.444" v="1716" actId="1076"/>
          <ac:spMkLst>
            <pc:docMk/>
            <pc:sldMk cId="1720957842" sldId="397"/>
            <ac:spMk id="55" creationId="{DAD2E0AD-6C7F-4476-8097-E50E143D59EE}"/>
          </ac:spMkLst>
        </pc:spChg>
        <pc:spChg chg="add mod">
          <ac:chgData name="Kulinich Bohdan" userId="48e65c9f34e137d0" providerId="LiveId" clId="{6A070D05-A3F7-4D39-B14E-582A1E0AF221}" dt="2020-05-22T06:26:39.444" v="1716" actId="1076"/>
          <ac:spMkLst>
            <pc:docMk/>
            <pc:sldMk cId="1720957842" sldId="397"/>
            <ac:spMk id="56" creationId="{91589555-CD80-49D6-A371-E7DA69AC9792}"/>
          </ac:spMkLst>
        </pc:spChg>
        <pc:grpChg chg="del">
          <ac:chgData name="Kulinich Bohdan" userId="48e65c9f34e137d0" providerId="LiveId" clId="{6A070D05-A3F7-4D39-B14E-582A1E0AF221}" dt="2020-05-22T06:16:39.886" v="1594" actId="478"/>
          <ac:grpSpMkLst>
            <pc:docMk/>
            <pc:sldMk cId="1720957842" sldId="397"/>
            <ac:grpSpMk id="13" creationId="{C9FAF497-3E86-4668-91AC-CABB087CE18A}"/>
          </ac:grpSpMkLst>
        </pc:grpChg>
        <pc:grpChg chg="add mod">
          <ac:chgData name="Kulinich Bohdan" userId="48e65c9f34e137d0" providerId="LiveId" clId="{6A070D05-A3F7-4D39-B14E-582A1E0AF221}" dt="2020-05-22T06:26:39.444" v="1716" actId="1076"/>
          <ac:grpSpMkLst>
            <pc:docMk/>
            <pc:sldMk cId="1720957842" sldId="397"/>
            <ac:grpSpMk id="57" creationId="{9B158E7B-19EA-4034-9B1D-2AF22A9403DE}"/>
          </ac:grpSpMkLst>
        </pc:grpChg>
        <pc:picChg chg="mod">
          <ac:chgData name="Kulinich Bohdan" userId="48e65c9f34e137d0" providerId="LiveId" clId="{6A070D05-A3F7-4D39-B14E-582A1E0AF221}" dt="2020-05-22T06:26:42.334" v="1717" actId="14429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6A070D05-A3F7-4D39-B14E-582A1E0AF221}" dt="2020-05-22T06:16:39.886" v="1594" actId="478"/>
          <ac:cxnSpMkLst>
            <pc:docMk/>
            <pc:sldMk cId="1720957842" sldId="397"/>
            <ac:cxnSpMk id="31" creationId="{3E1B16DE-1B7F-4E14-9F35-A9A88D00BCA9}"/>
          </ac:cxnSpMkLst>
        </pc:cxnChg>
        <pc:cxnChg chg="del">
          <ac:chgData name="Kulinich Bohdan" userId="48e65c9f34e137d0" providerId="LiveId" clId="{6A070D05-A3F7-4D39-B14E-582A1E0AF221}" dt="2020-05-22T06:16:39.886" v="1594" actId="478"/>
          <ac:cxnSpMkLst>
            <pc:docMk/>
            <pc:sldMk cId="1720957842" sldId="397"/>
            <ac:cxnSpMk id="40" creationId="{9029E1F1-581E-46C5-9171-9EBD5F8FBC6D}"/>
          </ac:cxnSpMkLst>
        </pc:cxnChg>
        <pc:cxnChg chg="add mod">
          <ac:chgData name="Kulinich Bohdan" userId="48e65c9f34e137d0" providerId="LiveId" clId="{6A070D05-A3F7-4D39-B14E-582A1E0AF221}" dt="2020-05-22T06:26:39.444" v="1716" actId="1076"/>
          <ac:cxnSpMkLst>
            <pc:docMk/>
            <pc:sldMk cId="1720957842" sldId="397"/>
            <ac:cxnSpMk id="41" creationId="{01B6AAC9-A2E8-4D33-83A8-1817DC954985}"/>
          </ac:cxnSpMkLst>
        </pc:cxnChg>
        <pc:cxnChg chg="add mod">
          <ac:chgData name="Kulinich Bohdan" userId="48e65c9f34e137d0" providerId="LiveId" clId="{6A070D05-A3F7-4D39-B14E-582A1E0AF221}" dt="2020-05-22T06:26:39.444" v="1716" actId="1076"/>
          <ac:cxnSpMkLst>
            <pc:docMk/>
            <pc:sldMk cId="1720957842" sldId="397"/>
            <ac:cxnSpMk id="42" creationId="{0E0249B8-A715-4335-B369-7C66E891AF0A}"/>
          </ac:cxnSpMkLst>
        </pc:cxnChg>
        <pc:cxnChg chg="add mod">
          <ac:chgData name="Kulinich Bohdan" userId="48e65c9f34e137d0" providerId="LiveId" clId="{6A070D05-A3F7-4D39-B14E-582A1E0AF221}" dt="2020-05-22T06:26:39.444" v="1716" actId="1076"/>
          <ac:cxnSpMkLst>
            <pc:docMk/>
            <pc:sldMk cId="1720957842" sldId="397"/>
            <ac:cxnSpMk id="43" creationId="{186A531E-2C86-4BA3-8B3F-B4341C16F46B}"/>
          </ac:cxnSpMkLst>
        </pc:cxnChg>
        <pc:cxnChg chg="add mod">
          <ac:chgData name="Kulinich Bohdan" userId="48e65c9f34e137d0" providerId="LiveId" clId="{6A070D05-A3F7-4D39-B14E-582A1E0AF221}" dt="2020-05-22T06:26:39.444" v="1716" actId="1076"/>
          <ac:cxnSpMkLst>
            <pc:docMk/>
            <pc:sldMk cId="1720957842" sldId="397"/>
            <ac:cxnSpMk id="44" creationId="{A88807F3-88B9-4AB5-9145-338FA7525DC6}"/>
          </ac:cxnSpMkLst>
        </pc:cxnChg>
        <pc:cxnChg chg="add mod">
          <ac:chgData name="Kulinich Bohdan" userId="48e65c9f34e137d0" providerId="LiveId" clId="{6A070D05-A3F7-4D39-B14E-582A1E0AF221}" dt="2020-05-22T06:26:39.444" v="1716" actId="1076"/>
          <ac:cxnSpMkLst>
            <pc:docMk/>
            <pc:sldMk cId="1720957842" sldId="397"/>
            <ac:cxnSpMk id="46" creationId="{174AAD21-D8FA-4774-BF94-047C78CBE105}"/>
          </ac:cxnSpMkLst>
        </pc:cxnChg>
        <pc:cxnChg chg="add mod">
          <ac:chgData name="Kulinich Bohdan" userId="48e65c9f34e137d0" providerId="LiveId" clId="{6A070D05-A3F7-4D39-B14E-582A1E0AF221}" dt="2020-05-22T06:26:39.444" v="1716" actId="1076"/>
          <ac:cxnSpMkLst>
            <pc:docMk/>
            <pc:sldMk cId="1720957842" sldId="397"/>
            <ac:cxnSpMk id="47" creationId="{4533C14C-0C3B-4F9B-83E5-ABFCA278BC47}"/>
          </ac:cxnSpMkLst>
        </pc:cxnChg>
        <pc:cxnChg chg="add mod">
          <ac:chgData name="Kulinich Bohdan" userId="48e65c9f34e137d0" providerId="LiveId" clId="{6A070D05-A3F7-4D39-B14E-582A1E0AF221}" dt="2020-05-22T06:26:39.444" v="1716" actId="1076"/>
          <ac:cxnSpMkLst>
            <pc:docMk/>
            <pc:sldMk cId="1720957842" sldId="397"/>
            <ac:cxnSpMk id="53" creationId="{A087C45E-004D-45FE-9E19-E2F2C5E1096A}"/>
          </ac:cxnSpMkLst>
        </pc:cxnChg>
        <pc:cxnChg chg="add mod">
          <ac:chgData name="Kulinich Bohdan" userId="48e65c9f34e137d0" providerId="LiveId" clId="{6A070D05-A3F7-4D39-B14E-582A1E0AF221}" dt="2020-05-22T06:26:39.444" v="1716" actId="1076"/>
          <ac:cxnSpMkLst>
            <pc:docMk/>
            <pc:sldMk cId="1720957842" sldId="397"/>
            <ac:cxnSpMk id="54" creationId="{04335288-03A2-4902-B4AC-9AC1AD41B218}"/>
          </ac:cxnSpMkLst>
        </pc:cxnChg>
        <pc:cxnChg chg="mod">
          <ac:chgData name="Kulinich Bohdan" userId="48e65c9f34e137d0" providerId="LiveId" clId="{6A070D05-A3F7-4D39-B14E-582A1E0AF221}" dt="2020-05-22T06:26:11.480" v="1712"/>
          <ac:cxnSpMkLst>
            <pc:docMk/>
            <pc:sldMk cId="1720957842" sldId="397"/>
            <ac:cxnSpMk id="58" creationId="{DD681F22-1FCE-4316-A8B8-8F800C8FDFD2}"/>
          </ac:cxnSpMkLst>
        </pc:cxnChg>
        <pc:cxnChg chg="mod">
          <ac:chgData name="Kulinich Bohdan" userId="48e65c9f34e137d0" providerId="LiveId" clId="{6A070D05-A3F7-4D39-B14E-582A1E0AF221}" dt="2020-05-22T06:26:11.480" v="1712"/>
          <ac:cxnSpMkLst>
            <pc:docMk/>
            <pc:sldMk cId="1720957842" sldId="397"/>
            <ac:cxnSpMk id="59" creationId="{53F01182-2FE3-4AE9-B942-EB3A44567B40}"/>
          </ac:cxnSpMkLst>
        </pc:cxnChg>
      </pc:sldChg>
      <pc:sldChg chg="addSp delSp modSp add mod delAnim modAnim">
        <pc:chgData name="Kulinich Bohdan" userId="48e65c9f34e137d0" providerId="LiveId" clId="{6A070D05-A3F7-4D39-B14E-582A1E0AF221}" dt="2020-05-22T15:03:06.264" v="2515"/>
        <pc:sldMkLst>
          <pc:docMk/>
          <pc:sldMk cId="20049331" sldId="402"/>
        </pc:sldMkLst>
        <pc:spChg chg="mod">
          <ac:chgData name="Kulinich Bohdan" userId="48e65c9f34e137d0" providerId="LiveId" clId="{6A070D05-A3F7-4D39-B14E-582A1E0AF221}" dt="2020-05-22T14:56:55.560" v="2436" actId="14100"/>
          <ac:spMkLst>
            <pc:docMk/>
            <pc:sldMk cId="20049331" sldId="402"/>
            <ac:spMk id="6" creationId="{4CD1B612-D16C-4F70-8335-78480BFE8EC8}"/>
          </ac:spMkLst>
        </pc:spChg>
        <pc:spChg chg="add mod">
          <ac:chgData name="Kulinich Bohdan" userId="48e65c9f34e137d0" providerId="LiveId" clId="{6A070D05-A3F7-4D39-B14E-582A1E0AF221}" dt="2020-05-22T15:02:51.294" v="2511"/>
          <ac:spMkLst>
            <pc:docMk/>
            <pc:sldMk cId="20049331" sldId="402"/>
            <ac:spMk id="11" creationId="{E0E17CE7-3FCF-4F2F-AF0B-110081A0B6B4}"/>
          </ac:spMkLst>
        </pc:spChg>
        <pc:spChg chg="add mod">
          <ac:chgData name="Kulinich Bohdan" userId="48e65c9f34e137d0" providerId="LiveId" clId="{6A070D05-A3F7-4D39-B14E-582A1E0AF221}" dt="2020-05-22T15:02:51.294" v="2511"/>
          <ac:spMkLst>
            <pc:docMk/>
            <pc:sldMk cId="20049331" sldId="402"/>
            <ac:spMk id="28" creationId="{18345129-D23C-496E-BEB5-DB8A2F4B51E8}"/>
          </ac:spMkLst>
        </pc:spChg>
        <pc:spChg chg="add mod">
          <ac:chgData name="Kulinich Bohdan" userId="48e65c9f34e137d0" providerId="LiveId" clId="{6A070D05-A3F7-4D39-B14E-582A1E0AF221}" dt="2020-05-22T15:02:51.294" v="2511"/>
          <ac:spMkLst>
            <pc:docMk/>
            <pc:sldMk cId="20049331" sldId="402"/>
            <ac:spMk id="29" creationId="{6D37895F-9081-4CF8-BF6E-91FD11212EC3}"/>
          </ac:spMkLst>
        </pc:spChg>
        <pc:spChg chg="add mod">
          <ac:chgData name="Kulinich Bohdan" userId="48e65c9f34e137d0" providerId="LiveId" clId="{6A070D05-A3F7-4D39-B14E-582A1E0AF221}" dt="2020-05-22T15:02:51.294" v="2511"/>
          <ac:spMkLst>
            <pc:docMk/>
            <pc:sldMk cId="20049331" sldId="402"/>
            <ac:spMk id="30" creationId="{B25A9675-2256-4689-B408-956F91239906}"/>
          </ac:spMkLst>
        </pc:spChg>
        <pc:spChg chg="mod">
          <ac:chgData name="Kulinich Bohdan" userId="48e65c9f34e137d0" providerId="LiveId" clId="{6A070D05-A3F7-4D39-B14E-582A1E0AF221}" dt="2020-05-22T14:55:30.630" v="2296" actId="20577"/>
          <ac:spMkLst>
            <pc:docMk/>
            <pc:sldMk cId="20049331" sldId="402"/>
            <ac:spMk id="31" creationId="{DCA96140-66D5-478E-89DC-1738BE2E8F38}"/>
          </ac:spMkLst>
        </pc:spChg>
        <pc:spChg chg="add mod">
          <ac:chgData name="Kulinich Bohdan" userId="48e65c9f34e137d0" providerId="LiveId" clId="{6A070D05-A3F7-4D39-B14E-582A1E0AF221}" dt="2020-05-22T15:02:51.294" v="2511"/>
          <ac:spMkLst>
            <pc:docMk/>
            <pc:sldMk cId="20049331" sldId="402"/>
            <ac:spMk id="32" creationId="{C44F10B9-EB28-4C18-9E61-4BB1372D6FC7}"/>
          </ac:spMkLst>
        </pc:spChg>
        <pc:spChg chg="add mod">
          <ac:chgData name="Kulinich Bohdan" userId="48e65c9f34e137d0" providerId="LiveId" clId="{6A070D05-A3F7-4D39-B14E-582A1E0AF221}" dt="2020-05-22T15:02:51.294" v="2511"/>
          <ac:spMkLst>
            <pc:docMk/>
            <pc:sldMk cId="20049331" sldId="402"/>
            <ac:spMk id="33" creationId="{B5A6B57A-7008-42A1-AD33-353E1A5B69ED}"/>
          </ac:spMkLst>
        </pc:spChg>
        <pc:spChg chg="add mod">
          <ac:chgData name="Kulinich Bohdan" userId="48e65c9f34e137d0" providerId="LiveId" clId="{6A070D05-A3F7-4D39-B14E-582A1E0AF221}" dt="2020-05-22T15:02:51.294" v="2511"/>
          <ac:spMkLst>
            <pc:docMk/>
            <pc:sldMk cId="20049331" sldId="402"/>
            <ac:spMk id="35" creationId="{343CF2FF-4ECE-4D4D-9405-469DBF529372}"/>
          </ac:spMkLst>
        </pc:spChg>
        <pc:spChg chg="add mod">
          <ac:chgData name="Kulinich Bohdan" userId="48e65c9f34e137d0" providerId="LiveId" clId="{6A070D05-A3F7-4D39-B14E-582A1E0AF221}" dt="2020-05-22T15:02:51.294" v="2511"/>
          <ac:spMkLst>
            <pc:docMk/>
            <pc:sldMk cId="20049331" sldId="402"/>
            <ac:spMk id="36" creationId="{98EF3B05-21AF-4E0D-90B3-EA47487FDE9B}"/>
          </ac:spMkLst>
        </pc:spChg>
        <pc:spChg chg="add mod">
          <ac:chgData name="Kulinich Bohdan" userId="48e65c9f34e137d0" providerId="LiveId" clId="{6A070D05-A3F7-4D39-B14E-582A1E0AF221}" dt="2020-05-22T15:02:51.294" v="2511"/>
          <ac:spMkLst>
            <pc:docMk/>
            <pc:sldMk cId="20049331" sldId="402"/>
            <ac:spMk id="37" creationId="{D95AD1DA-A913-410A-AF14-0F153C515DB4}"/>
          </ac:spMkLst>
        </pc:spChg>
        <pc:spChg chg="del">
          <ac:chgData name="Kulinich Bohdan" userId="48e65c9f34e137d0" providerId="LiveId" clId="{6A070D05-A3F7-4D39-B14E-582A1E0AF221}" dt="2020-05-22T14:55:40.975" v="2297" actId="478"/>
          <ac:spMkLst>
            <pc:docMk/>
            <pc:sldMk cId="20049331" sldId="402"/>
            <ac:spMk id="39" creationId="{DFC1D428-69B1-4091-BBAB-F356D7A82E83}"/>
          </ac:spMkLst>
        </pc:spChg>
        <pc:spChg chg="mod">
          <ac:chgData name="Kulinich Bohdan" userId="48e65c9f34e137d0" providerId="LiveId" clId="{6A070D05-A3F7-4D39-B14E-582A1E0AF221}" dt="2020-05-22T14:55:26.530" v="2292" actId="20577"/>
          <ac:spMkLst>
            <pc:docMk/>
            <pc:sldMk cId="20049331" sldId="402"/>
            <ac:spMk id="51" creationId="{86BC9140-E395-435D-A852-213A1317C46C}"/>
          </ac:spMkLst>
        </pc:spChg>
        <pc:grpChg chg="add mod">
          <ac:chgData name="Kulinich Bohdan" userId="48e65c9f34e137d0" providerId="LiveId" clId="{6A070D05-A3F7-4D39-B14E-582A1E0AF221}" dt="2020-05-22T15:02:51.294" v="2511"/>
          <ac:grpSpMkLst>
            <pc:docMk/>
            <pc:sldMk cId="20049331" sldId="402"/>
            <ac:grpSpMk id="14" creationId="{24071740-1E59-4CB4-9629-DAACCD853183}"/>
          </ac:grpSpMkLst>
        </pc:grpChg>
        <pc:graphicFrameChg chg="del">
          <ac:chgData name="Kulinich Bohdan" userId="48e65c9f34e137d0" providerId="LiveId" clId="{6A070D05-A3F7-4D39-B14E-582A1E0AF221}" dt="2020-05-22T14:55:43.300" v="2298" actId="478"/>
          <ac:graphicFrameMkLst>
            <pc:docMk/>
            <pc:sldMk cId="20049331" sldId="402"/>
            <ac:graphicFrameMk id="38" creationId="{1F86AFB0-EB69-49AE-8DDF-32CD737270AC}"/>
          </ac:graphicFrameMkLst>
        </pc:graphicFrameChg>
        <pc:picChg chg="mod">
          <ac:chgData name="Kulinich Bohdan" userId="48e65c9f34e137d0" providerId="LiveId" clId="{6A070D05-A3F7-4D39-B14E-582A1E0AF221}" dt="2020-05-22T14:55:47.640" v="2300" actId="1076"/>
          <ac:picMkLst>
            <pc:docMk/>
            <pc:sldMk cId="20049331" sldId="402"/>
            <ac:picMk id="22" creationId="{4957BE9E-9260-42A9-AE7F-BC6331095855}"/>
          </ac:picMkLst>
        </pc:pic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12" creationId="{7195BBCD-4A2E-463B-B856-9F726E95C5BA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13" creationId="{6769B773-AF12-45A4-B4A0-28655EE7B902}"/>
          </ac:cxnSpMkLst>
        </pc:cxnChg>
        <pc:cxnChg chg="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15" creationId="{9235E621-F82A-4343-90F1-1FC951CED62F}"/>
          </ac:cxnSpMkLst>
        </pc:cxnChg>
        <pc:cxnChg chg="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16" creationId="{382235EA-746A-4220-927D-52F51D00E31D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17" creationId="{E0B16433-3AF7-472B-B64F-27D874112BF4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18" creationId="{B98F8971-5E20-421C-9AFC-0D795F2BA0CE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19" creationId="{1DF295CB-CEEB-4DF2-92C1-389F2073C7B8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20" creationId="{3148E98D-8EED-431B-935D-0D38FA147D28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21" creationId="{BDFFD851-94B6-4C1E-A36B-5454216C68BE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23" creationId="{F3030F7A-C686-43A0-888C-67183B1FE811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24" creationId="{68470DFA-F8A9-4033-BD98-B61BFA203E79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25" creationId="{F9BE38BA-FED5-436B-A16F-34CBDA1C7FCA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26" creationId="{1CB3697F-5084-44ED-9AFE-5003191733AC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27" creationId="{A09A86A2-ED2F-45D5-AF7C-7B64E03EA8B7}"/>
          </ac:cxnSpMkLst>
        </pc:cxnChg>
        <pc:cxnChg chg="add mod">
          <ac:chgData name="Kulinich Bohdan" userId="48e65c9f34e137d0" providerId="LiveId" clId="{6A070D05-A3F7-4D39-B14E-582A1E0AF221}" dt="2020-05-22T15:02:51.294" v="2511"/>
          <ac:cxnSpMkLst>
            <pc:docMk/>
            <pc:sldMk cId="20049331" sldId="402"/>
            <ac:cxnSpMk id="34" creationId="{6043EA33-8879-420B-A9EA-C556C59989F8}"/>
          </ac:cxnSpMkLst>
        </pc:cxnChg>
      </pc:sldChg>
      <pc:sldChg chg="del">
        <pc:chgData name="Kulinich Bohdan" userId="48e65c9f34e137d0" providerId="LiveId" clId="{6A070D05-A3F7-4D39-B14E-582A1E0AF221}" dt="2020-05-22T04:32:33.519" v="891" actId="47"/>
        <pc:sldMkLst>
          <pc:docMk/>
          <pc:sldMk cId="1812610545" sldId="419"/>
        </pc:sldMkLst>
      </pc:sldChg>
      <pc:sldChg chg="del">
        <pc:chgData name="Kulinich Bohdan" userId="48e65c9f34e137d0" providerId="LiveId" clId="{6A070D05-A3F7-4D39-B14E-582A1E0AF221}" dt="2020-05-22T03:16:12.888" v="18" actId="47"/>
        <pc:sldMkLst>
          <pc:docMk/>
          <pc:sldMk cId="3150744275" sldId="455"/>
        </pc:sldMkLst>
      </pc:sldChg>
      <pc:sldChg chg="addSp delSp modSp mod delAnim modAnim">
        <pc:chgData name="Kulinich Bohdan" userId="48e65c9f34e137d0" providerId="LiveId" clId="{6A070D05-A3F7-4D39-B14E-582A1E0AF221}" dt="2020-05-22T14:55:04.970" v="2290"/>
        <pc:sldMkLst>
          <pc:docMk/>
          <pc:sldMk cId="34881549" sldId="460"/>
        </pc:sldMkLst>
        <pc:spChg chg="mod">
          <ac:chgData name="Kulinich Bohdan" userId="48e65c9f34e137d0" providerId="LiveId" clId="{6A070D05-A3F7-4D39-B14E-582A1E0AF221}" dt="2020-05-22T13:11:32.903" v="2263" actId="20577"/>
          <ac:spMkLst>
            <pc:docMk/>
            <pc:sldMk cId="34881549" sldId="460"/>
            <ac:spMk id="6" creationId="{4CD1B612-D16C-4F70-8335-78480BFE8EC8}"/>
          </ac:spMkLst>
        </pc:spChg>
        <pc:spChg chg="del">
          <ac:chgData name="Kulinich Bohdan" userId="48e65c9f34e137d0" providerId="LiveId" clId="{6A070D05-A3F7-4D39-B14E-582A1E0AF221}" dt="2020-05-22T13:09:53.494" v="2124" actId="478"/>
          <ac:spMkLst>
            <pc:docMk/>
            <pc:sldMk cId="34881549" sldId="460"/>
            <ac:spMk id="29" creationId="{61FF55E6-D6C0-4028-B315-7FD8FFD69E8F}"/>
          </ac:spMkLst>
        </pc:spChg>
        <pc:spChg chg="del">
          <ac:chgData name="Kulinich Bohdan" userId="48e65c9f34e137d0" providerId="LiveId" clId="{6A070D05-A3F7-4D39-B14E-582A1E0AF221}" dt="2020-05-22T13:09:53.494" v="2124" actId="478"/>
          <ac:spMkLst>
            <pc:docMk/>
            <pc:sldMk cId="34881549" sldId="460"/>
            <ac:spMk id="42" creationId="{CB85CFFE-0CD0-4980-992C-292061E2C5E9}"/>
          </ac:spMkLst>
        </pc:spChg>
        <pc:spChg chg="del">
          <ac:chgData name="Kulinich Bohdan" userId="48e65c9f34e137d0" providerId="LiveId" clId="{6A070D05-A3F7-4D39-B14E-582A1E0AF221}" dt="2020-05-22T13:09:53.494" v="2124" actId="478"/>
          <ac:spMkLst>
            <pc:docMk/>
            <pc:sldMk cId="34881549" sldId="460"/>
            <ac:spMk id="43" creationId="{5057A483-AD82-447C-B0CB-3AE27D53B2BA}"/>
          </ac:spMkLst>
        </pc:spChg>
        <pc:spChg chg="del">
          <ac:chgData name="Kulinich Bohdan" userId="48e65c9f34e137d0" providerId="LiveId" clId="{6A070D05-A3F7-4D39-B14E-582A1E0AF221}" dt="2020-05-22T13:09:53.494" v="2124" actId="478"/>
          <ac:spMkLst>
            <pc:docMk/>
            <pc:sldMk cId="34881549" sldId="460"/>
            <ac:spMk id="44" creationId="{17742367-917C-497F-8A38-4691A91FE258}"/>
          </ac:spMkLst>
        </pc:spChg>
        <pc:spChg chg="del">
          <ac:chgData name="Kulinich Bohdan" userId="48e65c9f34e137d0" providerId="LiveId" clId="{6A070D05-A3F7-4D39-B14E-582A1E0AF221}" dt="2020-05-22T13:09:53.494" v="2124" actId="478"/>
          <ac:spMkLst>
            <pc:docMk/>
            <pc:sldMk cId="34881549" sldId="460"/>
            <ac:spMk id="45" creationId="{0A317873-B947-4B38-A8BB-9358E91960A9}"/>
          </ac:spMkLst>
        </pc:spChg>
        <pc:spChg chg="del">
          <ac:chgData name="Kulinich Bohdan" userId="48e65c9f34e137d0" providerId="LiveId" clId="{6A070D05-A3F7-4D39-B14E-582A1E0AF221}" dt="2020-05-22T13:09:53.494" v="2124" actId="478"/>
          <ac:spMkLst>
            <pc:docMk/>
            <pc:sldMk cId="34881549" sldId="460"/>
            <ac:spMk id="46" creationId="{CEE256D8-9130-42DD-8F3E-FDCBBD14500A}"/>
          </ac:spMkLst>
        </pc:spChg>
        <pc:spChg chg="del">
          <ac:chgData name="Kulinich Bohdan" userId="48e65c9f34e137d0" providerId="LiveId" clId="{6A070D05-A3F7-4D39-B14E-582A1E0AF221}" dt="2020-05-22T13:09:53.494" v="2124" actId="478"/>
          <ac:spMkLst>
            <pc:docMk/>
            <pc:sldMk cId="34881549" sldId="460"/>
            <ac:spMk id="47" creationId="{2404904C-57AA-4CF1-BC67-C927EEE13477}"/>
          </ac:spMkLst>
        </pc:spChg>
        <pc:spChg chg="del">
          <ac:chgData name="Kulinich Bohdan" userId="48e65c9f34e137d0" providerId="LiveId" clId="{6A070D05-A3F7-4D39-B14E-582A1E0AF221}" dt="2020-05-22T13:09:53.494" v="2124" actId="478"/>
          <ac:spMkLst>
            <pc:docMk/>
            <pc:sldMk cId="34881549" sldId="460"/>
            <ac:spMk id="48" creationId="{70ED8759-806F-4E35-8629-F074E6E27883}"/>
          </ac:spMkLst>
        </pc:spChg>
        <pc:spChg chg="del">
          <ac:chgData name="Kulinich Bohdan" userId="48e65c9f34e137d0" providerId="LiveId" clId="{6A070D05-A3F7-4D39-B14E-582A1E0AF221}" dt="2020-05-22T13:09:53.494" v="2124" actId="478"/>
          <ac:spMkLst>
            <pc:docMk/>
            <pc:sldMk cId="34881549" sldId="460"/>
            <ac:spMk id="50" creationId="{F8BDF04E-1DB6-4BD0-9F42-B1674AB80E1A}"/>
          </ac:spMkLst>
        </pc:spChg>
        <pc:spChg chg="add mod">
          <ac:chgData name="Kulinich Bohdan" userId="48e65c9f34e137d0" providerId="LiveId" clId="{6A070D05-A3F7-4D39-B14E-582A1E0AF221}" dt="2020-05-22T14:54:59.070" v="2289" actId="1076"/>
          <ac:spMkLst>
            <pc:docMk/>
            <pc:sldMk cId="34881549" sldId="460"/>
            <ac:spMk id="54" creationId="{AF679065-8D6A-4736-9F92-F8E5A2AA9EEC}"/>
          </ac:spMkLst>
        </pc:spChg>
        <pc:spChg chg="add mod">
          <ac:chgData name="Kulinich Bohdan" userId="48e65c9f34e137d0" providerId="LiveId" clId="{6A070D05-A3F7-4D39-B14E-582A1E0AF221}" dt="2020-05-22T14:54:59.070" v="2289" actId="1076"/>
          <ac:spMkLst>
            <pc:docMk/>
            <pc:sldMk cId="34881549" sldId="460"/>
            <ac:spMk id="56" creationId="{C53259BE-7D59-41DA-ADE9-063B4521334A}"/>
          </ac:spMkLst>
        </pc:spChg>
        <pc:spChg chg="add mod">
          <ac:chgData name="Kulinich Bohdan" userId="48e65c9f34e137d0" providerId="LiveId" clId="{6A070D05-A3F7-4D39-B14E-582A1E0AF221}" dt="2020-05-22T14:54:59.070" v="2289" actId="1076"/>
          <ac:spMkLst>
            <pc:docMk/>
            <pc:sldMk cId="34881549" sldId="460"/>
            <ac:spMk id="57" creationId="{DDEE4581-96AE-4D6A-B332-CB5E71A214D2}"/>
          </ac:spMkLst>
        </pc:spChg>
        <pc:spChg chg="add mod">
          <ac:chgData name="Kulinich Bohdan" userId="48e65c9f34e137d0" providerId="LiveId" clId="{6A070D05-A3F7-4D39-B14E-582A1E0AF221}" dt="2020-05-22T14:54:59.070" v="2289" actId="1076"/>
          <ac:spMkLst>
            <pc:docMk/>
            <pc:sldMk cId="34881549" sldId="460"/>
            <ac:spMk id="58" creationId="{22594BF0-0FBE-4F63-BF60-10F0B45E0916}"/>
          </ac:spMkLst>
        </pc:spChg>
        <pc:spChg chg="add mod">
          <ac:chgData name="Kulinich Bohdan" userId="48e65c9f34e137d0" providerId="LiveId" clId="{6A070D05-A3F7-4D39-B14E-582A1E0AF221}" dt="2020-05-22T14:54:59.070" v="2289" actId="1076"/>
          <ac:spMkLst>
            <pc:docMk/>
            <pc:sldMk cId="34881549" sldId="460"/>
            <ac:spMk id="59" creationId="{87D1329C-9342-429E-A9D0-3BE93456B2AC}"/>
          </ac:spMkLst>
        </pc:spChg>
        <pc:spChg chg="add mod">
          <ac:chgData name="Kulinich Bohdan" userId="48e65c9f34e137d0" providerId="LiveId" clId="{6A070D05-A3F7-4D39-B14E-582A1E0AF221}" dt="2020-05-22T14:54:59.070" v="2289" actId="1076"/>
          <ac:spMkLst>
            <pc:docMk/>
            <pc:sldMk cId="34881549" sldId="460"/>
            <ac:spMk id="60" creationId="{C40A0FE0-F5A7-4601-8766-ACC2E4B21552}"/>
          </ac:spMkLst>
        </pc:spChg>
        <pc:spChg chg="add mod">
          <ac:chgData name="Kulinich Bohdan" userId="48e65c9f34e137d0" providerId="LiveId" clId="{6A070D05-A3F7-4D39-B14E-582A1E0AF221}" dt="2020-05-22T14:54:59.070" v="2289" actId="1076"/>
          <ac:spMkLst>
            <pc:docMk/>
            <pc:sldMk cId="34881549" sldId="460"/>
            <ac:spMk id="61" creationId="{514CAC23-6DFB-4CA5-B9DC-70151FDEEA72}"/>
          </ac:spMkLst>
        </pc:spChg>
        <pc:spChg chg="add mod">
          <ac:chgData name="Kulinich Bohdan" userId="48e65c9f34e137d0" providerId="LiveId" clId="{6A070D05-A3F7-4D39-B14E-582A1E0AF221}" dt="2020-05-22T14:54:59.070" v="2289" actId="1076"/>
          <ac:spMkLst>
            <pc:docMk/>
            <pc:sldMk cId="34881549" sldId="460"/>
            <ac:spMk id="62" creationId="{A3A33ECC-0189-47BE-9D3B-83FFF276B745}"/>
          </ac:spMkLst>
        </pc:spChg>
        <pc:spChg chg="add mod">
          <ac:chgData name="Kulinich Bohdan" userId="48e65c9f34e137d0" providerId="LiveId" clId="{6A070D05-A3F7-4D39-B14E-582A1E0AF221}" dt="2020-05-22T14:54:59.070" v="2289" actId="1076"/>
          <ac:spMkLst>
            <pc:docMk/>
            <pc:sldMk cId="34881549" sldId="460"/>
            <ac:spMk id="72" creationId="{4AE7D1DA-DC5C-4199-A1FC-8EB4CEC78906}"/>
          </ac:spMkLst>
        </pc:spChg>
        <pc:spChg chg="add mod">
          <ac:chgData name="Kulinich Bohdan" userId="48e65c9f34e137d0" providerId="LiveId" clId="{6A070D05-A3F7-4D39-B14E-582A1E0AF221}" dt="2020-05-22T14:54:59.070" v="2289" actId="1076"/>
          <ac:spMkLst>
            <pc:docMk/>
            <pc:sldMk cId="34881549" sldId="460"/>
            <ac:spMk id="78" creationId="{321D04BC-C244-43CE-93A7-70C871E509D6}"/>
          </ac:spMkLst>
        </pc:spChg>
        <pc:grpChg chg="del">
          <ac:chgData name="Kulinich Bohdan" userId="48e65c9f34e137d0" providerId="LiveId" clId="{6A070D05-A3F7-4D39-B14E-582A1E0AF221}" dt="2020-05-22T13:09:53.494" v="2124" actId="478"/>
          <ac:grpSpMkLst>
            <pc:docMk/>
            <pc:sldMk cId="34881549" sldId="460"/>
            <ac:grpSpMk id="33" creationId="{EC4372A4-F404-4315-845D-230514C6074D}"/>
          </ac:grpSpMkLst>
        </pc:grpChg>
        <pc:picChg chg="add del mod">
          <ac:chgData name="Kulinich Bohdan" userId="48e65c9f34e137d0" providerId="LiveId" clId="{6A070D05-A3F7-4D39-B14E-582A1E0AF221}" dt="2020-05-22T13:14:28.027" v="2266"/>
          <ac:picMkLst>
            <pc:docMk/>
            <pc:sldMk cId="34881549" sldId="460"/>
            <ac:picMk id="52" creationId="{BCC08925-4B97-4B71-9547-211E8C2AFFAD}"/>
          </ac:picMkLst>
        </pc:picChg>
        <pc:picChg chg="add del mod">
          <ac:chgData name="Kulinich Bohdan" userId="48e65c9f34e137d0" providerId="LiveId" clId="{6A070D05-A3F7-4D39-B14E-582A1E0AF221}" dt="2020-05-22T13:14:29.494" v="2268"/>
          <ac:picMkLst>
            <pc:docMk/>
            <pc:sldMk cId="34881549" sldId="460"/>
            <ac:picMk id="53" creationId="{1020005F-01D6-4354-A754-E546C3986822}"/>
          </ac:picMkLst>
        </pc:picChg>
        <pc:picChg chg="mod">
          <ac:chgData name="Kulinich Bohdan" userId="48e65c9f34e137d0" providerId="LiveId" clId="{6A070D05-A3F7-4D39-B14E-582A1E0AF221}" dt="2020-05-22T13:10:02.290" v="2126" actId="14429"/>
          <ac:picMkLst>
            <pc:docMk/>
            <pc:sldMk cId="34881549" sldId="460"/>
            <ac:picMk id="131" creationId="{C6B5EE36-5CF9-46D0-983C-F86237C480B6}"/>
          </ac:picMkLst>
        </pc:picChg>
        <pc:cxnChg chg="del">
          <ac:chgData name="Kulinich Bohdan" userId="48e65c9f34e137d0" providerId="LiveId" clId="{6A070D05-A3F7-4D39-B14E-582A1E0AF221}" dt="2020-05-22T13:09:53.494" v="2124" actId="478"/>
          <ac:cxnSpMkLst>
            <pc:docMk/>
            <pc:sldMk cId="34881549" sldId="460"/>
            <ac:cxnSpMk id="27" creationId="{581C37A0-0155-47DB-B9E1-2B84A52F0218}"/>
          </ac:cxnSpMkLst>
        </pc:cxnChg>
        <pc:cxnChg chg="del">
          <ac:chgData name="Kulinich Bohdan" userId="48e65c9f34e137d0" providerId="LiveId" clId="{6A070D05-A3F7-4D39-B14E-582A1E0AF221}" dt="2020-05-22T13:09:53.494" v="2124" actId="478"/>
          <ac:cxnSpMkLst>
            <pc:docMk/>
            <pc:sldMk cId="34881549" sldId="460"/>
            <ac:cxnSpMk id="30" creationId="{ECDC7938-8C93-460B-B4F9-EF50EF2BEA46}"/>
          </ac:cxnSpMkLst>
        </pc:cxnChg>
        <pc:cxnChg chg="del">
          <ac:chgData name="Kulinich Bohdan" userId="48e65c9f34e137d0" providerId="LiveId" clId="{6A070D05-A3F7-4D39-B14E-582A1E0AF221}" dt="2020-05-22T13:09:53.494" v="2124" actId="478"/>
          <ac:cxnSpMkLst>
            <pc:docMk/>
            <pc:sldMk cId="34881549" sldId="460"/>
            <ac:cxnSpMk id="31" creationId="{62F1DB3A-416C-44E3-BF00-2707C04AD952}"/>
          </ac:cxnSpMkLst>
        </pc:cxnChg>
        <pc:cxnChg chg="del">
          <ac:chgData name="Kulinich Bohdan" userId="48e65c9f34e137d0" providerId="LiveId" clId="{6A070D05-A3F7-4D39-B14E-582A1E0AF221}" dt="2020-05-22T13:09:53.494" v="2124" actId="478"/>
          <ac:cxnSpMkLst>
            <pc:docMk/>
            <pc:sldMk cId="34881549" sldId="460"/>
            <ac:cxnSpMk id="32" creationId="{9B2C9347-38E6-4DEA-8787-31BA57AE20CD}"/>
          </ac:cxnSpMkLst>
        </pc:cxnChg>
        <pc:cxnChg chg="del">
          <ac:chgData name="Kulinich Bohdan" userId="48e65c9f34e137d0" providerId="LiveId" clId="{6A070D05-A3F7-4D39-B14E-582A1E0AF221}" dt="2020-05-22T13:09:53.494" v="2124" actId="478"/>
          <ac:cxnSpMkLst>
            <pc:docMk/>
            <pc:sldMk cId="34881549" sldId="460"/>
            <ac:cxnSpMk id="38" creationId="{C900ACB2-5AB3-47FA-BACF-0132247BBCEE}"/>
          </ac:cxnSpMkLst>
        </pc:cxnChg>
        <pc:cxnChg chg="del">
          <ac:chgData name="Kulinich Bohdan" userId="48e65c9f34e137d0" providerId="LiveId" clId="{6A070D05-A3F7-4D39-B14E-582A1E0AF221}" dt="2020-05-22T13:09:53.494" v="2124" actId="478"/>
          <ac:cxnSpMkLst>
            <pc:docMk/>
            <pc:sldMk cId="34881549" sldId="460"/>
            <ac:cxnSpMk id="39" creationId="{A2DFD056-8EBB-491F-B24C-93BA56B96770}"/>
          </ac:cxnSpMkLst>
        </pc:cxnChg>
        <pc:cxnChg chg="del">
          <ac:chgData name="Kulinich Bohdan" userId="48e65c9f34e137d0" providerId="LiveId" clId="{6A070D05-A3F7-4D39-B14E-582A1E0AF221}" dt="2020-05-22T13:09:53.494" v="2124" actId="478"/>
          <ac:cxnSpMkLst>
            <pc:docMk/>
            <pc:sldMk cId="34881549" sldId="460"/>
            <ac:cxnSpMk id="40" creationId="{11B7D2F4-F66F-4C7D-9CD2-6DD75B87FF84}"/>
          </ac:cxnSpMkLst>
        </pc:cxnChg>
        <pc:cxnChg chg="del">
          <ac:chgData name="Kulinich Bohdan" userId="48e65c9f34e137d0" providerId="LiveId" clId="{6A070D05-A3F7-4D39-B14E-582A1E0AF221}" dt="2020-05-22T13:09:53.494" v="2124" actId="478"/>
          <ac:cxnSpMkLst>
            <pc:docMk/>
            <pc:sldMk cId="34881549" sldId="460"/>
            <ac:cxnSpMk id="41" creationId="{1DA6F2B9-38F0-4433-9E09-BC5142D9A59A}"/>
          </ac:cxnSpMkLst>
        </pc:cxnChg>
        <pc:cxnChg chg="del">
          <ac:chgData name="Kulinich Bohdan" userId="48e65c9f34e137d0" providerId="LiveId" clId="{6A070D05-A3F7-4D39-B14E-582A1E0AF221}" dt="2020-05-22T13:09:53.494" v="2124" actId="478"/>
          <ac:cxnSpMkLst>
            <pc:docMk/>
            <pc:sldMk cId="34881549" sldId="460"/>
            <ac:cxnSpMk id="49" creationId="{51ADC348-D668-4F41-A909-6D3062B942A9}"/>
          </ac:cxnSpMkLst>
        </pc:cxnChg>
        <pc:cxnChg chg="del">
          <ac:chgData name="Kulinich Bohdan" userId="48e65c9f34e137d0" providerId="LiveId" clId="{6A070D05-A3F7-4D39-B14E-582A1E0AF221}" dt="2020-05-22T13:09:53.494" v="2124" actId="478"/>
          <ac:cxnSpMkLst>
            <pc:docMk/>
            <pc:sldMk cId="34881549" sldId="460"/>
            <ac:cxnSpMk id="55" creationId="{659F7DE3-DFDA-4678-926C-B6983CD4F8EF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63" creationId="{B05C32DC-486F-4803-A050-4381C0DF648B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64" creationId="{79C1C535-5F7D-4DBD-945F-E49AED312766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65" creationId="{F3C78A3C-732E-410F-A230-E8B6DF25FDCB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66" creationId="{D628D157-A434-413E-B481-873C3F731EB1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67" creationId="{1F59D441-2463-4F12-B2BD-01204C2A07AE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68" creationId="{4F7A1968-57D4-44A4-A799-6CB0DDDAF983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69" creationId="{0D1FEB52-06EE-42C4-B6F3-289F4A377825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70" creationId="{34546BB1-6745-4BAE-8B00-983A26A53EC6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71" creationId="{8858223D-A405-40C2-B201-68B85DDE0E25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73" creationId="{0EBB4E52-C280-4F93-8F0B-81291DF8A987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74" creationId="{A87D0899-545E-4F49-AA87-17D24F83F8C1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75" creationId="{7F3406DD-887F-469A-AAEB-9AA5749DF7A8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76" creationId="{4BBB0DD6-629D-4AD0-A750-BB8390AA353C}"/>
          </ac:cxnSpMkLst>
        </pc:cxnChg>
        <pc:cxnChg chg="add mod">
          <ac:chgData name="Kulinich Bohdan" userId="48e65c9f34e137d0" providerId="LiveId" clId="{6A070D05-A3F7-4D39-B14E-582A1E0AF221}" dt="2020-05-22T14:54:59.070" v="2289" actId="1076"/>
          <ac:cxnSpMkLst>
            <pc:docMk/>
            <pc:sldMk cId="34881549" sldId="460"/>
            <ac:cxnSpMk id="77" creationId="{7F5A077B-A5E3-44BF-B7C6-0930FE7E8D1C}"/>
          </ac:cxnSpMkLst>
        </pc:cxnChg>
      </pc:sldChg>
      <pc:sldChg chg="del">
        <pc:chgData name="Kulinich Bohdan" userId="48e65c9f34e137d0" providerId="LiveId" clId="{6A070D05-A3F7-4D39-B14E-582A1E0AF221}" dt="2020-05-22T04:32:33.519" v="891" actId="47"/>
        <pc:sldMkLst>
          <pc:docMk/>
          <pc:sldMk cId="3596801226" sldId="461"/>
        </pc:sldMkLst>
      </pc:sldChg>
      <pc:sldChg chg="del">
        <pc:chgData name="Kulinich Bohdan" userId="48e65c9f34e137d0" providerId="LiveId" clId="{6A070D05-A3F7-4D39-B14E-582A1E0AF221}" dt="2020-05-22T04:32:33.519" v="891" actId="47"/>
        <pc:sldMkLst>
          <pc:docMk/>
          <pc:sldMk cId="3133987423" sldId="462"/>
        </pc:sldMkLst>
      </pc:sldChg>
      <pc:sldChg chg="del">
        <pc:chgData name="Kulinich Bohdan" userId="48e65c9f34e137d0" providerId="LiveId" clId="{6A070D05-A3F7-4D39-B14E-582A1E0AF221}" dt="2020-05-22T04:32:33.519" v="891" actId="47"/>
        <pc:sldMkLst>
          <pc:docMk/>
          <pc:sldMk cId="1214643769" sldId="463"/>
        </pc:sldMkLst>
      </pc:sldChg>
      <pc:sldChg chg="del">
        <pc:chgData name="Kulinich Bohdan" userId="48e65c9f34e137d0" providerId="LiveId" clId="{6A070D05-A3F7-4D39-B14E-582A1E0AF221}" dt="2020-05-22T04:32:33.519" v="891" actId="47"/>
        <pc:sldMkLst>
          <pc:docMk/>
          <pc:sldMk cId="248116186" sldId="464"/>
        </pc:sldMkLst>
      </pc:sldChg>
      <pc:sldChg chg="del">
        <pc:chgData name="Kulinich Bohdan" userId="48e65c9f34e137d0" providerId="LiveId" clId="{6A070D05-A3F7-4D39-B14E-582A1E0AF221}" dt="2020-05-22T04:32:33.519" v="891" actId="47"/>
        <pc:sldMkLst>
          <pc:docMk/>
          <pc:sldMk cId="3070003705" sldId="465"/>
        </pc:sldMkLst>
      </pc:sldChg>
      <pc:sldChg chg="del">
        <pc:chgData name="Kulinich Bohdan" userId="48e65c9f34e137d0" providerId="LiveId" clId="{6A070D05-A3F7-4D39-B14E-582A1E0AF221}" dt="2020-05-22T04:32:33.519" v="891" actId="47"/>
        <pc:sldMkLst>
          <pc:docMk/>
          <pc:sldMk cId="802395089" sldId="468"/>
        </pc:sldMkLst>
      </pc:sldChg>
      <pc:sldChg chg="del">
        <pc:chgData name="Kulinich Bohdan" userId="48e65c9f34e137d0" providerId="LiveId" clId="{6A070D05-A3F7-4D39-B14E-582A1E0AF221}" dt="2020-05-22T04:32:33.519" v="891" actId="47"/>
        <pc:sldMkLst>
          <pc:docMk/>
          <pc:sldMk cId="2353406403" sldId="469"/>
        </pc:sldMkLst>
      </pc:sldChg>
      <pc:sldChg chg="addSp delSp modSp mod delAnim modAnim">
        <pc:chgData name="Kulinich Bohdan" userId="48e65c9f34e137d0" providerId="LiveId" clId="{6A070D05-A3F7-4D39-B14E-582A1E0AF221}" dt="2020-05-22T06:58:07.402" v="1955" actId="20577"/>
        <pc:sldMkLst>
          <pc:docMk/>
          <pc:sldMk cId="371719522" sldId="470"/>
        </pc:sldMkLst>
        <pc:spChg chg="mod">
          <ac:chgData name="Kulinich Bohdan" userId="48e65c9f34e137d0" providerId="LiveId" clId="{6A070D05-A3F7-4D39-B14E-582A1E0AF221}" dt="2020-05-22T06:44:30.013" v="1869" actId="14100"/>
          <ac:spMkLst>
            <pc:docMk/>
            <pc:sldMk cId="371719522" sldId="470"/>
            <ac:spMk id="6" creationId="{4CD1B612-D16C-4F70-8335-78480BFE8EC8}"/>
          </ac:spMkLst>
        </pc:spChg>
        <pc:spChg chg="add mod">
          <ac:chgData name="Kulinich Bohdan" userId="48e65c9f34e137d0" providerId="LiveId" clId="{6A070D05-A3F7-4D39-B14E-582A1E0AF221}" dt="2020-05-22T06:53:48.540" v="1923"/>
          <ac:spMkLst>
            <pc:docMk/>
            <pc:sldMk cId="371719522" sldId="470"/>
            <ac:spMk id="40" creationId="{B4BAA018-9FFB-4F8E-A1F8-AFFB5BE9DD13}"/>
          </ac:spMkLst>
        </pc:spChg>
        <pc:spChg chg="add mod">
          <ac:chgData name="Kulinich Bohdan" userId="48e65c9f34e137d0" providerId="LiveId" clId="{6A070D05-A3F7-4D39-B14E-582A1E0AF221}" dt="2020-05-22T06:55:18.244" v="1927" actId="20577"/>
          <ac:spMkLst>
            <pc:docMk/>
            <pc:sldMk cId="371719522" sldId="470"/>
            <ac:spMk id="41" creationId="{C0FEF12A-1298-4CF9-B7E6-2A84AEDF6186}"/>
          </ac:spMkLst>
        </pc:spChg>
        <pc:spChg chg="add mod">
          <ac:chgData name="Kulinich Bohdan" userId="48e65c9f34e137d0" providerId="LiveId" clId="{6A070D05-A3F7-4D39-B14E-582A1E0AF221}" dt="2020-05-22T06:55:20.484" v="1928" actId="20577"/>
          <ac:spMkLst>
            <pc:docMk/>
            <pc:sldMk cId="371719522" sldId="470"/>
            <ac:spMk id="42" creationId="{4456483C-AA3C-4A0A-97A9-3B32B143C238}"/>
          </ac:spMkLst>
        </pc:spChg>
        <pc:spChg chg="add mod">
          <ac:chgData name="Kulinich Bohdan" userId="48e65c9f34e137d0" providerId="LiveId" clId="{6A070D05-A3F7-4D39-B14E-582A1E0AF221}" dt="2020-05-22T06:55:22.825" v="1929" actId="20577"/>
          <ac:spMkLst>
            <pc:docMk/>
            <pc:sldMk cId="371719522" sldId="470"/>
            <ac:spMk id="43" creationId="{936587D9-CD3A-4C0A-9D69-B9AA57DD256C}"/>
          </ac:spMkLst>
        </pc:spChg>
        <pc:spChg chg="add mod">
          <ac:chgData name="Kulinich Bohdan" userId="48e65c9f34e137d0" providerId="LiveId" clId="{6A070D05-A3F7-4D39-B14E-582A1E0AF221}" dt="2020-05-22T06:55:25.094" v="1930" actId="20577"/>
          <ac:spMkLst>
            <pc:docMk/>
            <pc:sldMk cId="371719522" sldId="470"/>
            <ac:spMk id="44" creationId="{7EF98E89-48B5-49B1-9B38-27B892BBB0F9}"/>
          </ac:spMkLst>
        </pc:spChg>
        <pc:spChg chg="add mod">
          <ac:chgData name="Kulinich Bohdan" userId="48e65c9f34e137d0" providerId="LiveId" clId="{6A070D05-A3F7-4D39-B14E-582A1E0AF221}" dt="2020-05-22T06:55:28.085" v="1931" actId="20577"/>
          <ac:spMkLst>
            <pc:docMk/>
            <pc:sldMk cId="371719522" sldId="470"/>
            <ac:spMk id="46" creationId="{267E4915-C5F2-41BF-8952-1A5574945C2A}"/>
          </ac:spMkLst>
        </pc:spChg>
        <pc:spChg chg="add mod">
          <ac:chgData name="Kulinich Bohdan" userId="48e65c9f34e137d0" providerId="LiveId" clId="{6A070D05-A3F7-4D39-B14E-582A1E0AF221}" dt="2020-05-22T06:55:36.505" v="1934" actId="20577"/>
          <ac:spMkLst>
            <pc:docMk/>
            <pc:sldMk cId="371719522" sldId="470"/>
            <ac:spMk id="61" creationId="{D174261C-AE60-43A5-94AA-E4380E15E9A8}"/>
          </ac:spMkLst>
        </pc:spChg>
        <pc:spChg chg="add mod">
          <ac:chgData name="Kulinich Bohdan" userId="48e65c9f34e137d0" providerId="LiveId" clId="{6A070D05-A3F7-4D39-B14E-582A1E0AF221}" dt="2020-05-22T06:58:07.402" v="1955" actId="20577"/>
          <ac:spMkLst>
            <pc:docMk/>
            <pc:sldMk cId="371719522" sldId="470"/>
            <ac:spMk id="64" creationId="{754A7058-74E3-47D5-8284-D8B4F7BFC728}"/>
          </ac:spMkLst>
        </pc:spChg>
        <pc:grpChg chg="add mod">
          <ac:chgData name="Kulinich Bohdan" userId="48e65c9f34e137d0" providerId="LiveId" clId="{6A070D05-A3F7-4D39-B14E-582A1E0AF221}" dt="2020-05-22T06:56:23.198" v="1948" actId="164"/>
          <ac:grpSpMkLst>
            <pc:docMk/>
            <pc:sldMk cId="371719522" sldId="470"/>
            <ac:grpSpMk id="9" creationId="{80E612E7-9561-46FA-86FC-5614FF636C27}"/>
          </ac:grpSpMkLst>
        </pc:grpChg>
        <pc:grpChg chg="add mod">
          <ac:chgData name="Kulinich Bohdan" userId="48e65c9f34e137d0" providerId="LiveId" clId="{6A070D05-A3F7-4D39-B14E-582A1E0AF221}" dt="2020-05-22T06:53:48.540" v="1923"/>
          <ac:grpSpMkLst>
            <pc:docMk/>
            <pc:sldMk cId="371719522" sldId="470"/>
            <ac:grpSpMk id="23" creationId="{5E0C1975-63CC-4CCA-A12C-596B08D08B92}"/>
          </ac:grpSpMkLst>
        </pc:grpChg>
        <pc:grpChg chg="del">
          <ac:chgData name="Kulinich Bohdan" userId="48e65c9f34e137d0" providerId="LiveId" clId="{6A070D05-A3F7-4D39-B14E-582A1E0AF221}" dt="2020-05-22T06:43:14.502" v="1720" actId="478"/>
          <ac:grpSpMkLst>
            <pc:docMk/>
            <pc:sldMk cId="371719522" sldId="470"/>
            <ac:grpSpMk id="26" creationId="{21672334-F34C-47BE-9CBE-9EEA458614F0}"/>
          </ac:grpSpMkLst>
        </pc:grpChg>
        <pc:picChg chg="mod">
          <ac:chgData name="Kulinich Bohdan" userId="48e65c9f34e137d0" providerId="LiveId" clId="{6A070D05-A3F7-4D39-B14E-582A1E0AF221}" dt="2020-05-22T06:57:46.607" v="1952" actId="14429"/>
          <ac:picMkLst>
            <pc:docMk/>
            <pc:sldMk cId="371719522" sldId="470"/>
            <ac:picMk id="131" creationId="{C6B5EE36-5CF9-46D0-983C-F86237C480B6}"/>
          </ac:picMkLst>
        </pc:picChg>
        <pc:cxnChg chg="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24" creationId="{2D4BA57A-A46A-42A8-8C15-689C69054C55}"/>
          </ac:cxnSpMkLst>
        </pc:cxnChg>
        <pc:cxnChg chg="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25" creationId="{37BAAF29-E264-46F7-9186-0A510C30B95F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28" creationId="{76354B3A-C245-4BE2-A2D8-D198522C1371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29" creationId="{456AA03B-4A08-4CBE-B20E-7E9394A4CFC5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30" creationId="{F7AC327F-BE3C-4683-9B70-DF2D3A30E713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32" creationId="{89724EC2-7810-4BFA-856A-70E633ECEC8F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33" creationId="{42F19974-C0B4-4C1E-8878-8EF66C774779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34" creationId="{956E4E06-71F1-4060-951E-DA1E16551603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35" creationId="{36ED0D2B-8DB9-457C-B6C1-E1185B8BB095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36" creationId="{33639B61-AEC0-4FC1-B16E-B674A1C97986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37" creationId="{5496ACE9-988A-4DBE-A56B-7B0F7DC5CB67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38" creationId="{E64585BC-6D8A-421B-A924-8D1438604BBC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39" creationId="{70AD7281-A50E-4340-B8A3-DED159F1892F}"/>
          </ac:cxnSpMkLst>
        </pc:cxnChg>
        <pc:cxnChg chg="add mod">
          <ac:chgData name="Kulinich Bohdan" userId="48e65c9f34e137d0" providerId="LiveId" clId="{6A070D05-A3F7-4D39-B14E-582A1E0AF221}" dt="2020-05-22T06:53:48.540" v="1923"/>
          <ac:cxnSpMkLst>
            <pc:docMk/>
            <pc:sldMk cId="371719522" sldId="470"/>
            <ac:cxnSpMk id="45" creationId="{C4E8CFC9-288B-4D8E-8E2A-3EFE3B42FE84}"/>
          </ac:cxnSpMkLst>
        </pc:cxnChg>
        <pc:cxnChg chg="add mod">
          <ac:chgData name="Kulinich Bohdan" userId="48e65c9f34e137d0" providerId="LiveId" clId="{6A070D05-A3F7-4D39-B14E-582A1E0AF221}" dt="2020-05-22T06:56:52.297" v="1951" actId="693"/>
          <ac:cxnSpMkLst>
            <pc:docMk/>
            <pc:sldMk cId="371719522" sldId="470"/>
            <ac:cxnSpMk id="60" creationId="{705DD27D-DB34-4F46-9CC0-F59F71E567F6}"/>
          </ac:cxnSpMkLst>
        </pc:cxnChg>
        <pc:cxnChg chg="add mod">
          <ac:chgData name="Kulinich Bohdan" userId="48e65c9f34e137d0" providerId="LiveId" clId="{6A070D05-A3F7-4D39-B14E-582A1E0AF221}" dt="2020-05-22T06:56:23.198" v="1948" actId="164"/>
          <ac:cxnSpMkLst>
            <pc:docMk/>
            <pc:sldMk cId="371719522" sldId="470"/>
            <ac:cxnSpMk id="62" creationId="{0C02E39E-22BD-47C5-9397-169B4E70E47D}"/>
          </ac:cxnSpMkLst>
        </pc:cxnChg>
        <pc:cxnChg chg="add mod">
          <ac:chgData name="Kulinich Bohdan" userId="48e65c9f34e137d0" providerId="LiveId" clId="{6A070D05-A3F7-4D39-B14E-582A1E0AF221}" dt="2020-05-22T06:56:23.198" v="1948" actId="164"/>
          <ac:cxnSpMkLst>
            <pc:docMk/>
            <pc:sldMk cId="371719522" sldId="470"/>
            <ac:cxnSpMk id="63" creationId="{0EB57F34-458B-48B3-B0D9-32775E07161E}"/>
          </ac:cxnSpMkLst>
        </pc:cxnChg>
      </pc:sldChg>
      <pc:sldChg chg="add">
        <pc:chgData name="Kulinich Bohdan" userId="48e65c9f34e137d0" providerId="LiveId" clId="{6A070D05-A3F7-4D39-B14E-582A1E0AF221}" dt="2020-05-22T03:16:10.498" v="17"/>
        <pc:sldMkLst>
          <pc:docMk/>
          <pc:sldMk cId="3578168898" sldId="471"/>
        </pc:sldMkLst>
      </pc:sldChg>
      <pc:sldChg chg="addSp delSp modSp add mod ord delAnim modAnim">
        <pc:chgData name="Kulinich Bohdan" userId="48e65c9f34e137d0" providerId="LiveId" clId="{6A070D05-A3F7-4D39-B14E-582A1E0AF221}" dt="2020-05-22T04:32:25.815" v="890"/>
        <pc:sldMkLst>
          <pc:docMk/>
          <pc:sldMk cId="1479740021" sldId="472"/>
        </pc:sldMkLst>
        <pc:spChg chg="add mod">
          <ac:chgData name="Kulinich Bohdan" userId="48e65c9f34e137d0" providerId="LiveId" clId="{6A070D05-A3F7-4D39-B14E-582A1E0AF221}" dt="2020-05-22T03:18:39.971" v="45" actId="1076"/>
          <ac:spMkLst>
            <pc:docMk/>
            <pc:sldMk cId="1479740021" sldId="472"/>
            <ac:spMk id="2" creationId="{973BE027-E23D-49DB-B23E-9F8819076862}"/>
          </ac:spMkLst>
        </pc:spChg>
        <pc:spChg chg="mod">
          <ac:chgData name="Kulinich Bohdan" userId="48e65c9f34e137d0" providerId="LiveId" clId="{6A070D05-A3F7-4D39-B14E-582A1E0AF221}" dt="2020-05-22T04:09:07.674" v="650" actId="20577"/>
          <ac:spMkLst>
            <pc:docMk/>
            <pc:sldMk cId="1479740021" sldId="472"/>
            <ac:spMk id="4" creationId="{00000000-0000-0000-0000-000000000000}"/>
          </ac:spMkLst>
        </pc:spChg>
        <pc:spChg chg="del">
          <ac:chgData name="Kulinich Bohdan" userId="48e65c9f34e137d0" providerId="LiveId" clId="{6A070D05-A3F7-4D39-B14E-582A1E0AF221}" dt="2020-05-22T03:16:31.802" v="20" actId="478"/>
          <ac:spMkLst>
            <pc:docMk/>
            <pc:sldMk cId="1479740021" sldId="472"/>
            <ac:spMk id="9" creationId="{EDCDED97-6851-4D40-A9BC-E6A2FB874862}"/>
          </ac:spMkLst>
        </pc:spChg>
        <pc:spChg chg="del">
          <ac:chgData name="Kulinich Bohdan" userId="48e65c9f34e137d0" providerId="LiveId" clId="{6A070D05-A3F7-4D39-B14E-582A1E0AF221}" dt="2020-05-22T03:16:37.314" v="25" actId="478"/>
          <ac:spMkLst>
            <pc:docMk/>
            <pc:sldMk cId="1479740021" sldId="472"/>
            <ac:spMk id="73" creationId="{4300E4D9-A03E-4607-86E0-B54C2E77B078}"/>
          </ac:spMkLst>
        </pc:spChg>
        <pc:spChg chg="add del mod">
          <ac:chgData name="Kulinich Bohdan" userId="48e65c9f34e137d0" providerId="LiveId" clId="{6A070D05-A3F7-4D39-B14E-582A1E0AF221}" dt="2020-05-22T03:18:10.208" v="39" actId="478"/>
          <ac:spMkLst>
            <pc:docMk/>
            <pc:sldMk cId="1479740021" sldId="472"/>
            <ac:spMk id="77" creationId="{1CB48A97-5992-45F3-9B20-0C0D0A5C99C9}"/>
          </ac:spMkLst>
        </pc:spChg>
        <pc:spChg chg="add del mod">
          <ac:chgData name="Kulinich Bohdan" userId="48e65c9f34e137d0" providerId="LiveId" clId="{6A070D05-A3F7-4D39-B14E-582A1E0AF221}" dt="2020-05-22T03:18:09.420" v="38" actId="478"/>
          <ac:spMkLst>
            <pc:docMk/>
            <pc:sldMk cId="1479740021" sldId="472"/>
            <ac:spMk id="81" creationId="{B1CAD477-EFD1-4232-AA4D-22E7F075F8E3}"/>
          </ac:spMkLst>
        </pc:spChg>
        <pc:spChg chg="add del mod">
          <ac:chgData name="Kulinich Bohdan" userId="48e65c9f34e137d0" providerId="LiveId" clId="{6A070D05-A3F7-4D39-B14E-582A1E0AF221}" dt="2020-05-22T03:18:07.716" v="36" actId="478"/>
          <ac:spMkLst>
            <pc:docMk/>
            <pc:sldMk cId="1479740021" sldId="472"/>
            <ac:spMk id="82" creationId="{58669E48-8CAA-4214-9EFA-815E95D2E93F}"/>
          </ac:spMkLst>
        </pc:spChg>
        <pc:spChg chg="del">
          <ac:chgData name="Kulinich Bohdan" userId="48e65c9f34e137d0" providerId="LiveId" clId="{6A070D05-A3F7-4D39-B14E-582A1E0AF221}" dt="2020-05-22T03:16:37.314" v="25" actId="478"/>
          <ac:spMkLst>
            <pc:docMk/>
            <pc:sldMk cId="1479740021" sldId="472"/>
            <ac:spMk id="83" creationId="{8AC52558-FB12-4F5E-9487-EDF780B46069}"/>
          </ac:spMkLst>
        </pc:spChg>
        <pc:spChg chg="del">
          <ac:chgData name="Kulinich Bohdan" userId="48e65c9f34e137d0" providerId="LiveId" clId="{6A070D05-A3F7-4D39-B14E-582A1E0AF221}" dt="2020-05-22T03:16:37.314" v="25" actId="478"/>
          <ac:spMkLst>
            <pc:docMk/>
            <pc:sldMk cId="1479740021" sldId="472"/>
            <ac:spMk id="84" creationId="{4358D7B2-510A-4B88-AB63-8EDC5E26D19A}"/>
          </ac:spMkLst>
        </pc:spChg>
        <pc:spChg chg="add del mod">
          <ac:chgData name="Kulinich Bohdan" userId="48e65c9f34e137d0" providerId="LiveId" clId="{6A070D05-A3F7-4D39-B14E-582A1E0AF221}" dt="2020-05-22T03:18:08.593" v="37" actId="478"/>
          <ac:spMkLst>
            <pc:docMk/>
            <pc:sldMk cId="1479740021" sldId="472"/>
            <ac:spMk id="86" creationId="{04F29E8A-D304-42A7-8B26-F4EB8C58DD58}"/>
          </ac:spMkLst>
        </pc:spChg>
        <pc:spChg chg="add del mod">
          <ac:chgData name="Kulinich Bohdan" userId="48e65c9f34e137d0" providerId="LiveId" clId="{6A070D05-A3F7-4D39-B14E-582A1E0AF221}" dt="2020-05-22T03:18:02.404" v="31" actId="478"/>
          <ac:spMkLst>
            <pc:docMk/>
            <pc:sldMk cId="1479740021" sldId="472"/>
            <ac:spMk id="97" creationId="{DE65D12E-E0D9-4A74-9681-7AF7C4B50BB3}"/>
          </ac:spMkLst>
        </pc:spChg>
        <pc:spChg chg="add mod">
          <ac:chgData name="Kulinich Bohdan" userId="48e65c9f34e137d0" providerId="LiveId" clId="{6A070D05-A3F7-4D39-B14E-582A1E0AF221}" dt="2020-05-22T03:23:22.413" v="248" actId="14100"/>
          <ac:spMkLst>
            <pc:docMk/>
            <pc:sldMk cId="1479740021" sldId="472"/>
            <ac:spMk id="99" creationId="{D081BB60-CB66-4945-B5F8-DAAEC0805ED9}"/>
          </ac:spMkLst>
        </pc:spChg>
        <pc:spChg chg="add mod">
          <ac:chgData name="Kulinich Bohdan" userId="48e65c9f34e137d0" providerId="LiveId" clId="{6A070D05-A3F7-4D39-B14E-582A1E0AF221}" dt="2020-05-22T04:31:37.276" v="871" actId="14100"/>
          <ac:spMkLst>
            <pc:docMk/>
            <pc:sldMk cId="1479740021" sldId="472"/>
            <ac:spMk id="100" creationId="{6EAF4FFE-FC7D-467A-96C2-A3D908FF7E0E}"/>
          </ac:spMkLst>
        </pc:spChg>
        <pc:spChg chg="add mod">
          <ac:chgData name="Kulinich Bohdan" userId="48e65c9f34e137d0" providerId="LiveId" clId="{6A070D05-A3F7-4D39-B14E-582A1E0AF221}" dt="2020-05-22T04:32:09.645" v="889" actId="14100"/>
          <ac:spMkLst>
            <pc:docMk/>
            <pc:sldMk cId="1479740021" sldId="472"/>
            <ac:spMk id="101" creationId="{0DA2AF01-DD8E-44DE-8C66-5C53B27E9060}"/>
          </ac:spMkLst>
        </pc:spChg>
        <pc:spChg chg="add mod">
          <ac:chgData name="Kulinich Bohdan" userId="48e65c9f34e137d0" providerId="LiveId" clId="{6A070D05-A3F7-4D39-B14E-582A1E0AF221}" dt="2020-05-22T04:08:03.677" v="634" actId="14100"/>
          <ac:spMkLst>
            <pc:docMk/>
            <pc:sldMk cId="1479740021" sldId="472"/>
            <ac:spMk id="103" creationId="{247635D8-64D8-48F4-A777-721344D996AF}"/>
          </ac:spMkLst>
        </pc:spChg>
        <pc:spChg chg="add mod">
          <ac:chgData name="Kulinich Bohdan" userId="48e65c9f34e137d0" providerId="LiveId" clId="{6A070D05-A3F7-4D39-B14E-582A1E0AF221}" dt="2020-05-22T04:07:08.866" v="588" actId="1076"/>
          <ac:spMkLst>
            <pc:docMk/>
            <pc:sldMk cId="1479740021" sldId="472"/>
            <ac:spMk id="105" creationId="{90E18C3D-C78C-401E-9D99-8F39EA62E6D0}"/>
          </ac:spMkLst>
        </pc:spChg>
        <pc:spChg chg="add mod">
          <ac:chgData name="Kulinich Bohdan" userId="48e65c9f34e137d0" providerId="LiveId" clId="{6A070D05-A3F7-4D39-B14E-582A1E0AF221}" dt="2020-05-22T04:07:08.866" v="588" actId="1076"/>
          <ac:spMkLst>
            <pc:docMk/>
            <pc:sldMk cId="1479740021" sldId="472"/>
            <ac:spMk id="106" creationId="{D5EBF9B9-5A54-4C6D-84D0-6BEFD9DEEB91}"/>
          </ac:spMkLst>
        </pc:spChg>
        <pc:spChg chg="add mod">
          <ac:chgData name="Kulinich Bohdan" userId="48e65c9f34e137d0" providerId="LiveId" clId="{6A070D05-A3F7-4D39-B14E-582A1E0AF221}" dt="2020-05-22T04:07:08.866" v="588" actId="1076"/>
          <ac:spMkLst>
            <pc:docMk/>
            <pc:sldMk cId="1479740021" sldId="472"/>
            <ac:spMk id="107" creationId="{0BBC8DE2-41F1-463B-9676-876C5D6477BF}"/>
          </ac:spMkLst>
        </pc:spChg>
        <pc:spChg chg="add mod">
          <ac:chgData name="Kulinich Bohdan" userId="48e65c9f34e137d0" providerId="LiveId" clId="{6A070D05-A3F7-4D39-B14E-582A1E0AF221}" dt="2020-05-22T04:07:08.866" v="588" actId="1076"/>
          <ac:spMkLst>
            <pc:docMk/>
            <pc:sldMk cId="1479740021" sldId="472"/>
            <ac:spMk id="108" creationId="{74FDB8DF-978F-4529-951A-5619CBB19F04}"/>
          </ac:spMkLst>
        </pc:spChg>
        <pc:spChg chg="add mod">
          <ac:chgData name="Kulinich Bohdan" userId="48e65c9f34e137d0" providerId="LiveId" clId="{6A070D05-A3F7-4D39-B14E-582A1E0AF221}" dt="2020-05-22T04:07:08.866" v="588" actId="1076"/>
          <ac:spMkLst>
            <pc:docMk/>
            <pc:sldMk cId="1479740021" sldId="472"/>
            <ac:spMk id="109" creationId="{B5CF6637-00EC-450B-8DBB-87D0BC023C85}"/>
          </ac:spMkLst>
        </pc:spChg>
        <pc:spChg chg="add mod">
          <ac:chgData name="Kulinich Bohdan" userId="48e65c9f34e137d0" providerId="LiveId" clId="{6A070D05-A3F7-4D39-B14E-582A1E0AF221}" dt="2020-05-22T04:07:08.866" v="588" actId="1076"/>
          <ac:spMkLst>
            <pc:docMk/>
            <pc:sldMk cId="1479740021" sldId="472"/>
            <ac:spMk id="110" creationId="{C41C1DD2-9483-4C6C-AA2C-E328C7010764}"/>
          </ac:spMkLst>
        </pc:spChg>
        <pc:spChg chg="add mod">
          <ac:chgData name="Kulinich Bohdan" userId="48e65c9f34e137d0" providerId="LiveId" clId="{6A070D05-A3F7-4D39-B14E-582A1E0AF221}" dt="2020-05-22T04:07:08.866" v="588" actId="1076"/>
          <ac:spMkLst>
            <pc:docMk/>
            <pc:sldMk cId="1479740021" sldId="472"/>
            <ac:spMk id="127" creationId="{1EE57D26-E101-4C81-A0B5-C83BFD2E263D}"/>
          </ac:spMkLst>
        </pc:spChg>
        <pc:spChg chg="add mod">
          <ac:chgData name="Kulinich Bohdan" userId="48e65c9f34e137d0" providerId="LiveId" clId="{6A070D05-A3F7-4D39-B14E-582A1E0AF221}" dt="2020-05-22T04:07:08.866" v="588" actId="1076"/>
          <ac:spMkLst>
            <pc:docMk/>
            <pc:sldMk cId="1479740021" sldId="472"/>
            <ac:spMk id="132" creationId="{9BAE8C39-F5C4-4E2C-88D7-079685480100}"/>
          </ac:spMkLst>
        </pc:spChg>
        <pc:spChg chg="add mod">
          <ac:chgData name="Kulinich Bohdan" userId="48e65c9f34e137d0" providerId="LiveId" clId="{6A070D05-A3F7-4D39-B14E-582A1E0AF221}" dt="2020-05-22T04:07:08.866" v="588" actId="1076"/>
          <ac:spMkLst>
            <pc:docMk/>
            <pc:sldMk cId="1479740021" sldId="472"/>
            <ac:spMk id="135" creationId="{1FD05ECF-3201-47AE-8A2E-B10B991F7F60}"/>
          </ac:spMkLst>
        </pc:spChg>
        <pc:spChg chg="add mod">
          <ac:chgData name="Kulinich Bohdan" userId="48e65c9f34e137d0" providerId="LiveId" clId="{6A070D05-A3F7-4D39-B14E-582A1E0AF221}" dt="2020-05-22T04:07:08.866" v="588" actId="1076"/>
          <ac:spMkLst>
            <pc:docMk/>
            <pc:sldMk cId="1479740021" sldId="472"/>
            <ac:spMk id="139" creationId="{0C9EB8A8-84D1-4F7D-9FFF-9278D80A3DF6}"/>
          </ac:spMkLst>
        </pc:spChg>
        <pc:spChg chg="add del mod">
          <ac:chgData name="Kulinich Bohdan" userId="48e65c9f34e137d0" providerId="LiveId" clId="{6A070D05-A3F7-4D39-B14E-582A1E0AF221}" dt="2020-05-22T04:26:01.805" v="797" actId="478"/>
          <ac:spMkLst>
            <pc:docMk/>
            <pc:sldMk cId="1479740021" sldId="472"/>
            <ac:spMk id="145" creationId="{60BD4104-5C18-4E99-A62D-44D156D06616}"/>
          </ac:spMkLst>
        </pc:spChg>
        <pc:grpChg chg="del">
          <ac:chgData name="Kulinich Bohdan" userId="48e65c9f34e137d0" providerId="LiveId" clId="{6A070D05-A3F7-4D39-B14E-582A1E0AF221}" dt="2020-05-22T03:16:33.744" v="23" actId="478"/>
          <ac:grpSpMkLst>
            <pc:docMk/>
            <pc:sldMk cId="1479740021" sldId="472"/>
            <ac:grpSpMk id="7" creationId="{60DB4430-5595-41FE-A736-CA5F3349B5DA}"/>
          </ac:grpSpMkLst>
        </pc:grpChg>
        <pc:grpChg chg="del">
          <ac:chgData name="Kulinich Bohdan" userId="48e65c9f34e137d0" providerId="LiveId" clId="{6A070D05-A3F7-4D39-B14E-582A1E0AF221}" dt="2020-05-22T03:16:33.198" v="22" actId="478"/>
          <ac:grpSpMkLst>
            <pc:docMk/>
            <pc:sldMk cId="1479740021" sldId="472"/>
            <ac:grpSpMk id="11" creationId="{9AE09BCD-EF10-406C-9484-D76351133B66}"/>
          </ac:grpSpMkLst>
        </pc:grpChg>
        <pc:grpChg chg="del">
          <ac:chgData name="Kulinich Bohdan" userId="48e65c9f34e137d0" providerId="LiveId" clId="{6A070D05-A3F7-4D39-B14E-582A1E0AF221}" dt="2020-05-22T03:16:35.419" v="24" actId="478"/>
          <ac:grpSpMkLst>
            <pc:docMk/>
            <pc:sldMk cId="1479740021" sldId="472"/>
            <ac:grpSpMk id="37" creationId="{F9830C91-8FD7-4001-A990-B7AE28883992}"/>
          </ac:grpSpMkLst>
        </pc:grpChg>
        <pc:grpChg chg="del">
          <ac:chgData name="Kulinich Bohdan" userId="48e65c9f34e137d0" providerId="LiveId" clId="{6A070D05-A3F7-4D39-B14E-582A1E0AF221}" dt="2020-05-22T03:16:35.419" v="24" actId="478"/>
          <ac:grpSpMkLst>
            <pc:docMk/>
            <pc:sldMk cId="1479740021" sldId="472"/>
            <ac:grpSpMk id="47" creationId="{1B3101C3-C115-4D9B-A2D7-4CE6D48008EB}"/>
          </ac:grpSpMkLst>
        </pc:grpChg>
        <pc:grpChg chg="del">
          <ac:chgData name="Kulinich Bohdan" userId="48e65c9f34e137d0" providerId="LiveId" clId="{6A070D05-A3F7-4D39-B14E-582A1E0AF221}" dt="2020-05-22T03:16:37.314" v="25" actId="478"/>
          <ac:grpSpMkLst>
            <pc:docMk/>
            <pc:sldMk cId="1479740021" sldId="472"/>
            <ac:grpSpMk id="59" creationId="{5E9C536A-C225-4F11-8831-1D8C43B196A8}"/>
          </ac:grpSpMkLst>
        </pc:grpChg>
        <pc:grpChg chg="del">
          <ac:chgData name="Kulinich Bohdan" userId="48e65c9f34e137d0" providerId="LiveId" clId="{6A070D05-A3F7-4D39-B14E-582A1E0AF221}" dt="2020-05-22T03:16:37.314" v="25" actId="478"/>
          <ac:grpSpMkLst>
            <pc:docMk/>
            <pc:sldMk cId="1479740021" sldId="472"/>
            <ac:grpSpMk id="69" creationId="{7E906FB3-51F0-405C-9CED-BA3FA9DCCA67}"/>
          </ac:grpSpMkLst>
        </pc:grpChg>
        <pc:picChg chg="del">
          <ac:chgData name="Kulinich Bohdan" userId="48e65c9f34e137d0" providerId="LiveId" clId="{6A070D05-A3F7-4D39-B14E-582A1E0AF221}" dt="2020-05-22T03:16:37.314" v="25" actId="478"/>
          <ac:picMkLst>
            <pc:docMk/>
            <pc:sldMk cId="1479740021" sldId="472"/>
            <ac:picMk id="8" creationId="{5B57AC04-6BE2-4037-8C94-25CB4F986D67}"/>
          </ac:picMkLst>
        </pc:picChg>
        <pc:picChg chg="del">
          <ac:chgData name="Kulinich Bohdan" userId="48e65c9f34e137d0" providerId="LiveId" clId="{6A070D05-A3F7-4D39-B14E-582A1E0AF221}" dt="2020-05-22T03:16:37.836" v="26" actId="478"/>
          <ac:picMkLst>
            <pc:docMk/>
            <pc:sldMk cId="1479740021" sldId="472"/>
            <ac:picMk id="10" creationId="{877F7792-F00A-4A99-AB3E-EF9708C1AEBE}"/>
          </ac:picMkLst>
        </pc:picChg>
        <pc:picChg chg="del">
          <ac:chgData name="Kulinich Bohdan" userId="48e65c9f34e137d0" providerId="LiveId" clId="{6A070D05-A3F7-4D39-B14E-582A1E0AF221}" dt="2020-05-22T03:16:32.568" v="21" actId="478"/>
          <ac:picMkLst>
            <pc:docMk/>
            <pc:sldMk cId="1479740021" sldId="472"/>
            <ac:picMk id="12" creationId="{EDD00891-3D54-4855-A6F2-1C5E23D52E2E}"/>
          </ac:picMkLst>
        </pc:picChg>
        <pc:picChg chg="del">
          <ac:chgData name="Kulinich Bohdan" userId="48e65c9f34e137d0" providerId="LiveId" clId="{6A070D05-A3F7-4D39-B14E-582A1E0AF221}" dt="2020-05-22T03:16:37.314" v="25" actId="478"/>
          <ac:picMkLst>
            <pc:docMk/>
            <pc:sldMk cId="1479740021" sldId="472"/>
            <ac:picMk id="71" creationId="{129D4621-25BE-40DE-9721-865CEBC17065}"/>
          </ac:picMkLst>
        </pc:picChg>
        <pc:picChg chg="add mod">
          <ac:chgData name="Kulinich Bohdan" userId="48e65c9f34e137d0" providerId="LiveId" clId="{6A070D05-A3F7-4D39-B14E-582A1E0AF221}" dt="2020-05-22T03:46:36.424" v="262"/>
          <ac:picMkLst>
            <pc:docMk/>
            <pc:sldMk cId="1479740021" sldId="472"/>
            <ac:picMk id="102" creationId="{70A18A5D-FC6C-4310-98BC-96C817F6B6F0}"/>
          </ac:picMkLst>
        </pc:picChg>
        <pc:picChg chg="add del mod">
          <ac:chgData name="Kulinich Bohdan" userId="48e65c9f34e137d0" providerId="LiveId" clId="{6A070D05-A3F7-4D39-B14E-582A1E0AF221}" dt="2020-05-22T04:06:57.729" v="586" actId="478"/>
          <ac:picMkLst>
            <pc:docMk/>
            <pc:sldMk cId="1479740021" sldId="472"/>
            <ac:picMk id="104" creationId="{AADEC686-E090-49A9-96F3-3CB51EB3E8D0}"/>
          </ac:picMkLst>
        </pc:picChg>
        <pc:picChg chg="add del mod">
          <ac:chgData name="Kulinich Bohdan" userId="48e65c9f34e137d0" providerId="LiveId" clId="{6A070D05-A3F7-4D39-B14E-582A1E0AF221}" dt="2020-05-22T04:26:02.537" v="798" actId="478"/>
          <ac:picMkLst>
            <pc:docMk/>
            <pc:sldMk cId="1479740021" sldId="472"/>
            <ac:picMk id="144" creationId="{C0CD13D8-8F3D-40CA-A7DD-B6581AB2FBD6}"/>
          </ac:picMkLst>
        </pc:picChg>
        <pc:cxnChg chg="del">
          <ac:chgData name="Kulinich Bohdan" userId="48e65c9f34e137d0" providerId="LiveId" clId="{6A070D05-A3F7-4D39-B14E-582A1E0AF221}" dt="2020-05-22T03:16:35.419" v="24" actId="478"/>
          <ac:cxnSpMkLst>
            <pc:docMk/>
            <pc:sldMk cId="1479740021" sldId="472"/>
            <ac:cxnSpMk id="31" creationId="{9B3352BD-E257-4A10-A21D-B1BE6365B341}"/>
          </ac:cxnSpMkLst>
        </pc:cxnChg>
        <pc:cxnChg chg="del">
          <ac:chgData name="Kulinich Bohdan" userId="48e65c9f34e137d0" providerId="LiveId" clId="{6A070D05-A3F7-4D39-B14E-582A1E0AF221}" dt="2020-05-22T03:16:35.419" v="24" actId="478"/>
          <ac:cxnSpMkLst>
            <pc:docMk/>
            <pc:sldMk cId="1479740021" sldId="472"/>
            <ac:cxnSpMk id="32" creationId="{A6B64D92-F55D-42F5-BC46-79D459619C3B}"/>
          </ac:cxnSpMkLst>
        </pc:cxnChg>
        <pc:cxnChg chg="del">
          <ac:chgData name="Kulinich Bohdan" userId="48e65c9f34e137d0" providerId="LiveId" clId="{6A070D05-A3F7-4D39-B14E-582A1E0AF221}" dt="2020-05-22T03:16:35.419" v="24" actId="478"/>
          <ac:cxnSpMkLst>
            <pc:docMk/>
            <pc:sldMk cId="1479740021" sldId="472"/>
            <ac:cxnSpMk id="33" creationId="{44C5042F-0EE7-43D1-808B-E10E20A745D8}"/>
          </ac:cxnSpMkLst>
        </pc:cxnChg>
        <pc:cxnChg chg="del">
          <ac:chgData name="Kulinich Bohdan" userId="48e65c9f34e137d0" providerId="LiveId" clId="{6A070D05-A3F7-4D39-B14E-582A1E0AF221}" dt="2020-05-22T03:16:35.419" v="24" actId="478"/>
          <ac:cxnSpMkLst>
            <pc:docMk/>
            <pc:sldMk cId="1479740021" sldId="472"/>
            <ac:cxnSpMk id="34" creationId="{2DC1D2AE-F124-4D65-A4AE-E69600EA28D5}"/>
          </ac:cxnSpMkLst>
        </pc:cxnChg>
        <pc:cxnChg chg="del">
          <ac:chgData name="Kulinich Bohdan" userId="48e65c9f34e137d0" providerId="LiveId" clId="{6A070D05-A3F7-4D39-B14E-582A1E0AF221}" dt="2020-05-22T03:16:35.419" v="24" actId="478"/>
          <ac:cxnSpMkLst>
            <pc:docMk/>
            <pc:sldMk cId="1479740021" sldId="472"/>
            <ac:cxnSpMk id="35" creationId="{1A015B5F-D7BA-4E00-998F-47640EBC5269}"/>
          </ac:cxnSpMkLst>
        </pc:cxnChg>
        <pc:cxnChg chg="del">
          <ac:chgData name="Kulinich Bohdan" userId="48e65c9f34e137d0" providerId="LiveId" clId="{6A070D05-A3F7-4D39-B14E-582A1E0AF221}" dt="2020-05-22T03:16:35.419" v="24" actId="478"/>
          <ac:cxnSpMkLst>
            <pc:docMk/>
            <pc:sldMk cId="1479740021" sldId="472"/>
            <ac:cxnSpMk id="36" creationId="{80622401-66E4-48F8-8D30-41B48D4E315A}"/>
          </ac:cxnSpMkLst>
        </pc:cxnChg>
        <pc:cxnChg chg="del">
          <ac:chgData name="Kulinich Bohdan" userId="48e65c9f34e137d0" providerId="LiveId" clId="{6A070D05-A3F7-4D39-B14E-582A1E0AF221}" dt="2020-05-22T03:16:35.419" v="24" actId="478"/>
          <ac:cxnSpMkLst>
            <pc:docMk/>
            <pc:sldMk cId="1479740021" sldId="472"/>
            <ac:cxnSpMk id="43" creationId="{114586C2-DC97-4C25-87EF-55DBD46589B8}"/>
          </ac:cxnSpMkLst>
        </pc:cxnChg>
        <pc:cxnChg chg="del">
          <ac:chgData name="Kulinich Bohdan" userId="48e65c9f34e137d0" providerId="LiveId" clId="{6A070D05-A3F7-4D39-B14E-582A1E0AF221}" dt="2020-05-22T03:16:35.419" v="24" actId="478"/>
          <ac:cxnSpMkLst>
            <pc:docMk/>
            <pc:sldMk cId="1479740021" sldId="472"/>
            <ac:cxnSpMk id="44" creationId="{799DC9A9-34E5-4514-874A-57B15C89BA61}"/>
          </ac:cxnSpMkLst>
        </pc:cxnChg>
        <pc:cxnChg chg="del">
          <ac:chgData name="Kulinich Bohdan" userId="48e65c9f34e137d0" providerId="LiveId" clId="{6A070D05-A3F7-4D39-B14E-582A1E0AF221}" dt="2020-05-22T03:16:35.419" v="24" actId="478"/>
          <ac:cxnSpMkLst>
            <pc:docMk/>
            <pc:sldMk cId="1479740021" sldId="472"/>
            <ac:cxnSpMk id="45" creationId="{2905B3E0-55F2-4F7A-9876-67EA05F0678A}"/>
          </ac:cxnSpMkLst>
        </pc:cxnChg>
        <pc:cxnChg chg="del">
          <ac:chgData name="Kulinich Bohdan" userId="48e65c9f34e137d0" providerId="LiveId" clId="{6A070D05-A3F7-4D39-B14E-582A1E0AF221}" dt="2020-05-22T03:16:35.419" v="24" actId="478"/>
          <ac:cxnSpMkLst>
            <pc:docMk/>
            <pc:sldMk cId="1479740021" sldId="472"/>
            <ac:cxnSpMk id="46" creationId="{458C9B11-3051-48D6-A473-3EFE8049D62E}"/>
          </ac:cxnSpMkLst>
        </pc:cxnChg>
        <pc:cxnChg chg="del">
          <ac:chgData name="Kulinich Bohdan" userId="48e65c9f34e137d0" providerId="LiveId" clId="{6A070D05-A3F7-4D39-B14E-582A1E0AF221}" dt="2020-05-22T03:16:37.314" v="25" actId="478"/>
          <ac:cxnSpMkLst>
            <pc:docMk/>
            <pc:sldMk cId="1479740021" sldId="472"/>
            <ac:cxnSpMk id="53" creationId="{5D4F8DA9-11A8-4247-B15F-F9377B1AED21}"/>
          </ac:cxnSpMkLst>
        </pc:cxnChg>
        <pc:cxnChg chg="del">
          <ac:chgData name="Kulinich Bohdan" userId="48e65c9f34e137d0" providerId="LiveId" clId="{6A070D05-A3F7-4D39-B14E-582A1E0AF221}" dt="2020-05-22T03:16:37.314" v="25" actId="478"/>
          <ac:cxnSpMkLst>
            <pc:docMk/>
            <pc:sldMk cId="1479740021" sldId="472"/>
            <ac:cxnSpMk id="54" creationId="{5C1AADAB-4581-4CD3-B25B-D8035D5D8FE9}"/>
          </ac:cxnSpMkLst>
        </pc:cxnChg>
        <pc:cxnChg chg="del">
          <ac:chgData name="Kulinich Bohdan" userId="48e65c9f34e137d0" providerId="LiveId" clId="{6A070D05-A3F7-4D39-B14E-582A1E0AF221}" dt="2020-05-22T03:16:37.314" v="25" actId="478"/>
          <ac:cxnSpMkLst>
            <pc:docMk/>
            <pc:sldMk cId="1479740021" sldId="472"/>
            <ac:cxnSpMk id="55" creationId="{DAFD6669-EBF2-4E5B-972C-4A83A5C48AB0}"/>
          </ac:cxnSpMkLst>
        </pc:cxnChg>
        <pc:cxnChg chg="del">
          <ac:chgData name="Kulinich Bohdan" userId="48e65c9f34e137d0" providerId="LiveId" clId="{6A070D05-A3F7-4D39-B14E-582A1E0AF221}" dt="2020-05-22T03:16:37.314" v="25" actId="478"/>
          <ac:cxnSpMkLst>
            <pc:docMk/>
            <pc:sldMk cId="1479740021" sldId="472"/>
            <ac:cxnSpMk id="56" creationId="{2972878C-C1DB-4978-B958-DE4DDE6B8735}"/>
          </ac:cxnSpMkLst>
        </pc:cxnChg>
        <pc:cxnChg chg="del">
          <ac:chgData name="Kulinich Bohdan" userId="48e65c9f34e137d0" providerId="LiveId" clId="{6A070D05-A3F7-4D39-B14E-582A1E0AF221}" dt="2020-05-22T03:16:37.314" v="25" actId="478"/>
          <ac:cxnSpMkLst>
            <pc:docMk/>
            <pc:sldMk cId="1479740021" sldId="472"/>
            <ac:cxnSpMk id="57" creationId="{7EBAA620-29FF-4248-9DEA-3E43A0D1B0A7}"/>
          </ac:cxnSpMkLst>
        </pc:cxnChg>
        <pc:cxnChg chg="del">
          <ac:chgData name="Kulinich Bohdan" userId="48e65c9f34e137d0" providerId="LiveId" clId="{6A070D05-A3F7-4D39-B14E-582A1E0AF221}" dt="2020-05-22T03:16:37.314" v="25" actId="478"/>
          <ac:cxnSpMkLst>
            <pc:docMk/>
            <pc:sldMk cId="1479740021" sldId="472"/>
            <ac:cxnSpMk id="58" creationId="{3F34F83C-8003-491A-AFC5-1086AA058D66}"/>
          </ac:cxnSpMkLst>
        </pc:cxnChg>
        <pc:cxnChg chg="del">
          <ac:chgData name="Kulinich Bohdan" userId="48e65c9f34e137d0" providerId="LiveId" clId="{6A070D05-A3F7-4D39-B14E-582A1E0AF221}" dt="2020-05-22T03:16:37.314" v="25" actId="478"/>
          <ac:cxnSpMkLst>
            <pc:docMk/>
            <pc:sldMk cId="1479740021" sldId="472"/>
            <ac:cxnSpMk id="65" creationId="{563A3D73-6774-44B2-907E-F677EC29F580}"/>
          </ac:cxnSpMkLst>
        </pc:cxnChg>
        <pc:cxnChg chg="del">
          <ac:chgData name="Kulinich Bohdan" userId="48e65c9f34e137d0" providerId="LiveId" clId="{6A070D05-A3F7-4D39-B14E-582A1E0AF221}" dt="2020-05-22T03:16:37.314" v="25" actId="478"/>
          <ac:cxnSpMkLst>
            <pc:docMk/>
            <pc:sldMk cId="1479740021" sldId="472"/>
            <ac:cxnSpMk id="66" creationId="{2FA72011-E0FA-4178-83C3-83EB2D0BE36F}"/>
          </ac:cxnSpMkLst>
        </pc:cxnChg>
        <pc:cxnChg chg="del">
          <ac:chgData name="Kulinich Bohdan" userId="48e65c9f34e137d0" providerId="LiveId" clId="{6A070D05-A3F7-4D39-B14E-582A1E0AF221}" dt="2020-05-22T03:16:37.314" v="25" actId="478"/>
          <ac:cxnSpMkLst>
            <pc:docMk/>
            <pc:sldMk cId="1479740021" sldId="472"/>
            <ac:cxnSpMk id="67" creationId="{CE7BAF03-F58A-423C-A53D-50455E929C93}"/>
          </ac:cxnSpMkLst>
        </pc:cxnChg>
        <pc:cxnChg chg="del">
          <ac:chgData name="Kulinich Bohdan" userId="48e65c9f34e137d0" providerId="LiveId" clId="{6A070D05-A3F7-4D39-B14E-582A1E0AF221}" dt="2020-05-22T03:16:37.314" v="25" actId="478"/>
          <ac:cxnSpMkLst>
            <pc:docMk/>
            <pc:sldMk cId="1479740021" sldId="472"/>
            <ac:cxnSpMk id="68" creationId="{E4374C27-BBA5-42F5-9CF8-8639E66E9F05}"/>
          </ac:cxnSpMkLst>
        </pc:cxnChg>
        <pc:cxnChg chg="add mod">
          <ac:chgData name="Kulinich Bohdan" userId="48e65c9f34e137d0" providerId="LiveId" clId="{6A070D05-A3F7-4D39-B14E-582A1E0AF221}" dt="2020-05-22T03:17:59.980" v="30" actId="1076"/>
          <ac:cxnSpMkLst>
            <pc:docMk/>
            <pc:sldMk cId="1479740021" sldId="472"/>
            <ac:cxnSpMk id="78" creationId="{FCCA0E4D-A16D-452F-80C1-9D57EB9DE15C}"/>
          </ac:cxnSpMkLst>
        </pc:cxnChg>
        <pc:cxnChg chg="add mod">
          <ac:chgData name="Kulinich Bohdan" userId="48e65c9f34e137d0" providerId="LiveId" clId="{6A070D05-A3F7-4D39-B14E-582A1E0AF221}" dt="2020-05-22T03:17:59.980" v="30" actId="1076"/>
          <ac:cxnSpMkLst>
            <pc:docMk/>
            <pc:sldMk cId="1479740021" sldId="472"/>
            <ac:cxnSpMk id="79" creationId="{F3BC4ABA-403E-4267-83E5-3358238CFB4B}"/>
          </ac:cxnSpMkLst>
        </pc:cxnChg>
        <pc:cxnChg chg="add mod">
          <ac:chgData name="Kulinich Bohdan" userId="48e65c9f34e137d0" providerId="LiveId" clId="{6A070D05-A3F7-4D39-B14E-582A1E0AF221}" dt="2020-05-22T03:17:59.980" v="30" actId="1076"/>
          <ac:cxnSpMkLst>
            <pc:docMk/>
            <pc:sldMk cId="1479740021" sldId="472"/>
            <ac:cxnSpMk id="80" creationId="{A17FABFA-1BFA-43AD-BFCA-31CD025FDED8}"/>
          </ac:cxnSpMkLst>
        </pc:cxnChg>
        <pc:cxnChg chg="add mod">
          <ac:chgData name="Kulinich Bohdan" userId="48e65c9f34e137d0" providerId="LiveId" clId="{6A070D05-A3F7-4D39-B14E-582A1E0AF221}" dt="2020-05-22T03:17:59.980" v="30" actId="1076"/>
          <ac:cxnSpMkLst>
            <pc:docMk/>
            <pc:sldMk cId="1479740021" sldId="472"/>
            <ac:cxnSpMk id="85" creationId="{380B4949-B9FF-4B55-A783-6C38AA776609}"/>
          </ac:cxnSpMkLst>
        </pc:cxnChg>
        <pc:cxnChg chg="add mod">
          <ac:chgData name="Kulinich Bohdan" userId="48e65c9f34e137d0" providerId="LiveId" clId="{6A070D05-A3F7-4D39-B14E-582A1E0AF221}" dt="2020-05-22T03:17:59.980" v="30" actId="1076"/>
          <ac:cxnSpMkLst>
            <pc:docMk/>
            <pc:sldMk cId="1479740021" sldId="472"/>
            <ac:cxnSpMk id="87" creationId="{28062ABE-F0C5-4A4C-A2E9-4D1701ED0F0A}"/>
          </ac:cxnSpMkLst>
        </pc:cxnChg>
        <pc:cxnChg chg="add mod">
          <ac:chgData name="Kulinich Bohdan" userId="48e65c9f34e137d0" providerId="LiveId" clId="{6A070D05-A3F7-4D39-B14E-582A1E0AF221}" dt="2020-05-22T03:17:59.980" v="30" actId="1076"/>
          <ac:cxnSpMkLst>
            <pc:docMk/>
            <pc:sldMk cId="1479740021" sldId="472"/>
            <ac:cxnSpMk id="88" creationId="{87557728-BDE0-4DC5-A65A-23FC14573546}"/>
          </ac:cxnSpMkLst>
        </pc:cxnChg>
        <pc:cxnChg chg="add mod">
          <ac:chgData name="Kulinich Bohdan" userId="48e65c9f34e137d0" providerId="LiveId" clId="{6A070D05-A3F7-4D39-B14E-582A1E0AF221}" dt="2020-05-22T03:17:59.980" v="30" actId="1076"/>
          <ac:cxnSpMkLst>
            <pc:docMk/>
            <pc:sldMk cId="1479740021" sldId="472"/>
            <ac:cxnSpMk id="89" creationId="{3040977A-8EAD-4E5C-A647-96B9017F698A}"/>
          </ac:cxnSpMkLst>
        </pc:cxnChg>
        <pc:cxnChg chg="add mod">
          <ac:chgData name="Kulinich Bohdan" userId="48e65c9f34e137d0" providerId="LiveId" clId="{6A070D05-A3F7-4D39-B14E-582A1E0AF221}" dt="2020-05-22T03:17:59.980" v="30" actId="1076"/>
          <ac:cxnSpMkLst>
            <pc:docMk/>
            <pc:sldMk cId="1479740021" sldId="472"/>
            <ac:cxnSpMk id="90" creationId="{66DBA9A0-83DA-433D-898D-9AA1BF5C396F}"/>
          </ac:cxnSpMkLst>
        </pc:cxnChg>
        <pc:cxnChg chg="add mod">
          <ac:chgData name="Kulinich Bohdan" userId="48e65c9f34e137d0" providerId="LiveId" clId="{6A070D05-A3F7-4D39-B14E-582A1E0AF221}" dt="2020-05-22T03:18:30.147" v="43" actId="208"/>
          <ac:cxnSpMkLst>
            <pc:docMk/>
            <pc:sldMk cId="1479740021" sldId="472"/>
            <ac:cxnSpMk id="91" creationId="{ABB3E353-4E25-4B3E-A6C5-3D16EBC3DD5E}"/>
          </ac:cxnSpMkLst>
        </pc:cxnChg>
        <pc:cxnChg chg="add mod">
          <ac:chgData name="Kulinich Bohdan" userId="48e65c9f34e137d0" providerId="LiveId" clId="{6A070D05-A3F7-4D39-B14E-582A1E0AF221}" dt="2020-05-22T03:17:59.980" v="30" actId="1076"/>
          <ac:cxnSpMkLst>
            <pc:docMk/>
            <pc:sldMk cId="1479740021" sldId="472"/>
            <ac:cxnSpMk id="92" creationId="{24AD8BEA-9A73-4426-9DF6-CE07FB0C854D}"/>
          </ac:cxnSpMkLst>
        </pc:cxnChg>
        <pc:cxnChg chg="add mod">
          <ac:chgData name="Kulinich Bohdan" userId="48e65c9f34e137d0" providerId="LiveId" clId="{6A070D05-A3F7-4D39-B14E-582A1E0AF221}" dt="2020-05-22T03:17:59.980" v="30" actId="1076"/>
          <ac:cxnSpMkLst>
            <pc:docMk/>
            <pc:sldMk cId="1479740021" sldId="472"/>
            <ac:cxnSpMk id="93" creationId="{95225AF6-3B9E-488E-8D88-251ECD3A59B7}"/>
          </ac:cxnSpMkLst>
        </pc:cxnChg>
        <pc:cxnChg chg="add del mod">
          <ac:chgData name="Kulinich Bohdan" userId="48e65c9f34e137d0" providerId="LiveId" clId="{6A070D05-A3F7-4D39-B14E-582A1E0AF221}" dt="2020-05-22T03:18:03.911" v="33" actId="478"/>
          <ac:cxnSpMkLst>
            <pc:docMk/>
            <pc:sldMk cId="1479740021" sldId="472"/>
            <ac:cxnSpMk id="94" creationId="{E5048BA6-5A10-4895-BCC2-DACA2869FDDC}"/>
          </ac:cxnSpMkLst>
        </pc:cxnChg>
        <pc:cxnChg chg="add del mod">
          <ac:chgData name="Kulinich Bohdan" userId="48e65c9f34e137d0" providerId="LiveId" clId="{6A070D05-A3F7-4D39-B14E-582A1E0AF221}" dt="2020-05-22T03:18:03.187" v="32" actId="478"/>
          <ac:cxnSpMkLst>
            <pc:docMk/>
            <pc:sldMk cId="1479740021" sldId="472"/>
            <ac:cxnSpMk id="95" creationId="{19F9B3BC-AA19-4FC6-8970-E3C9FACD6034}"/>
          </ac:cxnSpMkLst>
        </pc:cxnChg>
        <pc:cxnChg chg="add del mod">
          <ac:chgData name="Kulinich Bohdan" userId="48e65c9f34e137d0" providerId="LiveId" clId="{6A070D05-A3F7-4D39-B14E-582A1E0AF221}" dt="2020-05-22T03:18:06.554" v="34" actId="478"/>
          <ac:cxnSpMkLst>
            <pc:docMk/>
            <pc:sldMk cId="1479740021" sldId="472"/>
            <ac:cxnSpMk id="96" creationId="{372AECC0-042E-491A-93F2-F3839CBF6CDB}"/>
          </ac:cxnSpMkLst>
        </pc:cxnChg>
        <pc:cxnChg chg="add del mod">
          <ac:chgData name="Kulinich Bohdan" userId="48e65c9f34e137d0" providerId="LiveId" clId="{6A070D05-A3F7-4D39-B14E-582A1E0AF221}" dt="2020-05-22T03:18:07.150" v="35" actId="478"/>
          <ac:cxnSpMkLst>
            <pc:docMk/>
            <pc:sldMk cId="1479740021" sldId="472"/>
            <ac:cxnSpMk id="98" creationId="{F512842F-EFC7-4BEA-B736-5415B18D70F5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11" creationId="{4A5C02B9-A6AE-4068-84BA-BA23213CB676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12" creationId="{28A40E6D-05DD-4172-8745-53362F0D5881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13" creationId="{06FF540E-B74F-40DC-9E88-7D5721BF8A94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14" creationId="{11531773-0368-443E-8D3B-F22989FDE1A7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15" creationId="{497AFAA0-0D2C-4358-8958-51B9BD1FD107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16" creationId="{13277FF6-700C-44A9-81B6-E511E0B680E5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17" creationId="{71A7405A-70A2-4F92-B27C-B249F65E64EE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18" creationId="{89FEB08C-BDE3-400C-A58B-A241102FE6F8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19" creationId="{954544E1-9AF1-48BA-A5F4-770A62BF30E4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20" creationId="{B15099B5-29E4-4F52-95AC-9929A4A250DA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21" creationId="{23E89861-7692-4144-B087-72D7484A4F92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22" creationId="{738DEA16-A273-4194-A981-76CB7169BC8A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23" creationId="{9D449BD5-BE56-4830-96B4-1788C5986C47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24" creationId="{C8FCE3AB-7F63-4BEF-B4E9-D45AC56E72D0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25" creationId="{D2618FDC-9061-4074-9A98-7AFC076BB7FA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26" creationId="{B4C1F6E1-D238-4B42-AFC3-5DB76EEE9D87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28" creationId="{707632B6-6EC1-44F3-A2E7-4F305E8A3999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29" creationId="{BCAE99F8-C291-459B-B893-860A5D052499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30" creationId="{DEDA8C81-23EA-4B5C-A58F-45951A6B8A08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31" creationId="{57687853-2E53-4511-966A-2D256705B63B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33" creationId="{39999E06-B86D-47CC-BF67-1ACC24FBFC94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34" creationId="{150F4AB9-942E-4745-8D54-985750036224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36" creationId="{8379BA87-13FB-4DE0-9E7E-B3B975DD7109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37" creationId="{92A62D96-3892-4377-8D53-762720BA9A36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38" creationId="{3FE0C6A7-FF71-41AA-93CE-9CA76414899B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40" creationId="{205D4E5E-E8E4-495D-9658-5AC0F29E41E0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41" creationId="{4A97D96C-8950-499C-926A-9C93E67021B2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42" creationId="{B1DF1F32-E141-4E46-BA18-A92022FDA88F}"/>
          </ac:cxnSpMkLst>
        </pc:cxnChg>
        <pc:cxnChg chg="add mod">
          <ac:chgData name="Kulinich Bohdan" userId="48e65c9f34e137d0" providerId="LiveId" clId="{6A070D05-A3F7-4D39-B14E-582A1E0AF221}" dt="2020-05-22T04:07:08.866" v="588" actId="1076"/>
          <ac:cxnSpMkLst>
            <pc:docMk/>
            <pc:sldMk cId="1479740021" sldId="472"/>
            <ac:cxnSpMk id="143" creationId="{4331C303-D63F-4856-9EB5-1A3038CEE156}"/>
          </ac:cxnSpMkLst>
        </pc:cxnChg>
      </pc:sldChg>
      <pc:sldChg chg="addSp delSp modSp add del mod delAnim modAnim">
        <pc:chgData name="Kulinich Bohdan" userId="48e65c9f34e137d0" providerId="LiveId" clId="{6A070D05-A3F7-4D39-B14E-582A1E0AF221}" dt="2020-05-22T12:18:49.497" v="1956" actId="47"/>
        <pc:sldMkLst>
          <pc:docMk/>
          <pc:sldMk cId="67886976" sldId="473"/>
        </pc:sldMkLst>
        <pc:spChg chg="mod">
          <ac:chgData name="Kulinich Bohdan" userId="48e65c9f34e137d0" providerId="LiveId" clId="{6A070D05-A3F7-4D39-B14E-582A1E0AF221}" dt="2020-05-22T06:45:01.256" v="1886" actId="20577"/>
          <ac:spMkLst>
            <pc:docMk/>
            <pc:sldMk cId="67886976" sldId="473"/>
            <ac:spMk id="6" creationId="{4CD1B612-D16C-4F70-8335-78480BFE8EC8}"/>
          </ac:spMkLst>
        </pc:spChg>
        <pc:spChg chg="add del mod">
          <ac:chgData name="Kulinich Bohdan" userId="48e65c9f34e137d0" providerId="LiveId" clId="{6A070D05-A3F7-4D39-B14E-582A1E0AF221}" dt="2020-05-22T06:46:17.136" v="1894" actId="478"/>
          <ac:spMkLst>
            <pc:docMk/>
            <pc:sldMk cId="67886976" sldId="473"/>
            <ac:spMk id="18" creationId="{F2B40AAD-1573-48F7-97F7-D5D03C5CC37B}"/>
          </ac:spMkLst>
        </pc:spChg>
        <pc:spChg chg="add del mod">
          <ac:chgData name="Kulinich Bohdan" userId="48e65c9f34e137d0" providerId="LiveId" clId="{6A070D05-A3F7-4D39-B14E-582A1E0AF221}" dt="2020-05-22T06:46:17.136" v="1894" actId="478"/>
          <ac:spMkLst>
            <pc:docMk/>
            <pc:sldMk cId="67886976" sldId="473"/>
            <ac:spMk id="23" creationId="{A4093692-D0EA-44E6-A4D2-436E5F983D90}"/>
          </ac:spMkLst>
        </pc:spChg>
        <pc:spChg chg="add del mod">
          <ac:chgData name="Kulinich Bohdan" userId="48e65c9f34e137d0" providerId="LiveId" clId="{6A070D05-A3F7-4D39-B14E-582A1E0AF221}" dt="2020-05-22T06:46:17.136" v="1894" actId="478"/>
          <ac:spMkLst>
            <pc:docMk/>
            <pc:sldMk cId="67886976" sldId="473"/>
            <ac:spMk id="24" creationId="{04B057CA-B80C-424C-B7F2-9CA2709544C7}"/>
          </ac:spMkLst>
        </pc:spChg>
        <pc:spChg chg="add del mod">
          <ac:chgData name="Kulinich Bohdan" userId="48e65c9f34e137d0" providerId="LiveId" clId="{6A070D05-A3F7-4D39-B14E-582A1E0AF221}" dt="2020-05-22T06:46:17.136" v="1894" actId="478"/>
          <ac:spMkLst>
            <pc:docMk/>
            <pc:sldMk cId="67886976" sldId="473"/>
            <ac:spMk id="25" creationId="{E202D7AB-1B70-4F87-B31F-2A4EAAED2E35}"/>
          </ac:spMkLst>
        </pc:spChg>
        <pc:spChg chg="add del mod">
          <ac:chgData name="Kulinich Bohdan" userId="48e65c9f34e137d0" providerId="LiveId" clId="{6A070D05-A3F7-4D39-B14E-582A1E0AF221}" dt="2020-05-22T06:46:17.136" v="1894" actId="478"/>
          <ac:spMkLst>
            <pc:docMk/>
            <pc:sldMk cId="67886976" sldId="473"/>
            <ac:spMk id="26" creationId="{5B5C9480-A342-4F2E-8383-413A6B5173CC}"/>
          </ac:spMkLst>
        </pc:spChg>
        <pc:spChg chg="add del mod">
          <ac:chgData name="Kulinich Bohdan" userId="48e65c9f34e137d0" providerId="LiveId" clId="{6A070D05-A3F7-4D39-B14E-582A1E0AF221}" dt="2020-05-22T06:46:17.136" v="1894" actId="478"/>
          <ac:spMkLst>
            <pc:docMk/>
            <pc:sldMk cId="67886976" sldId="473"/>
            <ac:spMk id="29" creationId="{0C0C2137-ED0A-49FE-B937-B93ECC33958C}"/>
          </ac:spMkLst>
        </pc:spChg>
        <pc:spChg chg="add del mod">
          <ac:chgData name="Kulinich Bohdan" userId="48e65c9f34e137d0" providerId="LiveId" clId="{6A070D05-A3F7-4D39-B14E-582A1E0AF221}" dt="2020-05-22T06:46:17.136" v="1894" actId="478"/>
          <ac:spMkLst>
            <pc:docMk/>
            <pc:sldMk cId="67886976" sldId="473"/>
            <ac:spMk id="30" creationId="{0E908315-474E-45F5-A690-98676016528F}"/>
          </ac:spMkLst>
        </pc:spChg>
        <pc:spChg chg="add mod">
          <ac:chgData name="Kulinich Bohdan" userId="48e65c9f34e137d0" providerId="LiveId" clId="{6A070D05-A3F7-4D39-B14E-582A1E0AF221}" dt="2020-05-22T06:46:20.146" v="1896" actId="1076"/>
          <ac:spMkLst>
            <pc:docMk/>
            <pc:sldMk cId="67886976" sldId="473"/>
            <ac:spMk id="45" creationId="{4A016A26-E73E-4009-B3A4-FF715D6FED1D}"/>
          </ac:spMkLst>
        </pc:spChg>
        <pc:spChg chg="add mod">
          <ac:chgData name="Kulinich Bohdan" userId="48e65c9f34e137d0" providerId="LiveId" clId="{6A070D05-A3F7-4D39-B14E-582A1E0AF221}" dt="2020-05-22T06:46:20.146" v="1896" actId="1076"/>
          <ac:spMkLst>
            <pc:docMk/>
            <pc:sldMk cId="67886976" sldId="473"/>
            <ac:spMk id="50" creationId="{D4EEF8E1-4AE3-41F1-B930-5BAE087C410E}"/>
          </ac:spMkLst>
        </pc:spChg>
        <pc:spChg chg="del">
          <ac:chgData name="Kulinich Bohdan" userId="48e65c9f34e137d0" providerId="LiveId" clId="{6A070D05-A3F7-4D39-B14E-582A1E0AF221}" dt="2020-05-22T06:44:57.396" v="1871" actId="478"/>
          <ac:spMkLst>
            <pc:docMk/>
            <pc:sldMk cId="67886976" sldId="473"/>
            <ac:spMk id="51" creationId="{86BC9140-E395-435D-A852-213A1317C46C}"/>
          </ac:spMkLst>
        </pc:spChg>
        <pc:spChg chg="add mod">
          <ac:chgData name="Kulinich Bohdan" userId="48e65c9f34e137d0" providerId="LiveId" clId="{6A070D05-A3F7-4D39-B14E-582A1E0AF221}" dt="2020-05-22T06:46:20.146" v="1896" actId="1076"/>
          <ac:spMkLst>
            <pc:docMk/>
            <pc:sldMk cId="67886976" sldId="473"/>
            <ac:spMk id="52" creationId="{628ED380-92EC-43BB-968E-0F49346F1DCF}"/>
          </ac:spMkLst>
        </pc:spChg>
        <pc:spChg chg="add mod">
          <ac:chgData name="Kulinich Bohdan" userId="48e65c9f34e137d0" providerId="LiveId" clId="{6A070D05-A3F7-4D39-B14E-582A1E0AF221}" dt="2020-05-22T06:46:20.146" v="1896" actId="1076"/>
          <ac:spMkLst>
            <pc:docMk/>
            <pc:sldMk cId="67886976" sldId="473"/>
            <ac:spMk id="53" creationId="{7B8ECE19-E008-4B9E-9A7B-6E235D35A9BE}"/>
          </ac:spMkLst>
        </pc:spChg>
        <pc:spChg chg="add mod">
          <ac:chgData name="Kulinich Bohdan" userId="48e65c9f34e137d0" providerId="LiveId" clId="{6A070D05-A3F7-4D39-B14E-582A1E0AF221}" dt="2020-05-22T06:46:20.146" v="1896" actId="1076"/>
          <ac:spMkLst>
            <pc:docMk/>
            <pc:sldMk cId="67886976" sldId="473"/>
            <ac:spMk id="54" creationId="{BCF6474A-F26E-40C5-9010-7F6DF781DD12}"/>
          </ac:spMkLst>
        </pc:spChg>
        <pc:spChg chg="add mod">
          <ac:chgData name="Kulinich Bohdan" userId="48e65c9f34e137d0" providerId="LiveId" clId="{6A070D05-A3F7-4D39-B14E-582A1E0AF221}" dt="2020-05-22T06:46:20.146" v="1896" actId="1076"/>
          <ac:spMkLst>
            <pc:docMk/>
            <pc:sldMk cId="67886976" sldId="473"/>
            <ac:spMk id="56" creationId="{EE275FCE-4D14-4AA6-88E4-58FA17EDD885}"/>
          </ac:spMkLst>
        </pc:spChg>
        <pc:grpChg chg="add mod">
          <ac:chgData name="Kulinich Bohdan" userId="48e65c9f34e137d0" providerId="LiveId" clId="{6A070D05-A3F7-4D39-B14E-582A1E0AF221}" dt="2020-05-22T06:47:30.207" v="1912" actId="14100"/>
          <ac:grpSpMkLst>
            <pc:docMk/>
            <pc:sldMk cId="67886976" sldId="473"/>
            <ac:grpSpMk id="31" creationId="{B931BEB7-C1F1-4564-8811-97562A5337BE}"/>
          </ac:grpSpMkLst>
        </pc:grpChg>
        <pc:picChg chg="del">
          <ac:chgData name="Kulinich Bohdan" userId="48e65c9f34e137d0" providerId="LiveId" clId="{6A070D05-A3F7-4D39-B14E-582A1E0AF221}" dt="2020-05-22T06:44:57.856" v="1872" actId="478"/>
          <ac:picMkLst>
            <pc:docMk/>
            <pc:sldMk cId="67886976" sldId="473"/>
            <ac:picMk id="131" creationId="{C6B5EE36-5CF9-46D0-983C-F86237C480B6}"/>
          </ac:picMkLst>
        </pc:picChg>
        <pc:cxnChg chg="add del mod">
          <ac:chgData name="Kulinich Bohdan" userId="48e65c9f34e137d0" providerId="LiveId" clId="{6A070D05-A3F7-4D39-B14E-582A1E0AF221}" dt="2020-05-22T06:46:17.136" v="1894" actId="478"/>
          <ac:cxnSpMkLst>
            <pc:docMk/>
            <pc:sldMk cId="67886976" sldId="473"/>
            <ac:cxnSpMk id="9" creationId="{1CC77908-0334-411B-B260-4C60C958268D}"/>
          </ac:cxnSpMkLst>
        </pc:cxnChg>
        <pc:cxnChg chg="add del mod">
          <ac:chgData name="Kulinich Bohdan" userId="48e65c9f34e137d0" providerId="LiveId" clId="{6A070D05-A3F7-4D39-B14E-582A1E0AF221}" dt="2020-05-22T06:46:17.136" v="1894" actId="478"/>
          <ac:cxnSpMkLst>
            <pc:docMk/>
            <pc:sldMk cId="67886976" sldId="473"/>
            <ac:cxnSpMk id="10" creationId="{A205A1B6-A1B7-4AD8-BA69-2CF26F4E989E}"/>
          </ac:cxnSpMkLst>
        </pc:cxnChg>
        <pc:cxnChg chg="add del mod">
          <ac:chgData name="Kulinich Bohdan" userId="48e65c9f34e137d0" providerId="LiveId" clId="{6A070D05-A3F7-4D39-B14E-582A1E0AF221}" dt="2020-05-22T06:46:17.136" v="1894" actId="478"/>
          <ac:cxnSpMkLst>
            <pc:docMk/>
            <pc:sldMk cId="67886976" sldId="473"/>
            <ac:cxnSpMk id="11" creationId="{3EC2D8B7-1AB2-46EE-9A54-E77A9C79F13F}"/>
          </ac:cxnSpMkLst>
        </pc:cxnChg>
        <pc:cxnChg chg="add del mod">
          <ac:chgData name="Kulinich Bohdan" userId="48e65c9f34e137d0" providerId="LiveId" clId="{6A070D05-A3F7-4D39-B14E-582A1E0AF221}" dt="2020-05-22T06:46:17.136" v="1894" actId="478"/>
          <ac:cxnSpMkLst>
            <pc:docMk/>
            <pc:sldMk cId="67886976" sldId="473"/>
            <ac:cxnSpMk id="12" creationId="{A04073BE-FDA1-4F80-8589-09AF14C5F751}"/>
          </ac:cxnSpMkLst>
        </pc:cxnChg>
        <pc:cxnChg chg="add del mod">
          <ac:chgData name="Kulinich Bohdan" userId="48e65c9f34e137d0" providerId="LiveId" clId="{6A070D05-A3F7-4D39-B14E-582A1E0AF221}" dt="2020-05-22T06:46:17.136" v="1894" actId="478"/>
          <ac:cxnSpMkLst>
            <pc:docMk/>
            <pc:sldMk cId="67886976" sldId="473"/>
            <ac:cxnSpMk id="13" creationId="{EF98615F-0BAF-4827-8525-14A586160CEE}"/>
          </ac:cxnSpMkLst>
        </pc:cxnChg>
        <pc:cxnChg chg="add del mod">
          <ac:chgData name="Kulinich Bohdan" userId="48e65c9f34e137d0" providerId="LiveId" clId="{6A070D05-A3F7-4D39-B14E-582A1E0AF221}" dt="2020-05-22T06:46:17.136" v="1894" actId="478"/>
          <ac:cxnSpMkLst>
            <pc:docMk/>
            <pc:sldMk cId="67886976" sldId="473"/>
            <ac:cxnSpMk id="14" creationId="{39E473AD-7069-4921-90D1-73D39ED15CC1}"/>
          </ac:cxnSpMkLst>
        </pc:cxnChg>
        <pc:cxnChg chg="add del mod">
          <ac:chgData name="Kulinich Bohdan" userId="48e65c9f34e137d0" providerId="LiveId" clId="{6A070D05-A3F7-4D39-B14E-582A1E0AF221}" dt="2020-05-22T06:46:17.136" v="1894" actId="478"/>
          <ac:cxnSpMkLst>
            <pc:docMk/>
            <pc:sldMk cId="67886976" sldId="473"/>
            <ac:cxnSpMk id="15" creationId="{BD582D62-45B5-45CA-99DF-F6149F66127F}"/>
          </ac:cxnSpMkLst>
        </pc:cxnChg>
        <pc:cxnChg chg="add del mod">
          <ac:chgData name="Kulinich Bohdan" userId="48e65c9f34e137d0" providerId="LiveId" clId="{6A070D05-A3F7-4D39-B14E-582A1E0AF221}" dt="2020-05-22T06:46:17.136" v="1894" actId="478"/>
          <ac:cxnSpMkLst>
            <pc:docMk/>
            <pc:sldMk cId="67886976" sldId="473"/>
            <ac:cxnSpMk id="16" creationId="{B1F0DA05-ECD3-4C7C-A1DB-3518B189D47A}"/>
          </ac:cxnSpMkLst>
        </pc:cxnChg>
        <pc:cxnChg chg="add del mod">
          <ac:chgData name="Kulinich Bohdan" userId="48e65c9f34e137d0" providerId="LiveId" clId="{6A070D05-A3F7-4D39-B14E-582A1E0AF221}" dt="2020-05-22T06:46:17.136" v="1894" actId="478"/>
          <ac:cxnSpMkLst>
            <pc:docMk/>
            <pc:sldMk cId="67886976" sldId="473"/>
            <ac:cxnSpMk id="17" creationId="{E5341A9A-2725-4522-A1AB-D3195ACDB1CC}"/>
          </ac:cxnSpMkLst>
        </pc:cxnChg>
        <pc:cxnChg chg="add del mod">
          <ac:chgData name="Kulinich Bohdan" userId="48e65c9f34e137d0" providerId="LiveId" clId="{6A070D05-A3F7-4D39-B14E-582A1E0AF221}" dt="2020-05-22T06:45:48.139" v="1891" actId="478"/>
          <ac:cxnSpMkLst>
            <pc:docMk/>
            <pc:sldMk cId="67886976" sldId="473"/>
            <ac:cxnSpMk id="19" creationId="{1D22525A-E8DC-4A7B-B4C5-B24A9EA91DB2}"/>
          </ac:cxnSpMkLst>
        </pc:cxnChg>
        <pc:cxnChg chg="add del mod">
          <ac:chgData name="Kulinich Bohdan" userId="48e65c9f34e137d0" providerId="LiveId" clId="{6A070D05-A3F7-4D39-B14E-582A1E0AF221}" dt="2020-05-22T06:45:50.371" v="1893" actId="478"/>
          <ac:cxnSpMkLst>
            <pc:docMk/>
            <pc:sldMk cId="67886976" sldId="473"/>
            <ac:cxnSpMk id="20" creationId="{1FBA936E-9F9C-45F2-A4F6-EF4022ED975D}"/>
          </ac:cxnSpMkLst>
        </pc:cxnChg>
        <pc:cxnChg chg="add del mod">
          <ac:chgData name="Kulinich Bohdan" userId="48e65c9f34e137d0" providerId="LiveId" clId="{6A070D05-A3F7-4D39-B14E-582A1E0AF221}" dt="2020-05-22T06:45:49.276" v="1892" actId="478"/>
          <ac:cxnSpMkLst>
            <pc:docMk/>
            <pc:sldMk cId="67886976" sldId="473"/>
            <ac:cxnSpMk id="21" creationId="{7FC31913-0192-464F-AB6A-7B2B256CC682}"/>
          </ac:cxnSpMkLst>
        </pc:cxnChg>
        <pc:cxnChg chg="add del mod">
          <ac:chgData name="Kulinich Bohdan" userId="48e65c9f34e137d0" providerId="LiveId" clId="{6A070D05-A3F7-4D39-B14E-582A1E0AF221}" dt="2020-05-22T06:45:47.406" v="1890" actId="478"/>
          <ac:cxnSpMkLst>
            <pc:docMk/>
            <pc:sldMk cId="67886976" sldId="473"/>
            <ac:cxnSpMk id="22" creationId="{092950C0-A8D4-44B5-B96E-DC1878DDF400}"/>
          </ac:cxnSpMkLst>
        </pc:cxnChg>
        <pc:cxnChg chg="add del mod">
          <ac:chgData name="Kulinich Bohdan" userId="48e65c9f34e137d0" providerId="LiveId" clId="{6A070D05-A3F7-4D39-B14E-582A1E0AF221}" dt="2020-05-22T06:46:17.136" v="1894" actId="478"/>
          <ac:cxnSpMkLst>
            <pc:docMk/>
            <pc:sldMk cId="67886976" sldId="473"/>
            <ac:cxnSpMk id="27" creationId="{A29321DE-82DE-4E3C-8648-80A49A62D60C}"/>
          </ac:cxnSpMkLst>
        </pc:cxnChg>
        <pc:cxnChg chg="add del mod">
          <ac:chgData name="Kulinich Bohdan" userId="48e65c9f34e137d0" providerId="LiveId" clId="{6A070D05-A3F7-4D39-B14E-582A1E0AF221}" dt="2020-05-22T06:46:17.136" v="1894" actId="478"/>
          <ac:cxnSpMkLst>
            <pc:docMk/>
            <pc:sldMk cId="67886976" sldId="473"/>
            <ac:cxnSpMk id="28" creationId="{BD16C79C-01F7-4038-B0B6-2B5ED5C00618}"/>
          </ac:cxnSpMkLst>
        </pc:cxnChg>
        <pc:cxnChg chg="mod">
          <ac:chgData name="Kulinich Bohdan" userId="48e65c9f34e137d0" providerId="LiveId" clId="{6A070D05-A3F7-4D39-B14E-582A1E0AF221}" dt="2020-05-22T06:46:17.571" v="1895"/>
          <ac:cxnSpMkLst>
            <pc:docMk/>
            <pc:sldMk cId="67886976" sldId="473"/>
            <ac:cxnSpMk id="32" creationId="{23F37CFF-E281-4D92-8F05-4DAA1953D64D}"/>
          </ac:cxnSpMkLst>
        </pc:cxnChg>
        <pc:cxnChg chg="mod">
          <ac:chgData name="Kulinich Bohdan" userId="48e65c9f34e137d0" providerId="LiveId" clId="{6A070D05-A3F7-4D39-B14E-582A1E0AF221}" dt="2020-05-22T06:46:17.571" v="1895"/>
          <ac:cxnSpMkLst>
            <pc:docMk/>
            <pc:sldMk cId="67886976" sldId="473"/>
            <ac:cxnSpMk id="33" creationId="{027A84A9-8FA2-42DD-9E67-483910C1FA03}"/>
          </ac:cxnSpMkLst>
        </pc:cxnChg>
        <pc:cxnChg chg="add mod">
          <ac:chgData name="Kulinich Bohdan" userId="48e65c9f34e137d0" providerId="LiveId" clId="{6A070D05-A3F7-4D39-B14E-582A1E0AF221}" dt="2020-05-22T06:46:20.146" v="1896" actId="1076"/>
          <ac:cxnSpMkLst>
            <pc:docMk/>
            <pc:sldMk cId="67886976" sldId="473"/>
            <ac:cxnSpMk id="34" creationId="{FBDA0FEA-CE20-4307-9D54-23DBB1156E41}"/>
          </ac:cxnSpMkLst>
        </pc:cxnChg>
        <pc:cxnChg chg="add mod">
          <ac:chgData name="Kulinich Bohdan" userId="48e65c9f34e137d0" providerId="LiveId" clId="{6A070D05-A3F7-4D39-B14E-582A1E0AF221}" dt="2020-05-22T06:47:30.207" v="1912" actId="14100"/>
          <ac:cxnSpMkLst>
            <pc:docMk/>
            <pc:sldMk cId="67886976" sldId="473"/>
            <ac:cxnSpMk id="35" creationId="{85DFAF0C-E512-4948-9EF2-D9AFD58F45B3}"/>
          </ac:cxnSpMkLst>
        </pc:cxnChg>
        <pc:cxnChg chg="add mod">
          <ac:chgData name="Kulinich Bohdan" userId="48e65c9f34e137d0" providerId="LiveId" clId="{6A070D05-A3F7-4D39-B14E-582A1E0AF221}" dt="2020-05-22T06:46:36.487" v="1899" actId="208"/>
          <ac:cxnSpMkLst>
            <pc:docMk/>
            <pc:sldMk cId="67886976" sldId="473"/>
            <ac:cxnSpMk id="36" creationId="{907F72F6-C604-4FF6-9251-09487F39C35A}"/>
          </ac:cxnSpMkLst>
        </pc:cxnChg>
        <pc:cxnChg chg="add mod">
          <ac:chgData name="Kulinich Bohdan" userId="48e65c9f34e137d0" providerId="LiveId" clId="{6A070D05-A3F7-4D39-B14E-582A1E0AF221}" dt="2020-05-22T06:46:20.146" v="1896" actId="1076"/>
          <ac:cxnSpMkLst>
            <pc:docMk/>
            <pc:sldMk cId="67886976" sldId="473"/>
            <ac:cxnSpMk id="37" creationId="{707D45FF-1B57-4ECD-A09B-022C8742E7D0}"/>
          </ac:cxnSpMkLst>
        </pc:cxnChg>
        <pc:cxnChg chg="add mod">
          <ac:chgData name="Kulinich Bohdan" userId="48e65c9f34e137d0" providerId="LiveId" clId="{6A070D05-A3F7-4D39-B14E-582A1E0AF221}" dt="2020-05-22T06:46:20.146" v="1896" actId="1076"/>
          <ac:cxnSpMkLst>
            <pc:docMk/>
            <pc:sldMk cId="67886976" sldId="473"/>
            <ac:cxnSpMk id="38" creationId="{A67E289D-F6C4-46C8-954A-4456CCC4E95B}"/>
          </ac:cxnSpMkLst>
        </pc:cxnChg>
        <pc:cxnChg chg="add mod">
          <ac:chgData name="Kulinich Bohdan" userId="48e65c9f34e137d0" providerId="LiveId" clId="{6A070D05-A3F7-4D39-B14E-582A1E0AF221}" dt="2020-05-22T06:46:20.146" v="1896" actId="1076"/>
          <ac:cxnSpMkLst>
            <pc:docMk/>
            <pc:sldMk cId="67886976" sldId="473"/>
            <ac:cxnSpMk id="39" creationId="{356265D1-A6E8-45F2-BC4B-ED074A44653C}"/>
          </ac:cxnSpMkLst>
        </pc:cxnChg>
        <pc:cxnChg chg="add mod">
          <ac:chgData name="Kulinich Bohdan" userId="48e65c9f34e137d0" providerId="LiveId" clId="{6A070D05-A3F7-4D39-B14E-582A1E0AF221}" dt="2020-05-22T06:46:20.146" v="1896" actId="1076"/>
          <ac:cxnSpMkLst>
            <pc:docMk/>
            <pc:sldMk cId="67886976" sldId="473"/>
            <ac:cxnSpMk id="40" creationId="{EB29EBAC-99F9-4103-9682-8A0EF08F11D1}"/>
          </ac:cxnSpMkLst>
        </pc:cxnChg>
        <pc:cxnChg chg="add mod">
          <ac:chgData name="Kulinich Bohdan" userId="48e65c9f34e137d0" providerId="LiveId" clId="{6A070D05-A3F7-4D39-B14E-582A1E0AF221}" dt="2020-05-22T06:46:20.146" v="1896" actId="1076"/>
          <ac:cxnSpMkLst>
            <pc:docMk/>
            <pc:sldMk cId="67886976" sldId="473"/>
            <ac:cxnSpMk id="41" creationId="{3565612F-B4E3-459C-85D6-9A7E88B72381}"/>
          </ac:cxnSpMkLst>
        </pc:cxnChg>
        <pc:cxnChg chg="add mod">
          <ac:chgData name="Kulinich Bohdan" userId="48e65c9f34e137d0" providerId="LiveId" clId="{6A070D05-A3F7-4D39-B14E-582A1E0AF221}" dt="2020-05-22T06:46:20.146" v="1896" actId="1076"/>
          <ac:cxnSpMkLst>
            <pc:docMk/>
            <pc:sldMk cId="67886976" sldId="473"/>
            <ac:cxnSpMk id="42" creationId="{95023236-D2C2-4607-95A4-96494EDC7A90}"/>
          </ac:cxnSpMkLst>
        </pc:cxnChg>
        <pc:cxnChg chg="add mod">
          <ac:chgData name="Kulinich Bohdan" userId="48e65c9f34e137d0" providerId="LiveId" clId="{6A070D05-A3F7-4D39-B14E-582A1E0AF221}" dt="2020-05-22T06:46:34.096" v="1898" actId="208"/>
          <ac:cxnSpMkLst>
            <pc:docMk/>
            <pc:sldMk cId="67886976" sldId="473"/>
            <ac:cxnSpMk id="43" creationId="{9FC6D74D-61C7-43A9-A90B-50548198877F}"/>
          </ac:cxnSpMkLst>
        </pc:cxnChg>
        <pc:cxnChg chg="add mod">
          <ac:chgData name="Kulinich Bohdan" userId="48e65c9f34e137d0" providerId="LiveId" clId="{6A070D05-A3F7-4D39-B14E-582A1E0AF221}" dt="2020-05-22T06:46:20.146" v="1896" actId="1076"/>
          <ac:cxnSpMkLst>
            <pc:docMk/>
            <pc:sldMk cId="67886976" sldId="473"/>
            <ac:cxnSpMk id="44" creationId="{CDD3270C-71FF-49AB-92D0-105A37F0A2F7}"/>
          </ac:cxnSpMkLst>
        </pc:cxnChg>
        <pc:cxnChg chg="add del mod">
          <ac:chgData name="Kulinich Bohdan" userId="48e65c9f34e137d0" providerId="LiveId" clId="{6A070D05-A3F7-4D39-B14E-582A1E0AF221}" dt="2020-05-22T06:53:40.404" v="1920" actId="478"/>
          <ac:cxnSpMkLst>
            <pc:docMk/>
            <pc:sldMk cId="67886976" sldId="473"/>
            <ac:cxnSpMk id="46" creationId="{B5BD27D9-4C33-47E5-882B-2C515DDEECCA}"/>
          </ac:cxnSpMkLst>
        </pc:cxnChg>
        <pc:cxnChg chg="add del mod">
          <ac:chgData name="Kulinich Bohdan" userId="48e65c9f34e137d0" providerId="LiveId" clId="{6A070D05-A3F7-4D39-B14E-582A1E0AF221}" dt="2020-05-22T06:53:43.564" v="1922" actId="478"/>
          <ac:cxnSpMkLst>
            <pc:docMk/>
            <pc:sldMk cId="67886976" sldId="473"/>
            <ac:cxnSpMk id="47" creationId="{D5AE8DBC-6373-4CA2-95EA-D7104B4080CF}"/>
          </ac:cxnSpMkLst>
        </pc:cxnChg>
        <pc:cxnChg chg="add del mod">
          <ac:chgData name="Kulinich Bohdan" userId="48e65c9f34e137d0" providerId="LiveId" clId="{6A070D05-A3F7-4D39-B14E-582A1E0AF221}" dt="2020-05-22T06:47:38.761" v="1914" actId="478"/>
          <ac:cxnSpMkLst>
            <pc:docMk/>
            <pc:sldMk cId="67886976" sldId="473"/>
            <ac:cxnSpMk id="48" creationId="{50F28800-762C-4683-991A-30E9914E335D}"/>
          </ac:cxnSpMkLst>
        </pc:cxnChg>
        <pc:cxnChg chg="add del mod">
          <ac:chgData name="Kulinich Bohdan" userId="48e65c9f34e137d0" providerId="LiveId" clId="{6A070D05-A3F7-4D39-B14E-582A1E0AF221}" dt="2020-05-22T06:53:42.734" v="1921" actId="478"/>
          <ac:cxnSpMkLst>
            <pc:docMk/>
            <pc:sldMk cId="67886976" sldId="473"/>
            <ac:cxnSpMk id="49" creationId="{07ED30BF-67B5-47AE-A173-F67FD330E0F5}"/>
          </ac:cxnSpMkLst>
        </pc:cxnChg>
        <pc:cxnChg chg="add mod">
          <ac:chgData name="Kulinich Bohdan" userId="48e65c9f34e137d0" providerId="LiveId" clId="{6A070D05-A3F7-4D39-B14E-582A1E0AF221}" dt="2020-05-22T06:46:20.146" v="1896" actId="1076"/>
          <ac:cxnSpMkLst>
            <pc:docMk/>
            <pc:sldMk cId="67886976" sldId="473"/>
            <ac:cxnSpMk id="55" creationId="{D65A21C1-F537-489B-92B9-242A271CAE94}"/>
          </ac:cxnSpMkLst>
        </pc:cxnChg>
        <pc:cxnChg chg="add del mod">
          <ac:chgData name="Kulinich Bohdan" userId="48e65c9f34e137d0" providerId="LiveId" clId="{6A070D05-A3F7-4D39-B14E-582A1E0AF221}" dt="2020-05-22T06:53:38.594" v="1918" actId="478"/>
          <ac:cxnSpMkLst>
            <pc:docMk/>
            <pc:sldMk cId="67886976" sldId="473"/>
            <ac:cxnSpMk id="57" creationId="{4FB39D88-F5E2-4DEC-8269-4D683018A73E}"/>
          </ac:cxnSpMkLst>
        </pc:cxnChg>
        <pc:cxnChg chg="add del mod">
          <ac:chgData name="Kulinich Bohdan" userId="48e65c9f34e137d0" providerId="LiveId" clId="{6A070D05-A3F7-4D39-B14E-582A1E0AF221}" dt="2020-05-22T06:53:39.505" v="1919" actId="478"/>
          <ac:cxnSpMkLst>
            <pc:docMk/>
            <pc:sldMk cId="67886976" sldId="473"/>
            <ac:cxnSpMk id="58" creationId="{9EF1018A-9CEC-4336-AF60-892300AD2716}"/>
          </ac:cxnSpMkLst>
        </pc:cxnChg>
        <pc:cxnChg chg="add mod">
          <ac:chgData name="Kulinich Bohdan" userId="48e65c9f34e137d0" providerId="LiveId" clId="{6A070D05-A3F7-4D39-B14E-582A1E0AF221}" dt="2020-05-22T06:47:49.766" v="1917" actId="14100"/>
          <ac:cxnSpMkLst>
            <pc:docMk/>
            <pc:sldMk cId="67886976" sldId="473"/>
            <ac:cxnSpMk id="59" creationId="{B9B225F4-3514-45B9-9F0E-FC27D94436F8}"/>
          </ac:cxnSpMkLst>
        </pc:cxnChg>
      </pc:sldChg>
      <pc:sldChg chg="addSp delSp modSp add del mod delAnim modAnim">
        <pc:chgData name="Kulinich Bohdan" userId="48e65c9f34e137d0" providerId="LiveId" clId="{6A070D05-A3F7-4D39-B14E-582A1E0AF221}" dt="2020-05-22T06:16:31.097" v="1590" actId="47"/>
        <pc:sldMkLst>
          <pc:docMk/>
          <pc:sldMk cId="712844964" sldId="473"/>
        </pc:sldMkLst>
        <pc:spChg chg="add mod">
          <ac:chgData name="Kulinich Bohdan" userId="48e65c9f34e137d0" providerId="LiveId" clId="{6A070D05-A3F7-4D39-B14E-582A1E0AF221}" dt="2020-05-22T05:27:55.073" v="1551" actId="1076"/>
          <ac:spMkLst>
            <pc:docMk/>
            <pc:sldMk cId="712844964" sldId="473"/>
            <ac:spMk id="71" creationId="{8A3B0626-47E2-487A-9994-093ED2F35C84}"/>
          </ac:spMkLst>
        </pc:spChg>
        <pc:spChg chg="add mod">
          <ac:chgData name="Kulinich Bohdan" userId="48e65c9f34e137d0" providerId="LiveId" clId="{6A070D05-A3F7-4D39-B14E-582A1E0AF221}" dt="2020-05-22T05:28:01.967" v="1555" actId="20577"/>
          <ac:spMkLst>
            <pc:docMk/>
            <pc:sldMk cId="712844964" sldId="473"/>
            <ac:spMk id="72" creationId="{275A1642-5995-4E75-A3DB-C4965C22B3F9}"/>
          </ac:spMkLst>
        </pc:spChg>
        <pc:spChg chg="add mod">
          <ac:chgData name="Kulinich Bohdan" userId="48e65c9f34e137d0" providerId="LiveId" clId="{6A070D05-A3F7-4D39-B14E-582A1E0AF221}" dt="2020-05-22T05:28:07.747" v="1558" actId="20577"/>
          <ac:spMkLst>
            <pc:docMk/>
            <pc:sldMk cId="712844964" sldId="473"/>
            <ac:spMk id="73" creationId="{47F518BF-377D-4936-87B4-2EF3D1BDD423}"/>
          </ac:spMkLst>
        </pc:spChg>
        <pc:spChg chg="add mod">
          <ac:chgData name="Kulinich Bohdan" userId="48e65c9f34e137d0" providerId="LiveId" clId="{6A070D05-A3F7-4D39-B14E-582A1E0AF221}" dt="2020-05-22T05:28:15.308" v="1561" actId="20577"/>
          <ac:spMkLst>
            <pc:docMk/>
            <pc:sldMk cId="712844964" sldId="473"/>
            <ac:spMk id="74" creationId="{F2CF4B8E-7DE2-4934-BFC5-7ADCA5EA9BE4}"/>
          </ac:spMkLst>
        </pc:spChg>
        <pc:spChg chg="add mod">
          <ac:chgData name="Kulinich Bohdan" userId="48e65c9f34e137d0" providerId="LiveId" clId="{6A070D05-A3F7-4D39-B14E-582A1E0AF221}" dt="2020-05-22T05:28:22.338" v="1564" actId="20577"/>
          <ac:spMkLst>
            <pc:docMk/>
            <pc:sldMk cId="712844964" sldId="473"/>
            <ac:spMk id="75" creationId="{2B1279BB-B289-4EA9-99CA-44F18AC68E2B}"/>
          </ac:spMkLst>
        </pc:spChg>
        <pc:spChg chg="add mod">
          <ac:chgData name="Kulinich Bohdan" userId="48e65c9f34e137d0" providerId="LiveId" clId="{6A070D05-A3F7-4D39-B14E-582A1E0AF221}" dt="2020-05-22T05:28:35.639" v="1567" actId="20577"/>
          <ac:spMkLst>
            <pc:docMk/>
            <pc:sldMk cId="712844964" sldId="473"/>
            <ac:spMk id="76" creationId="{0D454CDA-D464-4A5D-A920-44F541BC67C9}"/>
          </ac:spMkLst>
        </pc:spChg>
        <pc:spChg chg="add mod">
          <ac:chgData name="Kulinich Bohdan" userId="48e65c9f34e137d0" providerId="LiveId" clId="{6A070D05-A3F7-4D39-B14E-582A1E0AF221}" dt="2020-05-22T05:28:48.437" v="1571" actId="20577"/>
          <ac:spMkLst>
            <pc:docMk/>
            <pc:sldMk cId="712844964" sldId="473"/>
            <ac:spMk id="77" creationId="{4A70C810-C6CE-452C-B5BF-852E28AD003A}"/>
          </ac:spMkLst>
        </pc:spChg>
        <pc:spChg chg="add mod">
          <ac:chgData name="Kulinich Bohdan" userId="48e65c9f34e137d0" providerId="LiveId" clId="{6A070D05-A3F7-4D39-B14E-582A1E0AF221}" dt="2020-05-22T05:28:59.674" v="1579" actId="20577"/>
          <ac:spMkLst>
            <pc:docMk/>
            <pc:sldMk cId="712844964" sldId="473"/>
            <ac:spMk id="78" creationId="{363B5EB0-BEAD-4BA2-A321-08542D1AF3BA}"/>
          </ac:spMkLst>
        </pc:spChg>
        <pc:grpChg chg="add del mod">
          <ac:chgData name="Kulinich Bohdan" userId="48e65c9f34e137d0" providerId="LiveId" clId="{6A070D05-A3F7-4D39-B14E-582A1E0AF221}" dt="2020-05-22T05:23:49.522" v="1492" actId="165"/>
          <ac:grpSpMkLst>
            <pc:docMk/>
            <pc:sldMk cId="712844964" sldId="473"/>
            <ac:grpSpMk id="28" creationId="{A9FD886A-9847-4B5C-B4BA-C4747BD5360B}"/>
          </ac:grpSpMkLst>
        </pc:grpChg>
        <pc:picChg chg="add del mod">
          <ac:chgData name="Kulinich Bohdan" userId="48e65c9f34e137d0" providerId="LiveId" clId="{6A070D05-A3F7-4D39-B14E-582A1E0AF221}" dt="2020-05-22T05:25:14.925" v="1517" actId="478"/>
          <ac:picMkLst>
            <pc:docMk/>
            <pc:sldMk cId="712844964" sldId="473"/>
            <ac:picMk id="2" creationId="{0C6B969E-46C2-4BA8-97AC-15D6F323B46C}"/>
          </ac:picMkLst>
        </pc:picChg>
        <pc:picChg chg="del">
          <ac:chgData name="Kulinich Bohdan" userId="48e65c9f34e137d0" providerId="LiveId" clId="{6A070D05-A3F7-4D39-B14E-582A1E0AF221}" dt="2020-05-22T05:21:22.084" v="1437" actId="478"/>
          <ac:picMkLst>
            <pc:docMk/>
            <pc:sldMk cId="712844964" sldId="473"/>
            <ac:picMk id="19" creationId="{33CDDED6-8CCE-4C27-815A-07594633F380}"/>
          </ac:picMkLst>
        </pc:picChg>
        <pc:cxnChg chg="add mod">
          <ac:chgData name="Kulinich Bohdan" userId="48e65c9f34e137d0" providerId="LiveId" clId="{6A070D05-A3F7-4D39-B14E-582A1E0AF221}" dt="2020-05-22T05:25:09.077" v="1516" actId="693"/>
          <ac:cxnSpMkLst>
            <pc:docMk/>
            <pc:sldMk cId="712844964" sldId="473"/>
            <ac:cxnSpMk id="9" creationId="{C384B4A6-B271-45F4-82B1-A6C1E7C2760C}"/>
          </ac:cxnSpMkLst>
        </pc:cxnChg>
        <pc:cxnChg chg="add mod">
          <ac:chgData name="Kulinich Bohdan" userId="48e65c9f34e137d0" providerId="LiveId" clId="{6A070D05-A3F7-4D39-B14E-582A1E0AF221}" dt="2020-05-22T05:22:36.732" v="1467" actId="1076"/>
          <ac:cxnSpMkLst>
            <pc:docMk/>
            <pc:sldMk cId="712844964" sldId="473"/>
            <ac:cxnSpMk id="11" creationId="{C1EDD31B-F2F5-468D-B888-52BD8B7D3BF4}"/>
          </ac:cxnSpMkLst>
        </pc:cxnChg>
        <pc:cxnChg chg="add mod">
          <ac:chgData name="Kulinich Bohdan" userId="48e65c9f34e137d0" providerId="LiveId" clId="{6A070D05-A3F7-4D39-B14E-582A1E0AF221}" dt="2020-05-22T05:25:09.077" v="1516" actId="693"/>
          <ac:cxnSpMkLst>
            <pc:docMk/>
            <pc:sldMk cId="712844964" sldId="473"/>
            <ac:cxnSpMk id="12" creationId="{2AFB21FF-C542-4B28-8A87-8CD5F843E120}"/>
          </ac:cxnSpMkLst>
        </pc:cxnChg>
        <pc:cxnChg chg="add mod">
          <ac:chgData name="Kulinich Bohdan" userId="48e65c9f34e137d0" providerId="LiveId" clId="{6A070D05-A3F7-4D39-B14E-582A1E0AF221}" dt="2020-05-22T05:25:09.077" v="1516" actId="693"/>
          <ac:cxnSpMkLst>
            <pc:docMk/>
            <pc:sldMk cId="712844964" sldId="473"/>
            <ac:cxnSpMk id="15" creationId="{06DBDD76-4081-4D81-9F1B-83DE829086E9}"/>
          </ac:cxnSpMkLst>
        </pc:cxnChg>
        <pc:cxnChg chg="add mod">
          <ac:chgData name="Kulinich Bohdan" userId="48e65c9f34e137d0" providerId="LiveId" clId="{6A070D05-A3F7-4D39-B14E-582A1E0AF221}" dt="2020-05-22T05:22:35.114" v="1466" actId="1076"/>
          <ac:cxnSpMkLst>
            <pc:docMk/>
            <pc:sldMk cId="712844964" sldId="473"/>
            <ac:cxnSpMk id="16" creationId="{4C5EB040-2E60-4C73-93D1-BA80406C3F41}"/>
          </ac:cxnSpMkLst>
        </pc:cxnChg>
        <pc:cxnChg chg="add mod">
          <ac:chgData name="Kulinich Bohdan" userId="48e65c9f34e137d0" providerId="LiveId" clId="{6A070D05-A3F7-4D39-B14E-582A1E0AF221}" dt="2020-05-22T05:22:35.114" v="1466" actId="1076"/>
          <ac:cxnSpMkLst>
            <pc:docMk/>
            <pc:sldMk cId="712844964" sldId="473"/>
            <ac:cxnSpMk id="17" creationId="{EFB92C81-84B6-474B-B263-7D9F0F0FA59E}"/>
          </ac:cxnSpMkLst>
        </pc:cxnChg>
        <pc:cxnChg chg="add mod">
          <ac:chgData name="Kulinich Bohdan" userId="48e65c9f34e137d0" providerId="LiveId" clId="{6A070D05-A3F7-4D39-B14E-582A1E0AF221}" dt="2020-05-22T05:27:22.370" v="1549" actId="693"/>
          <ac:cxnSpMkLst>
            <pc:docMk/>
            <pc:sldMk cId="712844964" sldId="473"/>
            <ac:cxnSpMk id="18" creationId="{58BE9D55-5508-4AF5-BBC1-84315EBB72B6}"/>
          </ac:cxnSpMkLst>
        </pc:cxnChg>
        <pc:cxnChg chg="add mod">
          <ac:chgData name="Kulinich Bohdan" userId="48e65c9f34e137d0" providerId="LiveId" clId="{6A070D05-A3F7-4D39-B14E-582A1E0AF221}" dt="2020-05-22T05:25:09.077" v="1516" actId="693"/>
          <ac:cxnSpMkLst>
            <pc:docMk/>
            <pc:sldMk cId="712844964" sldId="473"/>
            <ac:cxnSpMk id="20" creationId="{CB1D82FF-9CD6-45DA-BA83-8B05DF202FA5}"/>
          </ac:cxnSpMkLst>
        </pc:cxnChg>
        <pc:cxnChg chg="add mod">
          <ac:chgData name="Kulinich Bohdan" userId="48e65c9f34e137d0" providerId="LiveId" clId="{6A070D05-A3F7-4D39-B14E-582A1E0AF221}" dt="2020-05-22T05:23:29.511" v="1483" actId="14100"/>
          <ac:cxnSpMkLst>
            <pc:docMk/>
            <pc:sldMk cId="712844964" sldId="473"/>
            <ac:cxnSpMk id="24" creationId="{0583CD28-8C74-4E5E-9E4D-C50665154609}"/>
          </ac:cxnSpMkLst>
        </pc:cxnChg>
        <pc:cxnChg chg="add del mod">
          <ac:chgData name="Kulinich Bohdan" userId="48e65c9f34e137d0" providerId="LiveId" clId="{6A070D05-A3F7-4D39-B14E-582A1E0AF221}" dt="2020-05-22T05:23:33.554" v="1485"/>
          <ac:cxnSpMkLst>
            <pc:docMk/>
            <pc:sldMk cId="712844964" sldId="473"/>
            <ac:cxnSpMk id="29" creationId="{9DDA02EF-0BC8-4B3D-91A1-BCE66E6008B7}"/>
          </ac:cxnSpMkLst>
        </pc:cxnChg>
        <pc:cxnChg chg="add mod topLvl">
          <ac:chgData name="Kulinich Bohdan" userId="48e65c9f34e137d0" providerId="LiveId" clId="{6A070D05-A3F7-4D39-B14E-582A1E0AF221}" dt="2020-05-22T05:26:09.134" v="1530" actId="693"/>
          <ac:cxnSpMkLst>
            <pc:docMk/>
            <pc:sldMk cId="712844964" sldId="473"/>
            <ac:cxnSpMk id="30" creationId="{83A8DCD4-68AD-4BCB-9796-4EC295869A3D}"/>
          </ac:cxnSpMkLst>
        </pc:cxnChg>
        <pc:cxnChg chg="add mod topLvl">
          <ac:chgData name="Kulinich Bohdan" userId="48e65c9f34e137d0" providerId="LiveId" clId="{6A070D05-A3F7-4D39-B14E-582A1E0AF221}" dt="2020-05-22T05:25:44.231" v="1526" actId="14100"/>
          <ac:cxnSpMkLst>
            <pc:docMk/>
            <pc:sldMk cId="712844964" sldId="473"/>
            <ac:cxnSpMk id="31" creationId="{D6E4822C-225D-4323-9511-BF888D03D3F9}"/>
          </ac:cxnSpMkLst>
        </pc:cxnChg>
        <pc:cxnChg chg="add mod">
          <ac:chgData name="Kulinich Bohdan" userId="48e65c9f34e137d0" providerId="LiveId" clId="{6A070D05-A3F7-4D39-B14E-582A1E0AF221}" dt="2020-05-22T05:25:46.880" v="1527" actId="14100"/>
          <ac:cxnSpMkLst>
            <pc:docMk/>
            <pc:sldMk cId="712844964" sldId="473"/>
            <ac:cxnSpMk id="33" creationId="{5BD567C7-4D95-451D-85D1-6C7845BC93A1}"/>
          </ac:cxnSpMkLst>
        </pc:cxnChg>
        <pc:cxnChg chg="add mod">
          <ac:chgData name="Kulinich Bohdan" userId="48e65c9f34e137d0" providerId="LiveId" clId="{6A070D05-A3F7-4D39-B14E-582A1E0AF221}" dt="2020-05-22T05:26:00.681" v="1529" actId="14100"/>
          <ac:cxnSpMkLst>
            <pc:docMk/>
            <pc:sldMk cId="712844964" sldId="473"/>
            <ac:cxnSpMk id="38" creationId="{B42B2B4F-B3A1-4352-A7C6-8C4892A8033E}"/>
          </ac:cxnSpMkLst>
        </pc:cxnChg>
        <pc:cxnChg chg="add mod">
          <ac:chgData name="Kulinich Bohdan" userId="48e65c9f34e137d0" providerId="LiveId" clId="{6A070D05-A3F7-4D39-B14E-582A1E0AF221}" dt="2020-05-22T05:27:18.537" v="1548" actId="693"/>
          <ac:cxnSpMkLst>
            <pc:docMk/>
            <pc:sldMk cId="712844964" sldId="473"/>
            <ac:cxnSpMk id="59" creationId="{7A413C24-7646-4EA4-BE79-8594CD16F23D}"/>
          </ac:cxnSpMkLst>
        </pc:cxnChg>
        <pc:cxnChg chg="add mod">
          <ac:chgData name="Kulinich Bohdan" userId="48e65c9f34e137d0" providerId="LiveId" clId="{6A070D05-A3F7-4D39-B14E-582A1E0AF221}" dt="2020-05-22T05:27:18.537" v="1548" actId="693"/>
          <ac:cxnSpMkLst>
            <pc:docMk/>
            <pc:sldMk cId="712844964" sldId="473"/>
            <ac:cxnSpMk id="64" creationId="{B1BA5166-B146-4652-B88F-5862418B3ACB}"/>
          </ac:cxnSpMkLst>
        </pc:cxnChg>
        <pc:cxnChg chg="add mod">
          <ac:chgData name="Kulinich Bohdan" userId="48e65c9f34e137d0" providerId="LiveId" clId="{6A070D05-A3F7-4D39-B14E-582A1E0AF221}" dt="2020-05-22T05:27:18.537" v="1548" actId="693"/>
          <ac:cxnSpMkLst>
            <pc:docMk/>
            <pc:sldMk cId="712844964" sldId="473"/>
            <ac:cxnSpMk id="69" creationId="{49946B73-32FA-40BB-8A42-C567A0DB95A9}"/>
          </ac:cxnSpMkLst>
        </pc:cxnChg>
      </pc:sldChg>
      <pc:sldChg chg="addSp delSp modSp new del mod modAnim">
        <pc:chgData name="Kulinich Bohdan" userId="48e65c9f34e137d0" providerId="LiveId" clId="{6A070D05-A3F7-4D39-B14E-582A1E0AF221}" dt="2020-05-22T04:32:33.519" v="891" actId="47"/>
        <pc:sldMkLst>
          <pc:docMk/>
          <pc:sldMk cId="859046148" sldId="473"/>
        </pc:sldMkLst>
        <pc:spChg chg="add mod ord">
          <ac:chgData name="Kulinich Bohdan" userId="48e65c9f34e137d0" providerId="LiveId" clId="{6A070D05-A3F7-4D39-B14E-582A1E0AF221}" dt="2020-05-22T04:02:51.761" v="578" actId="14429"/>
          <ac:spMkLst>
            <pc:docMk/>
            <pc:sldMk cId="859046148" sldId="473"/>
            <ac:spMk id="62" creationId="{A9FD7693-6478-4BF6-BB5F-59283172AF99}"/>
          </ac:spMkLst>
        </pc:spChg>
        <pc:spChg chg="add mod ord">
          <ac:chgData name="Kulinich Bohdan" userId="48e65c9f34e137d0" providerId="LiveId" clId="{6A070D05-A3F7-4D39-B14E-582A1E0AF221}" dt="2020-05-22T04:02:52.171" v="579" actId="14429"/>
          <ac:spMkLst>
            <pc:docMk/>
            <pc:sldMk cId="859046148" sldId="473"/>
            <ac:spMk id="63" creationId="{3E9E236A-8340-4C77-8FEE-28A581B8ACB4}"/>
          </ac:spMkLst>
        </pc:spChg>
        <pc:spChg chg="add mod">
          <ac:chgData name="Kulinich Bohdan" userId="48e65c9f34e137d0" providerId="LiveId" clId="{6A070D05-A3F7-4D39-B14E-582A1E0AF221}" dt="2020-05-22T04:02:44.562" v="566" actId="14429"/>
          <ac:spMkLst>
            <pc:docMk/>
            <pc:sldMk cId="859046148" sldId="473"/>
            <ac:spMk id="64" creationId="{3ED45C9A-51E1-4DC5-A8F9-0CE3BF4E28E6}"/>
          </ac:spMkLst>
        </pc:spChg>
        <pc:spChg chg="add mod ord">
          <ac:chgData name="Kulinich Bohdan" userId="48e65c9f34e137d0" providerId="LiveId" clId="{6A070D05-A3F7-4D39-B14E-582A1E0AF221}" dt="2020-05-22T04:02:53.393" v="580" actId="14429"/>
          <ac:spMkLst>
            <pc:docMk/>
            <pc:sldMk cId="859046148" sldId="473"/>
            <ac:spMk id="65" creationId="{BD79772E-D5CD-46A9-8914-9EF8195BB5E5}"/>
          </ac:spMkLst>
        </pc:spChg>
        <pc:spChg chg="add del mod ord">
          <ac:chgData name="Kulinich Bohdan" userId="48e65c9f34e137d0" providerId="LiveId" clId="{6A070D05-A3F7-4D39-B14E-582A1E0AF221}" dt="2020-05-22T04:02:54.284" v="582" actId="14429"/>
          <ac:spMkLst>
            <pc:docMk/>
            <pc:sldMk cId="859046148" sldId="473"/>
            <ac:spMk id="66" creationId="{4345EB8F-CA45-4611-9F10-B34CBB7721D4}"/>
          </ac:spMkLst>
        </pc:spChg>
        <pc:spChg chg="add mod ord">
          <ac:chgData name="Kulinich Bohdan" userId="48e65c9f34e137d0" providerId="LiveId" clId="{6A070D05-A3F7-4D39-B14E-582A1E0AF221}" dt="2020-05-22T04:02:53.833" v="581" actId="14429"/>
          <ac:spMkLst>
            <pc:docMk/>
            <pc:sldMk cId="859046148" sldId="473"/>
            <ac:spMk id="67" creationId="{EBC3B92C-1882-4148-B905-2F79844F029A}"/>
          </ac:spMkLst>
        </pc:spChg>
        <pc:spChg chg="add mod">
          <ac:chgData name="Kulinich Bohdan" userId="48e65c9f34e137d0" providerId="LiveId" clId="{6A070D05-A3F7-4D39-B14E-582A1E0AF221}" dt="2020-05-22T04:02:42.557" v="561" actId="14429"/>
          <ac:spMkLst>
            <pc:docMk/>
            <pc:sldMk cId="859046148" sldId="473"/>
            <ac:spMk id="68" creationId="{9C5293D2-C4AC-470E-A279-8299DB85EBD3}"/>
          </ac:spMkLst>
        </pc:spChg>
        <pc:spChg chg="add del mod">
          <ac:chgData name="Kulinich Bohdan" userId="48e65c9f34e137d0" providerId="LiveId" clId="{6A070D05-A3F7-4D39-B14E-582A1E0AF221}" dt="2020-05-22T03:58:54.256" v="481"/>
          <ac:spMkLst>
            <pc:docMk/>
            <pc:sldMk cId="859046148" sldId="473"/>
            <ac:spMk id="69" creationId="{BB4114A5-FC04-4764-ABEE-F09FEF9C6832}"/>
          </ac:spMkLst>
        </pc:spChg>
        <pc:spChg chg="add mod">
          <ac:chgData name="Kulinich Bohdan" userId="48e65c9f34e137d0" providerId="LiveId" clId="{6A070D05-A3F7-4D39-B14E-582A1E0AF221}" dt="2020-05-22T04:02:41.219" v="558" actId="14429"/>
          <ac:spMkLst>
            <pc:docMk/>
            <pc:sldMk cId="859046148" sldId="473"/>
            <ac:spMk id="70" creationId="{9B4D79A0-DFA8-4D3F-814A-4C3DD7C717ED}"/>
          </ac:spMkLst>
        </pc:spChg>
        <pc:spChg chg="add mod">
          <ac:chgData name="Kulinich Bohdan" userId="48e65c9f34e137d0" providerId="LiveId" clId="{6A070D05-A3F7-4D39-B14E-582A1E0AF221}" dt="2020-05-22T04:02:39.511" v="554" actId="14429"/>
          <ac:spMkLst>
            <pc:docMk/>
            <pc:sldMk cId="859046148" sldId="473"/>
            <ac:spMk id="71" creationId="{B28FB720-0F6B-4138-989F-9943158A59D5}"/>
          </ac:spMkLst>
        </pc:spChg>
        <pc:spChg chg="add mod ord">
          <ac:chgData name="Kulinich Bohdan" userId="48e65c9f34e137d0" providerId="LiveId" clId="{6A070D05-A3F7-4D39-B14E-582A1E0AF221}" dt="2020-05-22T04:02:30.919" v="549" actId="167"/>
          <ac:spMkLst>
            <pc:docMk/>
            <pc:sldMk cId="859046148" sldId="473"/>
            <ac:spMk id="72" creationId="{9C76B517-3D57-4E38-B5E8-41FEF329A609}"/>
          </ac:spMkLst>
        </pc:spChg>
        <pc:spChg chg="add del mod">
          <ac:chgData name="Kulinich Bohdan" userId="48e65c9f34e137d0" providerId="LiveId" clId="{6A070D05-A3F7-4D39-B14E-582A1E0AF221}" dt="2020-05-22T04:02:55.788" v="583" actId="478"/>
          <ac:spMkLst>
            <pc:docMk/>
            <pc:sldMk cId="859046148" sldId="473"/>
            <ac:spMk id="73" creationId="{2C531CBA-C676-45B2-99AB-4ADA89C75CC9}"/>
          </ac:spMkLst>
        </pc:spChg>
        <pc:picChg chg="add del">
          <ac:chgData name="Kulinich Bohdan" userId="48e65c9f34e137d0" providerId="LiveId" clId="{6A070D05-A3F7-4D39-B14E-582A1E0AF221}" dt="2020-05-22T03:47:31.503" v="271" actId="478"/>
          <ac:picMkLst>
            <pc:docMk/>
            <pc:sldMk cId="859046148" sldId="473"/>
            <ac:picMk id="2" creationId="{E17DCBD5-D93B-4954-A988-5313B64A5E83}"/>
          </ac:picMkLst>
        </pc:picChg>
        <pc:picChg chg="add mod">
          <ac:chgData name="Kulinich Bohdan" userId="48e65c9f34e137d0" providerId="LiveId" clId="{6A070D05-A3F7-4D39-B14E-582A1E0AF221}" dt="2020-05-22T03:54:10.358" v="414" actId="1076"/>
          <ac:picMkLst>
            <pc:docMk/>
            <pc:sldMk cId="859046148" sldId="473"/>
            <ac:picMk id="3" creationId="{0E65699B-E3D5-41A0-8C78-45BB871F22BF}"/>
          </ac:picMkLst>
        </pc:picChg>
        <pc:cxnChg chg="add mod ord">
          <ac:chgData name="Kulinich Bohdan" userId="48e65c9f34e137d0" providerId="LiveId" clId="{6A070D05-A3F7-4D39-B14E-582A1E0AF221}" dt="2020-05-22T04:02:44.143" v="565" actId="14429"/>
          <ac:cxnSpMkLst>
            <pc:docMk/>
            <pc:sldMk cId="859046148" sldId="473"/>
            <ac:cxnSpMk id="4" creationId="{1F4060CD-3E38-482C-9111-B5998A430515}"/>
          </ac:cxnSpMkLst>
        </pc:cxnChg>
        <pc:cxnChg chg="add mod ord">
          <ac:chgData name="Kulinich Bohdan" userId="48e65c9f34e137d0" providerId="LiveId" clId="{6A070D05-A3F7-4D39-B14E-582A1E0AF221}" dt="2020-05-22T04:02:43.787" v="564" actId="14429"/>
          <ac:cxnSpMkLst>
            <pc:docMk/>
            <pc:sldMk cId="859046148" sldId="473"/>
            <ac:cxnSpMk id="7" creationId="{DBAE7161-DB7C-4798-A465-641637E4FB85}"/>
          </ac:cxnSpMkLst>
        </pc:cxnChg>
        <pc:cxnChg chg="add mod ord">
          <ac:chgData name="Kulinich Bohdan" userId="48e65c9f34e137d0" providerId="LiveId" clId="{6A070D05-A3F7-4D39-B14E-582A1E0AF221}" dt="2020-05-22T04:02:43.401" v="563" actId="14429"/>
          <ac:cxnSpMkLst>
            <pc:docMk/>
            <pc:sldMk cId="859046148" sldId="473"/>
            <ac:cxnSpMk id="8" creationId="{D490E7E8-E9A0-4F78-A6A7-2A3C8426DABE}"/>
          </ac:cxnSpMkLst>
        </pc:cxnChg>
        <pc:cxnChg chg="add mod ord">
          <ac:chgData name="Kulinich Bohdan" userId="48e65c9f34e137d0" providerId="LiveId" clId="{6A070D05-A3F7-4D39-B14E-582A1E0AF221}" dt="2020-05-22T04:02:42.991" v="562" actId="14429"/>
          <ac:cxnSpMkLst>
            <pc:docMk/>
            <pc:sldMk cId="859046148" sldId="473"/>
            <ac:cxnSpMk id="11" creationId="{0DFD1B8B-3B63-46A0-82BE-37DDB6FEF0DB}"/>
          </ac:cxnSpMkLst>
        </pc:cxnChg>
        <pc:cxnChg chg="add mod">
          <ac:chgData name="Kulinich Bohdan" userId="48e65c9f34e137d0" providerId="LiveId" clId="{6A070D05-A3F7-4D39-B14E-582A1E0AF221}" dt="2020-05-22T04:02:51.041" v="577" actId="14429"/>
          <ac:cxnSpMkLst>
            <pc:docMk/>
            <pc:sldMk cId="859046148" sldId="473"/>
            <ac:cxnSpMk id="12" creationId="{DF994BB8-6EDA-4D7E-8194-69A10546800D}"/>
          </ac:cxnSpMkLst>
        </pc:cxnChg>
        <pc:cxnChg chg="add mod ord">
          <ac:chgData name="Kulinich Bohdan" userId="48e65c9f34e137d0" providerId="LiveId" clId="{6A070D05-A3F7-4D39-B14E-582A1E0AF221}" dt="2020-05-22T04:02:39.897" v="555" actId="14429"/>
          <ac:cxnSpMkLst>
            <pc:docMk/>
            <pc:sldMk cId="859046148" sldId="473"/>
            <ac:cxnSpMk id="13" creationId="{660B6061-CB72-4225-A6DD-2076E4508297}"/>
          </ac:cxnSpMkLst>
        </pc:cxnChg>
        <pc:cxnChg chg="add mod ord">
          <ac:chgData name="Kulinich Bohdan" userId="48e65c9f34e137d0" providerId="LiveId" clId="{6A070D05-A3F7-4D39-B14E-582A1E0AF221}" dt="2020-05-22T04:02:41.675" v="559" actId="14429"/>
          <ac:cxnSpMkLst>
            <pc:docMk/>
            <pc:sldMk cId="859046148" sldId="473"/>
            <ac:cxnSpMk id="14" creationId="{F12E2087-D982-4E33-89D4-9962F8AD7606}"/>
          </ac:cxnSpMkLst>
        </pc:cxnChg>
        <pc:cxnChg chg="add mod">
          <ac:chgData name="Kulinich Bohdan" userId="48e65c9f34e137d0" providerId="LiveId" clId="{6A070D05-A3F7-4D39-B14E-582A1E0AF221}" dt="2020-05-22T04:02:50.625" v="576" actId="14429"/>
          <ac:cxnSpMkLst>
            <pc:docMk/>
            <pc:sldMk cId="859046148" sldId="473"/>
            <ac:cxnSpMk id="15" creationId="{DC8ABE4D-79A4-4E0A-96DA-489967A8B08A}"/>
          </ac:cxnSpMkLst>
        </pc:cxnChg>
        <pc:cxnChg chg="add mod ord">
          <ac:chgData name="Kulinich Bohdan" userId="48e65c9f34e137d0" providerId="LiveId" clId="{6A070D05-A3F7-4D39-B14E-582A1E0AF221}" dt="2020-05-22T04:02:39.155" v="553" actId="14429"/>
          <ac:cxnSpMkLst>
            <pc:docMk/>
            <pc:sldMk cId="859046148" sldId="473"/>
            <ac:cxnSpMk id="16" creationId="{A6899E8E-FB92-44A4-98D6-7BBD25C22ECA}"/>
          </ac:cxnSpMkLst>
        </pc:cxnChg>
        <pc:cxnChg chg="add mod ord">
          <ac:chgData name="Kulinich Bohdan" userId="48e65c9f34e137d0" providerId="LiveId" clId="{6A070D05-A3F7-4D39-B14E-582A1E0AF221}" dt="2020-05-22T04:02:37.756" v="550" actId="14429"/>
          <ac:cxnSpMkLst>
            <pc:docMk/>
            <pc:sldMk cId="859046148" sldId="473"/>
            <ac:cxnSpMk id="17" creationId="{A552281B-F7AC-4566-8AD9-B11F6FFFC8E2}"/>
          </ac:cxnSpMkLst>
        </pc:cxnChg>
        <pc:cxnChg chg="add mod ord">
          <ac:chgData name="Kulinich Bohdan" userId="48e65c9f34e137d0" providerId="LiveId" clId="{6A070D05-A3F7-4D39-B14E-582A1E0AF221}" dt="2020-05-22T04:02:38.366" v="551" actId="14429"/>
          <ac:cxnSpMkLst>
            <pc:docMk/>
            <pc:sldMk cId="859046148" sldId="473"/>
            <ac:cxnSpMk id="18" creationId="{003D37BE-2B76-4D6A-B3CE-F11477D6D0DF}"/>
          </ac:cxnSpMkLst>
        </pc:cxnChg>
        <pc:cxnChg chg="add mod ord">
          <ac:chgData name="Kulinich Bohdan" userId="48e65c9f34e137d0" providerId="LiveId" clId="{6A070D05-A3F7-4D39-B14E-582A1E0AF221}" dt="2020-05-22T04:02:38.791" v="552" actId="14429"/>
          <ac:cxnSpMkLst>
            <pc:docMk/>
            <pc:sldMk cId="859046148" sldId="473"/>
            <ac:cxnSpMk id="19" creationId="{E48BCDD9-D58C-4F98-9984-BC49EFB705B9}"/>
          </ac:cxnSpMkLst>
        </pc:cxnChg>
        <pc:cxnChg chg="add mod">
          <ac:chgData name="Kulinich Bohdan" userId="48e65c9f34e137d0" providerId="LiveId" clId="{6A070D05-A3F7-4D39-B14E-582A1E0AF221}" dt="2020-05-22T04:02:50.261" v="575" actId="14429"/>
          <ac:cxnSpMkLst>
            <pc:docMk/>
            <pc:sldMk cId="859046148" sldId="473"/>
            <ac:cxnSpMk id="20" creationId="{8B2E8F07-17C7-49E0-A7B1-EDF594C9C9A4}"/>
          </ac:cxnSpMkLst>
        </pc:cxnChg>
        <pc:cxnChg chg="add mod">
          <ac:chgData name="Kulinich Bohdan" userId="48e65c9f34e137d0" providerId="LiveId" clId="{6A070D05-A3F7-4D39-B14E-582A1E0AF221}" dt="2020-05-22T04:02:49.880" v="574" actId="14429"/>
          <ac:cxnSpMkLst>
            <pc:docMk/>
            <pc:sldMk cId="859046148" sldId="473"/>
            <ac:cxnSpMk id="21" creationId="{C736E8FB-BA6B-4F29-89B6-1948CEB52AF6}"/>
          </ac:cxnSpMkLst>
        </pc:cxnChg>
        <pc:cxnChg chg="add mod">
          <ac:chgData name="Kulinich Bohdan" userId="48e65c9f34e137d0" providerId="LiveId" clId="{6A070D05-A3F7-4D39-B14E-582A1E0AF221}" dt="2020-05-22T04:02:49.457" v="573" actId="14429"/>
          <ac:cxnSpMkLst>
            <pc:docMk/>
            <pc:sldMk cId="859046148" sldId="473"/>
            <ac:cxnSpMk id="22" creationId="{4AE3CB07-0870-4C02-AFAD-6CBA3A3043CD}"/>
          </ac:cxnSpMkLst>
        </pc:cxnChg>
        <pc:cxnChg chg="add mod">
          <ac:chgData name="Kulinich Bohdan" userId="48e65c9f34e137d0" providerId="LiveId" clId="{6A070D05-A3F7-4D39-B14E-582A1E0AF221}" dt="2020-05-22T04:02:49.047" v="572" actId="14429"/>
          <ac:cxnSpMkLst>
            <pc:docMk/>
            <pc:sldMk cId="859046148" sldId="473"/>
            <ac:cxnSpMk id="23" creationId="{947801C9-9452-439A-A6F1-5F3A2C2A1447}"/>
          </ac:cxnSpMkLst>
        </pc:cxnChg>
        <pc:cxnChg chg="add mod">
          <ac:chgData name="Kulinich Bohdan" userId="48e65c9f34e137d0" providerId="LiveId" clId="{6A070D05-A3F7-4D39-B14E-582A1E0AF221}" dt="2020-05-22T04:02:48.659" v="571" actId="14429"/>
          <ac:cxnSpMkLst>
            <pc:docMk/>
            <pc:sldMk cId="859046148" sldId="473"/>
            <ac:cxnSpMk id="24" creationId="{2AABFDC7-C752-4B4B-990D-FEF7A452934F}"/>
          </ac:cxnSpMkLst>
        </pc:cxnChg>
        <pc:cxnChg chg="add mod">
          <ac:chgData name="Kulinich Bohdan" userId="48e65c9f34e137d0" providerId="LiveId" clId="{6A070D05-A3F7-4D39-B14E-582A1E0AF221}" dt="2020-05-22T04:02:48.235" v="570" actId="14429"/>
          <ac:cxnSpMkLst>
            <pc:docMk/>
            <pc:sldMk cId="859046148" sldId="473"/>
            <ac:cxnSpMk id="28" creationId="{99C2FA9C-9F89-4E41-AF94-61A45C4C0135}"/>
          </ac:cxnSpMkLst>
        </pc:cxnChg>
        <pc:cxnChg chg="add mod">
          <ac:chgData name="Kulinich Bohdan" userId="48e65c9f34e137d0" providerId="LiveId" clId="{6A070D05-A3F7-4D39-B14E-582A1E0AF221}" dt="2020-05-22T04:02:47.831" v="569" actId="14429"/>
          <ac:cxnSpMkLst>
            <pc:docMk/>
            <pc:sldMk cId="859046148" sldId="473"/>
            <ac:cxnSpMk id="31" creationId="{BD6179C0-8633-45FD-8764-6F78331C695B}"/>
          </ac:cxnSpMkLst>
        </pc:cxnChg>
        <pc:cxnChg chg="add mod">
          <ac:chgData name="Kulinich Bohdan" userId="48e65c9f34e137d0" providerId="LiveId" clId="{6A070D05-A3F7-4D39-B14E-582A1E0AF221}" dt="2020-05-22T04:02:47.422" v="568" actId="14429"/>
          <ac:cxnSpMkLst>
            <pc:docMk/>
            <pc:sldMk cId="859046148" sldId="473"/>
            <ac:cxnSpMk id="34" creationId="{FBABF88B-F1C2-45E0-A439-2EA60A08723C}"/>
          </ac:cxnSpMkLst>
        </pc:cxnChg>
        <pc:cxnChg chg="add mod ord">
          <ac:chgData name="Kulinich Bohdan" userId="48e65c9f34e137d0" providerId="LiveId" clId="{6A070D05-A3F7-4D39-B14E-582A1E0AF221}" dt="2020-05-22T04:02:42.133" v="560" actId="14429"/>
          <ac:cxnSpMkLst>
            <pc:docMk/>
            <pc:sldMk cId="859046148" sldId="473"/>
            <ac:cxnSpMk id="38" creationId="{6B40641C-75E4-4370-843D-81770A0838E6}"/>
          </ac:cxnSpMkLst>
        </pc:cxnChg>
        <pc:cxnChg chg="add mod ord">
          <ac:chgData name="Kulinich Bohdan" userId="48e65c9f34e137d0" providerId="LiveId" clId="{6A070D05-A3F7-4D39-B14E-582A1E0AF221}" dt="2020-05-22T04:02:40.801" v="557" actId="14429"/>
          <ac:cxnSpMkLst>
            <pc:docMk/>
            <pc:sldMk cId="859046148" sldId="473"/>
            <ac:cxnSpMk id="42" creationId="{D3A542B9-00C7-4CDF-8A13-DA395172D266}"/>
          </ac:cxnSpMkLst>
        </pc:cxnChg>
        <pc:cxnChg chg="add mod ord">
          <ac:chgData name="Kulinich Bohdan" userId="48e65c9f34e137d0" providerId="LiveId" clId="{6A070D05-A3F7-4D39-B14E-582A1E0AF221}" dt="2020-05-22T04:02:40.323" v="556" actId="14429"/>
          <ac:cxnSpMkLst>
            <pc:docMk/>
            <pc:sldMk cId="859046148" sldId="473"/>
            <ac:cxnSpMk id="43" creationId="{C9DA5FCD-FAC8-46B2-9303-2D167E8BB50E}"/>
          </ac:cxnSpMkLst>
        </pc:cxnChg>
        <pc:cxnChg chg="add mod">
          <ac:chgData name="Kulinich Bohdan" userId="48e65c9f34e137d0" providerId="LiveId" clId="{6A070D05-A3F7-4D39-B14E-582A1E0AF221}" dt="2020-05-22T04:02:46.973" v="567" actId="14429"/>
          <ac:cxnSpMkLst>
            <pc:docMk/>
            <pc:sldMk cId="859046148" sldId="473"/>
            <ac:cxnSpMk id="44" creationId="{3BC06F3F-EF92-4BC3-871E-CA0F95870618}"/>
          </ac:cxnSpMkLst>
        </pc:cxnChg>
        <pc:cxnChg chg="add mod">
          <ac:chgData name="Kulinich Bohdan" userId="48e65c9f34e137d0" providerId="LiveId" clId="{6A070D05-A3F7-4D39-B14E-582A1E0AF221}" dt="2020-05-22T03:54:00.906" v="411" actId="14100"/>
          <ac:cxnSpMkLst>
            <pc:docMk/>
            <pc:sldMk cId="859046148" sldId="473"/>
            <ac:cxnSpMk id="45" creationId="{ECC69FF0-E23C-425D-9D3E-12905D64133A}"/>
          </ac:cxnSpMkLst>
        </pc:cxnChg>
        <pc:cxnChg chg="add mod">
          <ac:chgData name="Kulinich Bohdan" userId="48e65c9f34e137d0" providerId="LiveId" clId="{6A070D05-A3F7-4D39-B14E-582A1E0AF221}" dt="2020-05-22T03:59:39.990" v="491" actId="1076"/>
          <ac:cxnSpMkLst>
            <pc:docMk/>
            <pc:sldMk cId="859046148" sldId="473"/>
            <ac:cxnSpMk id="49" creationId="{9565F283-6BF2-4BA7-910E-BD6793E20514}"/>
          </ac:cxnSpMkLst>
        </pc:cxnChg>
        <pc:cxnChg chg="add mod">
          <ac:chgData name="Kulinich Bohdan" userId="48e65c9f34e137d0" providerId="LiveId" clId="{6A070D05-A3F7-4D39-B14E-582A1E0AF221}" dt="2020-05-22T03:53:01.569" v="396" actId="14100"/>
          <ac:cxnSpMkLst>
            <pc:docMk/>
            <pc:sldMk cId="859046148" sldId="473"/>
            <ac:cxnSpMk id="50" creationId="{89FEDCC8-0DB3-4F15-94D6-C6E84CECD2BF}"/>
          </ac:cxnSpMkLst>
        </pc:cxnChg>
        <pc:cxnChg chg="add mod">
          <ac:chgData name="Kulinich Bohdan" userId="48e65c9f34e137d0" providerId="LiveId" clId="{6A070D05-A3F7-4D39-B14E-582A1E0AF221}" dt="2020-05-22T03:53:42.514" v="406" actId="14100"/>
          <ac:cxnSpMkLst>
            <pc:docMk/>
            <pc:sldMk cId="859046148" sldId="473"/>
            <ac:cxnSpMk id="54" creationId="{5417A3EB-DB91-4055-9F78-B441AC9780BE}"/>
          </ac:cxnSpMkLst>
        </pc:cxnChg>
        <pc:cxnChg chg="add mod">
          <ac:chgData name="Kulinich Bohdan" userId="48e65c9f34e137d0" providerId="LiveId" clId="{6A070D05-A3F7-4D39-B14E-582A1E0AF221}" dt="2020-05-22T03:53:58.462" v="410" actId="14100"/>
          <ac:cxnSpMkLst>
            <pc:docMk/>
            <pc:sldMk cId="859046148" sldId="473"/>
            <ac:cxnSpMk id="59" creationId="{6AC980F2-3F72-49EE-88D3-BE68D4A1AF39}"/>
          </ac:cxnSpMkLst>
        </pc:cxnChg>
      </pc:sldChg>
      <pc:sldChg chg="addSp delSp modSp add del mod delAnim modAnim">
        <pc:chgData name="Kulinich Bohdan" userId="48e65c9f34e137d0" providerId="LiveId" clId="{6A070D05-A3F7-4D39-B14E-582A1E0AF221}" dt="2020-05-22T06:43:06.896" v="1718" actId="47"/>
        <pc:sldMkLst>
          <pc:docMk/>
          <pc:sldMk cId="1220668983" sldId="473"/>
        </pc:sldMkLst>
        <pc:spChg chg="mod">
          <ac:chgData name="Kulinich Bohdan" userId="48e65c9f34e137d0" providerId="LiveId" clId="{6A070D05-A3F7-4D39-B14E-582A1E0AF221}" dt="2020-05-22T06:20:09.714" v="1665" actId="20577"/>
          <ac:spMkLst>
            <pc:docMk/>
            <pc:sldMk cId="1220668983" sldId="473"/>
            <ac:spMk id="6" creationId="{4CD1B612-D16C-4F70-8335-78480BFE8EC8}"/>
          </ac:spMkLst>
        </pc:spChg>
        <pc:spChg chg="mod topLvl">
          <ac:chgData name="Kulinich Bohdan" userId="48e65c9f34e137d0" providerId="LiveId" clId="{6A070D05-A3F7-4D39-B14E-582A1E0AF221}" dt="2020-05-22T06:22:35.646" v="1671" actId="20577"/>
          <ac:spMkLst>
            <pc:docMk/>
            <pc:sldMk cId="1220668983" sldId="473"/>
            <ac:spMk id="16" creationId="{9D8ADEB7-3B33-40A7-8F40-5BCC1F02E09F}"/>
          </ac:spMkLst>
        </pc:spChg>
        <pc:spChg chg="mod topLvl">
          <ac:chgData name="Kulinich Bohdan" userId="48e65c9f34e137d0" providerId="LiveId" clId="{6A070D05-A3F7-4D39-B14E-582A1E0AF221}" dt="2020-05-22T06:22:37.905" v="1672" actId="20577"/>
          <ac:spMkLst>
            <pc:docMk/>
            <pc:sldMk cId="1220668983" sldId="473"/>
            <ac:spMk id="17" creationId="{08E203B8-3499-408E-BB37-444E0C2B07C1}"/>
          </ac:spMkLst>
        </pc:spChg>
        <pc:spChg chg="mod topLvl">
          <ac:chgData name="Kulinich Bohdan" userId="48e65c9f34e137d0" providerId="LiveId" clId="{6A070D05-A3F7-4D39-B14E-582A1E0AF221}" dt="2020-05-22T06:22:40.017" v="1673" actId="20577"/>
          <ac:spMkLst>
            <pc:docMk/>
            <pc:sldMk cId="1220668983" sldId="473"/>
            <ac:spMk id="18" creationId="{74CE1177-8990-428F-AD0D-FD997C6504DD}"/>
          </ac:spMkLst>
        </pc:spChg>
        <pc:spChg chg="mod topLvl">
          <ac:chgData name="Kulinich Bohdan" userId="48e65c9f34e137d0" providerId="LiveId" clId="{6A070D05-A3F7-4D39-B14E-582A1E0AF221}" dt="2020-05-22T06:22:42.459" v="1674" actId="20577"/>
          <ac:spMkLst>
            <pc:docMk/>
            <pc:sldMk cId="1220668983" sldId="473"/>
            <ac:spMk id="19" creationId="{CDD724E1-897B-45DC-BA3B-24900BA9F5BE}"/>
          </ac:spMkLst>
        </pc:spChg>
        <pc:spChg chg="add mod">
          <ac:chgData name="Kulinich Bohdan" userId="48e65c9f34e137d0" providerId="LiveId" clId="{6A070D05-A3F7-4D39-B14E-582A1E0AF221}" dt="2020-05-22T06:24:11.361" v="1690" actId="20577"/>
          <ac:spMkLst>
            <pc:docMk/>
            <pc:sldMk cId="1220668983" sldId="473"/>
            <ac:spMk id="28" creationId="{8CA69D39-AD0E-4DE8-9B10-021C3900EA28}"/>
          </ac:spMkLst>
        </pc:spChg>
        <pc:spChg chg="add mod">
          <ac:chgData name="Kulinich Bohdan" userId="48e65c9f34e137d0" providerId="LiveId" clId="{6A070D05-A3F7-4D39-B14E-582A1E0AF221}" dt="2020-05-22T06:24:28.922" v="1692" actId="1076"/>
          <ac:spMkLst>
            <pc:docMk/>
            <pc:sldMk cId="1220668983" sldId="473"/>
            <ac:spMk id="29" creationId="{CBB0082A-3B90-42D0-9C27-270EC9CC944F}"/>
          </ac:spMkLst>
        </pc:spChg>
        <pc:spChg chg="del">
          <ac:chgData name="Kulinich Bohdan" userId="48e65c9f34e137d0" providerId="LiveId" clId="{6A070D05-A3F7-4D39-B14E-582A1E0AF221}" dt="2020-05-22T06:20:31.923" v="1669" actId="478"/>
          <ac:spMkLst>
            <pc:docMk/>
            <pc:sldMk cId="1220668983" sldId="473"/>
            <ac:spMk id="51" creationId="{86BC9140-E395-435D-A852-213A1317C46C}"/>
          </ac:spMkLst>
        </pc:spChg>
        <pc:grpChg chg="add del mod">
          <ac:chgData name="Kulinich Bohdan" userId="48e65c9f34e137d0" providerId="LiveId" clId="{6A070D05-A3F7-4D39-B14E-582A1E0AF221}" dt="2020-05-22T06:20:18.500" v="1667" actId="165"/>
          <ac:grpSpMkLst>
            <pc:docMk/>
            <pc:sldMk cId="1220668983" sldId="473"/>
            <ac:grpSpMk id="9" creationId="{111A893D-8FA1-4EC8-99DA-2749B145095B}"/>
          </ac:grpSpMkLst>
        </pc:grpChg>
        <pc:grpChg chg="add mod">
          <ac:chgData name="Kulinich Bohdan" userId="48e65c9f34e137d0" providerId="LiveId" clId="{6A070D05-A3F7-4D39-B14E-582A1E0AF221}" dt="2020-05-22T06:25:35.120" v="1709" actId="164"/>
          <ac:grpSpMkLst>
            <pc:docMk/>
            <pc:sldMk cId="1220668983" sldId="473"/>
            <ac:grpSpMk id="34" creationId="{2CB90F9D-D12C-4E6B-9F01-2729BA15D9DD}"/>
          </ac:grpSpMkLst>
        </pc:grpChg>
        <pc:picChg chg="del">
          <ac:chgData name="Kulinich Bohdan" userId="48e65c9f34e137d0" providerId="LiveId" clId="{6A070D05-A3F7-4D39-B14E-582A1E0AF221}" dt="2020-05-22T06:20:07.015" v="1663" actId="478"/>
          <ac:picMkLst>
            <pc:docMk/>
            <pc:sldMk cId="1220668983" sldId="473"/>
            <ac:picMk id="45" creationId="{C64A4A21-E220-4BCD-8296-4368D3341346}"/>
          </ac:picMkLst>
        </pc:picChg>
        <pc:cxnChg chg="mod topLvl">
          <ac:chgData name="Kulinich Bohdan" userId="48e65c9f34e137d0" providerId="LiveId" clId="{6A070D05-A3F7-4D39-B14E-582A1E0AF221}" dt="2020-05-22T06:20:18.500" v="1667" actId="165"/>
          <ac:cxnSpMkLst>
            <pc:docMk/>
            <pc:sldMk cId="1220668983" sldId="473"/>
            <ac:cxnSpMk id="10" creationId="{233B68BE-E4F1-4998-8FB5-826F306CA7B7}"/>
          </ac:cxnSpMkLst>
        </pc:cxnChg>
        <pc:cxnChg chg="mod topLvl">
          <ac:chgData name="Kulinich Bohdan" userId="48e65c9f34e137d0" providerId="LiveId" clId="{6A070D05-A3F7-4D39-B14E-582A1E0AF221}" dt="2020-05-22T06:20:18.500" v="1667" actId="165"/>
          <ac:cxnSpMkLst>
            <pc:docMk/>
            <pc:sldMk cId="1220668983" sldId="473"/>
            <ac:cxnSpMk id="11" creationId="{A537BC28-2F4B-4653-B668-8557193B89A2}"/>
          </ac:cxnSpMkLst>
        </pc:cxnChg>
        <pc:cxnChg chg="mod topLvl">
          <ac:chgData name="Kulinich Bohdan" userId="48e65c9f34e137d0" providerId="LiveId" clId="{6A070D05-A3F7-4D39-B14E-582A1E0AF221}" dt="2020-05-22T06:20:18.500" v="1667" actId="165"/>
          <ac:cxnSpMkLst>
            <pc:docMk/>
            <pc:sldMk cId="1220668983" sldId="473"/>
            <ac:cxnSpMk id="12" creationId="{1C962A88-CC9D-4159-B8BD-832415FED2C7}"/>
          </ac:cxnSpMkLst>
        </pc:cxnChg>
        <pc:cxnChg chg="mod topLvl">
          <ac:chgData name="Kulinich Bohdan" userId="48e65c9f34e137d0" providerId="LiveId" clId="{6A070D05-A3F7-4D39-B14E-582A1E0AF221}" dt="2020-05-22T06:20:18.500" v="1667" actId="165"/>
          <ac:cxnSpMkLst>
            <pc:docMk/>
            <pc:sldMk cId="1220668983" sldId="473"/>
            <ac:cxnSpMk id="13" creationId="{EF97520A-A438-4932-B151-B628CF380A22}"/>
          </ac:cxnSpMkLst>
        </pc:cxnChg>
        <pc:cxnChg chg="mod topLvl">
          <ac:chgData name="Kulinich Bohdan" userId="48e65c9f34e137d0" providerId="LiveId" clId="{6A070D05-A3F7-4D39-B14E-582A1E0AF221}" dt="2020-05-22T06:20:18.500" v="1667" actId="165"/>
          <ac:cxnSpMkLst>
            <pc:docMk/>
            <pc:sldMk cId="1220668983" sldId="473"/>
            <ac:cxnSpMk id="14" creationId="{AC1F5E8E-E685-47C3-94E1-CFAAB5D45B17}"/>
          </ac:cxnSpMkLst>
        </pc:cxnChg>
        <pc:cxnChg chg="mod topLvl">
          <ac:chgData name="Kulinich Bohdan" userId="48e65c9f34e137d0" providerId="LiveId" clId="{6A070D05-A3F7-4D39-B14E-582A1E0AF221}" dt="2020-05-22T06:20:18.500" v="1667" actId="165"/>
          <ac:cxnSpMkLst>
            <pc:docMk/>
            <pc:sldMk cId="1220668983" sldId="473"/>
            <ac:cxnSpMk id="15" creationId="{DD70F88D-FD83-49E0-A0BC-E878CEBB3A5D}"/>
          </ac:cxnSpMkLst>
        </pc:cxnChg>
        <pc:cxnChg chg="add mod">
          <ac:chgData name="Kulinich Bohdan" userId="48e65c9f34e137d0" providerId="LiveId" clId="{6A070D05-A3F7-4D39-B14E-582A1E0AF221}" dt="2020-05-22T06:24:39.236" v="1693" actId="693"/>
          <ac:cxnSpMkLst>
            <pc:docMk/>
            <pc:sldMk cId="1220668983" sldId="473"/>
            <ac:cxnSpMk id="20" creationId="{4E46D035-F001-467E-8C80-A9E3E2BE1C52}"/>
          </ac:cxnSpMkLst>
        </pc:cxnChg>
        <pc:cxnChg chg="add mod">
          <ac:chgData name="Kulinich Bohdan" userId="48e65c9f34e137d0" providerId="LiveId" clId="{6A070D05-A3F7-4D39-B14E-582A1E0AF221}" dt="2020-05-22T06:24:39.236" v="1693" actId="693"/>
          <ac:cxnSpMkLst>
            <pc:docMk/>
            <pc:sldMk cId="1220668983" sldId="473"/>
            <ac:cxnSpMk id="22" creationId="{FD540765-B444-4779-ACE0-15075AC00874}"/>
          </ac:cxnSpMkLst>
        </pc:cxnChg>
        <pc:cxnChg chg="add mod">
          <ac:chgData name="Kulinich Bohdan" userId="48e65c9f34e137d0" providerId="LiveId" clId="{6A070D05-A3F7-4D39-B14E-582A1E0AF221}" dt="2020-05-22T06:25:35.120" v="1709" actId="164"/>
          <ac:cxnSpMkLst>
            <pc:docMk/>
            <pc:sldMk cId="1220668983" sldId="473"/>
            <ac:cxnSpMk id="30" creationId="{6A217172-BA77-4C1E-8A52-376417F19288}"/>
          </ac:cxnSpMkLst>
        </pc:cxnChg>
        <pc:cxnChg chg="add mod">
          <ac:chgData name="Kulinich Bohdan" userId="48e65c9f34e137d0" providerId="LiveId" clId="{6A070D05-A3F7-4D39-B14E-582A1E0AF221}" dt="2020-05-22T06:25:35.120" v="1709" actId="164"/>
          <ac:cxnSpMkLst>
            <pc:docMk/>
            <pc:sldMk cId="1220668983" sldId="473"/>
            <ac:cxnSpMk id="33" creationId="{745B5138-55AE-40FD-BFBF-B4749088556E}"/>
          </ac:cxnSpMkLst>
        </pc:cxnChg>
      </pc:sldChg>
      <pc:sldChg chg="new del">
        <pc:chgData name="Kulinich Bohdan" userId="48e65c9f34e137d0" providerId="LiveId" clId="{6A070D05-A3F7-4D39-B14E-582A1E0AF221}" dt="2020-05-22T14:55:22.930" v="2291" actId="47"/>
        <pc:sldMkLst>
          <pc:docMk/>
          <pc:sldMk cId="2242069602" sldId="473"/>
        </pc:sldMkLst>
      </pc:sldChg>
      <pc:sldChg chg="addSp delSp modSp add del mod delAnim modAnim">
        <pc:chgData name="Kulinich Bohdan" userId="48e65c9f34e137d0" providerId="LiveId" clId="{6A070D05-A3F7-4D39-B14E-582A1E0AF221}" dt="2020-05-22T13:09:46.486" v="2122" actId="47"/>
        <pc:sldMkLst>
          <pc:docMk/>
          <pc:sldMk cId="3194649416" sldId="473"/>
        </pc:sldMkLst>
        <pc:spChg chg="del mod">
          <ac:chgData name="Kulinich Bohdan" userId="48e65c9f34e137d0" providerId="LiveId" clId="{6A070D05-A3F7-4D39-B14E-582A1E0AF221}" dt="2020-05-22T12:24:47.475" v="2112"/>
          <ac:spMkLst>
            <pc:docMk/>
            <pc:sldMk cId="3194649416" sldId="473"/>
            <ac:spMk id="4" creationId="{00000000-0000-0000-0000-000000000000}"/>
          </ac:spMkLst>
        </pc:spChg>
        <pc:spChg chg="mod">
          <ac:chgData name="Kulinich Bohdan" userId="48e65c9f34e137d0" providerId="LiveId" clId="{6A070D05-A3F7-4D39-B14E-582A1E0AF221}" dt="2020-05-22T12:24:51.821" v="2113"/>
          <ac:spMkLst>
            <pc:docMk/>
            <pc:sldMk cId="3194649416" sldId="473"/>
            <ac:spMk id="6" creationId="{4CD1B612-D16C-4F70-8335-78480BFE8EC8}"/>
          </ac:spMkLst>
        </pc:spChg>
        <pc:spChg chg="mod topLvl">
          <ac:chgData name="Kulinich Bohdan" userId="48e65c9f34e137d0" providerId="LiveId" clId="{6A070D05-A3F7-4D39-B14E-582A1E0AF221}" dt="2020-05-22T13:09:10.622" v="2114" actId="165"/>
          <ac:spMkLst>
            <pc:docMk/>
            <pc:sldMk cId="3194649416" sldId="473"/>
            <ac:spMk id="20" creationId="{1BB826AD-93B5-4159-9337-5A53595F2AC9}"/>
          </ac:spMkLst>
        </pc:spChg>
        <pc:spChg chg="mod topLvl">
          <ac:chgData name="Kulinich Bohdan" userId="48e65c9f34e137d0" providerId="LiveId" clId="{6A070D05-A3F7-4D39-B14E-582A1E0AF221}" dt="2020-05-22T13:09:10.622" v="2114" actId="165"/>
          <ac:spMkLst>
            <pc:docMk/>
            <pc:sldMk cId="3194649416" sldId="473"/>
            <ac:spMk id="21" creationId="{C814ED47-D4C0-423F-906C-EA98BAF58913}"/>
          </ac:spMkLst>
        </pc:spChg>
        <pc:spChg chg="mod topLvl">
          <ac:chgData name="Kulinich Bohdan" userId="48e65c9f34e137d0" providerId="LiveId" clId="{6A070D05-A3F7-4D39-B14E-582A1E0AF221}" dt="2020-05-22T13:09:10.622" v="2114" actId="165"/>
          <ac:spMkLst>
            <pc:docMk/>
            <pc:sldMk cId="3194649416" sldId="473"/>
            <ac:spMk id="22" creationId="{2E0AD4B9-8116-4403-8401-880ECAB0E4FE}"/>
          </ac:spMkLst>
        </pc:spChg>
        <pc:spChg chg="mod topLvl">
          <ac:chgData name="Kulinich Bohdan" userId="48e65c9f34e137d0" providerId="LiveId" clId="{6A070D05-A3F7-4D39-B14E-582A1E0AF221}" dt="2020-05-22T13:09:10.622" v="2114" actId="165"/>
          <ac:spMkLst>
            <pc:docMk/>
            <pc:sldMk cId="3194649416" sldId="473"/>
            <ac:spMk id="23" creationId="{105D96C2-C81F-49EE-8748-A357A6BC8C3F}"/>
          </ac:spMkLst>
        </pc:spChg>
        <pc:spChg chg="mod topLvl">
          <ac:chgData name="Kulinich Bohdan" userId="48e65c9f34e137d0" providerId="LiveId" clId="{6A070D05-A3F7-4D39-B14E-582A1E0AF221}" dt="2020-05-22T13:09:10.622" v="2114" actId="165"/>
          <ac:spMkLst>
            <pc:docMk/>
            <pc:sldMk cId="3194649416" sldId="473"/>
            <ac:spMk id="24" creationId="{E0F06DA2-5929-4A0A-B93A-C19F6EA5CB7A}"/>
          </ac:spMkLst>
        </pc:spChg>
        <pc:spChg chg="mod topLvl">
          <ac:chgData name="Kulinich Bohdan" userId="48e65c9f34e137d0" providerId="LiveId" clId="{6A070D05-A3F7-4D39-B14E-582A1E0AF221}" dt="2020-05-22T13:09:10.622" v="2114" actId="165"/>
          <ac:spMkLst>
            <pc:docMk/>
            <pc:sldMk cId="3194649416" sldId="473"/>
            <ac:spMk id="25" creationId="{4362163A-54E0-466F-9F74-7A3E601361BE}"/>
          </ac:spMkLst>
        </pc:spChg>
        <pc:spChg chg="del mod">
          <ac:chgData name="Kulinich Bohdan" userId="48e65c9f34e137d0" providerId="LiveId" clId="{6A070D05-A3F7-4D39-B14E-582A1E0AF221}" dt="2020-05-22T12:24:47.470" v="2110"/>
          <ac:spMkLst>
            <pc:docMk/>
            <pc:sldMk cId="3194649416" sldId="473"/>
            <ac:spMk id="51" creationId="{86BC9140-E395-435D-A852-213A1317C46C}"/>
          </ac:spMkLst>
        </pc:spChg>
        <pc:grpChg chg="add del mod">
          <ac:chgData name="Kulinich Bohdan" userId="48e65c9f34e137d0" providerId="LiveId" clId="{6A070D05-A3F7-4D39-B14E-582A1E0AF221}" dt="2020-05-22T13:09:10.622" v="2114" actId="165"/>
          <ac:grpSpMkLst>
            <pc:docMk/>
            <pc:sldMk cId="3194649416" sldId="473"/>
            <ac:grpSpMk id="9" creationId="{BCAC1960-ACDD-4207-81FF-34F9D2135013}"/>
          </ac:grpSpMkLst>
        </pc:grpChg>
        <pc:picChg chg="del">
          <ac:chgData name="Kulinich Bohdan" userId="48e65c9f34e137d0" providerId="LiveId" clId="{6A070D05-A3F7-4D39-B14E-582A1E0AF221}" dt="2020-05-22T12:24:27.179" v="2103" actId="478"/>
          <ac:picMkLst>
            <pc:docMk/>
            <pc:sldMk cId="3194649416" sldId="473"/>
            <ac:picMk id="131" creationId="{C6B5EE36-5CF9-46D0-983C-F86237C480B6}"/>
          </ac:picMkLst>
        </pc:picChg>
        <pc:cxnChg chg="mod topLvl">
          <ac:chgData name="Kulinich Bohdan" userId="48e65c9f34e137d0" providerId="LiveId" clId="{6A070D05-A3F7-4D39-B14E-582A1E0AF221}" dt="2020-05-22T13:09:10.622" v="2114" actId="165"/>
          <ac:cxnSpMkLst>
            <pc:docMk/>
            <pc:sldMk cId="3194649416" sldId="473"/>
            <ac:cxnSpMk id="10" creationId="{A7DD0A47-551F-4BF8-927B-100E1A99F5E2}"/>
          </ac:cxnSpMkLst>
        </pc:cxnChg>
        <pc:cxnChg chg="mod topLvl">
          <ac:chgData name="Kulinich Bohdan" userId="48e65c9f34e137d0" providerId="LiveId" clId="{6A070D05-A3F7-4D39-B14E-582A1E0AF221}" dt="2020-05-22T13:09:10.622" v="2114" actId="165"/>
          <ac:cxnSpMkLst>
            <pc:docMk/>
            <pc:sldMk cId="3194649416" sldId="473"/>
            <ac:cxnSpMk id="11" creationId="{979C5476-FBFF-4D6A-8616-D725F69340D7}"/>
          </ac:cxnSpMkLst>
        </pc:cxnChg>
        <pc:cxnChg chg="mod topLvl">
          <ac:chgData name="Kulinich Bohdan" userId="48e65c9f34e137d0" providerId="LiveId" clId="{6A070D05-A3F7-4D39-B14E-582A1E0AF221}" dt="2020-05-22T13:09:10.622" v="2114" actId="165"/>
          <ac:cxnSpMkLst>
            <pc:docMk/>
            <pc:sldMk cId="3194649416" sldId="473"/>
            <ac:cxnSpMk id="12" creationId="{4971BC5F-0A87-4836-BAD0-18769225BBA7}"/>
          </ac:cxnSpMkLst>
        </pc:cxnChg>
        <pc:cxnChg chg="mod topLvl">
          <ac:chgData name="Kulinich Bohdan" userId="48e65c9f34e137d0" providerId="LiveId" clId="{6A070D05-A3F7-4D39-B14E-582A1E0AF221}" dt="2020-05-22T13:09:10.622" v="2114" actId="165"/>
          <ac:cxnSpMkLst>
            <pc:docMk/>
            <pc:sldMk cId="3194649416" sldId="473"/>
            <ac:cxnSpMk id="13" creationId="{E1A9B635-74B4-44AD-B586-3D9234864995}"/>
          </ac:cxnSpMkLst>
        </pc:cxnChg>
        <pc:cxnChg chg="mod topLvl">
          <ac:chgData name="Kulinich Bohdan" userId="48e65c9f34e137d0" providerId="LiveId" clId="{6A070D05-A3F7-4D39-B14E-582A1E0AF221}" dt="2020-05-22T13:09:10.622" v="2114" actId="165"/>
          <ac:cxnSpMkLst>
            <pc:docMk/>
            <pc:sldMk cId="3194649416" sldId="473"/>
            <ac:cxnSpMk id="14" creationId="{2D8B8CA4-5F92-4D29-8ED0-B76B7D7D9433}"/>
          </ac:cxnSpMkLst>
        </pc:cxnChg>
        <pc:cxnChg chg="mod topLvl">
          <ac:chgData name="Kulinich Bohdan" userId="48e65c9f34e137d0" providerId="LiveId" clId="{6A070D05-A3F7-4D39-B14E-582A1E0AF221}" dt="2020-05-22T13:09:10.622" v="2114" actId="165"/>
          <ac:cxnSpMkLst>
            <pc:docMk/>
            <pc:sldMk cId="3194649416" sldId="473"/>
            <ac:cxnSpMk id="15" creationId="{8B6BD066-D76B-4A95-93D3-9AC23BFC506F}"/>
          </ac:cxnSpMkLst>
        </pc:cxnChg>
        <pc:cxnChg chg="mod topLvl">
          <ac:chgData name="Kulinich Bohdan" userId="48e65c9f34e137d0" providerId="LiveId" clId="{6A070D05-A3F7-4D39-B14E-582A1E0AF221}" dt="2020-05-22T13:09:10.622" v="2114" actId="165"/>
          <ac:cxnSpMkLst>
            <pc:docMk/>
            <pc:sldMk cId="3194649416" sldId="473"/>
            <ac:cxnSpMk id="16" creationId="{86C17D3A-0992-43AD-BFF6-A56B440F3892}"/>
          </ac:cxnSpMkLst>
        </pc:cxnChg>
        <pc:cxnChg chg="mod topLvl">
          <ac:chgData name="Kulinich Bohdan" userId="48e65c9f34e137d0" providerId="LiveId" clId="{6A070D05-A3F7-4D39-B14E-582A1E0AF221}" dt="2020-05-22T13:09:10.622" v="2114" actId="165"/>
          <ac:cxnSpMkLst>
            <pc:docMk/>
            <pc:sldMk cId="3194649416" sldId="473"/>
            <ac:cxnSpMk id="17" creationId="{2E5AACBF-55FC-4B62-BAC0-BF082FBD801F}"/>
          </ac:cxnSpMkLst>
        </pc:cxnChg>
        <pc:cxnChg chg="mod topLvl">
          <ac:chgData name="Kulinich Bohdan" userId="48e65c9f34e137d0" providerId="LiveId" clId="{6A070D05-A3F7-4D39-B14E-582A1E0AF221}" dt="2020-05-22T13:09:10.622" v="2114" actId="165"/>
          <ac:cxnSpMkLst>
            <pc:docMk/>
            <pc:sldMk cId="3194649416" sldId="473"/>
            <ac:cxnSpMk id="18" creationId="{4B7877E9-2D1B-444F-88B9-B83D7120D91A}"/>
          </ac:cxnSpMkLst>
        </pc:cxnChg>
        <pc:cxnChg chg="mod topLvl">
          <ac:chgData name="Kulinich Bohdan" userId="48e65c9f34e137d0" providerId="LiveId" clId="{6A070D05-A3F7-4D39-B14E-582A1E0AF221}" dt="2020-05-22T13:09:10.622" v="2114" actId="165"/>
          <ac:cxnSpMkLst>
            <pc:docMk/>
            <pc:sldMk cId="3194649416" sldId="473"/>
            <ac:cxnSpMk id="19" creationId="{9BF95910-D042-48F6-BBA4-8F6125EE2AA6}"/>
          </ac:cxnSpMkLst>
        </pc:cxnChg>
      </pc:sldChg>
      <pc:sldChg chg="new del">
        <pc:chgData name="Kulinich Bohdan" userId="48e65c9f34e137d0" providerId="LiveId" clId="{6A070D05-A3F7-4D39-B14E-582A1E0AF221}" dt="2020-05-22T12:24:23.993" v="2101" actId="680"/>
        <pc:sldMkLst>
          <pc:docMk/>
          <pc:sldMk cId="3759347593" sldId="473"/>
        </pc:sldMkLst>
      </pc:sldChg>
      <pc:sldChg chg="add del">
        <pc:chgData name="Kulinich Bohdan" userId="48e65c9f34e137d0" providerId="LiveId" clId="{6A070D05-A3F7-4D39-B14E-582A1E0AF221}" dt="2020-05-22T05:21:25.661" v="1439"/>
        <pc:sldMkLst>
          <pc:docMk/>
          <pc:sldMk cId="44210732" sldId="474"/>
        </pc:sldMkLst>
      </pc:sldChg>
      <pc:sldChg chg="addSp delSp modSp add del mod addAnim delAnim modAnim">
        <pc:chgData name="Kulinich Bohdan" userId="48e65c9f34e137d0" providerId="LiveId" clId="{6A070D05-A3F7-4D39-B14E-582A1E0AF221}" dt="2020-05-22T15:24:25.268" v="2846" actId="47"/>
        <pc:sldMkLst>
          <pc:docMk/>
          <pc:sldMk cId="3395377598" sldId="474"/>
        </pc:sldMkLst>
        <pc:spChg chg="mod topLvl">
          <ac:chgData name="Kulinich Bohdan" userId="48e65c9f34e137d0" providerId="LiveId" clId="{6A070D05-A3F7-4D39-B14E-582A1E0AF221}" dt="2020-05-22T14:54:34.731" v="2283" actId="165"/>
          <ac:spMkLst>
            <pc:docMk/>
            <pc:sldMk cId="3395377598" sldId="474"/>
            <ac:spMk id="14" creationId="{F81742C7-132C-41CA-BFF4-6356087559B8}"/>
          </ac:spMkLst>
        </pc:spChg>
        <pc:spChg chg="mod topLvl">
          <ac:chgData name="Kulinich Bohdan" userId="48e65c9f34e137d0" providerId="LiveId" clId="{6A070D05-A3F7-4D39-B14E-582A1E0AF221}" dt="2020-05-22T14:54:37.861" v="2284" actId="165"/>
          <ac:spMkLst>
            <pc:docMk/>
            <pc:sldMk cId="3395377598" sldId="474"/>
            <ac:spMk id="15" creationId="{693270DB-31F4-4AF0-8A8B-A405C13958A6}"/>
          </ac:spMkLst>
        </pc:spChg>
        <pc:spChg chg="mod topLvl">
          <ac:chgData name="Kulinich Bohdan" userId="48e65c9f34e137d0" providerId="LiveId" clId="{6A070D05-A3F7-4D39-B14E-582A1E0AF221}" dt="2020-05-22T14:54:38.970" v="2285" actId="165"/>
          <ac:spMkLst>
            <pc:docMk/>
            <pc:sldMk cId="3395377598" sldId="474"/>
            <ac:spMk id="17" creationId="{A0C387D4-8876-4A5C-A80F-F2FF4A9745A6}"/>
          </ac:spMkLst>
        </pc:spChg>
        <pc:spChg chg="mod topLvl">
          <ac:chgData name="Kulinich Bohdan" userId="48e65c9f34e137d0" providerId="LiveId" clId="{6A070D05-A3F7-4D39-B14E-582A1E0AF221}" dt="2020-05-22T14:54:38.970" v="2285" actId="165"/>
          <ac:spMkLst>
            <pc:docMk/>
            <pc:sldMk cId="3395377598" sldId="474"/>
            <ac:spMk id="18" creationId="{2F39FA16-8B9B-4A66-9299-61B823844795}"/>
          </ac:spMkLst>
        </pc:spChg>
        <pc:spChg chg="mod topLvl">
          <ac:chgData name="Kulinich Bohdan" userId="48e65c9f34e137d0" providerId="LiveId" clId="{6A070D05-A3F7-4D39-B14E-582A1E0AF221}" dt="2020-05-22T14:54:38.970" v="2285" actId="165"/>
          <ac:spMkLst>
            <pc:docMk/>
            <pc:sldMk cId="3395377598" sldId="474"/>
            <ac:spMk id="19" creationId="{32839D10-EFD0-4F9C-A040-79690009731E}"/>
          </ac:spMkLst>
        </pc:spChg>
        <pc:spChg chg="mod topLvl">
          <ac:chgData name="Kulinich Bohdan" userId="48e65c9f34e137d0" providerId="LiveId" clId="{6A070D05-A3F7-4D39-B14E-582A1E0AF221}" dt="2020-05-22T14:54:38.970" v="2285" actId="165"/>
          <ac:spMkLst>
            <pc:docMk/>
            <pc:sldMk cId="3395377598" sldId="474"/>
            <ac:spMk id="20" creationId="{B6953724-3F9E-45A7-A2AF-5E72BB505A79}"/>
          </ac:spMkLst>
        </pc:spChg>
        <pc:spChg chg="mod topLvl">
          <ac:chgData name="Kulinich Bohdan" userId="48e65c9f34e137d0" providerId="LiveId" clId="{6A070D05-A3F7-4D39-B14E-582A1E0AF221}" dt="2020-05-22T14:54:38.970" v="2285" actId="165"/>
          <ac:spMkLst>
            <pc:docMk/>
            <pc:sldMk cId="3395377598" sldId="474"/>
            <ac:spMk id="21" creationId="{5A623074-CA4A-4D99-9836-F8D9CFF17CB4}"/>
          </ac:spMkLst>
        </pc:spChg>
        <pc:spChg chg="mod topLvl">
          <ac:chgData name="Kulinich Bohdan" userId="48e65c9f34e137d0" providerId="LiveId" clId="{6A070D05-A3F7-4D39-B14E-582A1E0AF221}" dt="2020-05-22T14:54:38.970" v="2285" actId="165"/>
          <ac:spMkLst>
            <pc:docMk/>
            <pc:sldMk cId="3395377598" sldId="474"/>
            <ac:spMk id="22" creationId="{69CFD043-5B68-4471-9A84-9660455A7386}"/>
          </ac:spMkLst>
        </pc:spChg>
        <pc:spChg chg="mod topLvl">
          <ac:chgData name="Kulinich Bohdan" userId="48e65c9f34e137d0" providerId="LiveId" clId="{6A070D05-A3F7-4D39-B14E-582A1E0AF221}" dt="2020-05-22T14:54:38.970" v="2285" actId="165"/>
          <ac:spMkLst>
            <pc:docMk/>
            <pc:sldMk cId="3395377598" sldId="474"/>
            <ac:spMk id="23" creationId="{106DEA7A-ECD9-413B-AA47-B49288970C91}"/>
          </ac:spMkLst>
        </pc:spChg>
        <pc:spChg chg="mod topLvl">
          <ac:chgData name="Kulinich Bohdan" userId="48e65c9f34e137d0" providerId="LiveId" clId="{6A070D05-A3F7-4D39-B14E-582A1E0AF221}" dt="2020-05-22T14:54:40.310" v="2286" actId="165"/>
          <ac:spMkLst>
            <pc:docMk/>
            <pc:sldMk cId="3395377598" sldId="474"/>
            <ac:spMk id="34" creationId="{CEE6136B-7D11-4F29-880F-83816710BDA4}"/>
          </ac:spMkLst>
        </pc:spChg>
        <pc:spChg chg="add del mod">
          <ac:chgData name="Kulinich Bohdan" userId="48e65c9f34e137d0" providerId="LiveId" clId="{6A070D05-A3F7-4D39-B14E-582A1E0AF221}" dt="2020-05-22T13:14:49.234" v="2278" actId="20577"/>
          <ac:spMkLst>
            <pc:docMk/>
            <pc:sldMk cId="3395377598" sldId="474"/>
            <ac:spMk id="51" creationId="{86BC9140-E395-435D-A852-213A1317C46C}"/>
          </ac:spMkLst>
        </pc:spChg>
        <pc:grpChg chg="add del mod">
          <ac:chgData name="Kulinich Bohdan" userId="48e65c9f34e137d0" providerId="LiveId" clId="{6A070D05-A3F7-4D39-B14E-582A1E0AF221}" dt="2020-05-22T14:54:34.731" v="2283" actId="165"/>
          <ac:grpSpMkLst>
            <pc:docMk/>
            <pc:sldMk cId="3395377598" sldId="474"/>
            <ac:grpSpMk id="11" creationId="{48A340B2-CE39-4A68-A84C-37824211CBB2}"/>
          </ac:grpSpMkLst>
        </pc:grpChg>
        <pc:grpChg chg="del mod topLvl">
          <ac:chgData name="Kulinich Bohdan" userId="48e65c9f34e137d0" providerId="LiveId" clId="{6A070D05-A3F7-4D39-B14E-582A1E0AF221}" dt="2020-05-22T14:54:37.861" v="2284" actId="165"/>
          <ac:grpSpMkLst>
            <pc:docMk/>
            <pc:sldMk cId="3395377598" sldId="474"/>
            <ac:grpSpMk id="12" creationId="{B189BA95-6BD2-4AE3-8799-426FB31AE539}"/>
          </ac:grpSpMkLst>
        </pc:grpChg>
        <pc:grpChg chg="del mod topLvl">
          <ac:chgData name="Kulinich Bohdan" userId="48e65c9f34e137d0" providerId="LiveId" clId="{6A070D05-A3F7-4D39-B14E-582A1E0AF221}" dt="2020-05-22T14:54:38.970" v="2285" actId="165"/>
          <ac:grpSpMkLst>
            <pc:docMk/>
            <pc:sldMk cId="3395377598" sldId="474"/>
            <ac:grpSpMk id="16" creationId="{B9027015-E312-4E30-96ED-9F8742416672}"/>
          </ac:grpSpMkLst>
        </pc:grpChg>
        <pc:grpChg chg="del mod topLvl">
          <ac:chgData name="Kulinich Bohdan" userId="48e65c9f34e137d0" providerId="LiveId" clId="{6A070D05-A3F7-4D39-B14E-582A1E0AF221}" dt="2020-05-22T14:54:40.310" v="2286" actId="165"/>
          <ac:grpSpMkLst>
            <pc:docMk/>
            <pc:sldMk cId="3395377598" sldId="474"/>
            <ac:grpSpMk id="24" creationId="{84306B0A-BECA-4A1B-9B2A-5486DDB13010}"/>
          </ac:grpSpMkLst>
        </pc:grpChg>
        <pc:picChg chg="add del mod">
          <ac:chgData name="Kulinich Bohdan" userId="48e65c9f34e137d0" providerId="LiveId" clId="{6A070D05-A3F7-4D39-B14E-582A1E0AF221}" dt="2020-05-22T13:14:49.733" v="2279"/>
          <ac:picMkLst>
            <pc:docMk/>
            <pc:sldMk cId="3395377598" sldId="474"/>
            <ac:picMk id="9" creationId="{6D4948D7-0D0A-4FB3-971D-ACF0A030C5CB}"/>
          </ac:picMkLst>
        </pc:picChg>
        <pc:picChg chg="add del mod">
          <ac:chgData name="Kulinich Bohdan" userId="48e65c9f34e137d0" providerId="LiveId" clId="{6A070D05-A3F7-4D39-B14E-582A1E0AF221}" dt="2020-05-22T13:14:48.088" v="2276"/>
          <ac:picMkLst>
            <pc:docMk/>
            <pc:sldMk cId="3395377598" sldId="474"/>
            <ac:picMk id="10" creationId="{846B6500-C611-4950-8D4D-51227BECC41D}"/>
          </ac:picMkLst>
        </pc:picChg>
        <pc:picChg chg="del">
          <ac:chgData name="Kulinich Bohdan" userId="48e65c9f34e137d0" providerId="LiveId" clId="{6A070D05-A3F7-4D39-B14E-582A1E0AF221}" dt="2020-05-22T13:14:32.790" v="2270" actId="478"/>
          <ac:picMkLst>
            <pc:docMk/>
            <pc:sldMk cId="3395377598" sldId="474"/>
            <ac:picMk id="131" creationId="{C6B5EE36-5CF9-46D0-983C-F86237C480B6}"/>
          </ac:picMkLst>
        </pc:picChg>
        <pc:cxnChg chg="mod topLvl">
          <ac:chgData name="Kulinich Bohdan" userId="48e65c9f34e137d0" providerId="LiveId" clId="{6A070D05-A3F7-4D39-B14E-582A1E0AF221}" dt="2020-05-22T14:54:34.731" v="2283" actId="165"/>
          <ac:cxnSpMkLst>
            <pc:docMk/>
            <pc:sldMk cId="3395377598" sldId="474"/>
            <ac:cxnSpMk id="13" creationId="{169EF483-E6B8-4888-BBC7-9C9C218F382B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25" creationId="{72B9B552-E5D6-494A-9FB4-608DEADDE3D9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26" creationId="{37F024FE-0EAE-4379-8768-AE3133B5B4F2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27" creationId="{FA49E1EC-C982-4865-A36E-AA08CB6707E8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28" creationId="{31BB1158-7BA0-4A19-93C1-49C51102C675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29" creationId="{786AE844-9369-42A6-84FD-8D7EF994C0BE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30" creationId="{36EED06B-BADE-4BCC-827B-11CB910FD0EA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31" creationId="{F3177ED0-262B-4603-8873-D24E5B5BA6DA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32" creationId="{FE7858ED-2A79-4FB3-AA70-D3E70069206A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33" creationId="{E52AC8F9-F70F-40B3-9814-E8D3B711133C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35" creationId="{0D1A6218-8F50-4C9D-AC33-BDED48105F3B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36" creationId="{15B4E962-DE53-4AB8-9334-7DBAE3F2765E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37" creationId="{E8E5D8E8-1F68-4978-AA21-FEC42C12D255}"/>
          </ac:cxnSpMkLst>
        </pc:cxnChg>
        <pc:cxnChg chg="mod topLvl">
          <ac:chgData name="Kulinich Bohdan" userId="48e65c9f34e137d0" providerId="LiveId" clId="{6A070D05-A3F7-4D39-B14E-582A1E0AF221}" dt="2020-05-22T14:54:40.310" v="2286" actId="165"/>
          <ac:cxnSpMkLst>
            <pc:docMk/>
            <pc:sldMk cId="3395377598" sldId="474"/>
            <ac:cxnSpMk id="38" creationId="{05F59530-E93B-4799-A110-B224A66C7FA5}"/>
          </ac:cxnSpMkLst>
        </pc:cxnChg>
      </pc:sldChg>
      <pc:sldChg chg="addSp delSp modSp add del mod delAnim modAnim">
        <pc:chgData name="Kulinich Bohdan" userId="48e65c9f34e137d0" providerId="LiveId" clId="{6A070D05-A3F7-4D39-B14E-582A1E0AF221}" dt="2020-05-22T15:24:35.833" v="2847" actId="47"/>
        <pc:sldMkLst>
          <pc:docMk/>
          <pc:sldMk cId="3781610775" sldId="475"/>
        </pc:sldMkLst>
        <pc:spChg chg="add mod">
          <ac:chgData name="Kulinich Bohdan" userId="48e65c9f34e137d0" providerId="LiveId" clId="{6A070D05-A3F7-4D39-B14E-582A1E0AF221}" dt="2020-05-22T14:58:33.830" v="2440" actId="1076"/>
          <ac:spMkLst>
            <pc:docMk/>
            <pc:sldMk cId="3781610775" sldId="475"/>
            <ac:spMk id="24" creationId="{AF6C5367-DFFC-4370-A380-046DC9613504}"/>
          </ac:spMkLst>
        </pc:spChg>
        <pc:spChg chg="add mod">
          <ac:chgData name="Kulinich Bohdan" userId="48e65c9f34e137d0" providerId="LiveId" clId="{6A070D05-A3F7-4D39-B14E-582A1E0AF221}" dt="2020-05-22T15:00:39.402" v="2474" actId="20577"/>
          <ac:spMkLst>
            <pc:docMk/>
            <pc:sldMk cId="3781610775" sldId="475"/>
            <ac:spMk id="29" creationId="{7617175A-D6AE-4AD9-9BAD-A4C75682426F}"/>
          </ac:spMkLst>
        </pc:spChg>
        <pc:spChg chg="add mod">
          <ac:chgData name="Kulinich Bohdan" userId="48e65c9f34e137d0" providerId="LiveId" clId="{6A070D05-A3F7-4D39-B14E-582A1E0AF221}" dt="2020-05-22T15:00:41.662" v="2475" actId="20577"/>
          <ac:spMkLst>
            <pc:docMk/>
            <pc:sldMk cId="3781610775" sldId="475"/>
            <ac:spMk id="30" creationId="{A1051025-33DA-46A2-A9D5-33082B458E4F}"/>
          </ac:spMkLst>
        </pc:spChg>
        <pc:spChg chg="mod">
          <ac:chgData name="Kulinich Bohdan" userId="48e65c9f34e137d0" providerId="LiveId" clId="{6A070D05-A3F7-4D39-B14E-582A1E0AF221}" dt="2020-05-22T14:58:38.110" v="2442" actId="20577"/>
          <ac:spMkLst>
            <pc:docMk/>
            <pc:sldMk cId="3781610775" sldId="475"/>
            <ac:spMk id="31" creationId="{DCA96140-66D5-478E-89DC-1738BE2E8F38}"/>
          </ac:spMkLst>
        </pc:spChg>
        <pc:spChg chg="add mod">
          <ac:chgData name="Kulinich Bohdan" userId="48e65c9f34e137d0" providerId="LiveId" clId="{6A070D05-A3F7-4D39-B14E-582A1E0AF221}" dt="2020-05-22T15:00:43.802" v="2476" actId="20577"/>
          <ac:spMkLst>
            <pc:docMk/>
            <pc:sldMk cId="3781610775" sldId="475"/>
            <ac:spMk id="32" creationId="{167A5B54-99ED-45A4-975D-FAF42F0BCBAC}"/>
          </ac:spMkLst>
        </pc:spChg>
        <pc:spChg chg="add mod">
          <ac:chgData name="Kulinich Bohdan" userId="48e65c9f34e137d0" providerId="LiveId" clId="{6A070D05-A3F7-4D39-B14E-582A1E0AF221}" dt="2020-05-22T15:00:46.172" v="2477" actId="20577"/>
          <ac:spMkLst>
            <pc:docMk/>
            <pc:sldMk cId="3781610775" sldId="475"/>
            <ac:spMk id="33" creationId="{0EB425DD-80C7-4555-8024-F897F2124E92}"/>
          </ac:spMkLst>
        </pc:spChg>
        <pc:spChg chg="add mod">
          <ac:chgData name="Kulinich Bohdan" userId="48e65c9f34e137d0" providerId="LiveId" clId="{6A070D05-A3F7-4D39-B14E-582A1E0AF221}" dt="2020-05-22T15:00:49.042" v="2478" actId="20577"/>
          <ac:spMkLst>
            <pc:docMk/>
            <pc:sldMk cId="3781610775" sldId="475"/>
            <ac:spMk id="35" creationId="{43AC4DEA-5055-4DE9-AC42-01A96CE1F212}"/>
          </ac:spMkLst>
        </pc:spChg>
        <pc:spChg chg="add mod">
          <ac:chgData name="Kulinich Bohdan" userId="48e65c9f34e137d0" providerId="LiveId" clId="{6A070D05-A3F7-4D39-B14E-582A1E0AF221}" dt="2020-05-22T15:00:55.982" v="2481" actId="20577"/>
          <ac:spMkLst>
            <pc:docMk/>
            <pc:sldMk cId="3781610775" sldId="475"/>
            <ac:spMk id="46" creationId="{32B363E7-5062-464D-8181-2C0242B9FBCA}"/>
          </ac:spMkLst>
        </pc:spChg>
        <pc:spChg chg="add mod">
          <ac:chgData name="Kulinich Bohdan" userId="48e65c9f34e137d0" providerId="LiveId" clId="{6A070D05-A3F7-4D39-B14E-582A1E0AF221}" dt="2020-05-22T15:01:02.452" v="2484" actId="20577"/>
          <ac:spMkLst>
            <pc:docMk/>
            <pc:sldMk cId="3781610775" sldId="475"/>
            <ac:spMk id="47" creationId="{20B6ADDD-CB2C-4F49-ADAB-6FDC33A2C189}"/>
          </ac:spMkLst>
        </pc:spChg>
        <pc:spChg chg="add del mod">
          <ac:chgData name="Kulinich Bohdan" userId="48e65c9f34e137d0" providerId="LiveId" clId="{6A070D05-A3F7-4D39-B14E-582A1E0AF221}" dt="2020-05-22T15:01:57.152" v="2493" actId="478"/>
          <ac:spMkLst>
            <pc:docMk/>
            <pc:sldMk cId="3781610775" sldId="475"/>
            <ac:spMk id="48" creationId="{19173691-8E22-4134-9F21-2CA1F6D610D1}"/>
          </ac:spMkLst>
        </pc:spChg>
        <pc:spChg chg="add mod ord">
          <ac:chgData name="Kulinich Bohdan" userId="48e65c9f34e137d0" providerId="LiveId" clId="{6A070D05-A3F7-4D39-B14E-582A1E0AF221}" dt="2020-05-22T15:02:30.890" v="2508" actId="1076"/>
          <ac:spMkLst>
            <pc:docMk/>
            <pc:sldMk cId="3781610775" sldId="475"/>
            <ac:spMk id="49" creationId="{F677FD43-710C-43A1-A2F8-A25C844BA7AE}"/>
          </ac:spMkLst>
        </pc:spChg>
        <pc:spChg chg="del mod">
          <ac:chgData name="Kulinich Bohdan" userId="48e65c9f34e137d0" providerId="LiveId" clId="{6A070D05-A3F7-4D39-B14E-582A1E0AF221}" dt="2020-05-22T14:58:38.910" v="2444"/>
          <ac:spMkLst>
            <pc:docMk/>
            <pc:sldMk cId="3781610775" sldId="475"/>
            <ac:spMk id="51" creationId="{86BC9140-E395-435D-A852-213A1317C46C}"/>
          </ac:spMkLst>
        </pc:spChg>
        <pc:grpChg chg="add mod">
          <ac:chgData name="Kulinich Bohdan" userId="48e65c9f34e137d0" providerId="LiveId" clId="{6A070D05-A3F7-4D39-B14E-582A1E0AF221}" dt="2020-05-22T15:02:27.349" v="2507" actId="1076"/>
          <ac:grpSpMkLst>
            <pc:docMk/>
            <pc:sldMk cId="3781610775" sldId="475"/>
            <ac:grpSpMk id="9" creationId="{0853563B-947C-4CCD-BE25-FEF38E40E20E}"/>
          </ac:grpSpMkLst>
        </pc:grpChg>
        <pc:picChg chg="del">
          <ac:chgData name="Kulinich Bohdan" userId="48e65c9f34e137d0" providerId="LiveId" clId="{6A070D05-A3F7-4D39-B14E-582A1E0AF221}" dt="2020-05-22T14:58:30.550" v="2438" actId="478"/>
          <ac:picMkLst>
            <pc:docMk/>
            <pc:sldMk cId="3781610775" sldId="475"/>
            <ac:picMk id="22" creationId="{4957BE9E-9260-42A9-AE7F-BC6331095855}"/>
          </ac:picMkLst>
        </pc:picChg>
        <pc:cxnChg chg="mod">
          <ac:chgData name="Kulinich Bohdan" userId="48e65c9f34e137d0" providerId="LiveId" clId="{6A070D05-A3F7-4D39-B14E-582A1E0AF221}" dt="2020-05-22T14:58:30.850" v="2439"/>
          <ac:cxnSpMkLst>
            <pc:docMk/>
            <pc:sldMk cId="3781610775" sldId="475"/>
            <ac:cxnSpMk id="10" creationId="{F2A9B171-2AC2-47C7-BC13-6878855DC162}"/>
          </ac:cxnSpMkLst>
        </pc:cxnChg>
        <pc:cxnChg chg="mod">
          <ac:chgData name="Kulinich Bohdan" userId="48e65c9f34e137d0" providerId="LiveId" clId="{6A070D05-A3F7-4D39-B14E-582A1E0AF221}" dt="2020-05-22T14:58:30.850" v="2439"/>
          <ac:cxnSpMkLst>
            <pc:docMk/>
            <pc:sldMk cId="3781610775" sldId="475"/>
            <ac:cxnSpMk id="11" creationId="{B4AD0102-F1DD-4AB7-A6FA-5B2F550DD10B}"/>
          </ac:cxnSpMkLst>
        </pc:cxnChg>
        <pc:cxnChg chg="add mod">
          <ac:chgData name="Kulinich Bohdan" userId="48e65c9f34e137d0" providerId="LiveId" clId="{6A070D05-A3F7-4D39-B14E-582A1E0AF221}" dt="2020-05-22T14:58:33.830" v="2440" actId="1076"/>
          <ac:cxnSpMkLst>
            <pc:docMk/>
            <pc:sldMk cId="3781610775" sldId="475"/>
            <ac:cxnSpMk id="12" creationId="{264A0DF7-F32B-4A7A-B213-84B502992BD0}"/>
          </ac:cxnSpMkLst>
        </pc:cxnChg>
        <pc:cxnChg chg="add mod">
          <ac:chgData name="Kulinich Bohdan" userId="48e65c9f34e137d0" providerId="LiveId" clId="{6A070D05-A3F7-4D39-B14E-582A1E0AF221}" dt="2020-05-22T15:00:21.162" v="2472" actId="14100"/>
          <ac:cxnSpMkLst>
            <pc:docMk/>
            <pc:sldMk cId="3781610775" sldId="475"/>
            <ac:cxnSpMk id="13" creationId="{996DF246-93FF-4118-AA6D-D93AF96C8960}"/>
          </ac:cxnSpMkLst>
        </pc:cxnChg>
        <pc:cxnChg chg="add mod">
          <ac:chgData name="Kulinich Bohdan" userId="48e65c9f34e137d0" providerId="LiveId" clId="{6A070D05-A3F7-4D39-B14E-582A1E0AF221}" dt="2020-05-22T15:00:15.392" v="2471" actId="208"/>
          <ac:cxnSpMkLst>
            <pc:docMk/>
            <pc:sldMk cId="3781610775" sldId="475"/>
            <ac:cxnSpMk id="14" creationId="{388AF41E-8105-4EFE-B951-094F1350C38C}"/>
          </ac:cxnSpMkLst>
        </pc:cxnChg>
        <pc:cxnChg chg="add mod ord">
          <ac:chgData name="Kulinich Bohdan" userId="48e65c9f34e137d0" providerId="LiveId" clId="{6A070D05-A3F7-4D39-B14E-582A1E0AF221}" dt="2020-05-22T15:00:07.102" v="2470" actId="167"/>
          <ac:cxnSpMkLst>
            <pc:docMk/>
            <pc:sldMk cId="3781610775" sldId="475"/>
            <ac:cxnSpMk id="15" creationId="{606C7323-BD52-4214-8C7B-5F9F9D0AC4F8}"/>
          </ac:cxnSpMkLst>
        </pc:cxnChg>
        <pc:cxnChg chg="add mod">
          <ac:chgData name="Kulinich Bohdan" userId="48e65c9f34e137d0" providerId="LiveId" clId="{6A070D05-A3F7-4D39-B14E-582A1E0AF221}" dt="2020-05-22T14:58:33.830" v="2440" actId="1076"/>
          <ac:cxnSpMkLst>
            <pc:docMk/>
            <pc:sldMk cId="3781610775" sldId="475"/>
            <ac:cxnSpMk id="16" creationId="{DBE8E8CF-BF6E-4FB7-86C0-DBC066C5EE91}"/>
          </ac:cxnSpMkLst>
        </pc:cxnChg>
        <pc:cxnChg chg="add mod">
          <ac:chgData name="Kulinich Bohdan" userId="48e65c9f34e137d0" providerId="LiveId" clId="{6A070D05-A3F7-4D39-B14E-582A1E0AF221}" dt="2020-05-22T14:58:33.830" v="2440" actId="1076"/>
          <ac:cxnSpMkLst>
            <pc:docMk/>
            <pc:sldMk cId="3781610775" sldId="475"/>
            <ac:cxnSpMk id="17" creationId="{333ADAFD-6E80-42DA-86F1-B1D2960A6085}"/>
          </ac:cxnSpMkLst>
        </pc:cxnChg>
        <pc:cxnChg chg="add mod">
          <ac:chgData name="Kulinich Bohdan" userId="48e65c9f34e137d0" providerId="LiveId" clId="{6A070D05-A3F7-4D39-B14E-582A1E0AF221}" dt="2020-05-22T14:58:33.830" v="2440" actId="1076"/>
          <ac:cxnSpMkLst>
            <pc:docMk/>
            <pc:sldMk cId="3781610775" sldId="475"/>
            <ac:cxnSpMk id="18" creationId="{F69AB90B-3C12-4A3C-A1F2-EA38F6AB3BA5}"/>
          </ac:cxnSpMkLst>
        </pc:cxnChg>
        <pc:cxnChg chg="add mod">
          <ac:chgData name="Kulinich Bohdan" userId="48e65c9f34e137d0" providerId="LiveId" clId="{6A070D05-A3F7-4D39-B14E-582A1E0AF221}" dt="2020-05-22T14:58:33.830" v="2440" actId="1076"/>
          <ac:cxnSpMkLst>
            <pc:docMk/>
            <pc:sldMk cId="3781610775" sldId="475"/>
            <ac:cxnSpMk id="19" creationId="{866ABCA0-950C-4B97-9E9D-A6EC6BC14E75}"/>
          </ac:cxnSpMkLst>
        </pc:cxnChg>
        <pc:cxnChg chg="add mod">
          <ac:chgData name="Kulinich Bohdan" userId="48e65c9f34e137d0" providerId="LiveId" clId="{6A070D05-A3F7-4D39-B14E-582A1E0AF221}" dt="2020-05-22T14:58:33.830" v="2440" actId="1076"/>
          <ac:cxnSpMkLst>
            <pc:docMk/>
            <pc:sldMk cId="3781610775" sldId="475"/>
            <ac:cxnSpMk id="20" creationId="{172DAB3D-A6CE-4178-9E6D-DCE529AD31AA}"/>
          </ac:cxnSpMkLst>
        </pc:cxnChg>
        <pc:cxnChg chg="add mod">
          <ac:chgData name="Kulinich Bohdan" userId="48e65c9f34e137d0" providerId="LiveId" clId="{6A070D05-A3F7-4D39-B14E-582A1E0AF221}" dt="2020-05-22T14:58:33.830" v="2440" actId="1076"/>
          <ac:cxnSpMkLst>
            <pc:docMk/>
            <pc:sldMk cId="3781610775" sldId="475"/>
            <ac:cxnSpMk id="21" creationId="{6D7F985A-762E-4EDE-8B33-B2ED1F4C9AE8}"/>
          </ac:cxnSpMkLst>
        </pc:cxnChg>
        <pc:cxnChg chg="add mod">
          <ac:chgData name="Kulinich Bohdan" userId="48e65c9f34e137d0" providerId="LiveId" clId="{6A070D05-A3F7-4D39-B14E-582A1E0AF221}" dt="2020-05-22T14:58:33.830" v="2440" actId="1076"/>
          <ac:cxnSpMkLst>
            <pc:docMk/>
            <pc:sldMk cId="3781610775" sldId="475"/>
            <ac:cxnSpMk id="23" creationId="{B1558D81-8914-46E8-9BB3-15BF73D031EA}"/>
          </ac:cxnSpMkLst>
        </pc:cxnChg>
        <pc:cxnChg chg="add del mod">
          <ac:chgData name="Kulinich Bohdan" userId="48e65c9f34e137d0" providerId="LiveId" clId="{6A070D05-A3F7-4D39-B14E-582A1E0AF221}" dt="2020-05-22T14:58:49.970" v="2445" actId="478"/>
          <ac:cxnSpMkLst>
            <pc:docMk/>
            <pc:sldMk cId="3781610775" sldId="475"/>
            <ac:cxnSpMk id="25" creationId="{8EEE87F8-D275-499E-826B-83EE5BC2A31E}"/>
          </ac:cxnSpMkLst>
        </pc:cxnChg>
        <pc:cxnChg chg="add del mod">
          <ac:chgData name="Kulinich Bohdan" userId="48e65c9f34e137d0" providerId="LiveId" clId="{6A070D05-A3F7-4D39-B14E-582A1E0AF221}" dt="2020-05-22T14:58:54.653" v="2450" actId="478"/>
          <ac:cxnSpMkLst>
            <pc:docMk/>
            <pc:sldMk cId="3781610775" sldId="475"/>
            <ac:cxnSpMk id="26" creationId="{55B79306-E04C-49F4-B938-69818EB6A1DA}"/>
          </ac:cxnSpMkLst>
        </pc:cxnChg>
        <pc:cxnChg chg="add del mod">
          <ac:chgData name="Kulinich Bohdan" userId="48e65c9f34e137d0" providerId="LiveId" clId="{6A070D05-A3F7-4D39-B14E-582A1E0AF221}" dt="2020-05-22T14:58:51.733" v="2447" actId="478"/>
          <ac:cxnSpMkLst>
            <pc:docMk/>
            <pc:sldMk cId="3781610775" sldId="475"/>
            <ac:cxnSpMk id="27" creationId="{2435D3FB-68EC-4332-994F-C79C285F916F}"/>
          </ac:cxnSpMkLst>
        </pc:cxnChg>
        <pc:cxnChg chg="add del mod">
          <ac:chgData name="Kulinich Bohdan" userId="48e65c9f34e137d0" providerId="LiveId" clId="{6A070D05-A3F7-4D39-B14E-582A1E0AF221}" dt="2020-05-22T14:58:53.615" v="2449" actId="478"/>
          <ac:cxnSpMkLst>
            <pc:docMk/>
            <pc:sldMk cId="3781610775" sldId="475"/>
            <ac:cxnSpMk id="28" creationId="{1CD3D1B6-DE65-4E6B-91A7-BF131E08AF84}"/>
          </ac:cxnSpMkLst>
        </pc:cxnChg>
        <pc:cxnChg chg="add mod">
          <ac:chgData name="Kulinich Bohdan" userId="48e65c9f34e137d0" providerId="LiveId" clId="{6A070D05-A3F7-4D39-B14E-582A1E0AF221}" dt="2020-05-22T14:58:33.830" v="2440" actId="1076"/>
          <ac:cxnSpMkLst>
            <pc:docMk/>
            <pc:sldMk cId="3781610775" sldId="475"/>
            <ac:cxnSpMk id="34" creationId="{462D635E-1D97-4CD4-9AD8-3CAE24997C67}"/>
          </ac:cxnSpMkLst>
        </pc:cxnChg>
        <pc:cxnChg chg="add del mod">
          <ac:chgData name="Kulinich Bohdan" userId="48e65c9f34e137d0" providerId="LiveId" clId="{6A070D05-A3F7-4D39-B14E-582A1E0AF221}" dt="2020-05-22T14:58:50.877" v="2446" actId="478"/>
          <ac:cxnSpMkLst>
            <pc:docMk/>
            <pc:sldMk cId="3781610775" sldId="475"/>
            <ac:cxnSpMk id="36" creationId="{6BBCBA50-08E4-4942-9195-32F4D6D57EBC}"/>
          </ac:cxnSpMkLst>
        </pc:cxnChg>
        <pc:cxnChg chg="add del mod">
          <ac:chgData name="Kulinich Bohdan" userId="48e65c9f34e137d0" providerId="LiveId" clId="{6A070D05-A3F7-4D39-B14E-582A1E0AF221}" dt="2020-05-22T14:58:52.466" v="2448" actId="478"/>
          <ac:cxnSpMkLst>
            <pc:docMk/>
            <pc:sldMk cId="3781610775" sldId="475"/>
            <ac:cxnSpMk id="37" creationId="{52B1D7AB-1474-4FA1-8B50-1FCDE04F2C58}"/>
          </ac:cxnSpMkLst>
        </pc:cxnChg>
        <pc:cxnChg chg="add del mod ord">
          <ac:chgData name="Kulinich Bohdan" userId="48e65c9f34e137d0" providerId="LiveId" clId="{6A070D05-A3F7-4D39-B14E-582A1E0AF221}" dt="2020-05-22T14:59:36.432" v="2460" actId="478"/>
          <ac:cxnSpMkLst>
            <pc:docMk/>
            <pc:sldMk cId="3781610775" sldId="475"/>
            <ac:cxnSpMk id="38" creationId="{09CAD654-4A47-4DAC-90C0-DB8DEF7D7AF5}"/>
          </ac:cxnSpMkLst>
        </pc:cxnChg>
        <pc:cxnChg chg="add mod ord">
          <ac:chgData name="Kulinich Bohdan" userId="48e65c9f34e137d0" providerId="LiveId" clId="{6A070D05-A3F7-4D39-B14E-582A1E0AF221}" dt="2020-05-22T15:00:02.262" v="2469" actId="693"/>
          <ac:cxnSpMkLst>
            <pc:docMk/>
            <pc:sldMk cId="3781610775" sldId="475"/>
            <ac:cxnSpMk id="43" creationId="{4FC19941-2173-4040-AD95-4B15CA198C21}"/>
          </ac:cxnSpMkLst>
        </pc:cxnChg>
      </pc:sldChg>
    </pc:docChg>
  </pc:docChgLst>
  <pc:docChgLst>
    <pc:chgData name="Kulinich Bohdan" userId="48e65c9f34e137d0" providerId="LiveId" clId="{10954374-8066-40C5-8857-E12BC8D7B86C}"/>
    <pc:docChg chg="undo redo custSel addSld delSld modSld">
      <pc:chgData name="Kulinich Bohdan" userId="48e65c9f34e137d0" providerId="LiveId" clId="{10954374-8066-40C5-8857-E12BC8D7B86C}" dt="2020-04-26T17:53:37.556" v="5393" actId="20577"/>
      <pc:docMkLst>
        <pc:docMk/>
      </pc:docMkLst>
      <pc:sldChg chg="modSp mod">
        <pc:chgData name="Kulinich Bohdan" userId="48e65c9f34e137d0" providerId="LiveId" clId="{10954374-8066-40C5-8857-E12BC8D7B86C}" dt="2020-04-17T12:42:40.579" v="53" actId="1076"/>
        <pc:sldMkLst>
          <pc:docMk/>
          <pc:sldMk cId="1088591982" sldId="256"/>
        </pc:sldMkLst>
        <pc:spChg chg="mod">
          <ac:chgData name="Kulinich Bohdan" userId="48e65c9f34e137d0" providerId="LiveId" clId="{10954374-8066-40C5-8857-E12BC8D7B86C}" dt="2020-04-17T12:42:40.579" v="53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10954374-8066-40C5-8857-E12BC8D7B86C}" dt="2020-04-17T07:44:58.041" v="3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 mod">
        <pc:chgData name="Kulinich Bohdan" userId="48e65c9f34e137d0" providerId="LiveId" clId="{10954374-8066-40C5-8857-E12BC8D7B86C}" dt="2020-04-26T16:27:03.774" v="5254" actId="1076"/>
        <pc:sldMkLst>
          <pc:docMk/>
          <pc:sldMk cId="2889811499" sldId="366"/>
        </pc:sldMkLst>
        <pc:spChg chg="mod">
          <ac:chgData name="Kulinich Bohdan" userId="48e65c9f34e137d0" providerId="LiveId" clId="{10954374-8066-40C5-8857-E12BC8D7B86C}" dt="2020-04-26T16:24:26.426" v="5080" actId="20577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10954374-8066-40C5-8857-E12BC8D7B86C}" dt="2020-04-26T16:27:03.774" v="5254" actId="1076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10954374-8066-40C5-8857-E12BC8D7B86C}" dt="2020-04-26T16:24:09.136" v="5053" actId="2057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10954374-8066-40C5-8857-E12BC8D7B86C}" dt="2020-04-26T16:25:15.476" v="5117" actId="2057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10954374-8066-40C5-8857-E12BC8D7B86C}" dt="2020-04-26T16:25:57.346" v="5188" actId="2057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10954374-8066-40C5-8857-E12BC8D7B86C}" dt="2020-04-26T16:25:37.606" v="5141" actId="20577"/>
          <ac:spMkLst>
            <pc:docMk/>
            <pc:sldMk cId="2889811499" sldId="366"/>
            <ac:spMk id="57" creationId="{00000000-0000-0000-0000-000000000000}"/>
          </ac:spMkLst>
        </pc:spChg>
      </pc:sldChg>
      <pc:sldChg chg="modSp mod">
        <pc:chgData name="Kulinich Bohdan" userId="48e65c9f34e137d0" providerId="LiveId" clId="{10954374-8066-40C5-8857-E12BC8D7B86C}" dt="2020-04-24T08:37:05.167" v="3014" actId="14100"/>
        <pc:sldMkLst>
          <pc:docMk/>
          <pc:sldMk cId="1851933935" sldId="387"/>
        </pc:sldMkLst>
        <pc:spChg chg="mod">
          <ac:chgData name="Kulinich Bohdan" userId="48e65c9f34e137d0" providerId="LiveId" clId="{10954374-8066-40C5-8857-E12BC8D7B86C}" dt="2020-04-24T08:37:05.167" v="3014" actId="14100"/>
          <ac:spMkLst>
            <pc:docMk/>
            <pc:sldMk cId="1851933935" sldId="387"/>
            <ac:spMk id="6" creationId="{4CD1B612-D16C-4F70-8335-78480BFE8EC8}"/>
          </ac:spMkLst>
        </pc:spChg>
      </pc:sldChg>
      <pc:sldChg chg="delSp modSp mod delAnim modAnim">
        <pc:chgData name="Kulinich Bohdan" userId="48e65c9f34e137d0" providerId="LiveId" clId="{10954374-8066-40C5-8857-E12BC8D7B86C}" dt="2020-04-25T13:21:46.660" v="3315" actId="14429"/>
        <pc:sldMkLst>
          <pc:docMk/>
          <pc:sldMk cId="1256064280" sldId="388"/>
        </pc:sldMkLst>
        <pc:spChg chg="mod">
          <ac:chgData name="Kulinich Bohdan" userId="48e65c9f34e137d0" providerId="LiveId" clId="{10954374-8066-40C5-8857-E12BC8D7B86C}" dt="2020-04-25T13:21:46.660" v="3315" actId="14429"/>
          <ac:spMkLst>
            <pc:docMk/>
            <pc:sldMk cId="1256064280" sldId="388"/>
            <ac:spMk id="6" creationId="{4CD1B612-D16C-4F70-8335-78480BFE8EC8}"/>
          </ac:spMkLst>
        </pc:spChg>
        <pc:spChg chg="mod">
          <ac:chgData name="Kulinich Bohdan" userId="48e65c9f34e137d0" providerId="LiveId" clId="{10954374-8066-40C5-8857-E12BC8D7B86C}" dt="2020-04-24T09:01:03.328" v="3158" actId="14100"/>
          <ac:spMkLst>
            <pc:docMk/>
            <pc:sldMk cId="1256064280" sldId="388"/>
            <ac:spMk id="21" creationId="{471DD612-F7DC-41C2-BEC5-F25FEE565060}"/>
          </ac:spMkLst>
        </pc:spChg>
        <pc:spChg chg="mod">
          <ac:chgData name="Kulinich Bohdan" userId="48e65c9f34e137d0" providerId="LiveId" clId="{10954374-8066-40C5-8857-E12BC8D7B86C}" dt="2020-04-24T09:01:09.867" v="3162" actId="14100"/>
          <ac:spMkLst>
            <pc:docMk/>
            <pc:sldMk cId="1256064280" sldId="388"/>
            <ac:spMk id="22" creationId="{CC83A5C8-F401-41A4-90EF-23C2BA757A4C}"/>
          </ac:spMkLst>
        </pc:spChg>
        <pc:spChg chg="del">
          <ac:chgData name="Kulinich Bohdan" userId="48e65c9f34e137d0" providerId="LiveId" clId="{10954374-8066-40C5-8857-E12BC8D7B86C}" dt="2020-04-24T08:46:02.723" v="3016" actId="478"/>
          <ac:spMkLst>
            <pc:docMk/>
            <pc:sldMk cId="1256064280" sldId="388"/>
            <ac:spMk id="44" creationId="{C0992F7F-E1A5-4E6E-8A5D-9BD2EFCA06F2}"/>
          </ac:spMkLst>
        </pc:spChg>
        <pc:spChg chg="del">
          <ac:chgData name="Kulinich Bohdan" userId="48e65c9f34e137d0" providerId="LiveId" clId="{10954374-8066-40C5-8857-E12BC8D7B86C}" dt="2020-04-24T08:46:02.723" v="3016" actId="478"/>
          <ac:spMkLst>
            <pc:docMk/>
            <pc:sldMk cId="1256064280" sldId="388"/>
            <ac:spMk id="45" creationId="{F3E9B94C-AD14-4EB3-8C3A-E6F41FABDB71}"/>
          </ac:spMkLst>
        </pc:spChg>
        <pc:spChg chg="del">
          <ac:chgData name="Kulinich Bohdan" userId="48e65c9f34e137d0" providerId="LiveId" clId="{10954374-8066-40C5-8857-E12BC8D7B86C}" dt="2020-04-24T08:46:02.723" v="3016" actId="478"/>
          <ac:spMkLst>
            <pc:docMk/>
            <pc:sldMk cId="1256064280" sldId="388"/>
            <ac:spMk id="46" creationId="{E7F1844C-BED8-44F2-9724-2663563CD966}"/>
          </ac:spMkLst>
        </pc:spChg>
        <pc:spChg chg="del">
          <ac:chgData name="Kulinich Bohdan" userId="48e65c9f34e137d0" providerId="LiveId" clId="{10954374-8066-40C5-8857-E12BC8D7B86C}" dt="2020-04-24T08:46:02.723" v="3016" actId="478"/>
          <ac:spMkLst>
            <pc:docMk/>
            <pc:sldMk cId="1256064280" sldId="388"/>
            <ac:spMk id="47" creationId="{B17DFBD8-46A7-4BC7-BF6C-B59C922F19DD}"/>
          </ac:spMkLst>
        </pc:spChg>
        <pc:spChg chg="del">
          <ac:chgData name="Kulinich Bohdan" userId="48e65c9f34e137d0" providerId="LiveId" clId="{10954374-8066-40C5-8857-E12BC8D7B86C}" dt="2020-04-24T08:46:02.723" v="3016" actId="478"/>
          <ac:spMkLst>
            <pc:docMk/>
            <pc:sldMk cId="1256064280" sldId="388"/>
            <ac:spMk id="54" creationId="{E6E84470-DA48-485F-A5CB-98959391219C}"/>
          </ac:spMkLst>
        </pc:spChg>
        <pc:spChg chg="del">
          <ac:chgData name="Kulinich Bohdan" userId="48e65c9f34e137d0" providerId="LiveId" clId="{10954374-8066-40C5-8857-E12BC8D7B86C}" dt="2020-04-24T08:46:02.723" v="3016" actId="478"/>
          <ac:spMkLst>
            <pc:docMk/>
            <pc:sldMk cId="1256064280" sldId="388"/>
            <ac:spMk id="55" creationId="{60004E8D-CE0E-437B-8B38-9281B5B66E73}"/>
          </ac:spMkLst>
        </pc:spChg>
        <pc:spChg chg="del">
          <ac:chgData name="Kulinich Bohdan" userId="48e65c9f34e137d0" providerId="LiveId" clId="{10954374-8066-40C5-8857-E12BC8D7B86C}" dt="2020-04-24T08:46:02.723" v="3016" actId="478"/>
          <ac:spMkLst>
            <pc:docMk/>
            <pc:sldMk cId="1256064280" sldId="388"/>
            <ac:spMk id="56" creationId="{BA4278DE-87FF-4E34-B5A5-8439DEC6DC3D}"/>
          </ac:spMkLst>
        </pc:spChg>
        <pc:spChg chg="del">
          <ac:chgData name="Kulinich Bohdan" userId="48e65c9f34e137d0" providerId="LiveId" clId="{10954374-8066-40C5-8857-E12BC8D7B86C}" dt="2020-04-24T08:46:02.723" v="3016" actId="478"/>
          <ac:spMkLst>
            <pc:docMk/>
            <pc:sldMk cId="1256064280" sldId="388"/>
            <ac:spMk id="58" creationId="{AD7D5874-FC87-4410-9617-ECF9C5DA4DD8}"/>
          </ac:spMkLst>
        </pc:spChg>
        <pc:picChg chg="mod">
          <ac:chgData name="Kulinich Bohdan" userId="48e65c9f34e137d0" providerId="LiveId" clId="{10954374-8066-40C5-8857-E12BC8D7B86C}" dt="2020-04-24T08:46:04.349" v="3017" actId="14429"/>
          <ac:picMkLst>
            <pc:docMk/>
            <pc:sldMk cId="1256064280" sldId="388"/>
            <ac:picMk id="25" creationId="{822C6C51-A13C-44C3-BC7A-49FAF6C01AE4}"/>
          </ac:picMkLst>
        </pc:picChg>
        <pc:cxnChg chg="del">
          <ac:chgData name="Kulinich Bohdan" userId="48e65c9f34e137d0" providerId="LiveId" clId="{10954374-8066-40C5-8857-E12BC8D7B86C}" dt="2020-04-24T08:46:02.723" v="3016" actId="478"/>
          <ac:cxnSpMkLst>
            <pc:docMk/>
            <pc:sldMk cId="1256064280" sldId="388"/>
            <ac:cxnSpMk id="48" creationId="{A9E6F720-D815-44FD-858D-EA604A9C3793}"/>
          </ac:cxnSpMkLst>
        </pc:cxnChg>
        <pc:cxnChg chg="del">
          <ac:chgData name="Kulinich Bohdan" userId="48e65c9f34e137d0" providerId="LiveId" clId="{10954374-8066-40C5-8857-E12BC8D7B86C}" dt="2020-04-24T08:46:02.723" v="3016" actId="478"/>
          <ac:cxnSpMkLst>
            <pc:docMk/>
            <pc:sldMk cId="1256064280" sldId="388"/>
            <ac:cxnSpMk id="49" creationId="{86E02855-ABF8-4871-8A33-E6BF028499AC}"/>
          </ac:cxnSpMkLst>
        </pc:cxnChg>
        <pc:cxnChg chg="del">
          <ac:chgData name="Kulinich Bohdan" userId="48e65c9f34e137d0" providerId="LiveId" clId="{10954374-8066-40C5-8857-E12BC8D7B86C}" dt="2020-04-24T08:46:02.723" v="3016" actId="478"/>
          <ac:cxnSpMkLst>
            <pc:docMk/>
            <pc:sldMk cId="1256064280" sldId="388"/>
            <ac:cxnSpMk id="50" creationId="{B77CE5BB-ACEC-4B6C-BC00-52B72E91A850}"/>
          </ac:cxnSpMkLst>
        </pc:cxnChg>
        <pc:cxnChg chg="del">
          <ac:chgData name="Kulinich Bohdan" userId="48e65c9f34e137d0" providerId="LiveId" clId="{10954374-8066-40C5-8857-E12BC8D7B86C}" dt="2020-04-24T08:46:02.723" v="3016" actId="478"/>
          <ac:cxnSpMkLst>
            <pc:docMk/>
            <pc:sldMk cId="1256064280" sldId="388"/>
            <ac:cxnSpMk id="52" creationId="{A04829C0-8585-4C8D-A0E3-01AFE8A5E908}"/>
          </ac:cxnSpMkLst>
        </pc:cxnChg>
        <pc:cxnChg chg="del">
          <ac:chgData name="Kulinich Bohdan" userId="48e65c9f34e137d0" providerId="LiveId" clId="{10954374-8066-40C5-8857-E12BC8D7B86C}" dt="2020-04-24T08:46:02.723" v="3016" actId="478"/>
          <ac:cxnSpMkLst>
            <pc:docMk/>
            <pc:sldMk cId="1256064280" sldId="388"/>
            <ac:cxnSpMk id="53" creationId="{53E06021-83CE-4F51-901C-D37C0048897F}"/>
          </ac:cxnSpMkLst>
        </pc:cxnChg>
        <pc:cxnChg chg="del">
          <ac:chgData name="Kulinich Bohdan" userId="48e65c9f34e137d0" providerId="LiveId" clId="{10954374-8066-40C5-8857-E12BC8D7B86C}" dt="2020-04-24T08:46:02.723" v="3016" actId="478"/>
          <ac:cxnSpMkLst>
            <pc:docMk/>
            <pc:sldMk cId="1256064280" sldId="388"/>
            <ac:cxnSpMk id="57" creationId="{46AF8561-F3C1-4A0B-B103-3AB6F6CEDBB6}"/>
          </ac:cxnSpMkLst>
        </pc:cxnChg>
      </pc:sldChg>
      <pc:sldChg chg="addSp delSp modSp mod delAnim modAnim">
        <pc:chgData name="Kulinich Bohdan" userId="48e65c9f34e137d0" providerId="LiveId" clId="{10954374-8066-40C5-8857-E12BC8D7B86C}" dt="2020-04-25T13:08:36.093" v="3305"/>
        <pc:sldMkLst>
          <pc:docMk/>
          <pc:sldMk cId="273846800" sldId="389"/>
        </pc:sldMkLst>
        <pc:spChg chg="mod">
          <ac:chgData name="Kulinich Bohdan" userId="48e65c9f34e137d0" providerId="LiveId" clId="{10954374-8066-40C5-8857-E12BC8D7B86C}" dt="2020-04-25T12:11:03.147" v="3301" actId="14100"/>
          <ac:spMkLst>
            <pc:docMk/>
            <pc:sldMk cId="273846800" sldId="389"/>
            <ac:spMk id="6" creationId="{4CD1B612-D16C-4F70-8335-78480BFE8EC8}"/>
          </ac:spMkLst>
        </pc:spChg>
        <pc:spChg chg="del">
          <ac:chgData name="Kulinich Bohdan" userId="48e65c9f34e137d0" providerId="LiveId" clId="{10954374-8066-40C5-8857-E12BC8D7B86C}" dt="2020-04-25T12:05:32.506" v="3166" actId="478"/>
          <ac:spMkLst>
            <pc:docMk/>
            <pc:sldMk cId="273846800" sldId="389"/>
            <ac:spMk id="8" creationId="{A4E2543B-A6B0-4383-AE0A-9CBFCA00027A}"/>
          </ac:spMkLst>
        </pc:spChg>
        <pc:spChg chg="del">
          <ac:chgData name="Kulinich Bohdan" userId="48e65c9f34e137d0" providerId="LiveId" clId="{10954374-8066-40C5-8857-E12BC8D7B86C}" dt="2020-04-25T12:05:32.506" v="3166" actId="478"/>
          <ac:spMkLst>
            <pc:docMk/>
            <pc:sldMk cId="273846800" sldId="389"/>
            <ac:spMk id="9" creationId="{DD268EC7-EAA1-4382-AFBF-8D8AA6A9CFA5}"/>
          </ac:spMkLst>
        </pc:spChg>
        <pc:spChg chg="del">
          <ac:chgData name="Kulinich Bohdan" userId="48e65c9f34e137d0" providerId="LiveId" clId="{10954374-8066-40C5-8857-E12BC8D7B86C}" dt="2020-04-25T12:05:32.506" v="3166" actId="478"/>
          <ac:spMkLst>
            <pc:docMk/>
            <pc:sldMk cId="273846800" sldId="389"/>
            <ac:spMk id="10" creationId="{94CFECF0-4452-43B0-B7E5-1B10D0218D80}"/>
          </ac:spMkLst>
        </pc:spChg>
        <pc:spChg chg="del">
          <ac:chgData name="Kulinich Bohdan" userId="48e65c9f34e137d0" providerId="LiveId" clId="{10954374-8066-40C5-8857-E12BC8D7B86C}" dt="2020-04-25T12:05:32.506" v="3166" actId="478"/>
          <ac:spMkLst>
            <pc:docMk/>
            <pc:sldMk cId="273846800" sldId="389"/>
            <ac:spMk id="13" creationId="{D1B6707E-B7AE-4714-B415-1C6BB149DC9D}"/>
          </ac:spMkLst>
        </pc:spChg>
        <pc:spChg chg="del">
          <ac:chgData name="Kulinich Bohdan" userId="48e65c9f34e137d0" providerId="LiveId" clId="{10954374-8066-40C5-8857-E12BC8D7B86C}" dt="2020-04-25T12:05:35.621" v="3167" actId="478"/>
          <ac:spMkLst>
            <pc:docMk/>
            <pc:sldMk cId="273846800" sldId="389"/>
            <ac:spMk id="14" creationId="{A7E45FE0-594D-40CF-8E8C-921C55ABA526}"/>
          </ac:spMkLst>
        </pc:spChg>
        <pc:spChg chg="del">
          <ac:chgData name="Kulinich Bohdan" userId="48e65c9f34e137d0" providerId="LiveId" clId="{10954374-8066-40C5-8857-E12BC8D7B86C}" dt="2020-04-25T12:05:32.506" v="3166" actId="478"/>
          <ac:spMkLst>
            <pc:docMk/>
            <pc:sldMk cId="273846800" sldId="389"/>
            <ac:spMk id="16" creationId="{C726B141-DABB-479D-8743-2F340DE99359}"/>
          </ac:spMkLst>
        </pc:spChg>
        <pc:spChg chg="add mod">
          <ac:chgData name="Kulinich Bohdan" userId="48e65c9f34e137d0" providerId="LiveId" clId="{10954374-8066-40C5-8857-E12BC8D7B86C}" dt="2020-04-25T13:08:28.783" v="3303" actId="1076"/>
          <ac:spMkLst>
            <pc:docMk/>
            <pc:sldMk cId="273846800" sldId="389"/>
            <ac:spMk id="23" creationId="{3495F7E5-1C63-442E-BE42-E61086229083}"/>
          </ac:spMkLst>
        </pc:spChg>
        <pc:spChg chg="add mod">
          <ac:chgData name="Kulinich Bohdan" userId="48e65c9f34e137d0" providerId="LiveId" clId="{10954374-8066-40C5-8857-E12BC8D7B86C}" dt="2020-04-25T13:08:28.783" v="3303" actId="1076"/>
          <ac:spMkLst>
            <pc:docMk/>
            <pc:sldMk cId="273846800" sldId="389"/>
            <ac:spMk id="24" creationId="{2E85313A-7222-4659-B0BD-21129C65E1C8}"/>
          </ac:spMkLst>
        </pc:spChg>
        <pc:spChg chg="add mod">
          <ac:chgData name="Kulinich Bohdan" userId="48e65c9f34e137d0" providerId="LiveId" clId="{10954374-8066-40C5-8857-E12BC8D7B86C}" dt="2020-04-25T13:08:28.783" v="3303" actId="1076"/>
          <ac:spMkLst>
            <pc:docMk/>
            <pc:sldMk cId="273846800" sldId="389"/>
            <ac:spMk id="25" creationId="{31AC420A-D35C-4396-B832-58E96A4A164A}"/>
          </ac:spMkLst>
        </pc:spChg>
        <pc:spChg chg="add mod">
          <ac:chgData name="Kulinich Bohdan" userId="48e65c9f34e137d0" providerId="LiveId" clId="{10954374-8066-40C5-8857-E12BC8D7B86C}" dt="2020-04-25T13:08:28.783" v="3303" actId="1076"/>
          <ac:spMkLst>
            <pc:docMk/>
            <pc:sldMk cId="273846800" sldId="389"/>
            <ac:spMk id="27" creationId="{4AA71F0C-A627-49BE-8442-7B14A90B13BA}"/>
          </ac:spMkLst>
        </pc:spChg>
        <pc:spChg chg="add mod">
          <ac:chgData name="Kulinich Bohdan" userId="48e65c9f34e137d0" providerId="LiveId" clId="{10954374-8066-40C5-8857-E12BC8D7B86C}" dt="2020-04-25T13:08:28.783" v="3303" actId="1076"/>
          <ac:spMkLst>
            <pc:docMk/>
            <pc:sldMk cId="273846800" sldId="389"/>
            <ac:spMk id="28" creationId="{01C8C40C-0F5A-41A2-8CC0-30DFA5B19F77}"/>
          </ac:spMkLst>
        </pc:spChg>
        <pc:spChg chg="add mod">
          <ac:chgData name="Kulinich Bohdan" userId="48e65c9f34e137d0" providerId="LiveId" clId="{10954374-8066-40C5-8857-E12BC8D7B86C}" dt="2020-04-25T13:08:28.783" v="3303" actId="1076"/>
          <ac:spMkLst>
            <pc:docMk/>
            <pc:sldMk cId="273846800" sldId="389"/>
            <ac:spMk id="29" creationId="{2CD0B04D-4704-434F-A5EA-125F3C9BA424}"/>
          </ac:spMkLst>
        </pc:spChg>
        <pc:spChg chg="add mod">
          <ac:chgData name="Kulinich Bohdan" userId="48e65c9f34e137d0" providerId="LiveId" clId="{10954374-8066-40C5-8857-E12BC8D7B86C}" dt="2020-04-25T13:08:28.783" v="3303" actId="1076"/>
          <ac:spMkLst>
            <pc:docMk/>
            <pc:sldMk cId="273846800" sldId="389"/>
            <ac:spMk id="30" creationId="{714B6548-19DD-4C16-9DCF-D52140809407}"/>
          </ac:spMkLst>
        </pc:spChg>
        <pc:spChg chg="add mod">
          <ac:chgData name="Kulinich Bohdan" userId="48e65c9f34e137d0" providerId="LiveId" clId="{10954374-8066-40C5-8857-E12BC8D7B86C}" dt="2020-04-25T13:08:28.783" v="3303" actId="1076"/>
          <ac:spMkLst>
            <pc:docMk/>
            <pc:sldMk cId="273846800" sldId="389"/>
            <ac:spMk id="34" creationId="{957DE1E8-910A-4480-9C46-551CCAB9E0EE}"/>
          </ac:spMkLst>
        </pc:spChg>
        <pc:spChg chg="add mod">
          <ac:chgData name="Kulinich Bohdan" userId="48e65c9f34e137d0" providerId="LiveId" clId="{10954374-8066-40C5-8857-E12BC8D7B86C}" dt="2020-04-25T13:08:28.783" v="3303" actId="1076"/>
          <ac:spMkLst>
            <pc:docMk/>
            <pc:sldMk cId="273846800" sldId="389"/>
            <ac:spMk id="35" creationId="{661C28BA-CF0A-4A3C-9231-D4B75055A8DD}"/>
          </ac:spMkLst>
        </pc:spChg>
        <pc:grpChg chg="add mod">
          <ac:chgData name="Kulinich Bohdan" userId="48e65c9f34e137d0" providerId="LiveId" clId="{10954374-8066-40C5-8857-E12BC8D7B86C}" dt="2020-04-25T13:08:28.783" v="3303" actId="1076"/>
          <ac:grpSpMkLst>
            <pc:docMk/>
            <pc:sldMk cId="273846800" sldId="389"/>
            <ac:grpSpMk id="31" creationId="{544B6116-A5FD-4F50-AB5D-D359CFA7536D}"/>
          </ac:grpSpMkLst>
        </pc:grpChg>
        <pc:picChg chg="mod">
          <ac:chgData name="Kulinich Bohdan" userId="48e65c9f34e137d0" providerId="LiveId" clId="{10954374-8066-40C5-8857-E12BC8D7B86C}" dt="2020-04-25T12:05:37.151" v="3168" actId="14429"/>
          <ac:picMkLst>
            <pc:docMk/>
            <pc:sldMk cId="273846800" sldId="389"/>
            <ac:picMk id="19" creationId="{33CDDED6-8CCE-4C27-815A-07594633F380}"/>
          </ac:picMkLst>
        </pc:picChg>
        <pc:cxnChg chg="del">
          <ac:chgData name="Kulinich Bohdan" userId="48e65c9f34e137d0" providerId="LiveId" clId="{10954374-8066-40C5-8857-E12BC8D7B86C}" dt="2020-04-25T12:05:32.506" v="3166" actId="478"/>
          <ac:cxnSpMkLst>
            <pc:docMk/>
            <pc:sldMk cId="273846800" sldId="389"/>
            <ac:cxnSpMk id="11" creationId="{FAFE4EF3-B4C3-4199-A542-56833451019F}"/>
          </ac:cxnSpMkLst>
        </pc:cxnChg>
        <pc:cxnChg chg="del">
          <ac:chgData name="Kulinich Bohdan" userId="48e65c9f34e137d0" providerId="LiveId" clId="{10954374-8066-40C5-8857-E12BC8D7B86C}" dt="2020-04-25T12:05:32.506" v="3166" actId="478"/>
          <ac:cxnSpMkLst>
            <pc:docMk/>
            <pc:sldMk cId="273846800" sldId="389"/>
            <ac:cxnSpMk id="12" creationId="{00993213-6EA7-4948-8E6D-7A430AFB38F3}"/>
          </ac:cxnSpMkLst>
        </pc:cxnChg>
        <pc:cxnChg chg="del">
          <ac:chgData name="Kulinich Bohdan" userId="48e65c9f34e137d0" providerId="LiveId" clId="{10954374-8066-40C5-8857-E12BC8D7B86C}" dt="2020-04-25T12:05:32.506" v="3166" actId="478"/>
          <ac:cxnSpMkLst>
            <pc:docMk/>
            <pc:sldMk cId="273846800" sldId="389"/>
            <ac:cxnSpMk id="15" creationId="{A15F85FC-2887-4D9A-84F4-04B6E6586BE6}"/>
          </ac:cxnSpMkLst>
        </pc:cxnChg>
        <pc:cxnChg chg="del">
          <ac:chgData name="Kulinich Bohdan" userId="48e65c9f34e137d0" providerId="LiveId" clId="{10954374-8066-40C5-8857-E12BC8D7B86C}" dt="2020-04-25T12:05:32.506" v="3166" actId="478"/>
          <ac:cxnSpMkLst>
            <pc:docMk/>
            <pc:sldMk cId="273846800" sldId="389"/>
            <ac:cxnSpMk id="17" creationId="{FCF441B8-1B1F-4B0F-AFB5-0C84916D1A7C}"/>
          </ac:cxnSpMkLst>
        </pc:cxnChg>
        <pc:cxnChg chg="del">
          <ac:chgData name="Kulinich Bohdan" userId="48e65c9f34e137d0" providerId="LiveId" clId="{10954374-8066-40C5-8857-E12BC8D7B86C}" dt="2020-04-25T12:05:32.506" v="3166" actId="478"/>
          <ac:cxnSpMkLst>
            <pc:docMk/>
            <pc:sldMk cId="273846800" sldId="389"/>
            <ac:cxnSpMk id="18" creationId="{67F656C3-A9BC-458C-8747-15D6BF47CD16}"/>
          </ac:cxnSpMkLst>
        </pc:cxnChg>
        <pc:cxnChg chg="add mod">
          <ac:chgData name="Kulinich Bohdan" userId="48e65c9f34e137d0" providerId="LiveId" clId="{10954374-8066-40C5-8857-E12BC8D7B86C}" dt="2020-04-25T13:08:28.783" v="3303" actId="1076"/>
          <ac:cxnSpMkLst>
            <pc:docMk/>
            <pc:sldMk cId="273846800" sldId="389"/>
            <ac:cxnSpMk id="20" creationId="{89C56A65-081B-42A3-A98B-DFC143E70137}"/>
          </ac:cxnSpMkLst>
        </pc:cxnChg>
        <pc:cxnChg chg="add mod">
          <ac:chgData name="Kulinich Bohdan" userId="48e65c9f34e137d0" providerId="LiveId" clId="{10954374-8066-40C5-8857-E12BC8D7B86C}" dt="2020-04-25T13:08:28.783" v="3303" actId="1076"/>
          <ac:cxnSpMkLst>
            <pc:docMk/>
            <pc:sldMk cId="273846800" sldId="389"/>
            <ac:cxnSpMk id="21" creationId="{123D81FE-32D5-4EAC-81CE-601B4F6358D7}"/>
          </ac:cxnSpMkLst>
        </pc:cxnChg>
        <pc:cxnChg chg="add mod">
          <ac:chgData name="Kulinich Bohdan" userId="48e65c9f34e137d0" providerId="LiveId" clId="{10954374-8066-40C5-8857-E12BC8D7B86C}" dt="2020-04-25T13:08:28.783" v="3303" actId="1076"/>
          <ac:cxnSpMkLst>
            <pc:docMk/>
            <pc:sldMk cId="273846800" sldId="389"/>
            <ac:cxnSpMk id="22" creationId="{F580DE59-3056-42C2-A08D-BF74932C23DB}"/>
          </ac:cxnSpMkLst>
        </pc:cxnChg>
        <pc:cxnChg chg="add mod">
          <ac:chgData name="Kulinich Bohdan" userId="48e65c9f34e137d0" providerId="LiveId" clId="{10954374-8066-40C5-8857-E12BC8D7B86C}" dt="2020-04-25T13:08:28.783" v="3303" actId="1076"/>
          <ac:cxnSpMkLst>
            <pc:docMk/>
            <pc:sldMk cId="273846800" sldId="389"/>
            <ac:cxnSpMk id="26" creationId="{B43C6751-C290-42C9-A474-A709C81E36A5}"/>
          </ac:cxnSpMkLst>
        </pc:cxnChg>
      </pc:sldChg>
      <pc:sldChg chg="addSp delSp modSp mod delAnim modAnim">
        <pc:chgData name="Kulinich Bohdan" userId="48e65c9f34e137d0" providerId="LiveId" clId="{10954374-8066-40C5-8857-E12BC8D7B86C}" dt="2020-04-26T11:59:39.658" v="4646"/>
        <pc:sldMkLst>
          <pc:docMk/>
          <pc:sldMk cId="2529177141" sldId="391"/>
        </pc:sldMkLst>
        <pc:spChg chg="mod">
          <ac:chgData name="Kulinich Bohdan" userId="48e65c9f34e137d0" providerId="LiveId" clId="{10954374-8066-40C5-8857-E12BC8D7B86C}" dt="2020-04-26T06:01:11.381" v="3997" actId="1076"/>
          <ac:spMkLst>
            <pc:docMk/>
            <pc:sldMk cId="2529177141" sldId="391"/>
            <ac:spMk id="12" creationId="{877FCD5E-4591-49FD-926C-54421EA27461}"/>
          </ac:spMkLst>
        </pc:spChg>
        <pc:spChg chg="del">
          <ac:chgData name="Kulinich Bohdan" userId="48e65c9f34e137d0" providerId="LiveId" clId="{10954374-8066-40C5-8857-E12BC8D7B86C}" dt="2020-04-26T05:55:09.880" v="3659" actId="478"/>
          <ac:spMkLst>
            <pc:docMk/>
            <pc:sldMk cId="2529177141" sldId="391"/>
            <ac:spMk id="15" creationId="{E2B2D23B-EA8E-4E71-BBF3-C43C802AD4F8}"/>
          </ac:spMkLst>
        </pc:spChg>
        <pc:spChg chg="del">
          <ac:chgData name="Kulinich Bohdan" userId="48e65c9f34e137d0" providerId="LiveId" clId="{10954374-8066-40C5-8857-E12BC8D7B86C}" dt="2020-04-26T05:55:09.880" v="3659" actId="478"/>
          <ac:spMkLst>
            <pc:docMk/>
            <pc:sldMk cId="2529177141" sldId="391"/>
            <ac:spMk id="17" creationId="{D9F435A7-7D5E-4851-AA1F-8099A7EB566E}"/>
          </ac:spMkLst>
        </pc:spChg>
        <pc:spChg chg="del">
          <ac:chgData name="Kulinich Bohdan" userId="48e65c9f34e137d0" providerId="LiveId" clId="{10954374-8066-40C5-8857-E12BC8D7B86C}" dt="2020-04-26T05:55:09.880" v="3659" actId="478"/>
          <ac:spMkLst>
            <pc:docMk/>
            <pc:sldMk cId="2529177141" sldId="391"/>
            <ac:spMk id="19" creationId="{4582224D-456D-46BF-BCFF-BBC2E5419FFF}"/>
          </ac:spMkLst>
        </pc:spChg>
        <pc:spChg chg="del">
          <ac:chgData name="Kulinich Bohdan" userId="48e65c9f34e137d0" providerId="LiveId" clId="{10954374-8066-40C5-8857-E12BC8D7B86C}" dt="2020-04-26T05:55:09.880" v="3659" actId="478"/>
          <ac:spMkLst>
            <pc:docMk/>
            <pc:sldMk cId="2529177141" sldId="391"/>
            <ac:spMk id="20" creationId="{72BFF67F-FD0D-4977-BA94-E929CC815AC2}"/>
          </ac:spMkLst>
        </pc:spChg>
        <pc:spChg chg="del">
          <ac:chgData name="Kulinich Bohdan" userId="48e65c9f34e137d0" providerId="LiveId" clId="{10954374-8066-40C5-8857-E12BC8D7B86C}" dt="2020-04-26T05:55:09.880" v="3659" actId="478"/>
          <ac:spMkLst>
            <pc:docMk/>
            <pc:sldMk cId="2529177141" sldId="391"/>
            <ac:spMk id="25" creationId="{22AFDBD9-5ACE-4A71-85DD-16CF5EAF01AC}"/>
          </ac:spMkLst>
        </pc:spChg>
        <pc:spChg chg="del">
          <ac:chgData name="Kulinich Bohdan" userId="48e65c9f34e137d0" providerId="LiveId" clId="{10954374-8066-40C5-8857-E12BC8D7B86C}" dt="2020-04-26T05:55:09.880" v="3659" actId="478"/>
          <ac:spMkLst>
            <pc:docMk/>
            <pc:sldMk cId="2529177141" sldId="391"/>
            <ac:spMk id="26" creationId="{92BAA203-7A56-4E8C-9AF4-648EDDBEB841}"/>
          </ac:spMkLst>
        </pc:spChg>
        <pc:spChg chg="del">
          <ac:chgData name="Kulinich Bohdan" userId="48e65c9f34e137d0" providerId="LiveId" clId="{10954374-8066-40C5-8857-E12BC8D7B86C}" dt="2020-04-26T05:55:09.880" v="3659" actId="478"/>
          <ac:spMkLst>
            <pc:docMk/>
            <pc:sldMk cId="2529177141" sldId="391"/>
            <ac:spMk id="27" creationId="{28077A0A-1313-4404-8259-188DE695663C}"/>
          </ac:spMkLst>
        </pc:spChg>
        <pc:spChg chg="del">
          <ac:chgData name="Kulinich Bohdan" userId="48e65c9f34e137d0" providerId="LiveId" clId="{10954374-8066-40C5-8857-E12BC8D7B86C}" dt="2020-04-26T05:55:09.880" v="3659" actId="478"/>
          <ac:spMkLst>
            <pc:docMk/>
            <pc:sldMk cId="2529177141" sldId="391"/>
            <ac:spMk id="28" creationId="{B919C19A-C7DA-4B12-AA86-999887F7F318}"/>
          </ac:spMkLst>
        </pc:spChg>
        <pc:spChg chg="del">
          <ac:chgData name="Kulinich Bohdan" userId="48e65c9f34e137d0" providerId="LiveId" clId="{10954374-8066-40C5-8857-E12BC8D7B86C}" dt="2020-04-26T05:55:09.880" v="3659" actId="478"/>
          <ac:spMkLst>
            <pc:docMk/>
            <pc:sldMk cId="2529177141" sldId="391"/>
            <ac:spMk id="29" creationId="{18F2860D-6849-4D28-A7F2-D3A474A9661C}"/>
          </ac:spMkLst>
        </pc:spChg>
        <pc:spChg chg="del">
          <ac:chgData name="Kulinich Bohdan" userId="48e65c9f34e137d0" providerId="LiveId" clId="{10954374-8066-40C5-8857-E12BC8D7B86C}" dt="2020-04-26T05:55:09.880" v="3659" actId="478"/>
          <ac:spMkLst>
            <pc:docMk/>
            <pc:sldMk cId="2529177141" sldId="391"/>
            <ac:spMk id="37" creationId="{58748943-61BD-4354-BB55-2FC138BB3026}"/>
          </ac:spMkLst>
        </pc:spChg>
        <pc:spChg chg="add mod">
          <ac:chgData name="Kulinich Bohdan" userId="48e65c9f34e137d0" providerId="LiveId" clId="{10954374-8066-40C5-8857-E12BC8D7B86C}" dt="2020-04-26T06:04:21.211" v="4004" actId="20577"/>
          <ac:spMkLst>
            <pc:docMk/>
            <pc:sldMk cId="2529177141" sldId="391"/>
            <ac:spMk id="38" creationId="{E4ABD2FA-0022-48E2-A3F9-735DFD54B875}"/>
          </ac:spMkLst>
        </pc:spChg>
        <pc:spChg chg="add mod">
          <ac:chgData name="Kulinich Bohdan" userId="48e65c9f34e137d0" providerId="LiveId" clId="{10954374-8066-40C5-8857-E12BC8D7B86C}" dt="2020-04-26T05:59:42.120" v="3986" actId="1076"/>
          <ac:spMkLst>
            <pc:docMk/>
            <pc:sldMk cId="2529177141" sldId="391"/>
            <ac:spMk id="39" creationId="{26731ED0-4263-4D60-A6B4-27AD61642DD4}"/>
          </ac:spMkLst>
        </pc:spChg>
        <pc:spChg chg="add mod">
          <ac:chgData name="Kulinich Bohdan" userId="48e65c9f34e137d0" providerId="LiveId" clId="{10954374-8066-40C5-8857-E12BC8D7B86C}" dt="2020-04-26T07:12:29.271" v="4008" actId="1076"/>
          <ac:spMkLst>
            <pc:docMk/>
            <pc:sldMk cId="2529177141" sldId="391"/>
            <ac:spMk id="40" creationId="{FD06BD1B-747E-45CB-ACA0-D344758E0F8C}"/>
          </ac:spMkLst>
        </pc:spChg>
        <pc:spChg chg="add mod">
          <ac:chgData name="Kulinich Bohdan" userId="48e65c9f34e137d0" providerId="LiveId" clId="{10954374-8066-40C5-8857-E12BC8D7B86C}" dt="2020-04-26T07:12:29.271" v="4008" actId="1076"/>
          <ac:spMkLst>
            <pc:docMk/>
            <pc:sldMk cId="2529177141" sldId="391"/>
            <ac:spMk id="41" creationId="{2E914FA2-8BEF-4C6B-B598-67A457400A78}"/>
          </ac:spMkLst>
        </pc:spChg>
        <pc:spChg chg="add mod">
          <ac:chgData name="Kulinich Bohdan" userId="48e65c9f34e137d0" providerId="LiveId" clId="{10954374-8066-40C5-8857-E12BC8D7B86C}" dt="2020-04-26T07:12:29.271" v="4008" actId="1076"/>
          <ac:spMkLst>
            <pc:docMk/>
            <pc:sldMk cId="2529177141" sldId="391"/>
            <ac:spMk id="43" creationId="{621ADC6B-87D3-4399-9901-15FACECB61F7}"/>
          </ac:spMkLst>
        </pc:spChg>
        <pc:spChg chg="add mod">
          <ac:chgData name="Kulinich Bohdan" userId="48e65c9f34e137d0" providerId="LiveId" clId="{10954374-8066-40C5-8857-E12BC8D7B86C}" dt="2020-04-26T07:12:29.271" v="4008" actId="1076"/>
          <ac:spMkLst>
            <pc:docMk/>
            <pc:sldMk cId="2529177141" sldId="391"/>
            <ac:spMk id="46" creationId="{E1A05FF8-8114-46C2-9648-0E8DAAFE43C1}"/>
          </ac:spMkLst>
        </pc:spChg>
        <pc:spChg chg="add mod">
          <ac:chgData name="Kulinich Bohdan" userId="48e65c9f34e137d0" providerId="LiveId" clId="{10954374-8066-40C5-8857-E12BC8D7B86C}" dt="2020-04-26T07:12:29.271" v="4008" actId="1076"/>
          <ac:spMkLst>
            <pc:docMk/>
            <pc:sldMk cId="2529177141" sldId="391"/>
            <ac:spMk id="49" creationId="{956BC26C-03C4-4DAE-BCA5-0156DCCBA07C}"/>
          </ac:spMkLst>
        </pc:spChg>
        <pc:spChg chg="add mod">
          <ac:chgData name="Kulinich Bohdan" userId="48e65c9f34e137d0" providerId="LiveId" clId="{10954374-8066-40C5-8857-E12BC8D7B86C}" dt="2020-04-26T07:12:29.271" v="4008" actId="1076"/>
          <ac:spMkLst>
            <pc:docMk/>
            <pc:sldMk cId="2529177141" sldId="391"/>
            <ac:spMk id="50" creationId="{D979BD0E-74D3-456B-8591-DCFCB87AA9F1}"/>
          </ac:spMkLst>
        </pc:spChg>
        <pc:spChg chg="add mod">
          <ac:chgData name="Kulinich Bohdan" userId="48e65c9f34e137d0" providerId="LiveId" clId="{10954374-8066-40C5-8857-E12BC8D7B86C}" dt="2020-04-26T07:12:29.271" v="4008" actId="1076"/>
          <ac:spMkLst>
            <pc:docMk/>
            <pc:sldMk cId="2529177141" sldId="391"/>
            <ac:spMk id="52" creationId="{EA17BBA8-D592-4DF4-B063-6B57ABDBC075}"/>
          </ac:spMkLst>
        </pc:spChg>
        <pc:spChg chg="add mod">
          <ac:chgData name="Kulinich Bohdan" userId="48e65c9f34e137d0" providerId="LiveId" clId="{10954374-8066-40C5-8857-E12BC8D7B86C}" dt="2020-04-26T07:12:52.720" v="4016" actId="1076"/>
          <ac:spMkLst>
            <pc:docMk/>
            <pc:sldMk cId="2529177141" sldId="391"/>
            <ac:spMk id="53" creationId="{032F3026-7745-43E7-B7E4-AD877F936082}"/>
          </ac:spMkLst>
        </pc:spChg>
        <pc:spChg chg="add mod">
          <ac:chgData name="Kulinich Bohdan" userId="48e65c9f34e137d0" providerId="LiveId" clId="{10954374-8066-40C5-8857-E12BC8D7B86C}" dt="2020-04-26T07:13:18.691" v="4025" actId="1076"/>
          <ac:spMkLst>
            <pc:docMk/>
            <pc:sldMk cId="2529177141" sldId="391"/>
            <ac:spMk id="54" creationId="{C2D4C0AC-1A95-4D3D-9BE6-C392662C6CBE}"/>
          </ac:spMkLst>
        </pc:spChg>
        <pc:spChg chg="add mod">
          <ac:chgData name="Kulinich Bohdan" userId="48e65c9f34e137d0" providerId="LiveId" clId="{10954374-8066-40C5-8857-E12BC8D7B86C}" dt="2020-04-26T11:58:43.075" v="4642" actId="14429"/>
          <ac:spMkLst>
            <pc:docMk/>
            <pc:sldMk cId="2529177141" sldId="391"/>
            <ac:spMk id="55" creationId="{E0976D6E-BCE8-468E-94D6-0830ADA86E4C}"/>
          </ac:spMkLst>
        </pc:spChg>
        <pc:spChg chg="add mod">
          <ac:chgData name="Kulinich Bohdan" userId="48e65c9f34e137d0" providerId="LiveId" clId="{10954374-8066-40C5-8857-E12BC8D7B86C}" dt="2020-04-26T11:58:42.090" v="4640" actId="14429"/>
          <ac:spMkLst>
            <pc:docMk/>
            <pc:sldMk cId="2529177141" sldId="391"/>
            <ac:spMk id="57" creationId="{09FCD4F9-4303-421A-8A2F-0E2563B9AC11}"/>
          </ac:spMkLst>
        </pc:spChg>
        <pc:spChg chg="add mod">
          <ac:chgData name="Kulinich Bohdan" userId="48e65c9f34e137d0" providerId="LiveId" clId="{10954374-8066-40C5-8857-E12BC8D7B86C}" dt="2020-04-26T11:58:41.225" v="4638" actId="14429"/>
          <ac:spMkLst>
            <pc:docMk/>
            <pc:sldMk cId="2529177141" sldId="391"/>
            <ac:spMk id="59" creationId="{CF1665A5-79C8-4EC1-9E4B-3C327AB54237}"/>
          </ac:spMkLst>
        </pc:spChg>
        <pc:spChg chg="add mod">
          <ac:chgData name="Kulinich Bohdan" userId="48e65c9f34e137d0" providerId="LiveId" clId="{10954374-8066-40C5-8857-E12BC8D7B86C}" dt="2020-04-26T11:58:40.795" v="4637" actId="14429"/>
          <ac:spMkLst>
            <pc:docMk/>
            <pc:sldMk cId="2529177141" sldId="391"/>
            <ac:spMk id="60" creationId="{E092FB83-9B49-491C-83D9-1E082BE47A69}"/>
          </ac:spMkLst>
        </pc:spChg>
        <pc:spChg chg="add mod">
          <ac:chgData name="Kulinich Bohdan" userId="48e65c9f34e137d0" providerId="LiveId" clId="{10954374-8066-40C5-8857-E12BC8D7B86C}" dt="2020-04-26T11:58:39.925" v="4635" actId="14429"/>
          <ac:spMkLst>
            <pc:docMk/>
            <pc:sldMk cId="2529177141" sldId="391"/>
            <ac:spMk id="62" creationId="{2065C6BC-665E-4F8A-852C-0D19664B91C1}"/>
          </ac:spMkLst>
        </pc:spChg>
        <pc:spChg chg="add mod">
          <ac:chgData name="Kulinich Bohdan" userId="48e65c9f34e137d0" providerId="LiveId" clId="{10954374-8066-40C5-8857-E12BC8D7B86C}" dt="2020-04-26T11:58:39.555" v="4634" actId="14429"/>
          <ac:spMkLst>
            <pc:docMk/>
            <pc:sldMk cId="2529177141" sldId="391"/>
            <ac:spMk id="63" creationId="{0947FAEB-091E-4F01-9EB4-0850E4252F7C}"/>
          </ac:spMkLst>
        </pc:spChg>
        <pc:spChg chg="add mod">
          <ac:chgData name="Kulinich Bohdan" userId="48e65c9f34e137d0" providerId="LiveId" clId="{10954374-8066-40C5-8857-E12BC8D7B86C}" dt="2020-04-26T11:58:39.187" v="4633" actId="14429"/>
          <ac:spMkLst>
            <pc:docMk/>
            <pc:sldMk cId="2529177141" sldId="391"/>
            <ac:spMk id="64" creationId="{74086C97-5358-435A-8518-11042A181714}"/>
          </ac:spMkLst>
        </pc:spChg>
        <pc:spChg chg="add mod">
          <ac:chgData name="Kulinich Bohdan" userId="48e65c9f34e137d0" providerId="LiveId" clId="{10954374-8066-40C5-8857-E12BC8D7B86C}" dt="2020-04-26T11:56:52.750" v="4599" actId="20577"/>
          <ac:spMkLst>
            <pc:docMk/>
            <pc:sldMk cId="2529177141" sldId="391"/>
            <ac:spMk id="65" creationId="{CB34AC2B-97B3-4655-AE10-8481165747F0}"/>
          </ac:spMkLst>
        </pc:spChg>
        <pc:spChg chg="add mod">
          <ac:chgData name="Kulinich Bohdan" userId="48e65c9f34e137d0" providerId="LiveId" clId="{10954374-8066-40C5-8857-E12BC8D7B86C}" dt="2020-04-26T11:57:17.305" v="4609" actId="1076"/>
          <ac:spMkLst>
            <pc:docMk/>
            <pc:sldMk cId="2529177141" sldId="391"/>
            <ac:spMk id="66" creationId="{FB69746E-5205-4AC0-9D2A-B77A1857E8CD}"/>
          </ac:spMkLst>
        </pc:spChg>
        <pc:spChg chg="add mod">
          <ac:chgData name="Kulinich Bohdan" userId="48e65c9f34e137d0" providerId="LiveId" clId="{10954374-8066-40C5-8857-E12BC8D7B86C}" dt="2020-04-26T11:57:07.515" v="4605" actId="20577"/>
          <ac:spMkLst>
            <pc:docMk/>
            <pc:sldMk cId="2529177141" sldId="391"/>
            <ac:spMk id="67" creationId="{5EBC5126-0F31-4668-BFD5-597981FBB75B}"/>
          </ac:spMkLst>
        </pc:spChg>
        <pc:grpChg chg="del">
          <ac:chgData name="Kulinich Bohdan" userId="48e65c9f34e137d0" providerId="LiveId" clId="{10954374-8066-40C5-8857-E12BC8D7B86C}" dt="2020-04-26T05:55:09.880" v="3659" actId="478"/>
          <ac:grpSpMkLst>
            <pc:docMk/>
            <pc:sldMk cId="2529177141" sldId="391"/>
            <ac:grpSpMk id="32" creationId="{2747E8D1-1E71-4F33-AC6D-F90C3862DF45}"/>
          </ac:grpSpMkLst>
        </pc:grpChg>
        <pc:picChg chg="mod">
          <ac:chgData name="Kulinich Bohdan" userId="48e65c9f34e137d0" providerId="LiveId" clId="{10954374-8066-40C5-8857-E12BC8D7B86C}" dt="2020-04-26T11:58:45.125" v="4643" actId="14429"/>
          <ac:picMkLst>
            <pc:docMk/>
            <pc:sldMk cId="2529177141" sldId="391"/>
            <ac:picMk id="42" creationId="{24D7BE60-4D47-46F6-B6E8-C99011EF3D95}"/>
          </ac:picMkLst>
        </pc:picChg>
        <pc:picChg chg="add mod">
          <ac:chgData name="Kulinich Bohdan" userId="48e65c9f34e137d0" providerId="LiveId" clId="{10954374-8066-40C5-8857-E12BC8D7B86C}" dt="2020-04-26T11:58:42.525" v="4641" actId="14429"/>
          <ac:picMkLst>
            <pc:docMk/>
            <pc:sldMk cId="2529177141" sldId="391"/>
            <ac:picMk id="56" creationId="{1AACA786-8634-40F9-BB2A-9206F37C31FA}"/>
          </ac:picMkLst>
        </pc:picChg>
        <pc:picChg chg="add mod">
          <ac:chgData name="Kulinich Bohdan" userId="48e65c9f34e137d0" providerId="LiveId" clId="{10954374-8066-40C5-8857-E12BC8D7B86C}" dt="2020-04-26T11:58:41.695" v="4639" actId="14429"/>
          <ac:picMkLst>
            <pc:docMk/>
            <pc:sldMk cId="2529177141" sldId="391"/>
            <ac:picMk id="58" creationId="{ED73BCBF-6183-4BC8-A4DC-22211BDD44C0}"/>
          </ac:picMkLst>
        </pc:picChg>
        <pc:picChg chg="add mod">
          <ac:chgData name="Kulinich Bohdan" userId="48e65c9f34e137d0" providerId="LiveId" clId="{10954374-8066-40C5-8857-E12BC8D7B86C}" dt="2020-04-26T11:58:40.325" v="4636" actId="14429"/>
          <ac:picMkLst>
            <pc:docMk/>
            <pc:sldMk cId="2529177141" sldId="391"/>
            <ac:picMk id="61" creationId="{2AEC6CE8-0200-4256-BDBF-A265D99C653C}"/>
          </ac:picMkLst>
        </pc:picChg>
        <pc:cxnChg chg="del">
          <ac:chgData name="Kulinich Bohdan" userId="48e65c9f34e137d0" providerId="LiveId" clId="{10954374-8066-40C5-8857-E12BC8D7B86C}" dt="2020-04-26T05:55:09.880" v="3659" actId="478"/>
          <ac:cxnSpMkLst>
            <pc:docMk/>
            <pc:sldMk cId="2529177141" sldId="391"/>
            <ac:cxnSpMk id="16" creationId="{76AC94DC-0CDB-4041-9D64-C7D75036824E}"/>
          </ac:cxnSpMkLst>
        </pc:cxnChg>
        <pc:cxnChg chg="del">
          <ac:chgData name="Kulinich Bohdan" userId="48e65c9f34e137d0" providerId="LiveId" clId="{10954374-8066-40C5-8857-E12BC8D7B86C}" dt="2020-04-26T05:55:09.880" v="3659" actId="478"/>
          <ac:cxnSpMkLst>
            <pc:docMk/>
            <pc:sldMk cId="2529177141" sldId="391"/>
            <ac:cxnSpMk id="18" creationId="{4579F65F-62DB-425C-A8A9-7B6299BC2B94}"/>
          </ac:cxnSpMkLst>
        </pc:cxnChg>
        <pc:cxnChg chg="del">
          <ac:chgData name="Kulinich Bohdan" userId="48e65c9f34e137d0" providerId="LiveId" clId="{10954374-8066-40C5-8857-E12BC8D7B86C}" dt="2020-04-26T05:55:09.880" v="3659" actId="478"/>
          <ac:cxnSpMkLst>
            <pc:docMk/>
            <pc:sldMk cId="2529177141" sldId="391"/>
            <ac:cxnSpMk id="21" creationId="{182D14CA-A46F-4E06-9667-B9AF3193CDEB}"/>
          </ac:cxnSpMkLst>
        </pc:cxnChg>
        <pc:cxnChg chg="del">
          <ac:chgData name="Kulinich Bohdan" userId="48e65c9f34e137d0" providerId="LiveId" clId="{10954374-8066-40C5-8857-E12BC8D7B86C}" dt="2020-04-26T05:55:09.880" v="3659" actId="478"/>
          <ac:cxnSpMkLst>
            <pc:docMk/>
            <pc:sldMk cId="2529177141" sldId="391"/>
            <ac:cxnSpMk id="22" creationId="{981FB22A-5C2C-4226-A64A-197C3A35FF17}"/>
          </ac:cxnSpMkLst>
        </pc:cxnChg>
        <pc:cxnChg chg="del">
          <ac:chgData name="Kulinich Bohdan" userId="48e65c9f34e137d0" providerId="LiveId" clId="{10954374-8066-40C5-8857-E12BC8D7B86C}" dt="2020-04-26T05:55:09.880" v="3659" actId="478"/>
          <ac:cxnSpMkLst>
            <pc:docMk/>
            <pc:sldMk cId="2529177141" sldId="391"/>
            <ac:cxnSpMk id="23" creationId="{4907C687-3AD6-41F2-A8F6-69B07ADF1590}"/>
          </ac:cxnSpMkLst>
        </pc:cxnChg>
        <pc:cxnChg chg="del">
          <ac:chgData name="Kulinich Bohdan" userId="48e65c9f34e137d0" providerId="LiveId" clId="{10954374-8066-40C5-8857-E12BC8D7B86C}" dt="2020-04-26T05:55:09.880" v="3659" actId="478"/>
          <ac:cxnSpMkLst>
            <pc:docMk/>
            <pc:sldMk cId="2529177141" sldId="391"/>
            <ac:cxnSpMk id="24" creationId="{C61A2722-81B5-4DE4-922F-FCBF900E24F0}"/>
          </ac:cxnSpMkLst>
        </pc:cxnChg>
        <pc:cxnChg chg="del">
          <ac:chgData name="Kulinich Bohdan" userId="48e65c9f34e137d0" providerId="LiveId" clId="{10954374-8066-40C5-8857-E12BC8D7B86C}" dt="2020-04-26T05:55:09.880" v="3659" actId="478"/>
          <ac:cxnSpMkLst>
            <pc:docMk/>
            <pc:sldMk cId="2529177141" sldId="391"/>
            <ac:cxnSpMk id="30" creationId="{AA936A44-3349-4EA8-B43F-E3800B951F47}"/>
          </ac:cxnSpMkLst>
        </pc:cxnChg>
        <pc:cxnChg chg="del">
          <ac:chgData name="Kulinich Bohdan" userId="48e65c9f34e137d0" providerId="LiveId" clId="{10954374-8066-40C5-8857-E12BC8D7B86C}" dt="2020-04-26T05:55:09.880" v="3659" actId="478"/>
          <ac:cxnSpMkLst>
            <pc:docMk/>
            <pc:sldMk cId="2529177141" sldId="391"/>
            <ac:cxnSpMk id="31" creationId="{8A36029E-8CB1-41C2-A8ED-E9C43C581F17}"/>
          </ac:cxnSpMkLst>
        </pc:cxnChg>
        <pc:cxnChg chg="del">
          <ac:chgData name="Kulinich Bohdan" userId="48e65c9f34e137d0" providerId="LiveId" clId="{10954374-8066-40C5-8857-E12BC8D7B86C}" dt="2020-04-26T05:55:09.880" v="3659" actId="478"/>
          <ac:cxnSpMkLst>
            <pc:docMk/>
            <pc:sldMk cId="2529177141" sldId="391"/>
            <ac:cxnSpMk id="35" creationId="{181B088E-1904-4FD3-8E8A-97ADF1B8A8BE}"/>
          </ac:cxnSpMkLst>
        </pc:cxnChg>
        <pc:cxnChg chg="del">
          <ac:chgData name="Kulinich Bohdan" userId="48e65c9f34e137d0" providerId="LiveId" clId="{10954374-8066-40C5-8857-E12BC8D7B86C}" dt="2020-04-26T05:55:09.880" v="3659" actId="478"/>
          <ac:cxnSpMkLst>
            <pc:docMk/>
            <pc:sldMk cId="2529177141" sldId="391"/>
            <ac:cxnSpMk id="36" creationId="{C10D428D-7A8E-43A0-A59C-7BA143C5E218}"/>
          </ac:cxnSpMkLst>
        </pc:cxnChg>
        <pc:cxnChg chg="add mod">
          <ac:chgData name="Kulinich Bohdan" userId="48e65c9f34e137d0" providerId="LiveId" clId="{10954374-8066-40C5-8857-E12BC8D7B86C}" dt="2020-04-26T07:12:29.271" v="4008" actId="1076"/>
          <ac:cxnSpMkLst>
            <pc:docMk/>
            <pc:sldMk cId="2529177141" sldId="391"/>
            <ac:cxnSpMk id="44" creationId="{B9A2DA59-7720-4D97-B334-25DE558BB836}"/>
          </ac:cxnSpMkLst>
        </pc:cxnChg>
        <pc:cxnChg chg="add mod">
          <ac:chgData name="Kulinich Bohdan" userId="48e65c9f34e137d0" providerId="LiveId" clId="{10954374-8066-40C5-8857-E12BC8D7B86C}" dt="2020-04-26T07:12:29.271" v="4008" actId="1076"/>
          <ac:cxnSpMkLst>
            <pc:docMk/>
            <pc:sldMk cId="2529177141" sldId="391"/>
            <ac:cxnSpMk id="45" creationId="{9929C8FD-E928-42B2-8F85-C65CAB7FE07A}"/>
          </ac:cxnSpMkLst>
        </pc:cxnChg>
        <pc:cxnChg chg="add mod">
          <ac:chgData name="Kulinich Bohdan" userId="48e65c9f34e137d0" providerId="LiveId" clId="{10954374-8066-40C5-8857-E12BC8D7B86C}" dt="2020-04-26T07:12:29.271" v="4008" actId="1076"/>
          <ac:cxnSpMkLst>
            <pc:docMk/>
            <pc:sldMk cId="2529177141" sldId="391"/>
            <ac:cxnSpMk id="47" creationId="{CC589B92-E896-48A6-B50E-0CA9A9ADC579}"/>
          </ac:cxnSpMkLst>
        </pc:cxnChg>
        <pc:cxnChg chg="add mod">
          <ac:chgData name="Kulinich Bohdan" userId="48e65c9f34e137d0" providerId="LiveId" clId="{10954374-8066-40C5-8857-E12BC8D7B86C}" dt="2020-04-26T07:12:29.271" v="4008" actId="1076"/>
          <ac:cxnSpMkLst>
            <pc:docMk/>
            <pc:sldMk cId="2529177141" sldId="391"/>
            <ac:cxnSpMk id="48" creationId="{E1C79240-9477-41AD-8DC3-032B1D79CB30}"/>
          </ac:cxnSpMkLst>
        </pc:cxnChg>
      </pc:sldChg>
      <pc:sldChg chg="addSp delSp modSp mod delAnim modAnim">
        <pc:chgData name="Kulinich Bohdan" userId="48e65c9f34e137d0" providerId="LiveId" clId="{10954374-8066-40C5-8857-E12BC8D7B86C}" dt="2020-04-26T13:29:42.673" v="4821"/>
        <pc:sldMkLst>
          <pc:docMk/>
          <pc:sldMk cId="1540853477" sldId="392"/>
        </pc:sldMkLst>
        <pc:spChg chg="mod">
          <ac:chgData name="Kulinich Bohdan" userId="48e65c9f34e137d0" providerId="LiveId" clId="{10954374-8066-40C5-8857-E12BC8D7B86C}" dt="2020-04-26T12:55:36.979" v="4818" actId="1076"/>
          <ac:spMkLst>
            <pc:docMk/>
            <pc:sldMk cId="1540853477" sldId="392"/>
            <ac:spMk id="6" creationId="{4CD1B612-D16C-4F70-8335-78480BFE8EC8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28" creationId="{CC9F3026-6B68-4A67-83CF-54683068310C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33" creationId="{B285E88D-70A1-4742-9C0A-FE6FE1405134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34" creationId="{DCEDA660-FCD5-45BB-940E-941D777DE752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35" creationId="{16CBB92B-07D5-411F-B249-DA729D6DA6D7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36" creationId="{97A156E1-0287-4C8B-A3B7-CFC22CC88AEA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37" creationId="{A2BCBFB9-71CE-4CD6-BEDC-996E3BF153CB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38" creationId="{9D905601-4668-470A-9D38-087F9A51139D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39" creationId="{D4F6C38C-2F33-4C83-ABA9-739EBFA9036D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40" creationId="{A0E76C41-6A0C-4FD8-AAF3-3FA853DDDDC7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41" creationId="{6A6A0BCB-60A8-44F4-90C0-ADC3C154B507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45" creationId="{FE7F11B4-FE03-458F-81C0-3631B26ABD78}"/>
          </ac:spMkLst>
        </pc:spChg>
        <pc:spChg chg="add mod">
          <ac:chgData name="Kulinich Bohdan" userId="48e65c9f34e137d0" providerId="LiveId" clId="{10954374-8066-40C5-8857-E12BC8D7B86C}" dt="2020-04-26T13:29:40.325" v="4820" actId="1076"/>
          <ac:spMkLst>
            <pc:docMk/>
            <pc:sldMk cId="1540853477" sldId="392"/>
            <ac:spMk id="46" creationId="{5A1488D3-C9E7-4CF0-A173-244460A948AF}"/>
          </ac:spMkLst>
        </pc:spChg>
        <pc:spChg chg="del">
          <ac:chgData name="Kulinich Bohdan" userId="48e65c9f34e137d0" providerId="LiveId" clId="{10954374-8066-40C5-8857-E12BC8D7B86C}" dt="2020-04-26T12:52:54.759" v="4648" actId="478"/>
          <ac:spMkLst>
            <pc:docMk/>
            <pc:sldMk cId="1540853477" sldId="392"/>
            <ac:spMk id="68" creationId="{5F39EF6D-4B8A-4EC3-9254-1AC2C51E9DCF}"/>
          </ac:spMkLst>
        </pc:spChg>
        <pc:spChg chg="del">
          <ac:chgData name="Kulinich Bohdan" userId="48e65c9f34e137d0" providerId="LiveId" clId="{10954374-8066-40C5-8857-E12BC8D7B86C}" dt="2020-04-26T12:52:54.759" v="4648" actId="478"/>
          <ac:spMkLst>
            <pc:docMk/>
            <pc:sldMk cId="1540853477" sldId="392"/>
            <ac:spMk id="69" creationId="{3E9EBCDD-F71A-46E0-A22F-C917CEE6660A}"/>
          </ac:spMkLst>
        </pc:spChg>
        <pc:spChg chg="del">
          <ac:chgData name="Kulinich Bohdan" userId="48e65c9f34e137d0" providerId="LiveId" clId="{10954374-8066-40C5-8857-E12BC8D7B86C}" dt="2020-04-26T12:52:54.759" v="4648" actId="478"/>
          <ac:spMkLst>
            <pc:docMk/>
            <pc:sldMk cId="1540853477" sldId="392"/>
            <ac:spMk id="70" creationId="{99A020AD-9993-4C35-857C-922BAC0400C5}"/>
          </ac:spMkLst>
        </pc:spChg>
        <pc:spChg chg="del">
          <ac:chgData name="Kulinich Bohdan" userId="48e65c9f34e137d0" providerId="LiveId" clId="{10954374-8066-40C5-8857-E12BC8D7B86C}" dt="2020-04-26T12:52:54.759" v="4648" actId="478"/>
          <ac:spMkLst>
            <pc:docMk/>
            <pc:sldMk cId="1540853477" sldId="392"/>
            <ac:spMk id="71" creationId="{F99C0CE9-AB18-4A5D-9B9B-951F840606B7}"/>
          </ac:spMkLst>
        </pc:spChg>
        <pc:spChg chg="del">
          <ac:chgData name="Kulinich Bohdan" userId="48e65c9f34e137d0" providerId="LiveId" clId="{10954374-8066-40C5-8857-E12BC8D7B86C}" dt="2020-04-26T12:52:54.759" v="4648" actId="478"/>
          <ac:spMkLst>
            <pc:docMk/>
            <pc:sldMk cId="1540853477" sldId="392"/>
            <ac:spMk id="72" creationId="{71AA4D7C-A945-4E98-8E90-D1241AF3BF24}"/>
          </ac:spMkLst>
        </pc:spChg>
        <pc:spChg chg="del">
          <ac:chgData name="Kulinich Bohdan" userId="48e65c9f34e137d0" providerId="LiveId" clId="{10954374-8066-40C5-8857-E12BC8D7B86C}" dt="2020-04-26T12:52:54.759" v="4648" actId="478"/>
          <ac:spMkLst>
            <pc:docMk/>
            <pc:sldMk cId="1540853477" sldId="392"/>
            <ac:spMk id="73" creationId="{F248CF6C-7E4C-4C52-ADDA-BB5CD11BB84B}"/>
          </ac:spMkLst>
        </pc:spChg>
        <pc:spChg chg="del">
          <ac:chgData name="Kulinich Bohdan" userId="48e65c9f34e137d0" providerId="LiveId" clId="{10954374-8066-40C5-8857-E12BC8D7B86C}" dt="2020-04-26T12:52:54.759" v="4648" actId="478"/>
          <ac:spMkLst>
            <pc:docMk/>
            <pc:sldMk cId="1540853477" sldId="392"/>
            <ac:spMk id="74" creationId="{C1112C05-094A-459F-9C64-5E8A0826F7D7}"/>
          </ac:spMkLst>
        </pc:spChg>
        <pc:grpChg chg="add mod">
          <ac:chgData name="Kulinich Bohdan" userId="48e65c9f34e137d0" providerId="LiveId" clId="{10954374-8066-40C5-8857-E12BC8D7B86C}" dt="2020-04-26T13:29:40.325" v="4820" actId="1076"/>
          <ac:grpSpMkLst>
            <pc:docMk/>
            <pc:sldMk cId="1540853477" sldId="392"/>
            <ac:grpSpMk id="42" creationId="{4841DB9C-B1D2-4D62-883C-2F51712C5CC2}"/>
          </ac:grpSpMkLst>
        </pc:grpChg>
        <pc:grpChg chg="del">
          <ac:chgData name="Kulinich Bohdan" userId="48e65c9f34e137d0" providerId="LiveId" clId="{10954374-8066-40C5-8857-E12BC8D7B86C}" dt="2020-04-26T12:52:54.759" v="4648" actId="478"/>
          <ac:grpSpMkLst>
            <pc:docMk/>
            <pc:sldMk cId="1540853477" sldId="392"/>
            <ac:grpSpMk id="57" creationId="{CD8DEA49-B0F3-4DDC-A5AB-19113D9915B0}"/>
          </ac:grpSpMkLst>
        </pc:grpChg>
        <pc:grpChg chg="del">
          <ac:chgData name="Kulinich Bohdan" userId="48e65c9f34e137d0" providerId="LiveId" clId="{10954374-8066-40C5-8857-E12BC8D7B86C}" dt="2020-04-26T12:52:54.759" v="4648" actId="478"/>
          <ac:grpSpMkLst>
            <pc:docMk/>
            <pc:sldMk cId="1540853477" sldId="392"/>
            <ac:grpSpMk id="65" creationId="{386B0277-3570-44E0-A85D-DC18AD3B4438}"/>
          </ac:grpSpMkLst>
        </pc:grpChg>
        <pc:picChg chg="mod">
          <ac:chgData name="Kulinich Bohdan" userId="48e65c9f34e137d0" providerId="LiveId" clId="{10954374-8066-40C5-8857-E12BC8D7B86C}" dt="2020-04-26T12:52:56.089" v="4649" actId="14429"/>
          <ac:picMkLst>
            <pc:docMk/>
            <pc:sldMk cId="1540853477" sldId="392"/>
            <ac:picMk id="131" creationId="{C6B5EE36-5CF9-46D0-983C-F86237C480B6}"/>
          </ac:picMkLst>
        </pc:picChg>
        <pc:cxnChg chg="add mod">
          <ac:chgData name="Kulinich Bohdan" userId="48e65c9f34e137d0" providerId="LiveId" clId="{10954374-8066-40C5-8857-E12BC8D7B86C}" dt="2020-04-26T13:29:40.325" v="4820" actId="1076"/>
          <ac:cxnSpMkLst>
            <pc:docMk/>
            <pc:sldMk cId="1540853477" sldId="392"/>
            <ac:cxnSpMk id="29" creationId="{18BDD9E1-3182-4913-A726-2F2F354D75B8}"/>
          </ac:cxnSpMkLst>
        </pc:cxnChg>
        <pc:cxnChg chg="add mod">
          <ac:chgData name="Kulinich Bohdan" userId="48e65c9f34e137d0" providerId="LiveId" clId="{10954374-8066-40C5-8857-E12BC8D7B86C}" dt="2020-04-26T13:29:40.325" v="4820" actId="1076"/>
          <ac:cxnSpMkLst>
            <pc:docMk/>
            <pc:sldMk cId="1540853477" sldId="392"/>
            <ac:cxnSpMk id="30" creationId="{935819A1-BBDD-4D17-B140-4192A7539937}"/>
          </ac:cxnSpMkLst>
        </pc:cxnChg>
        <pc:cxnChg chg="del">
          <ac:chgData name="Kulinich Bohdan" userId="48e65c9f34e137d0" providerId="LiveId" clId="{10954374-8066-40C5-8857-E12BC8D7B86C}" dt="2020-04-26T12:52:54.759" v="4648" actId="478"/>
          <ac:cxnSpMkLst>
            <pc:docMk/>
            <pc:sldMk cId="1540853477" sldId="392"/>
            <ac:cxnSpMk id="31" creationId="{FBE11CCB-891C-418E-819A-17489167EC39}"/>
          </ac:cxnSpMkLst>
        </pc:cxnChg>
        <pc:cxnChg chg="add mod">
          <ac:chgData name="Kulinich Bohdan" userId="48e65c9f34e137d0" providerId="LiveId" clId="{10954374-8066-40C5-8857-E12BC8D7B86C}" dt="2020-04-26T13:29:40.325" v="4820" actId="1076"/>
          <ac:cxnSpMkLst>
            <pc:docMk/>
            <pc:sldMk cId="1540853477" sldId="392"/>
            <ac:cxnSpMk id="32" creationId="{753ED980-1886-4B0B-886B-17CAB9CEFE58}"/>
          </ac:cxnSpMkLst>
        </pc:cxnChg>
        <pc:cxnChg chg="del">
          <ac:chgData name="Kulinich Bohdan" userId="48e65c9f34e137d0" providerId="LiveId" clId="{10954374-8066-40C5-8857-E12BC8D7B86C}" dt="2020-04-26T12:52:54.759" v="4648" actId="478"/>
          <ac:cxnSpMkLst>
            <pc:docMk/>
            <pc:sldMk cId="1540853477" sldId="392"/>
            <ac:cxnSpMk id="56" creationId="{762C9F5A-2751-4978-861A-435E77315D95}"/>
          </ac:cxnSpMkLst>
        </pc:cxnChg>
        <pc:cxnChg chg="del">
          <ac:chgData name="Kulinich Bohdan" userId="48e65c9f34e137d0" providerId="LiveId" clId="{10954374-8066-40C5-8857-E12BC8D7B86C}" dt="2020-04-26T12:52:54.759" v="4648" actId="478"/>
          <ac:cxnSpMkLst>
            <pc:docMk/>
            <pc:sldMk cId="1540853477" sldId="392"/>
            <ac:cxnSpMk id="60" creationId="{52E382D9-2F9D-4216-8721-486A7099E92B}"/>
          </ac:cxnSpMkLst>
        </pc:cxnChg>
        <pc:cxnChg chg="del">
          <ac:chgData name="Kulinich Bohdan" userId="48e65c9f34e137d0" providerId="LiveId" clId="{10954374-8066-40C5-8857-E12BC8D7B86C}" dt="2020-04-26T12:52:54.759" v="4648" actId="478"/>
          <ac:cxnSpMkLst>
            <pc:docMk/>
            <pc:sldMk cId="1540853477" sldId="392"/>
            <ac:cxnSpMk id="61" creationId="{9BD38F0E-57A3-47BB-85A1-AF5C8CC3B0EA}"/>
          </ac:cxnSpMkLst>
        </pc:cxnChg>
        <pc:cxnChg chg="del">
          <ac:chgData name="Kulinich Bohdan" userId="48e65c9f34e137d0" providerId="LiveId" clId="{10954374-8066-40C5-8857-E12BC8D7B86C}" dt="2020-04-26T12:52:54.759" v="4648" actId="478"/>
          <ac:cxnSpMkLst>
            <pc:docMk/>
            <pc:sldMk cId="1540853477" sldId="392"/>
            <ac:cxnSpMk id="62" creationId="{054ED1ED-D3F2-43A1-8D30-ACEE82B66788}"/>
          </ac:cxnSpMkLst>
        </pc:cxnChg>
        <pc:cxnChg chg="del">
          <ac:chgData name="Kulinich Bohdan" userId="48e65c9f34e137d0" providerId="LiveId" clId="{10954374-8066-40C5-8857-E12BC8D7B86C}" dt="2020-04-26T12:52:54.759" v="4648" actId="478"/>
          <ac:cxnSpMkLst>
            <pc:docMk/>
            <pc:sldMk cId="1540853477" sldId="392"/>
            <ac:cxnSpMk id="63" creationId="{E51D8332-1603-40CD-B2B6-20C826E3D935}"/>
          </ac:cxnSpMkLst>
        </pc:cxnChg>
        <pc:cxnChg chg="del">
          <ac:chgData name="Kulinich Bohdan" userId="48e65c9f34e137d0" providerId="LiveId" clId="{10954374-8066-40C5-8857-E12BC8D7B86C}" dt="2020-04-26T12:52:54.759" v="4648" actId="478"/>
          <ac:cxnSpMkLst>
            <pc:docMk/>
            <pc:sldMk cId="1540853477" sldId="392"/>
            <ac:cxnSpMk id="64" creationId="{2983A027-C0F2-4D35-B374-F9B7587328FC}"/>
          </ac:cxnSpMkLst>
        </pc:cxnChg>
      </pc:sldChg>
      <pc:sldChg chg="modSp mod">
        <pc:chgData name="Kulinich Bohdan" userId="48e65c9f34e137d0" providerId="LiveId" clId="{10954374-8066-40C5-8857-E12BC8D7B86C}" dt="2020-04-26T16:33:49.533" v="5387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10954374-8066-40C5-8857-E12BC8D7B86C}" dt="2020-04-26T16:28:38.030" v="5293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10954374-8066-40C5-8857-E12BC8D7B86C}" dt="2020-04-26T16:30:31.595" v="5333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10954374-8066-40C5-8857-E12BC8D7B86C}" dt="2020-04-26T16:31:40.256" v="5359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10954374-8066-40C5-8857-E12BC8D7B86C}" dt="2020-04-26T16:33:49.533" v="5387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10954374-8066-40C5-8857-E12BC8D7B86C}" dt="2020-04-25T17:48:06.523" v="3657"/>
        <pc:sldMkLst>
          <pc:docMk/>
          <pc:sldMk cId="1720957842" sldId="397"/>
        </pc:sldMkLst>
        <pc:spChg chg="mod ord">
          <ac:chgData name="Kulinich Bohdan" userId="48e65c9f34e137d0" providerId="LiveId" clId="{10954374-8066-40C5-8857-E12BC8D7B86C}" dt="2020-04-25T13:34:36.017" v="3656" actId="167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10954374-8066-40C5-8857-E12BC8D7B86C}" dt="2020-04-25T13:20:29.410" v="3311" actId="478"/>
          <ac:spMkLst>
            <pc:docMk/>
            <pc:sldMk cId="1720957842" sldId="397"/>
            <ac:spMk id="9" creationId="{CEEC53A8-E674-45DF-A0C4-7967E4D2A636}"/>
          </ac:spMkLst>
        </pc:spChg>
        <pc:spChg chg="del">
          <ac:chgData name="Kulinich Bohdan" userId="48e65c9f34e137d0" providerId="LiveId" clId="{10954374-8066-40C5-8857-E12BC8D7B86C}" dt="2020-04-25T13:20:29.410" v="3311" actId="478"/>
          <ac:spMkLst>
            <pc:docMk/>
            <pc:sldMk cId="1720957842" sldId="397"/>
            <ac:spMk id="10" creationId="{8BA1C2C8-D392-489F-9F4E-0B83804C1F27}"/>
          </ac:spMkLst>
        </pc:spChg>
        <pc:spChg chg="del">
          <ac:chgData name="Kulinich Bohdan" userId="48e65c9f34e137d0" providerId="LiveId" clId="{10954374-8066-40C5-8857-E12BC8D7B86C}" dt="2020-04-25T13:20:29.410" v="3311" actId="478"/>
          <ac:spMkLst>
            <pc:docMk/>
            <pc:sldMk cId="1720957842" sldId="397"/>
            <ac:spMk id="11" creationId="{DBB3916A-B1B0-4AC0-81E7-A0B8A3F3EAA1}"/>
          </ac:spMkLst>
        </pc:spChg>
        <pc:spChg chg="del">
          <ac:chgData name="Kulinich Bohdan" userId="48e65c9f34e137d0" providerId="LiveId" clId="{10954374-8066-40C5-8857-E12BC8D7B86C}" dt="2020-04-25T13:20:29.410" v="3311" actId="478"/>
          <ac:spMkLst>
            <pc:docMk/>
            <pc:sldMk cId="1720957842" sldId="397"/>
            <ac:spMk id="12" creationId="{38646BEB-5949-44D9-8414-1BFDDEEF71E6}"/>
          </ac:spMkLst>
        </pc:spChg>
        <pc:spChg chg="del">
          <ac:chgData name="Kulinich Bohdan" userId="48e65c9f34e137d0" providerId="LiveId" clId="{10954374-8066-40C5-8857-E12BC8D7B86C}" dt="2020-04-25T13:20:29.410" v="3311" actId="478"/>
          <ac:spMkLst>
            <pc:docMk/>
            <pc:sldMk cId="1720957842" sldId="397"/>
            <ac:spMk id="15" creationId="{3F718459-97C6-40B3-B525-1317F17B9099}"/>
          </ac:spMkLst>
        </pc:spChg>
        <pc:spChg chg="del">
          <ac:chgData name="Kulinich Bohdan" userId="48e65c9f34e137d0" providerId="LiveId" clId="{10954374-8066-40C5-8857-E12BC8D7B86C}" dt="2020-04-25T13:20:29.410" v="3311" actId="478"/>
          <ac:spMkLst>
            <pc:docMk/>
            <pc:sldMk cId="1720957842" sldId="397"/>
            <ac:spMk id="16" creationId="{5ABFEFCE-E7A7-43C7-8D52-8E2A132AADD4}"/>
          </ac:spMkLst>
        </pc:spChg>
        <pc:spChg chg="del">
          <ac:chgData name="Kulinich Bohdan" userId="48e65c9f34e137d0" providerId="LiveId" clId="{10954374-8066-40C5-8857-E12BC8D7B86C}" dt="2020-04-25T13:20:29.410" v="3311" actId="478"/>
          <ac:spMkLst>
            <pc:docMk/>
            <pc:sldMk cId="1720957842" sldId="397"/>
            <ac:spMk id="18" creationId="{A8A8C899-67F4-4E62-B1AE-01A75ED3EAC3}"/>
          </ac:spMkLst>
        </pc:spChg>
        <pc:spChg chg="del">
          <ac:chgData name="Kulinich Bohdan" userId="48e65c9f34e137d0" providerId="LiveId" clId="{10954374-8066-40C5-8857-E12BC8D7B86C}" dt="2020-04-25T13:20:29.410" v="3311" actId="478"/>
          <ac:spMkLst>
            <pc:docMk/>
            <pc:sldMk cId="1720957842" sldId="397"/>
            <ac:spMk id="23" creationId="{8E165A87-8F8D-4CE1-BA56-C97E6F94D3A3}"/>
          </ac:spMkLst>
        </pc:spChg>
        <pc:spChg chg="add mod ord">
          <ac:chgData name="Kulinich Bohdan" userId="48e65c9f34e137d0" providerId="LiveId" clId="{10954374-8066-40C5-8857-E12BC8D7B86C}" dt="2020-04-25T13:27:48.872" v="3632" actId="1076"/>
          <ac:spMkLst>
            <pc:docMk/>
            <pc:sldMk cId="1720957842" sldId="397"/>
            <ac:spMk id="24" creationId="{E15D7B43-2732-4524-806F-36E6CDD4041A}"/>
          </ac:spMkLst>
        </pc:spChg>
        <pc:spChg chg="add mod ord">
          <ac:chgData name="Kulinich Bohdan" userId="48e65c9f34e137d0" providerId="LiveId" clId="{10954374-8066-40C5-8857-E12BC8D7B86C}" dt="2020-04-25T13:30:08.772" v="3634" actId="1076"/>
          <ac:spMkLst>
            <pc:docMk/>
            <pc:sldMk cId="1720957842" sldId="397"/>
            <ac:spMk id="25" creationId="{5C6E457F-B958-43E1-9BB0-33050FD419E7}"/>
          </ac:spMkLst>
        </pc:spChg>
        <pc:spChg chg="add mod">
          <ac:chgData name="Kulinich Bohdan" userId="48e65c9f34e137d0" providerId="LiveId" clId="{10954374-8066-40C5-8857-E12BC8D7B86C}" dt="2020-04-25T13:30:11.122" v="3635" actId="1076"/>
          <ac:spMkLst>
            <pc:docMk/>
            <pc:sldMk cId="1720957842" sldId="397"/>
            <ac:spMk id="26" creationId="{83C03FE9-92F5-41D6-8E73-7E3EFDF8535D}"/>
          </ac:spMkLst>
        </pc:spChg>
        <pc:spChg chg="add mod">
          <ac:chgData name="Kulinich Bohdan" userId="48e65c9f34e137d0" providerId="LiveId" clId="{10954374-8066-40C5-8857-E12BC8D7B86C}" dt="2020-04-25T13:30:18.432" v="3638" actId="14100"/>
          <ac:spMkLst>
            <pc:docMk/>
            <pc:sldMk cId="1720957842" sldId="397"/>
            <ac:spMk id="27" creationId="{6A7FB96F-EFCA-41C6-8BD0-A93A5B046C26}"/>
          </ac:spMkLst>
        </pc:spChg>
        <pc:picChg chg="mod">
          <ac:chgData name="Kulinich Bohdan" userId="48e65c9f34e137d0" providerId="LiveId" clId="{10954374-8066-40C5-8857-E12BC8D7B86C}" dt="2020-04-25T13:20:30.920" v="3312" actId="14429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10954374-8066-40C5-8857-E12BC8D7B86C}" dt="2020-04-25T13:20:29.410" v="3311" actId="478"/>
          <ac:cxnSpMkLst>
            <pc:docMk/>
            <pc:sldMk cId="1720957842" sldId="397"/>
            <ac:cxnSpMk id="13" creationId="{E9B88675-D949-4FA8-AE02-6498734A6FEE}"/>
          </ac:cxnSpMkLst>
        </pc:cxnChg>
        <pc:cxnChg chg="del mod">
          <ac:chgData name="Kulinich Bohdan" userId="48e65c9f34e137d0" providerId="LiveId" clId="{10954374-8066-40C5-8857-E12BC8D7B86C}" dt="2020-04-25T13:20:29.410" v="3311" actId="478"/>
          <ac:cxnSpMkLst>
            <pc:docMk/>
            <pc:sldMk cId="1720957842" sldId="397"/>
            <ac:cxnSpMk id="14" creationId="{5C95119F-D3D7-4C9E-ADAD-75D579008C30}"/>
          </ac:cxnSpMkLst>
        </pc:cxnChg>
        <pc:cxnChg chg="del">
          <ac:chgData name="Kulinich Bohdan" userId="48e65c9f34e137d0" providerId="LiveId" clId="{10954374-8066-40C5-8857-E12BC8D7B86C}" dt="2020-04-25T13:20:29.410" v="3311" actId="478"/>
          <ac:cxnSpMkLst>
            <pc:docMk/>
            <pc:sldMk cId="1720957842" sldId="397"/>
            <ac:cxnSpMk id="17" creationId="{B3B7201D-73CC-4B78-A878-4EF6B92136E4}"/>
          </ac:cxnSpMkLst>
        </pc:cxnChg>
        <pc:cxnChg chg="del">
          <ac:chgData name="Kulinich Bohdan" userId="48e65c9f34e137d0" providerId="LiveId" clId="{10954374-8066-40C5-8857-E12BC8D7B86C}" dt="2020-04-25T13:20:29.410" v="3311" actId="478"/>
          <ac:cxnSpMkLst>
            <pc:docMk/>
            <pc:sldMk cId="1720957842" sldId="397"/>
            <ac:cxnSpMk id="19" creationId="{C2B79C9D-BB82-469A-A47A-778C530EB28E}"/>
          </ac:cxnSpMkLst>
        </pc:cxnChg>
        <pc:cxnChg chg="del mod">
          <ac:chgData name="Kulinich Bohdan" userId="48e65c9f34e137d0" providerId="LiveId" clId="{10954374-8066-40C5-8857-E12BC8D7B86C}" dt="2020-04-25T13:20:29.410" v="3311" actId="478"/>
          <ac:cxnSpMkLst>
            <pc:docMk/>
            <pc:sldMk cId="1720957842" sldId="397"/>
            <ac:cxnSpMk id="20" creationId="{529030AD-4C8C-44CE-A04A-D98DD2AF144C}"/>
          </ac:cxnSpMkLst>
        </pc:cxnChg>
        <pc:cxnChg chg="del">
          <ac:chgData name="Kulinich Bohdan" userId="48e65c9f34e137d0" providerId="LiveId" clId="{10954374-8066-40C5-8857-E12BC8D7B86C}" dt="2020-04-25T13:20:29.410" v="3311" actId="478"/>
          <ac:cxnSpMkLst>
            <pc:docMk/>
            <pc:sldMk cId="1720957842" sldId="397"/>
            <ac:cxnSpMk id="21" creationId="{222AE5E2-3A64-4EF5-B0D1-91362B96B62B}"/>
          </ac:cxnSpMkLst>
        </pc:cxnChg>
        <pc:cxnChg chg="del">
          <ac:chgData name="Kulinich Bohdan" userId="48e65c9f34e137d0" providerId="LiveId" clId="{10954374-8066-40C5-8857-E12BC8D7B86C}" dt="2020-04-25T13:20:29.410" v="3311" actId="478"/>
          <ac:cxnSpMkLst>
            <pc:docMk/>
            <pc:sldMk cId="1720957842" sldId="397"/>
            <ac:cxnSpMk id="22" creationId="{8284A376-95C0-477D-88B5-A6F6630C179F}"/>
          </ac:cxnSpMkLst>
        </pc:cxnChg>
      </pc:sldChg>
      <pc:sldChg chg="addSp delSp modSp mod modTransition addAnim delAnim modAnim">
        <pc:chgData name="Kulinich Bohdan" userId="48e65c9f34e137d0" providerId="LiveId" clId="{10954374-8066-40C5-8857-E12BC8D7B86C}" dt="2020-04-17T15:54:24.927" v="1381"/>
        <pc:sldMkLst>
          <pc:docMk/>
          <pc:sldMk cId="1812610545" sldId="419"/>
        </pc:sldMkLst>
        <pc:spChg chg="mod">
          <ac:chgData name="Kulinich Bohdan" userId="48e65c9f34e137d0" providerId="LiveId" clId="{10954374-8066-40C5-8857-E12BC8D7B86C}" dt="2020-04-17T13:15:08.612" v="618" actId="20577"/>
          <ac:spMkLst>
            <pc:docMk/>
            <pc:sldMk cId="1812610545" sldId="419"/>
            <ac:spMk id="4" creationId="{00000000-0000-0000-0000-000000000000}"/>
          </ac:spMkLst>
        </pc:spChg>
        <pc:spChg chg="add del mod">
          <ac:chgData name="Kulinich Bohdan" userId="48e65c9f34e137d0" providerId="LiveId" clId="{10954374-8066-40C5-8857-E12BC8D7B86C}" dt="2020-04-17T13:02:54.333" v="500" actId="478"/>
          <ac:spMkLst>
            <pc:docMk/>
            <pc:sldMk cId="1812610545" sldId="419"/>
            <ac:spMk id="5" creationId="{14A65FDC-7482-444B-8E82-C682E2B15C6B}"/>
          </ac:spMkLst>
        </pc:spChg>
        <pc:spChg chg="add del mod">
          <ac:chgData name="Kulinich Bohdan" userId="48e65c9f34e137d0" providerId="LiveId" clId="{10954374-8066-40C5-8857-E12BC8D7B86C}" dt="2020-04-17T13:03:11.382" v="505" actId="478"/>
          <ac:spMkLst>
            <pc:docMk/>
            <pc:sldMk cId="1812610545" sldId="419"/>
            <ac:spMk id="8" creationId="{B7FCF70F-393A-4E75-81D0-29D7565E5E17}"/>
          </ac:spMkLst>
        </pc:spChg>
        <pc:spChg chg="add mod ord">
          <ac:chgData name="Kulinich Bohdan" userId="48e65c9f34e137d0" providerId="LiveId" clId="{10954374-8066-40C5-8857-E12BC8D7B86C}" dt="2020-04-17T13:06:25.239" v="530" actId="167"/>
          <ac:spMkLst>
            <pc:docMk/>
            <pc:sldMk cId="1812610545" sldId="419"/>
            <ac:spMk id="11" creationId="{4BF6C002-4560-4C67-BCBF-D107B8FA003D}"/>
          </ac:spMkLst>
        </pc:spChg>
        <pc:spChg chg="add del mod">
          <ac:chgData name="Kulinich Bohdan" userId="48e65c9f34e137d0" providerId="LiveId" clId="{10954374-8066-40C5-8857-E12BC8D7B86C}" dt="2020-04-17T13:03:05.095" v="503" actId="478"/>
          <ac:spMkLst>
            <pc:docMk/>
            <pc:sldMk cId="1812610545" sldId="419"/>
            <ac:spMk id="27" creationId="{71EF7878-4132-4433-BFEC-D8D77931C350}"/>
          </ac:spMkLst>
        </pc:spChg>
        <pc:spChg chg="add mod">
          <ac:chgData name="Kulinich Bohdan" userId="48e65c9f34e137d0" providerId="LiveId" clId="{10954374-8066-40C5-8857-E12BC8D7B86C}" dt="2020-04-17T13:07:47.649" v="540" actId="208"/>
          <ac:spMkLst>
            <pc:docMk/>
            <pc:sldMk cId="1812610545" sldId="419"/>
            <ac:spMk id="28" creationId="{2EE167C8-F445-4D69-B674-8ADB15F302C8}"/>
          </ac:spMkLst>
        </pc:spChg>
        <pc:spChg chg="add del mod">
          <ac:chgData name="Kulinich Bohdan" userId="48e65c9f34e137d0" providerId="LiveId" clId="{10954374-8066-40C5-8857-E12BC8D7B86C}" dt="2020-04-17T13:03:02.721" v="502" actId="478"/>
          <ac:spMkLst>
            <pc:docMk/>
            <pc:sldMk cId="1812610545" sldId="419"/>
            <ac:spMk id="29" creationId="{8A129EA9-2781-403E-A490-C6FFD5FE2172}"/>
          </ac:spMkLst>
        </pc:spChg>
        <pc:spChg chg="add del mod">
          <ac:chgData name="Kulinich Bohdan" userId="48e65c9f34e137d0" providerId="LiveId" clId="{10954374-8066-40C5-8857-E12BC8D7B86C}" dt="2020-04-17T13:03:14.852" v="506" actId="478"/>
          <ac:spMkLst>
            <pc:docMk/>
            <pc:sldMk cId="1812610545" sldId="419"/>
            <ac:spMk id="34" creationId="{7BD6E8AF-08A9-4519-8A48-ABCE424361FB}"/>
          </ac:spMkLst>
        </pc:spChg>
        <pc:spChg chg="add mod ord">
          <ac:chgData name="Kulinich Bohdan" userId="48e65c9f34e137d0" providerId="LiveId" clId="{10954374-8066-40C5-8857-E12BC8D7B86C}" dt="2020-04-17T13:13:53.508" v="609" actId="14100"/>
          <ac:spMkLst>
            <pc:docMk/>
            <pc:sldMk cId="1812610545" sldId="419"/>
            <ac:spMk id="35" creationId="{A5C2A596-1C32-4CCC-A900-6FD41FD8354F}"/>
          </ac:spMkLst>
        </pc:spChg>
        <pc:spChg chg="add del mod">
          <ac:chgData name="Kulinich Bohdan" userId="48e65c9f34e137d0" providerId="LiveId" clId="{10954374-8066-40C5-8857-E12BC8D7B86C}" dt="2020-04-17T12:56:29.581" v="461" actId="478"/>
          <ac:spMkLst>
            <pc:docMk/>
            <pc:sldMk cId="1812610545" sldId="419"/>
            <ac:spMk id="36" creationId="{781E526C-7379-4BF8-996A-D4E8CFC79011}"/>
          </ac:spMkLst>
        </pc:spChg>
        <pc:spChg chg="add mod">
          <ac:chgData name="Kulinich Bohdan" userId="48e65c9f34e137d0" providerId="LiveId" clId="{10954374-8066-40C5-8857-E12BC8D7B86C}" dt="2020-04-17T13:07:47.649" v="540" actId="208"/>
          <ac:spMkLst>
            <pc:docMk/>
            <pc:sldMk cId="1812610545" sldId="419"/>
            <ac:spMk id="37" creationId="{2244FD69-BA4E-4429-91CC-A1D522F36E1B}"/>
          </ac:spMkLst>
        </pc:spChg>
        <pc:spChg chg="add del mod">
          <ac:chgData name="Kulinich Bohdan" userId="48e65c9f34e137d0" providerId="LiveId" clId="{10954374-8066-40C5-8857-E12BC8D7B86C}" dt="2020-04-17T13:02:56.740" v="501" actId="478"/>
          <ac:spMkLst>
            <pc:docMk/>
            <pc:sldMk cId="1812610545" sldId="419"/>
            <ac:spMk id="38" creationId="{EDBFF061-9E89-4041-B6DD-207ADB735052}"/>
          </ac:spMkLst>
        </pc:spChg>
        <pc:spChg chg="add del mod">
          <ac:chgData name="Kulinich Bohdan" userId="48e65c9f34e137d0" providerId="LiveId" clId="{10954374-8066-40C5-8857-E12BC8D7B86C}" dt="2020-04-17T13:02:52.159" v="499"/>
          <ac:spMkLst>
            <pc:docMk/>
            <pc:sldMk cId="1812610545" sldId="419"/>
            <ac:spMk id="42" creationId="{E5F9EBBC-A3F2-47C5-AFEA-3E7D787F6B07}"/>
          </ac:spMkLst>
        </pc:spChg>
        <pc:spChg chg="add">
          <ac:chgData name="Kulinich Bohdan" userId="48e65c9f34e137d0" providerId="LiveId" clId="{10954374-8066-40C5-8857-E12BC8D7B86C}" dt="2020-04-17T13:04:01.513" v="509"/>
          <ac:spMkLst>
            <pc:docMk/>
            <pc:sldMk cId="1812610545" sldId="419"/>
            <ac:spMk id="43" creationId="{0725126B-E920-4422-BB70-A52A40B8A2F2}"/>
          </ac:spMkLst>
        </pc:spChg>
        <pc:spChg chg="add ord">
          <ac:chgData name="Kulinich Bohdan" userId="48e65c9f34e137d0" providerId="LiveId" clId="{10954374-8066-40C5-8857-E12BC8D7B86C}" dt="2020-04-17T13:06:40.559" v="531" actId="167"/>
          <ac:spMkLst>
            <pc:docMk/>
            <pc:sldMk cId="1812610545" sldId="419"/>
            <ac:spMk id="44" creationId="{53735EE0-7B01-40D8-9546-A051DDBEB4A2}"/>
          </ac:spMkLst>
        </pc:spChg>
        <pc:spChg chg="add">
          <ac:chgData name="Kulinich Bohdan" userId="48e65c9f34e137d0" providerId="LiveId" clId="{10954374-8066-40C5-8857-E12BC8D7B86C}" dt="2020-04-17T13:04:16.665" v="510"/>
          <ac:spMkLst>
            <pc:docMk/>
            <pc:sldMk cId="1812610545" sldId="419"/>
            <ac:spMk id="45" creationId="{9D5F6517-4653-4EE6-8F16-E31BE029B839}"/>
          </ac:spMkLst>
        </pc:spChg>
        <pc:spChg chg="add del">
          <ac:chgData name="Kulinich Bohdan" userId="48e65c9f34e137d0" providerId="LiveId" clId="{10954374-8066-40C5-8857-E12BC8D7B86C}" dt="2020-04-17T13:12:22.340" v="599" actId="478"/>
          <ac:spMkLst>
            <pc:docMk/>
            <pc:sldMk cId="1812610545" sldId="419"/>
            <ac:spMk id="48" creationId="{27A48638-609E-4FFC-9232-15974F731CFA}"/>
          </ac:spMkLst>
        </pc:spChg>
        <pc:spChg chg="add del">
          <ac:chgData name="Kulinich Bohdan" userId="48e65c9f34e137d0" providerId="LiveId" clId="{10954374-8066-40C5-8857-E12BC8D7B86C}" dt="2020-04-17T13:12:24.226" v="600" actId="478"/>
          <ac:spMkLst>
            <pc:docMk/>
            <pc:sldMk cId="1812610545" sldId="419"/>
            <ac:spMk id="49" creationId="{BB3E230B-82CA-4CFC-BE60-1319FBA1D5C0}"/>
          </ac:spMkLst>
        </pc:spChg>
        <pc:spChg chg="add mod">
          <ac:chgData name="Kulinich Bohdan" userId="48e65c9f34e137d0" providerId="LiveId" clId="{10954374-8066-40C5-8857-E12BC8D7B86C}" dt="2020-04-17T13:15:39.530" v="727" actId="1076"/>
          <ac:spMkLst>
            <pc:docMk/>
            <pc:sldMk cId="1812610545" sldId="419"/>
            <ac:spMk id="50" creationId="{3C2C81A2-2BFA-4EA6-974C-1ABE3067CFD0}"/>
          </ac:spMkLst>
        </pc:spChg>
        <pc:spChg chg="add del mod">
          <ac:chgData name="Kulinich Bohdan" userId="48e65c9f34e137d0" providerId="LiveId" clId="{10954374-8066-40C5-8857-E12BC8D7B86C}" dt="2020-04-17T13:17:24.920" v="746" actId="478"/>
          <ac:spMkLst>
            <pc:docMk/>
            <pc:sldMk cId="1812610545" sldId="419"/>
            <ac:spMk id="51" creationId="{7DCB6D61-794C-4F12-A56E-D4D011B23929}"/>
          </ac:spMkLst>
        </pc:spChg>
        <pc:spChg chg="mod">
          <ac:chgData name="Kulinich Bohdan" userId="48e65c9f34e137d0" providerId="LiveId" clId="{10954374-8066-40C5-8857-E12BC8D7B86C}" dt="2020-04-17T12:44:39.694" v="277" actId="20577"/>
          <ac:spMkLst>
            <pc:docMk/>
            <pc:sldMk cId="1812610545" sldId="419"/>
            <ac:spMk id="52" creationId="{8B57CC6B-04A4-44F1-B093-CBFE4C9274DA}"/>
          </ac:spMkLst>
        </pc:spChg>
        <pc:spChg chg="mod">
          <ac:chgData name="Kulinich Bohdan" userId="48e65c9f34e137d0" providerId="LiveId" clId="{10954374-8066-40C5-8857-E12BC8D7B86C}" dt="2020-04-17T13:07:47.649" v="540" actId="208"/>
          <ac:spMkLst>
            <pc:docMk/>
            <pc:sldMk cId="1812610545" sldId="419"/>
            <ac:spMk id="53" creationId="{11EB2476-4AE4-49AF-8D05-4D7B74F52865}"/>
          </ac:spMkLst>
        </pc:spChg>
        <pc:spChg chg="add del mod">
          <ac:chgData name="Kulinich Bohdan" userId="48e65c9f34e137d0" providerId="LiveId" clId="{10954374-8066-40C5-8857-E12BC8D7B86C}" dt="2020-04-17T13:12:55.820" v="607" actId="478"/>
          <ac:spMkLst>
            <pc:docMk/>
            <pc:sldMk cId="1812610545" sldId="419"/>
            <ac:spMk id="54" creationId="{1D108806-4740-4D98-AB74-6C800032CC75}"/>
          </ac:spMkLst>
        </pc:spChg>
        <pc:spChg chg="del">
          <ac:chgData name="Kulinich Bohdan" userId="48e65c9f34e137d0" providerId="LiveId" clId="{10954374-8066-40C5-8857-E12BC8D7B86C}" dt="2020-04-17T12:45:50.831" v="292" actId="478"/>
          <ac:spMkLst>
            <pc:docMk/>
            <pc:sldMk cId="1812610545" sldId="419"/>
            <ac:spMk id="61" creationId="{712B8B7A-132C-4ED6-82BF-D452AA77C472}"/>
          </ac:spMkLst>
        </pc:spChg>
        <pc:grpChg chg="del">
          <ac:chgData name="Kulinich Bohdan" userId="48e65c9f34e137d0" providerId="LiveId" clId="{10954374-8066-40C5-8857-E12BC8D7B86C}" dt="2020-04-17T12:45:09.593" v="285" actId="478"/>
          <ac:grpSpMkLst>
            <pc:docMk/>
            <pc:sldMk cId="1812610545" sldId="419"/>
            <ac:grpSpMk id="62" creationId="{48250D8B-410C-4B96-AC65-34B2F08DAD2B}"/>
          </ac:grpSpMkLst>
        </pc:grpChg>
        <pc:grpChg chg="del">
          <ac:chgData name="Kulinich Bohdan" userId="48e65c9f34e137d0" providerId="LiveId" clId="{10954374-8066-40C5-8857-E12BC8D7B86C}" dt="2020-04-17T12:44:53.537" v="278" actId="478"/>
          <ac:grpSpMkLst>
            <pc:docMk/>
            <pc:sldMk cId="1812610545" sldId="419"/>
            <ac:grpSpMk id="65" creationId="{DEB6A918-8778-4C7E-B222-1CF9D0B2C470}"/>
          </ac:grpSpMkLst>
        </pc:grpChg>
        <pc:grpChg chg="add del mod">
          <ac:chgData name="Kulinich Bohdan" userId="48e65c9f34e137d0" providerId="LiveId" clId="{10954374-8066-40C5-8857-E12BC8D7B86C}" dt="2020-04-17T13:12:25.921" v="601" actId="478"/>
          <ac:grpSpMkLst>
            <pc:docMk/>
            <pc:sldMk cId="1812610545" sldId="419"/>
            <ac:grpSpMk id="68" creationId="{6538E8A9-DE37-48C3-B00E-3ED7175C58AA}"/>
          </ac:grpSpMkLst>
        </pc:grpChg>
        <pc:picChg chg="add del mod ord">
          <ac:chgData name="Kulinich Bohdan" userId="48e65c9f34e137d0" providerId="LiveId" clId="{10954374-8066-40C5-8857-E12BC8D7B86C}" dt="2020-04-17T12:54:07.869" v="435" actId="478"/>
          <ac:picMkLst>
            <pc:docMk/>
            <pc:sldMk cId="1812610545" sldId="419"/>
            <ac:picMk id="2" creationId="{E9D22A2C-72C2-4EFA-BBFA-1ED1E81CCCC8}"/>
          </ac:picMkLst>
        </pc:picChg>
        <pc:cxnChg chg="add del mod">
          <ac:chgData name="Kulinich Bohdan" userId="48e65c9f34e137d0" providerId="LiveId" clId="{10954374-8066-40C5-8857-E12BC8D7B86C}" dt="2020-04-17T12:54:28.537" v="439" actId="478"/>
          <ac:cxnSpMkLst>
            <pc:docMk/>
            <pc:sldMk cId="1812610545" sldId="419"/>
            <ac:cxnSpMk id="26" creationId="{B828280D-09AA-462F-B1AE-E2438193AE5D}"/>
          </ac:cxnSpMkLst>
        </pc:cxnChg>
        <pc:cxnChg chg="add del mod">
          <ac:chgData name="Kulinich Bohdan" userId="48e65c9f34e137d0" providerId="LiveId" clId="{10954374-8066-40C5-8857-E12BC8D7B86C}" dt="2020-04-17T13:03:07.447" v="504" actId="478"/>
          <ac:cxnSpMkLst>
            <pc:docMk/>
            <pc:sldMk cId="1812610545" sldId="419"/>
            <ac:cxnSpMk id="30" creationId="{05363BFB-C83D-4090-B299-4508B5D36113}"/>
          </ac:cxnSpMkLst>
        </pc:cxnChg>
        <pc:cxnChg chg="add mod ord">
          <ac:chgData name="Kulinich Bohdan" userId="48e65c9f34e137d0" providerId="LiveId" clId="{10954374-8066-40C5-8857-E12BC8D7B86C}" dt="2020-04-17T13:13:57.416" v="610" actId="166"/>
          <ac:cxnSpMkLst>
            <pc:docMk/>
            <pc:sldMk cId="1812610545" sldId="419"/>
            <ac:cxnSpMk id="39" creationId="{7DABE4C2-647D-4D88-B9F3-D91509FF3591}"/>
          </ac:cxnSpMkLst>
        </pc:cxnChg>
        <pc:cxnChg chg="add del">
          <ac:chgData name="Kulinich Bohdan" userId="48e65c9f34e137d0" providerId="LiveId" clId="{10954374-8066-40C5-8857-E12BC8D7B86C}" dt="2020-04-17T13:12:20.488" v="598" actId="478"/>
          <ac:cxnSpMkLst>
            <pc:docMk/>
            <pc:sldMk cId="1812610545" sldId="419"/>
            <ac:cxnSpMk id="47" creationId="{0256DA7A-B31F-4336-B79F-743B8D584BFD}"/>
          </ac:cxnSpMkLst>
        </pc:cxnChg>
        <pc:cxnChg chg="del">
          <ac:chgData name="Kulinich Bohdan" userId="48e65c9f34e137d0" providerId="LiveId" clId="{10954374-8066-40C5-8857-E12BC8D7B86C}" dt="2020-04-17T12:45:37.494" v="290" actId="478"/>
          <ac:cxnSpMkLst>
            <pc:docMk/>
            <pc:sldMk cId="1812610545" sldId="419"/>
            <ac:cxnSpMk id="55" creationId="{7943F981-3C60-4DFF-9759-6B85FEC3E2A1}"/>
          </ac:cxnSpMkLst>
        </pc:cxnChg>
        <pc:cxnChg chg="add del mod">
          <ac:chgData name="Kulinich Bohdan" userId="48e65c9f34e137d0" providerId="LiveId" clId="{10954374-8066-40C5-8857-E12BC8D7B86C}" dt="2020-04-17T12:54:25.010" v="438" actId="478"/>
          <ac:cxnSpMkLst>
            <pc:docMk/>
            <pc:sldMk cId="1812610545" sldId="419"/>
            <ac:cxnSpMk id="56" creationId="{C125D12B-75CD-44A2-B8C8-68127463DF87}"/>
          </ac:cxnSpMkLst>
        </pc:cxnChg>
        <pc:cxnChg chg="del">
          <ac:chgData name="Kulinich Bohdan" userId="48e65c9f34e137d0" providerId="LiveId" clId="{10954374-8066-40C5-8857-E12BC8D7B86C}" dt="2020-04-17T12:45:21.945" v="287" actId="478"/>
          <ac:cxnSpMkLst>
            <pc:docMk/>
            <pc:sldMk cId="1812610545" sldId="419"/>
            <ac:cxnSpMk id="57" creationId="{C6071330-7B40-4F5A-83C9-6814D86F4B0B}"/>
          </ac:cxnSpMkLst>
        </pc:cxnChg>
        <pc:cxnChg chg="del mod">
          <ac:chgData name="Kulinich Bohdan" userId="48e65c9f34e137d0" providerId="LiveId" clId="{10954374-8066-40C5-8857-E12BC8D7B86C}" dt="2020-04-17T13:07:23.246" v="533" actId="478"/>
          <ac:cxnSpMkLst>
            <pc:docMk/>
            <pc:sldMk cId="1812610545" sldId="419"/>
            <ac:cxnSpMk id="58" creationId="{CDE22F8F-D962-4FED-8BCC-A9C659789152}"/>
          </ac:cxnSpMkLst>
        </pc:cxnChg>
        <pc:cxnChg chg="del mod">
          <ac:chgData name="Kulinich Bohdan" userId="48e65c9f34e137d0" providerId="LiveId" clId="{10954374-8066-40C5-8857-E12BC8D7B86C}" dt="2020-04-17T13:07:25.142" v="534" actId="478"/>
          <ac:cxnSpMkLst>
            <pc:docMk/>
            <pc:sldMk cId="1812610545" sldId="419"/>
            <ac:cxnSpMk id="59" creationId="{98EC9B3F-FACF-4F81-AC14-03639B2E9EB9}"/>
          </ac:cxnSpMkLst>
        </pc:cxnChg>
        <pc:cxnChg chg="del">
          <ac:chgData name="Kulinich Bohdan" userId="48e65c9f34e137d0" providerId="LiveId" clId="{10954374-8066-40C5-8857-E12BC8D7B86C}" dt="2020-04-17T12:45:07.697" v="284" actId="478"/>
          <ac:cxnSpMkLst>
            <pc:docMk/>
            <pc:sldMk cId="1812610545" sldId="419"/>
            <ac:cxnSpMk id="60" creationId="{377A5913-C0D3-4A8F-8D98-67F87A69F841}"/>
          </ac:cxnSpMkLst>
        </pc:cxnChg>
        <pc:cxnChg chg="mod">
          <ac:chgData name="Kulinich Bohdan" userId="48e65c9f34e137d0" providerId="LiveId" clId="{10954374-8066-40C5-8857-E12BC8D7B86C}" dt="2020-04-17T13:07:39.221" v="539" actId="208"/>
          <ac:cxnSpMkLst>
            <pc:docMk/>
            <pc:sldMk cId="1812610545" sldId="419"/>
            <ac:cxnSpMk id="69" creationId="{84CB1167-86E6-4711-B7E1-9436FE959E7F}"/>
          </ac:cxnSpMkLst>
        </pc:cxnChg>
        <pc:cxnChg chg="mod">
          <ac:chgData name="Kulinich Bohdan" userId="48e65c9f34e137d0" providerId="LiveId" clId="{10954374-8066-40C5-8857-E12BC8D7B86C}" dt="2020-04-17T13:07:39.221" v="539" actId="208"/>
          <ac:cxnSpMkLst>
            <pc:docMk/>
            <pc:sldMk cId="1812610545" sldId="419"/>
            <ac:cxnSpMk id="70" creationId="{9A5F283E-DBEA-4FA7-8359-50B152C52442}"/>
          </ac:cxnSpMkLst>
        </pc:cxnChg>
      </pc:sldChg>
      <pc:sldChg chg="del">
        <pc:chgData name="Kulinich Bohdan" userId="48e65c9f34e137d0" providerId="LiveId" clId="{10954374-8066-40C5-8857-E12BC8D7B86C}" dt="2020-04-23T10:37:19.746" v="2883" actId="47"/>
        <pc:sldMkLst>
          <pc:docMk/>
          <pc:sldMk cId="3901129600" sldId="435"/>
        </pc:sldMkLst>
      </pc:sldChg>
      <pc:sldChg chg="del">
        <pc:chgData name="Kulinich Bohdan" userId="48e65c9f34e137d0" providerId="LiveId" clId="{10954374-8066-40C5-8857-E12BC8D7B86C}" dt="2020-04-23T10:37:19.746" v="2883" actId="47"/>
        <pc:sldMkLst>
          <pc:docMk/>
          <pc:sldMk cId="1215584145" sldId="440"/>
        </pc:sldMkLst>
      </pc:sldChg>
      <pc:sldChg chg="del">
        <pc:chgData name="Kulinich Bohdan" userId="48e65c9f34e137d0" providerId="LiveId" clId="{10954374-8066-40C5-8857-E12BC8D7B86C}" dt="2020-04-23T10:37:19.746" v="2883" actId="47"/>
        <pc:sldMkLst>
          <pc:docMk/>
          <pc:sldMk cId="1059495584" sldId="441"/>
        </pc:sldMkLst>
      </pc:sldChg>
      <pc:sldChg chg="del">
        <pc:chgData name="Kulinich Bohdan" userId="48e65c9f34e137d0" providerId="LiveId" clId="{10954374-8066-40C5-8857-E12BC8D7B86C}" dt="2020-04-23T10:37:19.746" v="2883" actId="47"/>
        <pc:sldMkLst>
          <pc:docMk/>
          <pc:sldMk cId="2781069692" sldId="442"/>
        </pc:sldMkLst>
      </pc:sldChg>
      <pc:sldChg chg="del">
        <pc:chgData name="Kulinich Bohdan" userId="48e65c9f34e137d0" providerId="LiveId" clId="{10954374-8066-40C5-8857-E12BC8D7B86C}" dt="2020-04-23T10:37:19.746" v="2883" actId="47"/>
        <pc:sldMkLst>
          <pc:docMk/>
          <pc:sldMk cId="2058726238" sldId="443"/>
        </pc:sldMkLst>
      </pc:sldChg>
      <pc:sldChg chg="del">
        <pc:chgData name="Kulinich Bohdan" userId="48e65c9f34e137d0" providerId="LiveId" clId="{10954374-8066-40C5-8857-E12BC8D7B86C}" dt="2020-04-23T10:37:19.746" v="2883" actId="47"/>
        <pc:sldMkLst>
          <pc:docMk/>
          <pc:sldMk cId="3091815801" sldId="446"/>
        </pc:sldMkLst>
      </pc:sldChg>
      <pc:sldChg chg="del">
        <pc:chgData name="Kulinich Bohdan" userId="48e65c9f34e137d0" providerId="LiveId" clId="{10954374-8066-40C5-8857-E12BC8D7B86C}" dt="2020-04-23T10:37:19.746" v="2883" actId="47"/>
        <pc:sldMkLst>
          <pc:docMk/>
          <pc:sldMk cId="3243781478" sldId="449"/>
        </pc:sldMkLst>
      </pc:sldChg>
      <pc:sldChg chg="del">
        <pc:chgData name="Kulinich Bohdan" userId="48e65c9f34e137d0" providerId="LiveId" clId="{10954374-8066-40C5-8857-E12BC8D7B86C}" dt="2020-04-23T10:37:19.746" v="2883" actId="47"/>
        <pc:sldMkLst>
          <pc:docMk/>
          <pc:sldMk cId="3089940716" sldId="450"/>
        </pc:sldMkLst>
      </pc:sldChg>
      <pc:sldChg chg="add del">
        <pc:chgData name="Kulinich Bohdan" userId="48e65c9f34e137d0" providerId="LiveId" clId="{10954374-8066-40C5-8857-E12BC8D7B86C}" dt="2020-04-23T10:37:19.746" v="2883" actId="47"/>
        <pc:sldMkLst>
          <pc:docMk/>
          <pc:sldMk cId="4060890796" sldId="451"/>
        </pc:sldMkLst>
      </pc:sldChg>
      <pc:sldChg chg="add del">
        <pc:chgData name="Kulinich Bohdan" userId="48e65c9f34e137d0" providerId="LiveId" clId="{10954374-8066-40C5-8857-E12BC8D7B86C}" dt="2020-04-23T10:37:19.746" v="2883" actId="47"/>
        <pc:sldMkLst>
          <pc:docMk/>
          <pc:sldMk cId="3120425151" sldId="452"/>
        </pc:sldMkLst>
      </pc:sldChg>
      <pc:sldChg chg="addSp delSp modSp add mod modTransition modAnim">
        <pc:chgData name="Kulinich Bohdan" userId="48e65c9f34e137d0" providerId="LiveId" clId="{10954374-8066-40C5-8857-E12BC8D7B86C}" dt="2020-04-17T19:07:46.974" v="2078" actId="207"/>
        <pc:sldMkLst>
          <pc:docMk/>
          <pc:sldMk cId="530058502" sldId="453"/>
        </pc:sldMkLst>
        <pc:spChg chg="mod">
          <ac:chgData name="Kulinich Bohdan" userId="48e65c9f34e137d0" providerId="LiveId" clId="{10954374-8066-40C5-8857-E12BC8D7B86C}" dt="2020-04-17T14:08:22.638" v="839" actId="14429"/>
          <ac:spMkLst>
            <pc:docMk/>
            <pc:sldMk cId="530058502" sldId="453"/>
            <ac:spMk id="4" creationId="{00000000-0000-0000-0000-000000000000}"/>
          </ac:spMkLst>
        </pc:spChg>
        <pc:spChg chg="add del mod">
          <ac:chgData name="Kulinich Bohdan" userId="48e65c9f34e137d0" providerId="LiveId" clId="{10954374-8066-40C5-8857-E12BC8D7B86C}" dt="2020-04-17T14:04:38.898" v="793" actId="164"/>
          <ac:spMkLst>
            <pc:docMk/>
            <pc:sldMk cId="530058502" sldId="453"/>
            <ac:spMk id="11" creationId="{4BF6C002-4560-4C67-BCBF-D107B8FA003D}"/>
          </ac:spMkLst>
        </pc:spChg>
        <pc:spChg chg="add del mod">
          <ac:chgData name="Kulinich Bohdan" userId="48e65c9f34e137d0" providerId="LiveId" clId="{10954374-8066-40C5-8857-E12BC8D7B86C}" dt="2020-04-17T14:08:33.364" v="843" actId="478"/>
          <ac:spMkLst>
            <pc:docMk/>
            <pc:sldMk cId="530058502" sldId="453"/>
            <ac:spMk id="21" creationId="{BCAF9CC5-E6B5-4F82-A0E2-613D8199EE8E}"/>
          </ac:spMkLst>
        </pc:spChg>
        <pc:spChg chg="add del mod">
          <ac:chgData name="Kulinich Bohdan" userId="48e65c9f34e137d0" providerId="LiveId" clId="{10954374-8066-40C5-8857-E12BC8D7B86C}" dt="2020-04-17T14:08:31.144" v="842" actId="478"/>
          <ac:spMkLst>
            <pc:docMk/>
            <pc:sldMk cId="530058502" sldId="453"/>
            <ac:spMk id="22" creationId="{72A89362-8877-4361-8FDA-0F57C051E2D2}"/>
          </ac:spMkLst>
        </pc:spChg>
        <pc:spChg chg="add mod">
          <ac:chgData name="Kulinich Bohdan" userId="48e65c9f34e137d0" providerId="LiveId" clId="{10954374-8066-40C5-8857-E12BC8D7B86C}" dt="2020-04-17T14:08:35.194" v="845" actId="14429"/>
          <ac:spMkLst>
            <pc:docMk/>
            <pc:sldMk cId="530058502" sldId="453"/>
            <ac:spMk id="24" creationId="{63CED4DD-DDE5-430F-96EA-8EC30363ADA5}"/>
          </ac:spMkLst>
        </pc:spChg>
        <pc:spChg chg="add mod">
          <ac:chgData name="Kulinich Bohdan" userId="48e65c9f34e137d0" providerId="LiveId" clId="{10954374-8066-40C5-8857-E12BC8D7B86C}" dt="2020-04-17T14:08:34.764" v="844" actId="14429"/>
          <ac:spMkLst>
            <pc:docMk/>
            <pc:sldMk cId="530058502" sldId="453"/>
            <ac:spMk id="25" creationId="{1C9B239E-BE12-435C-93AB-5AD8887A8EDC}"/>
          </ac:spMkLst>
        </pc:spChg>
        <pc:spChg chg="del">
          <ac:chgData name="Kulinich Bohdan" userId="48e65c9f34e137d0" providerId="LiveId" clId="{10954374-8066-40C5-8857-E12BC8D7B86C}" dt="2020-04-17T13:54:24.209" v="758" actId="478"/>
          <ac:spMkLst>
            <pc:docMk/>
            <pc:sldMk cId="530058502" sldId="453"/>
            <ac:spMk id="28" creationId="{2EE167C8-F445-4D69-B674-8ADB15F302C8}"/>
          </ac:spMkLst>
        </pc:spChg>
        <pc:spChg chg="mod">
          <ac:chgData name="Kulinich Bohdan" userId="48e65c9f34e137d0" providerId="LiveId" clId="{10954374-8066-40C5-8857-E12BC8D7B86C}" dt="2020-04-17T19:07:46.974" v="2078" actId="207"/>
          <ac:spMkLst>
            <pc:docMk/>
            <pc:sldMk cId="530058502" sldId="453"/>
            <ac:spMk id="29" creationId="{9E0061C0-54DD-4738-9652-3469A5995B95}"/>
          </ac:spMkLst>
        </pc:spChg>
        <pc:spChg chg="mod">
          <ac:chgData name="Kulinich Bohdan" userId="48e65c9f34e137d0" providerId="LiveId" clId="{10954374-8066-40C5-8857-E12BC8D7B86C}" dt="2020-04-17T14:04:38.898" v="793" actId="164"/>
          <ac:spMkLst>
            <pc:docMk/>
            <pc:sldMk cId="530058502" sldId="453"/>
            <ac:spMk id="35" creationId="{A5C2A596-1C32-4CCC-A900-6FD41FD8354F}"/>
          </ac:spMkLst>
        </pc:spChg>
        <pc:spChg chg="del">
          <ac:chgData name="Kulinich Bohdan" userId="48e65c9f34e137d0" providerId="LiveId" clId="{10954374-8066-40C5-8857-E12BC8D7B86C}" dt="2020-04-17T13:54:26.469" v="760" actId="478"/>
          <ac:spMkLst>
            <pc:docMk/>
            <pc:sldMk cId="530058502" sldId="453"/>
            <ac:spMk id="37" creationId="{2244FD69-BA4E-4429-91CC-A1D522F36E1B}"/>
          </ac:spMkLst>
        </pc:spChg>
        <pc:spChg chg="del">
          <ac:chgData name="Kulinich Bohdan" userId="48e65c9f34e137d0" providerId="LiveId" clId="{10954374-8066-40C5-8857-E12BC8D7B86C}" dt="2020-04-17T14:10:30.664" v="861" actId="478"/>
          <ac:spMkLst>
            <pc:docMk/>
            <pc:sldMk cId="530058502" sldId="453"/>
            <ac:spMk id="42" creationId="{A78A5194-B64B-42C5-834D-20F87D71045B}"/>
          </ac:spMkLst>
        </pc:spChg>
        <pc:spChg chg="mod">
          <ac:chgData name="Kulinich Bohdan" userId="48e65c9f34e137d0" providerId="LiveId" clId="{10954374-8066-40C5-8857-E12BC8D7B86C}" dt="2020-04-17T14:04:38.898" v="793" actId="164"/>
          <ac:spMkLst>
            <pc:docMk/>
            <pc:sldMk cId="530058502" sldId="453"/>
            <ac:spMk id="43" creationId="{0725126B-E920-4422-BB70-A52A40B8A2F2}"/>
          </ac:spMkLst>
        </pc:spChg>
        <pc:spChg chg="mod">
          <ac:chgData name="Kulinich Bohdan" userId="48e65c9f34e137d0" providerId="LiveId" clId="{10954374-8066-40C5-8857-E12BC8D7B86C}" dt="2020-04-17T14:04:38.898" v="793" actId="164"/>
          <ac:spMkLst>
            <pc:docMk/>
            <pc:sldMk cId="530058502" sldId="453"/>
            <ac:spMk id="44" creationId="{53735EE0-7B01-40D8-9546-A051DDBEB4A2}"/>
          </ac:spMkLst>
        </pc:spChg>
        <pc:spChg chg="mod">
          <ac:chgData name="Kulinich Bohdan" userId="48e65c9f34e137d0" providerId="LiveId" clId="{10954374-8066-40C5-8857-E12BC8D7B86C}" dt="2020-04-17T14:04:38.898" v="793" actId="164"/>
          <ac:spMkLst>
            <pc:docMk/>
            <pc:sldMk cId="530058502" sldId="453"/>
            <ac:spMk id="45" creationId="{9D5F6517-4653-4EE6-8F16-E31BE029B839}"/>
          </ac:spMkLst>
        </pc:spChg>
        <pc:spChg chg="mod">
          <ac:chgData name="Kulinich Bohdan" userId="48e65c9f34e137d0" providerId="LiveId" clId="{10954374-8066-40C5-8857-E12BC8D7B86C}" dt="2020-04-17T14:11:06.412" v="869" actId="1076"/>
          <ac:spMkLst>
            <pc:docMk/>
            <pc:sldMk cId="530058502" sldId="453"/>
            <ac:spMk id="48" creationId="{87330E42-E9A3-4A63-A16D-7114F87671E8}"/>
          </ac:spMkLst>
        </pc:spChg>
        <pc:spChg chg="del">
          <ac:chgData name="Kulinich Bohdan" userId="48e65c9f34e137d0" providerId="LiveId" clId="{10954374-8066-40C5-8857-E12BC8D7B86C}" dt="2020-04-17T14:10:34.089" v="862" actId="478"/>
          <ac:spMkLst>
            <pc:docMk/>
            <pc:sldMk cId="530058502" sldId="453"/>
            <ac:spMk id="49" creationId="{A27EA13C-6BDE-4C58-996A-A9E2B44B803E}"/>
          </ac:spMkLst>
        </pc:spChg>
        <pc:spChg chg="del mod">
          <ac:chgData name="Kulinich Bohdan" userId="48e65c9f34e137d0" providerId="LiveId" clId="{10954374-8066-40C5-8857-E12BC8D7B86C}" dt="2020-04-17T13:16:57.470" v="738" actId="478"/>
          <ac:spMkLst>
            <pc:docMk/>
            <pc:sldMk cId="530058502" sldId="453"/>
            <ac:spMk id="50" creationId="{3C2C81A2-2BFA-4EA6-974C-1ABE3067CFD0}"/>
          </ac:spMkLst>
        </pc:spChg>
        <pc:spChg chg="mod">
          <ac:chgData name="Kulinich Bohdan" userId="48e65c9f34e137d0" providerId="LiveId" clId="{10954374-8066-40C5-8857-E12BC8D7B86C}" dt="2020-04-17T13:16:55.339" v="737" actId="207"/>
          <ac:spMkLst>
            <pc:docMk/>
            <pc:sldMk cId="530058502" sldId="453"/>
            <ac:spMk id="51" creationId="{7DCB6D61-794C-4F12-A56E-D4D011B23929}"/>
          </ac:spMkLst>
        </pc:spChg>
        <pc:spChg chg="del">
          <ac:chgData name="Kulinich Bohdan" userId="48e65c9f34e137d0" providerId="LiveId" clId="{10954374-8066-40C5-8857-E12BC8D7B86C}" dt="2020-04-17T13:54:25.810" v="759" actId="478"/>
          <ac:spMkLst>
            <pc:docMk/>
            <pc:sldMk cId="530058502" sldId="453"/>
            <ac:spMk id="53" creationId="{11EB2476-4AE4-49AF-8D05-4D7B74F52865}"/>
          </ac:spMkLst>
        </pc:spChg>
        <pc:spChg chg="del">
          <ac:chgData name="Kulinich Bohdan" userId="48e65c9f34e137d0" providerId="LiveId" clId="{10954374-8066-40C5-8857-E12BC8D7B86C}" dt="2020-04-17T14:10:38.427" v="864" actId="478"/>
          <ac:spMkLst>
            <pc:docMk/>
            <pc:sldMk cId="530058502" sldId="453"/>
            <ac:spMk id="55" creationId="{75AB74F8-5F6B-490A-9EC5-827453BC2888}"/>
          </ac:spMkLst>
        </pc:spChg>
        <pc:spChg chg="del">
          <ac:chgData name="Kulinich Bohdan" userId="48e65c9f34e137d0" providerId="LiveId" clId="{10954374-8066-40C5-8857-E12BC8D7B86C}" dt="2020-04-17T14:10:41.002" v="865" actId="478"/>
          <ac:spMkLst>
            <pc:docMk/>
            <pc:sldMk cId="530058502" sldId="453"/>
            <ac:spMk id="57" creationId="{1E7C078F-562C-47BA-A103-A4F554ABD244}"/>
          </ac:spMkLst>
        </pc:spChg>
        <pc:spChg chg="mod">
          <ac:chgData name="Kulinich Bohdan" userId="48e65c9f34e137d0" providerId="LiveId" clId="{10954374-8066-40C5-8857-E12BC8D7B86C}" dt="2020-04-17T14:12:17.617" v="887" actId="208"/>
          <ac:spMkLst>
            <pc:docMk/>
            <pc:sldMk cId="530058502" sldId="453"/>
            <ac:spMk id="69" creationId="{2CE6088E-CC78-428E-9C90-87CA4F003B59}"/>
          </ac:spMkLst>
        </pc:spChg>
        <pc:spChg chg="mod">
          <ac:chgData name="Kulinich Bohdan" userId="48e65c9f34e137d0" providerId="LiveId" clId="{10954374-8066-40C5-8857-E12BC8D7B86C}" dt="2020-04-17T14:12:17.617" v="887" actId="208"/>
          <ac:spMkLst>
            <pc:docMk/>
            <pc:sldMk cId="530058502" sldId="453"/>
            <ac:spMk id="72" creationId="{7CDCC665-FA02-4A8E-B004-455D005DD62E}"/>
          </ac:spMkLst>
        </pc:spChg>
        <pc:spChg chg="mod">
          <ac:chgData name="Kulinich Bohdan" userId="48e65c9f34e137d0" providerId="LiveId" clId="{10954374-8066-40C5-8857-E12BC8D7B86C}" dt="2020-04-17T14:12:17.617" v="887" actId="208"/>
          <ac:spMkLst>
            <pc:docMk/>
            <pc:sldMk cId="530058502" sldId="453"/>
            <ac:spMk id="73" creationId="{278ACE79-2C38-4075-95E0-640FE6699249}"/>
          </ac:spMkLst>
        </pc:spChg>
        <pc:grpChg chg="add mod">
          <ac:chgData name="Kulinich Bohdan" userId="48e65c9f34e137d0" providerId="LiveId" clId="{10954374-8066-40C5-8857-E12BC8D7B86C}" dt="2020-04-17T14:07:43.974" v="830" actId="1076"/>
          <ac:grpSpMkLst>
            <pc:docMk/>
            <pc:sldMk cId="530058502" sldId="453"/>
            <ac:grpSpMk id="6" creationId="{466F4A44-00CD-427C-9E55-41C9159B189A}"/>
          </ac:grpSpMkLst>
        </pc:grpChg>
        <pc:grpChg chg="add mod">
          <ac:chgData name="Kulinich Bohdan" userId="48e65c9f34e137d0" providerId="LiveId" clId="{10954374-8066-40C5-8857-E12BC8D7B86C}" dt="2020-04-17T14:08:37.564" v="846" actId="14429"/>
          <ac:grpSpMkLst>
            <pc:docMk/>
            <pc:sldMk cId="530058502" sldId="453"/>
            <ac:grpSpMk id="26" creationId="{503186E7-BD78-4D33-B132-38DB08D61543}"/>
          </ac:grpSpMkLst>
        </pc:grpChg>
        <pc:grpChg chg="add mod">
          <ac:chgData name="Kulinich Bohdan" userId="48e65c9f34e137d0" providerId="LiveId" clId="{10954374-8066-40C5-8857-E12BC8D7B86C}" dt="2020-04-17T14:11:11.897" v="870" actId="1076"/>
          <ac:grpSpMkLst>
            <pc:docMk/>
            <pc:sldMk cId="530058502" sldId="453"/>
            <ac:grpSpMk id="40" creationId="{A7547EE4-6B44-45E1-8104-E1B3ACF9F8C0}"/>
          </ac:grpSpMkLst>
        </pc:grpChg>
        <pc:grpChg chg="add del mod">
          <ac:chgData name="Kulinich Bohdan" userId="48e65c9f34e137d0" providerId="LiveId" clId="{10954374-8066-40C5-8857-E12BC8D7B86C}" dt="2020-04-17T14:12:03.307" v="883"/>
          <ac:grpSpMkLst>
            <pc:docMk/>
            <pc:sldMk cId="530058502" sldId="453"/>
            <ac:grpSpMk id="58" creationId="{5336BEB9-53B4-4E30-BC48-2350DA096C2D}"/>
          </ac:grpSpMkLst>
        </pc:grpChg>
        <pc:grpChg chg="add del mod">
          <ac:chgData name="Kulinich Bohdan" userId="48e65c9f34e137d0" providerId="LiveId" clId="{10954374-8066-40C5-8857-E12BC8D7B86C}" dt="2020-04-17T14:17:42.428" v="898" actId="478"/>
          <ac:grpSpMkLst>
            <pc:docMk/>
            <pc:sldMk cId="530058502" sldId="453"/>
            <ac:grpSpMk id="68" creationId="{879FF83C-AEB9-4E9B-811E-0B3A4DE18D16}"/>
          </ac:grpSpMkLst>
        </pc:grpChg>
        <pc:cxnChg chg="add del mod">
          <ac:chgData name="Kulinich Bohdan" userId="48e65c9f34e137d0" providerId="LiveId" clId="{10954374-8066-40C5-8857-E12BC8D7B86C}" dt="2020-04-17T14:03:20.348" v="780"/>
          <ac:cxnSpMkLst>
            <pc:docMk/>
            <pc:sldMk cId="530058502" sldId="453"/>
            <ac:cxnSpMk id="18" creationId="{130BC15E-0C4C-464D-A20C-4EDBF5D800B3}"/>
          </ac:cxnSpMkLst>
        </pc:cxnChg>
        <pc:cxnChg chg="mod">
          <ac:chgData name="Kulinich Bohdan" userId="48e65c9f34e137d0" providerId="LiveId" clId="{10954374-8066-40C5-8857-E12BC8D7B86C}" dt="2020-04-17T14:04:38.898" v="793" actId="164"/>
          <ac:cxnSpMkLst>
            <pc:docMk/>
            <pc:sldMk cId="530058502" sldId="453"/>
            <ac:cxnSpMk id="39" creationId="{7DABE4C2-647D-4D88-B9F3-D91509FF3591}"/>
          </ac:cxnSpMkLst>
        </pc:cxnChg>
        <pc:cxnChg chg="mod">
          <ac:chgData name="Kulinich Bohdan" userId="48e65c9f34e137d0" providerId="LiveId" clId="{10954374-8066-40C5-8857-E12BC8D7B86C}" dt="2020-04-17T14:10:53.926" v="867" actId="14100"/>
          <ac:cxnSpMkLst>
            <pc:docMk/>
            <pc:sldMk cId="530058502" sldId="453"/>
            <ac:cxnSpMk id="46" creationId="{95FC8C06-B14E-4EBD-882E-98BE0D00A569}"/>
          </ac:cxnSpMkLst>
        </pc:cxnChg>
        <pc:cxnChg chg="del">
          <ac:chgData name="Kulinich Bohdan" userId="48e65c9f34e137d0" providerId="LiveId" clId="{10954374-8066-40C5-8857-E12BC8D7B86C}" dt="2020-04-17T14:10:36.507" v="863" actId="478"/>
          <ac:cxnSpMkLst>
            <pc:docMk/>
            <pc:sldMk cId="530058502" sldId="453"/>
            <ac:cxnSpMk id="54" creationId="{EA5D4BFF-4437-4E7E-AB61-4DEC2E7B19AF}"/>
          </ac:cxnSpMkLst>
        </pc:cxnChg>
        <pc:cxnChg chg="mod">
          <ac:chgData name="Kulinich Bohdan" userId="48e65c9f34e137d0" providerId="LiveId" clId="{10954374-8066-40C5-8857-E12BC8D7B86C}" dt="2020-04-17T14:04:38.898" v="793" actId="164"/>
          <ac:cxnSpMkLst>
            <pc:docMk/>
            <pc:sldMk cId="530058502" sldId="453"/>
            <ac:cxnSpMk id="56" creationId="{C125D12B-75CD-44A2-B8C8-68127463DF87}"/>
          </ac:cxnSpMkLst>
        </pc:cxnChg>
        <pc:cxnChg chg="mod">
          <ac:chgData name="Kulinich Bohdan" userId="48e65c9f34e137d0" providerId="LiveId" clId="{10954374-8066-40C5-8857-E12BC8D7B86C}" dt="2020-04-17T14:12:17.617" v="887" actId="208"/>
          <ac:cxnSpMkLst>
            <pc:docMk/>
            <pc:sldMk cId="530058502" sldId="453"/>
            <ac:cxnSpMk id="70" creationId="{4963BA68-F708-4B71-8237-C070CCE3AEA6}"/>
          </ac:cxnSpMkLst>
        </pc:cxnChg>
      </pc:sldChg>
      <pc:sldChg chg="addSp delSp modSp add mod modTransition delAnim modAnim">
        <pc:chgData name="Kulinich Bohdan" userId="48e65c9f34e137d0" providerId="LiveId" clId="{10954374-8066-40C5-8857-E12BC8D7B86C}" dt="2020-04-17T16:24:15.390" v="1631"/>
        <pc:sldMkLst>
          <pc:docMk/>
          <pc:sldMk cId="3330210439" sldId="454"/>
        </pc:sldMkLst>
        <pc:spChg chg="add mod">
          <ac:chgData name="Kulinich Bohdan" userId="48e65c9f34e137d0" providerId="LiveId" clId="{10954374-8066-40C5-8857-E12BC8D7B86C}" dt="2020-04-17T16:20:08.266" v="1546" actId="14429"/>
          <ac:spMkLst>
            <pc:docMk/>
            <pc:sldMk cId="3330210439" sldId="454"/>
            <ac:spMk id="22" creationId="{823D3916-853C-49EC-BE1C-72BB5FA7F3F1}"/>
          </ac:spMkLst>
        </pc:spChg>
        <pc:spChg chg="add mod">
          <ac:chgData name="Kulinich Bohdan" userId="48e65c9f34e137d0" providerId="LiveId" clId="{10954374-8066-40C5-8857-E12BC8D7B86C}" dt="2020-04-17T16:19:39.576" v="1541" actId="1076"/>
          <ac:spMkLst>
            <pc:docMk/>
            <pc:sldMk cId="3330210439" sldId="454"/>
            <ac:spMk id="23" creationId="{B761FA33-DCFF-4D24-889F-3B32A13DD3BE}"/>
          </ac:spMkLst>
        </pc:spChg>
        <pc:spChg chg="del">
          <ac:chgData name="Kulinich Bohdan" userId="48e65c9f34e137d0" providerId="LiveId" clId="{10954374-8066-40C5-8857-E12BC8D7B86C}" dt="2020-04-17T14:17:23.187" v="895" actId="478"/>
          <ac:spMkLst>
            <pc:docMk/>
            <pc:sldMk cId="3330210439" sldId="454"/>
            <ac:spMk id="24" creationId="{63CED4DD-DDE5-430F-96EA-8EC30363ADA5}"/>
          </ac:spMkLst>
        </pc:spChg>
        <pc:spChg chg="add mod">
          <ac:chgData name="Kulinich Bohdan" userId="48e65c9f34e137d0" providerId="LiveId" clId="{10954374-8066-40C5-8857-E12BC8D7B86C}" dt="2020-04-17T16:22:45.770" v="1629" actId="14100"/>
          <ac:spMkLst>
            <pc:docMk/>
            <pc:sldMk cId="3330210439" sldId="454"/>
            <ac:spMk id="24" creationId="{669E65B1-C60C-4A9D-B4BA-DD95E7FA3DF0}"/>
          </ac:spMkLst>
        </pc:spChg>
        <pc:spChg chg="del">
          <ac:chgData name="Kulinich Bohdan" userId="48e65c9f34e137d0" providerId="LiveId" clId="{10954374-8066-40C5-8857-E12BC8D7B86C}" dt="2020-04-17T14:17:23.187" v="895" actId="478"/>
          <ac:spMkLst>
            <pc:docMk/>
            <pc:sldMk cId="3330210439" sldId="454"/>
            <ac:spMk id="25" creationId="{1C9B239E-BE12-435C-93AB-5AD8887A8EDC}"/>
          </ac:spMkLst>
        </pc:spChg>
        <pc:spChg chg="add mod">
          <ac:chgData name="Kulinich Bohdan" userId="48e65c9f34e137d0" providerId="LiveId" clId="{10954374-8066-40C5-8857-E12BC8D7B86C}" dt="2020-04-17T14:28:51.404" v="989" actId="1076"/>
          <ac:spMkLst>
            <pc:docMk/>
            <pc:sldMk cId="3330210439" sldId="454"/>
            <ac:spMk id="50" creationId="{40908CF9-D00D-467C-B5E6-273DD465DE84}"/>
          </ac:spMkLst>
        </pc:spChg>
        <pc:spChg chg="del">
          <ac:chgData name="Kulinich Bohdan" userId="48e65c9f34e137d0" providerId="LiveId" clId="{10954374-8066-40C5-8857-E12BC8D7B86C}" dt="2020-04-17T14:17:20.648" v="894" actId="478"/>
          <ac:spMkLst>
            <pc:docMk/>
            <pc:sldMk cId="3330210439" sldId="454"/>
            <ac:spMk id="51" creationId="{7DCB6D61-794C-4F12-A56E-D4D011B23929}"/>
          </ac:spMkLst>
        </pc:spChg>
        <pc:spChg chg="del">
          <ac:chgData name="Kulinich Bohdan" userId="48e65c9f34e137d0" providerId="LiveId" clId="{10954374-8066-40C5-8857-E12BC8D7B86C}" dt="2020-04-17T14:17:19.728" v="893" actId="478"/>
          <ac:spMkLst>
            <pc:docMk/>
            <pc:sldMk cId="3330210439" sldId="454"/>
            <ac:spMk id="52" creationId="{8B57CC6B-04A4-44F1-B093-CBFE4C9274DA}"/>
          </ac:spMkLst>
        </pc:spChg>
        <pc:spChg chg="add mod">
          <ac:chgData name="Kulinich Bohdan" userId="48e65c9f34e137d0" providerId="LiveId" clId="{10954374-8066-40C5-8857-E12BC8D7B86C}" dt="2020-04-17T14:28:54.049" v="990" actId="1076"/>
          <ac:spMkLst>
            <pc:docMk/>
            <pc:sldMk cId="3330210439" sldId="454"/>
            <ac:spMk id="53" creationId="{FBBAAD32-C1B3-462C-A759-94FD50005E2B}"/>
          </ac:spMkLst>
        </pc:spChg>
        <pc:spChg chg="add mod">
          <ac:chgData name="Kulinich Bohdan" userId="48e65c9f34e137d0" providerId="LiveId" clId="{10954374-8066-40C5-8857-E12BC8D7B86C}" dt="2020-04-17T14:29:40.194" v="997" actId="1076"/>
          <ac:spMkLst>
            <pc:docMk/>
            <pc:sldMk cId="3330210439" sldId="454"/>
            <ac:spMk id="54" creationId="{B20ABA6D-DFC2-4C64-9136-494CDA966AAD}"/>
          </ac:spMkLst>
        </pc:spChg>
        <pc:spChg chg="add mod">
          <ac:chgData name="Kulinich Bohdan" userId="48e65c9f34e137d0" providerId="LiveId" clId="{10954374-8066-40C5-8857-E12BC8D7B86C}" dt="2020-04-17T14:42:51.503" v="1146" actId="20577"/>
          <ac:spMkLst>
            <pc:docMk/>
            <pc:sldMk cId="3330210439" sldId="454"/>
            <ac:spMk id="55" creationId="{2B7C5FD3-3F3A-4AA1-9BE0-AA26C39AABD9}"/>
          </ac:spMkLst>
        </pc:spChg>
        <pc:spChg chg="add del mod">
          <ac:chgData name="Kulinich Bohdan" userId="48e65c9f34e137d0" providerId="LiveId" clId="{10954374-8066-40C5-8857-E12BC8D7B86C}" dt="2020-04-17T14:35:13.647" v="1034" actId="478"/>
          <ac:spMkLst>
            <pc:docMk/>
            <pc:sldMk cId="3330210439" sldId="454"/>
            <ac:spMk id="58" creationId="{D0FFAC4D-38B4-441A-AA03-92F1067319F5}"/>
          </ac:spMkLst>
        </pc:spChg>
        <pc:spChg chg="add mod">
          <ac:chgData name="Kulinich Bohdan" userId="48e65c9f34e137d0" providerId="LiveId" clId="{10954374-8066-40C5-8857-E12BC8D7B86C}" dt="2020-04-17T14:42:58.398" v="1153" actId="20577"/>
          <ac:spMkLst>
            <pc:docMk/>
            <pc:sldMk cId="3330210439" sldId="454"/>
            <ac:spMk id="60" creationId="{1226484E-4134-4A77-86E0-508E8653C6BB}"/>
          </ac:spMkLst>
        </pc:spChg>
        <pc:spChg chg="mod topLvl">
          <ac:chgData name="Kulinich Bohdan" userId="48e65c9f34e137d0" providerId="LiveId" clId="{10954374-8066-40C5-8857-E12BC8D7B86C}" dt="2020-04-17T14:25:57.145" v="981" actId="165"/>
          <ac:spMkLst>
            <pc:docMk/>
            <pc:sldMk cId="3330210439" sldId="454"/>
            <ac:spMk id="69" creationId="{2CE6088E-CC78-428E-9C90-87CA4F003B59}"/>
          </ac:spMkLst>
        </pc:spChg>
        <pc:spChg chg="del">
          <ac:chgData name="Kulinich Bohdan" userId="48e65c9f34e137d0" providerId="LiveId" clId="{10954374-8066-40C5-8857-E12BC8D7B86C}" dt="2020-04-17T14:17:23.187" v="895" actId="478"/>
          <ac:spMkLst>
            <pc:docMk/>
            <pc:sldMk cId="3330210439" sldId="454"/>
            <ac:spMk id="71" creationId="{CC8A9DCE-59E4-48EA-B50B-5E617C8E2A52}"/>
          </ac:spMkLst>
        </pc:spChg>
        <pc:spChg chg="mod topLvl">
          <ac:chgData name="Kulinich Bohdan" userId="48e65c9f34e137d0" providerId="LiveId" clId="{10954374-8066-40C5-8857-E12BC8D7B86C}" dt="2020-04-17T14:25:57.145" v="981" actId="165"/>
          <ac:spMkLst>
            <pc:docMk/>
            <pc:sldMk cId="3330210439" sldId="454"/>
            <ac:spMk id="72" creationId="{7CDCC665-FA02-4A8E-B004-455D005DD62E}"/>
          </ac:spMkLst>
        </pc:spChg>
        <pc:spChg chg="mod topLvl">
          <ac:chgData name="Kulinich Bohdan" userId="48e65c9f34e137d0" providerId="LiveId" clId="{10954374-8066-40C5-8857-E12BC8D7B86C}" dt="2020-04-17T14:25:57.145" v="981" actId="165"/>
          <ac:spMkLst>
            <pc:docMk/>
            <pc:sldMk cId="3330210439" sldId="454"/>
            <ac:spMk id="73" creationId="{278ACE79-2C38-4075-95E0-640FE6699249}"/>
          </ac:spMkLst>
        </pc:spChg>
        <pc:spChg chg="add mod">
          <ac:chgData name="Kulinich Bohdan" userId="48e65c9f34e137d0" providerId="LiveId" clId="{10954374-8066-40C5-8857-E12BC8D7B86C}" dt="2020-04-17T14:53:18.450" v="1369" actId="14429"/>
          <ac:spMkLst>
            <pc:docMk/>
            <pc:sldMk cId="3330210439" sldId="454"/>
            <ac:spMk id="74" creationId="{1F4E3813-38C9-408E-9AF2-E75B8424D309}"/>
          </ac:spMkLst>
        </pc:spChg>
        <pc:spChg chg="add mod">
          <ac:chgData name="Kulinich Bohdan" userId="48e65c9f34e137d0" providerId="LiveId" clId="{10954374-8066-40C5-8857-E12BC8D7B86C}" dt="2020-04-17T14:54:15.840" v="1380" actId="20577"/>
          <ac:spMkLst>
            <pc:docMk/>
            <pc:sldMk cId="3330210439" sldId="454"/>
            <ac:spMk id="75" creationId="{128A55BE-5A29-4FC4-8C29-841E979A9FB0}"/>
          </ac:spMkLst>
        </pc:spChg>
        <pc:grpChg chg="del">
          <ac:chgData name="Kulinich Bohdan" userId="48e65c9f34e137d0" providerId="LiveId" clId="{10954374-8066-40C5-8857-E12BC8D7B86C}" dt="2020-04-17T14:17:23.187" v="895" actId="478"/>
          <ac:grpSpMkLst>
            <pc:docMk/>
            <pc:sldMk cId="3330210439" sldId="454"/>
            <ac:grpSpMk id="6" creationId="{466F4A44-00CD-427C-9E55-41C9159B189A}"/>
          </ac:grpSpMkLst>
        </pc:grpChg>
        <pc:grpChg chg="del">
          <ac:chgData name="Kulinich Bohdan" userId="48e65c9f34e137d0" providerId="LiveId" clId="{10954374-8066-40C5-8857-E12BC8D7B86C}" dt="2020-04-17T14:17:23.187" v="895" actId="478"/>
          <ac:grpSpMkLst>
            <pc:docMk/>
            <pc:sldMk cId="3330210439" sldId="454"/>
            <ac:grpSpMk id="26" creationId="{503186E7-BD78-4D33-B132-38DB08D61543}"/>
          </ac:grpSpMkLst>
        </pc:grpChg>
        <pc:grpChg chg="del">
          <ac:chgData name="Kulinich Bohdan" userId="48e65c9f34e137d0" providerId="LiveId" clId="{10954374-8066-40C5-8857-E12BC8D7B86C}" dt="2020-04-17T14:17:23.187" v="895" actId="478"/>
          <ac:grpSpMkLst>
            <pc:docMk/>
            <pc:sldMk cId="3330210439" sldId="454"/>
            <ac:grpSpMk id="40" creationId="{A7547EE4-6B44-45E1-8104-E1B3ACF9F8C0}"/>
          </ac:grpSpMkLst>
        </pc:grpChg>
        <pc:grpChg chg="del">
          <ac:chgData name="Kulinich Bohdan" userId="48e65c9f34e137d0" providerId="LiveId" clId="{10954374-8066-40C5-8857-E12BC8D7B86C}" dt="2020-04-17T14:25:57.145" v="981" actId="165"/>
          <ac:grpSpMkLst>
            <pc:docMk/>
            <pc:sldMk cId="3330210439" sldId="454"/>
            <ac:grpSpMk id="68" creationId="{879FF83C-AEB9-4E9B-811E-0B3A4DE18D16}"/>
          </ac:grpSpMkLst>
        </pc:grpChg>
        <pc:picChg chg="add mod modCrop">
          <ac:chgData name="Kulinich Bohdan" userId="48e65c9f34e137d0" providerId="LiveId" clId="{10954374-8066-40C5-8857-E12BC8D7B86C}" dt="2020-04-17T14:18:56.138" v="906" actId="732"/>
          <ac:picMkLst>
            <pc:docMk/>
            <pc:sldMk cId="3330210439" sldId="454"/>
            <ac:picMk id="5" creationId="{856C2925-B5D5-4A79-996B-012910FDD1A5}"/>
          </ac:picMkLst>
        </pc:picChg>
        <pc:picChg chg="add mod">
          <ac:chgData name="Kulinich Bohdan" userId="48e65c9f34e137d0" providerId="LiveId" clId="{10954374-8066-40C5-8857-E12BC8D7B86C}" dt="2020-04-17T16:20:08.666" v="1547" actId="14429"/>
          <ac:picMkLst>
            <pc:docMk/>
            <pc:sldMk cId="3330210439" sldId="454"/>
            <ac:picMk id="21" creationId="{6B17B5E0-CF22-433D-B12D-C7200BE90B08}"/>
          </ac:picMkLst>
        </pc:picChg>
        <pc:picChg chg="add del mod">
          <ac:chgData name="Kulinich Bohdan" userId="48e65c9f34e137d0" providerId="LiveId" clId="{10954374-8066-40C5-8857-E12BC8D7B86C}" dt="2020-04-17T14:35:13.647" v="1034" actId="478"/>
          <ac:picMkLst>
            <pc:docMk/>
            <pc:sldMk cId="3330210439" sldId="454"/>
            <ac:picMk id="57" creationId="{8ED4D792-2B4A-419D-AF5C-B46D9D9F9F34}"/>
          </ac:picMkLst>
        </pc:picChg>
        <pc:picChg chg="add">
          <ac:chgData name="Kulinich Bohdan" userId="48e65c9f34e137d0" providerId="LiveId" clId="{10954374-8066-40C5-8857-E12BC8D7B86C}" dt="2020-04-17T14:35:19.522" v="1035"/>
          <ac:picMkLst>
            <pc:docMk/>
            <pc:sldMk cId="3330210439" sldId="454"/>
            <ac:picMk id="59" creationId="{CBF85900-4420-4F2D-80FF-FE5B4B70B0BE}"/>
          </ac:picMkLst>
        </pc:picChg>
        <pc:cxnChg chg="add del mod ord">
          <ac:chgData name="Kulinich Bohdan" userId="48e65c9f34e137d0" providerId="LiveId" clId="{10954374-8066-40C5-8857-E12BC8D7B86C}" dt="2020-04-17T14:29:00.224" v="991" actId="478"/>
          <ac:cxnSpMkLst>
            <pc:docMk/>
            <pc:sldMk cId="3330210439" sldId="454"/>
            <ac:cxnSpMk id="42" creationId="{12BB5943-C16B-4839-9B5B-AD1CF8A9F95F}"/>
          </ac:cxnSpMkLst>
        </pc:cxnChg>
        <pc:cxnChg chg="add mod">
          <ac:chgData name="Kulinich Bohdan" userId="48e65c9f34e137d0" providerId="LiveId" clId="{10954374-8066-40C5-8857-E12BC8D7B86C}" dt="2020-04-17T14:28:51.404" v="989" actId="1076"/>
          <ac:cxnSpMkLst>
            <pc:docMk/>
            <pc:sldMk cId="3330210439" sldId="454"/>
            <ac:cxnSpMk id="49" creationId="{FD524246-37CA-41C8-9CF0-B61D4B44D814}"/>
          </ac:cxnSpMkLst>
        </pc:cxnChg>
        <pc:cxnChg chg="add mod ord">
          <ac:chgData name="Kulinich Bohdan" userId="48e65c9f34e137d0" providerId="LiveId" clId="{10954374-8066-40C5-8857-E12BC8D7B86C}" dt="2020-04-17T14:40:40.173" v="1111" actId="693"/>
          <ac:cxnSpMkLst>
            <pc:docMk/>
            <pc:sldMk cId="3330210439" sldId="454"/>
            <ac:cxnSpMk id="61" creationId="{A8DB7B98-365C-4718-AA6C-49902B9733B4}"/>
          </ac:cxnSpMkLst>
        </pc:cxnChg>
        <pc:cxnChg chg="add mod ord">
          <ac:chgData name="Kulinich Bohdan" userId="48e65c9f34e137d0" providerId="LiveId" clId="{10954374-8066-40C5-8857-E12BC8D7B86C}" dt="2020-04-17T14:40:40.173" v="1111" actId="693"/>
          <ac:cxnSpMkLst>
            <pc:docMk/>
            <pc:sldMk cId="3330210439" sldId="454"/>
            <ac:cxnSpMk id="62" creationId="{E12AA9A6-06CB-4BD5-ACC1-D52FB58080E7}"/>
          </ac:cxnSpMkLst>
        </pc:cxnChg>
        <pc:cxnChg chg="add mod ord">
          <ac:chgData name="Kulinich Bohdan" userId="48e65c9f34e137d0" providerId="LiveId" clId="{10954374-8066-40C5-8857-E12BC8D7B86C}" dt="2020-04-17T14:40:40.173" v="1111" actId="693"/>
          <ac:cxnSpMkLst>
            <pc:docMk/>
            <pc:sldMk cId="3330210439" sldId="454"/>
            <ac:cxnSpMk id="63" creationId="{292FC502-21F7-4889-BD24-5FF2B4AB7A76}"/>
          </ac:cxnSpMkLst>
        </pc:cxnChg>
        <pc:cxnChg chg="mod topLvl">
          <ac:chgData name="Kulinich Bohdan" userId="48e65c9f34e137d0" providerId="LiveId" clId="{10954374-8066-40C5-8857-E12BC8D7B86C}" dt="2020-04-17T14:25:57.145" v="981" actId="165"/>
          <ac:cxnSpMkLst>
            <pc:docMk/>
            <pc:sldMk cId="3330210439" sldId="454"/>
            <ac:cxnSpMk id="70" creationId="{4963BA68-F708-4B71-8237-C070CCE3AEA6}"/>
          </ac:cxnSpMkLst>
        </pc:cxnChg>
      </pc:sldChg>
      <pc:sldChg chg="modSp add">
        <pc:chgData name="Kulinich Bohdan" userId="48e65c9f34e137d0" providerId="LiveId" clId="{10954374-8066-40C5-8857-E12BC8D7B86C}" dt="2020-04-17T14:23:13.820" v="980" actId="20577"/>
        <pc:sldMkLst>
          <pc:docMk/>
          <pc:sldMk cId="3150744275" sldId="455"/>
        </pc:sldMkLst>
        <pc:spChg chg="mod">
          <ac:chgData name="Kulinich Bohdan" userId="48e65c9f34e137d0" providerId="LiveId" clId="{10954374-8066-40C5-8857-E12BC8D7B86C}" dt="2020-04-17T14:20:05.689" v="917" actId="20577"/>
          <ac:spMkLst>
            <pc:docMk/>
            <pc:sldMk cId="3150744275" sldId="455"/>
            <ac:spMk id="4" creationId="{00000000-0000-0000-0000-000000000000}"/>
          </ac:spMkLst>
        </pc:spChg>
        <pc:spChg chg="mod">
          <ac:chgData name="Kulinich Bohdan" userId="48e65c9f34e137d0" providerId="LiveId" clId="{10954374-8066-40C5-8857-E12BC8D7B86C}" dt="2020-04-17T14:23:07.500" v="958" actId="20577"/>
          <ac:spMkLst>
            <pc:docMk/>
            <pc:sldMk cId="3150744275" sldId="455"/>
            <ac:spMk id="7" creationId="{00000000-0000-0000-0000-000000000000}"/>
          </ac:spMkLst>
        </pc:spChg>
        <pc:spChg chg="mod">
          <ac:chgData name="Kulinich Bohdan" userId="48e65c9f34e137d0" providerId="LiveId" clId="{10954374-8066-40C5-8857-E12BC8D7B86C}" dt="2020-04-17T14:20:17.299" v="923" actId="20577"/>
          <ac:spMkLst>
            <pc:docMk/>
            <pc:sldMk cId="3150744275" sldId="455"/>
            <ac:spMk id="9" creationId="{F7E11581-622A-4FD3-A09F-FEF9797926DE}"/>
          </ac:spMkLst>
        </pc:spChg>
        <pc:spChg chg="mod">
          <ac:chgData name="Kulinich Bohdan" userId="48e65c9f34e137d0" providerId="LiveId" clId="{10954374-8066-40C5-8857-E12BC8D7B86C}" dt="2020-04-17T14:23:13.820" v="980" actId="20577"/>
          <ac:spMkLst>
            <pc:docMk/>
            <pc:sldMk cId="3150744275" sldId="455"/>
            <ac:spMk id="35" creationId="{00000000-0000-0000-0000-000000000000}"/>
          </ac:spMkLst>
        </pc:spChg>
        <pc:spChg chg="mod">
          <ac:chgData name="Kulinich Bohdan" userId="48e65c9f34e137d0" providerId="LiveId" clId="{10954374-8066-40C5-8857-E12BC8D7B86C}" dt="2020-04-17T14:20:11.759" v="920" actId="20577"/>
          <ac:spMkLst>
            <pc:docMk/>
            <pc:sldMk cId="3150744275" sldId="455"/>
            <ac:spMk id="54" creationId="{00000000-0000-0000-0000-000000000000}"/>
          </ac:spMkLst>
        </pc:spChg>
        <pc:spChg chg="mod">
          <ac:chgData name="Kulinich Bohdan" userId="48e65c9f34e137d0" providerId="LiveId" clId="{10954374-8066-40C5-8857-E12BC8D7B86C}" dt="2020-04-17T14:20:15.539" v="922" actId="20577"/>
          <ac:spMkLst>
            <pc:docMk/>
            <pc:sldMk cId="3150744275" sldId="455"/>
            <ac:spMk id="55" creationId="{00000000-0000-0000-0000-000000000000}"/>
          </ac:spMkLst>
        </pc:spChg>
        <pc:spChg chg="mod">
          <ac:chgData name="Kulinich Bohdan" userId="48e65c9f34e137d0" providerId="LiveId" clId="{10954374-8066-40C5-8857-E12BC8D7B86C}" dt="2020-04-17T14:20:13.359" v="921" actId="20577"/>
          <ac:spMkLst>
            <pc:docMk/>
            <pc:sldMk cId="3150744275" sldId="455"/>
            <ac:spMk id="57" creationId="{00000000-0000-0000-0000-000000000000}"/>
          </ac:spMkLst>
        </pc:spChg>
      </pc:sldChg>
      <pc:sldChg chg="addSp delSp modSp add mod modTransition delAnim modAnim">
        <pc:chgData name="Kulinich Bohdan" userId="48e65c9f34e137d0" providerId="LiveId" clId="{10954374-8066-40C5-8857-E12BC8D7B86C}" dt="2020-04-26T17:53:37.556" v="5393" actId="20577"/>
        <pc:sldMkLst>
          <pc:docMk/>
          <pc:sldMk cId="1774546744" sldId="456"/>
        </pc:sldMkLst>
        <pc:spChg chg="mod">
          <ac:chgData name="Kulinich Bohdan" userId="48e65c9f34e137d0" providerId="LiveId" clId="{10954374-8066-40C5-8857-E12BC8D7B86C}" dt="2020-04-17T16:26:25.211" v="1689" actId="20577"/>
          <ac:spMkLst>
            <pc:docMk/>
            <pc:sldMk cId="1774546744" sldId="456"/>
            <ac:spMk id="4" creationId="{00000000-0000-0000-0000-000000000000}"/>
          </ac:spMkLst>
        </pc:spChg>
        <pc:spChg chg="add mod ord">
          <ac:chgData name="Kulinich Bohdan" userId="48e65c9f34e137d0" providerId="LiveId" clId="{10954374-8066-40C5-8857-E12BC8D7B86C}" dt="2020-04-17T19:07:31.549" v="2077" actId="167"/>
          <ac:spMkLst>
            <pc:docMk/>
            <pc:sldMk cId="1774546744" sldId="456"/>
            <ac:spMk id="19" creationId="{3E0E8D1C-35F3-43BE-BE03-AB23A6D41EE3}"/>
          </ac:spMkLst>
        </pc:spChg>
        <pc:spChg chg="del">
          <ac:chgData name="Kulinich Bohdan" userId="48e65c9f34e137d0" providerId="LiveId" clId="{10954374-8066-40C5-8857-E12BC8D7B86C}" dt="2020-04-17T16:24:54.060" v="1633" actId="478"/>
          <ac:spMkLst>
            <pc:docMk/>
            <pc:sldMk cId="1774546744" sldId="456"/>
            <ac:spMk id="22" creationId="{823D3916-853C-49EC-BE1C-72BB5FA7F3F1}"/>
          </ac:spMkLst>
        </pc:spChg>
        <pc:spChg chg="del">
          <ac:chgData name="Kulinich Bohdan" userId="48e65c9f34e137d0" providerId="LiveId" clId="{10954374-8066-40C5-8857-E12BC8D7B86C}" dt="2020-04-17T16:24:54.060" v="1633" actId="478"/>
          <ac:spMkLst>
            <pc:docMk/>
            <pc:sldMk cId="1774546744" sldId="456"/>
            <ac:spMk id="23" creationId="{B761FA33-DCFF-4D24-889F-3B32A13DD3BE}"/>
          </ac:spMkLst>
        </pc:spChg>
        <pc:spChg chg="del">
          <ac:chgData name="Kulinich Bohdan" userId="48e65c9f34e137d0" providerId="LiveId" clId="{10954374-8066-40C5-8857-E12BC8D7B86C}" dt="2020-04-17T16:24:54.060" v="1633" actId="478"/>
          <ac:spMkLst>
            <pc:docMk/>
            <pc:sldMk cId="1774546744" sldId="456"/>
            <ac:spMk id="24" creationId="{669E65B1-C60C-4A9D-B4BA-DD95E7FA3DF0}"/>
          </ac:spMkLst>
        </pc:spChg>
        <pc:spChg chg="add mod">
          <ac:chgData name="Kulinich Bohdan" userId="48e65c9f34e137d0" providerId="LiveId" clId="{10954374-8066-40C5-8857-E12BC8D7B86C}" dt="2020-04-17T16:46:12.033" v="1780" actId="14100"/>
          <ac:spMkLst>
            <pc:docMk/>
            <pc:sldMk cId="1774546744" sldId="456"/>
            <ac:spMk id="31" creationId="{EFFAB4C8-FB19-4634-B1F0-A1D46D6CE971}"/>
          </ac:spMkLst>
        </pc:spChg>
        <pc:spChg chg="add del mod">
          <ac:chgData name="Kulinich Bohdan" userId="48e65c9f34e137d0" providerId="LiveId" clId="{10954374-8066-40C5-8857-E12BC8D7B86C}" dt="2020-04-21T13:12:07.978" v="2198" actId="478"/>
          <ac:spMkLst>
            <pc:docMk/>
            <pc:sldMk cId="1774546744" sldId="456"/>
            <ac:spMk id="32" creationId="{95853C48-1820-47E7-95C9-6C0995D13F03}"/>
          </ac:spMkLst>
        </pc:spChg>
        <pc:spChg chg="add del mod">
          <ac:chgData name="Kulinich Bohdan" userId="48e65c9f34e137d0" providerId="LiveId" clId="{10954374-8066-40C5-8857-E12BC8D7B86C}" dt="2020-04-21T13:12:07.369" v="2197" actId="478"/>
          <ac:spMkLst>
            <pc:docMk/>
            <pc:sldMk cId="1774546744" sldId="456"/>
            <ac:spMk id="33" creationId="{7566A031-7DB2-41CC-B9FF-1F5A8A0C33BC}"/>
          </ac:spMkLst>
        </pc:spChg>
        <pc:spChg chg="add mod">
          <ac:chgData name="Kulinich Bohdan" userId="48e65c9f34e137d0" providerId="LiveId" clId="{10954374-8066-40C5-8857-E12BC8D7B86C}" dt="2020-04-17T16:47:53.861" v="1812" actId="14100"/>
          <ac:spMkLst>
            <pc:docMk/>
            <pc:sldMk cId="1774546744" sldId="456"/>
            <ac:spMk id="34" creationId="{1DC151F6-F584-4AD2-BEA9-F880BD29AAA3}"/>
          </ac:spMkLst>
        </pc:spChg>
        <pc:spChg chg="add mod">
          <ac:chgData name="Kulinich Bohdan" userId="48e65c9f34e137d0" providerId="LiveId" clId="{10954374-8066-40C5-8857-E12BC8D7B86C}" dt="2020-04-17T16:48:05.421" v="1816" actId="693"/>
          <ac:spMkLst>
            <pc:docMk/>
            <pc:sldMk cId="1774546744" sldId="456"/>
            <ac:spMk id="35" creationId="{84327D81-B3FC-4D0C-B9B7-1E93CE5955E0}"/>
          </ac:spMkLst>
        </pc:spChg>
        <pc:spChg chg="add mod">
          <ac:chgData name="Kulinich Bohdan" userId="48e65c9f34e137d0" providerId="LiveId" clId="{10954374-8066-40C5-8857-E12BC8D7B86C}" dt="2020-04-17T17:22:33.205" v="1835" actId="1076"/>
          <ac:spMkLst>
            <pc:docMk/>
            <pc:sldMk cId="1774546744" sldId="456"/>
            <ac:spMk id="39" creationId="{C7151B88-13B5-4313-A501-B41E294CF5D8}"/>
          </ac:spMkLst>
        </pc:spChg>
        <pc:spChg chg="add del mod">
          <ac:chgData name="Kulinich Bohdan" userId="48e65c9f34e137d0" providerId="LiveId" clId="{10954374-8066-40C5-8857-E12BC8D7B86C}" dt="2020-04-17T17:22:37.215" v="1837" actId="478"/>
          <ac:spMkLst>
            <pc:docMk/>
            <pc:sldMk cId="1774546744" sldId="456"/>
            <ac:spMk id="40" creationId="{013DD2A6-355E-4EAD-AA72-B2170661D912}"/>
          </ac:spMkLst>
        </pc:spChg>
        <pc:spChg chg="add mod">
          <ac:chgData name="Kulinich Bohdan" userId="48e65c9f34e137d0" providerId="LiveId" clId="{10954374-8066-40C5-8857-E12BC8D7B86C}" dt="2020-04-17T17:22:44.315" v="1839" actId="1076"/>
          <ac:spMkLst>
            <pc:docMk/>
            <pc:sldMk cId="1774546744" sldId="456"/>
            <ac:spMk id="42" creationId="{4BEA2EAE-FD42-4DAA-BE01-15E9052BB6B2}"/>
          </ac:spMkLst>
        </pc:spChg>
        <pc:spChg chg="mod ord topLvl">
          <ac:chgData name="Kulinich Bohdan" userId="48e65c9f34e137d0" providerId="LiveId" clId="{10954374-8066-40C5-8857-E12BC8D7B86C}" dt="2020-04-21T13:11:59.494" v="2196" actId="167"/>
          <ac:spMkLst>
            <pc:docMk/>
            <pc:sldMk cId="1774546744" sldId="456"/>
            <ac:spMk id="49" creationId="{CF738C95-1BC6-48CD-9980-7342EB84A8AC}"/>
          </ac:spMkLst>
        </pc:spChg>
        <pc:spChg chg="del">
          <ac:chgData name="Kulinich Bohdan" userId="48e65c9f34e137d0" providerId="LiveId" clId="{10954374-8066-40C5-8857-E12BC8D7B86C}" dt="2020-04-17T16:24:55.300" v="1634" actId="478"/>
          <ac:spMkLst>
            <pc:docMk/>
            <pc:sldMk cId="1774546744" sldId="456"/>
            <ac:spMk id="50" creationId="{40908CF9-D00D-467C-B5E6-273DD465DE84}"/>
          </ac:spMkLst>
        </pc:spChg>
        <pc:spChg chg="mod ord topLvl">
          <ac:chgData name="Kulinich Bohdan" userId="48e65c9f34e137d0" providerId="LiveId" clId="{10954374-8066-40C5-8857-E12BC8D7B86C}" dt="2020-04-21T13:11:51.272" v="2195" actId="167"/>
          <ac:spMkLst>
            <pc:docMk/>
            <pc:sldMk cId="1774546744" sldId="456"/>
            <ac:spMk id="50" creationId="{9FB593C5-C622-4E5A-9412-571E49CDF47B}"/>
          </ac:spMkLst>
        </pc:spChg>
        <pc:spChg chg="del">
          <ac:chgData name="Kulinich Bohdan" userId="48e65c9f34e137d0" providerId="LiveId" clId="{10954374-8066-40C5-8857-E12BC8D7B86C}" dt="2020-04-17T16:24:55.300" v="1634" actId="478"/>
          <ac:spMkLst>
            <pc:docMk/>
            <pc:sldMk cId="1774546744" sldId="456"/>
            <ac:spMk id="53" creationId="{FBBAAD32-C1B3-462C-A759-94FD50005E2B}"/>
          </ac:spMkLst>
        </pc:spChg>
        <pc:spChg chg="del">
          <ac:chgData name="Kulinich Bohdan" userId="48e65c9f34e137d0" providerId="LiveId" clId="{10954374-8066-40C5-8857-E12BC8D7B86C}" dt="2020-04-17T16:24:55.300" v="1634" actId="478"/>
          <ac:spMkLst>
            <pc:docMk/>
            <pc:sldMk cId="1774546744" sldId="456"/>
            <ac:spMk id="54" creationId="{B20ABA6D-DFC2-4C64-9136-494CDA966AAD}"/>
          </ac:spMkLst>
        </pc:spChg>
        <pc:spChg chg="del">
          <ac:chgData name="Kulinich Bohdan" userId="48e65c9f34e137d0" providerId="LiveId" clId="{10954374-8066-40C5-8857-E12BC8D7B86C}" dt="2020-04-17T16:24:56.791" v="1635" actId="478"/>
          <ac:spMkLst>
            <pc:docMk/>
            <pc:sldMk cId="1774546744" sldId="456"/>
            <ac:spMk id="55" creationId="{2B7C5FD3-3F3A-4AA1-9BE0-AA26C39AABD9}"/>
          </ac:spMkLst>
        </pc:spChg>
        <pc:spChg chg="add mod">
          <ac:chgData name="Kulinich Bohdan" userId="48e65c9f34e137d0" providerId="LiveId" clId="{10954374-8066-40C5-8857-E12BC8D7B86C}" dt="2020-04-17T19:06:23.903" v="2062" actId="1076"/>
          <ac:spMkLst>
            <pc:docMk/>
            <pc:sldMk cId="1774546744" sldId="456"/>
            <ac:spMk id="56" creationId="{E9D8AB8A-E875-4A32-B080-000D1692063A}"/>
          </ac:spMkLst>
        </pc:spChg>
        <pc:spChg chg="add mod">
          <ac:chgData name="Kulinich Bohdan" userId="48e65c9f34e137d0" providerId="LiveId" clId="{10954374-8066-40C5-8857-E12BC8D7B86C}" dt="2020-04-17T17:35:42.877" v="1881" actId="1076"/>
          <ac:spMkLst>
            <pc:docMk/>
            <pc:sldMk cId="1774546744" sldId="456"/>
            <ac:spMk id="57" creationId="{B3570ED0-6AA3-4B23-A3F7-AC3CAC04718F}"/>
          </ac:spMkLst>
        </pc:spChg>
        <pc:spChg chg="add del mod">
          <ac:chgData name="Kulinich Bohdan" userId="48e65c9f34e137d0" providerId="LiveId" clId="{10954374-8066-40C5-8857-E12BC8D7B86C}" dt="2020-04-17T17:35:52.155" v="1884" actId="478"/>
          <ac:spMkLst>
            <pc:docMk/>
            <pc:sldMk cId="1774546744" sldId="456"/>
            <ac:spMk id="58" creationId="{F47EF3ED-38AF-40AA-B1AD-5BA95EC7A3DA}"/>
          </ac:spMkLst>
        </pc:spChg>
        <pc:spChg chg="add mod">
          <ac:chgData name="Kulinich Bohdan" userId="48e65c9f34e137d0" providerId="LiveId" clId="{10954374-8066-40C5-8857-E12BC8D7B86C}" dt="2020-04-21T13:07:32.279" v="2151" actId="164"/>
          <ac:spMkLst>
            <pc:docMk/>
            <pc:sldMk cId="1774546744" sldId="456"/>
            <ac:spMk id="59" creationId="{CDF9CE60-CF52-49BA-8F74-299A91B427DD}"/>
          </ac:spMkLst>
        </pc:spChg>
        <pc:spChg chg="del">
          <ac:chgData name="Kulinich Bohdan" userId="48e65c9f34e137d0" providerId="LiveId" clId="{10954374-8066-40C5-8857-E12BC8D7B86C}" dt="2020-04-17T16:24:54.060" v="1633" actId="478"/>
          <ac:spMkLst>
            <pc:docMk/>
            <pc:sldMk cId="1774546744" sldId="456"/>
            <ac:spMk id="60" creationId="{1226484E-4134-4A77-86E0-508E8653C6BB}"/>
          </ac:spMkLst>
        </pc:spChg>
        <pc:spChg chg="add mod">
          <ac:chgData name="Kulinich Bohdan" userId="48e65c9f34e137d0" providerId="LiveId" clId="{10954374-8066-40C5-8857-E12BC8D7B86C}" dt="2020-04-21T13:07:32.279" v="2151" actId="164"/>
          <ac:spMkLst>
            <pc:docMk/>
            <pc:sldMk cId="1774546744" sldId="456"/>
            <ac:spMk id="60" creationId="{6EC07C4F-514A-4A34-BF32-A333299F2300}"/>
          </ac:spMkLst>
        </pc:spChg>
        <pc:spChg chg="add mod">
          <ac:chgData name="Kulinich Bohdan" userId="48e65c9f34e137d0" providerId="LiveId" clId="{10954374-8066-40C5-8857-E12BC8D7B86C}" dt="2020-04-21T13:08:01.194" v="2158" actId="571"/>
          <ac:spMkLst>
            <pc:docMk/>
            <pc:sldMk cId="1774546744" sldId="456"/>
            <ac:spMk id="62" creationId="{568FC4C6-7660-46DB-BF85-1ACDBC8BF56C}"/>
          </ac:spMkLst>
        </pc:spChg>
        <pc:spChg chg="add mod ord">
          <ac:chgData name="Kulinich Bohdan" userId="48e65c9f34e137d0" providerId="LiveId" clId="{10954374-8066-40C5-8857-E12BC8D7B86C}" dt="2020-04-21T13:02:42.982" v="2109" actId="164"/>
          <ac:spMkLst>
            <pc:docMk/>
            <pc:sldMk cId="1774546744" sldId="456"/>
            <ac:spMk id="64" creationId="{84021506-4F67-42CA-98AA-A41CED1D9D95}"/>
          </ac:spMkLst>
        </pc:spChg>
        <pc:spChg chg="add mod ord">
          <ac:chgData name="Kulinich Bohdan" userId="48e65c9f34e137d0" providerId="LiveId" clId="{10954374-8066-40C5-8857-E12BC8D7B86C}" dt="2020-04-21T13:02:42.982" v="2109" actId="164"/>
          <ac:spMkLst>
            <pc:docMk/>
            <pc:sldMk cId="1774546744" sldId="456"/>
            <ac:spMk id="65" creationId="{3045093B-03F9-4197-B7DF-24D08A271258}"/>
          </ac:spMkLst>
        </pc:spChg>
        <pc:spChg chg="add mod ord">
          <ac:chgData name="Kulinich Bohdan" userId="48e65c9f34e137d0" providerId="LiveId" clId="{10954374-8066-40C5-8857-E12BC8D7B86C}" dt="2020-04-21T13:22:17.687" v="2205" actId="1076"/>
          <ac:spMkLst>
            <pc:docMk/>
            <pc:sldMk cId="1774546744" sldId="456"/>
            <ac:spMk id="66" creationId="{6ED347C6-EB22-4514-8F80-EDB6D8AC1B8E}"/>
          </ac:spMkLst>
        </pc:spChg>
        <pc:spChg chg="del">
          <ac:chgData name="Kulinich Bohdan" userId="48e65c9f34e137d0" providerId="LiveId" clId="{10954374-8066-40C5-8857-E12BC8D7B86C}" dt="2020-04-17T16:24:55.300" v="1634" actId="478"/>
          <ac:spMkLst>
            <pc:docMk/>
            <pc:sldMk cId="1774546744" sldId="456"/>
            <ac:spMk id="69" creationId="{2CE6088E-CC78-428E-9C90-87CA4F003B59}"/>
          </ac:spMkLst>
        </pc:spChg>
        <pc:spChg chg="add mod">
          <ac:chgData name="Kulinich Bohdan" userId="48e65c9f34e137d0" providerId="LiveId" clId="{10954374-8066-40C5-8857-E12BC8D7B86C}" dt="2020-04-21T13:08:01.194" v="2158" actId="571"/>
          <ac:spMkLst>
            <pc:docMk/>
            <pc:sldMk cId="1774546744" sldId="456"/>
            <ac:spMk id="69" creationId="{4F0F1805-6DCD-4EF6-A71F-5E02E22C5D22}"/>
          </ac:spMkLst>
        </pc:spChg>
        <pc:spChg chg="del">
          <ac:chgData name="Kulinich Bohdan" userId="48e65c9f34e137d0" providerId="LiveId" clId="{10954374-8066-40C5-8857-E12BC8D7B86C}" dt="2020-04-17T16:24:55.300" v="1634" actId="478"/>
          <ac:spMkLst>
            <pc:docMk/>
            <pc:sldMk cId="1774546744" sldId="456"/>
            <ac:spMk id="72" creationId="{7CDCC665-FA02-4A8E-B004-455D005DD62E}"/>
          </ac:spMkLst>
        </pc:spChg>
        <pc:spChg chg="add mod">
          <ac:chgData name="Kulinich Bohdan" userId="48e65c9f34e137d0" providerId="LiveId" clId="{10954374-8066-40C5-8857-E12BC8D7B86C}" dt="2020-04-21T13:08:16.156" v="2162" actId="1076"/>
          <ac:spMkLst>
            <pc:docMk/>
            <pc:sldMk cId="1774546744" sldId="456"/>
            <ac:spMk id="72" creationId="{888CFA7B-AFF1-4368-92D0-1317EF7CCD62}"/>
          </ac:spMkLst>
        </pc:spChg>
        <pc:spChg chg="del">
          <ac:chgData name="Kulinich Bohdan" userId="48e65c9f34e137d0" providerId="LiveId" clId="{10954374-8066-40C5-8857-E12BC8D7B86C}" dt="2020-04-17T16:24:55.300" v="1634" actId="478"/>
          <ac:spMkLst>
            <pc:docMk/>
            <pc:sldMk cId="1774546744" sldId="456"/>
            <ac:spMk id="73" creationId="{278ACE79-2C38-4075-95E0-640FE6699249}"/>
          </ac:spMkLst>
        </pc:spChg>
        <pc:spChg chg="add mod">
          <ac:chgData name="Kulinich Bohdan" userId="48e65c9f34e137d0" providerId="LiveId" clId="{10954374-8066-40C5-8857-E12BC8D7B86C}" dt="2020-04-21T13:08:09.358" v="2160" actId="1076"/>
          <ac:spMkLst>
            <pc:docMk/>
            <pc:sldMk cId="1774546744" sldId="456"/>
            <ac:spMk id="73" creationId="{78F19BF3-13E3-46CD-86BC-82CCA7C4A3DC}"/>
          </ac:spMkLst>
        </pc:spChg>
        <pc:spChg chg="del">
          <ac:chgData name="Kulinich Bohdan" userId="48e65c9f34e137d0" providerId="LiveId" clId="{10954374-8066-40C5-8857-E12BC8D7B86C}" dt="2020-04-17T16:24:56.791" v="1635" actId="478"/>
          <ac:spMkLst>
            <pc:docMk/>
            <pc:sldMk cId="1774546744" sldId="456"/>
            <ac:spMk id="74" creationId="{1F4E3813-38C9-408E-9AF2-E75B8424D309}"/>
          </ac:spMkLst>
        </pc:spChg>
        <pc:spChg chg="add mod">
          <ac:chgData name="Kulinich Bohdan" userId="48e65c9f34e137d0" providerId="LiveId" clId="{10954374-8066-40C5-8857-E12BC8D7B86C}" dt="2020-04-21T13:08:39.610" v="2168" actId="20577"/>
          <ac:spMkLst>
            <pc:docMk/>
            <pc:sldMk cId="1774546744" sldId="456"/>
            <ac:spMk id="74" creationId="{FE95D361-E554-4A81-AF76-8189E5D8560F}"/>
          </ac:spMkLst>
        </pc:spChg>
        <pc:spChg chg="del">
          <ac:chgData name="Kulinich Bohdan" userId="48e65c9f34e137d0" providerId="LiveId" clId="{10954374-8066-40C5-8857-E12BC8D7B86C}" dt="2020-04-17T16:24:56.791" v="1635" actId="478"/>
          <ac:spMkLst>
            <pc:docMk/>
            <pc:sldMk cId="1774546744" sldId="456"/>
            <ac:spMk id="75" creationId="{128A55BE-5A29-4FC4-8C29-841E979A9FB0}"/>
          </ac:spMkLst>
        </pc:spChg>
        <pc:spChg chg="add mod">
          <ac:chgData name="Kulinich Bohdan" userId="48e65c9f34e137d0" providerId="LiveId" clId="{10954374-8066-40C5-8857-E12BC8D7B86C}" dt="2020-04-21T13:08:58.175" v="2174" actId="1076"/>
          <ac:spMkLst>
            <pc:docMk/>
            <pc:sldMk cId="1774546744" sldId="456"/>
            <ac:spMk id="75" creationId="{2520E9E8-54E1-484E-8B5E-08AD6A5CD98E}"/>
          </ac:spMkLst>
        </pc:spChg>
        <pc:spChg chg="add mod">
          <ac:chgData name="Kulinich Bohdan" userId="48e65c9f34e137d0" providerId="LiveId" clId="{10954374-8066-40C5-8857-E12BC8D7B86C}" dt="2020-04-21T13:09:06.409" v="2176" actId="1076"/>
          <ac:spMkLst>
            <pc:docMk/>
            <pc:sldMk cId="1774546744" sldId="456"/>
            <ac:spMk id="78" creationId="{00820AC8-9DD3-480B-A1BC-29477D180C5F}"/>
          </ac:spMkLst>
        </pc:spChg>
        <pc:spChg chg="add del mod">
          <ac:chgData name="Kulinich Bohdan" userId="48e65c9f34e137d0" providerId="LiveId" clId="{10954374-8066-40C5-8857-E12BC8D7B86C}" dt="2020-04-17T17:39:32.061" v="1937" actId="11529"/>
          <ac:spMkLst>
            <pc:docMk/>
            <pc:sldMk cId="1774546744" sldId="456"/>
            <ac:spMk id="78" creationId="{284BAE66-2819-4F88-9116-364043020AF7}"/>
          </ac:spMkLst>
        </pc:spChg>
        <pc:spChg chg="add mod ord">
          <ac:chgData name="Kulinich Bohdan" userId="48e65c9f34e137d0" providerId="LiveId" clId="{10954374-8066-40C5-8857-E12BC8D7B86C}" dt="2020-04-21T13:09:42.424" v="2186" actId="167"/>
          <ac:spMkLst>
            <pc:docMk/>
            <pc:sldMk cId="1774546744" sldId="456"/>
            <ac:spMk id="79" creationId="{0AC4D203-9B14-4762-8AA4-2F4D673A575A}"/>
          </ac:spMkLst>
        </pc:spChg>
        <pc:spChg chg="add del mod">
          <ac:chgData name="Kulinich Bohdan" userId="48e65c9f34e137d0" providerId="LiveId" clId="{10954374-8066-40C5-8857-E12BC8D7B86C}" dt="2020-04-17T17:39:50.629" v="1941" actId="11529"/>
          <ac:spMkLst>
            <pc:docMk/>
            <pc:sldMk cId="1774546744" sldId="456"/>
            <ac:spMk id="79" creationId="{4A4093C8-F5F5-46E8-A83E-94E4EC2F1A2F}"/>
          </ac:spMkLst>
        </pc:spChg>
        <pc:spChg chg="add mod">
          <ac:chgData name="Kulinich Bohdan" userId="48e65c9f34e137d0" providerId="LiveId" clId="{10954374-8066-40C5-8857-E12BC8D7B86C}" dt="2020-04-21T13:22:17.687" v="2205" actId="1076"/>
          <ac:spMkLst>
            <pc:docMk/>
            <pc:sldMk cId="1774546744" sldId="456"/>
            <ac:spMk id="80" creationId="{ED458683-019A-40AE-BDF2-48BFD77E52CC}"/>
          </ac:spMkLst>
        </pc:spChg>
        <pc:spChg chg="add mod ord">
          <ac:chgData name="Kulinich Bohdan" userId="48e65c9f34e137d0" providerId="LiveId" clId="{10954374-8066-40C5-8857-E12BC8D7B86C}" dt="2020-04-21T13:22:17.687" v="2205" actId="1076"/>
          <ac:spMkLst>
            <pc:docMk/>
            <pc:sldMk cId="1774546744" sldId="456"/>
            <ac:spMk id="81" creationId="{3343EA23-7ACC-4F89-B21D-A3893F5B5D60}"/>
          </ac:spMkLst>
        </pc:spChg>
        <pc:spChg chg="add mod">
          <ac:chgData name="Kulinich Bohdan" userId="48e65c9f34e137d0" providerId="LiveId" clId="{10954374-8066-40C5-8857-E12BC8D7B86C}" dt="2020-04-21T13:22:17.687" v="2205" actId="1076"/>
          <ac:spMkLst>
            <pc:docMk/>
            <pc:sldMk cId="1774546744" sldId="456"/>
            <ac:spMk id="82" creationId="{98F1A1EF-1456-4A5B-8F70-DB02A319764A}"/>
          </ac:spMkLst>
        </pc:spChg>
        <pc:spChg chg="add mod">
          <ac:chgData name="Kulinich Bohdan" userId="48e65c9f34e137d0" providerId="LiveId" clId="{10954374-8066-40C5-8857-E12BC8D7B86C}" dt="2020-04-21T13:22:17.687" v="2205" actId="1076"/>
          <ac:spMkLst>
            <pc:docMk/>
            <pc:sldMk cId="1774546744" sldId="456"/>
            <ac:spMk id="83" creationId="{AD85E0F8-990B-4212-9D61-5FFC66A5DC44}"/>
          </ac:spMkLst>
        </pc:spChg>
        <pc:spChg chg="mod">
          <ac:chgData name="Kulinich Bohdan" userId="48e65c9f34e137d0" providerId="LiveId" clId="{10954374-8066-40C5-8857-E12BC8D7B86C}" dt="2020-04-26T17:53:37.556" v="5393" actId="20577"/>
          <ac:spMkLst>
            <pc:docMk/>
            <pc:sldMk cId="1774546744" sldId="456"/>
            <ac:spMk id="94" creationId="{70CA3617-7886-4BBA-8C96-4CCADBE9FB7C}"/>
          </ac:spMkLst>
        </pc:spChg>
        <pc:spChg chg="add mod ord">
          <ac:chgData name="Kulinich Bohdan" userId="48e65c9f34e137d0" providerId="LiveId" clId="{10954374-8066-40C5-8857-E12BC8D7B86C}" dt="2020-04-21T13:22:17.687" v="2205" actId="1076"/>
          <ac:spMkLst>
            <pc:docMk/>
            <pc:sldMk cId="1774546744" sldId="456"/>
            <ac:spMk id="100" creationId="{5237F0BB-080E-4E94-A0EE-9F8EA1299A93}"/>
          </ac:spMkLst>
        </pc:spChg>
        <pc:spChg chg="add mod">
          <ac:chgData name="Kulinich Bohdan" userId="48e65c9f34e137d0" providerId="LiveId" clId="{10954374-8066-40C5-8857-E12BC8D7B86C}" dt="2020-04-21T13:22:17.687" v="2205" actId="1076"/>
          <ac:spMkLst>
            <pc:docMk/>
            <pc:sldMk cId="1774546744" sldId="456"/>
            <ac:spMk id="101" creationId="{9F1754C3-54F7-4D65-88C8-8C41557BF88B}"/>
          </ac:spMkLst>
        </pc:spChg>
        <pc:spChg chg="add mod ord">
          <ac:chgData name="Kulinich Bohdan" userId="48e65c9f34e137d0" providerId="LiveId" clId="{10954374-8066-40C5-8857-E12BC8D7B86C}" dt="2020-04-21T13:22:17.687" v="2205" actId="1076"/>
          <ac:spMkLst>
            <pc:docMk/>
            <pc:sldMk cId="1774546744" sldId="456"/>
            <ac:spMk id="102" creationId="{F73D2E1F-A445-4599-B49A-795CE8164BF4}"/>
          </ac:spMkLst>
        </pc:spChg>
        <pc:spChg chg="add mod ord">
          <ac:chgData name="Kulinich Bohdan" userId="48e65c9f34e137d0" providerId="LiveId" clId="{10954374-8066-40C5-8857-E12BC8D7B86C}" dt="2020-04-21T13:22:17.687" v="2205" actId="1076"/>
          <ac:spMkLst>
            <pc:docMk/>
            <pc:sldMk cId="1774546744" sldId="456"/>
            <ac:spMk id="103" creationId="{0AEE4744-629C-4A87-9842-52919ED04270}"/>
          </ac:spMkLst>
        </pc:spChg>
        <pc:spChg chg="add mod ord">
          <ac:chgData name="Kulinich Bohdan" userId="48e65c9f34e137d0" providerId="LiveId" clId="{10954374-8066-40C5-8857-E12BC8D7B86C}" dt="2020-04-21T13:22:17.687" v="2205" actId="1076"/>
          <ac:spMkLst>
            <pc:docMk/>
            <pc:sldMk cId="1774546744" sldId="456"/>
            <ac:spMk id="104" creationId="{07D97210-58F7-4C2D-951F-32DE82206E0B}"/>
          </ac:spMkLst>
        </pc:spChg>
        <pc:spChg chg="add mod">
          <ac:chgData name="Kulinich Bohdan" userId="48e65c9f34e137d0" providerId="LiveId" clId="{10954374-8066-40C5-8857-E12BC8D7B86C}" dt="2020-04-21T13:22:17.687" v="2205" actId="1076"/>
          <ac:spMkLst>
            <pc:docMk/>
            <pc:sldMk cId="1774546744" sldId="456"/>
            <ac:spMk id="109" creationId="{D6E63777-51F0-4805-BCD5-99514F578C9E}"/>
          </ac:spMkLst>
        </pc:spChg>
        <pc:grpChg chg="add mod">
          <ac:chgData name="Kulinich Bohdan" userId="48e65c9f34e137d0" providerId="LiveId" clId="{10954374-8066-40C5-8857-E12BC8D7B86C}" dt="2020-04-21T13:22:17.687" v="2205" actId="1076"/>
          <ac:grpSpMkLst>
            <pc:docMk/>
            <pc:sldMk cId="1774546744" sldId="456"/>
            <ac:grpSpMk id="2" creationId="{1545344A-7C93-43FF-B598-D066C5F95E53}"/>
          </ac:grpSpMkLst>
        </pc:grpChg>
        <pc:grpChg chg="add del mod">
          <ac:chgData name="Kulinich Bohdan" userId="48e65c9f34e137d0" providerId="LiveId" clId="{10954374-8066-40C5-8857-E12BC8D7B86C}" dt="2020-04-17T16:43:45.443" v="1704" actId="165"/>
          <ac:grpSpMkLst>
            <pc:docMk/>
            <pc:sldMk cId="1774546744" sldId="456"/>
            <ac:grpSpMk id="8" creationId="{0B754E83-12C6-45B7-8403-590268C7BF7A}"/>
          </ac:grpSpMkLst>
        </pc:grpChg>
        <pc:grpChg chg="add del mod">
          <ac:chgData name="Kulinich Bohdan" userId="48e65c9f34e137d0" providerId="LiveId" clId="{10954374-8066-40C5-8857-E12BC8D7B86C}" dt="2020-04-17T16:44:19.333" v="1709" actId="165"/>
          <ac:grpSpMkLst>
            <pc:docMk/>
            <pc:sldMk cId="1774546744" sldId="456"/>
            <ac:grpSpMk id="9" creationId="{37A95611-C1AD-45B1-8245-197E07D260AB}"/>
          </ac:grpSpMkLst>
        </pc:grpChg>
        <pc:grpChg chg="add del mod">
          <ac:chgData name="Kulinich Bohdan" userId="48e65c9f34e137d0" providerId="LiveId" clId="{10954374-8066-40C5-8857-E12BC8D7B86C}" dt="2020-04-17T16:44:57.783" v="1761" actId="165"/>
          <ac:grpSpMkLst>
            <pc:docMk/>
            <pc:sldMk cId="1774546744" sldId="456"/>
            <ac:grpSpMk id="10" creationId="{4EEAFDF1-762F-4653-BAD5-1D2157E385AB}"/>
          </ac:grpSpMkLst>
        </pc:grpChg>
        <pc:grpChg chg="add mod">
          <ac:chgData name="Kulinich Bohdan" userId="48e65c9f34e137d0" providerId="LiveId" clId="{10954374-8066-40C5-8857-E12BC8D7B86C}" dt="2020-04-21T13:07:49.767" v="2156" actId="14100"/>
          <ac:grpSpMkLst>
            <pc:docMk/>
            <pc:sldMk cId="1774546744" sldId="456"/>
            <ac:grpSpMk id="11" creationId="{E856F33D-230C-4D24-9481-1F083A868183}"/>
          </ac:grpSpMkLst>
        </pc:grpChg>
        <pc:grpChg chg="add del mod">
          <ac:chgData name="Kulinich Bohdan" userId="48e65c9f34e137d0" providerId="LiveId" clId="{10954374-8066-40C5-8857-E12BC8D7B86C}" dt="2020-04-21T13:11:42.845" v="2193" actId="165"/>
          <ac:grpSpMkLst>
            <pc:docMk/>
            <pc:sldMk cId="1774546744" sldId="456"/>
            <ac:grpSpMk id="48" creationId="{9CF08310-AC92-4F0F-8DA4-492C4998122B}"/>
          </ac:grpSpMkLst>
        </pc:grpChg>
        <pc:picChg chg="add del mod topLvl modCrop">
          <ac:chgData name="Kulinich Bohdan" userId="48e65c9f34e137d0" providerId="LiveId" clId="{10954374-8066-40C5-8857-E12BC8D7B86C}" dt="2020-04-17T19:07:25.647" v="2076" actId="478"/>
          <ac:picMkLst>
            <pc:docMk/>
            <pc:sldMk cId="1774546744" sldId="456"/>
            <ac:picMk id="2" creationId="{ABACA037-254D-47D9-99D4-13346ADFB7F8}"/>
          </ac:picMkLst>
        </pc:picChg>
        <pc:picChg chg="del">
          <ac:chgData name="Kulinich Bohdan" userId="48e65c9f34e137d0" providerId="LiveId" clId="{10954374-8066-40C5-8857-E12BC8D7B86C}" dt="2020-04-17T16:24:58.171" v="1636" actId="478"/>
          <ac:picMkLst>
            <pc:docMk/>
            <pc:sldMk cId="1774546744" sldId="456"/>
            <ac:picMk id="5" creationId="{856C2925-B5D5-4A79-996B-012910FDD1A5}"/>
          </ac:picMkLst>
        </pc:picChg>
        <pc:picChg chg="add del mod topLvl">
          <ac:chgData name="Kulinich Bohdan" userId="48e65c9f34e137d0" providerId="LiveId" clId="{10954374-8066-40C5-8857-E12BC8D7B86C}" dt="2020-04-21T12:51:27.898" v="2104" actId="478"/>
          <ac:picMkLst>
            <pc:docMk/>
            <pc:sldMk cId="1774546744" sldId="456"/>
            <ac:picMk id="6" creationId="{45DC686E-0C3A-4D23-A639-7D01C9F3758C}"/>
          </ac:picMkLst>
        </pc:picChg>
        <pc:picChg chg="add del mod topLvl">
          <ac:chgData name="Kulinich Bohdan" userId="48e65c9f34e137d0" providerId="LiveId" clId="{10954374-8066-40C5-8857-E12BC8D7B86C}" dt="2020-04-21T13:09:09.018" v="2177" actId="478"/>
          <ac:picMkLst>
            <pc:docMk/>
            <pc:sldMk cId="1774546744" sldId="456"/>
            <ac:picMk id="7" creationId="{91F4625A-EC94-4AB4-90F9-6A53DA39666C}"/>
          </ac:picMkLst>
        </pc:picChg>
        <pc:picChg chg="del">
          <ac:chgData name="Kulinich Bohdan" userId="48e65c9f34e137d0" providerId="LiveId" clId="{10954374-8066-40C5-8857-E12BC8D7B86C}" dt="2020-04-17T16:24:54.060" v="1633" actId="478"/>
          <ac:picMkLst>
            <pc:docMk/>
            <pc:sldMk cId="1774546744" sldId="456"/>
            <ac:picMk id="21" creationId="{6B17B5E0-CF22-433D-B12D-C7200BE90B08}"/>
          </ac:picMkLst>
        </pc:picChg>
        <pc:picChg chg="del">
          <ac:chgData name="Kulinich Bohdan" userId="48e65c9f34e137d0" providerId="LiveId" clId="{10954374-8066-40C5-8857-E12BC8D7B86C}" dt="2020-04-17T16:24:54.060" v="1633" actId="478"/>
          <ac:picMkLst>
            <pc:docMk/>
            <pc:sldMk cId="1774546744" sldId="456"/>
            <ac:picMk id="59" creationId="{CBF85900-4420-4F2D-80FF-FE5B4B70B0BE}"/>
          </ac:picMkLst>
        </pc:picChg>
        <pc:cxnChg chg="add mod">
          <ac:chgData name="Kulinich Bohdan" userId="48e65c9f34e137d0" providerId="LiveId" clId="{10954374-8066-40C5-8857-E12BC8D7B86C}" dt="2020-04-17T17:21:52.020" v="1824" actId="14100"/>
          <ac:cxnSpMkLst>
            <pc:docMk/>
            <pc:sldMk cId="1774546744" sldId="456"/>
            <ac:cxnSpMk id="36" creationId="{80E8553C-30EA-46C0-993C-A5F114FF01ED}"/>
          </ac:cxnSpMkLst>
        </pc:cxnChg>
        <pc:cxnChg chg="add mod">
          <ac:chgData name="Kulinich Bohdan" userId="48e65c9f34e137d0" providerId="LiveId" clId="{10954374-8066-40C5-8857-E12BC8D7B86C}" dt="2020-04-17T17:23:05.715" v="1846" actId="14100"/>
          <ac:cxnSpMkLst>
            <pc:docMk/>
            <pc:sldMk cId="1774546744" sldId="456"/>
            <ac:cxnSpMk id="41" creationId="{231E632C-6E5C-46E6-B47E-B78539AC9168}"/>
          </ac:cxnSpMkLst>
        </pc:cxnChg>
        <pc:cxnChg chg="add mod">
          <ac:chgData name="Kulinich Bohdan" userId="48e65c9f34e137d0" providerId="LiveId" clId="{10954374-8066-40C5-8857-E12BC8D7B86C}" dt="2020-04-17T17:23:13.470" v="1849" actId="1076"/>
          <ac:cxnSpMkLst>
            <pc:docMk/>
            <pc:sldMk cId="1774546744" sldId="456"/>
            <ac:cxnSpMk id="46" creationId="{F5E37A9B-35CF-4ED7-BB50-726FCCE320E4}"/>
          </ac:cxnSpMkLst>
        </pc:cxnChg>
        <pc:cxnChg chg="add mod">
          <ac:chgData name="Kulinich Bohdan" userId="48e65c9f34e137d0" providerId="LiveId" clId="{10954374-8066-40C5-8857-E12BC8D7B86C}" dt="2020-04-17T17:23:28.495" v="1855" actId="14100"/>
          <ac:cxnSpMkLst>
            <pc:docMk/>
            <pc:sldMk cId="1774546744" sldId="456"/>
            <ac:cxnSpMk id="47" creationId="{647B3470-D37E-49FE-9DE4-C4C4E468B182}"/>
          </ac:cxnSpMkLst>
        </pc:cxnChg>
        <pc:cxnChg chg="del">
          <ac:chgData name="Kulinich Bohdan" userId="48e65c9f34e137d0" providerId="LiveId" clId="{10954374-8066-40C5-8857-E12BC8D7B86C}" dt="2020-04-17T16:24:55.300" v="1634" actId="478"/>
          <ac:cxnSpMkLst>
            <pc:docMk/>
            <pc:sldMk cId="1774546744" sldId="456"/>
            <ac:cxnSpMk id="49" creationId="{FD524246-37CA-41C8-9CF0-B61D4B44D814}"/>
          </ac:cxnSpMkLst>
        </pc:cxnChg>
        <pc:cxnChg chg="add mod">
          <ac:chgData name="Kulinich Bohdan" userId="48e65c9f34e137d0" providerId="LiveId" clId="{10954374-8066-40C5-8857-E12BC8D7B86C}" dt="2020-04-17T17:23:34.435" v="1857" actId="1076"/>
          <ac:cxnSpMkLst>
            <pc:docMk/>
            <pc:sldMk cId="1774546744" sldId="456"/>
            <ac:cxnSpMk id="51" creationId="{09884866-224D-456E-ACA7-6089188BC366}"/>
          </ac:cxnSpMkLst>
        </pc:cxnChg>
        <pc:cxnChg chg="add mod">
          <ac:chgData name="Kulinich Bohdan" userId="48e65c9f34e137d0" providerId="LiveId" clId="{10954374-8066-40C5-8857-E12BC8D7B86C}" dt="2020-04-21T13:06:25.973" v="2140" actId="14100"/>
          <ac:cxnSpMkLst>
            <pc:docMk/>
            <pc:sldMk cId="1774546744" sldId="456"/>
            <ac:cxnSpMk id="52" creationId="{0593956D-C069-4F57-A8BE-0031E2EE438E}"/>
          </ac:cxnSpMkLst>
        </pc:cxnChg>
        <pc:cxnChg chg="add mod">
          <ac:chgData name="Kulinich Bohdan" userId="48e65c9f34e137d0" providerId="LiveId" clId="{10954374-8066-40C5-8857-E12BC8D7B86C}" dt="2020-04-21T13:07:00.121" v="2142" actId="1076"/>
          <ac:cxnSpMkLst>
            <pc:docMk/>
            <pc:sldMk cId="1774546744" sldId="456"/>
            <ac:cxnSpMk id="53" creationId="{6DB6FCC4-A286-4FA5-AF06-19918FB2F34B}"/>
          </ac:cxnSpMkLst>
        </pc:cxnChg>
        <pc:cxnChg chg="add mod">
          <ac:chgData name="Kulinich Bohdan" userId="48e65c9f34e137d0" providerId="LiveId" clId="{10954374-8066-40C5-8857-E12BC8D7B86C}" dt="2020-04-21T13:07:14.139" v="2147" actId="14100"/>
          <ac:cxnSpMkLst>
            <pc:docMk/>
            <pc:sldMk cId="1774546744" sldId="456"/>
            <ac:cxnSpMk id="54" creationId="{C535DACD-A954-42FB-9C77-C471B3B5E423}"/>
          </ac:cxnSpMkLst>
        </pc:cxnChg>
        <pc:cxnChg chg="add mod">
          <ac:chgData name="Kulinich Bohdan" userId="48e65c9f34e137d0" providerId="LiveId" clId="{10954374-8066-40C5-8857-E12BC8D7B86C}" dt="2020-04-21T13:07:19.108" v="2149" actId="1076"/>
          <ac:cxnSpMkLst>
            <pc:docMk/>
            <pc:sldMk cId="1774546744" sldId="456"/>
            <ac:cxnSpMk id="58" creationId="{06A51A63-976C-4CD7-B595-6E71E749C727}"/>
          </ac:cxnSpMkLst>
        </pc:cxnChg>
        <pc:cxnChg chg="del">
          <ac:chgData name="Kulinich Bohdan" userId="48e65c9f34e137d0" providerId="LiveId" clId="{10954374-8066-40C5-8857-E12BC8D7B86C}" dt="2020-04-17T16:24:55.300" v="1634" actId="478"/>
          <ac:cxnSpMkLst>
            <pc:docMk/>
            <pc:sldMk cId="1774546744" sldId="456"/>
            <ac:cxnSpMk id="61" creationId="{A8DB7B98-365C-4718-AA6C-49902B9733B4}"/>
          </ac:cxnSpMkLst>
        </pc:cxnChg>
        <pc:cxnChg chg="del">
          <ac:chgData name="Kulinich Bohdan" userId="48e65c9f34e137d0" providerId="LiveId" clId="{10954374-8066-40C5-8857-E12BC8D7B86C}" dt="2020-04-17T16:24:55.300" v="1634" actId="478"/>
          <ac:cxnSpMkLst>
            <pc:docMk/>
            <pc:sldMk cId="1774546744" sldId="456"/>
            <ac:cxnSpMk id="62" creationId="{E12AA9A6-06CB-4BD5-ACC1-D52FB58080E7}"/>
          </ac:cxnSpMkLst>
        </pc:cxnChg>
        <pc:cxnChg chg="del">
          <ac:chgData name="Kulinich Bohdan" userId="48e65c9f34e137d0" providerId="LiveId" clId="{10954374-8066-40C5-8857-E12BC8D7B86C}" dt="2020-04-17T16:24:55.300" v="1634" actId="478"/>
          <ac:cxnSpMkLst>
            <pc:docMk/>
            <pc:sldMk cId="1774546744" sldId="456"/>
            <ac:cxnSpMk id="63" creationId="{292FC502-21F7-4889-BD24-5FF2B4AB7A76}"/>
          </ac:cxnSpMkLst>
        </pc:cxnChg>
        <pc:cxnChg chg="add mod">
          <ac:chgData name="Kulinich Bohdan" userId="48e65c9f34e137d0" providerId="LiveId" clId="{10954374-8066-40C5-8857-E12BC8D7B86C}" dt="2020-04-21T13:08:01.194" v="2158" actId="571"/>
          <ac:cxnSpMkLst>
            <pc:docMk/>
            <pc:sldMk cId="1774546744" sldId="456"/>
            <ac:cxnSpMk id="63" creationId="{5B9395F2-9F46-4333-AE13-88D8CA9732E9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67" creationId="{A04BD0E2-DDD9-4BD0-A273-D99EFDF2D807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68" creationId="{48DD5D1A-C4BF-44DD-ABBD-F26982B3D0FB}"/>
          </ac:cxnSpMkLst>
        </pc:cxnChg>
        <pc:cxnChg chg="del">
          <ac:chgData name="Kulinich Bohdan" userId="48e65c9f34e137d0" providerId="LiveId" clId="{10954374-8066-40C5-8857-E12BC8D7B86C}" dt="2020-04-17T16:24:55.300" v="1634" actId="478"/>
          <ac:cxnSpMkLst>
            <pc:docMk/>
            <pc:sldMk cId="1774546744" sldId="456"/>
            <ac:cxnSpMk id="70" creationId="{4963BA68-F708-4B71-8237-C070CCE3AEA6}"/>
          </ac:cxnSpMkLst>
        </pc:cxnChg>
        <pc:cxnChg chg="add mod ord">
          <ac:chgData name="Kulinich Bohdan" userId="48e65c9f34e137d0" providerId="LiveId" clId="{10954374-8066-40C5-8857-E12BC8D7B86C}" dt="2020-04-21T13:11:45.740" v="2194" actId="167"/>
          <ac:cxnSpMkLst>
            <pc:docMk/>
            <pc:sldMk cId="1774546744" sldId="456"/>
            <ac:cxnSpMk id="70" creationId="{A4FF1777-2431-46D0-9023-3177BFE5F9F4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71" creationId="{60FA4294-27AF-48AD-A9C2-27095E7F3720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76" creationId="{17C6FEF7-EAE0-4949-9C1B-C85965C12B3B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77" creationId="{1D2D32B1-5D68-42E2-9DD7-0DBE965BEFBE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84" creationId="{A0A90298-6C5A-446D-980C-67A64CB7791B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86" creationId="{35DE0951-F4F4-4188-907B-AD6A39A324A9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88" creationId="{5AB21727-680E-4779-9BDD-D0D7921A79B7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91" creationId="{C2F8CFFB-BFEE-45A8-BB30-9A4837290DCD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96" creationId="{8A77D587-3E7E-469A-B45B-532B5A44C459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98" creationId="{63DC4064-37B2-4300-9696-AB0E0F894A13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105" creationId="{C1F96CA8-EB31-44CA-A147-5A564A416E22}"/>
          </ac:cxnSpMkLst>
        </pc:cxnChg>
        <pc:cxnChg chg="add mod ord">
          <ac:chgData name="Kulinich Bohdan" userId="48e65c9f34e137d0" providerId="LiveId" clId="{10954374-8066-40C5-8857-E12BC8D7B86C}" dt="2020-04-21T13:22:17.687" v="2205" actId="1076"/>
          <ac:cxnSpMkLst>
            <pc:docMk/>
            <pc:sldMk cId="1774546744" sldId="456"/>
            <ac:cxnSpMk id="107" creationId="{D8555AF7-194E-4ACC-8F57-43611BEF53E8}"/>
          </ac:cxnSpMkLst>
        </pc:cxnChg>
      </pc:sldChg>
      <pc:sldChg chg="addSp modSp mod modAnim">
        <pc:chgData name="Kulinich Bohdan" userId="48e65c9f34e137d0" providerId="LiveId" clId="{10954374-8066-40C5-8857-E12BC8D7B86C}" dt="2020-04-22T15:21:33.325" v="2406"/>
        <pc:sldMkLst>
          <pc:docMk/>
          <pc:sldMk cId="3759731091" sldId="457"/>
        </pc:sldMkLst>
        <pc:spChg chg="add mod">
          <ac:chgData name="Kulinich Bohdan" userId="48e65c9f34e137d0" providerId="LiveId" clId="{10954374-8066-40C5-8857-E12BC8D7B86C}" dt="2020-04-22T10:27:16.918" v="2368" actId="1076"/>
          <ac:spMkLst>
            <pc:docMk/>
            <pc:sldMk cId="3759731091" sldId="457"/>
            <ac:spMk id="128" creationId="{2036CCA6-A4D7-49EE-83BE-53E643195C10}"/>
          </ac:spMkLst>
        </pc:spChg>
        <pc:spChg chg="mod">
          <ac:chgData name="Kulinich Bohdan" userId="48e65c9f34e137d0" providerId="LiveId" clId="{10954374-8066-40C5-8857-E12BC8D7B86C}" dt="2020-04-22T15:19:09.870" v="2381" actId="14429"/>
          <ac:spMkLst>
            <pc:docMk/>
            <pc:sldMk cId="3759731091" sldId="457"/>
            <ac:spMk id="130" creationId="{289FF8D4-3FD1-4CA0-AC0C-C5080C75F5B6}"/>
          </ac:spMkLst>
        </pc:spChg>
        <pc:spChg chg="add mod">
          <ac:chgData name="Kulinich Bohdan" userId="48e65c9f34e137d0" providerId="LiveId" clId="{10954374-8066-40C5-8857-E12BC8D7B86C}" dt="2020-04-22T15:21:14.324" v="2401" actId="1076"/>
          <ac:spMkLst>
            <pc:docMk/>
            <pc:sldMk cId="3759731091" sldId="457"/>
            <ac:spMk id="131" creationId="{5EE33209-E000-416E-AC02-5ABD3B8C8422}"/>
          </ac:spMkLst>
        </pc:spChg>
        <pc:picChg chg="mod">
          <ac:chgData name="Kulinich Bohdan" userId="48e65c9f34e137d0" providerId="LiveId" clId="{10954374-8066-40C5-8857-E12BC8D7B86C}" dt="2020-04-22T15:20:40.607" v="2387" actId="14429"/>
          <ac:picMkLst>
            <pc:docMk/>
            <pc:sldMk cId="3759731091" sldId="457"/>
            <ac:picMk id="129" creationId="{3BD32D15-2B7E-4839-8295-2CC79D9A7F07}"/>
          </ac:picMkLst>
        </pc:picChg>
      </pc:sldChg>
      <pc:sldChg chg="addSp delSp modSp mod modAnim">
        <pc:chgData name="Kulinich Bohdan" userId="48e65c9f34e137d0" providerId="LiveId" clId="{10954374-8066-40C5-8857-E12BC8D7B86C}" dt="2020-04-23T14:10:54.880" v="2889" actId="20577"/>
        <pc:sldMkLst>
          <pc:docMk/>
          <pc:sldMk cId="1661258910" sldId="459"/>
        </pc:sldMkLst>
        <pc:spChg chg="add mod">
          <ac:chgData name="Kulinich Bohdan" userId="48e65c9f34e137d0" providerId="LiveId" clId="{10954374-8066-40C5-8857-E12BC8D7B86C}" dt="2020-04-22T16:19:12.940" v="2640" actId="14100"/>
          <ac:spMkLst>
            <pc:docMk/>
            <pc:sldMk cId="1661258910" sldId="459"/>
            <ac:spMk id="13" creationId="{4B382B26-A2FA-4B7A-9BDE-5172DD38BF43}"/>
          </ac:spMkLst>
        </pc:spChg>
        <pc:spChg chg="add mod">
          <ac:chgData name="Kulinich Bohdan" userId="48e65c9f34e137d0" providerId="LiveId" clId="{10954374-8066-40C5-8857-E12BC8D7B86C}" dt="2020-04-22T16:28:49.477" v="2869" actId="14100"/>
          <ac:spMkLst>
            <pc:docMk/>
            <pc:sldMk cId="1661258910" sldId="459"/>
            <ac:spMk id="24" creationId="{05829C4C-795C-429E-B062-01259503FA2C}"/>
          </ac:spMkLst>
        </pc:spChg>
        <pc:spChg chg="ord">
          <ac:chgData name="Kulinich Bohdan" userId="48e65c9f34e137d0" providerId="LiveId" clId="{10954374-8066-40C5-8857-E12BC8D7B86C}" dt="2020-04-22T16:30:44.514" v="2881" actId="167"/>
          <ac:spMkLst>
            <pc:docMk/>
            <pc:sldMk cId="1661258910" sldId="459"/>
            <ac:spMk id="27" creationId="{7A82CF4D-5E61-4167-898E-D7E2B6D91248}"/>
          </ac:spMkLst>
        </pc:spChg>
        <pc:spChg chg="add mod">
          <ac:chgData name="Kulinich Bohdan" userId="48e65c9f34e137d0" providerId="LiveId" clId="{10954374-8066-40C5-8857-E12BC8D7B86C}" dt="2020-04-22T15:55:09.604" v="2456" actId="1076"/>
          <ac:spMkLst>
            <pc:docMk/>
            <pc:sldMk cId="1661258910" sldId="459"/>
            <ac:spMk id="28" creationId="{BDDF972E-4E3D-4051-B8AB-C55B62CBA174}"/>
          </ac:spMkLst>
        </pc:spChg>
        <pc:spChg chg="add mod">
          <ac:chgData name="Kulinich Bohdan" userId="48e65c9f34e137d0" providerId="LiveId" clId="{10954374-8066-40C5-8857-E12BC8D7B86C}" dt="2020-04-22T15:55:32.042" v="2467" actId="20577"/>
          <ac:spMkLst>
            <pc:docMk/>
            <pc:sldMk cId="1661258910" sldId="459"/>
            <ac:spMk id="29" creationId="{D9DBE8A2-EBCB-445D-85A8-5B9E8527A411}"/>
          </ac:spMkLst>
        </pc:spChg>
        <pc:spChg chg="add mod">
          <ac:chgData name="Kulinich Bohdan" userId="48e65c9f34e137d0" providerId="LiveId" clId="{10954374-8066-40C5-8857-E12BC8D7B86C}" dt="2020-04-22T16:28:41.469" v="2867" actId="1076"/>
          <ac:spMkLst>
            <pc:docMk/>
            <pc:sldMk cId="1661258910" sldId="459"/>
            <ac:spMk id="36" creationId="{CBDD04F3-128F-4928-8E23-A3560012C9C3}"/>
          </ac:spMkLst>
        </pc:spChg>
        <pc:spChg chg="add mod ord">
          <ac:chgData name="Kulinich Bohdan" userId="48e65c9f34e137d0" providerId="LiveId" clId="{10954374-8066-40C5-8857-E12BC8D7B86C}" dt="2020-04-23T14:10:54.880" v="2889" actId="20577"/>
          <ac:spMkLst>
            <pc:docMk/>
            <pc:sldMk cId="1661258910" sldId="459"/>
            <ac:spMk id="38" creationId="{1C2B7746-6490-4AA2-8F0A-1DFAE5A7D64F}"/>
          </ac:spMkLst>
        </pc:spChg>
        <pc:spChg chg="add mod">
          <ac:chgData name="Kulinich Bohdan" userId="48e65c9f34e137d0" providerId="LiveId" clId="{10954374-8066-40C5-8857-E12BC8D7B86C}" dt="2020-04-22T16:19:53.123" v="2710" actId="14100"/>
          <ac:spMkLst>
            <pc:docMk/>
            <pc:sldMk cId="1661258910" sldId="459"/>
            <ac:spMk id="43" creationId="{EE52C2AC-12DB-416B-BF8C-C6F29EE2ABA9}"/>
          </ac:spMkLst>
        </pc:spChg>
        <pc:spChg chg="add mod">
          <ac:chgData name="Kulinich Bohdan" userId="48e65c9f34e137d0" providerId="LiveId" clId="{10954374-8066-40C5-8857-E12BC8D7B86C}" dt="2020-04-22T16:21:42.504" v="2724" actId="14100"/>
          <ac:spMkLst>
            <pc:docMk/>
            <pc:sldMk cId="1661258910" sldId="459"/>
            <ac:spMk id="44" creationId="{5AB2D331-870B-4ED6-A5E4-9209665A5462}"/>
          </ac:spMkLst>
        </pc:spChg>
        <pc:spChg chg="add mod">
          <ac:chgData name="Kulinich Bohdan" userId="48e65c9f34e137d0" providerId="LiveId" clId="{10954374-8066-40C5-8857-E12BC8D7B86C}" dt="2020-04-22T16:24:39.215" v="2772" actId="1076"/>
          <ac:spMkLst>
            <pc:docMk/>
            <pc:sldMk cId="1661258910" sldId="459"/>
            <ac:spMk id="45" creationId="{E9C4A105-C21A-437E-BB1C-C5E75F47868E}"/>
          </ac:spMkLst>
        </pc:spChg>
        <pc:spChg chg="add mod">
          <ac:chgData name="Kulinich Bohdan" userId="48e65c9f34e137d0" providerId="LiveId" clId="{10954374-8066-40C5-8857-E12BC8D7B86C}" dt="2020-04-22T16:26:17.401" v="2848" actId="16959"/>
          <ac:spMkLst>
            <pc:docMk/>
            <pc:sldMk cId="1661258910" sldId="459"/>
            <ac:spMk id="46" creationId="{D1E1C845-F905-4C1B-96CD-638766D5FFAE}"/>
          </ac:spMkLst>
        </pc:spChg>
        <pc:spChg chg="add ord">
          <ac:chgData name="Kulinich Bohdan" userId="48e65c9f34e137d0" providerId="LiveId" clId="{10954374-8066-40C5-8857-E12BC8D7B86C}" dt="2020-04-22T16:29:43.877" v="2870" actId="167"/>
          <ac:spMkLst>
            <pc:docMk/>
            <pc:sldMk cId="1661258910" sldId="459"/>
            <ac:spMk id="47" creationId="{E8C7E346-706F-4EF9-809C-E6AEF829162C}"/>
          </ac:spMkLst>
        </pc:spChg>
        <pc:spChg chg="mod topLvl">
          <ac:chgData name="Kulinich Bohdan" userId="48e65c9f34e137d0" providerId="LiveId" clId="{10954374-8066-40C5-8857-E12BC8D7B86C}" dt="2020-04-22T15:56:13.977" v="2487" actId="165"/>
          <ac:spMkLst>
            <pc:docMk/>
            <pc:sldMk cId="1661258910" sldId="459"/>
            <ac:spMk id="94" creationId="{731C9709-621D-4604-A4DE-8E6D3DA270D8}"/>
          </ac:spMkLst>
        </pc:spChg>
        <pc:spChg chg="mod topLvl">
          <ac:chgData name="Kulinich Bohdan" userId="48e65c9f34e137d0" providerId="LiveId" clId="{10954374-8066-40C5-8857-E12BC8D7B86C}" dt="2020-04-22T15:56:13.977" v="2487" actId="165"/>
          <ac:spMkLst>
            <pc:docMk/>
            <pc:sldMk cId="1661258910" sldId="459"/>
            <ac:spMk id="95" creationId="{63DA22B5-2B43-4BCF-9D4E-5AD891462468}"/>
          </ac:spMkLst>
        </pc:spChg>
        <pc:spChg chg="mod topLvl">
          <ac:chgData name="Kulinich Bohdan" userId="48e65c9f34e137d0" providerId="LiveId" clId="{10954374-8066-40C5-8857-E12BC8D7B86C}" dt="2020-04-22T15:56:13.977" v="2487" actId="165"/>
          <ac:spMkLst>
            <pc:docMk/>
            <pc:sldMk cId="1661258910" sldId="459"/>
            <ac:spMk id="99" creationId="{99E2B5F2-CA47-44F4-A795-311FDF8E351E}"/>
          </ac:spMkLst>
        </pc:spChg>
        <pc:spChg chg="mod topLvl">
          <ac:chgData name="Kulinich Bohdan" userId="48e65c9f34e137d0" providerId="LiveId" clId="{10954374-8066-40C5-8857-E12BC8D7B86C}" dt="2020-04-22T15:56:13.977" v="2487" actId="165"/>
          <ac:spMkLst>
            <pc:docMk/>
            <pc:sldMk cId="1661258910" sldId="459"/>
            <ac:spMk id="113" creationId="{3D151BA0-E254-4519-9400-C30E1CCD28B7}"/>
          </ac:spMkLst>
        </pc:spChg>
        <pc:spChg chg="mod ord topLvl">
          <ac:chgData name="Kulinich Bohdan" userId="48e65c9f34e137d0" providerId="LiveId" clId="{10954374-8066-40C5-8857-E12BC8D7B86C}" dt="2020-04-22T15:56:19.833" v="2488" actId="166"/>
          <ac:spMkLst>
            <pc:docMk/>
            <pc:sldMk cId="1661258910" sldId="459"/>
            <ac:spMk id="114" creationId="{B0838F06-E592-4282-8F02-AE1548566DF5}"/>
          </ac:spMkLst>
        </pc:spChg>
        <pc:spChg chg="mod topLvl">
          <ac:chgData name="Kulinich Bohdan" userId="48e65c9f34e137d0" providerId="LiveId" clId="{10954374-8066-40C5-8857-E12BC8D7B86C}" dt="2020-04-22T15:56:13.977" v="2487" actId="165"/>
          <ac:spMkLst>
            <pc:docMk/>
            <pc:sldMk cId="1661258910" sldId="459"/>
            <ac:spMk id="115" creationId="{F47A7450-A6E2-4876-9B58-5D62A344B10C}"/>
          </ac:spMkLst>
        </pc:spChg>
        <pc:spChg chg="mod topLvl">
          <ac:chgData name="Kulinich Bohdan" userId="48e65c9f34e137d0" providerId="LiveId" clId="{10954374-8066-40C5-8857-E12BC8D7B86C}" dt="2020-04-22T15:56:13.977" v="2487" actId="165"/>
          <ac:spMkLst>
            <pc:docMk/>
            <pc:sldMk cId="1661258910" sldId="459"/>
            <ac:spMk id="116" creationId="{2ACA2570-7833-44C9-B11E-5E15CFCBC74B}"/>
          </ac:spMkLst>
        </pc:spChg>
        <pc:spChg chg="mod topLvl">
          <ac:chgData name="Kulinich Bohdan" userId="48e65c9f34e137d0" providerId="LiveId" clId="{10954374-8066-40C5-8857-E12BC8D7B86C}" dt="2020-04-22T15:56:13.977" v="2487" actId="165"/>
          <ac:spMkLst>
            <pc:docMk/>
            <pc:sldMk cId="1661258910" sldId="459"/>
            <ac:spMk id="117" creationId="{9AEF8F85-030D-4FD9-A805-B00D7AAB1E16}"/>
          </ac:spMkLst>
        </pc:spChg>
        <pc:grpChg chg="del">
          <ac:chgData name="Kulinich Bohdan" userId="48e65c9f34e137d0" providerId="LiveId" clId="{10954374-8066-40C5-8857-E12BC8D7B86C}" dt="2020-04-22T15:56:13.977" v="2487" actId="165"/>
          <ac:grpSpMkLst>
            <pc:docMk/>
            <pc:sldMk cId="1661258910" sldId="459"/>
            <ac:grpSpMk id="93" creationId="{3587DF52-D446-4ACA-96B6-5D2DF9C68754}"/>
          </ac:grpSpMkLst>
        </pc:grpChg>
        <pc:grpChg chg="mod topLvl">
          <ac:chgData name="Kulinich Bohdan" userId="48e65c9f34e137d0" providerId="LiveId" clId="{10954374-8066-40C5-8857-E12BC8D7B86C}" dt="2020-04-22T15:56:13.977" v="2487" actId="165"/>
          <ac:grpSpMkLst>
            <pc:docMk/>
            <pc:sldMk cId="1661258910" sldId="459"/>
            <ac:grpSpMk id="112" creationId="{F3CBA113-9242-4B4A-9E16-33D2942B80EA}"/>
          </ac:grpSpMkLst>
        </pc:grpChg>
        <pc:picChg chg="add">
          <ac:chgData name="Kulinich Bohdan" userId="48e65c9f34e137d0" providerId="LiveId" clId="{10954374-8066-40C5-8857-E12BC8D7B86C}" dt="2020-04-22T15:59:27.391" v="2548"/>
          <ac:picMkLst>
            <pc:docMk/>
            <pc:sldMk cId="1661258910" sldId="459"/>
            <ac:picMk id="37" creationId="{73AC7A72-51B1-4A9E-9065-AA81B3E9FB7A}"/>
          </ac:picMkLst>
        </pc:picChg>
        <pc:cxnChg chg="add mod">
          <ac:chgData name="Kulinich Bohdan" userId="48e65c9f34e137d0" providerId="LiveId" clId="{10954374-8066-40C5-8857-E12BC8D7B86C}" dt="2020-04-22T16:18:43.811" v="2632" actId="1076"/>
          <ac:cxnSpMkLst>
            <pc:docMk/>
            <pc:sldMk cId="1661258910" sldId="459"/>
            <ac:cxnSpMk id="11" creationId="{36201868-3750-47F7-BFB5-CDD3B217EB73}"/>
          </ac:cxnSpMkLst>
        </pc:cxnChg>
        <pc:cxnChg chg="add mod ord">
          <ac:chgData name="Kulinich Bohdan" userId="48e65c9f34e137d0" providerId="LiveId" clId="{10954374-8066-40C5-8857-E12BC8D7B86C}" dt="2020-04-22T15:55:16.563" v="2463" actId="171"/>
          <ac:cxnSpMkLst>
            <pc:docMk/>
            <pc:sldMk cId="1661258910" sldId="459"/>
            <ac:cxnSpMk id="25" creationId="{6082BF7E-261A-4A85-90C1-AE3592D597A1}"/>
          </ac:cxnSpMkLst>
        </pc:cxnChg>
        <pc:cxnChg chg="add mod ord">
          <ac:chgData name="Kulinich Bohdan" userId="48e65c9f34e137d0" providerId="LiveId" clId="{10954374-8066-40C5-8857-E12BC8D7B86C}" dt="2020-04-22T15:56:07.167" v="2486" actId="170"/>
          <ac:cxnSpMkLst>
            <pc:docMk/>
            <pc:sldMk cId="1661258910" sldId="459"/>
            <ac:cxnSpMk id="30" creationId="{6354B997-6BD0-4063-9D8E-C9EF9349D2D9}"/>
          </ac:cxnSpMkLst>
        </pc:cxnChg>
        <pc:cxnChg chg="mod topLvl">
          <ac:chgData name="Kulinich Bohdan" userId="48e65c9f34e137d0" providerId="LiveId" clId="{10954374-8066-40C5-8857-E12BC8D7B86C}" dt="2020-04-22T15:56:13.977" v="2487" actId="165"/>
          <ac:cxnSpMkLst>
            <pc:docMk/>
            <pc:sldMk cId="1661258910" sldId="459"/>
            <ac:cxnSpMk id="97" creationId="{59B8F399-131E-4247-BD77-40DF0F0D09EA}"/>
          </ac:cxnSpMkLst>
        </pc:cxnChg>
        <pc:cxnChg chg="mod topLvl">
          <ac:chgData name="Kulinich Bohdan" userId="48e65c9f34e137d0" providerId="LiveId" clId="{10954374-8066-40C5-8857-E12BC8D7B86C}" dt="2020-04-22T15:56:13.977" v="2487" actId="165"/>
          <ac:cxnSpMkLst>
            <pc:docMk/>
            <pc:sldMk cId="1661258910" sldId="459"/>
            <ac:cxnSpMk id="106" creationId="{D0A2FDB8-CE7E-429E-8166-13B82CF0FE75}"/>
          </ac:cxnSpMkLst>
        </pc:cxnChg>
        <pc:cxnChg chg="mod topLvl">
          <ac:chgData name="Kulinich Bohdan" userId="48e65c9f34e137d0" providerId="LiveId" clId="{10954374-8066-40C5-8857-E12BC8D7B86C}" dt="2020-04-22T15:56:13.977" v="2487" actId="165"/>
          <ac:cxnSpMkLst>
            <pc:docMk/>
            <pc:sldMk cId="1661258910" sldId="459"/>
            <ac:cxnSpMk id="108" creationId="{8D475476-14BA-4AE8-91F2-DE573CF1F39A}"/>
          </ac:cxnSpMkLst>
        </pc:cxnChg>
        <pc:cxnChg chg="mod topLvl">
          <ac:chgData name="Kulinich Bohdan" userId="48e65c9f34e137d0" providerId="LiveId" clId="{10954374-8066-40C5-8857-E12BC8D7B86C}" dt="2020-04-22T15:56:13.977" v="2487" actId="165"/>
          <ac:cxnSpMkLst>
            <pc:docMk/>
            <pc:sldMk cId="1661258910" sldId="459"/>
            <ac:cxnSpMk id="110" creationId="{91CE83A3-D79C-46A3-9AAE-EA228B822FB8}"/>
          </ac:cxnSpMkLst>
        </pc:cxnChg>
        <pc:cxnChg chg="mod topLvl">
          <ac:chgData name="Kulinich Bohdan" userId="48e65c9f34e137d0" providerId="LiveId" clId="{10954374-8066-40C5-8857-E12BC8D7B86C}" dt="2020-04-22T15:56:13.977" v="2487" actId="165"/>
          <ac:cxnSpMkLst>
            <pc:docMk/>
            <pc:sldMk cId="1661258910" sldId="459"/>
            <ac:cxnSpMk id="111" creationId="{A5C8485D-088D-4C43-AB04-E0ABB9F6EF4A}"/>
          </ac:cxnSpMkLst>
        </pc:cxnChg>
      </pc:sldChg>
      <pc:sldChg chg="addSp delSp modSp add mod delAnim modAnim">
        <pc:chgData name="Kulinich Bohdan" userId="48e65c9f34e137d0" providerId="LiveId" clId="{10954374-8066-40C5-8857-E12BC8D7B86C}" dt="2020-04-26T14:05:18.572" v="4995"/>
        <pc:sldMkLst>
          <pc:docMk/>
          <pc:sldMk cId="34881549" sldId="460"/>
        </pc:sldMkLst>
        <pc:spChg chg="mod">
          <ac:chgData name="Kulinich Bohdan" userId="48e65c9f34e137d0" providerId="LiveId" clId="{10954374-8066-40C5-8857-E12BC8D7B86C}" dt="2020-04-26T13:41:46.977" v="4988" actId="20577"/>
          <ac:spMkLst>
            <pc:docMk/>
            <pc:sldMk cId="34881549" sldId="460"/>
            <ac:spMk id="6" creationId="{4CD1B612-D16C-4F70-8335-78480BFE8EC8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28" creationId="{CC9F3026-6B68-4A67-83CF-54683068310C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31" creationId="{E7BE8980-72E7-4A13-8348-9F2DA483A314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33" creationId="{B285E88D-70A1-4742-9C0A-FE6FE1405134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34" creationId="{DCEDA660-FCD5-45BB-940E-941D777DE752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35" creationId="{16CBB92B-07D5-411F-B249-DA729D6DA6D7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36" creationId="{97A156E1-0287-4C8B-A3B7-CFC22CC88AEA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37" creationId="{A2BCBFB9-71CE-4CD6-BEDC-996E3BF153CB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38" creationId="{9D905601-4668-470A-9D38-087F9A51139D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39" creationId="{D4F6C38C-2F33-4C83-ABA9-739EBFA9036D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40" creationId="{A0E76C41-6A0C-4FD8-AAF3-3FA853DDDDC7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41" creationId="{6A6A0BCB-60A8-44F4-90C0-ADC3C154B507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45" creationId="{FE7F11B4-FE03-458F-81C0-3631B26ABD78}"/>
          </ac:spMkLst>
        </pc:spChg>
        <pc:spChg chg="del">
          <ac:chgData name="Kulinich Bohdan" userId="48e65c9f34e137d0" providerId="LiveId" clId="{10954374-8066-40C5-8857-E12BC8D7B86C}" dt="2020-04-26T13:39:49.296" v="4825" actId="478"/>
          <ac:spMkLst>
            <pc:docMk/>
            <pc:sldMk cId="34881549" sldId="460"/>
            <ac:spMk id="46" creationId="{5A1488D3-C9E7-4CF0-A173-244460A948AF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47" creationId="{03BFD018-CBD5-4393-9B07-ADDAD32A03A5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48" creationId="{704FE3F3-783B-4B9E-A3E7-78EA93B26B19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49" creationId="{6EF0C526-870B-4F02-8AE8-FED6698FD1D6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50" creationId="{CA191EE5-5908-4D1D-BF10-C998309DB83B}"/>
          </ac:spMkLst>
        </pc:spChg>
        <pc:spChg chg="mod">
          <ac:chgData name="Kulinich Bohdan" userId="48e65c9f34e137d0" providerId="LiveId" clId="{10954374-8066-40C5-8857-E12BC8D7B86C}" dt="2020-04-26T13:39:41.062" v="4823" actId="20577"/>
          <ac:spMkLst>
            <pc:docMk/>
            <pc:sldMk cId="34881549" sldId="460"/>
            <ac:spMk id="51" creationId="{86BC9140-E395-435D-A852-213A1317C46C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54" creationId="{319BCA63-6C3F-4244-9B0F-752AEB0D4B16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56" creationId="{29B0F790-FAFA-4CEE-B31B-4045E1F1B482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57" creationId="{16BBD8C5-EDA1-4B27-954A-492CA353C1FE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58" creationId="{9BAD25C7-662B-4FDA-91F4-5B16B4584834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59" creationId="{E85CAEEC-E857-4C31-AA99-A71F0652920F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61" creationId="{F8E733A3-5A2A-453A-AD1A-70F0BEE3DAFF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62" creationId="{2622C5C8-87D1-4E9F-BEF2-4F3EEE52BE21}"/>
          </ac:spMkLst>
        </pc:spChg>
        <pc:spChg chg="add del">
          <ac:chgData name="Kulinich Bohdan" userId="48e65c9f34e137d0" providerId="LiveId" clId="{10954374-8066-40C5-8857-E12BC8D7B86C}" dt="2020-04-26T14:05:09.622" v="4992"/>
          <ac:spMkLst>
            <pc:docMk/>
            <pc:sldMk cId="34881549" sldId="460"/>
            <ac:spMk id="63" creationId="{AEE19B9F-B383-44B6-9D6F-10934E910690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66" creationId="{C3420D3A-96E3-4E6A-948F-781288CC321C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67" creationId="{4C1CFA63-5755-4462-93AE-94CF5BD86D68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68" creationId="{FE1212D9-11CC-4BDB-BCD7-59E7E78513F8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69" creationId="{487182DD-C5C5-464E-B7F5-74653108487C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70" creationId="{A5C98F2A-A978-40D5-B2E9-54665EBBE1F4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73" creationId="{46805B18-271E-4B69-B98C-3047AEA7C5AC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75" creationId="{E6119773-D52D-4A22-AC08-3FCE5E55D1F6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76" creationId="{8CA7A4BC-3061-411F-8F7C-81E1892C3EAC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77" creationId="{32301ED6-04E3-406C-BCCB-E4875C0B8B60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78" creationId="{F5376313-B755-4AB9-9399-4F301FCAD184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80" creationId="{E5CDD347-2D7C-43C0-A2E5-B9DF66E8E8D4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81" creationId="{30143C23-D851-407D-A0A0-52CB0030DF4B}"/>
          </ac:spMkLst>
        </pc:spChg>
        <pc:spChg chg="add mod">
          <ac:chgData name="Kulinich Bohdan" userId="48e65c9f34e137d0" providerId="LiveId" clId="{10954374-8066-40C5-8857-E12BC8D7B86C}" dt="2020-04-26T14:05:13.657" v="4994" actId="1076"/>
          <ac:spMkLst>
            <pc:docMk/>
            <pc:sldMk cId="34881549" sldId="460"/>
            <ac:spMk id="82" creationId="{1C04AC3E-8D7A-4D2F-8F8A-515DA323610B}"/>
          </ac:spMkLst>
        </pc:spChg>
        <pc:grpChg chg="del">
          <ac:chgData name="Kulinich Bohdan" userId="48e65c9f34e137d0" providerId="LiveId" clId="{10954374-8066-40C5-8857-E12BC8D7B86C}" dt="2020-04-26T13:39:49.296" v="4825" actId="478"/>
          <ac:grpSpMkLst>
            <pc:docMk/>
            <pc:sldMk cId="34881549" sldId="460"/>
            <ac:grpSpMk id="42" creationId="{4841DB9C-B1D2-4D62-883C-2F51712C5CC2}"/>
          </ac:grpSpMkLst>
        </pc:grpChg>
        <pc:picChg chg="mod">
          <ac:chgData name="Kulinich Bohdan" userId="48e65c9f34e137d0" providerId="LiveId" clId="{10954374-8066-40C5-8857-E12BC8D7B86C}" dt="2020-04-26T14:05:09.202" v="4991" actId="1076"/>
          <ac:picMkLst>
            <pc:docMk/>
            <pc:sldMk cId="34881549" sldId="460"/>
            <ac:picMk id="131" creationId="{C6B5EE36-5CF9-46D0-983C-F86237C480B6}"/>
          </ac:picMkLst>
        </pc:picChg>
        <pc:cxnChg chg="add del">
          <ac:chgData name="Kulinich Bohdan" userId="48e65c9f34e137d0" providerId="LiveId" clId="{10954374-8066-40C5-8857-E12BC8D7B86C}" dt="2020-04-26T14:05:09.622" v="4992"/>
          <ac:cxnSpMkLst>
            <pc:docMk/>
            <pc:sldMk cId="34881549" sldId="460"/>
            <ac:cxnSpMk id="26" creationId="{4D607FDE-38EC-47F2-83F5-5801C852CA1D}"/>
          </ac:cxnSpMkLst>
        </pc:cxnChg>
        <pc:cxnChg chg="add del">
          <ac:chgData name="Kulinich Bohdan" userId="48e65c9f34e137d0" providerId="LiveId" clId="{10954374-8066-40C5-8857-E12BC8D7B86C}" dt="2020-04-26T14:05:09.622" v="4992"/>
          <ac:cxnSpMkLst>
            <pc:docMk/>
            <pc:sldMk cId="34881549" sldId="460"/>
            <ac:cxnSpMk id="27" creationId="{3D65021D-E44F-4BDE-B8E3-A9F1AAB73503}"/>
          </ac:cxnSpMkLst>
        </pc:cxnChg>
        <pc:cxnChg chg="del">
          <ac:chgData name="Kulinich Bohdan" userId="48e65c9f34e137d0" providerId="LiveId" clId="{10954374-8066-40C5-8857-E12BC8D7B86C}" dt="2020-04-26T13:39:49.296" v="4825" actId="478"/>
          <ac:cxnSpMkLst>
            <pc:docMk/>
            <pc:sldMk cId="34881549" sldId="460"/>
            <ac:cxnSpMk id="29" creationId="{18BDD9E1-3182-4913-A726-2F2F354D75B8}"/>
          </ac:cxnSpMkLst>
        </pc:cxnChg>
        <pc:cxnChg chg="del">
          <ac:chgData name="Kulinich Bohdan" userId="48e65c9f34e137d0" providerId="LiveId" clId="{10954374-8066-40C5-8857-E12BC8D7B86C}" dt="2020-04-26T13:39:49.296" v="4825" actId="478"/>
          <ac:cxnSpMkLst>
            <pc:docMk/>
            <pc:sldMk cId="34881549" sldId="460"/>
            <ac:cxnSpMk id="30" creationId="{935819A1-BBDD-4D17-B140-4192A7539937}"/>
          </ac:cxnSpMkLst>
        </pc:cxnChg>
        <pc:cxnChg chg="del">
          <ac:chgData name="Kulinich Bohdan" userId="48e65c9f34e137d0" providerId="LiveId" clId="{10954374-8066-40C5-8857-E12BC8D7B86C}" dt="2020-04-26T13:39:49.296" v="4825" actId="478"/>
          <ac:cxnSpMkLst>
            <pc:docMk/>
            <pc:sldMk cId="34881549" sldId="460"/>
            <ac:cxnSpMk id="32" creationId="{753ED980-1886-4B0B-886B-17CAB9CEFE58}"/>
          </ac:cxnSpMkLst>
        </pc:cxnChg>
        <pc:cxnChg chg="add del">
          <ac:chgData name="Kulinich Bohdan" userId="48e65c9f34e137d0" providerId="LiveId" clId="{10954374-8066-40C5-8857-E12BC8D7B86C}" dt="2020-04-26T14:05:09.622" v="4992"/>
          <ac:cxnSpMkLst>
            <pc:docMk/>
            <pc:sldMk cId="34881549" sldId="460"/>
            <ac:cxnSpMk id="52" creationId="{3D8D7A00-DBD5-41BE-9217-1723345C8103}"/>
          </ac:cxnSpMkLst>
        </pc:cxnChg>
        <pc:cxnChg chg="add del">
          <ac:chgData name="Kulinich Bohdan" userId="48e65c9f34e137d0" providerId="LiveId" clId="{10954374-8066-40C5-8857-E12BC8D7B86C}" dt="2020-04-26T14:05:09.622" v="4992"/>
          <ac:cxnSpMkLst>
            <pc:docMk/>
            <pc:sldMk cId="34881549" sldId="460"/>
            <ac:cxnSpMk id="53" creationId="{01F9E662-2D03-457C-AAFF-B0511CADBBE7}"/>
          </ac:cxnSpMkLst>
        </pc:cxnChg>
        <pc:cxnChg chg="add del">
          <ac:chgData name="Kulinich Bohdan" userId="48e65c9f34e137d0" providerId="LiveId" clId="{10954374-8066-40C5-8857-E12BC8D7B86C}" dt="2020-04-26T14:05:09.622" v="4992"/>
          <ac:cxnSpMkLst>
            <pc:docMk/>
            <pc:sldMk cId="34881549" sldId="460"/>
            <ac:cxnSpMk id="55" creationId="{11EFD0EF-A67C-4503-9E9B-1AD6CF706DAD}"/>
          </ac:cxnSpMkLst>
        </pc:cxnChg>
        <pc:cxnChg chg="add del">
          <ac:chgData name="Kulinich Bohdan" userId="48e65c9f34e137d0" providerId="LiveId" clId="{10954374-8066-40C5-8857-E12BC8D7B86C}" dt="2020-04-26T14:05:09.622" v="4992"/>
          <ac:cxnSpMkLst>
            <pc:docMk/>
            <pc:sldMk cId="34881549" sldId="460"/>
            <ac:cxnSpMk id="60" creationId="{6DCB3BD3-5B09-4FB8-AC27-072AE3D426BE}"/>
          </ac:cxnSpMkLst>
        </pc:cxnChg>
        <pc:cxnChg chg="add mod">
          <ac:chgData name="Kulinich Bohdan" userId="48e65c9f34e137d0" providerId="LiveId" clId="{10954374-8066-40C5-8857-E12BC8D7B86C}" dt="2020-04-26T14:05:13.657" v="4994" actId="1076"/>
          <ac:cxnSpMkLst>
            <pc:docMk/>
            <pc:sldMk cId="34881549" sldId="460"/>
            <ac:cxnSpMk id="64" creationId="{A7B9C57A-C32B-4E08-977F-7C6E0528E1E4}"/>
          </ac:cxnSpMkLst>
        </pc:cxnChg>
        <pc:cxnChg chg="add mod">
          <ac:chgData name="Kulinich Bohdan" userId="48e65c9f34e137d0" providerId="LiveId" clId="{10954374-8066-40C5-8857-E12BC8D7B86C}" dt="2020-04-26T14:05:13.657" v="4994" actId="1076"/>
          <ac:cxnSpMkLst>
            <pc:docMk/>
            <pc:sldMk cId="34881549" sldId="460"/>
            <ac:cxnSpMk id="65" creationId="{DBE49E7B-49F0-481A-9E58-07DFA19FD2D9}"/>
          </ac:cxnSpMkLst>
        </pc:cxnChg>
        <pc:cxnChg chg="add mod">
          <ac:chgData name="Kulinich Bohdan" userId="48e65c9f34e137d0" providerId="LiveId" clId="{10954374-8066-40C5-8857-E12BC8D7B86C}" dt="2020-04-26T14:05:13.657" v="4994" actId="1076"/>
          <ac:cxnSpMkLst>
            <pc:docMk/>
            <pc:sldMk cId="34881549" sldId="460"/>
            <ac:cxnSpMk id="71" creationId="{58448B49-EAC2-485E-8298-BDB5B73C57D9}"/>
          </ac:cxnSpMkLst>
        </pc:cxnChg>
        <pc:cxnChg chg="add mod">
          <ac:chgData name="Kulinich Bohdan" userId="48e65c9f34e137d0" providerId="LiveId" clId="{10954374-8066-40C5-8857-E12BC8D7B86C}" dt="2020-04-26T14:05:13.657" v="4994" actId="1076"/>
          <ac:cxnSpMkLst>
            <pc:docMk/>
            <pc:sldMk cId="34881549" sldId="460"/>
            <ac:cxnSpMk id="72" creationId="{D650C8EC-F402-4DE6-8911-B408E808F6D8}"/>
          </ac:cxnSpMkLst>
        </pc:cxnChg>
        <pc:cxnChg chg="add mod">
          <ac:chgData name="Kulinich Bohdan" userId="48e65c9f34e137d0" providerId="LiveId" clId="{10954374-8066-40C5-8857-E12BC8D7B86C}" dt="2020-04-26T14:05:13.657" v="4994" actId="1076"/>
          <ac:cxnSpMkLst>
            <pc:docMk/>
            <pc:sldMk cId="34881549" sldId="460"/>
            <ac:cxnSpMk id="74" creationId="{FC643D53-7AFC-41F2-BFD6-897E489153D4}"/>
          </ac:cxnSpMkLst>
        </pc:cxnChg>
        <pc:cxnChg chg="add mod">
          <ac:chgData name="Kulinich Bohdan" userId="48e65c9f34e137d0" providerId="LiveId" clId="{10954374-8066-40C5-8857-E12BC8D7B86C}" dt="2020-04-26T14:05:13.657" v="4994" actId="1076"/>
          <ac:cxnSpMkLst>
            <pc:docMk/>
            <pc:sldMk cId="34881549" sldId="460"/>
            <ac:cxnSpMk id="79" creationId="{994EC0A6-951C-4E93-B33E-63E787199544}"/>
          </ac:cxnSpMkLst>
        </pc:cxnChg>
      </pc:sldChg>
      <pc:sldChg chg="addSp delSp modSp add del mod delAnim modAnim">
        <pc:chgData name="Kulinich Bohdan" userId="48e65c9f34e137d0" providerId="LiveId" clId="{10954374-8066-40C5-8857-E12BC8D7B86C}" dt="2020-04-26T07:55:56.263" v="4576" actId="47"/>
        <pc:sldMkLst>
          <pc:docMk/>
          <pc:sldMk cId="4066597606" sldId="460"/>
        </pc:sldMkLst>
        <pc:spChg chg="add mod">
          <ac:chgData name="Kulinich Bohdan" userId="48e65c9f34e137d0" providerId="LiveId" clId="{10954374-8066-40C5-8857-E12BC8D7B86C}" dt="2020-04-26T07:33:44.676" v="4238" actId="1076"/>
          <ac:spMkLst>
            <pc:docMk/>
            <pc:sldMk cId="4066597606" sldId="460"/>
            <ac:spMk id="9" creationId="{82EFD200-A400-4F22-8616-662D50FBB2A3}"/>
          </ac:spMkLst>
        </pc:spChg>
        <pc:spChg chg="add mod">
          <ac:chgData name="Kulinich Bohdan" userId="48e65c9f34e137d0" providerId="LiveId" clId="{10954374-8066-40C5-8857-E12BC8D7B86C}" dt="2020-04-26T07:48:03.389" v="4481" actId="208"/>
          <ac:spMkLst>
            <pc:docMk/>
            <pc:sldMk cId="4066597606" sldId="460"/>
            <ac:spMk id="13" creationId="{74003B82-CA1A-4EE5-BD82-87685C070727}"/>
          </ac:spMkLst>
        </pc:spChg>
        <pc:spChg chg="add mod">
          <ac:chgData name="Kulinich Bohdan" userId="48e65c9f34e137d0" providerId="LiveId" clId="{10954374-8066-40C5-8857-E12BC8D7B86C}" dt="2020-04-26T07:55:24.223" v="4575" actId="1076"/>
          <ac:spMkLst>
            <pc:docMk/>
            <pc:sldMk cId="4066597606" sldId="460"/>
            <ac:spMk id="23" creationId="{8B2CBBAE-EBFD-4198-AD46-67C33C2B1476}"/>
          </ac:spMkLst>
        </pc:spChg>
        <pc:spChg chg="add mod">
          <ac:chgData name="Kulinich Bohdan" userId="48e65c9f34e137d0" providerId="LiveId" clId="{10954374-8066-40C5-8857-E12BC8D7B86C}" dt="2020-04-26T07:31:32.750" v="4212" actId="1076"/>
          <ac:spMkLst>
            <pc:docMk/>
            <pc:sldMk cId="4066597606" sldId="460"/>
            <ac:spMk id="26" creationId="{ABD6E15D-43A3-423F-9DBC-63F2E065E0A1}"/>
          </ac:spMkLst>
        </pc:spChg>
        <pc:spChg chg="add mod">
          <ac:chgData name="Kulinich Bohdan" userId="48e65c9f34e137d0" providerId="LiveId" clId="{10954374-8066-40C5-8857-E12BC8D7B86C}" dt="2020-04-26T07:36:57.776" v="4371" actId="14100"/>
          <ac:spMkLst>
            <pc:docMk/>
            <pc:sldMk cId="4066597606" sldId="460"/>
            <ac:spMk id="30" creationId="{F5DE193D-2CAA-451D-A276-B94F8048A4B6}"/>
          </ac:spMkLst>
        </pc:spChg>
        <pc:spChg chg="add mod">
          <ac:chgData name="Kulinich Bohdan" userId="48e65c9f34e137d0" providerId="LiveId" clId="{10954374-8066-40C5-8857-E12BC8D7B86C}" dt="2020-04-26T07:48:07.374" v="4482" actId="207"/>
          <ac:spMkLst>
            <pc:docMk/>
            <pc:sldMk cId="4066597606" sldId="460"/>
            <ac:spMk id="34" creationId="{8E8EC432-351F-4D37-B6D4-65E0E85CB6AD}"/>
          </ac:spMkLst>
        </pc:spChg>
        <pc:spChg chg="add mod">
          <ac:chgData name="Kulinich Bohdan" userId="48e65c9f34e137d0" providerId="LiveId" clId="{10954374-8066-40C5-8857-E12BC8D7B86C}" dt="2020-04-26T07:52:17.103" v="4566" actId="207"/>
          <ac:spMkLst>
            <pc:docMk/>
            <pc:sldMk cId="4066597606" sldId="460"/>
            <ac:spMk id="35" creationId="{FD432138-F21D-4375-A0E4-FB18F6FC2AB2}"/>
          </ac:spMkLst>
        </pc:spChg>
        <pc:spChg chg="del">
          <ac:chgData name="Kulinich Bohdan" userId="48e65c9f34e137d0" providerId="LiveId" clId="{10954374-8066-40C5-8857-E12BC8D7B86C}" dt="2020-04-26T07:15:49.691" v="4057" actId="478"/>
          <ac:spMkLst>
            <pc:docMk/>
            <pc:sldMk cId="4066597606" sldId="460"/>
            <ac:spMk id="40" creationId="{FD06BD1B-747E-45CB-ACA0-D344758E0F8C}"/>
          </ac:spMkLst>
        </pc:spChg>
        <pc:spChg chg="del">
          <ac:chgData name="Kulinich Bohdan" userId="48e65c9f34e137d0" providerId="LiveId" clId="{10954374-8066-40C5-8857-E12BC8D7B86C}" dt="2020-04-26T07:15:49.691" v="4057" actId="478"/>
          <ac:spMkLst>
            <pc:docMk/>
            <pc:sldMk cId="4066597606" sldId="460"/>
            <ac:spMk id="41" creationId="{2E914FA2-8BEF-4C6B-B598-67A457400A78}"/>
          </ac:spMkLst>
        </pc:spChg>
        <pc:spChg chg="del">
          <ac:chgData name="Kulinich Bohdan" userId="48e65c9f34e137d0" providerId="LiveId" clId="{10954374-8066-40C5-8857-E12BC8D7B86C}" dt="2020-04-26T07:15:49.691" v="4057" actId="478"/>
          <ac:spMkLst>
            <pc:docMk/>
            <pc:sldMk cId="4066597606" sldId="460"/>
            <ac:spMk id="43" creationId="{621ADC6B-87D3-4399-9901-15FACECB61F7}"/>
          </ac:spMkLst>
        </pc:spChg>
        <pc:spChg chg="del">
          <ac:chgData name="Kulinich Bohdan" userId="48e65c9f34e137d0" providerId="LiveId" clId="{10954374-8066-40C5-8857-E12BC8D7B86C}" dt="2020-04-26T07:15:49.691" v="4057" actId="478"/>
          <ac:spMkLst>
            <pc:docMk/>
            <pc:sldMk cId="4066597606" sldId="460"/>
            <ac:spMk id="46" creationId="{E1A05FF8-8114-46C2-9648-0E8DAAFE43C1}"/>
          </ac:spMkLst>
        </pc:spChg>
        <pc:spChg chg="del">
          <ac:chgData name="Kulinich Bohdan" userId="48e65c9f34e137d0" providerId="LiveId" clId="{10954374-8066-40C5-8857-E12BC8D7B86C}" dt="2020-04-26T07:15:49.691" v="4057" actId="478"/>
          <ac:spMkLst>
            <pc:docMk/>
            <pc:sldMk cId="4066597606" sldId="460"/>
            <ac:spMk id="49" creationId="{956BC26C-03C4-4DAE-BCA5-0156DCCBA07C}"/>
          </ac:spMkLst>
        </pc:spChg>
        <pc:spChg chg="del">
          <ac:chgData name="Kulinich Bohdan" userId="48e65c9f34e137d0" providerId="LiveId" clId="{10954374-8066-40C5-8857-E12BC8D7B86C}" dt="2020-04-26T07:15:49.691" v="4057" actId="478"/>
          <ac:spMkLst>
            <pc:docMk/>
            <pc:sldMk cId="4066597606" sldId="460"/>
            <ac:spMk id="50" creationId="{D979BD0E-74D3-456B-8591-DCFCB87AA9F1}"/>
          </ac:spMkLst>
        </pc:spChg>
        <pc:spChg chg="del">
          <ac:chgData name="Kulinich Bohdan" userId="48e65c9f34e137d0" providerId="LiveId" clId="{10954374-8066-40C5-8857-E12BC8D7B86C}" dt="2020-04-26T07:54:06.033" v="4571" actId="478"/>
          <ac:spMkLst>
            <pc:docMk/>
            <pc:sldMk cId="4066597606" sldId="460"/>
            <ac:spMk id="51" creationId="{86BC9140-E395-435D-A852-213A1317C46C}"/>
          </ac:spMkLst>
        </pc:spChg>
        <pc:spChg chg="del">
          <ac:chgData name="Kulinich Bohdan" userId="48e65c9f34e137d0" providerId="LiveId" clId="{10954374-8066-40C5-8857-E12BC8D7B86C}" dt="2020-04-26T07:15:49.691" v="4057" actId="478"/>
          <ac:spMkLst>
            <pc:docMk/>
            <pc:sldMk cId="4066597606" sldId="460"/>
            <ac:spMk id="52" creationId="{EA17BBA8-D592-4DF4-B063-6B57ABDBC075}"/>
          </ac:spMkLst>
        </pc:spChg>
        <pc:spChg chg="del">
          <ac:chgData name="Kulinich Bohdan" userId="48e65c9f34e137d0" providerId="LiveId" clId="{10954374-8066-40C5-8857-E12BC8D7B86C}" dt="2020-04-26T07:15:49.691" v="4057" actId="478"/>
          <ac:spMkLst>
            <pc:docMk/>
            <pc:sldMk cId="4066597606" sldId="460"/>
            <ac:spMk id="53" creationId="{032F3026-7745-43E7-B7E4-AD877F936082}"/>
          </ac:spMkLst>
        </pc:spChg>
        <pc:spChg chg="del">
          <ac:chgData name="Kulinich Bohdan" userId="48e65c9f34e137d0" providerId="LiveId" clId="{10954374-8066-40C5-8857-E12BC8D7B86C}" dt="2020-04-26T07:15:49.691" v="4057" actId="478"/>
          <ac:spMkLst>
            <pc:docMk/>
            <pc:sldMk cId="4066597606" sldId="460"/>
            <ac:spMk id="54" creationId="{C2D4C0AC-1A95-4D3D-9BE6-C392662C6CBE}"/>
          </ac:spMkLst>
        </pc:spChg>
        <pc:picChg chg="add mod ord">
          <ac:chgData name="Kulinich Bohdan" userId="48e65c9f34e137d0" providerId="LiveId" clId="{10954374-8066-40C5-8857-E12BC8D7B86C}" dt="2020-04-26T07:45:50.216" v="4424" actId="1076"/>
          <ac:picMkLst>
            <pc:docMk/>
            <pc:sldMk cId="4066597606" sldId="460"/>
            <ac:picMk id="5" creationId="{5ECF8A7B-863D-4CD5-90E2-C92AEBA6D1F4}"/>
          </ac:picMkLst>
        </pc:picChg>
        <pc:picChg chg="add mod">
          <ac:chgData name="Kulinich Bohdan" userId="48e65c9f34e137d0" providerId="LiveId" clId="{10954374-8066-40C5-8857-E12BC8D7B86C}" dt="2020-04-26T07:33:44.676" v="4238" actId="1076"/>
          <ac:picMkLst>
            <pc:docMk/>
            <pc:sldMk cId="4066597606" sldId="460"/>
            <ac:picMk id="7" creationId="{32A24800-600D-43CB-813E-5154D91D2E8E}"/>
          </ac:picMkLst>
        </pc:picChg>
        <pc:picChg chg="del">
          <ac:chgData name="Kulinich Bohdan" userId="48e65c9f34e137d0" providerId="LiveId" clId="{10954374-8066-40C5-8857-E12BC8D7B86C}" dt="2020-04-26T07:54:04.353" v="4570" actId="478"/>
          <ac:picMkLst>
            <pc:docMk/>
            <pc:sldMk cId="4066597606" sldId="460"/>
            <ac:picMk id="8" creationId="{8E1A7868-1FD2-4736-9118-FA612BF9D56D}"/>
          </ac:picMkLst>
        </pc:picChg>
        <pc:picChg chg="add del mod ord">
          <ac:chgData name="Kulinich Bohdan" userId="48e65c9f34e137d0" providerId="LiveId" clId="{10954374-8066-40C5-8857-E12BC8D7B86C}" dt="2020-04-26T07:45:39.831" v="4421" actId="1076"/>
          <ac:picMkLst>
            <pc:docMk/>
            <pc:sldMk cId="4066597606" sldId="460"/>
            <ac:picMk id="11" creationId="{73415B76-97D8-44B3-9E32-47E847407BD2}"/>
          </ac:picMkLst>
        </pc:picChg>
        <pc:picChg chg="del">
          <ac:chgData name="Kulinich Bohdan" userId="48e65c9f34e137d0" providerId="LiveId" clId="{10954374-8066-40C5-8857-E12BC8D7B86C}" dt="2020-04-26T07:15:49.691" v="4057" actId="478"/>
          <ac:picMkLst>
            <pc:docMk/>
            <pc:sldMk cId="4066597606" sldId="460"/>
            <ac:picMk id="42" creationId="{24D7BE60-4D47-46F6-B6E8-C99011EF3D95}"/>
          </ac:picMkLst>
        </pc:picChg>
        <pc:cxnChg chg="del">
          <ac:chgData name="Kulinich Bohdan" userId="48e65c9f34e137d0" providerId="LiveId" clId="{10954374-8066-40C5-8857-E12BC8D7B86C}" dt="2020-04-26T07:15:49.691" v="4057" actId="478"/>
          <ac:cxnSpMkLst>
            <pc:docMk/>
            <pc:sldMk cId="4066597606" sldId="460"/>
            <ac:cxnSpMk id="44" creationId="{B9A2DA59-7720-4D97-B334-25DE558BB836}"/>
          </ac:cxnSpMkLst>
        </pc:cxnChg>
        <pc:cxnChg chg="del">
          <ac:chgData name="Kulinich Bohdan" userId="48e65c9f34e137d0" providerId="LiveId" clId="{10954374-8066-40C5-8857-E12BC8D7B86C}" dt="2020-04-26T07:15:49.691" v="4057" actId="478"/>
          <ac:cxnSpMkLst>
            <pc:docMk/>
            <pc:sldMk cId="4066597606" sldId="460"/>
            <ac:cxnSpMk id="45" creationId="{9929C8FD-E928-42B2-8F85-C65CAB7FE07A}"/>
          </ac:cxnSpMkLst>
        </pc:cxnChg>
        <pc:cxnChg chg="del">
          <ac:chgData name="Kulinich Bohdan" userId="48e65c9f34e137d0" providerId="LiveId" clId="{10954374-8066-40C5-8857-E12BC8D7B86C}" dt="2020-04-26T07:15:49.691" v="4057" actId="478"/>
          <ac:cxnSpMkLst>
            <pc:docMk/>
            <pc:sldMk cId="4066597606" sldId="460"/>
            <ac:cxnSpMk id="47" creationId="{CC589B92-E896-48A6-B50E-0CA9A9ADC579}"/>
          </ac:cxnSpMkLst>
        </pc:cxnChg>
        <pc:cxnChg chg="del">
          <ac:chgData name="Kulinich Bohdan" userId="48e65c9f34e137d0" providerId="LiveId" clId="{10954374-8066-40C5-8857-E12BC8D7B86C}" dt="2020-04-26T07:15:49.691" v="4057" actId="478"/>
          <ac:cxnSpMkLst>
            <pc:docMk/>
            <pc:sldMk cId="4066597606" sldId="460"/>
            <ac:cxnSpMk id="48" creationId="{E1C79240-9477-41AD-8DC3-032B1D79CB30}"/>
          </ac:cxnSpMkLst>
        </pc:cxnChg>
      </pc:sldChg>
    </pc:docChg>
  </pc:docChgLst>
  <pc:docChgLst>
    <pc:chgData name="Kulinich Bohdan" userId="48e65c9f34e137d0" providerId="LiveId" clId="{4F4595B0-F631-4D75-B48D-EA7476EA3CC6}"/>
    <pc:docChg chg="undo custSel addSld delSld modSld sldOrd">
      <pc:chgData name="Kulinich Bohdan" userId="48e65c9f34e137d0" providerId="LiveId" clId="{4F4595B0-F631-4D75-B48D-EA7476EA3CC6}" dt="2020-02-07T09:47:51.861" v="7466" actId="20577"/>
      <pc:docMkLst>
        <pc:docMk/>
      </pc:docMkLst>
      <pc:sldChg chg="modSp">
        <pc:chgData name="Kulinich Bohdan" userId="48e65c9f34e137d0" providerId="LiveId" clId="{4F4595B0-F631-4D75-B48D-EA7476EA3CC6}" dt="2020-01-27T10:23:53.994" v="5" actId="1076"/>
        <pc:sldMkLst>
          <pc:docMk/>
          <pc:sldMk cId="1088591982" sldId="256"/>
        </pc:sldMkLst>
        <pc:spChg chg="mod">
          <ac:chgData name="Kulinich Bohdan" userId="48e65c9f34e137d0" providerId="LiveId" clId="{4F4595B0-F631-4D75-B48D-EA7476EA3CC6}" dt="2020-01-27T10:23:53.994" v="5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23:14.999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modSp modAnim">
        <pc:chgData name="Kulinich Bohdan" userId="48e65c9f34e137d0" providerId="LiveId" clId="{4F4595B0-F631-4D75-B48D-EA7476EA3CC6}" dt="2020-01-31T20:28:07.738" v="7465" actId="20577"/>
        <pc:sldMkLst>
          <pc:docMk/>
          <pc:sldMk cId="2889811499" sldId="366"/>
        </pc:sldMkLst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7" creationId="{00000000-0000-0000-0000-000000000000}"/>
          </ac:spMkLst>
        </pc:spChg>
        <pc:spChg chg="add mod">
          <ac:chgData name="Kulinich Bohdan" userId="48e65c9f34e137d0" providerId="LiveId" clId="{4F4595B0-F631-4D75-B48D-EA7476EA3CC6}" dt="2020-01-31T20:28:07.738" v="7465" actId="20577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delAnim modAnim">
        <pc:chgData name="Kulinich Bohdan" userId="48e65c9f34e137d0" providerId="LiveId" clId="{4F4595B0-F631-4D75-B48D-EA7476EA3CC6}" dt="2020-01-29T12:11:02.797" v="2007"/>
        <pc:sldMkLst>
          <pc:docMk/>
          <pc:sldMk cId="948890182" sldId="367"/>
        </pc:sldMkLst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2" creationId="{7FBE592C-913E-457B-BC4B-2434A4CB726E}"/>
          </ac:spMkLst>
        </pc:spChg>
        <pc:spChg chg="mod">
          <ac:chgData name="Kulinich Bohdan" userId="48e65c9f34e137d0" providerId="LiveId" clId="{4F4595B0-F631-4D75-B48D-EA7476EA3CC6}" dt="2020-01-29T10:48:30.840" v="923" actId="207"/>
          <ac:spMkLst>
            <pc:docMk/>
            <pc:sldMk cId="948890182" sldId="367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32:23.867" v="41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7" creationId="{0D957D4D-4079-4759-B4B1-3C26EE13D178}"/>
          </ac:spMkLst>
        </pc:spChg>
        <pc:spChg chg="add mod">
          <ac:chgData name="Kulinich Bohdan" userId="48e65c9f34e137d0" providerId="LiveId" clId="{4F4595B0-F631-4D75-B48D-EA7476EA3CC6}" dt="2020-01-28T05:49:27.813" v="817" actId="207"/>
          <ac:spMkLst>
            <pc:docMk/>
            <pc:sldMk cId="948890182" sldId="367"/>
            <ac:spMk id="9" creationId="{734EE400-2B6E-4617-9279-38089A84B3EB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7T10:24:36.679" v="13" actId="478"/>
          <ac:spMkLst>
            <pc:docMk/>
            <pc:sldMk cId="948890182" sldId="367"/>
            <ac:spMk id="12" creationId="{7A5391F8-553D-4E3B-B01E-B801783550F3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13" creationId="{EA1ACBFE-7007-432E-BD19-F72359B06E63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6" creationId="{86CB3065-B974-4B30-BB89-7026BFBBE3F2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4F4595B0-F631-4D75-B48D-EA7476EA3CC6}" dt="2020-01-27T10:29:39.513" v="14" actId="478"/>
          <ac:spMkLst>
            <pc:docMk/>
            <pc:sldMk cId="948890182" sldId="367"/>
            <ac:spMk id="34" creationId="{086A8388-4F31-471D-B480-804D6524FB36}"/>
          </ac:spMkLst>
        </pc:spChg>
        <pc:spChg chg="del">
          <ac:chgData name="Kulinich Bohdan" userId="48e65c9f34e137d0" providerId="LiveId" clId="{4F4595B0-F631-4D75-B48D-EA7476EA3CC6}" dt="2020-01-27T10:29:40.168" v="15" actId="478"/>
          <ac:spMkLst>
            <pc:docMk/>
            <pc:sldMk cId="948890182" sldId="367"/>
            <ac:spMk id="35" creationId="{72A7E634-7762-4CAA-BBC3-F3AE0B89D44D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7" creationId="{380B0ED9-FB6F-4D09-B4B2-19326ECB2D05}"/>
          </ac:spMkLst>
        </pc:spChg>
        <pc:spChg chg="add mod ord">
          <ac:chgData name="Kulinich Bohdan" userId="48e65c9f34e137d0" providerId="LiveId" clId="{4F4595B0-F631-4D75-B48D-EA7476EA3CC6}" dt="2020-01-29T10:43:32.246" v="889" actId="167"/>
          <ac:spMkLst>
            <pc:docMk/>
            <pc:sldMk cId="948890182" sldId="367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8" creationId="{F40E5BD0-779A-4AC0-8096-F731E262E638}"/>
          </ac:spMkLst>
        </pc:spChg>
        <pc:spChg chg="add mod">
          <ac:chgData name="Kulinich Bohdan" userId="48e65c9f34e137d0" providerId="LiveId" clId="{4F4595B0-F631-4D75-B48D-EA7476EA3CC6}" dt="2020-01-29T10:47:35.128" v="917" actId="207"/>
          <ac:spMkLst>
            <pc:docMk/>
            <pc:sldMk cId="948890182" sldId="367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40" creationId="{C48C3763-79FF-4D90-8BF7-1E30F9C1392E}"/>
          </ac:spMkLst>
        </pc:spChg>
        <pc:spChg chg="add del mod">
          <ac:chgData name="Kulinich Bohdan" userId="48e65c9f34e137d0" providerId="LiveId" clId="{4F4595B0-F631-4D75-B48D-EA7476EA3CC6}" dt="2020-01-28T05:30:05.768" v="737" actId="478"/>
          <ac:spMkLst>
            <pc:docMk/>
            <pc:sldMk cId="948890182" sldId="367"/>
            <ac:spMk id="40" creationId="{FCCC00ED-3A57-41D1-A47E-5368C750B9BC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41" creationId="{AF512CF9-6326-400B-96A4-008C2F1831DF}"/>
          </ac:spMkLst>
        </pc:spChg>
        <pc:spChg chg="add mod ord">
          <ac:chgData name="Kulinich Bohdan" userId="48e65c9f34e137d0" providerId="LiveId" clId="{4F4595B0-F631-4D75-B48D-EA7476EA3CC6}" dt="2020-01-28T05:52:24.438" v="837" actId="167"/>
          <ac:spMkLst>
            <pc:docMk/>
            <pc:sldMk cId="948890182" sldId="367"/>
            <ac:spMk id="42" creationId="{2721ACA3-7E73-4D65-9414-7D6D637F9834}"/>
          </ac:spMkLst>
        </pc:spChg>
        <pc:spChg chg="add mod">
          <ac:chgData name="Kulinich Bohdan" userId="48e65c9f34e137d0" providerId="LiveId" clId="{4F4595B0-F631-4D75-B48D-EA7476EA3CC6}" dt="2020-01-28T05:51:36.447" v="828" actId="1076"/>
          <ac:spMkLst>
            <pc:docMk/>
            <pc:sldMk cId="948890182" sldId="367"/>
            <ac:spMk id="43" creationId="{F72E6CC2-D535-46C4-96AB-2C0ED0FB7EA9}"/>
          </ac:spMkLst>
        </pc:spChg>
        <pc:spChg chg="add del mod">
          <ac:chgData name="Kulinich Bohdan" userId="48e65c9f34e137d0" providerId="LiveId" clId="{4F4595B0-F631-4D75-B48D-EA7476EA3CC6}" dt="2020-01-28T05:47:51.924" v="788" actId="478"/>
          <ac:spMkLst>
            <pc:docMk/>
            <pc:sldMk cId="948890182" sldId="367"/>
            <ac:spMk id="44" creationId="{037F3C32-F781-4C2D-B8E2-AB37C7D5D39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4F4595B0-F631-4D75-B48D-EA7476EA3CC6}" dt="2020-01-28T05:48:37.098" v="796" actId="1076"/>
          <ac:spMkLst>
            <pc:docMk/>
            <pc:sldMk cId="948890182" sldId="367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4F4595B0-F631-4D75-B48D-EA7476EA3CC6}" dt="2020-01-29T10:50:43.756" v="958" actId="1076"/>
          <ac:spMkLst>
            <pc:docMk/>
            <pc:sldMk cId="948890182" sldId="367"/>
            <ac:spMk id="46" creationId="{FDB4E440-586F-4857-BB66-0FB0372A7C13}"/>
          </ac:spMkLst>
        </pc:spChg>
        <pc:spChg chg="del">
          <ac:chgData name="Kulinich Bohdan" userId="48e65c9f34e137d0" providerId="LiveId" clId="{4F4595B0-F631-4D75-B48D-EA7476EA3CC6}" dt="2020-01-27T10:24:26.783" v="7" actId="478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4F4595B0-F631-4D75-B48D-EA7476EA3CC6}" dt="2020-01-29T11:01:35.254" v="1034" actId="1076"/>
          <ac:spMkLst>
            <pc:docMk/>
            <pc:sldMk cId="948890182" sldId="367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8" creationId="{EF435653-FED0-41C2-9888-BEEF468017F0}"/>
          </ac:spMkLst>
        </pc:spChg>
        <pc:spChg chg="add mod">
          <ac:chgData name="Kulinich Bohdan" userId="48e65c9f34e137d0" providerId="LiveId" clId="{4F4595B0-F631-4D75-B48D-EA7476EA3CC6}" dt="2020-01-29T11:02:37.691" v="1093" actId="14100"/>
          <ac:spMkLst>
            <pc:docMk/>
            <pc:sldMk cId="948890182" sldId="367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7T21:59:52.980" v="555" actId="207"/>
          <ac:spMkLst>
            <pc:docMk/>
            <pc:sldMk cId="948890182" sldId="367"/>
            <ac:spMk id="112" creationId="{80ADEA7B-78B5-4F58-B196-15E6C1979889}"/>
          </ac:spMkLst>
        </pc:spChg>
        <pc:grpChg chg="add mod">
          <ac:chgData name="Kulinich Bohdan" userId="48e65c9f34e137d0" providerId="LiveId" clId="{4F4595B0-F631-4D75-B48D-EA7476EA3CC6}" dt="2020-01-27T10:44:47.170" v="158" actId="164"/>
          <ac:grpSpMkLst>
            <pc:docMk/>
            <pc:sldMk cId="948890182" sldId="367"/>
            <ac:grpSpMk id="86" creationId="{BBC18E62-3E45-4062-A879-DCB6465D90B6}"/>
          </ac:grpSpMkLst>
        </pc:grpChg>
        <pc:grpChg chg="add mod">
          <ac:chgData name="Kulinich Bohdan" userId="48e65c9f34e137d0" providerId="LiveId" clId="{4F4595B0-F631-4D75-B48D-EA7476EA3CC6}" dt="2020-01-27T21:43:07.543" v="389" actId="1076"/>
          <ac:grpSpMkLst>
            <pc:docMk/>
            <pc:sldMk cId="948890182" sldId="367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5" creationId="{E3AC0E2F-BDA0-4F72-B614-17A5F1011196}"/>
          </ac:picMkLst>
        </pc:picChg>
        <pc:picChg chg="del">
          <ac:chgData name="Kulinich Bohdan" userId="48e65c9f34e137d0" providerId="LiveId" clId="{4F4595B0-F631-4D75-B48D-EA7476EA3CC6}" dt="2020-01-27T10:24:36.679" v="13" actId="478"/>
          <ac:picMkLst>
            <pc:docMk/>
            <pc:sldMk cId="948890182" sldId="367"/>
            <ac:picMk id="6" creationId="{C98A80C6-FA7A-48A4-8A48-75632F5BF7FE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8" creationId="{F1599FFB-1162-4C0A-93A2-0ADA3C023897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9" creationId="{C629B338-0215-4DD0-9DFC-526089EAD060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10" creationId="{60F5CC73-9BF0-4329-90E2-5DC0D9E65DB6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14" creationId="{B8018C40-D132-4681-86EC-1255D9130E40}"/>
          </ac:picMkLst>
        </pc:picChg>
        <pc:picChg chg="add del mod modCrop">
          <ac:chgData name="Kulinich Bohdan" userId="48e65c9f34e137d0" providerId="LiveId" clId="{4F4595B0-F631-4D75-B48D-EA7476EA3CC6}" dt="2020-01-27T21:33:55.102" v="322" actId="478"/>
          <ac:picMkLst>
            <pc:docMk/>
            <pc:sldMk cId="948890182" sldId="367"/>
            <ac:picMk id="17" creationId="{B142F9BB-5CA6-4294-AFC9-5CE4ECD41955}"/>
          </ac:picMkLst>
        </pc:picChg>
        <pc:picChg chg="del">
          <ac:chgData name="Kulinich Bohdan" userId="48e65c9f34e137d0" providerId="LiveId" clId="{4F4595B0-F631-4D75-B48D-EA7476EA3CC6}" dt="2020-01-27T10:24:32.323" v="10" actId="478"/>
          <ac:picMkLst>
            <pc:docMk/>
            <pc:sldMk cId="948890182" sldId="367"/>
            <ac:picMk id="19" creationId="{982B4DAE-FFF0-4D3C-9C58-CDF2363AEEAE}"/>
          </ac:picMkLst>
        </pc:picChg>
        <pc:picChg chg="add del mod">
          <ac:chgData name="Kulinich Bohdan" userId="48e65c9f34e137d0" providerId="LiveId" clId="{4F4595B0-F631-4D75-B48D-EA7476EA3CC6}" dt="2020-01-27T21:01:22.691" v="168" actId="478"/>
          <ac:picMkLst>
            <pc:docMk/>
            <pc:sldMk cId="948890182" sldId="367"/>
            <ac:picMk id="20" creationId="{4F2674C6-24F9-4017-90E5-063F02CAFC02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4" creationId="{44E92BBD-97C9-47AA-9EAD-3783B8377C87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8" creationId="{EF13DB39-FBDD-45EE-8369-10A7221D815B}"/>
          </ac:picMkLst>
        </pc:picChg>
        <pc:picChg chg="del">
          <ac:chgData name="Kulinich Bohdan" userId="48e65c9f34e137d0" providerId="LiveId" clId="{4F4595B0-F631-4D75-B48D-EA7476EA3CC6}" dt="2020-01-27T10:24:27.422" v="8" actId="478"/>
          <ac:picMkLst>
            <pc:docMk/>
            <pc:sldMk cId="948890182" sldId="367"/>
            <ac:picMk id="39" creationId="{2EC0020E-EE94-4357-B09B-18C8DE3338AC}"/>
          </ac:picMkLst>
        </pc:picChg>
        <pc:picChg chg="add">
          <ac:chgData name="Kulinich Bohdan" userId="48e65c9f34e137d0" providerId="LiveId" clId="{4F4595B0-F631-4D75-B48D-EA7476EA3CC6}" dt="2020-01-29T11:01:10.988" v="993"/>
          <ac:picMkLst>
            <pc:docMk/>
            <pc:sldMk cId="948890182" sldId="367"/>
            <ac:picMk id="44" creationId="{8467152E-EB17-44C8-8EEF-5C2C6B2C9E97}"/>
          </ac:picMkLst>
        </pc:picChg>
        <pc:picChg chg="add">
          <ac:chgData name="Kulinich Bohdan" userId="48e65c9f34e137d0" providerId="LiveId" clId="{4F4595B0-F631-4D75-B48D-EA7476EA3CC6}" dt="2020-01-29T11:02:07.232" v="1037"/>
          <ac:picMkLst>
            <pc:docMk/>
            <pc:sldMk cId="948890182" sldId="367"/>
            <ac:picMk id="48" creationId="{72F5CEB9-1F72-4B85-BB1C-D7AC023F763B}"/>
          </ac:picMkLst>
        </pc:picChg>
        <pc:picChg chg="add del">
          <ac:chgData name="Kulinich Bohdan" userId="48e65c9f34e137d0" providerId="LiveId" clId="{4F4595B0-F631-4D75-B48D-EA7476EA3CC6}" dt="2020-01-27T10:45:59.984" v="163"/>
          <ac:picMkLst>
            <pc:docMk/>
            <pc:sldMk cId="948890182" sldId="367"/>
            <ac:picMk id="87" creationId="{949FD92E-57D4-4524-BB0C-95380546B6FB}"/>
          </ac:picMkLst>
        </pc:picChg>
        <pc:inkChg chg="del">
          <ac:chgData name="Kulinich Bohdan" userId="48e65c9f34e137d0" providerId="LiveId" clId="{4F4595B0-F631-4D75-B48D-EA7476EA3CC6}" dt="2020-01-27T10:24:30.323" v="9" actId="478"/>
          <ac:inkMkLst>
            <pc:docMk/>
            <pc:sldMk cId="948890182" sldId="367"/>
            <ac:inkMk id="2" creationId="{053DD8D6-20C5-344E-A4F1-8BBE0022EDB7}"/>
          </ac:inkMkLst>
        </pc:inkChg>
        <pc:cxnChg chg="del">
          <ac:chgData name="Kulinich Bohdan" userId="48e65c9f34e137d0" providerId="LiveId" clId="{4F4595B0-F631-4D75-B48D-EA7476EA3CC6}" dt="2020-01-27T10:24:33.570" v="11" actId="478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1" creationId="{0CD4EECE-3177-4384-BA14-E05B50D9D62A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1" creationId="{A100FECE-3953-4D7E-BF42-4E9DDB870394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2" creationId="{61D13B9D-C5FA-41DF-970D-1286F842D82A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2" creationId="{74D1D897-1385-42CC-B381-17C880DCB0F6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3" creationId="{0C34DADB-D570-4FF4-8A16-CDE17A6F32E5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3" creationId="{894ADD61-BAE0-4A1A-AB95-7D7A7705DF8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4" creationId="{ABA5D554-8990-402C-AA48-450F95E1C06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5" creationId="{BD7A4265-6406-4577-A092-02F423504761}"/>
          </ac:cxnSpMkLst>
        </pc:cxnChg>
        <pc:cxnChg chg="add del mod">
          <ac:chgData name="Kulinich Bohdan" userId="48e65c9f34e137d0" providerId="LiveId" clId="{4F4595B0-F631-4D75-B48D-EA7476EA3CC6}" dt="2020-01-27T21:03:23.587" v="198" actId="478"/>
          <ac:cxnSpMkLst>
            <pc:docMk/>
            <pc:sldMk cId="948890182" sldId="367"/>
            <ac:cxnSpMk id="26" creationId="{4BEF7A47-5122-4589-962B-C99AEDDA22EE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6" creationId="{C5D055C3-D194-4AFB-B7AA-5D86C574813C}"/>
          </ac:cxnSpMkLst>
        </pc:cxnChg>
        <pc:cxnChg chg="add del mod">
          <ac:chgData name="Kulinich Bohdan" userId="48e65c9f34e137d0" providerId="LiveId" clId="{4F4595B0-F631-4D75-B48D-EA7476EA3CC6}" dt="2020-01-27T21:03:21.691" v="195" actId="478"/>
          <ac:cxnSpMkLst>
            <pc:docMk/>
            <pc:sldMk cId="948890182" sldId="367"/>
            <ac:cxnSpMk id="27" creationId="{2DD1C3D2-DB79-49A1-ACDD-30FC57DCC61C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7" creationId="{B4829C3A-C097-49C8-9E69-B72910122DC7}"/>
          </ac:cxnSpMkLst>
        </pc:cxnChg>
        <pc:cxnChg chg="add del mod">
          <ac:chgData name="Kulinich Bohdan" userId="48e65c9f34e137d0" providerId="LiveId" clId="{4F4595B0-F631-4D75-B48D-EA7476EA3CC6}" dt="2020-01-27T21:03:22.554" v="196" actId="478"/>
          <ac:cxnSpMkLst>
            <pc:docMk/>
            <pc:sldMk cId="948890182" sldId="367"/>
            <ac:cxnSpMk id="28" creationId="{84754CB1-C1FE-4B07-812D-3EBEC0A1AE1A}"/>
          </ac:cxnSpMkLst>
        </pc:cxnChg>
        <pc:cxnChg chg="add del mod">
          <ac:chgData name="Kulinich Bohdan" userId="48e65c9f34e137d0" providerId="LiveId" clId="{4F4595B0-F631-4D75-B48D-EA7476EA3CC6}" dt="2020-01-27T21:03:23.038" v="197" actId="478"/>
          <ac:cxnSpMkLst>
            <pc:docMk/>
            <pc:sldMk cId="948890182" sldId="367"/>
            <ac:cxnSpMk id="29" creationId="{21FCB009-5491-4F9A-9CDD-A8D25DB946CD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30" creationId="{D8E0EF88-6AEA-4AD1-BDAB-CC243DAF3A13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6" creationId="{5956099B-AB9A-4B25-AF6F-51D593AE0144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6" creationId="{BC83C39C-5F45-467D-92DE-55E7D60D0B78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7" creationId="{F489BFDD-359F-44E5-874D-23E7BBA7A331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8" creationId="{462C1234-C99B-41D8-9205-10502D4E971D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9" creationId="{A0B41B01-3CAB-4549-A84E-962B18A9E366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40" creationId="{1DE8020C-6705-451C-BEA6-4199EA561A47}"/>
          </ac:cxnSpMkLst>
        </pc:cxnChg>
        <pc:cxnChg chg="add del mod">
          <ac:chgData name="Kulinich Bohdan" userId="48e65c9f34e137d0" providerId="LiveId" clId="{4F4595B0-F631-4D75-B48D-EA7476EA3CC6}" dt="2020-01-27T10:36:47.587" v="45" actId="478"/>
          <ac:cxnSpMkLst>
            <pc:docMk/>
            <pc:sldMk cId="948890182" sldId="367"/>
            <ac:cxnSpMk id="41" creationId="{4092DBAD-FBE6-49F6-905B-901E10ECDD4F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42" creationId="{39AC0758-A108-437A-8FAD-6907CDD43973}"/>
          </ac:cxnSpMkLst>
        </pc:cxnChg>
        <pc:cxnChg chg="add del mod">
          <ac:chgData name="Kulinich Bohdan" userId="48e65c9f34e137d0" providerId="LiveId" clId="{4F4595B0-F631-4D75-B48D-EA7476EA3CC6}" dt="2020-01-29T10:49:41.828" v="937" actId="478"/>
          <ac:cxnSpMkLst>
            <pc:docMk/>
            <pc:sldMk cId="948890182" sldId="367"/>
            <ac:cxnSpMk id="44" creationId="{1ED2A53E-1292-49B1-B726-E399E0870C7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5" creationId="{2EC79E2D-028F-492F-B788-A8D3AC4B0CA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6" creationId="{D5FC85BC-8E2E-4991-9FE2-11F5D488B40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7" creationId="{D79252AC-836B-4502-91CA-D62ACAE3F4FC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8" creationId="{9B777DB9-4AD9-4439-AC87-89A037B3FBB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9" creationId="{DFA7B259-CE16-4942-99DB-DF75C735A385}"/>
          </ac:cxnSpMkLst>
        </pc:cxnChg>
        <pc:cxnChg chg="add del mod">
          <ac:chgData name="Kulinich Bohdan" userId="48e65c9f34e137d0" providerId="LiveId" clId="{4F4595B0-F631-4D75-B48D-EA7476EA3CC6}" dt="2020-01-27T10:38:13.628" v="65" actId="478"/>
          <ac:cxnSpMkLst>
            <pc:docMk/>
            <pc:sldMk cId="948890182" sldId="367"/>
            <ac:cxnSpMk id="50" creationId="{FB1B36B2-4C91-44EF-BBD1-A19324E9C4C3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0" creationId="{FC5B1C70-EEBA-4575-959C-5BEA46E41D9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1" creationId="{E0087EB6-A263-40E8-ABAA-BB8374BC9BDB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2" creationId="{30524998-D5B5-45BD-BDB6-89CF71E80E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3" creationId="{5FD9FA61-CDCB-4E84-8558-3029538D5BF4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4" creationId="{F291E4A8-5BC1-41E1-B999-7C4D043FCF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5" creationId="{2CA2DB52-52A3-46A1-AA0E-01D007E9B59B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6" creationId="{04A47839-EC21-4418-B474-554E43D6716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7" creationId="{316D9849-2886-4CD6-A477-366483D4A79E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8" creationId="{53AFDBBD-5315-42C6-8FBE-9750295F28A9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8" creationId="{DEEACDE9-7224-4F5E-9129-203F04893D9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9" creationId="{541D0BE9-83DD-4984-9610-CDA846F18C3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9" creationId="{C97C1EF3-077B-4001-A229-BEFB1A6E70B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0" creationId="{2E321E3A-C2A0-4347-AF27-9440D1A1A354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0" creationId="{85FF5EBE-66CE-474F-B3FA-E7A2ABF6A9EC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1" creationId="{B18C3124-53D3-4EE4-8C61-3563678A3AB7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1" creationId="{DC26C7CC-ED5A-47EF-96D6-1E93ED776C7A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2" creationId="{5D4FCAE1-BF47-4002-85BE-6FF7E652ADC5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2" creationId="{72D077D8-2791-4EF7-95AE-C5309720A2EF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6" creationId="{0991DF37-FDC0-4B7E-9205-FF82612A67D2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6" creationId="{31FDBBCC-5627-4F22-B9B9-EA2B9122431D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7" creationId="{67231166-C01B-41B7-95F2-CC0A98894D4F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7" creationId="{6AA93C39-034B-4443-9622-867B216E033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68" creationId="{7C021BC9-71EA-4D39-9031-C0B40FB76A6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9" creationId="{C5801608-C2AF-4A3E-AB2F-066D95CE70D0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0" creationId="{83E6E653-720A-4C34-9B4D-D978D83B471C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1" creationId="{19F9FE2D-FEB2-4F55-B053-72C36671172A}"/>
          </ac:cxnSpMkLst>
        </pc:cxnChg>
        <pc:cxnChg chg="add del mod">
          <ac:chgData name="Kulinich Bohdan" userId="48e65c9f34e137d0" providerId="LiveId" clId="{4F4595B0-F631-4D75-B48D-EA7476EA3CC6}" dt="2020-01-27T21:01:42.133" v="175" actId="478"/>
          <ac:cxnSpMkLst>
            <pc:docMk/>
            <pc:sldMk cId="948890182" sldId="367"/>
            <ac:cxnSpMk id="72" creationId="{07BC8EE5-3556-4A9F-9E70-81D15799AE06}"/>
          </ac:cxnSpMkLst>
        </pc:cxnChg>
        <pc:cxnChg chg="add del mod">
          <ac:chgData name="Kulinich Bohdan" userId="48e65c9f34e137d0" providerId="LiveId" clId="{4F4595B0-F631-4D75-B48D-EA7476EA3CC6}" dt="2020-01-27T21:01:41.212" v="174" actId="478"/>
          <ac:cxnSpMkLst>
            <pc:docMk/>
            <pc:sldMk cId="948890182" sldId="367"/>
            <ac:cxnSpMk id="73" creationId="{C75A4DAC-00A4-4831-A8B5-58F1293CF488}"/>
          </ac:cxnSpMkLst>
        </pc:cxnChg>
        <pc:cxnChg chg="add del mod">
          <ac:chgData name="Kulinich Bohdan" userId="48e65c9f34e137d0" providerId="LiveId" clId="{4F4595B0-F631-4D75-B48D-EA7476EA3CC6}" dt="2020-01-27T21:01:40.469" v="173" actId="478"/>
          <ac:cxnSpMkLst>
            <pc:docMk/>
            <pc:sldMk cId="948890182" sldId="367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7T10:43:27.912" v="137"/>
          <ac:cxnSpMkLst>
            <pc:docMk/>
            <pc:sldMk cId="948890182" sldId="367"/>
            <ac:cxnSpMk id="75" creationId="{7C01920D-56E3-45CE-9C76-E0FF5614E0EA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5" creationId="{9C929A9D-A475-4F37-86E5-E547A1324683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6" creationId="{39FB272D-BFC3-4656-A521-0372B4EFC194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7" creationId="{DCADC69B-5084-4DD8-B04A-870F51C339C5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8" creationId="{C013B52D-9FB7-4B95-9EFC-6B95DF19F57A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9" creationId="{D7ED000B-A948-4E5D-93B0-2D81C13CD89C}"/>
          </ac:cxnSpMkLst>
        </pc:cxnChg>
        <pc:cxnChg chg="add del">
          <ac:chgData name="Kulinich Bohdan" userId="48e65c9f34e137d0" providerId="LiveId" clId="{4F4595B0-F631-4D75-B48D-EA7476EA3CC6}" dt="2020-01-27T10:43:44.773" v="142"/>
          <ac:cxnSpMkLst>
            <pc:docMk/>
            <pc:sldMk cId="948890182" sldId="367"/>
            <ac:cxnSpMk id="80" creationId="{7E283AEF-8A78-4A25-AEC7-91B82B039F19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80" creationId="{9D459D0C-B05F-4874-8E98-D8FAE92883FB}"/>
          </ac:cxnSpMkLst>
        </pc:cxnChg>
        <pc:cxnChg chg="add del mod">
          <ac:chgData name="Kulinich Bohdan" userId="48e65c9f34e137d0" providerId="LiveId" clId="{4F4595B0-F631-4D75-B48D-EA7476EA3CC6}" dt="2020-01-27T21:01:39.663" v="172" actId="478"/>
          <ac:cxnSpMkLst>
            <pc:docMk/>
            <pc:sldMk cId="948890182" sldId="367"/>
            <ac:cxnSpMk id="81" creationId="{50272D01-F05B-4B2F-A1BB-7DCD40868E72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3" creationId="{581A8BF5-5BD8-4390-9F23-F5C6E1260277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4" creationId="{D6E93A29-DFBB-4EB0-94FF-5F7C494A76EA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5" creationId="{3822CEFF-3CAD-44AC-8417-4808FF01B11C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6" creationId="{151649F3-F999-4ACF-B73C-674F18D9003B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7" creationId="{97CFF44A-3A88-4E5D-880A-2203F77BEDBF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8" creationId="{55751AE2-D480-4F4F-992D-B36D73CBF83E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9" creationId="{0DC9EAC1-8EF7-45C7-BE10-F4261659DDA3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90" creationId="{20FD5E58-99E2-4944-8335-9D005F14594B}"/>
          </ac:cxnSpMkLst>
        </pc:cxnChg>
        <pc:cxnChg chg="add mod">
          <ac:chgData name="Kulinich Bohdan" userId="48e65c9f34e137d0" providerId="LiveId" clId="{4F4595B0-F631-4D75-B48D-EA7476EA3CC6}" dt="2020-01-29T10:48:33.886" v="924" actId="208"/>
          <ac:cxnSpMkLst>
            <pc:docMk/>
            <pc:sldMk cId="948890182" sldId="367"/>
            <ac:cxnSpMk id="91" creationId="{BF74A26F-84D2-475E-A74B-66F96E33F7F6}"/>
          </ac:cxnSpMkLst>
        </pc:cxnChg>
        <pc:cxnChg chg="add mod">
          <ac:chgData name="Kulinich Bohdan" userId="48e65c9f34e137d0" providerId="LiveId" clId="{4F4595B0-F631-4D75-B48D-EA7476EA3CC6}" dt="2020-01-27T21:43:07.543" v="389" actId="1076"/>
          <ac:cxnSpMkLst>
            <pc:docMk/>
            <pc:sldMk cId="948890182" sldId="367"/>
            <ac:cxnSpMk id="93" creationId="{40DF2A0E-D8FD-4EC8-8D4C-F11392D22C87}"/>
          </ac:cxnSpMkLst>
        </pc:cxnChg>
        <pc:cxnChg chg="add mod">
          <ac:chgData name="Kulinich Bohdan" userId="48e65c9f34e137d0" providerId="LiveId" clId="{4F4595B0-F631-4D75-B48D-EA7476EA3CC6}" dt="2020-01-29T10:48:06.355" v="921" actId="208"/>
          <ac:cxnSpMkLst>
            <pc:docMk/>
            <pc:sldMk cId="948890182" sldId="367"/>
            <ac:cxnSpMk id="95" creationId="{CA59377F-10EA-4B7C-A6A9-0F134F91AD98}"/>
          </ac:cxnSpMkLst>
        </pc:cxnChg>
        <pc:cxnChg chg="add mod">
          <ac:chgData name="Kulinich Bohdan" userId="48e65c9f34e137d0" providerId="LiveId" clId="{4F4595B0-F631-4D75-B48D-EA7476EA3CC6}" dt="2020-01-28T04:59:22.974" v="599" actId="14100"/>
          <ac:cxnSpMkLst>
            <pc:docMk/>
            <pc:sldMk cId="948890182" sldId="367"/>
            <ac:cxnSpMk id="96" creationId="{128A0B6C-EE60-46E0-B3C3-617CB9851B06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7" creationId="{729297BB-23E3-4A5E-8CDD-02429E8E9200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8" creationId="{9C0A157C-0956-480C-B450-80709B0FC22A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0" creationId="{F7B1FA5D-7664-40A0-AB65-C9C44504810F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1" creationId="{FB271A7D-D476-43AB-A77D-3E1FA567ED75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2" creationId="{75A9839F-C977-457A-BA08-D9D7513726E4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3" creationId="{B1A8A933-1923-4570-BFA3-21F4B28CA541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4" creationId="{0122A6C3-6DAB-4F51-9B14-3D663F95110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5" creationId="{CDB2C728-A963-480A-9AD8-3367DFC740F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6" creationId="{2D79E8E9-3C7C-4409-B9BD-9220620D0E4A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7" creationId="{CEF0859B-FA9C-4F92-845D-5F06A38B628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8" creationId="{5EA509EF-FA90-4E35-9A6B-2F3EB03D888E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9" creationId="{4522D5AA-738B-49CB-B554-250DA227CA5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10" creationId="{F5DEE732-82AD-4838-8699-35CBC0E6C78A}"/>
          </ac:cxnSpMkLst>
        </pc:cxnChg>
      </pc:sldChg>
      <pc:sldChg chg="addSp delSp modSp ord delAnim modAnim">
        <pc:chgData name="Kulinich Bohdan" userId="48e65c9f34e137d0" providerId="LiveId" clId="{4F4595B0-F631-4D75-B48D-EA7476EA3CC6}" dt="2020-01-30T08:02:35.919" v="5241" actId="14100"/>
        <pc:sldMkLst>
          <pc:docMk/>
          <pc:sldMk cId="1743156989" sldId="368"/>
        </pc:sldMkLst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4F4595B0-F631-4D75-B48D-EA7476EA3CC6}" dt="2020-01-29T18:44:40.442" v="3158" actId="20577"/>
          <ac:spMkLst>
            <pc:docMk/>
            <pc:sldMk cId="1743156989" sldId="368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5" creationId="{D146BC9A-5850-4D37-AE7D-A4918074CCF9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7" creationId="{89E0ABE1-2859-4D1B-9664-6195C49F867A}"/>
          </ac:spMkLst>
        </pc:spChg>
        <pc:spChg chg="add mod ord">
          <ac:chgData name="Kulinich Bohdan" userId="48e65c9f34e137d0" providerId="LiveId" clId="{4F4595B0-F631-4D75-B48D-EA7476EA3CC6}" dt="2020-01-29T18:58:01.679" v="3404" actId="1076"/>
          <ac:spMkLst>
            <pc:docMk/>
            <pc:sldMk cId="1743156989" sldId="368"/>
            <ac:spMk id="12" creationId="{C51EC176-342C-406F-A02D-2161BF48F858}"/>
          </ac:spMkLst>
        </pc:spChg>
        <pc:spChg chg="add mod ord">
          <ac:chgData name="Kulinich Bohdan" userId="48e65c9f34e137d0" providerId="LiveId" clId="{4F4595B0-F631-4D75-B48D-EA7476EA3CC6}" dt="2020-01-29T18:58:13.965" v="3405" actId="1076"/>
          <ac:spMkLst>
            <pc:docMk/>
            <pc:sldMk cId="1743156989" sldId="368"/>
            <ac:spMk id="15" creationId="{3F518721-0298-4721-A7CC-B92E1B3CD7BE}"/>
          </ac:spMkLst>
        </pc:spChg>
        <pc:spChg chg="del">
          <ac:chgData name="Kulinich Bohdan" userId="48e65c9f34e137d0" providerId="LiveId" clId="{4F4595B0-F631-4D75-B48D-EA7476EA3CC6}" dt="2020-01-29T18:44:57.640" v="3163" actId="478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6" creationId="{C830C49C-4B22-403C-A351-713BFD029551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7" creationId="{4BD8D31F-6FB9-4D70-B50A-6BA5C7BCBCBA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0" creationId="{04CD1B42-DF59-405C-A4AB-5588888EB83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1" creationId="{C8443418-78B5-4643-8632-FE6F01EB5922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2" creationId="{2C6FA939-9671-4A67-81A7-CDB615BEB00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188" creationId="{62CED440-88E0-49FF-8CE5-947C1ED49B7A}"/>
          </ac:spMkLst>
        </pc:spChg>
        <pc:spChg chg="add mod">
          <ac:chgData name="Kulinich Bohdan" userId="48e65c9f34e137d0" providerId="LiveId" clId="{4F4595B0-F631-4D75-B48D-EA7476EA3CC6}" dt="2020-01-29T19:02:47.752" v="3560" actId="207"/>
          <ac:spMkLst>
            <pc:docMk/>
            <pc:sldMk cId="1743156989" sldId="368"/>
            <ac:spMk id="190" creationId="{E9E0223B-D723-4963-AC91-7174DB7C7D27}"/>
          </ac:spMkLst>
        </pc:spChg>
        <pc:spChg chg="add mod">
          <ac:chgData name="Kulinich Bohdan" userId="48e65c9f34e137d0" providerId="LiveId" clId="{4F4595B0-F631-4D75-B48D-EA7476EA3CC6}" dt="2020-01-30T08:02:35.919" v="5241" actId="14100"/>
          <ac:spMkLst>
            <pc:docMk/>
            <pc:sldMk cId="1743156989" sldId="368"/>
            <ac:spMk id="199" creationId="{24B601A0-1BF4-4324-BD83-502022A05540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201" creationId="{535278C4-2FF9-49D0-9B98-13E0B4995F43}"/>
          </ac:spMkLst>
        </pc:spChg>
        <pc:spChg chg="add mod">
          <ac:chgData name="Kulinich Bohdan" userId="48e65c9f34e137d0" providerId="LiveId" clId="{4F4595B0-F631-4D75-B48D-EA7476EA3CC6}" dt="2020-01-29T19:12:08.537" v="3674" actId="20577"/>
          <ac:spMkLst>
            <pc:docMk/>
            <pc:sldMk cId="1743156989" sldId="368"/>
            <ac:spMk id="202" creationId="{3993C384-F292-470A-AF28-D1A485E64011}"/>
          </ac:spMkLst>
        </pc:spChg>
        <pc:spChg chg="add mod ord">
          <ac:chgData name="Kulinich Bohdan" userId="48e65c9f34e137d0" providerId="LiveId" clId="{4F4595B0-F631-4D75-B48D-EA7476EA3CC6}" dt="2020-01-30T07:59:49.004" v="5229" actId="167"/>
          <ac:spMkLst>
            <pc:docMk/>
            <pc:sldMk cId="1743156989" sldId="368"/>
            <ac:spMk id="204" creationId="{08666BED-E1E7-4FF3-8AFD-7A8F324D71C5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0" creationId="{8A7BB13E-A04A-40AF-AFE6-F08FBB45C64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1" creationId="{316E2B1D-61AF-4FCF-904B-03931880224F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2" creationId="{EC99F7EA-CBB5-44A1-9E67-C399526490D3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3" creationId="{50928174-4AE3-4614-BE0C-3BC1611091D0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4" creationId="{D30B6BC9-23C2-464C-977E-5FB7E09FACF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5" creationId="{5652C267-7116-489E-B2CD-4A1579EB9E2F}"/>
          </ac:spMkLst>
        </pc:s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75" creationId="{643C084F-3E40-435A-BE91-E15157A68263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83" creationId="{86C3D293-7CCC-4BA9-98D8-160569F47446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102" creationId="{AC65B1EA-9898-4CA5-A789-AC884808E782}"/>
          </ac:grpSpMkLst>
        </pc:grpChg>
        <pc:grpChg chg="add mod">
          <ac:chgData name="Kulinich Bohdan" userId="48e65c9f34e137d0" providerId="LiveId" clId="{4F4595B0-F631-4D75-B48D-EA7476EA3CC6}" dt="2020-01-29T18:58:13.965" v="3405" actId="1076"/>
          <ac:grpSpMkLst>
            <pc:docMk/>
            <pc:sldMk cId="1743156989" sldId="368"/>
            <ac:grpSpMk id="121" creationId="{CEADE625-3D29-4377-83E4-59EBBED2E2DA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65" creationId="{1DF1EA8C-13CF-4FAF-A82F-1CA0F70C5979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77" creationId="{08BB91C6-F7D7-4C61-8E83-BC8AB78A7858}"/>
          </ac:grpSpMkLst>
        </pc:grpChg>
        <pc:picChg chg="del">
          <ac:chgData name="Kulinich Bohdan" userId="48e65c9f34e137d0" providerId="LiveId" clId="{4F4595B0-F631-4D75-B48D-EA7476EA3CC6}" dt="2020-01-29T18:44:57.640" v="3163" actId="478"/>
          <ac:picMkLst>
            <pc:docMk/>
            <pc:sldMk cId="1743156989" sldId="368"/>
            <ac:picMk id="39" creationId="{D9D3E153-E165-4113-A3FE-05E6D3C56AB0}"/>
          </ac:picMkLst>
        </pc:picChg>
        <pc:picChg chg="add ord">
          <ac:chgData name="Kulinich Bohdan" userId="48e65c9f34e137d0" providerId="LiveId" clId="{4F4595B0-F631-4D75-B48D-EA7476EA3CC6}" dt="2020-01-29T19:11:41.572" v="3665" actId="167"/>
          <ac:picMkLst>
            <pc:docMk/>
            <pc:sldMk cId="1743156989" sldId="368"/>
            <ac:picMk id="203" creationId="{863945C9-4443-43A6-818F-969F43B6BEC4}"/>
          </ac:picMkLst>
        </pc:pic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49" creationId="{080C1386-0DF0-4DB0-95F8-C7A701ECE6E9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0" creationId="{594F823C-28D3-41E2-AB39-CC9B6F7A7BA5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53" creationId="{419240AB-E1DC-48FC-A89E-FECA011EDEB7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7" creationId="{48CADAA0-545F-4F13-B03E-BF9BFF4D10FC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63" creationId="{668DCAFC-957F-4476-A4AA-8929D2E37D77}"/>
          </ac:cxnSpMkLst>
        </pc:cxnChg>
        <pc:cxnChg chg="del mod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66" creationId="{5D4DF745-C0E0-4454-BAB9-22B41522E84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1" creationId="{3C1FD0C8-91B4-45F3-85E5-791C65F885E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4" creationId="{93A33629-25E0-4A41-AD5C-E38395A5882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0" creationId="{981CDC90-CD84-423C-85A9-4BCE069077E9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4" creationId="{2D86E49B-31A2-4467-BFA8-6307E4DC342B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5" creationId="{4A8CE9AA-50CE-49BC-AF27-A4E90D087C8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6" creationId="{2C70DD29-FB1F-4090-9C2F-B0375F48A7CA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7" creationId="{91069BD9-2E3D-4B10-9DB6-B0F46D7AA287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8" creationId="{42C9E6E0-193A-45E7-87DD-85DCF7E5DFB8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9" creationId="{86F0BEC7-7E0E-4A3A-A376-9242E696245A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101" creationId="{53C25E40-BBB1-4F62-8AE5-14EC5966017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09" creationId="{CADF0642-E8DC-4C4D-8691-A692DF569E42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1" creationId="{F4E2951E-ADE8-46FC-9C98-D6751802332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2" creationId="{903882F0-8901-41D2-8634-A7E52F9560ED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4" creationId="{30A33783-A244-4FBE-917F-E63580A78D8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5" creationId="{8A906150-1889-4CDC-9332-63BC4CF3BF5C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7" creationId="{0E23B322-5977-4A85-829B-6F7561B71E5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8" creationId="{CBE0D3E6-06ED-4C8A-BDF7-3193A4316062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9" creationId="{D7FEECC6-1986-4449-BCB5-F95CC00458D6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20" creationId="{A862B058-C042-4A37-96FD-73830D41F7B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2" creationId="{CD06D6C4-C0D2-4322-8C18-95A2CF84BE8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5" creationId="{D0324B24-61C2-4F9B-AC6D-6660A2F722C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9" creationId="{FDAC1F18-1458-4596-98B2-E6070AE0E65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1" creationId="{A14A2CE1-7D00-4125-A905-336405EB24B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2" creationId="{C9374863-49A9-4C23-8E42-53D254AA39FF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3" creationId="{9E7F46CA-57E8-4D36-B5AE-EF5F9C0FA2C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4" creationId="{CFD641E4-9402-4344-B09F-3B7359F65AF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5" creationId="{88D2FC1F-CF3A-461A-AC6D-28E82A06180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7" creationId="{3BDA7F85-F635-4F40-8241-A43DD16F81F9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8" creationId="{38E0EE6D-E828-443D-8198-3592E814B4B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9" creationId="{54A69588-7A4E-40F3-81A3-B1C615DC1AA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5" creationId="{70B5C0DF-2564-4A83-AB5D-162C8D0C901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6" creationId="{A4265753-9545-4108-A51C-BE7A9FD5BA3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7" creationId="{B2DB7150-B7BE-4D9D-92D8-C7A6849D815E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9" creationId="{B8A7BC82-4EEB-443A-8E43-53E8ACEA65F6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0" creationId="{6E5ED63B-B8B2-42C3-B47E-5ACAD45A0CC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2" creationId="{B50C4F23-E62F-4036-9B2D-CF791B87BB2D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4" creationId="{700E1F81-B489-4BDA-A95F-AF021EAD668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5" creationId="{F347092B-D2B7-4A64-914E-8812C353C571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6" creationId="{1F8EB574-D675-437F-89EB-1F607ECB21A4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7" creationId="{11FB314A-8478-4D49-B223-DD441DF6278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9" creationId="{BB7ACB8E-D355-4E50-AB6B-C4CC24FC975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1" creationId="{6B710F32-1623-4416-A2EC-2940E790CD1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2" creationId="{E5D4BFC2-A244-4640-A70E-758B7B851F4E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3" creationId="{BFB46EAF-ACE4-4ADD-907E-DC66349976B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4" creationId="{C159B005-AC84-4C92-BCF2-6D0ED9AF56B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6" creationId="{D65B9A5B-ABDC-4C84-9462-2A30B2F7977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0" creationId="{73A73A10-547C-40B0-9959-B824A3A88AEA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2" creationId="{4CB43A14-C8A2-4BAA-BA6E-E9FC4CC2D76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4" creationId="{3434B50E-4CD6-4272-BE4E-BF520F702C9F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6" creationId="{C86FDC15-2BDF-4054-B527-29C51167662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9" creationId="{57EA3B5D-4A9F-464E-8388-3AE839F39EC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1" creationId="{0EDEDF63-A075-4CE5-A19B-C7A64A3C29E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4" creationId="{E4F36350-648A-4F7C-89F1-29FCCADE9D4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7" creationId="{4B7C6948-507F-4032-93E4-71C5F7F9114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9" creationId="{735A0353-4277-479F-B6A1-667F435BE758}"/>
          </ac:cxnSpMkLst>
        </pc:cxnChg>
        <pc:cxnChg chg="add del mod">
          <ac:chgData name="Kulinich Bohdan" userId="48e65c9f34e137d0" providerId="LiveId" clId="{4F4595B0-F631-4D75-B48D-EA7476EA3CC6}" dt="2020-01-29T18:48:51.543" v="3190" actId="478"/>
          <ac:cxnSpMkLst>
            <pc:docMk/>
            <pc:sldMk cId="1743156989" sldId="368"/>
            <ac:cxnSpMk id="191" creationId="{00831177-D04D-40FD-92C7-F095F19BB28F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2" creationId="{6200E850-6A68-480E-B55F-CE3618172309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3" creationId="{ED4BF707-C8B9-4010-A592-2D36DC86D5BC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5" creationId="{E64135A8-71F0-4B10-871B-AA902F43D4F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6" creationId="{84544359-D7D4-424E-8D6C-5129E5FF4C5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7" creationId="{DE6E3D65-EDCB-452B-8E90-19F4F6F0CFC4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8" creationId="{B1AEFA94-88D4-4F6B-9859-C01ED5B5B29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0" creationId="{087D7DEF-0B2C-4C33-9799-2953B28869BF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6" creationId="{598A9E1D-335C-4DEB-8E2D-B7E66F735B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9" creationId="{A0F8F026-2CD0-47F7-B015-0469BCB7D80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1" creationId="{C642D5BF-E9BA-44B9-A988-37F38A96044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3" creationId="{9446EDD7-7CE3-4B46-90A4-5336A5B34F8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4" creationId="{D01CDD3A-3A1D-4617-A5CA-1F76218848EA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6" creationId="{ADF97B2C-CE86-4196-B47D-8233CD74E849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8" creationId="{CE1DE458-DED0-4B8A-B285-97741D1ACEB2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9" creationId="{5E7CFDA5-19FC-4585-B4D5-163A6E180DB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1" creationId="{23F6C424-683C-4AB1-89ED-148BC4BAAA31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2" creationId="{D3080FE1-AC78-462A-954E-A0671DDBB77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4" creationId="{3D99C9A5-09AE-4C45-A073-92B4858D3D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addSp delSp modSp ord addAnim delAnim modAnim">
        <pc:chgData name="Kulinich Bohdan" userId="48e65c9f34e137d0" providerId="LiveId" clId="{4F4595B0-F631-4D75-B48D-EA7476EA3CC6}" dt="2020-01-30T08:20:03.669" v="5286"/>
        <pc:sldMkLst>
          <pc:docMk/>
          <pc:sldMk cId="3041926346" sldId="369"/>
        </pc:sldMkLst>
        <pc:spChg chg="add mod">
          <ac:chgData name="Kulinich Bohdan" userId="48e65c9f34e137d0" providerId="LiveId" clId="{4F4595B0-F631-4D75-B48D-EA7476EA3CC6}" dt="2020-01-29T19:37:14.535" v="3896" actId="14100"/>
          <ac:spMkLst>
            <pc:docMk/>
            <pc:sldMk cId="3041926346" sldId="369"/>
            <ac:spMk id="2" creationId="{E097D3D6-C4F9-49DF-B03E-AF85D63D5677}"/>
          </ac:spMkLst>
        </pc:spChg>
        <pc:spChg chg="mod">
          <ac:chgData name="Kulinich Bohdan" userId="48e65c9f34e137d0" providerId="LiveId" clId="{4F4595B0-F631-4D75-B48D-EA7476EA3CC6}" dt="2020-01-29T19:29:21.208" v="3735" actId="20577"/>
          <ac:spMkLst>
            <pc:docMk/>
            <pc:sldMk cId="3041926346" sldId="369"/>
            <ac:spMk id="4" creationId="{00000000-0000-0000-0000-000000000000}"/>
          </ac:spMkLst>
        </pc:spChg>
        <pc:spChg chg="add del mod">
          <ac:chgData name="Kulinich Bohdan" userId="48e65c9f34e137d0" providerId="LiveId" clId="{4F4595B0-F631-4D75-B48D-EA7476EA3CC6}" dt="2020-01-29T19:30:10.220" v="3746" actId="478"/>
          <ac:spMkLst>
            <pc:docMk/>
            <pc:sldMk cId="3041926346" sldId="369"/>
            <ac:spMk id="41" creationId="{1F3D7720-7A9A-4B80-9732-DA77D7FF110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1" creationId="{5E0177C5-EC8F-4482-90A6-D06247B4E50B}"/>
          </ac:spMkLst>
        </pc:spChg>
        <pc:spChg chg="add mod ord">
          <ac:chgData name="Kulinich Bohdan" userId="48e65c9f34e137d0" providerId="LiveId" clId="{4F4595B0-F631-4D75-B48D-EA7476EA3CC6}" dt="2020-01-30T08:15:34.493" v="5258" actId="1076"/>
          <ac:spMkLst>
            <pc:docMk/>
            <pc:sldMk cId="3041926346" sldId="369"/>
            <ac:spMk id="82" creationId="{50DC7DE0-D2F0-4173-B73B-E17D22CCDB97}"/>
          </ac:spMkLst>
        </pc:spChg>
        <pc:spChg chg="add mod ord">
          <ac:chgData name="Kulinich Bohdan" userId="48e65c9f34e137d0" providerId="LiveId" clId="{4F4595B0-F631-4D75-B48D-EA7476EA3CC6}" dt="2020-01-30T08:17:16.129" v="5280" actId="166"/>
          <ac:spMkLst>
            <pc:docMk/>
            <pc:sldMk cId="3041926346" sldId="369"/>
            <ac:spMk id="83" creationId="{A4B682D2-01EC-4B94-896E-A7AC491AC67D}"/>
          </ac:spMkLst>
        </pc:spChg>
        <pc:spChg chg="add mod ord">
          <ac:chgData name="Kulinich Bohdan" userId="48e65c9f34e137d0" providerId="LiveId" clId="{4F4595B0-F631-4D75-B48D-EA7476EA3CC6}" dt="2020-01-29T19:32:44.791" v="3817" actId="167"/>
          <ac:spMkLst>
            <pc:docMk/>
            <pc:sldMk cId="3041926346" sldId="369"/>
            <ac:spMk id="84" creationId="{E06F745E-5EEC-43D2-9886-C65E96E66ADF}"/>
          </ac:spMkLst>
        </pc:spChg>
        <pc:spChg chg="add del mod">
          <ac:chgData name="Kulinich Bohdan" userId="48e65c9f34e137d0" providerId="LiveId" clId="{4F4595B0-F631-4D75-B48D-EA7476EA3CC6}" dt="2020-01-29T19:33:37.740" v="3822" actId="478"/>
          <ac:spMkLst>
            <pc:docMk/>
            <pc:sldMk cId="3041926346" sldId="369"/>
            <ac:spMk id="85" creationId="{B529F94C-EA22-4744-A1A9-569ED044CD90}"/>
          </ac:spMkLst>
        </pc:spChg>
        <pc:spChg chg="add mod">
          <ac:chgData name="Kulinich Bohdan" userId="48e65c9f34e137d0" providerId="LiveId" clId="{4F4595B0-F631-4D75-B48D-EA7476EA3CC6}" dt="2020-01-29T19:43:20.717" v="4013" actId="120"/>
          <ac:spMkLst>
            <pc:docMk/>
            <pc:sldMk cId="3041926346" sldId="369"/>
            <ac:spMk id="86" creationId="{F9554220-3420-4251-ADB7-9FCEBE4C8926}"/>
          </ac:spMkLst>
        </pc:spChg>
        <pc:spChg chg="add mod">
          <ac:chgData name="Kulinich Bohdan" userId="48e65c9f34e137d0" providerId="LiveId" clId="{4F4595B0-F631-4D75-B48D-EA7476EA3CC6}" dt="2020-01-29T19:43:17.371" v="4012" actId="120"/>
          <ac:spMkLst>
            <pc:docMk/>
            <pc:sldMk cId="3041926346" sldId="369"/>
            <ac:spMk id="87" creationId="{40F9B079-9DFE-48CF-9177-CAF5A440973B}"/>
          </ac:spMkLst>
        </pc:spChg>
        <pc:spChg chg="del">
          <ac:chgData name="Kulinich Bohdan" userId="48e65c9f34e137d0" providerId="LiveId" clId="{4F4595B0-F631-4D75-B48D-EA7476EA3CC6}" dt="2020-01-29T19:29:02.377" v="3678" actId="478"/>
          <ac:spMkLst>
            <pc:docMk/>
            <pc:sldMk cId="3041926346" sldId="369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29:06.347" v="3679" actId="478"/>
          <ac:spMkLst>
            <pc:docMk/>
            <pc:sldMk cId="3041926346" sldId="369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29:26.012" v="3736" actId="478"/>
          <ac:spMkLst>
            <pc:docMk/>
            <pc:sldMk cId="3041926346" sldId="369"/>
            <ac:spMk id="96" creationId="{3A0AB510-A7B6-44B7-8F23-8C29C02E8DD5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7" creationId="{783BA448-E1DB-4C00-800A-EA32DA01271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5" creationId="{DDDE025F-95A6-468D-B1FD-83AF41A5758A}"/>
          </ac:spMkLst>
        </pc:spChg>
        <pc:spChg chg="add mod ord">
          <ac:chgData name="Kulinich Bohdan" userId="48e65c9f34e137d0" providerId="LiveId" clId="{4F4595B0-F631-4D75-B48D-EA7476EA3CC6}" dt="2020-01-29T19:41:08.092" v="3956" actId="167"/>
          <ac:spMkLst>
            <pc:docMk/>
            <pc:sldMk cId="3041926346" sldId="369"/>
            <ac:spMk id="106" creationId="{4BF0EDBE-D3AF-4602-87F0-10C14CC9BB3D}"/>
          </ac:spMkLst>
        </pc:spChg>
        <pc:spChg chg="add mod ord">
          <ac:chgData name="Kulinich Bohdan" userId="48e65c9f34e137d0" providerId="LiveId" clId="{4F4595B0-F631-4D75-B48D-EA7476EA3CC6}" dt="2020-01-30T08:16:47.132" v="5270" actId="167"/>
          <ac:spMkLst>
            <pc:docMk/>
            <pc:sldMk cId="3041926346" sldId="369"/>
            <ac:spMk id="107" creationId="{D7C32865-A1BB-4B3F-9B88-D4F6BACC09C8}"/>
          </ac:spMkLst>
        </pc:spChg>
        <pc:spChg chg="add mod">
          <ac:chgData name="Kulinich Bohdan" userId="48e65c9f34e137d0" providerId="LiveId" clId="{4F4595B0-F631-4D75-B48D-EA7476EA3CC6}" dt="2020-01-29T19:41:53.922" v="3971" actId="1076"/>
          <ac:spMkLst>
            <pc:docMk/>
            <pc:sldMk cId="3041926346" sldId="369"/>
            <ac:spMk id="108" creationId="{959A9E25-2A6F-4EF1-A63D-C39FB94625A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9" creationId="{D8F75472-4927-4246-A7D6-14961317C16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0" creationId="{40A29565-C114-45A2-BDDC-57162F6994F8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1" creationId="{62D3E0BC-4F7A-4FE2-8355-5076B8A22998}"/>
          </ac:spMkLst>
        </pc:spChg>
        <pc:spChg chg="add del mod">
          <ac:chgData name="Kulinich Bohdan" userId="48e65c9f34e137d0" providerId="LiveId" clId="{4F4595B0-F631-4D75-B48D-EA7476EA3CC6}" dt="2020-01-29T19:30:59.281" v="3797" actId="14100"/>
          <ac:spMkLst>
            <pc:docMk/>
            <pc:sldMk cId="3041926346" sldId="369"/>
            <ac:spMk id="112" creationId="{909A8F3E-EA0D-400E-8F46-4D416E879BD7}"/>
          </ac:spMkLst>
        </pc:spChg>
        <pc:spChg chg="del">
          <ac:chgData name="Kulinich Bohdan" userId="48e65c9f34e137d0" providerId="LiveId" clId="{4F4595B0-F631-4D75-B48D-EA7476EA3CC6}" dt="2020-01-29T19:29:29.957" v="3738" actId="478"/>
          <ac:spMkLst>
            <pc:docMk/>
            <pc:sldMk cId="3041926346" sldId="369"/>
            <ac:spMk id="113" creationId="{19908B28-F4B0-4F20-8877-83FE34C6BEA0}"/>
          </ac:spMkLst>
        </pc:spChg>
        <pc:spChg chg="del">
          <ac:chgData name="Kulinich Bohdan" userId="48e65c9f34e137d0" providerId="LiveId" clId="{4F4595B0-F631-4D75-B48D-EA7476EA3CC6}" dt="2020-01-29T19:29:28.088" v="3737" actId="478"/>
          <ac:spMkLst>
            <pc:docMk/>
            <pc:sldMk cId="3041926346" sldId="369"/>
            <ac:spMk id="114" creationId="{2A76DFC0-129F-4F41-84B8-91A3C417F1DE}"/>
          </ac:spMkLst>
        </pc:spChg>
        <pc:spChg chg="add mod">
          <ac:chgData name="Kulinich Bohdan" userId="48e65c9f34e137d0" providerId="LiveId" clId="{4F4595B0-F631-4D75-B48D-EA7476EA3CC6}" dt="2020-01-29T19:43:11.853" v="4011" actId="120"/>
          <ac:spMkLst>
            <pc:docMk/>
            <pc:sldMk cId="3041926346" sldId="369"/>
            <ac:spMk id="115" creationId="{A260C615-2FA6-45AB-9F4C-5D5F66DB5381}"/>
          </ac:spMkLst>
        </pc:spChg>
        <pc:grpChg chg="add mod ord">
          <ac:chgData name="Kulinich Bohdan" userId="48e65c9f34e137d0" providerId="LiveId" clId="{4F4595B0-F631-4D75-B48D-EA7476EA3CC6}" dt="2020-01-30T08:16:30.448" v="5267" actId="167"/>
          <ac:grpSpMkLst>
            <pc:docMk/>
            <pc:sldMk cId="3041926346" sldId="369"/>
            <ac:grpSpMk id="58" creationId="{9D0E3D6C-FFE2-4504-9BD6-681F12AF2463}"/>
          </ac:grpSpMkLst>
        </pc:grpChg>
        <pc:cxnChg chg="add mod ord">
          <ac:chgData name="Kulinich Bohdan" userId="48e65c9f34e137d0" providerId="LiveId" clId="{4F4595B0-F631-4D75-B48D-EA7476EA3CC6}" dt="2020-01-30T08:09:14.825" v="5244" actId="167"/>
          <ac:cxnSpMkLst>
            <pc:docMk/>
            <pc:sldMk cId="3041926346" sldId="369"/>
            <ac:cxnSpMk id="40" creationId="{CDAEFBF4-2C99-4EBA-A807-400AD38CA48B}"/>
          </ac:cxnSpMkLst>
        </pc:cxnChg>
        <pc:cxnChg chg="add mod ord">
          <ac:chgData name="Kulinich Bohdan" userId="48e65c9f34e137d0" providerId="LiveId" clId="{4F4595B0-F631-4D75-B48D-EA7476EA3CC6}" dt="2020-01-30T08:09:57.996" v="5249" actId="167"/>
          <ac:cxnSpMkLst>
            <pc:docMk/>
            <pc:sldMk cId="3041926346" sldId="369"/>
            <ac:cxnSpMk id="42" creationId="{8D47BD04-B366-480F-8164-D78EB443040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4" creationId="{02F0A0B8-0CA1-4C12-ADE9-0DAB95383099}"/>
          </ac:cxnSpMkLst>
        </pc:cxnChg>
        <pc:cxnChg chg="add del mod">
          <ac:chgData name="Kulinich Bohdan" userId="48e65c9f34e137d0" providerId="LiveId" clId="{4F4595B0-F631-4D75-B48D-EA7476EA3CC6}" dt="2020-01-29T19:30:06.647" v="3745" actId="478"/>
          <ac:cxnSpMkLst>
            <pc:docMk/>
            <pc:sldMk cId="3041926346" sldId="369"/>
            <ac:cxnSpMk id="45" creationId="{29388187-1183-47C0-BBC8-B493E6AEC367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6" creationId="{CC1796BE-0EDD-44E9-A311-087E53F34A2F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7" creationId="{1DAD3AA8-0CAA-4DE1-B4B9-46E00BC72FC0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8" creationId="{C97A843D-A60E-49A0-96C2-C808686F8B10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9" creationId="{ECAF87C3-0942-47EC-983B-CBFBE48DCD7A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50" creationId="{C769E650-FF4A-40C3-BDA3-4FA5D42F7E17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1" creationId="{9938D7CE-6B79-45EE-8C42-B7765FE3D008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2" creationId="{159D7D6C-D7E6-4384-B959-F2E1204A7302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3" creationId="{188AC422-C1E9-4615-9121-CDC99321F142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4" creationId="{EAE9FBE1-9F82-4352-BBDE-B890F8BC397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5" creationId="{0BB7CD92-1A25-493D-B22B-A5585F7A648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6" creationId="{67EEEDCD-4D76-42C0-83F6-461BE44E8AB7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7" creationId="{20209637-77A8-4C4B-85BA-CC8AD0CD4471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8" creationId="{B20CB73E-9472-4EC5-8549-4A90DAB902A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69" creationId="{1EAEF92E-CC12-40F4-9513-F71E24FA5C5A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0" creationId="{2D3CC7B0-4EC5-44CA-9F21-577A22A89F33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1" creationId="{E4989305-3A9C-4DFD-84BC-DA62D76CAED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72" creationId="{60E794A4-6A9B-4358-81AE-90CF86F7F8BB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3" creationId="{1653BBA0-A186-4E86-A5B9-026BA4AE963C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4" creationId="{8DCFF0F5-49FC-4779-BA70-33578097A689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5" creationId="{0E2D74A4-2C6E-4D6B-BE48-2516AFE11B7D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6" creationId="{9DC7849E-8A04-4C38-AF3D-A64D1F84B5B9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7" creationId="{FDDBEB49-4EA8-498C-92BB-B3974DA5797F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8" creationId="{501A9544-8786-4EF8-94C7-C3AA8CA74D55}"/>
          </ac:cxnSpMkLst>
        </pc:cxnChg>
        <pc:cxnChg chg="add del mod">
          <ac:chgData name="Kulinich Bohdan" userId="48e65c9f34e137d0" providerId="LiveId" clId="{4F4595B0-F631-4D75-B48D-EA7476EA3CC6}" dt="2020-01-29T19:30:16.993" v="3748" actId="478"/>
          <ac:cxnSpMkLst>
            <pc:docMk/>
            <pc:sldMk cId="3041926346" sldId="369"/>
            <ac:cxnSpMk id="79" creationId="{61890BED-A96F-489A-9DE2-78296CB814AB}"/>
          </ac:cxnSpMkLst>
        </pc:cxnChg>
        <pc:cxnChg chg="add del mod">
          <ac:chgData name="Kulinich Bohdan" userId="48e65c9f34e137d0" providerId="LiveId" clId="{4F4595B0-F631-4D75-B48D-EA7476EA3CC6}" dt="2020-01-29T19:30:14.207" v="3747" actId="478"/>
          <ac:cxnSpMkLst>
            <pc:docMk/>
            <pc:sldMk cId="3041926346" sldId="369"/>
            <ac:cxnSpMk id="80" creationId="{1D412DC7-BCEA-488A-B949-DFF7F15B91BF}"/>
          </ac:cxnSpMkLst>
        </pc:cxn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3807911934" sldId="370"/>
        </pc:sldMkLst>
      </pc:sldChg>
      <pc:sldChg chg="addSp delSp modSp ord modTransition addAnim delAnim modAnim">
        <pc:chgData name="Kulinich Bohdan" userId="48e65c9f34e137d0" providerId="LiveId" clId="{4F4595B0-F631-4D75-B48D-EA7476EA3CC6}" dt="2020-01-30T08:24:35.604" v="5288" actId="20578"/>
        <pc:sldMkLst>
          <pc:docMk/>
          <pc:sldMk cId="209467062" sldId="371"/>
        </pc:sldMkLst>
        <pc:spChg chg="add mod">
          <ac:chgData name="Kulinich Bohdan" userId="48e65c9f34e137d0" providerId="LiveId" clId="{4F4595B0-F631-4D75-B48D-EA7476EA3CC6}" dt="2020-01-29T20:43:55.670" v="4302" actId="1076"/>
          <ac:spMkLst>
            <pc:docMk/>
            <pc:sldMk cId="209467062" sldId="371"/>
            <ac:spMk id="2" creationId="{E048417F-C38E-466E-ADB3-D6E2C228B231}"/>
          </ac:spMkLst>
        </pc:spChg>
        <pc:spChg chg="mod">
          <ac:chgData name="Kulinich Bohdan" userId="48e65c9f34e137d0" providerId="LiveId" clId="{4F4595B0-F631-4D75-B48D-EA7476EA3CC6}" dt="2020-01-29T19:47:39.946" v="4084" actId="20577"/>
          <ac:spMkLst>
            <pc:docMk/>
            <pc:sldMk cId="209467062" sldId="371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35" creationId="{AB881414-4CBC-442D-B206-65642FB7CE1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6" creationId="{6B082B36-BF64-422E-81C4-2A006373B955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7" creationId="{0F7D9DF3-B8BA-452D-897B-75E329C73414}"/>
          </ac:spMkLst>
        </pc:spChg>
        <pc:spChg chg="add mod">
          <ac:chgData name="Kulinich Bohdan" userId="48e65c9f34e137d0" providerId="LiveId" clId="{4F4595B0-F631-4D75-B48D-EA7476EA3CC6}" dt="2020-01-30T08:24:34.323" v="5287" actId="20578"/>
          <ac:spMkLst>
            <pc:docMk/>
            <pc:sldMk cId="209467062" sldId="371"/>
            <ac:spMk id="39" creationId="{A944D129-C8BC-478C-94D1-80723C9A02EA}"/>
          </ac:spMkLst>
        </pc:spChg>
        <pc:spChg chg="add mod">
          <ac:chgData name="Kulinich Bohdan" userId="48e65c9f34e137d0" providerId="LiveId" clId="{4F4595B0-F631-4D75-B48D-EA7476EA3CC6}" dt="2020-01-29T20:46:31.952" v="4332" actId="1076"/>
          <ac:spMkLst>
            <pc:docMk/>
            <pc:sldMk cId="209467062" sldId="371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0" creationId="{F90A7BC5-A445-4863-8E23-DF1530F7E964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41" creationId="{77A6B595-9BF7-4600-9D72-039C9FCF9130}"/>
          </ac:spMkLst>
        </pc:spChg>
        <pc:spChg chg="add mod">
          <ac:chgData name="Kulinich Bohdan" userId="48e65c9f34e137d0" providerId="LiveId" clId="{4F4595B0-F631-4D75-B48D-EA7476EA3CC6}" dt="2020-01-29T20:48:25.211" v="4391" actId="14100"/>
          <ac:spMkLst>
            <pc:docMk/>
            <pc:sldMk cId="209467062" sldId="371"/>
            <ac:spMk id="41" creationId="{AC624C5E-BB00-46B7-B564-160C069DE40C}"/>
          </ac:spMkLst>
        </pc:spChg>
        <pc:spChg chg="add mod">
          <ac:chgData name="Kulinich Bohdan" userId="48e65c9f34e137d0" providerId="LiveId" clId="{4F4595B0-F631-4D75-B48D-EA7476EA3CC6}" dt="2020-01-29T20:48:57.021" v="4433" actId="14100"/>
          <ac:spMkLst>
            <pc:docMk/>
            <pc:sldMk cId="209467062" sldId="371"/>
            <ac:spMk id="42" creationId="{C40DA1C2-1C65-482D-8C2F-B57B51C03701}"/>
          </ac:spMkLst>
        </pc:spChg>
        <pc:spChg chg="add del mod">
          <ac:chgData name="Kulinich Bohdan" userId="48e65c9f34e137d0" providerId="LiveId" clId="{4F4595B0-F631-4D75-B48D-EA7476EA3CC6}" dt="2020-01-29T20:48:27.017" v="4392" actId="478"/>
          <ac:spMkLst>
            <pc:docMk/>
            <pc:sldMk cId="209467062" sldId="371"/>
            <ac:spMk id="43" creationId="{65E24B15-C5BF-4CCF-8842-E9B6AB448D5A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4" creationId="{D5F424B2-D70D-4833-9ECF-BA500FF0CE28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5" creationId="{0CC5DAB4-E747-4123-89CA-246CE7C837F2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5" creationId="{C082C3C9-CA18-4898-A4B8-D9FB3B728D4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7" creationId="{AC5D2839-8071-4D7F-8FEC-3D73C627C4BF}"/>
          </ac:spMkLst>
        </pc:spChg>
        <pc:spChg chg="del">
          <ac:chgData name="Kulinich Bohdan" userId="48e65c9f34e137d0" providerId="LiveId" clId="{4F4595B0-F631-4D75-B48D-EA7476EA3CC6}" dt="2020-01-29T20:39:41.321" v="4158" actId="478"/>
          <ac:spMkLst>
            <pc:docMk/>
            <pc:sldMk cId="209467062" sldId="371"/>
            <ac:spMk id="48" creationId="{2FEDC342-636F-4749-B2B1-915AFC42151F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9" creationId="{61269EAE-5EA9-490A-94F3-A570FE2C6A11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1" creationId="{1D71EB6A-EE53-4A2B-8112-AF59823E236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4" creationId="{F26C4FC2-5031-493A-8579-292D00CA3DB1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1" creationId="{5E0177C5-EC8F-4482-90A6-D06247B4E50B}"/>
          </ac:spMkLst>
        </pc:spChg>
        <pc:spChg chg="del">
          <ac:chgData name="Kulinich Bohdan" userId="48e65c9f34e137d0" providerId="LiveId" clId="{4F4595B0-F631-4D75-B48D-EA7476EA3CC6}" dt="2020-01-29T19:47:15.380" v="4018" actId="478"/>
          <ac:spMkLst>
            <pc:docMk/>
            <pc:sldMk cId="209467062" sldId="371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47:12.646" v="4017" actId="478"/>
          <ac:spMkLst>
            <pc:docMk/>
            <pc:sldMk cId="209467062" sldId="371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5" creationId="{DDDE025F-95A6-468D-B1FD-83AF41A5758A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115" creationId="{1A8B6C1D-B9AD-4A8F-8C7E-35BFCDE013B1}"/>
          </ac:spMkLst>
        </pc:spChg>
        <pc:grpChg chg="add del mod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2" creationId="{004F9204-CA7A-416F-BE11-17EFCC680C87}"/>
          </ac:grpSpMkLst>
        </pc:grpChg>
        <pc:grpChg chg="add mod">
          <ac:chgData name="Kulinich Bohdan" userId="48e65c9f34e137d0" providerId="LiveId" clId="{4F4595B0-F631-4D75-B48D-EA7476EA3CC6}" dt="2020-01-29T20:40:03.741" v="4168" actId="1076"/>
          <ac:grpSpMkLst>
            <pc:docMk/>
            <pc:sldMk cId="209467062" sldId="371"/>
            <ac:grpSpMk id="32" creationId="{5C39ED12-7B54-4C75-805C-6AB9970984C3}"/>
          </ac:grpSpMkLst>
        </pc:grpChg>
        <pc:grpChg chg="add del mod topLvl">
          <ac:chgData name="Kulinich Bohdan" userId="48e65c9f34e137d0" providerId="LiveId" clId="{4F4595B0-F631-4D75-B48D-EA7476EA3CC6}" dt="2020-01-29T20:39:40.019" v="4157" actId="478"/>
          <ac:grpSpMkLst>
            <pc:docMk/>
            <pc:sldMk cId="209467062" sldId="371"/>
            <ac:grpSpMk id="46" creationId="{77216445-1F42-44BA-B878-124F122B83A8}"/>
          </ac:grpSpMkLst>
        </pc:grpChg>
        <pc:grpChg chg="add mod topLvl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60" creationId="{CB999D89-B650-4A79-B90D-976A09086C4C}"/>
          </ac:grpSpMkLst>
        </pc:grpChg>
        <pc:grpChg chg="add del mod topLvl">
          <ac:chgData name="Kulinich Bohdan" userId="48e65c9f34e137d0" providerId="LiveId" clId="{4F4595B0-F631-4D75-B48D-EA7476EA3CC6}" dt="2020-01-29T19:55:07.096" v="4153" actId="478"/>
          <ac:grpSpMkLst>
            <pc:docMk/>
            <pc:sldMk cId="209467062" sldId="371"/>
            <ac:grpSpMk id="77" creationId="{A72DE2B8-63C3-430A-B770-9BD5BA3B5CD3}"/>
          </ac:grpSpMkLst>
        </pc:grpChg>
        <pc:picChg chg="del">
          <ac:chgData name="Kulinich Bohdan" userId="48e65c9f34e137d0" providerId="LiveId" clId="{4F4595B0-F631-4D75-B48D-EA7476EA3CC6}" dt="2020-01-29T19:47:22.614" v="4020" actId="478"/>
          <ac:picMkLst>
            <pc:docMk/>
            <pc:sldMk cId="209467062" sldId="371"/>
            <ac:picMk id="42" creationId="{FE99A425-DA4E-426E-AA2B-CDE43C28150C}"/>
          </ac:picMkLst>
        </pc:pic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38" creationId="{60CCD2AC-9F56-4D30-AF9A-B3B833038924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4" creationId="{02F0A0B8-0CA1-4C12-ADE9-0DAB95383099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7" creationId="{1DAD3AA8-0CAA-4DE1-B4B9-46E00BC72FC0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9" creationId="{ECAF87C3-0942-47EC-983B-CBFBE48DCD7A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1" creationId="{9938D7CE-6B79-45EE-8C42-B7765FE3D00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4" creationId="{EAE9FBE1-9F82-4352-BBDE-B890F8BC397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6" creationId="{67EEEDCD-4D76-42C0-83F6-461BE44E8AB7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8" creationId="{B20CB73E-9472-4EC5-8549-4A90DAB902AE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0" creationId="{576AB7BF-071A-4ED6-BD72-360FEE7DAA18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72" creationId="{60E794A4-6A9B-4358-81AE-90CF86F7F8BB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3" creationId="{754DF443-83DE-48B2-B4A4-716EB0A59D3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4" creationId="{B2A19C6D-01E2-426A-AB49-E3B2E59BFFF2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5" creationId="{23F8416F-F164-47F6-852D-3D33AE0316E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6" creationId="{DDFEB75A-7A57-4996-BE8F-23138D072B38}"/>
          </ac:cxnSpMkLst>
        </pc:cxnChg>
      </pc:sldChg>
      <pc:sldChg chg="modSp del">
        <pc:chgData name="Kulinich Bohdan" userId="48e65c9f34e137d0" providerId="LiveId" clId="{4F4595B0-F631-4D75-B48D-EA7476EA3CC6}" dt="2020-01-30T08:36:16.363" v="5289" actId="47"/>
        <pc:sldMkLst>
          <pc:docMk/>
          <pc:sldMk cId="2369868199" sldId="372"/>
        </pc:sldMkLst>
        <pc:spChg chg="mod">
          <ac:chgData name="Kulinich Bohdan" userId="48e65c9f34e137d0" providerId="LiveId" clId="{4F4595B0-F631-4D75-B48D-EA7476EA3CC6}" dt="2020-01-28T05:49:56.364" v="820" actId="207"/>
          <ac:spMkLst>
            <pc:docMk/>
            <pc:sldMk cId="2369868199" sldId="372"/>
            <ac:spMk id="46" creationId="{0B0784B8-F829-45FC-B58D-4367D610535D}"/>
          </ac:spMkLst>
        </pc:sp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96943638" sldId="37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192949742" sldId="37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363047467" sldId="376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897753581" sldId="380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324434040" sldId="381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973292121" sldId="382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236284322" sldId="383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616573316" sldId="38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473902849" sldId="38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022098799" sldId="386"/>
        </pc:sldMkLst>
      </pc:sldChg>
      <pc:sldChg chg="addSp delSp modSp delAnim modAnim">
        <pc:chgData name="Kulinich Bohdan" userId="48e65c9f34e137d0" providerId="LiveId" clId="{4F4595B0-F631-4D75-B48D-EA7476EA3CC6}" dt="2020-01-30T09:27:08.913" v="5437"/>
        <pc:sldMkLst>
          <pc:docMk/>
          <pc:sldMk cId="1851933935" sldId="387"/>
        </pc:sldMkLst>
        <pc:spChg chg="mod">
          <ac:chgData name="Kulinich Bohdan" userId="48e65c9f34e137d0" providerId="LiveId" clId="{4F4595B0-F631-4D75-B48D-EA7476EA3CC6}" dt="2020-01-30T09:21:39.108" v="5340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09:23:28.964" v="5349" actId="478"/>
          <ac:spMkLst>
            <pc:docMk/>
            <pc:sldMk cId="1851933935" sldId="387"/>
            <ac:spMk id="26" creationId="{66366080-78EC-47B9-AE43-8FDDB43C5A4D}"/>
          </ac:spMkLst>
        </pc:spChg>
        <pc:spChg chg="add mod">
          <ac:chgData name="Kulinich Bohdan" userId="48e65c9f34e137d0" providerId="LiveId" clId="{4F4595B0-F631-4D75-B48D-EA7476EA3CC6}" dt="2020-01-30T09:24:14.829" v="5365" actId="14100"/>
          <ac:spMkLst>
            <pc:docMk/>
            <pc:sldMk cId="1851933935" sldId="387"/>
            <ac:spMk id="40" creationId="{59D6237B-09CD-40C1-AE84-AD7FAA69B3F9}"/>
          </ac:spMkLst>
        </pc:spChg>
        <pc:spChg chg="add mod">
          <ac:chgData name="Kulinich Bohdan" userId="48e65c9f34e137d0" providerId="LiveId" clId="{4F4595B0-F631-4D75-B48D-EA7476EA3CC6}" dt="2020-01-30T09:24:40.244" v="5375" actId="14100"/>
          <ac:spMkLst>
            <pc:docMk/>
            <pc:sldMk cId="1851933935" sldId="387"/>
            <ac:spMk id="41" creationId="{7C5D65CC-C0A2-401D-8B01-BE3471B42A7B}"/>
          </ac:spMkLst>
        </pc:spChg>
        <pc:spChg chg="add mod">
          <ac:chgData name="Kulinich Bohdan" userId="48e65c9f34e137d0" providerId="LiveId" clId="{4F4595B0-F631-4D75-B48D-EA7476EA3CC6}" dt="2020-01-30T09:25:38.246" v="5405" actId="20577"/>
          <ac:spMkLst>
            <pc:docMk/>
            <pc:sldMk cId="1851933935" sldId="387"/>
            <ac:spMk id="42" creationId="{66AE06E9-B33D-40DF-AAD0-286BB2257872}"/>
          </ac:spMkLst>
        </pc:spChg>
        <pc:spChg chg="add del mod">
          <ac:chgData name="Kulinich Bohdan" userId="48e65c9f34e137d0" providerId="LiveId" clId="{4F4595B0-F631-4D75-B48D-EA7476EA3CC6}" dt="2020-01-30T09:25:27.436" v="5394" actId="478"/>
          <ac:spMkLst>
            <pc:docMk/>
            <pc:sldMk cId="1851933935" sldId="387"/>
            <ac:spMk id="43" creationId="{AF6903CD-44BA-4F50-BF17-098952EE00E3}"/>
          </ac:spMkLst>
        </pc:s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9" creationId="{565D9C45-52B3-477C-B71B-1A0DF38912A8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14" creationId="{0FCDA0A9-6875-4AF9-9626-93DB603C97D0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20" creationId="{B6DCC552-CA44-4607-93F9-948D669E5327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25" creationId="{56068667-14D9-470B-AD70-FE03FCA2DF71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0" creationId="{F2144E83-0FEC-4AC0-9C28-2899D13A6200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6" creationId="{FB813836-5320-4416-A68D-C79D511C668E}"/>
          </ac:grpSpMkLst>
        </pc:grpChg>
        <pc:picChg chg="mod">
          <ac:chgData name="Kulinich Bohdan" userId="48e65c9f34e137d0" providerId="LiveId" clId="{4F4595B0-F631-4D75-B48D-EA7476EA3CC6}" dt="2020-01-30T09:23:08.619" v="5345" actId="1076"/>
          <ac:picMkLst>
            <pc:docMk/>
            <pc:sldMk cId="1851933935" sldId="387"/>
            <ac:picMk id="7" creationId="{CEF47511-F81C-40CA-A084-F234133CB104}"/>
          </ac:picMkLst>
        </pc:pic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8" creationId="{6FC852BA-AB2B-45C1-AB29-91A50F118D45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8" creationId="{C7CBE50D-07BD-4AB1-B796-96F451197564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9" creationId="{75AF8AA6-4225-40FC-8F53-930ED3C18F9E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24" creationId="{C6F90B2A-1FD3-48C9-B482-33BF6FE2B935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4" creationId="{A6F8AA3E-F57C-483A-A541-ECCB191477B8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5" creationId="{1225A209-9A47-4748-995F-D02E847B3C2C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0:07.222" v="5733"/>
        <pc:sldMkLst>
          <pc:docMk/>
          <pc:sldMk cId="1256064280" sldId="388"/>
        </pc:sldMkLst>
        <pc:spChg chg="mod">
          <ac:chgData name="Kulinich Bohdan" userId="48e65c9f34e137d0" providerId="LiveId" clId="{4F4595B0-F631-4D75-B48D-EA7476EA3CC6}" dt="2020-01-30T10:15:13.679" v="5470" actId="1076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4F4595B0-F631-4D75-B48D-EA7476EA3CC6}" dt="2020-01-30T10:17:13.684" v="5562" actId="20577"/>
          <ac:spMkLst>
            <pc:docMk/>
            <pc:sldMk cId="1256064280" sldId="388"/>
            <ac:spMk id="21" creationId="{471DD612-F7DC-41C2-BEC5-F25FEE565060}"/>
          </ac:spMkLst>
        </pc:spChg>
        <pc:spChg chg="add mod">
          <ac:chgData name="Kulinich Bohdan" userId="48e65c9f34e137d0" providerId="LiveId" clId="{4F4595B0-F631-4D75-B48D-EA7476EA3CC6}" dt="2020-01-30T10:17:41.771" v="5615" actId="14100"/>
          <ac:spMkLst>
            <pc:docMk/>
            <pc:sldMk cId="1256064280" sldId="388"/>
            <ac:spMk id="22" creationId="{CC83A5C8-F401-41A4-90EF-23C2BA757A4C}"/>
          </ac:spMkLst>
        </pc:spChg>
        <pc:spChg chg="add mod">
          <ac:chgData name="Kulinich Bohdan" userId="48e65c9f34e137d0" providerId="LiveId" clId="{4F4595B0-F631-4D75-B48D-EA7476EA3CC6}" dt="2020-01-30T10:18:16.356" v="5677" actId="20577"/>
          <ac:spMkLst>
            <pc:docMk/>
            <pc:sldMk cId="1256064280" sldId="388"/>
            <ac:spMk id="23" creationId="{F7DA8827-3925-47A4-A549-9231CA373648}"/>
          </ac:spMkLst>
        </pc:spChg>
        <pc:picChg chg="add">
          <ac:chgData name="Kulinich Bohdan" userId="48e65c9f34e137d0" providerId="LiveId" clId="{4F4595B0-F631-4D75-B48D-EA7476EA3CC6}" dt="2020-01-30T10:19:25.809" v="5679"/>
          <ac:picMkLst>
            <pc:docMk/>
            <pc:sldMk cId="1256064280" sldId="388"/>
            <ac:picMk id="25" creationId="{822C6C51-A13C-44C3-BC7A-49FAF6C01AE4}"/>
          </ac:picMkLst>
        </pc:pic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9" creationId="{509BA69C-FEE5-4052-B786-A412C1D86D8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1" creationId="{230898AF-1BBB-4A08-962F-06206C837751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2" creationId="{09D49F6E-F89F-4A4F-9436-401D2668F6A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4" creationId="{9842A6E5-4ED3-49DC-85E7-DA9678D5043A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5" creationId="{3F710B8E-0EB8-42B7-AA60-A79128917FAE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6" creationId="{74636069-89C4-45B5-AE87-405BC43B481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7" creationId="{9196E0BF-CE2B-4F60-847F-30209BD3DC79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8" creationId="{CB5E139F-42DF-4A8A-B95F-FAAE1BA84C8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4" creationId="{F50D565D-2A88-47DF-8EE9-057A735640D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7" creationId="{F74EE921-2A4F-4D29-9C1D-C360E6F5DFAD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8" creationId="{0EC1D234-AD9F-42B1-A6E6-3CB5882AFFB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9" creationId="{D039A463-EA20-4A8B-9789-1FE0483AAA6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0" creationId="{535B5AFC-E6DE-4FCC-8F63-90C31C38B928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1:31.484" v="5843"/>
        <pc:sldMkLst>
          <pc:docMk/>
          <pc:sldMk cId="273846800" sldId="389"/>
        </pc:sldMkLst>
        <pc:spChg chg="mod">
          <ac:chgData name="Kulinich Bohdan" userId="48e65c9f34e137d0" providerId="LiveId" clId="{4F4595B0-F631-4D75-B48D-EA7476EA3CC6}" dt="2020-01-30T10:31:25.985" v="5841" actId="1076"/>
          <ac:spMkLst>
            <pc:docMk/>
            <pc:sldMk cId="273846800" sldId="389"/>
            <ac:spMk id="6" creationId="{4CD1B612-D16C-4F70-8335-78480BFE8EC8}"/>
          </ac:spMkLst>
        </pc:spChg>
        <pc:picChg chg="del">
          <ac:chgData name="Kulinich Bohdan" userId="48e65c9f34e137d0" providerId="LiveId" clId="{4F4595B0-F631-4D75-B48D-EA7476EA3CC6}" dt="2020-01-30T10:31:28.375" v="5842" actId="478"/>
          <ac:picMkLst>
            <pc:docMk/>
            <pc:sldMk cId="273846800" sldId="389"/>
            <ac:picMk id="2" creationId="{610CBB45-2639-4BBD-B9BF-6A3C5FFF162D}"/>
          </ac:picMkLst>
        </pc:picChg>
        <pc:picChg chg="add">
          <ac:chgData name="Kulinich Bohdan" userId="48e65c9f34e137d0" providerId="LiveId" clId="{4F4595B0-F631-4D75-B48D-EA7476EA3CC6}" dt="2020-01-30T10:31:31.484" v="5843"/>
          <ac:picMkLst>
            <pc:docMk/>
            <pc:sldMk cId="273846800" sldId="389"/>
            <ac:picMk id="19" creationId="{33CDDED6-8CCE-4C27-815A-07594633F380}"/>
          </ac:picMkLst>
        </pc:pic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5" creationId="{BEC1863B-E874-4802-8FFA-C15A47FADD6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7" creationId="{AC68D368-8DB1-44DF-BD6A-BCC56A30823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9" creationId="{6799BCFC-C72C-4450-9E81-97058337327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0" creationId="{9A4E8D98-E144-41FA-BF44-E0EA9F7F2D53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2" creationId="{8BB4E9DB-C1CF-4F89-A6C4-16FA94F0B34E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3" creationId="{167617DD-600A-4693-8D12-4452AD3F678A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4" creationId="{506DFAAE-6BCE-4726-97FD-C7E45FCC9C8B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5" creationId="{105E5954-8BC8-4A9B-AFCF-38B72F7C769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9" creationId="{A617DBD7-055E-4B94-8E48-BCA52A8EA58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1:54:31.006" v="6137"/>
        <pc:sldMkLst>
          <pc:docMk/>
          <pc:sldMk cId="2529177141" sldId="391"/>
        </pc:sldMkLst>
        <pc:spChg chg="mod">
          <ac:chgData name="Kulinich Bohdan" userId="48e65c9f34e137d0" providerId="LiveId" clId="{4F4595B0-F631-4D75-B48D-EA7476EA3CC6}" dt="2020-01-30T11:54:23.595" v="6135" actId="1076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2" creationId="{01A6C097-2F1E-40BF-874D-C128C483045C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4" creationId="{BCFB13B0-F6B5-4955-9155-63C55B210A33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5" creationId="{ACF710CD-8D05-48CC-96A0-0B21A69EF755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6" creationId="{8064E860-CB0C-4532-96ED-C95D29032F7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1" creationId="{B39603AE-D52C-470F-83D2-AF0A74D1CE0A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2" creationId="{CD3AC476-B8E9-4B67-A919-2E4605590AE3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5" creationId="{6FC46081-87DB-4174-A369-93989B59C15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6" creationId="{808D5108-5EE6-48A4-89CF-2A411D6DA9C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7" creationId="{4E08019F-39B8-4E18-9739-1134BD1CDA9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8" creationId="{1AC01BDA-BCC0-4227-B0F8-D6BBC6D13ADC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9" creationId="{6ADC468A-AFAF-40A0-A8CB-AB0DB7E864E9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0" creationId="{D1CE810C-9F86-4F0F-B2D8-C7D9DA7EC67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1" creationId="{2036B4DA-C63F-4EF5-AAE6-D069AFF3A404}"/>
          </ac:spMkLst>
        </pc:spChg>
        <pc:picChg chg="add">
          <ac:chgData name="Kulinich Bohdan" userId="48e65c9f34e137d0" providerId="LiveId" clId="{4F4595B0-F631-4D75-B48D-EA7476EA3CC6}" dt="2020-01-30T11:54:26.583" v="6136"/>
          <ac:picMkLst>
            <pc:docMk/>
            <pc:sldMk cId="2529177141" sldId="391"/>
            <ac:picMk id="42" creationId="{24D7BE60-4D47-46F6-B6E8-C99011EF3D95}"/>
          </ac:picMkLst>
        </pc:pic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5" creationId="{628BB739-5CD2-4EBA-AFF7-F540B93ACC0B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6" creationId="{B2DD645A-67B5-44EC-948B-3FBD1603B91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7" creationId="{2280F27C-2737-432D-B207-061375DF402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8" creationId="{F592BABF-633A-4BE2-A232-1AA07D9DD036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9" creationId="{0CEA7566-97ED-4060-9BD6-9E70D4A119B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0" creationId="{35740EBF-45B7-4070-BED3-AA9CFD4E6AA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7" creationId="{D080DA38-2F1E-4608-B6B2-0B8A21BF98EC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8" creationId="{D3A5576E-7AEC-4487-8229-BAB94850126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9" creationId="{7BC0CA82-0229-4E97-80F5-3F33961C3934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0" creationId="{E8CA86D8-926E-4E77-B4AC-61E6A3A3BF3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3" creationId="{7BC650D5-B031-4764-899E-39C4391A598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08:44.934" v="6362"/>
        <pc:sldMkLst>
          <pc:docMk/>
          <pc:sldMk cId="1540853477" sldId="392"/>
        </pc:sldMkLst>
        <pc:spChg chg="mod">
          <ac:chgData name="Kulinich Bohdan" userId="48e65c9f34e137d0" providerId="LiveId" clId="{4F4595B0-F631-4D75-B48D-EA7476EA3CC6}" dt="2020-01-30T13:09:55.091" v="6290" actId="123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1" creationId="{B855C1F9-79A8-44B4-9776-A7A474FB4DF1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2" creationId="{C31D29E0-F753-40B4-9EFE-3EFE8918674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6" creationId="{F1BD981E-F142-4844-B279-0AEF5F28580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7" creationId="{28AF9927-B366-4D33-B9F9-BB1666C60CAF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8" creationId="{EF222AE1-D486-47AE-95B2-1E2C047762A6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9" creationId="{EF7AA343-97A3-423D-B5D9-6A566956E49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2" creationId="{64040BF5-24DC-4D54-971E-C121C96E2DB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3" creationId="{7BEFEC5D-701A-426C-8477-722C7B25637B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4" creationId="{00BC94FC-2B9D-4778-80B9-1968EC16C94A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7" creationId="{AB86A572-453F-441B-8274-C871C0246B4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8" creationId="{7D37BA77-417C-4BA0-B2CF-A459CFD81BB7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9" creationId="{C7438B30-ADA4-4AFA-B233-A211E76D0E9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10" creationId="{694903DE-587D-42C4-9749-1A12E6878479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3" creationId="{5D4DD85D-0D42-4665-A193-23D2C281BE9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4" creationId="{3ABFB1DA-645A-46CA-A9ED-974823862C0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5" creationId="{50D368D3-2109-4F5B-AA14-FE754EFEF6AD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6" creationId="{77B181D4-D13A-403E-A2B0-B7D817E2E0A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7" creationId="{41AB5D9F-88FD-4388-823E-21C5F711488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8" creationId="{3C94F99A-9F9B-46F2-8566-4BBEDB9FCD0C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9" creationId="{66237C21-46F2-483E-81FF-A0B282C23D6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30" creationId="{F51DC08E-A430-48A9-9061-AF8F6B81D426}"/>
          </ac:spMkLst>
        </pc:spChg>
        <pc:spChg chg="add mod">
          <ac:chgData name="Kulinich Bohdan" userId="48e65c9f34e137d0" providerId="LiveId" clId="{4F4595B0-F631-4D75-B48D-EA7476EA3CC6}" dt="2020-01-30T13:11:01.424" v="6311" actId="14100"/>
          <ac:spMkLst>
            <pc:docMk/>
            <pc:sldMk cId="1540853477" sldId="392"/>
            <ac:spMk id="132" creationId="{71B5B732-503B-44C1-B899-1D6A97753E3C}"/>
          </ac:spMkLst>
        </pc:spChg>
        <pc:spChg chg="add mod">
          <ac:chgData name="Kulinich Bohdan" userId="48e65c9f34e137d0" providerId="LiveId" clId="{4F4595B0-F631-4D75-B48D-EA7476EA3CC6}" dt="2020-01-30T13:11:33.782" v="6360" actId="14100"/>
          <ac:spMkLst>
            <pc:docMk/>
            <pc:sldMk cId="1540853477" sldId="392"/>
            <ac:spMk id="133" creationId="{D76D6F2A-57A9-4289-9EB8-1B52A1C48E19}"/>
          </ac:spMkLst>
        </pc:spChg>
        <pc:picChg chg="add">
          <ac:chgData name="Kulinich Bohdan" userId="48e65c9f34e137d0" providerId="LiveId" clId="{4F4595B0-F631-4D75-B48D-EA7476EA3CC6}" dt="2020-01-30T13:10:13.559" v="6291"/>
          <ac:picMkLst>
            <pc:docMk/>
            <pc:sldMk cId="1540853477" sldId="392"/>
            <ac:picMk id="131" creationId="{C6B5EE36-5CF9-46D0-983C-F86237C480B6}"/>
          </ac:picMkLst>
        </pc:pic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6" creationId="{78D10C9C-D825-4306-8DA8-9113A2D90DE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9" creationId="{C91103F3-B81F-40CE-84D7-B94FC3CF3CA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0" creationId="{FBF529EB-552E-46CE-9E09-319FFA5D701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2" creationId="{E3D3D9DF-5B40-427C-925B-F04ADBC578E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3" creationId="{9A3C87BF-46AD-4B38-9866-8100617CC2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4" creationId="{0198D204-8CB9-4889-AA6D-DB4C6D60AFE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1" creationId="{900BE4DE-6925-4075-BA10-96F63413215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3" creationId="{A6C69763-B142-494B-954E-BF2F8793C4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4" creationId="{B412AFC8-A186-4306-9525-976B727E0BB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7" creationId="{E452B73D-5602-4D4F-8672-B1B3AAF714B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3" creationId="{BED6ACFB-2183-4A9E-8813-78221791019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4" creationId="{37DC848A-57CF-476A-9BA5-522077940A3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0" creationId="{4A040E6D-6BBD-4F3F-8230-A7AA8DB41DD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1" creationId="{05005F86-5FEF-491C-AE6E-2723CB1A0B7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2" creationId="{22B14508-864C-49A6-8B31-FD06B3C51EC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3" creationId="{5930AFD5-E856-4164-B57D-C65C456D063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4" creationId="{26E8E4E3-1756-4A29-A933-E668B05A34F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5" creationId="{F3367FFA-0B50-4F2B-B0B8-EAF39166368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6" creationId="{2C0D88D1-463F-44B5-B69E-89DE4840491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7" creationId="{4F392321-9F42-4DB9-91EC-E152A43B7C7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8" creationId="{BE0EA4FD-BA70-412A-B227-5FF402B11F1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9" creationId="{832459C7-B405-4AC0-B4B0-08C32C58CAB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0" creationId="{40769C8E-DB04-419C-94CA-4669677BC48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1" creationId="{ED06BDF2-2290-4B8A-888E-29A6A28E662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5" creationId="{236E3766-55E9-4226-BA32-B6FBB2081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6" creationId="{6CAB0228-8D69-49F5-93D9-0CB2BB7D4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7" creationId="{0FE1E969-C42A-4BED-B550-1E76FD99BB1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8" creationId="{AF1E0777-233C-4C81-9D0A-B67F6B71D11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9" creationId="{BEAB2662-1C84-4FB2-8CC2-08146F5E620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0" creationId="{5E27BE5B-C49E-4BB8-9F79-0B80FE0FE26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1" creationId="{86E0CAC6-CC38-47D5-A72B-F7AC3C58D26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2" creationId="{984348C2-C0CB-4699-9E5C-1110F4FFA2D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3" creationId="{367F4775-8372-4457-8B91-9E6C95E8A41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4" creationId="{1A9B4219-A51E-4CC5-A5CA-CE551896940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5" creationId="{087AF661-A6B0-4B5E-BAF0-D38E423E609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6" creationId="{CFA6156E-CF4D-4B1F-A09D-FA6C66070894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1" creationId="{E62D00CC-EE1B-4824-8027-8D7ED4BDCE0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2" creationId="{84F4998D-66A4-4A01-BFA7-4C3E1F1EB54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3" creationId="{E0C81281-68D8-4846-B510-F466F7100A5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4" creationId="{2D7E9673-C4F2-4FF7-B546-D6E7B9CA3E7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5" creationId="{F0B142E0-6DFE-4F57-8F07-FB5A7377DCB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6" creationId="{6DA384C6-008B-42B5-AEAC-93D9A7E1C9D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7" creationId="{3B6F87C1-D74A-473E-886D-72710CE3518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8" creationId="{8409B2F0-E833-4BB8-860E-20995F00CD4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9" creationId="{0A11F3F6-2349-46EC-A389-7435A6F5426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0" creationId="{DEE754E3-4FEB-4063-AAE7-20B176F6BC6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1" creationId="{18490D11-71D1-48D1-8AB5-1354B0E1379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11:17.133" v="6533"/>
        <pc:sldMkLst>
          <pc:docMk/>
          <pc:sldMk cId="2324379613" sldId="393"/>
        </pc:sldMkLst>
        <pc:spChg chg="mod">
          <ac:chgData name="Kulinich Bohdan" userId="48e65c9f34e137d0" providerId="LiveId" clId="{4F4595B0-F631-4D75-B48D-EA7476EA3CC6}" dt="2020-01-30T18:10:59.604" v="6529" actId="14100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199" creationId="{33C832E6-DE48-476D-B16F-277D557E2052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0" creationId="{6BE452DA-1F41-44A0-A0B3-984E5EFFD9D5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1" creationId="{E8BE8A71-A783-4FD3-9D6B-C74DD69EF4A7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2" creationId="{B54DDBFA-FB86-4DBF-9565-0C8294CBCAD9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3" creationId="{26F2AF7A-72C9-4508-8C31-B09B4C892D62}"/>
          </ac:spMkLst>
        </pc:s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1" creationId="{BD7F684A-472B-4387-BA42-88B3C3EF0D3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2" creationId="{D0C1EC49-F5B8-4E4F-9DF8-2ABE86D26D01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5" creationId="{7159C9A7-8E9D-4CA2-A8DB-1E76AF2C4C5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6" creationId="{7973CEB0-C824-40AB-A221-8B013E8DCB6F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7" creationId="{74A9E5F8-8DD2-4CCF-AE9C-3CE87EB8182C}"/>
          </ac:grpSpMkLst>
        </pc:grpChg>
        <pc:grpChg chg="del">
          <ac:chgData name="Kulinich Bohdan" userId="48e65c9f34e137d0" providerId="LiveId" clId="{4F4595B0-F631-4D75-B48D-EA7476EA3CC6}" dt="2020-01-30T18:09:15.051" v="6364" actId="478"/>
          <ac:grpSpMkLst>
            <pc:docMk/>
            <pc:sldMk cId="2324379613" sldId="393"/>
            <ac:grpSpMk id="198" creationId="{80A288F5-BF82-4FC8-AE58-CFFFB483E0B1}"/>
          </ac:grpSpMkLst>
        </pc:grpChg>
        <pc:picChg chg="add">
          <ac:chgData name="Kulinich Bohdan" userId="48e65c9f34e137d0" providerId="LiveId" clId="{4F4595B0-F631-4D75-B48D-EA7476EA3CC6}" dt="2020-01-30T18:11:07.524" v="6530"/>
          <ac:picMkLst>
            <pc:docMk/>
            <pc:sldMk cId="2324379613" sldId="393"/>
            <ac:picMk id="85" creationId="{3CD24CD5-4D14-483B-A96D-4F19CCEC3ECC}"/>
          </ac:picMkLst>
        </pc:picChg>
      </pc:sldChg>
      <pc:sldChg chg="addSp delSp modSp delAnim modAnim">
        <pc:chgData name="Kulinich Bohdan" userId="48e65c9f34e137d0" providerId="LiveId" clId="{4F4595B0-F631-4D75-B48D-EA7476EA3CC6}" dt="2020-01-31T12:20:39.176" v="6849"/>
        <pc:sldMkLst>
          <pc:docMk/>
          <pc:sldMk cId="4071669346" sldId="394"/>
        </pc:sldMkLst>
        <pc:spChg chg="mod">
          <ac:chgData name="Kulinich Bohdan" userId="48e65c9f34e137d0" providerId="LiveId" clId="{4F4595B0-F631-4D75-B48D-EA7476EA3CC6}" dt="2020-01-31T12:20:21.832" v="6844" actId="14100"/>
          <ac:spMkLst>
            <pc:docMk/>
            <pc:sldMk cId="4071669346" sldId="394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61" creationId="{47DD7B4F-BFA7-4376-BC49-0E36CFF32027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84" creationId="{133CA145-731B-4A1F-98FC-A81758F40BFD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3" creationId="{1343ABCA-3021-4529-9A2D-9E86547DD30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4" creationId="{FC2823A4-5561-4A14-AE08-DC9D47DF73D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5" creationId="{D8938640-1FFD-4A9E-8F21-B49E673D957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6" creationId="{F8F32ED5-9634-4664-A8DE-AF6F6B102F46}"/>
          </ac:spMkLst>
        </pc:spChg>
        <pc:spChg chg="del">
          <ac:chgData name="Kulinich Bohdan" userId="48e65c9f34e137d0" providerId="LiveId" clId="{4F4595B0-F631-4D75-B48D-EA7476EA3CC6}" dt="2020-01-31T12:12:28.721" v="6537" actId="478"/>
          <ac:spMkLst>
            <pc:docMk/>
            <pc:sldMk cId="4071669346" sldId="394"/>
            <ac:spMk id="107" creationId="{59124034-1961-4CDF-B943-9264CCA0AC1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8" creationId="{86D6C955-27DC-4880-BABD-BFFE9DB3D6B8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9" creationId="{EAAA4AB8-0C18-4CCD-B7A3-D432E766FD16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10" creationId="{5E2DE416-096F-467A-BCBF-9115F27408B5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1" creationId="{3D3CBA36-81DA-483D-8AA1-FA6504A4992F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2" creationId="{50F01B13-3B65-45BF-BAEF-BB2657058BE7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4" creationId="{AF6B187E-72EF-4B1D-AACE-93440CE8768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5" creationId="{4A163D09-43F3-42D2-895F-E2DCBCA8FD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6" creationId="{9CDE26FF-BE8D-41CA-B4E7-6315353DFD1F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7" creationId="{BBA3F426-990F-4626-802F-C5AB0A7C617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8" creationId="{BF158885-1DAD-4219-9C5C-AD141F56A3A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9" creationId="{0D3A0665-5976-4812-8912-2A7E6D81D7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0" creationId="{BEDD19B7-E5C9-4E2F-A587-4AB5A01E1B0B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1" creationId="{B8762017-8DCC-4762-B330-DABC4B7183F2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2" creationId="{E6709BEA-A11B-4636-95B2-85C18EC4CB1D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3" creationId="{81F1B204-6E00-4D5F-85BF-DDA444491611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0" creationId="{CBD34C22-B611-437A-982F-E4A3ABA2956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3" creationId="{5808C33A-06B2-4F2D-91C5-6407B0E8E355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3" creationId="{82588BAE-413C-4793-B5F9-E305B643234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4" creationId="{20F522D0-527B-42E4-BC59-8B5350FFBB50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5" creationId="{C4359C5B-21D3-428B-84B1-AC897206D52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6" creationId="{6A6B5B36-C61A-41D4-99C6-970F767AEE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7" creationId="{00E283E1-DE75-4462-B9BF-35C767FD86DB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8" creationId="{5CF0B8EB-E272-42C6-AEB1-030630376BA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9" creationId="{FFE27628-804B-4B30-81BC-19277B68254E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0" creationId="{DDEDD3B9-F1D9-4B7E-836D-A869FA25EA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1" creationId="{63DB7C7B-6ADB-4688-A0AE-76EFB4FCA67A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2" creationId="{D0C6451B-9A16-40FA-B5DA-98CF21125B0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7" creationId="{C3F6853A-C806-4F22-A40B-B77EC231968D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91" creationId="{F3385F6A-BD89-43A6-9DE1-36B75BA0CFD9}"/>
          </ac:spMkLst>
        </pc:spChg>
        <pc:picChg chg="add mod">
          <ac:chgData name="Kulinich Bohdan" userId="48e65c9f34e137d0" providerId="LiveId" clId="{4F4595B0-F631-4D75-B48D-EA7476EA3CC6}" dt="2020-01-31T12:20:34.781" v="6848" actId="1076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86" creationId="{530BB083-BBCF-46BE-B6DA-B56719FD513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0" creationId="{3DE19D9D-612C-44F0-823D-F370C628E064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92" creationId="{46842BEA-B597-41FF-BB98-B5ABB5B71A2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4" creationId="{A3A1D70A-59C3-4617-9FD5-0B4D6507681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7" creationId="{407A96A5-0C38-4969-AC5D-A14BC6829195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9" creationId="{9B1479DD-8D3A-42DD-BE19-BA29FDAE559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3" creationId="{7556436A-9C2A-4C04-AFEB-CCCF1036FCB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6" creationId="{46BCB2C2-DC15-4E5B-A5EF-362C33E078D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9" creationId="{5718E130-F097-46AF-AC73-99A2A441DF0B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24" creationId="{D9E012A4-CFF8-489F-8E72-25CE9F32AD3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30" creationId="{0EFE7F3F-AF1A-45F5-A8C4-E87BA15C9C9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71" creationId="{823A6655-EFEF-4B6C-95EE-5FAED22F5441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0" creationId="{2A0E7231-9683-4E17-A4D8-8A100DD82607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31" creationId="{1C3FDF81-F435-41B4-9C97-1E09452370A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2" creationId="{7B8EAEAA-97A5-4B1D-ACF0-1238BB0AAF80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3" creationId="{32ABA890-D5C1-4414-977D-DD9266618F89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4" creationId="{75882F11-0114-4235-9C67-51A933D10F27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5" creationId="{6F37654B-4527-416D-98B8-5066BB654B56}"/>
          </ac:cxnSpMkLst>
        </pc:cxnChg>
        <pc:cxnChg chg="del mod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6" creationId="{D3C16D6D-8BCE-49AF-BBA7-C2FD7A350E4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7" creationId="{1A37E639-D10D-4AA2-950B-416945A4F74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8" creationId="{ACB042AA-1675-44A7-AFD7-DFA49D3FFD1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41" creationId="{A26AFDB0-DE68-45C4-82B8-079D41AD39ED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7" creationId="{BE281DC0-D65E-4AB0-A2E6-EB454A87DE7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8" creationId="{373032BC-5EF2-4B32-BFC9-248067D2B7B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9" creationId="{0E6759E5-B875-4FE2-A8B2-409A6E24960A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0" creationId="{64519E15-01B4-4813-BCB0-7BD06FB7AC0C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1" creationId="{037FF547-8735-4965-88ED-9FBC3BA897C1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2" creationId="{911240D6-0254-4133-A6E6-379BA7DD3DA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3" creationId="{9870B23E-2DF0-4082-A212-3BD72F77A51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4" creationId="{094F9DD1-4103-4333-8700-E1C61BAA8C2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5" creationId="{FCF8F140-96F8-4612-9F36-F5A31EBFBBB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6" creationId="{281DDB48-8060-404A-82E2-502087224FA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8" creationId="{549C29FD-1163-40F4-A7C2-7A51D689F52F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9" creationId="{5561F74F-5B37-4974-B393-B42B9271018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modSp add modTransition">
        <pc:chgData name="Kulinich Bohdan" userId="48e65c9f34e137d0" providerId="LiveId" clId="{4F4595B0-F631-4D75-B48D-EA7476EA3CC6}" dt="2020-02-07T09:47:51.861" v="7466" actId="20577"/>
        <pc:sldMkLst>
          <pc:docMk/>
          <pc:sldMk cId="2475751100" sldId="395"/>
        </pc:sldMkLst>
        <pc:spChg chg="mod">
          <ac:chgData name="Kulinich Bohdan" userId="48e65c9f34e137d0" providerId="LiveId" clId="{4F4595B0-F631-4D75-B48D-EA7476EA3CC6}" dt="2020-01-31T13:04:04.929" v="7198" actId="207"/>
          <ac:spMkLst>
            <pc:docMk/>
            <pc:sldMk cId="2475751100" sldId="395"/>
            <ac:spMk id="24" creationId="{406B46D9-76BC-4B17-AB71-11FCA05A5784}"/>
          </ac:spMkLst>
        </pc:spChg>
        <pc:graphicFrameChg chg="mod modGraphic">
          <ac:chgData name="Kulinich Bohdan" userId="48e65c9f34e137d0" providerId="LiveId" clId="{4F4595B0-F631-4D75-B48D-EA7476EA3CC6}" dt="2020-01-31T13:09:10.202" v="7272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4F4595B0-F631-4D75-B48D-EA7476EA3CC6}" dt="2020-01-31T13:26:08.091" v="7452" actId="790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4F4595B0-F631-4D75-B48D-EA7476EA3CC6}" dt="2020-01-31T13:26:13.855" v="7453" actId="790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4F4595B0-F631-4D75-B48D-EA7476EA3CC6}" dt="2020-02-07T09:47:51.861" v="7466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del">
        <pc:chgData name="Kulinich Bohdan" userId="48e65c9f34e137d0" providerId="LiveId" clId="{4F4595B0-F631-4D75-B48D-EA7476EA3CC6}" dt="2020-01-31T13:03:42.996" v="7197" actId="47"/>
        <pc:sldMkLst>
          <pc:docMk/>
          <pc:sldMk cId="880027360" sldId="396"/>
        </pc:sldMkLst>
      </pc:sldChg>
      <pc:sldChg chg="addSp delSp modSp delAnim modAnim">
        <pc:chgData name="Kulinich Bohdan" userId="48e65c9f34e137d0" providerId="LiveId" clId="{4F4595B0-F631-4D75-B48D-EA7476EA3CC6}" dt="2020-01-30T11:27:13.641" v="5963"/>
        <pc:sldMkLst>
          <pc:docMk/>
          <pc:sldMk cId="1720957842" sldId="397"/>
        </pc:sldMkLst>
        <pc:spChg chg="mod">
          <ac:chgData name="Kulinich Bohdan" userId="48e65c9f34e137d0" providerId="LiveId" clId="{4F4595B0-F631-4D75-B48D-EA7476EA3CC6}" dt="2020-01-30T11:26:54.175" v="5961" actId="20577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26:24.804" v="5846" actId="478"/>
          <ac:spMkLst>
            <pc:docMk/>
            <pc:sldMk cId="1720957842" sldId="397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26:24.158" v="5845" actId="478"/>
          <ac:spMkLst>
            <pc:docMk/>
            <pc:sldMk cId="1720957842" sldId="397"/>
            <ac:spMk id="23" creationId="{CD250214-03CE-4287-AA8F-957D5563E40D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5" creationId="{F2A4191B-F51B-4393-A3FC-4DCA7AA59C9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6" creationId="{6CBABE78-831C-4575-8978-ED2EC45715FC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7" creationId="{B90A1C41-9E88-4B56-91CD-32B9FBB7390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8" creationId="{2D5BDF62-5FF3-4AE2-B9CA-33CE8C94AA4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9" creationId="{0605CC1C-1FAF-4EB4-9DE9-AA882B41949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0" creationId="{0F58833F-162C-4F9E-9F79-F7141EBA8951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1" creationId="{E74EDCD4-156B-4DDC-B837-3570DCBCF01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2" creationId="{83324549-2070-4230-A168-F3062E04135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3" creationId="{49A5B99C-F577-4E55-994F-DAB34E5F6AB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4" creationId="{9F5AAC6B-96ED-446D-8ADB-0DC15445A03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5" creationId="{70D5E18E-47E5-4988-AFFD-07480989A696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6" creationId="{5F38C7F4-9AD4-4B47-B5C7-0ED2EDE0676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8" creationId="{B9490167-5A74-44D9-98C3-A22FF38080B4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0" creationId="{5C1D0196-4424-4F89-8FFA-2613C560830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1" creationId="{33268753-FA8F-4E00-9126-175FB2D2E9F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6" creationId="{DDA73910-18BB-45FD-AB69-76A3780AA52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52" creationId="{78124FD8-D6A7-46B4-96F8-E4A95B542E85}"/>
          </ac:spMkLst>
        </pc:spChg>
        <pc:picChg chg="add">
          <ac:chgData name="Kulinich Bohdan" userId="48e65c9f34e137d0" providerId="LiveId" clId="{4F4595B0-F631-4D75-B48D-EA7476EA3CC6}" dt="2020-01-30T11:27:07.783" v="5962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0" creationId="{DA169324-D786-4060-A6E3-9475C0574275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1" creationId="{B4E58EEF-6DD8-4FBC-B0DB-D72E598942A9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2" creationId="{13920E29-F161-4164-91A6-E3F2CAC0D381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3" creationId="{F108E0D4-E590-4EFA-BF15-C234153D1870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4" creationId="{3C8FF876-F87B-4604-B061-0335B7D6FDF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5" creationId="{FA17D057-7AD1-488B-BB06-0949A4BB12EB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6" creationId="{49E13918-93CB-4D81-9248-A97745838E1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7" creationId="{789CE857-2A95-4620-A4A2-6738A76BAD9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8" creationId="{3E4AFF63-1E1A-428D-A9DB-9FC0C4A377D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9" creationId="{E9F56512-9AB6-4D1B-8254-FC2084BDDBA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0" creationId="{38007D86-A9C2-4ED3-839D-5B5BB4639A6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2" creationId="{60E9838E-D512-4EB6-99F4-D70F456ABD1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7" creationId="{8388A78C-F833-475C-855C-8B2CB1FBAEC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9" creationId="{E9361AFE-2648-4D4D-8C0A-5ADE5F1A7ED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2" creationId="{D6922800-5E5D-4987-8FCD-14BF39AB27DF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3" creationId="{D9FBC613-DD5E-4910-A805-7176F7879C5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4" creationId="{18C7E020-9E3C-44AE-9023-E4347CB7DAE6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8" creationId="{77590135-C9B5-4A2C-BEA1-56E01C05D5BC}"/>
          </ac:cxnSpMkLst>
        </pc:cxnChg>
      </pc:sldChg>
      <pc:sldChg chg="add del">
        <pc:chgData name="Kulinich Bohdan" userId="48e65c9f34e137d0" providerId="LiveId" clId="{4F4595B0-F631-4D75-B48D-EA7476EA3CC6}" dt="2020-01-30T08:36:16.363" v="5289" actId="47"/>
        <pc:sldMkLst>
          <pc:docMk/>
          <pc:sldMk cId="2225953386" sldId="398"/>
        </pc:sldMkLst>
      </pc:sldChg>
      <pc:sldChg chg="add del">
        <pc:chgData name="Kulinich Bohdan" userId="48e65c9f34e137d0" providerId="LiveId" clId="{4F4595B0-F631-4D75-B48D-EA7476EA3CC6}" dt="2020-01-29T11:55:43.310" v="1705" actId="47"/>
        <pc:sldMkLst>
          <pc:docMk/>
          <pc:sldMk cId="4035072925" sldId="399"/>
        </pc:sldMkLst>
      </pc:sldChg>
      <pc:sldChg chg="addSp delSp modSp add delAnim modAnim">
        <pc:chgData name="Kulinich Bohdan" userId="48e65c9f34e137d0" providerId="LiveId" clId="{4F4595B0-F631-4D75-B48D-EA7476EA3CC6}" dt="2020-01-30T05:55:44.883" v="5173" actId="208"/>
        <pc:sldMkLst>
          <pc:docMk/>
          <pc:sldMk cId="1139478696" sldId="400"/>
        </pc:sldMkLst>
        <pc:spChg chg="mod">
          <ac:chgData name="Kulinich Bohdan" userId="48e65c9f34e137d0" providerId="LiveId" clId="{4F4595B0-F631-4D75-B48D-EA7476EA3CC6}" dt="2020-01-30T05:37:13.415" v="5014" actId="207"/>
          <ac:spMkLst>
            <pc:docMk/>
            <pc:sldMk cId="1139478696" sldId="400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9T11:55:58.528" v="1734" actId="20577"/>
          <ac:spMkLst>
            <pc:docMk/>
            <pc:sldMk cId="1139478696" sldId="400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30T05:48:01.200" v="5135" actId="167"/>
          <ac:spMkLst>
            <pc:docMk/>
            <pc:sldMk cId="1139478696" sldId="400"/>
            <ac:spMk id="5" creationId="{6302C0C8-E770-4FF3-8644-FD83FAC24576}"/>
          </ac:spMkLst>
        </pc:spChg>
        <pc:spChg chg="add del mod">
          <ac:chgData name="Kulinich Bohdan" userId="48e65c9f34e137d0" providerId="LiveId" clId="{4F4595B0-F631-4D75-B48D-EA7476EA3CC6}" dt="2020-01-30T05:40:54.735" v="5091" actId="478"/>
          <ac:spMkLst>
            <pc:docMk/>
            <pc:sldMk cId="1139478696" sldId="400"/>
            <ac:spMk id="6" creationId="{767A698D-4736-4C30-924C-4D74DDD4F2CA}"/>
          </ac:spMkLst>
        </pc:spChg>
        <pc:spChg chg="add mod ord">
          <ac:chgData name="Kulinich Bohdan" userId="48e65c9f34e137d0" providerId="LiveId" clId="{4F4595B0-F631-4D75-B48D-EA7476EA3CC6}" dt="2020-01-30T05:43:35.848" v="5106" actId="167"/>
          <ac:spMkLst>
            <pc:docMk/>
            <pc:sldMk cId="1139478696" sldId="400"/>
            <ac:spMk id="7" creationId="{3FE125A9-9CCC-4B15-8DEE-1D8407833D50}"/>
          </ac:spMkLst>
        </pc:spChg>
        <pc:spChg chg="add mod ord">
          <ac:chgData name="Kulinich Bohdan" userId="48e65c9f34e137d0" providerId="LiveId" clId="{4F4595B0-F631-4D75-B48D-EA7476EA3CC6}" dt="2020-01-30T05:43:58.085" v="5110" actId="167"/>
          <ac:spMkLst>
            <pc:docMk/>
            <pc:sldMk cId="1139478696" sldId="400"/>
            <ac:spMk id="8" creationId="{FD186CB0-EBE9-4AB0-8B5A-792D5A478ACD}"/>
          </ac:spMkLst>
        </pc:spChg>
        <pc:spChg chg="add mod ord">
          <ac:chgData name="Kulinich Bohdan" userId="48e65c9f34e137d0" providerId="LiveId" clId="{4F4595B0-F631-4D75-B48D-EA7476EA3CC6}" dt="2020-01-30T05:46:40.932" v="5129" actId="167"/>
          <ac:spMkLst>
            <pc:docMk/>
            <pc:sldMk cId="1139478696" sldId="400"/>
            <ac:spMk id="9" creationId="{F520AC3F-C4DC-4A39-85F0-96C46E189BC4}"/>
          </ac:spMkLst>
        </pc:spChg>
        <pc:spChg chg="add mod ord">
          <ac:chgData name="Kulinich Bohdan" userId="48e65c9f34e137d0" providerId="LiveId" clId="{4F4595B0-F631-4D75-B48D-EA7476EA3CC6}" dt="2020-01-30T05:46:59.999" v="5132" actId="167"/>
          <ac:spMkLst>
            <pc:docMk/>
            <pc:sldMk cId="1139478696" sldId="400"/>
            <ac:spMk id="10" creationId="{4C4425DC-9688-426A-9C3C-FFEDFD69C0AE}"/>
          </ac:spMkLst>
        </pc:spChg>
        <pc:spChg chg="add del mod ord">
          <ac:chgData name="Kulinich Bohdan" userId="48e65c9f34e137d0" providerId="LiveId" clId="{4F4595B0-F631-4D75-B48D-EA7476EA3CC6}" dt="2020-01-30T05:55:44.883" v="5173" actId="208"/>
          <ac:spMkLst>
            <pc:docMk/>
            <pc:sldMk cId="1139478696" sldId="400"/>
            <ac:spMk id="11" creationId="{E9E3383C-2266-44C6-A364-7EC14DD541F8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5" creationId="{BFCC3E30-EEF7-458C-ACA1-9D75241130A4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6" creationId="{20A0CD20-DD46-41A2-AF52-98CE0A388062}"/>
          </ac:spMkLst>
        </pc:spChg>
        <pc:spChg chg="add mod">
          <ac:chgData name="Kulinich Bohdan" userId="48e65c9f34e137d0" providerId="LiveId" clId="{4F4595B0-F631-4D75-B48D-EA7476EA3CC6}" dt="2020-01-30T05:19:26.109" v="4983" actId="1076"/>
          <ac:spMkLst>
            <pc:docMk/>
            <pc:sldMk cId="1139478696" sldId="400"/>
            <ac:spMk id="59" creationId="{D779F21F-9533-44DA-8D53-1807FB8289F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2" creationId="{4A145051-639E-496B-84C8-8BCEF74B09A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3" creationId="{DB74FE1F-8F0C-44D9-BDDE-21817B9B106A}"/>
          </ac:spMkLst>
        </pc:spChg>
        <pc:spChg chg="add mod">
          <ac:chgData name="Kulinich Bohdan" userId="48e65c9f34e137d0" providerId="LiveId" clId="{4F4595B0-F631-4D75-B48D-EA7476EA3CC6}" dt="2020-01-30T05:38:40.854" v="5078" actId="1076"/>
          <ac:spMkLst>
            <pc:docMk/>
            <pc:sldMk cId="1139478696" sldId="400"/>
            <ac:spMk id="64" creationId="{BC36158C-E23C-4E07-B907-222F9C65427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69" creationId="{FA50F0D4-E4B8-4580-89DF-FBAB93BC8038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0" creationId="{4A70E08E-16E8-40FC-91CF-5B1FC0C895E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1" creationId="{4693979E-14AF-4538-8BF7-89665273F98E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2" creationId="{854282F7-BDE1-4000-AD24-686A374BE349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3" creationId="{49B3054B-E38F-4EB9-9778-A46BA53D15EC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4" creationId="{05122465-BF8A-40D0-B081-0D68FD1D4C27}"/>
          </ac:spMkLst>
        </pc:spChg>
        <pc:spChg chg="add del mod">
          <ac:chgData name="Kulinich Bohdan" userId="48e65c9f34e137d0" providerId="LiveId" clId="{4F4595B0-F631-4D75-B48D-EA7476EA3CC6}" dt="2020-01-29T11:53:53.048" v="1704" actId="478"/>
          <ac:spMkLst>
            <pc:docMk/>
            <pc:sldMk cId="1139478696" sldId="400"/>
            <ac:spMk id="75" creationId="{C21A2D4D-4553-4042-86D4-D3F03F5F65AA}"/>
          </ac:spMkLst>
        </pc:spChg>
        <pc:spChg chg="add del mod">
          <ac:chgData name="Kulinich Bohdan" userId="48e65c9f34e137d0" providerId="LiveId" clId="{4F4595B0-F631-4D75-B48D-EA7476EA3CC6}" dt="2020-01-29T11:56:51.922" v="1737" actId="478"/>
          <ac:spMkLst>
            <pc:docMk/>
            <pc:sldMk cId="1139478696" sldId="400"/>
            <ac:spMk id="81" creationId="{918AD3D4-1B39-45FA-ABC5-5C08E6F1DCFA}"/>
          </ac:spMkLst>
        </pc:spChg>
        <pc:spChg chg="add del mod">
          <ac:chgData name="Kulinich Bohdan" userId="48e65c9f34e137d0" providerId="LiveId" clId="{4F4595B0-F631-4D75-B48D-EA7476EA3CC6}" dt="2020-01-29T11:56:55.125" v="1741" actId="478"/>
          <ac:spMkLst>
            <pc:docMk/>
            <pc:sldMk cId="1139478696" sldId="400"/>
            <ac:spMk id="82" creationId="{6B85F2A4-F94D-4BB9-9A8F-99CB9E0D589F}"/>
          </ac:spMkLst>
        </pc:spChg>
        <pc:spChg chg="add del mod">
          <ac:chgData name="Kulinich Bohdan" userId="48e65c9f34e137d0" providerId="LiveId" clId="{4F4595B0-F631-4D75-B48D-EA7476EA3CC6}" dt="2020-01-29T11:56:54.265" v="1740" actId="478"/>
          <ac:spMkLst>
            <pc:docMk/>
            <pc:sldMk cId="1139478696" sldId="400"/>
            <ac:spMk id="86" creationId="{331F9780-9F45-40F3-B434-4D981EFF50A7}"/>
          </ac:spMkLst>
        </pc:spChg>
        <pc:spChg chg="add del mod">
          <ac:chgData name="Kulinich Bohdan" userId="48e65c9f34e137d0" providerId="LiveId" clId="{4F4595B0-F631-4D75-B48D-EA7476EA3CC6}" dt="2020-01-29T11:56:53.515" v="1739" actId="478"/>
          <ac:spMkLst>
            <pc:docMk/>
            <pc:sldMk cId="1139478696" sldId="400"/>
            <ac:spMk id="87" creationId="{343BA558-5B6B-4ED7-9749-40030AB90A98}"/>
          </ac:spMkLst>
        </pc:spChg>
        <pc:spChg chg="add del mod">
          <ac:chgData name="Kulinich Bohdan" userId="48e65c9f34e137d0" providerId="LiveId" clId="{4F4595B0-F631-4D75-B48D-EA7476EA3CC6}" dt="2020-01-29T11:56:52.828" v="1738" actId="478"/>
          <ac:spMkLst>
            <pc:docMk/>
            <pc:sldMk cId="1139478696" sldId="400"/>
            <ac:spMk id="88" creationId="{16800A75-F6D5-419A-88AF-62C98BDE6AD0}"/>
          </ac:spMkLst>
        </pc:spChg>
        <pc:spChg chg="add mod">
          <ac:chgData name="Kulinich Bohdan" userId="48e65c9f34e137d0" providerId="LiveId" clId="{4F4595B0-F631-4D75-B48D-EA7476EA3CC6}" dt="2020-01-29T12:09:06.726" v="1970" actId="207"/>
          <ac:spMkLst>
            <pc:docMk/>
            <pc:sldMk cId="1139478696" sldId="400"/>
            <ac:spMk id="161" creationId="{BCE64CBF-4CC3-4B7A-8E76-E17C0886C676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2" creationId="{BAEC2EB4-00FD-461B-9871-A32CCD1F256C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3" creationId="{6E40D2B1-A6E0-4D02-B169-9070482E3D57}"/>
          </ac:spMkLst>
        </pc:spChg>
        <pc:grpChg chg="add del mod">
          <ac:chgData name="Kulinich Bohdan" userId="48e65c9f34e137d0" providerId="LiveId" clId="{4F4595B0-F631-4D75-B48D-EA7476EA3CC6}" dt="2020-01-29T11:16:50.106" v="1252" actId="165"/>
          <ac:grpSpMkLst>
            <pc:docMk/>
            <pc:sldMk cId="1139478696" sldId="400"/>
            <ac:grpSpMk id="5" creationId="{26770B92-6DBD-4A32-8F5C-C8116C948678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93" creationId="{E745A030-A1B3-4041-B56C-9AABD70CC04D}"/>
          </ac:grpSpMkLst>
        </pc:grpChg>
        <pc:grpChg chg="add del mod">
          <ac:chgData name="Kulinich Bohdan" userId="48e65c9f34e137d0" providerId="LiveId" clId="{4F4595B0-F631-4D75-B48D-EA7476EA3CC6}" dt="2020-01-29T11:59:05.627" v="1769" actId="478"/>
          <ac:grpSpMkLst>
            <pc:docMk/>
            <pc:sldMk cId="1139478696" sldId="400"/>
            <ac:grpSpMk id="112" creationId="{0C334AA9-1E7B-4889-BD10-E8A26C7C6E8C}"/>
          </ac:grpSpMkLst>
        </pc:grpChg>
        <pc:grpChg chg="add del mod">
          <ac:chgData name="Kulinich Bohdan" userId="48e65c9f34e137d0" providerId="LiveId" clId="{4F4595B0-F631-4D75-B48D-EA7476EA3CC6}" dt="2020-01-29T12:01:05.288" v="1805" actId="478"/>
          <ac:grpSpMkLst>
            <pc:docMk/>
            <pc:sldMk cId="1139478696" sldId="400"/>
            <ac:grpSpMk id="143" creationId="{F577F75C-8BAF-4250-9523-69BC3D252013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152" creationId="{50A6D3ED-549D-4E41-B6EE-8E47CB3A3FC8}"/>
          </ac:grpSpMkLst>
        </pc:grpChg>
        <pc:grpChg chg="add mod ord">
          <ac:chgData name="Kulinich Bohdan" userId="48e65c9f34e137d0" providerId="LiveId" clId="{4F4595B0-F631-4D75-B48D-EA7476EA3CC6}" dt="2020-01-30T05:47:19.834" v="5133" actId="167"/>
          <ac:grpSpMkLst>
            <pc:docMk/>
            <pc:sldMk cId="1139478696" sldId="400"/>
            <ac:grpSpMk id="154" creationId="{1945EF7E-3FA6-457B-87EE-930AA9C84152}"/>
          </ac:grpSpMkLst>
        </pc:grpChg>
        <pc:picChg chg="del">
          <ac:chgData name="Kulinich Bohdan" userId="48e65c9f34e137d0" providerId="LiveId" clId="{4F4595B0-F631-4D75-B48D-EA7476EA3CC6}" dt="2020-01-27T21:34:04.517" v="324" actId="478"/>
          <ac:picMkLst>
            <pc:docMk/>
            <pc:sldMk cId="1139478696" sldId="400"/>
            <ac:picMk id="20" creationId="{4F2674C6-24F9-4017-90E5-063F02CAFC02}"/>
          </ac:picMkLst>
        </pc:picChg>
        <pc:picChg chg="add">
          <ac:chgData name="Kulinich Bohdan" userId="48e65c9f34e137d0" providerId="LiveId" clId="{4F4595B0-F631-4D75-B48D-EA7476EA3CC6}" dt="2020-01-30T05:18:30.885" v="4917"/>
          <ac:picMkLst>
            <pc:docMk/>
            <pc:sldMk cId="1139478696" sldId="400"/>
            <ac:picMk id="58" creationId="{69E58C9C-A3DA-4E4F-8478-086AB3617031}"/>
          </ac:picMkLst>
        </pc:pic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" creationId="{F5CEFF7C-0BF3-44D7-B03C-F943A6805321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" creationId="{D6F30C83-5E11-41AF-8D03-2CC44ACA1A0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8" creationId="{E0DE08A2-BC20-4DF4-989E-BFE2B8106279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9" creationId="{AE7E0467-3373-49CA-9C8A-01F2B45B2E82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0" creationId="{35C65F5B-C63C-4376-900F-53B49ACF8E38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1" creationId="{05C76816-D51A-4A1B-8BB4-56560EB9EAB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2" creationId="{507D0D7D-4AF3-4B2B-ADC2-3836D6483C4B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3" creationId="{5766B34C-D107-44FE-960C-18C110BAE9BC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4" creationId="{F15A426E-432D-42E1-B0D7-A8759C7AE244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5" creationId="{984FA73A-0D8D-47B3-B73F-9AB512B187BF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6" creationId="{4F883C40-6250-40CD-9669-98B31DD15E47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7" creationId="{8CCC7389-22CF-4DCB-B36A-8E77617D6FE3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8" creationId="{4DB04291-8D7A-4F5A-ACA2-8FD917A3075E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9" creationId="{FCA54DFE-6E1F-47FD-9CD3-CED59DBFC14A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0" creationId="{2CAFC9E0-175C-47B5-9C40-AD994D06C777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1" creationId="{6C1845F8-CB45-4956-BD0D-E5E07D9FB621}"/>
          </ac:cxnSpMkLst>
        </pc:cxnChg>
        <pc:cxnChg chg="add del mod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21" creationId="{6FDA7815-AA2F-486E-8A8C-15C1C5A13CD4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2" creationId="{8CB3CCC3-A2EB-4F13-BF20-69B8DCEB03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2" creationId="{F401F244-A1B8-463F-B4D3-8BDB23E0530D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3" creationId="{47996AFE-A96E-4CD7-85EF-69B1DFC56C02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4" creationId="{F031D4B2-F6E0-48B8-B0FF-EA723F81C489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5" creationId="{11CC4C11-89EA-433A-938D-BA6AA5AFC1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7" creationId="{D9A4C368-F875-4F45-B988-11FEDF3D972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8" creationId="{478C478B-23A2-4920-96E2-90691E1B448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9" creationId="{28B7FEB4-CF89-4457-95BC-82C8E20350B3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30" creationId="{5363F3A7-4FE9-4E69-A875-B4DF29166D0F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3" creationId="{20B6008C-DF2C-46B2-9839-AA943E5D0EF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4" creationId="{896F6275-C89C-4BAC-8AED-EAEB40A6D867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5" creationId="{F2554848-8AAC-4E4D-9F1A-1894972F1F5B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6" creationId="{0D5BB50C-EEF5-49DB-9243-6BAB2DB94CC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7" creationId="{6E03A83F-7E70-4A7E-8FB5-604C65D5A062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9" creationId="{911E704A-4332-4910-AC04-F5C3D2309D4F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1" creationId="{12C2C474-8A1C-40AC-96C1-FF9F08C67A4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4" creationId="{4699C637-D8CF-40D1-8DF1-66715D1F42C8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7" creationId="{65080DA8-2449-45FC-A29E-FE81AD1889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49" creationId="{DFA7B259-CE16-4942-99DB-DF75C735A38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1" creationId="{8B69A2E3-15B5-4051-93C4-98CF577FA3A3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1" creationId="{E0087EB6-A263-40E8-ABAA-BB8374BC9BD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2" creationId="{30524998-D5B5-45BD-BDB6-89CF71E80E10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3" creationId="{5FD9FA61-CDCB-4E84-8558-3029538D5BF4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3" creationId="{F1528384-E019-436E-A858-731578B48D45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5" creationId="{2CA2DB52-52A3-46A1-AA0E-01D007E9B59B}"/>
          </ac:cxnSpMkLst>
        </pc:cxnChg>
        <pc:cxnChg chg="add mod">
          <ac:chgData name="Kulinich Bohdan" userId="48e65c9f34e137d0" providerId="LiveId" clId="{4F4595B0-F631-4D75-B48D-EA7476EA3CC6}" dt="2020-01-30T05:21:32.624" v="5003" actId="693"/>
          <ac:cxnSpMkLst>
            <pc:docMk/>
            <pc:sldMk cId="1139478696" sldId="400"/>
            <ac:cxnSpMk id="60" creationId="{78E8D93C-95EB-49B6-8C85-270E8835231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3" creationId="{34F7FFCF-CC3B-4048-BB2A-F6C097E6BE0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9T11:20:24.316" v="1297" actId="478"/>
          <ac:cxnSpMkLst>
            <pc:docMk/>
            <pc:sldMk cId="1139478696" sldId="400"/>
            <ac:cxnSpMk id="64" creationId="{F99EE4A0-6F9F-46BE-8890-6AE1EABDA7A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9T11:20:50.895" v="1305" actId="478"/>
          <ac:cxnSpMkLst>
            <pc:docMk/>
            <pc:sldMk cId="1139478696" sldId="400"/>
            <ac:cxnSpMk id="66" creationId="{4100B9E0-294E-4AC9-828A-51CE0F905BE8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7" creationId="{43DDD082-6F85-4F69-B1A8-DAFC30F8A05A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8" creationId="{624ABFFB-4904-4245-9A51-52F74573EAD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8" creationId="{7C021BC9-71EA-4D39-9031-C0B40FB76A67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2" creationId="{07BC8EE5-3556-4A9F-9E70-81D15799AE0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3" creationId="{C75A4DAC-00A4-4831-A8B5-58F1293CF48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6" creationId="{D66829CD-BA2C-4589-ACCB-90BA76449FC3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79" creationId="{9AC4629E-4BDF-45C4-AC63-C23C4307840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0" creationId="{A615E5B2-A73D-4275-B0B4-B5BD3408A9A4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1" creationId="{50272D01-F05B-4B2F-A1BB-7DCD40868E7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3" creationId="{D4D6E1C9-3219-4C7E-B493-4F3517C0C0E7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4" creationId="{6726B5F2-2336-4102-964B-298141749B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4" creationId="{D6E93A29-DFBB-4EB0-94FF-5F7C494A76EA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5" creationId="{31466EA5-5C21-4934-939B-3635B5C505F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5" creationId="{3822CEFF-3CAD-44AC-8417-4808FF01B11C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9" creationId="{558A03D7-2112-4231-99D5-6F627CECB3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0" creationId="{2AF9D2E1-A7DC-4D49-9C5A-5C0B9392013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1" creationId="{B0AB150B-F66C-4A94-9A65-3DA0F958FD10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2" creationId="{A05F22A1-2A71-4368-9C85-F4F941D3547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0" creationId="{D0721107-01AA-40C7-8D13-902E681A45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2" creationId="{D82AC1B8-33EE-4957-A7C6-DAA1F313909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3" creationId="{5F113FEB-D813-4555-A909-B4E3BA28482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6" creationId="{76C28D7D-A893-4B29-8C94-E13FC77A6A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8" creationId="{162517E0-C4EA-44BD-8072-3EC8ED125204}"/>
          </ac:cxnSpMkLst>
        </pc:cxnChg>
        <pc:cxnChg chg="add del mod">
          <ac:chgData name="Kulinich Bohdan" userId="48e65c9f34e137d0" providerId="LiveId" clId="{4F4595B0-F631-4D75-B48D-EA7476EA3CC6}" dt="2020-01-29T11:59:18.015" v="1772" actId="478"/>
          <ac:cxnSpMkLst>
            <pc:docMk/>
            <pc:sldMk cId="1139478696" sldId="400"/>
            <ac:cxnSpMk id="109" creationId="{3F0E2BF3-D769-484E-822B-AEAA5452A6B4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0" creationId="{27D59037-A36F-49EB-AAE8-76760E076ECC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1" creationId="{B4D2320D-E741-43C7-8D48-E0B88394B0C1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19" creationId="{5E41A345-FEE4-4E43-BB95-6E9D1D5CC473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0" creationId="{4D9EA4FF-9842-4ED2-9FEA-1B68835B6F1D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1" creationId="{B1A1E678-07BF-4AEE-84C6-7A41DE57217D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2" creationId="{D7C7FC49-781F-4A83-9952-A6E4293E4C48}"/>
          </ac:cxnSpMkLst>
        </pc:cxnChg>
        <pc:cxnChg chg="add del mod">
          <ac:chgData name="Kulinich Bohdan" userId="48e65c9f34e137d0" providerId="LiveId" clId="{4F4595B0-F631-4D75-B48D-EA7476EA3CC6}" dt="2020-01-29T11:59:03.425" v="1767" actId="478"/>
          <ac:cxnSpMkLst>
            <pc:docMk/>
            <pc:sldMk cId="1139478696" sldId="400"/>
            <ac:cxnSpMk id="123" creationId="{C0EBB1A3-EECC-4DBA-89C8-7B4C67DF0251}"/>
          </ac:cxnSpMkLst>
        </pc:cxnChg>
        <pc:cxnChg chg="add del mod">
          <ac:chgData name="Kulinich Bohdan" userId="48e65c9f34e137d0" providerId="LiveId" clId="{4F4595B0-F631-4D75-B48D-EA7476EA3CC6}" dt="2020-01-29T11:59:02.487" v="1766" actId="478"/>
          <ac:cxnSpMkLst>
            <pc:docMk/>
            <pc:sldMk cId="1139478696" sldId="400"/>
            <ac:cxnSpMk id="124" creationId="{F642F487-06D4-4BB1-8990-30912A79C02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5" creationId="{80344889-E246-408B-A789-CEA582D0BC73}"/>
          </ac:cxnSpMkLst>
        </pc:cxnChg>
        <pc:cxnChg chg="add del mod">
          <ac:chgData name="Kulinich Bohdan" userId="48e65c9f34e137d0" providerId="LiveId" clId="{4F4595B0-F631-4D75-B48D-EA7476EA3CC6}" dt="2020-01-29T11:58:59.129" v="1765" actId="478"/>
          <ac:cxnSpMkLst>
            <pc:docMk/>
            <pc:sldMk cId="1139478696" sldId="400"/>
            <ac:cxnSpMk id="126" creationId="{5A567E7C-A5CE-4560-A8B1-AEF84E05D38D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28" creationId="{EB5D22D9-BA90-488C-8642-D056EE223794}"/>
          </ac:cxnSpMkLst>
        </pc:cxnChg>
        <pc:cxnChg chg="add mod ord">
          <ac:chgData name="Kulinich Bohdan" userId="48e65c9f34e137d0" providerId="LiveId" clId="{4F4595B0-F631-4D75-B48D-EA7476EA3CC6}" dt="2020-01-30T05:43:47.538" v="5108" actId="167"/>
          <ac:cxnSpMkLst>
            <pc:docMk/>
            <pc:sldMk cId="1139478696" sldId="400"/>
            <ac:cxnSpMk id="133" creationId="{ADD20FA8-8810-41FB-A49F-B64A6D683E0D}"/>
          </ac:cxnSpMkLst>
        </pc:cxnChg>
        <pc:cxnChg chg="add mod ord">
          <ac:chgData name="Kulinich Bohdan" userId="48e65c9f34e137d0" providerId="LiveId" clId="{4F4595B0-F631-4D75-B48D-EA7476EA3CC6}" dt="2020-01-30T05:46:51.361" v="5131" actId="167"/>
          <ac:cxnSpMkLst>
            <pc:docMk/>
            <pc:sldMk cId="1139478696" sldId="400"/>
            <ac:cxnSpMk id="134" creationId="{02EC1B01-4039-41AC-8EFC-487F7EED6D4B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5" creationId="{E19DD1D4-0CB1-4292-A4A6-55042A2C946F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6" creationId="{57B0A409-3024-4356-B3B1-016E0B0B2DD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7" creationId="{9163AF8A-B04B-47AA-B1EA-0659CFF47D4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8" creationId="{3AAE28D1-C19F-4003-B1AB-56944DA88FA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9" creationId="{A697321E-CF4E-4037-8C52-F71ABE4FDD2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0" creationId="{EE58FC60-FE3C-49AD-9579-DED479800B4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1" creationId="{BC8011A0-D361-4C8D-9217-F76B901FEE28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2" creationId="{C334C1A0-4ADF-44AB-B8E0-141FBD000B9B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6" creationId="{F080AC50-46D8-453C-B2E9-4FF6CB30C039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7" creationId="{29D17218-3A54-45DA-A46B-962E1E885144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8" creationId="{0E33F368-D605-467B-B601-FD7C670DEADF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9" creationId="{E141EF20-1EE1-4A13-9CA1-9E8BBF7A4EB6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0" creationId="{6CDA84B6-245D-48C7-95CB-92C4F258A20D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1" creationId="{29809047-ACD4-45B9-9818-500343C5FD0E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09:34.338" v="1178"/>
        <pc:sldMkLst>
          <pc:docMk/>
          <pc:sldMk cId="297872628" sldId="401"/>
        </pc:sldMkLst>
        <pc:spChg chg="del">
          <ac:chgData name="Kulinich Bohdan" userId="48e65c9f34e137d0" providerId="LiveId" clId="{4F4595B0-F631-4D75-B48D-EA7476EA3CC6}" dt="2020-01-29T11:05:25.924" v="1116" actId="478"/>
          <ac:spMkLst>
            <pc:docMk/>
            <pc:sldMk cId="297872628" sldId="401"/>
            <ac:spMk id="2" creationId="{7FBE592C-913E-457B-BC4B-2434A4CB726E}"/>
          </ac:spMkLst>
        </pc:spChg>
        <pc:spChg chg="del">
          <ac:chgData name="Kulinich Bohdan" userId="48e65c9f34e137d0" providerId="LiveId" clId="{4F4595B0-F631-4D75-B48D-EA7476EA3CC6}" dt="2020-01-29T11:06:12.519" v="1128" actId="478"/>
          <ac:spMkLst>
            <pc:docMk/>
            <pc:sldMk cId="297872628" sldId="401"/>
            <ac:spMk id="9" creationId="{734EE400-2B6E-4617-9279-38089A84B3EB}"/>
          </ac:spMkLst>
        </pc:spChg>
        <pc:spChg chg="del">
          <ac:chgData name="Kulinich Bohdan" userId="48e65c9f34e137d0" providerId="LiveId" clId="{4F4595B0-F631-4D75-B48D-EA7476EA3CC6}" dt="2020-01-29T11:05:37.234" v="1123" actId="478"/>
          <ac:spMkLst>
            <pc:docMk/>
            <pc:sldMk cId="297872628" sldId="401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9T11:05:27.096" v="1117" actId="478"/>
          <ac:spMkLst>
            <pc:docMk/>
            <pc:sldMk cId="297872628" sldId="401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9T11:05:27.924" v="1118" actId="478"/>
          <ac:spMkLst>
            <pc:docMk/>
            <pc:sldMk cId="297872628" sldId="401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9T11:05:34.985" v="1122" actId="478"/>
          <ac:spMkLst>
            <pc:docMk/>
            <pc:sldMk cId="297872628" sldId="401"/>
            <ac:spMk id="41" creationId="{AF512CF9-6326-400B-96A4-008C2F1831DF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2" creationId="{2721ACA3-7E73-4D65-9414-7D6D637F9834}"/>
          </ac:spMkLst>
        </pc:spChg>
        <pc:spChg chg="del">
          <ac:chgData name="Kulinich Bohdan" userId="48e65c9f34e137d0" providerId="LiveId" clId="{4F4595B0-F631-4D75-B48D-EA7476EA3CC6}" dt="2020-01-29T11:06:10.832" v="1127" actId="478"/>
          <ac:spMkLst>
            <pc:docMk/>
            <pc:sldMk cId="297872628" sldId="401"/>
            <ac:spMk id="43" creationId="{F72E6CC2-D535-46C4-96AB-2C0ED0FB7EA9}"/>
          </ac:spMkLst>
        </pc:spChg>
        <pc:spChg chg="ord">
          <ac:chgData name="Kulinich Bohdan" userId="48e65c9f34e137d0" providerId="LiveId" clId="{4F4595B0-F631-4D75-B48D-EA7476EA3CC6}" dt="2020-01-29T11:06:39.752" v="1132" actId="167"/>
          <ac:spMkLst>
            <pc:docMk/>
            <pc:sldMk cId="297872628" sldId="401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5:45.560" v="1125" actId="478"/>
          <ac:spMkLst>
            <pc:docMk/>
            <pc:sldMk cId="297872628" sldId="401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9T11:05:24.659" v="1115" actId="478"/>
          <ac:spMkLst>
            <pc:docMk/>
            <pc:sldMk cId="297872628" sldId="401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9T11:08:06.867" v="1170" actId="14100"/>
          <ac:spMkLst>
            <pc:docMk/>
            <pc:sldMk cId="297872628" sldId="401"/>
            <ac:spMk id="51" creationId="{F48CCC55-67E4-4725-9746-C3A4F4B7DC8A}"/>
          </ac:spMkLst>
        </pc:spChg>
        <pc:spChg chg="del">
          <ac:chgData name="Kulinich Bohdan" userId="48e65c9f34e137d0" providerId="LiveId" clId="{4F4595B0-F631-4D75-B48D-EA7476EA3CC6}" dt="2020-01-29T11:06:42.127" v="1133" actId="478"/>
          <ac:spMkLst>
            <pc:docMk/>
            <pc:sldMk cId="297872628" sldId="401"/>
            <ac:spMk id="112" creationId="{80ADEA7B-78B5-4F58-B196-15E6C1979889}"/>
          </ac:spMkLst>
        </pc:spChg>
        <pc:grpChg chg="del">
          <ac:chgData name="Kulinich Bohdan" userId="48e65c9f34e137d0" providerId="LiveId" clId="{4F4595B0-F631-4D75-B48D-EA7476EA3CC6}" dt="2020-01-29T11:05:33.985" v="1121" actId="478"/>
          <ac:grpSpMkLst>
            <pc:docMk/>
            <pc:sldMk cId="297872628" sldId="401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9T11:05:45.560" v="1125" actId="478"/>
          <ac:picMkLst>
            <pc:docMk/>
            <pc:sldMk cId="297872628" sldId="401"/>
            <ac:picMk id="44" creationId="{8467152E-EB17-44C8-8EEF-5C2C6B2C9E97}"/>
          </ac:picMkLst>
        </pc:picChg>
        <pc:picChg chg="del">
          <ac:chgData name="Kulinich Bohdan" userId="48e65c9f34e137d0" providerId="LiveId" clId="{4F4595B0-F631-4D75-B48D-EA7476EA3CC6}" dt="2020-01-29T11:05:24.659" v="1115" actId="478"/>
          <ac:picMkLst>
            <pc:docMk/>
            <pc:sldMk cId="297872628" sldId="401"/>
            <ac:picMk id="48" creationId="{72F5CEB9-1F72-4B85-BB1C-D7AC023F763B}"/>
          </ac:picMkLst>
        </pc:picChg>
        <pc:picChg chg="add">
          <ac:chgData name="Kulinich Bohdan" userId="48e65c9f34e137d0" providerId="LiveId" clId="{4F4595B0-F631-4D75-B48D-EA7476EA3CC6}" dt="2020-01-29T11:07:53.661" v="1149"/>
          <ac:picMkLst>
            <pc:docMk/>
            <pc:sldMk cId="297872628" sldId="401"/>
            <ac:picMk id="50" creationId="{1BDDBEF9-F917-411D-A05B-52CAE9ED1984}"/>
          </ac:picMkLst>
        </pc:pic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0" creationId="{9D459D0C-B05F-4874-8E98-D8FAE92883F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3" creationId="{581A8BF5-5BD8-4390-9F23-F5C6E1260277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90" creationId="{20FD5E58-99E2-4944-8335-9D005F14594B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53:22.789" v="1702" actId="693"/>
        <pc:sldMkLst>
          <pc:docMk/>
          <pc:sldMk cId="2108240046" sldId="402"/>
        </pc:sldMkLst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27" creationId="{34240656-E011-4499-8E3C-4AFE43F4822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37" creationId="{0A6C39F6-5C58-43A6-9DF6-A39C6A140DED}"/>
          </ac:spMkLst>
        </pc:spChg>
        <pc:spChg chg="del">
          <ac:chgData name="Kulinich Bohdan" userId="48e65c9f34e137d0" providerId="LiveId" clId="{4F4595B0-F631-4D75-B48D-EA7476EA3CC6}" dt="2020-01-29T11:08:36.079" v="1175" actId="478"/>
          <ac:spMkLst>
            <pc:docMk/>
            <pc:sldMk cId="2108240046" sldId="402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8:34.767" v="1174" actId="478"/>
          <ac:spMkLst>
            <pc:docMk/>
            <pc:sldMk cId="2108240046" sldId="402"/>
            <ac:spMk id="46" creationId="{FDB4E440-586F-4857-BB66-0FB0372A7C13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8" creationId="{51E6DAEB-027F-43B7-8E33-022D183CC6A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9" creationId="{E61CC089-E876-4569-8101-4DEF57EC799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2" creationId="{19FE1AB4-510E-4610-8602-BDF6AA5AD64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3" creationId="{1BCFD0DB-A90D-4024-991F-79CC5C4C4E7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4" creationId="{5233391A-FD6F-4416-A9FC-E657757D44D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8" creationId="{A54303C2-924D-4FDE-BE39-7562C2B78C8E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9" creationId="{F728F92E-1CD7-4E5A-87FF-9DA3B1858874}"/>
          </ac:spMkLst>
        </pc:spChg>
        <pc:spChg chg="add mod">
          <ac:chgData name="Kulinich Bohdan" userId="48e65c9f34e137d0" providerId="LiveId" clId="{4F4595B0-F631-4D75-B48D-EA7476EA3CC6}" dt="2020-01-29T11:47:01.779" v="1680" actId="1076"/>
          <ac:spMkLst>
            <pc:docMk/>
            <pc:sldMk cId="2108240046" sldId="402"/>
            <ac:spMk id="81" creationId="{F45E4A5A-797C-4898-8CD9-8AB68BFD9914}"/>
          </ac:spMkLst>
        </pc:spChg>
        <pc:grpChg chg="add mod ord">
          <ac:chgData name="Kulinich Bohdan" userId="48e65c9f34e137d0" providerId="LiveId" clId="{4F4595B0-F631-4D75-B48D-EA7476EA3CC6}" dt="2020-01-29T11:31:49.263" v="1523" actId="166"/>
          <ac:grpSpMkLst>
            <pc:docMk/>
            <pc:sldMk cId="2108240046" sldId="402"/>
            <ac:grpSpMk id="2" creationId="{D3F06CBB-E86F-4115-A2D4-DFFE051AEEAF}"/>
          </ac:grpSpMkLst>
        </pc:grp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8" creationId="{C0E99916-371A-4E2F-A1D4-E2083185C68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9" creationId="{E37BC9A6-2CB0-45B5-AB0B-76EE4B3775C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0" creationId="{1754CBA9-EECC-4922-B2F4-698B03DD5B89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1" creationId="{28BC2CED-EC90-430C-B5F3-E26990062FE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2" creationId="{A847EA0A-F0C1-415A-BACC-0A4BEAD8562B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3" creationId="{4F948905-D102-4C87-9415-8E955CFD3B7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4" creationId="{512931C3-C63A-4865-9443-3CE9C3720515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5" creationId="{5629A3E0-215E-42DA-AA1E-BE2FF821058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6" creationId="{5B9EB594-AB48-4136-8AE3-753DCC192AA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8" creationId="{45395F9F-8EF3-4B0B-ACA8-3A8C2E9F117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9" creationId="{BD56DA20-823B-4C7D-AFC0-BD17FFE5CADC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0" creationId="{7F6788F8-550F-4C67-AC0A-C9CA70A4C347}"/>
          </ac:cxnSpMkLst>
        </pc:cxnChg>
        <pc:cxnChg chg="add ord">
          <ac:chgData name="Kulinich Bohdan" userId="48e65c9f34e137d0" providerId="LiveId" clId="{4F4595B0-F631-4D75-B48D-EA7476EA3CC6}" dt="2020-01-29T11:48:23.906" v="1695" actId="166"/>
          <ac:cxnSpMkLst>
            <pc:docMk/>
            <pc:sldMk cId="2108240046" sldId="402"/>
            <ac:cxnSpMk id="41" creationId="{EA06B4B2-F8A2-4C81-8701-B8002D95C5B0}"/>
          </ac:cxnSpMkLst>
        </pc:cxnChg>
        <pc:cxnChg chg="add ord">
          <ac:chgData name="Kulinich Bohdan" userId="48e65c9f34e137d0" providerId="LiveId" clId="{4F4595B0-F631-4D75-B48D-EA7476EA3CC6}" dt="2020-01-29T11:48:29.795" v="1696" actId="166"/>
          <ac:cxnSpMkLst>
            <pc:docMk/>
            <pc:sldMk cId="2108240046" sldId="402"/>
            <ac:cxnSpMk id="42" creationId="{D6D53067-BB7F-4676-B0D6-01EE838E986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3" creationId="{8FCC8DF5-054B-43E1-8C59-6D750FEF738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4" creationId="{C3D38263-9519-4C8B-8739-B00C094C466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7" creationId="{C38C8B81-228E-4F34-B22F-BE82F89099E1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8" creationId="{FB74C654-72E8-4EB3-A444-2CAB0D9AF09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9" creationId="{88B1E583-D527-44FA-9BAD-626890B8E8E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2" creationId="{5386E462-07EE-4DF7-B6A1-A4AFE14139F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3" creationId="{63808D73-C266-4CA5-BBF5-484D5CB88BC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4" creationId="{67BEECCD-F349-45C3-9EFC-98BDE08286E9}"/>
          </ac:cxnSpMkLst>
        </pc:cxnChg>
        <pc:cxnChg chg="add ord">
          <ac:chgData name="Kulinich Bohdan" userId="48e65c9f34e137d0" providerId="LiveId" clId="{4F4595B0-F631-4D75-B48D-EA7476EA3CC6}" dt="2020-01-29T11:48:17.485" v="1694" actId="166"/>
          <ac:cxnSpMkLst>
            <pc:docMk/>
            <pc:sldMk cId="2108240046" sldId="402"/>
            <ac:cxnSpMk id="55" creationId="{AA54C82E-DE9A-4A57-8C07-4B2557C63DE3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6" creationId="{9916DAA8-6E2C-430C-97E5-98CFCB5D016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7" creationId="{3D330844-DE9D-4B1F-BCC2-598C2276484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8" creationId="{C23F719D-13F9-414F-9145-7D925F88307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9" creationId="{97D3B96B-2771-4909-A54C-11F575B280C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0" creationId="{F23B86BC-EDA0-40FB-B96A-24FA517826E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1" creationId="{380762B7-F791-4C43-9130-1C6C1B41EDE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2" creationId="{7737B9C8-9B40-4D44-BB71-4F5493FB4CA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3" creationId="{20507180-4FE3-49C5-AE1C-B88CE64DA0D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4" creationId="{EAFF180A-4C7F-4EF3-9B4C-A7C79AC533F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5" creationId="{E581E446-6A13-463C-82AC-3DC791AB6E6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66" creationId="{CADDCBB7-1DAC-4CB6-99FE-60C4DAE7B3A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7" creationId="{886B25CB-C8E5-4B61-ADA2-6F8B8F60BBE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0" creationId="{9D459D0C-B05F-4874-8E98-D8FAE92883FB}"/>
          </ac:cxnSpMkLst>
        </pc:cxnChg>
        <pc:cxnChg chg="add del">
          <ac:chgData name="Kulinich Bohdan" userId="48e65c9f34e137d0" providerId="LiveId" clId="{4F4595B0-F631-4D75-B48D-EA7476EA3CC6}" dt="2020-01-29T11:47:11.214" v="1682"/>
          <ac:cxnSpMkLst>
            <pc:docMk/>
            <pc:sldMk cId="2108240046" sldId="402"/>
            <ac:cxnSpMk id="82" creationId="{87A07A49-9D61-4F9C-9FB5-D3C9A4D895F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3" creationId="{581A8BF5-5BD8-4390-9F23-F5C6E126027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84" creationId="{5FF77B40-BC83-4AAA-A2B0-25A39F599D21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0" creationId="{20FD5E58-99E2-4944-8335-9D005F14594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1" creationId="{BF74A26F-84D2-475E-A74B-66F96E33F7F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3" creationId="{40DF2A0E-D8FD-4EC8-8D4C-F11392D22C87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5" creationId="{CA59377F-10EA-4B7C-A6A9-0F134F91AD98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6" creationId="{128A0B6C-EE60-46E0-B3C3-617CB9851B0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7" creationId="{729297BB-23E3-4A5E-8CDD-02429E8E9200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8" creationId="{9C0A157C-0956-480C-B450-80709B0FC22A}"/>
          </ac:cxnSpMkLst>
        </pc:cxnChg>
      </pc:sldChg>
      <pc:sldChg chg="addSp delSp modSp add addAnim delAnim modAnim">
        <pc:chgData name="Kulinich Bohdan" userId="48e65c9f34e137d0" providerId="LiveId" clId="{4F4595B0-F631-4D75-B48D-EA7476EA3CC6}" dt="2020-01-30T07:52:46.654" v="5174" actId="1076"/>
        <pc:sldMkLst>
          <pc:docMk/>
          <pc:sldMk cId="2675362017" sldId="403"/>
        </pc:sldMkLst>
        <pc:spChg chg="mod">
          <ac:chgData name="Kulinich Bohdan" userId="48e65c9f34e137d0" providerId="LiveId" clId="{4F4595B0-F631-4D75-B48D-EA7476EA3CC6}" dt="2020-01-29T12:24:46.369" v="2041" actId="20577"/>
          <ac:spMkLst>
            <pc:docMk/>
            <pc:sldMk cId="2675362017" sldId="403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5" creationId="{652F20A5-1311-4786-BF35-344D65DE9D6F}"/>
          </ac:spMkLst>
        </pc:spChg>
        <pc:spChg chg="add mod ord">
          <ac:chgData name="Kulinich Bohdan" userId="48e65c9f34e137d0" providerId="LiveId" clId="{4F4595B0-F631-4D75-B48D-EA7476EA3CC6}" dt="2020-01-29T18:20:07.674" v="2710" actId="164"/>
          <ac:spMkLst>
            <pc:docMk/>
            <pc:sldMk cId="2675362017" sldId="403"/>
            <ac:spMk id="22" creationId="{5032E67F-B3DD-4BB3-8DF2-368B21F6A3F6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29" creationId="{272BB99B-FAD1-45E2-8ACB-029FD17A5074}"/>
          </ac:spMkLst>
        </pc:spChg>
        <pc:spChg chg="add mod ord">
          <ac:chgData name="Kulinich Bohdan" userId="48e65c9f34e137d0" providerId="LiveId" clId="{4F4595B0-F631-4D75-B48D-EA7476EA3CC6}" dt="2020-01-29T12:47:41.532" v="2409" actId="164"/>
          <ac:spMkLst>
            <pc:docMk/>
            <pc:sldMk cId="2675362017" sldId="403"/>
            <ac:spMk id="49" creationId="{2CD85D6D-F7F0-433A-A3CD-7E7C81DC0671}"/>
          </ac:spMkLst>
        </pc:spChg>
        <pc:spChg chg="add mod ord topLvl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50" creationId="{BEBA784F-A7DC-4995-87DB-C94817521796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99" creationId="{FF7BA5E5-E79D-4D59-996F-6D46AAC8CFA1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0" creationId="{3B531EF9-F022-4908-A247-67E1D26BDD88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1" creationId="{8276E487-EFC9-4A75-B8A0-44DB7B4E239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08" creationId="{33891DED-11D9-46AB-9FBA-F2B465B165A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1" creationId="{A949FCE2-10E8-4798-B49B-A8F4FEF38AC3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4" creationId="{D067839C-E5AD-4B27-955F-5A37BA364E42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9" creationId="{8BCFD352-331C-43E5-9C05-37EB8F0A86C3}"/>
          </ac:spMkLst>
        </pc:spChg>
        <pc:spChg chg="add mod ord">
          <ac:chgData name="Kulinich Bohdan" userId="48e65c9f34e137d0" providerId="LiveId" clId="{4F4595B0-F631-4D75-B48D-EA7476EA3CC6}" dt="2020-01-29T18:27:52.175" v="2801" actId="164"/>
          <ac:spMkLst>
            <pc:docMk/>
            <pc:sldMk cId="2675362017" sldId="403"/>
            <ac:spMk id="121" creationId="{8A65CFCC-457F-4C8B-98AF-44BECDD61CCA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4" creationId="{53AA8769-99A0-44E6-A06B-855A7CFE30EF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6" creationId="{0893F8CB-6F40-42E1-BF04-4C2155A5D6F2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7" creationId="{C2F1EE73-58AA-464B-8839-143CEA8AF50D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9" creationId="{C495F333-6558-4A7F-97AD-CA857D348E10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30" creationId="{D743A4A1-A119-413B-9742-A0DD9307C9AE}"/>
          </ac:spMkLst>
        </pc:spChg>
        <pc:spChg chg="del mod topLvl">
          <ac:chgData name="Kulinich Bohdan" userId="48e65c9f34e137d0" providerId="LiveId" clId="{4F4595B0-F631-4D75-B48D-EA7476EA3CC6}" dt="2020-01-29T12:35:28.749" v="2226" actId="478"/>
          <ac:spMkLst>
            <pc:docMk/>
            <pc:sldMk cId="2675362017" sldId="403"/>
            <ac:spMk id="132" creationId="{078C545E-2207-444B-866E-6D5701DCECC4}"/>
          </ac:spMkLst>
        </pc:spChg>
        <pc:spChg chg="del">
          <ac:chgData name="Kulinich Bohdan" userId="48e65c9f34e137d0" providerId="LiveId" clId="{4F4595B0-F631-4D75-B48D-EA7476EA3CC6}" dt="2020-01-29T18:24:26.959" v="2767" actId="478"/>
          <ac:spMkLst>
            <pc:docMk/>
            <pc:sldMk cId="2675362017" sldId="403"/>
            <ac:spMk id="134" creationId="{53C4901F-0E18-48FF-99DF-A71504098230}"/>
          </ac:spMkLst>
        </pc:spChg>
        <pc:spChg chg="del mod topLvl">
          <ac:chgData name="Kulinich Bohdan" userId="48e65c9f34e137d0" providerId="LiveId" clId="{4F4595B0-F631-4D75-B48D-EA7476EA3CC6}" dt="2020-01-29T12:35:30.170" v="2228" actId="478"/>
          <ac:spMkLst>
            <pc:docMk/>
            <pc:sldMk cId="2675362017" sldId="403"/>
            <ac:spMk id="137" creationId="{788D5F48-36DD-41D3-9C67-88B99E8B3E65}"/>
          </ac:spMkLst>
        </pc:spChg>
        <pc:spChg chg="del mod topLvl">
          <ac:chgData name="Kulinich Bohdan" userId="48e65c9f34e137d0" providerId="LiveId" clId="{4F4595B0-F631-4D75-B48D-EA7476EA3CC6}" dt="2020-01-29T12:35:22.360" v="2220" actId="478"/>
          <ac:spMkLst>
            <pc:docMk/>
            <pc:sldMk cId="2675362017" sldId="403"/>
            <ac:spMk id="138" creationId="{480386EA-7279-40E8-A86D-82850962210E}"/>
          </ac:spMkLst>
        </pc:spChg>
        <pc:spChg chg="del mod topLvl">
          <ac:chgData name="Kulinich Bohdan" userId="48e65c9f34e137d0" providerId="LiveId" clId="{4F4595B0-F631-4D75-B48D-EA7476EA3CC6}" dt="2020-01-29T12:35:23.109" v="2221" actId="478"/>
          <ac:spMkLst>
            <pc:docMk/>
            <pc:sldMk cId="2675362017" sldId="403"/>
            <ac:spMk id="139" creationId="{58D1491F-7D90-4665-BD09-66A4E656EBF0}"/>
          </ac:spMkLst>
        </pc:spChg>
        <pc:spChg chg="del mod topLvl">
          <ac:chgData name="Kulinich Bohdan" userId="48e65c9f34e137d0" providerId="LiveId" clId="{4F4595B0-F631-4D75-B48D-EA7476EA3CC6}" dt="2020-01-29T12:35:24.375" v="2223" actId="478"/>
          <ac:spMkLst>
            <pc:docMk/>
            <pc:sldMk cId="2675362017" sldId="403"/>
            <ac:spMk id="140" creationId="{AE94B26A-6CCB-4E88-96EA-1C964F33EEDA}"/>
          </ac:spMkLst>
        </pc:spChg>
        <pc:spChg chg="del mod topLvl">
          <ac:chgData name="Kulinich Bohdan" userId="48e65c9f34e137d0" providerId="LiveId" clId="{4F4595B0-F631-4D75-B48D-EA7476EA3CC6}" dt="2020-01-29T12:35:26.343" v="2225" actId="478"/>
          <ac:spMkLst>
            <pc:docMk/>
            <pc:sldMk cId="2675362017" sldId="403"/>
            <ac:spMk id="141" creationId="{C95DB624-F99F-4681-818F-6DB2F05D89D6}"/>
          </ac:spMkLst>
        </pc:spChg>
        <pc:spChg chg="add mod">
          <ac:chgData name="Kulinich Bohdan" userId="48e65c9f34e137d0" providerId="LiveId" clId="{4F4595B0-F631-4D75-B48D-EA7476EA3CC6}" dt="2020-01-29T18:43:09.447" v="3114" actId="14100"/>
          <ac:spMkLst>
            <pc:docMk/>
            <pc:sldMk cId="2675362017" sldId="403"/>
            <ac:spMk id="146" creationId="{632AC788-815D-4957-BD29-8A9D25B70F95}"/>
          </ac:spMkLst>
        </pc:spChg>
        <pc:spChg chg="add del">
          <ac:chgData name="Kulinich Bohdan" userId="48e65c9f34e137d0" providerId="LiveId" clId="{4F4595B0-F631-4D75-B48D-EA7476EA3CC6}" dt="2020-01-29T12:25:28.362" v="2053" actId="478"/>
          <ac:spMkLst>
            <pc:docMk/>
            <pc:sldMk cId="2675362017" sldId="403"/>
            <ac:spMk id="161" creationId="{BCE64CBF-4CC3-4B7A-8E76-E17C0886C676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2" creationId="{BAEC2EB4-00FD-461B-9871-A32CCD1F256C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3" creationId="{6E40D2B1-A6E0-4D02-B169-9070482E3D57}"/>
          </ac:spMkLst>
        </pc:spChg>
        <pc:spChg chg="add mod ord topLvl">
          <ac:chgData name="Kulinich Bohdan" userId="48e65c9f34e137d0" providerId="LiveId" clId="{4F4595B0-F631-4D75-B48D-EA7476EA3CC6}" dt="2020-01-29T18:23:11.007" v="2753" actId="164"/>
          <ac:spMkLst>
            <pc:docMk/>
            <pc:sldMk cId="2675362017" sldId="403"/>
            <ac:spMk id="191" creationId="{84842882-FAC4-4B8B-B099-A052CDC4091D}"/>
          </ac:spMkLst>
        </pc:spChg>
        <pc:grpChg chg="add del mod">
          <ac:chgData name="Kulinich Bohdan" userId="48e65c9f34e137d0" providerId="LiveId" clId="{4F4595B0-F631-4D75-B48D-EA7476EA3CC6}" dt="2020-01-29T17:37:53.597" v="2579" actId="165"/>
          <ac:grpSpMkLst>
            <pc:docMk/>
            <pc:sldMk cId="2675362017" sldId="403"/>
            <ac:grpSpMk id="2" creationId="{FF1ECCC8-1EF7-43DF-9E7F-C543C6959623}"/>
          </ac:grpSpMkLst>
        </pc:grpChg>
        <pc:grpChg chg="add mod">
          <ac:chgData name="Kulinich Bohdan" userId="48e65c9f34e137d0" providerId="LiveId" clId="{4F4595B0-F631-4D75-B48D-EA7476EA3CC6}" dt="2020-01-29T17:40:22.409" v="2622" actId="164"/>
          <ac:grpSpMkLst>
            <pc:docMk/>
            <pc:sldMk cId="2675362017" sldId="403"/>
            <ac:grpSpMk id="18" creationId="{CBAD45C3-F755-45A0-BC05-CEA8F6EBF42D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9" creationId="{960026BE-8A74-47A8-9582-57165348E314}"/>
          </ac:grpSpMkLst>
        </pc:grpChg>
        <pc:grpChg chg="add mod">
          <ac:chgData name="Kulinich Bohdan" userId="48e65c9f34e137d0" providerId="LiveId" clId="{4F4595B0-F631-4D75-B48D-EA7476EA3CC6}" dt="2020-01-29T18:21:07.250" v="2720" actId="1076"/>
          <ac:grpSpMkLst>
            <pc:docMk/>
            <pc:sldMk cId="2675362017" sldId="403"/>
            <ac:grpSpMk id="20" creationId="{BAA501C9-2EB7-4C00-824F-99F35F084B68}"/>
          </ac:grpSpMkLst>
        </pc:grpChg>
        <pc:grpChg chg="add del mod">
          <ac:chgData name="Kulinich Bohdan" userId="48e65c9f34e137d0" providerId="LiveId" clId="{4F4595B0-F631-4D75-B48D-EA7476EA3CC6}" dt="2020-01-29T17:40:54.776" v="2635" actId="165"/>
          <ac:grpSpMkLst>
            <pc:docMk/>
            <pc:sldMk cId="2675362017" sldId="403"/>
            <ac:grpSpMk id="21" creationId="{DDF90A24-B8BB-4DCC-B6BB-4E6E91C66303}"/>
          </ac:grpSpMkLst>
        </pc:grpChg>
        <pc:grpChg chg="add mod">
          <ac:chgData name="Kulinich Bohdan" userId="48e65c9f34e137d0" providerId="LiveId" clId="{4F4595B0-F631-4D75-B48D-EA7476EA3CC6}" dt="2020-01-29T17:45:21.683" v="2669" actId="164"/>
          <ac:grpSpMkLst>
            <pc:docMk/>
            <pc:sldMk cId="2675362017" sldId="403"/>
            <ac:grpSpMk id="23" creationId="{A47EF410-A71F-424F-A957-7B64EF46826B}"/>
          </ac:grpSpMkLst>
        </pc:grpChg>
        <pc:grpChg chg="add mod">
          <ac:chgData name="Kulinich Bohdan" userId="48e65c9f34e137d0" providerId="LiveId" clId="{4F4595B0-F631-4D75-B48D-EA7476EA3CC6}" dt="2020-01-29T18:20:07.674" v="2710" actId="164"/>
          <ac:grpSpMkLst>
            <pc:docMk/>
            <pc:sldMk cId="2675362017" sldId="403"/>
            <ac:grpSpMk id="24" creationId="{B31FE4B5-32EF-4BEA-AFB6-61475683EBF2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5" creationId="{78D3A593-752D-457E-87ED-1E431D8C239F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6" creationId="{592ED6CE-3A65-4D22-BC53-DA48A4B70EE1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7" creationId="{8796F3FC-CC5D-4758-96E5-0E2A66E80F75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8" creationId="{D83D737D-7976-4ECA-9A38-F3AC63DC18C8}"/>
          </ac:grpSpMkLst>
        </pc:grpChg>
        <pc:grpChg chg="add mod">
          <ac:chgData name="Kulinich Bohdan" userId="48e65c9f34e137d0" providerId="LiveId" clId="{4F4595B0-F631-4D75-B48D-EA7476EA3CC6}" dt="2020-01-29T12:47:41.532" v="2409" actId="164"/>
          <ac:grpSpMkLst>
            <pc:docMk/>
            <pc:sldMk cId="2675362017" sldId="403"/>
            <ac:grpSpMk id="30" creationId="{B3672B4E-68C7-42D7-846A-7562A0F9A262}"/>
          </ac:grpSpMkLst>
        </pc:grpChg>
        <pc:grpChg chg="add del mod">
          <ac:chgData name="Kulinich Bohdan" userId="48e65c9f34e137d0" providerId="LiveId" clId="{4F4595B0-F631-4D75-B48D-EA7476EA3CC6}" dt="2020-01-29T17:44:51.768" v="2661" actId="165"/>
          <ac:grpSpMkLst>
            <pc:docMk/>
            <pc:sldMk cId="2675362017" sldId="403"/>
            <ac:grpSpMk id="31" creationId="{0715FEE1-CF31-4BCC-8002-BFFA92B7B12C}"/>
          </ac:grpSpMkLst>
        </pc:grpChg>
        <pc:grpChg chg="add mod">
          <ac:chgData name="Kulinich Bohdan" userId="48e65c9f34e137d0" providerId="LiveId" clId="{4F4595B0-F631-4D75-B48D-EA7476EA3CC6}" dt="2020-01-29T12:37:02.187" v="2277" actId="164"/>
          <ac:grpSpMkLst>
            <pc:docMk/>
            <pc:sldMk cId="2675362017" sldId="403"/>
            <ac:grpSpMk id="34" creationId="{B4C1483F-F7B7-4118-950D-95F8EE2DCE1F}"/>
          </ac:grpSpMkLst>
        </pc:grpChg>
        <pc:grpChg chg="add del mod">
          <ac:chgData name="Kulinich Bohdan" userId="48e65c9f34e137d0" providerId="LiveId" clId="{4F4595B0-F631-4D75-B48D-EA7476EA3CC6}" dt="2020-01-29T12:37:37.576" v="2289" actId="165"/>
          <ac:grpSpMkLst>
            <pc:docMk/>
            <pc:sldMk cId="2675362017" sldId="403"/>
            <ac:grpSpMk id="35" creationId="{3C5AB06A-BD38-4DD5-8374-A3620B4050FC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55" creationId="{58AB97CB-DA06-430C-9B7B-D74A0544A362}"/>
          </ac:grpSpMkLst>
        </pc:grpChg>
        <pc:grpChg chg="add del mod">
          <ac:chgData name="Kulinich Bohdan" userId="48e65c9f34e137d0" providerId="LiveId" clId="{4F4595B0-F631-4D75-B48D-EA7476EA3CC6}" dt="2020-01-29T18:22:32.349" v="2746" actId="165"/>
          <ac:grpSpMkLst>
            <pc:docMk/>
            <pc:sldMk cId="2675362017" sldId="403"/>
            <ac:grpSpMk id="56" creationId="{DB8826D5-E839-4DCC-B9BA-90346BA90253}"/>
          </ac:grpSpMkLst>
        </pc:grpChg>
        <pc:grpChg chg="add del mod">
          <ac:chgData name="Kulinich Bohdan" userId="48e65c9f34e137d0" providerId="LiveId" clId="{4F4595B0-F631-4D75-B48D-EA7476EA3CC6}" dt="2020-01-29T17:29:31.611" v="2571" actId="165"/>
          <ac:grpSpMkLst>
            <pc:docMk/>
            <pc:sldMk cId="2675362017" sldId="403"/>
            <ac:grpSpMk id="57" creationId="{DD8222F9-8D50-4E63-9A4A-551BC03B866B}"/>
          </ac:grpSpMkLst>
        </pc:grpChg>
        <pc:grpChg chg="add del mod">
          <ac:chgData name="Kulinich Bohdan" userId="48e65c9f34e137d0" providerId="LiveId" clId="{4F4595B0-F631-4D75-B48D-EA7476EA3CC6}" dt="2020-01-29T17:09:38.933" v="2439" actId="165"/>
          <ac:grpSpMkLst>
            <pc:docMk/>
            <pc:sldMk cId="2675362017" sldId="403"/>
            <ac:grpSpMk id="67" creationId="{A533DDAE-35AE-4AEF-8B9F-1467BFC15F60}"/>
          </ac:grpSpMkLst>
        </pc:grpChg>
        <pc:grpChg chg="add del">
          <ac:chgData name="Kulinich Bohdan" userId="48e65c9f34e137d0" providerId="LiveId" clId="{4F4595B0-F631-4D75-B48D-EA7476EA3CC6}" dt="2020-01-29T12:25:29.768" v="2054" actId="478"/>
          <ac:grpSpMkLst>
            <pc:docMk/>
            <pc:sldMk cId="2675362017" sldId="403"/>
            <ac:grpSpMk id="93" creationId="{E745A030-A1B3-4041-B56C-9AABD70CC04D}"/>
          </ac:grpSpMkLst>
        </pc:grpChg>
        <pc:grpChg chg="add mod">
          <ac:chgData name="Kulinich Bohdan" userId="48e65c9f34e137d0" providerId="LiveId" clId="{4F4595B0-F631-4D75-B48D-EA7476EA3CC6}" dt="2020-01-29T18:23:42.404" v="2756" actId="1076"/>
          <ac:grpSpMkLst>
            <pc:docMk/>
            <pc:sldMk cId="2675362017" sldId="403"/>
            <ac:grpSpMk id="125" creationId="{C085873A-85D5-44EE-BC4E-D383DD21F188}"/>
          </ac:grpSpMkLst>
        </pc:grpChg>
        <pc:grpChg chg="add del mod">
          <ac:chgData name="Kulinich Bohdan" userId="48e65c9f34e137d0" providerId="LiveId" clId="{4F4595B0-F631-4D75-B48D-EA7476EA3CC6}" dt="2020-01-29T12:35:04.864" v="2214" actId="165"/>
          <ac:grpSpMkLst>
            <pc:docMk/>
            <pc:sldMk cId="2675362017" sldId="403"/>
            <ac:grpSpMk id="131" creationId="{11097A7D-B18A-4AB8-A7B2-999A4EC93E76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133" creationId="{91E4837B-0B63-48FE-8E57-F0CD54A78D94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41" creationId="{403F91DC-ED94-43D6-B3A0-3AF9ED6AD7E3}"/>
          </ac:grpSpMkLst>
        </pc:grpChg>
        <pc:grpChg chg="del mod">
          <ac:chgData name="Kulinich Bohdan" userId="48e65c9f34e137d0" providerId="LiveId" clId="{4F4595B0-F631-4D75-B48D-EA7476EA3CC6}" dt="2020-01-29T12:29:01.618" v="2097" actId="478"/>
          <ac:grpSpMkLst>
            <pc:docMk/>
            <pc:sldMk cId="2675362017" sldId="403"/>
            <ac:grpSpMk id="152" creationId="{50A6D3ED-549D-4E41-B6EE-8E47CB3A3FC8}"/>
          </ac:grpSpMkLst>
        </pc:grpChg>
        <pc:grpChg chg="add del mod">
          <ac:chgData name="Kulinich Bohdan" userId="48e65c9f34e137d0" providerId="LiveId" clId="{4F4595B0-F631-4D75-B48D-EA7476EA3CC6}" dt="2020-01-29T12:25:31.736" v="2056" actId="478"/>
          <ac:grpSpMkLst>
            <pc:docMk/>
            <pc:sldMk cId="2675362017" sldId="403"/>
            <ac:grpSpMk id="154" creationId="{1945EF7E-3FA6-457B-87EE-930AA9C84152}"/>
          </ac:grpSpMkLst>
        </pc:grpChg>
        <pc:picChg chg="add del mod">
          <ac:chgData name="Kulinich Bohdan" userId="48e65c9f34e137d0" providerId="LiveId" clId="{4F4595B0-F631-4D75-B48D-EA7476EA3CC6}" dt="2020-01-29T17:13:52.812" v="2496" actId="478"/>
          <ac:picMkLst>
            <pc:docMk/>
            <pc:sldMk cId="2675362017" sldId="403"/>
            <ac:picMk id="6" creationId="{69515B71-3BBC-4805-99A3-4A3A133CB698}"/>
          </ac:picMkLst>
        </pc:picChg>
        <pc:picChg chg="add del mod">
          <ac:chgData name="Kulinich Bohdan" userId="48e65c9f34e137d0" providerId="LiveId" clId="{4F4595B0-F631-4D75-B48D-EA7476EA3CC6}" dt="2020-01-29T12:34:27.802" v="2205" actId="478"/>
          <ac:picMkLst>
            <pc:docMk/>
            <pc:sldMk cId="2675362017" sldId="403"/>
            <ac:picMk id="18" creationId="{B9B96C8E-DC62-415F-A36A-4BFFFFD85197}"/>
          </ac:picMkLst>
        </pc:picChg>
        <pc:picChg chg="add del mod">
          <ac:chgData name="Kulinich Bohdan" userId="48e65c9f34e137d0" providerId="LiveId" clId="{4F4595B0-F631-4D75-B48D-EA7476EA3CC6}" dt="2020-01-29T12:43:16.006" v="2344" actId="478"/>
          <ac:picMkLst>
            <pc:docMk/>
            <pc:sldMk cId="2675362017" sldId="403"/>
            <ac:picMk id="41" creationId="{8BBF3909-2D79-4318-A92A-498130FA5675}"/>
          </ac:picMkLst>
        </pc:picChg>
        <pc:cxnChg chg="add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61" creationId="{B0CAB2A7-CFEF-45DA-8B90-8B1BBE855A45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2" creationId="{35EDBEE4-FD68-4915-A687-B301FBEA7EC8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3" creationId="{5E03D086-A30E-4E16-8913-A192904C4EC4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4" creationId="{12A593EA-EF59-4919-8062-14C59CFA8C92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5" creationId="{1E3F9DAF-E782-4ADC-B89D-20D006EB66A5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8" creationId="{7D5FA8FD-C153-47F4-92CC-780B88269AB2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9" creationId="{5AC42172-977F-434F-93EB-3CE2DFEFDD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0" creationId="{58B81D45-C271-4A74-9F86-0EE8F6A11F02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1" creationId="{1BBCCC20-175D-4DF7-9E17-FC40706428DE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2" creationId="{BF2EFC4B-1813-48CD-A6A7-E8E0E6CA291F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3" creationId="{860E24B7-0AD4-4075-AF5C-FFC3A39422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4" creationId="{74FD2713-06EB-4DCF-834C-D7D758324F5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75" creationId="{54B1276B-0703-4F2E-811C-41FDBE1E517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6" creationId="{D6C7DE44-554E-4141-ADBE-9E1603A9C4C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7" creationId="{B11447EB-0E00-4577-A2EB-9616E924A527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8" creationId="{1A9C4A08-18AF-4D04-877C-D6709E90EE7D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9" creationId="{8C113D8F-8DCD-4E83-AD0D-F82D3BC74D9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79" creationId="{9AC4629E-4BDF-45C4-AC63-C23C4307840E}"/>
          </ac:cxnSpMkLst>
        </pc:cxnChg>
        <pc:cxnChg chg="add del mod">
          <ac:chgData name="Kulinich Bohdan" userId="48e65c9f34e137d0" providerId="LiveId" clId="{4F4595B0-F631-4D75-B48D-EA7476EA3CC6}" dt="2020-01-29T17:14:19.245" v="2500" actId="478"/>
          <ac:cxnSpMkLst>
            <pc:docMk/>
            <pc:sldMk cId="2675362017" sldId="403"/>
            <ac:cxnSpMk id="80" creationId="{54DCBDBA-0079-49E2-B6F2-A33FD585DEB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0" creationId="{A615E5B2-A73D-4275-B0B4-B5BD3408A9A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1" creationId="{B734FFE8-B99D-4200-8AE4-07DCE27B8107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2" creationId="{18959307-8210-49B5-A60B-FAA5A83E5165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83" creationId="{2E21EA17-EC9A-4816-8095-D18B9B2A3320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3" creationId="{D4D6E1C9-3219-4C7E-B493-4F3517C0C0E7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4" creationId="{046C9ADC-9AA7-47AB-9BBB-DE4AA413540B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4" creationId="{6726B5F2-2336-4102-964B-298141749BF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5" creationId="{31466EA5-5C21-4934-939B-3635B5C505F6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5" creationId="{B14717BE-02C4-42EF-B1A9-E419A138D8DC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6" creationId="{62FC2551-0A98-4B42-AB50-0BC3E328CDD6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7" creationId="{87648C6A-139A-471C-BB90-9CB2F5A7ED0B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8" creationId="{0379A216-7295-43D1-BEDB-FDBD1C11B3D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9" creationId="{558A03D7-2112-4231-99D5-6F627CECB368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9" creationId="{F0055A97-2940-43B7-840B-5E89A1C14F8F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0" creationId="{2AF9D2E1-A7DC-4D49-9C5A-5C0B9392013E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90" creationId="{D35BC4F0-8528-4CB6-ACF4-83D8620FC2E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1" creationId="{B0AB150B-F66C-4A94-9A65-3DA0F958FD10}"/>
          </ac:cxnSpMkLst>
        </pc:cxnChg>
        <pc:cxnChg chg="add del">
          <ac:chgData name="Kulinich Bohdan" userId="48e65c9f34e137d0" providerId="LiveId" clId="{4F4595B0-F631-4D75-B48D-EA7476EA3CC6}" dt="2020-01-29T17:26:34.885" v="2505" actId="478"/>
          <ac:cxnSpMkLst>
            <pc:docMk/>
            <pc:sldMk cId="2675362017" sldId="403"/>
            <ac:cxnSpMk id="91" creationId="{DAAE9984-F586-4447-805A-3CC5401B31B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2" creationId="{A05F22A1-2A71-4368-9C85-F4F941D3547E}"/>
          </ac:cxnSpMkLst>
        </pc:cxnChg>
        <pc:cxnChg chg="add mod topLvl">
          <ac:chgData name="Kulinich Bohdan" userId="48e65c9f34e137d0" providerId="LiveId" clId="{4F4595B0-F631-4D75-B48D-EA7476EA3CC6}" dt="2020-01-30T07:52:46.654" v="5174" actId="1076"/>
          <ac:cxnSpMkLst>
            <pc:docMk/>
            <pc:sldMk cId="2675362017" sldId="403"/>
            <ac:cxnSpMk id="92" creationId="{C36AB870-8CE9-4870-AAD3-DFB8B56FF5E5}"/>
          </ac:cxnSpMkLst>
        </pc:cxnChg>
        <pc:cxnChg chg="add mod or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3" creationId="{5D8780FB-0AA2-42D6-AC7C-26FB4CDDA7C7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4" creationId="{5EB9C754-A8A5-440B-94FA-3B5AD203151E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5" creationId="{2D960378-6CEF-4C45-AA95-FE1D8F60DACB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96" creationId="{124A1555-28C2-490D-AC16-5A3792BE0FAB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7" creationId="{BC869478-1DB0-4663-95AF-6BE31169AD9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8" creationId="{3C447433-07D7-490D-8492-02E0648E744D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0" creationId="{D0721107-01AA-40C7-8D13-902E681A45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2" creationId="{51AE4513-AAD3-4E5D-87F6-5418F28ED48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2" creationId="{D82AC1B8-33EE-4957-A7C6-DAA1F313909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3" creationId="{5F113FEB-D813-4555-A909-B4E3BA28482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5" creationId="{738D39D9-030C-4A24-A7B1-7CF0EF7A2941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6" creationId="{7191268A-22D0-4519-B09C-E9C2268927F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6" creationId="{76C28D7D-A893-4B29-8C94-E13FC77A6A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7" creationId="{86DC3FEB-D78E-42E7-96A2-D2E7C4AAE7D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8" creationId="{162517E0-C4EA-44BD-8072-3EC8ED12520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09" creationId="{6B6823B6-28D0-4895-ABB3-FF9982F239A3}"/>
          </ac:cxnSpMkLst>
        </pc:cxnChg>
        <pc:cxnChg chg="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10" creationId="{27D59037-A36F-49EB-AAE8-76760E076ECC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1" creationId="{B4D2320D-E741-43C7-8D48-E0B88394B0C1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2" creationId="{85F7E433-3F29-4855-A475-F2E1CFEAA44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3" creationId="{2D39C1D6-6D23-4DBE-9263-8E72E805DA5E}"/>
          </ac:cxnSpMkLst>
        </pc:cxnChg>
        <pc:cxnChg chg="add del mod">
          <ac:chgData name="Kulinich Bohdan" userId="48e65c9f34e137d0" providerId="LiveId" clId="{4F4595B0-F631-4D75-B48D-EA7476EA3CC6}" dt="2020-01-29T12:31:27.392" v="2137" actId="478"/>
          <ac:cxnSpMkLst>
            <pc:docMk/>
            <pc:sldMk cId="2675362017" sldId="403"/>
            <ac:cxnSpMk id="114" creationId="{7657F336-692F-4944-B112-10128F418843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5" creationId="{6405FC74-DDB7-4101-BDD8-8991C780ABE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6" creationId="{D8A42032-E3B7-4CAD-8710-EED6426F0A4A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7" creationId="{D2C7DB27-CCEB-4B96-AB71-61A4AADAF86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8" creationId="{A897A7D5-1C17-47E7-BCDC-CF911A0BE7FE}"/>
          </ac:cxnSpMkLst>
        </pc:cxnChg>
        <pc:cxnChg chg="add 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9" creationId="{5E41A345-FEE4-4E43-BB95-6E9D1D5CC473}"/>
          </ac:cxnSpMkLst>
        </pc:cxnChg>
        <pc:cxnChg chg="add del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20" creationId="{4D9EA4FF-9842-4ED2-9FEA-1B68835B6F1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1" creationId="{B1A1E678-07BF-4AEE-84C6-7A41DE57217D}"/>
          </ac:cxnSpMkLst>
        </pc:cxnChg>
        <pc:cxnChg chg="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122" creationId="{D7C7FC49-781F-4A83-9952-A6E4293E4C48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23" creationId="{F49CA3A6-3362-43A0-A8D6-E56FD1E5352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5" creationId="{80344889-E246-408B-A789-CEA582D0BC73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8" creationId="{EB5D22D9-BA90-488C-8642-D056EE223794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3" creationId="{ADD20FA8-8810-41FB-A49F-B64A6D683E0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4" creationId="{02EC1B01-4039-41AC-8EFC-487F7EED6D4B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5" creationId="{385F7764-E78D-4FC1-9773-C4A5DE9DEB6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5" creationId="{E19DD1D4-0CB1-4292-A4A6-55042A2C946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6" creationId="{46604053-431D-42D6-AF2C-CAD5EC8A8C3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6" creationId="{57B0A409-3024-4356-B3B1-016E0B0B2DD6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7" creationId="{93D27ADD-5E3D-4B54-87E8-9626848B019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8" creationId="{E5B35AE6-BF8E-4246-9B62-5BFF6212C9AD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9" creationId="{786C114F-E43C-44FD-A846-ACBF245AE3D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40" creationId="{30C9E78D-1D00-4262-9D50-CDA9C8F0F4C0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2" creationId="{DE986D79-5CB7-476B-B85D-8108A4AFF8B6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3" creationId="{2CDE595C-A423-467F-BC08-40D455C0C8D4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4" creationId="{93A8E912-633A-41A3-A84E-1282D541BE55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5" creationId="{5B80A3C4-5751-434A-A80E-A6FC86D38502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53" creationId="{614DEA3C-F177-442B-A741-344491AA39FE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64" creationId="{6BC436D7-EE47-42DF-8335-4200F5DF2657}"/>
          </ac:cxnSpMkLst>
        </pc:cxnChg>
        <pc:cxnChg chg="del mod topLvl">
          <ac:chgData name="Kulinich Bohdan" userId="48e65c9f34e137d0" providerId="LiveId" clId="{4F4595B0-F631-4D75-B48D-EA7476EA3CC6}" dt="2020-01-29T12:35:29.577" v="2227" actId="478"/>
          <ac:cxnSpMkLst>
            <pc:docMk/>
            <pc:sldMk cId="2675362017" sldId="403"/>
            <ac:cxnSpMk id="165" creationId="{9B79A390-BED5-4EA5-AE4B-A87CC88BAFE6}"/>
          </ac:cxnSpMkLst>
        </pc:cxnChg>
        <pc:cxnChg chg="del mod topLvl">
          <ac:chgData name="Kulinich Bohdan" userId="48e65c9f34e137d0" providerId="LiveId" clId="{4F4595B0-F631-4D75-B48D-EA7476EA3CC6}" dt="2020-01-29T12:35:23.781" v="2222" actId="478"/>
          <ac:cxnSpMkLst>
            <pc:docMk/>
            <pc:sldMk cId="2675362017" sldId="403"/>
            <ac:cxnSpMk id="166" creationId="{446BE077-497C-4412-944C-5151BDB527CE}"/>
          </ac:cxnSpMkLst>
        </pc:cxnChg>
        <pc:cxnChg chg="del mod topLvl">
          <ac:chgData name="Kulinich Bohdan" userId="48e65c9f34e137d0" providerId="LiveId" clId="{4F4595B0-F631-4D75-B48D-EA7476EA3CC6}" dt="2020-01-29T12:35:19.610" v="2219" actId="478"/>
          <ac:cxnSpMkLst>
            <pc:docMk/>
            <pc:sldMk cId="2675362017" sldId="403"/>
            <ac:cxnSpMk id="167" creationId="{76562A06-C598-4DB9-ADC7-9BE7E0191B89}"/>
          </ac:cxnSpMkLst>
        </pc:cxnChg>
        <pc:cxnChg chg="del mod topLvl">
          <ac:chgData name="Kulinich Bohdan" userId="48e65c9f34e137d0" providerId="LiveId" clId="{4F4595B0-F631-4D75-B48D-EA7476EA3CC6}" dt="2020-01-29T12:35:30.780" v="2229" actId="478"/>
          <ac:cxnSpMkLst>
            <pc:docMk/>
            <pc:sldMk cId="2675362017" sldId="403"/>
            <ac:cxnSpMk id="168" creationId="{AB0B82CB-7261-4662-BE61-E6E17F34F7E4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69" creationId="{09EFF726-6D96-411C-A7F5-0F69AC21C3AE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70" creationId="{5169DBB9-82A4-48F9-85C6-AEB34310ACBB}"/>
          </ac:cxnSpMkLst>
        </pc:cxnChg>
        <pc:cxnChg chg="del mod topLvl">
          <ac:chgData name="Kulinich Bohdan" userId="48e65c9f34e137d0" providerId="LiveId" clId="{4F4595B0-F631-4D75-B48D-EA7476EA3CC6}" dt="2020-01-29T12:35:25.156" v="2224" actId="478"/>
          <ac:cxnSpMkLst>
            <pc:docMk/>
            <pc:sldMk cId="2675362017" sldId="403"/>
            <ac:cxnSpMk id="171" creationId="{3D2824FC-433C-4C83-93A7-BE9481E6E5A2}"/>
          </ac:cxnSpMkLst>
        </pc:cxnChg>
        <pc:cxnChg chg="add del mod">
          <ac:chgData name="Kulinich Bohdan" userId="48e65c9f34e137d0" providerId="LiveId" clId="{4F4595B0-F631-4D75-B48D-EA7476EA3CC6}" dt="2020-01-29T12:37:24.155" v="2285"/>
          <ac:cxnSpMkLst>
            <pc:docMk/>
            <pc:sldMk cId="2675362017" sldId="403"/>
            <ac:cxnSpMk id="172" creationId="{57DCB14A-67F2-48CA-9728-8FD113FE5974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3" creationId="{69687E7D-F60E-4EC6-A920-3D2CC9814330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4" creationId="{7D2BBB25-200D-44C8-9796-46620DADE29D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5" creationId="{58635E18-BCD6-4FC6-AB74-9E32CD035287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6" creationId="{AC039831-448E-4A46-8593-130675AC9E99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7" creationId="{4BE53E97-10D0-4255-A65A-6F88AC258118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8" creationId="{0A180C90-F140-4C41-80B6-B68C616A30AA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79" creationId="{4CF5E357-FFCA-4A75-980E-23908EC008EE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0" creationId="{DB65FC55-AA92-430F-AF1B-06025E219879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1" creationId="{536771D4-F6B6-4EC9-8E6D-2406E66B7C86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2" creationId="{B48B2324-369A-49EA-AE96-F4C1F599AC80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3" creationId="{3B2EF08A-5C95-43FC-9368-061A72823811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4" creationId="{1CAFE818-3C1E-4FCD-8BB8-D5FFC885030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5" creationId="{B6C7E06D-E800-431D-B048-AE212C1EF03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6" creationId="{8C7F5520-DF09-4E57-9E64-4C04D771DCC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7" creationId="{8460C8E2-9F3F-438E-8E32-2EFA9DD804DB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8" creationId="{3543327A-4389-48F2-9B56-5FEB7569CB57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9" creationId="{24CF4260-82D5-4B05-92A9-A4BC4D28151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90" creationId="{B19FEC71-A5FF-4E82-863D-6402801A0E3E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2" creationId="{AB4CA3F0-6177-4AA5-A146-A0C7A0C9C958}"/>
          </ac:cxnSpMkLst>
        </pc:cxnChg>
        <pc:cxnChg chg="add del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3" creationId="{1EB6CA8D-0243-4137-803C-54468190EF00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4" creationId="{E4AF0BDC-2A70-445A-8971-B647F0C65E4C}"/>
          </ac:cxnSpMkLst>
        </pc:cxnChg>
      </pc:sldChg>
      <pc:sldChg chg="add del">
        <pc:chgData name="Kulinich Bohdan" userId="48e65c9f34e137d0" providerId="LiveId" clId="{4F4595B0-F631-4D75-B48D-EA7476EA3CC6}" dt="2020-01-29T18:43:37.091" v="3115" actId="47"/>
        <pc:sldMkLst>
          <pc:docMk/>
          <pc:sldMk cId="368202282" sldId="404"/>
        </pc:sldMkLst>
      </pc:sldChg>
      <pc:sldChg chg="addSp modSp add modTransition modAnim">
        <pc:chgData name="Kulinich Bohdan" userId="48e65c9f34e137d0" providerId="LiveId" clId="{4F4595B0-F631-4D75-B48D-EA7476EA3CC6}" dt="2020-01-29T21:16:23.862" v="4911" actId="1076"/>
        <pc:sldMkLst>
          <pc:docMk/>
          <pc:sldMk cId="1681526688" sldId="404"/>
        </pc:sldMkLst>
        <pc:spChg chg="add mod">
          <ac:chgData name="Kulinich Bohdan" userId="48e65c9f34e137d0" providerId="LiveId" clId="{4F4595B0-F631-4D75-B48D-EA7476EA3CC6}" dt="2020-01-29T20:55:29.575" v="4486" actId="1076"/>
          <ac:spMkLst>
            <pc:docMk/>
            <pc:sldMk cId="1681526688" sldId="404"/>
            <ac:spMk id="43" creationId="{EF304F9C-29B4-480A-B86F-02DCBEDB6FB0}"/>
          </ac:spMkLst>
        </pc:spChg>
        <pc:spChg chg="add mod">
          <ac:chgData name="Kulinich Bohdan" userId="48e65c9f34e137d0" providerId="LiveId" clId="{4F4595B0-F631-4D75-B48D-EA7476EA3CC6}" dt="2020-01-29T20:56:59.514" v="4547" actId="14100"/>
          <ac:spMkLst>
            <pc:docMk/>
            <pc:sldMk cId="1681526688" sldId="404"/>
            <ac:spMk id="45" creationId="{FC4016C6-39DD-4B09-8497-3B9DF78F5316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7" creationId="{6A84DD92-13E1-4BAF-8E1A-E9AA225AEB9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8" creationId="{816C46FD-8A29-4ACB-9C7F-C0963E89B5F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9" creationId="{DA6A711D-A9BF-4FB6-9D32-3CA34B20F8C3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1" creationId="{A250E60D-83CD-467B-8804-977D1EB4C8DA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4" creationId="{51EA7092-06EA-4F4E-979D-FAB7C482796E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6" creationId="{A97E14C9-A2FA-4E9B-AE91-7BAE1AF821FD}"/>
          </ac:spMkLst>
        </pc:spChg>
        <pc:spChg chg="add mod">
          <ac:chgData name="Kulinich Bohdan" userId="48e65c9f34e137d0" providerId="LiveId" clId="{4F4595B0-F631-4D75-B48D-EA7476EA3CC6}" dt="2020-01-29T21:13:03.252" v="4863" actId="1076"/>
          <ac:spMkLst>
            <pc:docMk/>
            <pc:sldMk cId="1681526688" sldId="404"/>
            <ac:spMk id="59" creationId="{898E04F5-9A40-4686-9F69-63B4E94919E9}"/>
          </ac:spMkLst>
        </pc:spChg>
        <pc:spChg chg="add mod">
          <ac:chgData name="Kulinich Bohdan" userId="48e65c9f34e137d0" providerId="LiveId" clId="{4F4595B0-F631-4D75-B48D-EA7476EA3CC6}" dt="2020-01-29T21:14:35.634" v="4897" actId="1076"/>
          <ac:spMkLst>
            <pc:docMk/>
            <pc:sldMk cId="1681526688" sldId="404"/>
            <ac:spMk id="61" creationId="{7DF134FC-4919-498E-A5D8-38E53D8CE2B0}"/>
          </ac:spMkLst>
        </pc:spChg>
        <pc:picChg chg="add">
          <ac:chgData name="Kulinich Bohdan" userId="48e65c9f34e137d0" providerId="LiveId" clId="{4F4595B0-F631-4D75-B48D-EA7476EA3CC6}" dt="2020-01-29T20:56:03.700" v="4495"/>
          <ac:picMkLst>
            <pc:docMk/>
            <pc:sldMk cId="1681526688" sldId="404"/>
            <ac:picMk id="44" creationId="{7DF5E16A-B2A4-4CA4-843F-5F449BAC04CB}"/>
          </ac:picMkLst>
        </pc:picChg>
      </pc:sldChg>
      <pc:sldChg chg="add del">
        <pc:chgData name="Kulinich Bohdan" userId="48e65c9f34e137d0" providerId="LiveId" clId="{4F4595B0-F631-4D75-B48D-EA7476EA3CC6}" dt="2020-01-29T20:57:23.740" v="4549"/>
        <pc:sldMkLst>
          <pc:docMk/>
          <pc:sldMk cId="746253274" sldId="405"/>
        </pc:sldMkLst>
      </pc:sldChg>
      <pc:sldChg chg="addSp delSp modSp add del delAnim modAnim">
        <pc:chgData name="Kulinich Bohdan" userId="48e65c9f34e137d0" providerId="LiveId" clId="{4F4595B0-F631-4D75-B48D-EA7476EA3CC6}" dt="2020-01-30T08:36:18.441" v="5290" actId="47"/>
        <pc:sldMkLst>
          <pc:docMk/>
          <pc:sldMk cId="4231826833" sldId="405"/>
        </pc:sldMkLst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2" creationId="{E048417F-C38E-466E-ADB3-D6E2C228B231}"/>
          </ac:spMkLst>
        </pc:spChg>
        <pc:spChg chg="add del mod">
          <ac:chgData name="Kulinich Bohdan" userId="48e65c9f34e137d0" providerId="LiveId" clId="{4F4595B0-F631-4D75-B48D-EA7476EA3CC6}" dt="2020-01-29T21:08:01.584" v="4738" actId="11529"/>
          <ac:spMkLst>
            <pc:docMk/>
            <pc:sldMk cId="4231826833" sldId="405"/>
            <ac:spMk id="5" creationId="{2FCBAEE0-C1E2-4E60-B349-261EFF8AEF6B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6" creationId="{8FA27D7B-5206-43E9-BB31-CA0D212B188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7" creationId="{CCE74507-AD9B-4391-B68D-469C4B837E7E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39" creationId="{A944D129-C8BC-478C-94D1-80723C9A02EA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1" creationId="{AC624C5E-BB00-46B7-B564-160C069DE40C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2" creationId="{C40DA1C2-1C65-482D-8C2F-B57B51C03701}"/>
          </ac:spMkLst>
        </pc:spChg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43" creationId="{EF304F9C-29B4-480A-B86F-02DCBEDB6FB0}"/>
          </ac:spMkLst>
        </pc:spChg>
        <pc:spChg chg="del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5" creationId="{FC4016C6-39DD-4B09-8497-3B9DF78F531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7" creationId="{9350509F-EADD-4AF2-B1B8-2F7F2CD50010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8" creationId="{CD03809C-876C-48AD-AA97-9ECDB68546EF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9" creationId="{DC27890F-02C8-4AFB-9214-A8FA9ED81B84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1" creationId="{5399C586-F062-42F4-B904-423BCF9AC4E7}"/>
          </ac:spMkLst>
        </pc:spChg>
        <pc:spChg chg="add del mod">
          <ac:chgData name="Kulinich Bohdan" userId="48e65c9f34e137d0" providerId="LiveId" clId="{4F4595B0-F631-4D75-B48D-EA7476EA3CC6}" dt="2020-01-29T21:09:17.766" v="4786" actId="478"/>
          <ac:spMkLst>
            <pc:docMk/>
            <pc:sldMk cId="4231826833" sldId="405"/>
            <ac:spMk id="54" creationId="{E2157E50-9BA5-4B07-B319-DBB2C6EF0DC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6" creationId="{E6A0B21F-2E39-49D1-ACFE-D0C89AF48AE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9" creationId="{957BC9E3-BC2B-4B73-BAD1-E610A12FDF1F}"/>
          </ac:spMkLst>
        </pc:s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32" creationId="{5C39ED12-7B54-4C75-805C-6AB9970984C3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46" creationId="{77216445-1F42-44BA-B878-124F122B83A8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60" creationId="{CB999D89-B650-4A79-B90D-976A09086C4C}"/>
          </ac:grpSpMkLst>
        </pc:grpChg>
        <pc:picChg chg="del">
          <ac:chgData name="Kulinich Bohdan" userId="48e65c9f34e137d0" providerId="LiveId" clId="{4F4595B0-F631-4D75-B48D-EA7476EA3CC6}" dt="2020-01-29T21:20:47.301" v="4912" actId="478"/>
          <ac:picMkLst>
            <pc:docMk/>
            <pc:sldMk cId="4231826833" sldId="405"/>
            <ac:picMk id="44" creationId="{7DF5E16A-B2A4-4CA4-843F-5F449BAC04CB}"/>
          </ac:picMkLst>
        </pc:pic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0" creationId="{576AB7BF-071A-4ED6-BD72-360FEE7DAA18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3" creationId="{754DF443-83DE-48B2-B4A4-716EB0A59D3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4" creationId="{B2A19C6D-01E2-426A-AB49-E3B2E59BFFF2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5" creationId="{23F8416F-F164-47F6-852D-3D33AE0316E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6" creationId="{DDFEB75A-7A57-4996-BE8F-23138D072B38}"/>
          </ac:cxnSpMkLst>
        </pc:cxnChg>
      </pc:sldChg>
    </pc:docChg>
  </pc:docChgLst>
  <pc:docChgLst>
    <pc:chgData name="Kulinich Bohdan" userId="48e65c9f34e137d0" providerId="LiveId" clId="{5F1719DF-9111-40D5-BB90-D5A453CF7734}"/>
    <pc:docChg chg="undo redo custSel addSld delSld modSld sldOrd modMainMaster">
      <pc:chgData name="Kulinich Bohdan" userId="48e65c9f34e137d0" providerId="LiveId" clId="{5F1719DF-9111-40D5-BB90-D5A453CF7734}" dt="2020-01-27T09:00:10.687" v="13426" actId="47"/>
      <pc:docMkLst>
        <pc:docMk/>
      </pc:docMkLst>
      <pc:sldChg chg="modSp modTransition modAnim">
        <pc:chgData name="Kulinich Bohdan" userId="48e65c9f34e137d0" providerId="LiveId" clId="{5F1719DF-9111-40D5-BB90-D5A453CF7734}" dt="2020-01-05T17:15:43.255" v="61"/>
        <pc:sldMkLst>
          <pc:docMk/>
          <pc:sldMk cId="1088591982" sldId="256"/>
        </pc:sldMkLst>
        <pc:spChg chg="mod">
          <ac:chgData name="Kulinich Bohdan" userId="48e65c9f34e137d0" providerId="LiveId" clId="{5F1719DF-9111-40D5-BB90-D5A453CF7734}" dt="2020-01-05T10:33:28.395" v="57" actId="1076"/>
          <ac:spMkLst>
            <pc:docMk/>
            <pc:sldMk cId="1088591982" sldId="256"/>
            <ac:spMk id="13" creationId="{00000000-0000-0000-0000-000000000000}"/>
          </ac:spMkLst>
        </pc:spChg>
      </pc:sldChg>
      <pc:sldChg chg="add del modTransition">
        <pc:chgData name="Kulinich Bohdan" userId="48e65c9f34e137d0" providerId="LiveId" clId="{5F1719DF-9111-40D5-BB90-D5A453CF7734}" dt="2020-01-25T09:43:01.704" v="12741" actId="47"/>
        <pc:sldMkLst>
          <pc:docMk/>
          <pc:sldMk cId="4006822545" sldId="285"/>
        </pc:sldMkLst>
      </pc:sldChg>
      <pc:sldChg chg="del modTransition">
        <pc:chgData name="Kulinich Bohdan" userId="48e65c9f34e137d0" providerId="LiveId" clId="{5F1719DF-9111-40D5-BB90-D5A453CF7734}" dt="2020-01-05T17:16:00.969" v="67" actId="47"/>
        <pc:sldMkLst>
          <pc:docMk/>
          <pc:sldMk cId="1613192009" sldId="365"/>
        </pc:sldMkLst>
      </pc:sldChg>
      <pc:sldChg chg="modSp modTransition">
        <pc:chgData name="Kulinich Bohdan" userId="48e65c9f34e137d0" providerId="LiveId" clId="{5F1719DF-9111-40D5-BB90-D5A453CF7734}" dt="2020-01-25T09:51:20.854" v="12824" actId="20577"/>
        <pc:sldMkLst>
          <pc:docMk/>
          <pc:sldMk cId="2889811499" sldId="366"/>
        </pc:sldMkLst>
        <pc:spChg chg="mod">
          <ac:chgData name="Kulinich Bohdan" userId="48e65c9f34e137d0" providerId="LiveId" clId="{5F1719DF-9111-40D5-BB90-D5A453CF7734}" dt="2020-01-25T09:51:20.854" v="12824" actId="20577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0:56.480" v="12732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1:41.517" v="12735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2:07.681" v="12738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35:20" v="12635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add modTransition addAnim delAnim modAnim">
        <pc:chgData name="Kulinich Bohdan" userId="48e65c9f34e137d0" providerId="LiveId" clId="{5F1719DF-9111-40D5-BB90-D5A453CF7734}" dt="2020-01-09T08:17:48.466" v="944" actId="14100"/>
        <pc:sldMkLst>
          <pc:docMk/>
          <pc:sldMk cId="948890182" sldId="367"/>
        </pc:sldMkLst>
        <pc:spChg chg="mod">
          <ac:chgData name="Kulinich Bohdan" userId="48e65c9f34e137d0" providerId="LiveId" clId="{5F1719DF-9111-40D5-BB90-D5A453CF7734}" dt="2020-01-05T17:24:02.832" v="95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5.907" v="62" actId="478"/>
          <ac:spMkLst>
            <pc:docMk/>
            <pc:sldMk cId="948890182" sldId="367"/>
            <ac:spMk id="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8T08:58:27.781" v="171" actId="1076"/>
          <ac:spMkLst>
            <pc:docMk/>
            <pc:sldMk cId="948890182" sldId="367"/>
            <ac:spMk id="7" creationId="{0D957D4D-4079-4759-B4B1-3C26EE13D178}"/>
          </ac:spMkLst>
        </pc:spChg>
        <pc:spChg chg="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6" creationId="{86CB3065-B974-4B30-BB89-7026BFBBE3F2}"/>
          </ac:spMkLst>
        </pc:spChg>
        <pc:spChg chg="add 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5F1719DF-9111-40D5-BB90-D5A453CF7734}" dt="2020-01-08T09:19:07.478" v="362" actId="207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5F1719DF-9111-40D5-BB90-D5A453CF7734}" dt="2020-01-08T09:18:59.860" v="359" actId="207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5T17:15:56.482" v="63" actId="478"/>
          <ac:spMkLst>
            <pc:docMk/>
            <pc:sldMk cId="948890182" sldId="367"/>
            <ac:spMk id="35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9T08:00:47.678" v="510" actId="1582"/>
          <ac:spMkLst>
            <pc:docMk/>
            <pc:sldMk cId="948890182" sldId="367"/>
            <ac:spMk id="40" creationId="{C48C3763-79FF-4D90-8BF7-1E30F9C1392E}"/>
          </ac:spMkLst>
        </pc:spChg>
        <pc:spChg chg="add mod">
          <ac:chgData name="Kulinich Bohdan" userId="48e65c9f34e137d0" providerId="LiveId" clId="{5F1719DF-9111-40D5-BB90-D5A453CF7734}" dt="2020-01-08T09:19:15.640" v="363" actId="14100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5F1719DF-9111-40D5-BB90-D5A453CF7734}" dt="2020-01-08T09:18:52.682" v="356" actId="207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5F1719DF-9111-40D5-BB90-D5A453CF7734}" dt="2020-01-09T08:17:48.466" v="944" actId="14100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5F1719DF-9111-40D5-BB90-D5A453CF7734}" dt="2020-01-08T09:20:44.686" v="389" actId="1076"/>
          <ac:spMkLst>
            <pc:docMk/>
            <pc:sldMk cId="948890182" sldId="367"/>
            <ac:spMk id="48" creationId="{EF435653-FED0-41C2-9888-BEEF468017F0}"/>
          </ac:spMkLst>
        </pc:spChg>
        <pc:spChg chg="del">
          <ac:chgData name="Kulinich Bohdan" userId="48e65c9f34e137d0" providerId="LiveId" clId="{5F1719DF-9111-40D5-BB90-D5A453CF7734}" dt="2020-01-05T17:15:57.511" v="64" actId="478"/>
          <ac:spMkLst>
            <pc:docMk/>
            <pc:sldMk cId="948890182" sldId="367"/>
            <ac:spMk id="5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993" v="66" actId="478"/>
          <ac:spMkLst>
            <pc:docMk/>
            <pc:sldMk cId="948890182" sldId="367"/>
            <ac:spMk id="55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270" v="65" actId="478"/>
          <ac:spMkLst>
            <pc:docMk/>
            <pc:sldMk cId="948890182" sldId="367"/>
            <ac:spMk id="57" creationId="{00000000-0000-0000-0000-000000000000}"/>
          </ac:spMkLst>
        </pc:spChg>
        <pc:picChg chg="add mod">
          <ac:chgData name="Kulinich Bohdan" userId="48e65c9f34e137d0" providerId="LiveId" clId="{5F1719DF-9111-40D5-BB90-D5A453CF7734}" dt="2020-01-05T17:58:45.289" v="117" actId="1076"/>
          <ac:picMkLst>
            <pc:docMk/>
            <pc:sldMk cId="948890182" sldId="367"/>
            <ac:picMk id="5" creationId="{E3AC0E2F-BDA0-4F72-B614-17A5F1011196}"/>
          </ac:picMkLst>
        </pc:picChg>
        <pc:picChg chg="add mod">
          <ac:chgData name="Kulinich Bohdan" userId="48e65c9f34e137d0" providerId="LiveId" clId="{5F1719DF-9111-40D5-BB90-D5A453CF7734}" dt="2020-01-05T17:58:46.293" v="118" actId="1076"/>
          <ac:picMkLst>
            <pc:docMk/>
            <pc:sldMk cId="948890182" sldId="367"/>
            <ac:picMk id="8" creationId="{F1599FFB-1162-4C0A-93A2-0ADA3C023897}"/>
          </ac:picMkLst>
        </pc:picChg>
        <pc:picChg chg="add mod">
          <ac:chgData name="Kulinich Bohdan" userId="48e65c9f34e137d0" providerId="LiveId" clId="{5F1719DF-9111-40D5-BB90-D5A453CF7734}" dt="2020-01-05T17:58:47.443" v="119" actId="1076"/>
          <ac:picMkLst>
            <pc:docMk/>
            <pc:sldMk cId="948890182" sldId="367"/>
            <ac:picMk id="10" creationId="{60F5CC73-9BF0-4329-90E2-5DC0D9E65DB6}"/>
          </ac:picMkLst>
        </pc:picChg>
        <pc:picChg chg="add del mod">
          <ac:chgData name="Kulinich Bohdan" userId="48e65c9f34e137d0" providerId="LiveId" clId="{5F1719DF-9111-40D5-BB90-D5A453CF7734}" dt="2020-01-08T09:16:11.936" v="286" actId="478"/>
          <ac:picMkLst>
            <pc:docMk/>
            <pc:sldMk cId="948890182" sldId="367"/>
            <ac:picMk id="14" creationId="{A3E9BAD8-C500-400A-8E81-E85FDC72C33D}"/>
          </ac:picMkLst>
        </pc:picChg>
        <pc:picChg chg="add mod ord modCrop">
          <ac:chgData name="Kulinich Bohdan" userId="48e65c9f34e137d0" providerId="LiveId" clId="{5F1719DF-9111-40D5-BB90-D5A453CF7734}" dt="2020-01-09T07:28:53.539" v="426" actId="166"/>
          <ac:picMkLst>
            <pc:docMk/>
            <pc:sldMk cId="948890182" sldId="367"/>
            <ac:picMk id="14" creationId="{B8018C40-D132-4681-86EC-1255D9130E40}"/>
          </ac:picMkLst>
        </pc:picChg>
        <pc:picChg chg="add mod modCrop">
          <ac:chgData name="Kulinich Bohdan" userId="48e65c9f34e137d0" providerId="LiveId" clId="{5F1719DF-9111-40D5-BB90-D5A453CF7734}" dt="2020-01-09T07:27:05.010" v="408" actId="732"/>
          <ac:picMkLst>
            <pc:docMk/>
            <pc:sldMk cId="948890182" sldId="367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09T07:35:51.899" v="457" actId="1076"/>
          <ac:picMkLst>
            <pc:docMk/>
            <pc:sldMk cId="948890182" sldId="367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09T07:35:47.033" v="455" actId="1076"/>
          <ac:picMkLst>
            <pc:docMk/>
            <pc:sldMk cId="948890182" sldId="367"/>
            <ac:picMk id="28" creationId="{EF13DB39-FBDD-45EE-8369-10A7221D815B}"/>
          </ac:picMkLst>
        </pc:picChg>
        <pc:picChg chg="add del">
          <ac:chgData name="Kulinich Bohdan" userId="48e65c9f34e137d0" providerId="LiveId" clId="{5F1719DF-9111-40D5-BB90-D5A453CF7734}" dt="2020-01-08T09:13:53.880" v="248"/>
          <ac:picMkLst>
            <pc:docMk/>
            <pc:sldMk cId="948890182" sldId="367"/>
            <ac:picMk id="38" creationId="{4CF95D98-8D45-4642-9B80-497BBD899B9F}"/>
          </ac:picMkLst>
        </pc:picChg>
        <pc:picChg chg="add mod modCrop">
          <ac:chgData name="Kulinich Bohdan" userId="48e65c9f34e137d0" providerId="LiveId" clId="{5F1719DF-9111-40D5-BB90-D5A453CF7734}" dt="2020-01-09T07:59:38.987" v="503" actId="732"/>
          <ac:picMkLst>
            <pc:docMk/>
            <pc:sldMk cId="948890182" sldId="367"/>
            <ac:picMk id="39" creationId="{2EC0020E-EE94-4357-B09B-18C8DE3338AC}"/>
          </ac:picMkLst>
        </pc:picChg>
        <pc:picChg chg="add del">
          <ac:chgData name="Kulinich Bohdan" userId="48e65c9f34e137d0" providerId="LiveId" clId="{5F1719DF-9111-40D5-BB90-D5A453CF7734}" dt="2020-01-08T09:13:56.384" v="250"/>
          <ac:picMkLst>
            <pc:docMk/>
            <pc:sldMk cId="948890182" sldId="367"/>
            <ac:picMk id="40" creationId="{E6BB9453-9718-4588-A076-8846AB868B6A}"/>
          </ac:picMkLst>
        </pc:picChg>
        <pc:inkChg chg="add del mod">
          <ac:chgData name="Kulinich Bohdan" userId="48e65c9f34e137d0" providerId="LiveId" clId="{5F1719DF-9111-40D5-BB90-D5A453CF7734}" dt="2020-01-08T08:58:21.966" v="170" actId="1076"/>
          <ac:inkMkLst>
            <pc:docMk/>
            <pc:sldMk cId="948890182" sldId="367"/>
            <ac:inkMk id="2" creationId="{053DD8D6-20C5-344E-A4F1-8BBE0022EDB7}"/>
          </ac:inkMkLst>
        </pc:inkChg>
        <pc:cxnChg chg="mod ord">
          <ac:chgData name="Kulinich Bohdan" userId="48e65c9f34e137d0" providerId="LiveId" clId="{5F1719DF-9111-40D5-BB90-D5A453CF7734}" dt="2020-01-09T07:28:53.539" v="426" actId="166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5F1719DF-9111-40D5-BB90-D5A453CF7734}" dt="2020-01-08T09:02:36.539" v="181" actId="11529"/>
          <ac:cxnSpMkLst>
            <pc:docMk/>
            <pc:sldMk cId="948890182" sldId="367"/>
            <ac:cxnSpMk id="19" creationId="{D1545956-555A-421F-9DFF-ED9E458A6BF7}"/>
          </ac:cxnSpMkLst>
        </pc:cxnChg>
        <pc:cxnChg chg="add mod">
          <ac:chgData name="Kulinich Bohdan" userId="48e65c9f34e137d0" providerId="LiveId" clId="{5F1719DF-9111-40D5-BB90-D5A453CF7734}" dt="2020-01-08T09:03:09.086" v="184" actId="1582"/>
          <ac:cxnSpMkLst>
            <pc:docMk/>
            <pc:sldMk cId="948890182" sldId="367"/>
            <ac:cxnSpMk id="21" creationId="{A100FECE-3953-4D7E-BF42-4E9DDB870394}"/>
          </ac:cxnSpMkLst>
        </pc:cxnChg>
        <pc:cxnChg chg="add mod">
          <ac:chgData name="Kulinich Bohdan" userId="48e65c9f34e137d0" providerId="LiveId" clId="{5F1719DF-9111-40D5-BB90-D5A453CF7734}" dt="2020-01-08T09:03:16.887" v="186" actId="1076"/>
          <ac:cxnSpMkLst>
            <pc:docMk/>
            <pc:sldMk cId="948890182" sldId="367"/>
            <ac:cxnSpMk id="22" creationId="{74D1D897-1385-42CC-B381-17C880DCB0F6}"/>
          </ac:cxnSpMkLst>
        </pc:cxnChg>
        <pc:cxnChg chg="add mod">
          <ac:chgData name="Kulinich Bohdan" userId="48e65c9f34e137d0" providerId="LiveId" clId="{5F1719DF-9111-40D5-BB90-D5A453CF7734}" dt="2020-01-08T09:04:01.018" v="192" actId="1076"/>
          <ac:cxnSpMkLst>
            <pc:docMk/>
            <pc:sldMk cId="948890182" sldId="367"/>
            <ac:cxnSpMk id="23" creationId="{894ADD61-BAE0-4A1A-AB95-7D7A7705DF80}"/>
          </ac:cxnSpMkLst>
        </pc:cxnChg>
        <pc:cxnChg chg="add mod">
          <ac:chgData name="Kulinich Bohdan" userId="48e65c9f34e137d0" providerId="LiveId" clId="{5F1719DF-9111-40D5-BB90-D5A453CF7734}" dt="2020-01-08T09:04:09.764" v="194" actId="1076"/>
          <ac:cxnSpMkLst>
            <pc:docMk/>
            <pc:sldMk cId="948890182" sldId="367"/>
            <ac:cxnSpMk id="26" creationId="{C5D055C3-D194-4AFB-B7AA-5D86C574813C}"/>
          </ac:cxnSpMkLst>
        </pc:cxnChg>
        <pc:cxnChg chg="add mod">
          <ac:chgData name="Kulinich Bohdan" userId="48e65c9f34e137d0" providerId="LiveId" clId="{5F1719DF-9111-40D5-BB90-D5A453CF7734}" dt="2020-01-08T09:04:21.977" v="198" actId="14100"/>
          <ac:cxnSpMkLst>
            <pc:docMk/>
            <pc:sldMk cId="948890182" sldId="367"/>
            <ac:cxnSpMk id="27" creationId="{B4829C3A-C097-49C8-9E69-B72910122DC7}"/>
          </ac:cxnSpMkLst>
        </pc:cxnChg>
        <pc:cxnChg chg="add mod">
          <ac:chgData name="Kulinich Bohdan" userId="48e65c9f34e137d0" providerId="LiveId" clId="{5F1719DF-9111-40D5-BB90-D5A453CF7734}" dt="2020-01-08T09:04:34.723" v="200" actId="1076"/>
          <ac:cxnSpMkLst>
            <pc:docMk/>
            <pc:sldMk cId="948890182" sldId="367"/>
            <ac:cxnSpMk id="30" creationId="{D8E0EF88-6AEA-4AD1-BDAB-CC243DAF3A13}"/>
          </ac:cxnSpMkLst>
        </pc:cxnChg>
        <pc:cxnChg chg="add mod">
          <ac:chgData name="Kulinich Bohdan" userId="48e65c9f34e137d0" providerId="LiveId" clId="{5F1719DF-9111-40D5-BB90-D5A453CF7734}" dt="2020-01-08T09:04:45.579" v="202" actId="1076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5F1719DF-9111-40D5-BB90-D5A453CF7734}" dt="2020-01-08T09:13:27.520" v="241" actId="11529"/>
          <ac:cxnSpMkLst>
            <pc:docMk/>
            <pc:sldMk cId="948890182" sldId="367"/>
            <ac:cxnSpMk id="35" creationId="{C0746DA2-D9E4-45C5-A440-7D795D4F9F3D}"/>
          </ac:cxnSpMkLst>
        </pc:cxnChg>
        <pc:cxnChg chg="add mod">
          <ac:chgData name="Kulinich Bohdan" userId="48e65c9f34e137d0" providerId="LiveId" clId="{5F1719DF-9111-40D5-BB90-D5A453CF7734}" dt="2020-01-08T09:13:51.004" v="246" actId="14100"/>
          <ac:cxnSpMkLst>
            <pc:docMk/>
            <pc:sldMk cId="948890182" sldId="367"/>
            <ac:cxnSpMk id="36" creationId="{BC83C39C-5F45-467D-92DE-55E7D60D0B78}"/>
          </ac:cxnSpMkLst>
        </pc:cxnChg>
        <pc:cxnChg chg="add del">
          <ac:chgData name="Kulinich Bohdan" userId="48e65c9f34e137d0" providerId="LiveId" clId="{5F1719DF-9111-40D5-BB90-D5A453CF7734}" dt="2020-01-08T09:13:53.880" v="248"/>
          <ac:cxnSpMkLst>
            <pc:docMk/>
            <pc:sldMk cId="948890182" sldId="367"/>
            <ac:cxnSpMk id="39" creationId="{96463B49-126A-4636-90E7-A469C3C51EE5}"/>
          </ac:cxnSpMkLst>
        </pc:cxnChg>
        <pc:cxnChg chg="add del">
          <ac:chgData name="Kulinich Bohdan" userId="48e65c9f34e137d0" providerId="LiveId" clId="{5F1719DF-9111-40D5-BB90-D5A453CF7734}" dt="2020-01-08T09:13:56.384" v="250"/>
          <ac:cxnSpMkLst>
            <pc:docMk/>
            <pc:sldMk cId="948890182" sldId="367"/>
            <ac:cxnSpMk id="41" creationId="{FC83FC5A-F6E5-4A7E-A4F9-BB8AC2A42DB6}"/>
          </ac:cxnSpMkLst>
        </pc:cxnChg>
        <pc:cxnChg chg="add mod">
          <ac:chgData name="Kulinich Bohdan" userId="48e65c9f34e137d0" providerId="LiveId" clId="{5F1719DF-9111-40D5-BB90-D5A453CF7734}" dt="2020-01-08T09:19:23.387" v="364" actId="14100"/>
          <ac:cxnSpMkLst>
            <pc:docMk/>
            <pc:sldMk cId="948890182" sldId="367"/>
            <ac:cxnSpMk id="42" creationId="{39AC0758-A108-437A-8FAD-6907CDD43973}"/>
          </ac:cxnSpMkLst>
        </pc:cxnChg>
      </pc:sldChg>
      <pc:sldChg chg="addSp delSp modSp delAnim modAnim">
        <pc:chgData name="Kulinich Bohdan" userId="48e65c9f34e137d0" providerId="LiveId" clId="{5F1719DF-9111-40D5-BB90-D5A453CF7734}" dt="2020-01-14T12:29:53.189" v="2844"/>
        <pc:sldMkLst>
          <pc:docMk/>
          <pc:sldMk cId="1743156989" sldId="368"/>
        </pc:sldMkLst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5F1719DF-9111-40D5-BB90-D5A453CF7734}" dt="2020-01-09T09:19:28.293" v="1125" actId="207"/>
          <ac:spMkLst>
            <pc:docMk/>
            <pc:sldMk cId="1743156989" sldId="368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09T08:33:31.244" v="968" actId="20577"/>
          <ac:spMkLst>
            <pc:docMk/>
            <pc:sldMk cId="1743156989" sldId="368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5" creationId="{D146BC9A-5850-4D37-AE7D-A4918074CCF9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7" creationId="{89E0ABE1-2859-4D1B-9664-6195C49F867A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2" creationId="{7A5391F8-553D-4E3B-B01E-B801783550F3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3" creationId="{EA1ACBFE-7007-432E-BD19-F72359B06E6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9T08:34:15.715" v="973" actId="478"/>
          <ac:spMkLst>
            <pc:docMk/>
            <pc:sldMk cId="1743156989" sldId="368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8" creationId="{F40E5BD0-779A-4AC0-8096-F731E262E638}"/>
          </ac:spMkLst>
        </pc:spChg>
        <pc:spChg chg="add mod">
          <ac:chgData name="Kulinich Bohdan" userId="48e65c9f34e137d0" providerId="LiveId" clId="{5F1719DF-9111-40D5-BB90-D5A453CF7734}" dt="2020-01-09T08:59:17.314" v="1042" actId="1076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6" creationId="{DAA23EB9-A699-4CF2-9EA7-C3BC81A3450C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8" creationId="{EF435653-FED0-41C2-9888-BEEF468017F0}"/>
          </ac:spMkLst>
        </pc:spChg>
        <pc:spChg chg="add mod ord">
          <ac:chgData name="Kulinich Bohdan" userId="48e65c9f34e137d0" providerId="LiveId" clId="{5F1719DF-9111-40D5-BB90-D5A453CF7734}" dt="2020-01-13T12:00:58.997" v="2616" actId="167"/>
          <ac:spMkLst>
            <pc:docMk/>
            <pc:sldMk cId="1743156989" sldId="368"/>
            <ac:spMk id="86" creationId="{C830C49C-4B22-403C-A351-713BFD029551}"/>
          </ac:spMkLst>
        </pc:spChg>
        <pc:spChg chg="add mod ord">
          <ac:chgData name="Kulinich Bohdan" userId="48e65c9f34e137d0" providerId="LiveId" clId="{5F1719DF-9111-40D5-BB90-D5A453CF7734}" dt="2020-01-13T12:01:26.984" v="2620"/>
          <ac:spMkLst>
            <pc:docMk/>
            <pc:sldMk cId="1743156989" sldId="368"/>
            <ac:spMk id="87" creationId="{4BD8D31F-6FB9-4D70-B50A-6BA5C7BCBCBA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0" creationId="{04CD1B42-DF59-405C-A4AB-5588888EB830}"/>
          </ac:spMkLst>
        </pc:spChg>
        <pc:spChg chg="add mod ord">
          <ac:chgData name="Kulinich Bohdan" userId="48e65c9f34e137d0" providerId="LiveId" clId="{5F1719DF-9111-40D5-BB90-D5A453CF7734}" dt="2020-01-09T12:19:08.775" v="1751" actId="207"/>
          <ac:spMkLst>
            <pc:docMk/>
            <pc:sldMk cId="1743156989" sldId="368"/>
            <ac:spMk id="141" creationId="{C8443418-78B5-4643-8632-FE6F01EB5922}"/>
          </ac:spMkLst>
        </pc:spChg>
        <pc:spChg chg="add mod ord">
          <ac:chgData name="Kulinich Bohdan" userId="48e65c9f34e137d0" providerId="LiveId" clId="{5F1719DF-9111-40D5-BB90-D5A453CF7734}" dt="2020-01-09T12:18:24.898" v="1736" actId="207"/>
          <ac:spMkLst>
            <pc:docMk/>
            <pc:sldMk cId="1743156989" sldId="368"/>
            <ac:spMk id="142" creationId="{2C6FA939-9671-4A67-81A7-CDB615BEB000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5F1719DF-9111-40D5-BB90-D5A453CF7734}" dt="2020-01-09T12:22:10.433" v="1788" actId="14100"/>
          <ac:spMkLst>
            <pc:docMk/>
            <pc:sldMk cId="1743156989" sldId="368"/>
            <ac:spMk id="240" creationId="{8A7BB13E-A04A-40AF-AFE6-F08FBB45C644}"/>
          </ac:spMkLst>
        </pc:spChg>
        <pc:spChg chg="add mod">
          <ac:chgData name="Kulinich Bohdan" userId="48e65c9f34e137d0" providerId="LiveId" clId="{5F1719DF-9111-40D5-BB90-D5A453CF7734}" dt="2020-01-09T12:27:20.936" v="1798" actId="14100"/>
          <ac:spMkLst>
            <pc:docMk/>
            <pc:sldMk cId="1743156989" sldId="368"/>
            <ac:spMk id="241" creationId="{316E2B1D-61AF-4FCF-904B-03931880224F}"/>
          </ac:spMkLst>
        </pc:spChg>
        <pc:spChg chg="add mod">
          <ac:chgData name="Kulinich Bohdan" userId="48e65c9f34e137d0" providerId="LiveId" clId="{5F1719DF-9111-40D5-BB90-D5A453CF7734}" dt="2020-01-09T12:28:35.371" v="1807" actId="14100"/>
          <ac:spMkLst>
            <pc:docMk/>
            <pc:sldMk cId="1743156989" sldId="368"/>
            <ac:spMk id="242" creationId="{EC99F7EA-CBB5-44A1-9E67-C399526490D3}"/>
          </ac:spMkLst>
        </pc:spChg>
        <pc:spChg chg="add mod">
          <ac:chgData name="Kulinich Bohdan" userId="48e65c9f34e137d0" providerId="LiveId" clId="{5F1719DF-9111-40D5-BB90-D5A453CF7734}" dt="2020-01-09T12:22:50.583" v="1796" actId="14100"/>
          <ac:spMkLst>
            <pc:docMk/>
            <pc:sldMk cId="1743156989" sldId="368"/>
            <ac:spMk id="243" creationId="{50928174-4AE3-4614-BE0C-3BC1611091D0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4" creationId="{D30B6BC9-23C2-464C-977E-5FB7E09FACF4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5" creationId="{5652C267-7116-489E-B2CD-4A1579EB9E2F}"/>
          </ac:spMkLst>
        </pc:spChg>
        <pc:spChg chg="add del mod">
          <ac:chgData name="Kulinich Bohdan" userId="48e65c9f34e137d0" providerId="LiveId" clId="{5F1719DF-9111-40D5-BB90-D5A453CF7734}" dt="2020-01-09T12:21:38.683" v="1782" actId="11529"/>
          <ac:spMkLst>
            <pc:docMk/>
            <pc:sldMk cId="1743156989" sldId="368"/>
            <ac:spMk id="246" creationId="{4F8ED599-25D0-49D2-B78C-12F94330B4B7}"/>
          </ac:spMkLst>
        </pc:sp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10" creationId="{60F5CC73-9BF0-4329-90E2-5DC0D9E65DB6}"/>
          </ac:picMkLst>
        </pc:picChg>
        <pc:picChg chg="add del mod modCrop">
          <ac:chgData name="Kulinich Bohdan" userId="48e65c9f34e137d0" providerId="LiveId" clId="{5F1719DF-9111-40D5-BB90-D5A453CF7734}" dt="2020-01-09T10:01:05.395" v="1206" actId="478"/>
          <ac:picMkLst>
            <pc:docMk/>
            <pc:sldMk cId="1743156989" sldId="368"/>
            <ac:picMk id="14" creationId="{E8097726-C117-4C53-8183-38AD1E4279C5}"/>
          </ac:picMkLst>
        </pc:picChg>
        <pc:picChg chg="add del mod ord">
          <ac:chgData name="Kulinich Bohdan" userId="48e65c9f34e137d0" providerId="LiveId" clId="{5F1719DF-9111-40D5-BB90-D5A453CF7734}" dt="2020-01-09T12:19:24.734" v="1756" actId="478"/>
          <ac:picMkLst>
            <pc:docMk/>
            <pc:sldMk cId="1743156989" sldId="368"/>
            <ac:picMk id="19" creationId="{57E609C8-BA22-4740-9985-AE85D6BA4178}"/>
          </ac:picMkLst>
        </pc:picChg>
        <pc:picChg chg="add del mod ord">
          <ac:chgData name="Kulinich Bohdan" userId="48e65c9f34e137d0" providerId="LiveId" clId="{5F1719DF-9111-40D5-BB90-D5A453CF7734}" dt="2020-01-09T09:18:17.800" v="1119" actId="478"/>
          <ac:picMkLst>
            <pc:docMk/>
            <pc:sldMk cId="1743156989" sldId="368"/>
            <ac:picMk id="24" creationId="{6EA56B6F-B4EA-4EC4-AC0E-FF4E3628D15A}"/>
          </ac:picMkLst>
        </pc:picChg>
        <pc:picChg chg="add del mod">
          <ac:chgData name="Kulinich Bohdan" userId="48e65c9f34e137d0" providerId="LiveId" clId="{5F1719DF-9111-40D5-BB90-D5A453CF7734}" dt="2020-01-09T12:01:46.425" v="1584" actId="478"/>
          <ac:picMkLst>
            <pc:docMk/>
            <pc:sldMk cId="1743156989" sldId="368"/>
            <ac:picMk id="28" creationId="{1DEBB540-BB9F-4B1F-89F5-6CF23339E1EA}"/>
          </ac:picMkLst>
        </pc:picChg>
        <pc:picChg chg="add">
          <ac:chgData name="Kulinich Bohdan" userId="48e65c9f34e137d0" providerId="LiveId" clId="{5F1719DF-9111-40D5-BB90-D5A453CF7734}" dt="2020-01-09T08:58:33.067" v="974"/>
          <ac:picMkLst>
            <pc:docMk/>
            <pc:sldMk cId="1743156989" sldId="368"/>
            <ac:picMk id="39" creationId="{D9D3E153-E165-4113-A3FE-05E6D3C56AB0}"/>
          </ac:picMkLst>
        </pc:picChg>
        <pc:picChg chg="add del mod">
          <ac:chgData name="Kulinich Bohdan" userId="48e65c9f34e137d0" providerId="LiveId" clId="{5F1719DF-9111-40D5-BB90-D5A453CF7734}" dt="2020-01-09T10:50:11.221" v="1426" actId="478"/>
          <ac:picMkLst>
            <pc:docMk/>
            <pc:sldMk cId="1743156989" sldId="368"/>
            <ac:picMk id="41" creationId="{9ED40E85-53FC-4687-B094-DDD0ED39B839}"/>
          </ac:picMkLst>
        </pc:picChg>
        <pc:picChg chg="add del mod">
          <ac:chgData name="Kulinich Bohdan" userId="48e65c9f34e137d0" providerId="LiveId" clId="{5F1719DF-9111-40D5-BB90-D5A453CF7734}" dt="2020-01-09T11:24:21.658" v="1506" actId="478"/>
          <ac:picMkLst>
            <pc:docMk/>
            <pc:sldMk cId="1743156989" sldId="368"/>
            <ac:picMk id="44" creationId="{F064B9C3-BC8D-43E7-BFB5-81BB58C3D3BD}"/>
          </ac:picMkLst>
        </pc:picChg>
        <pc:inkChg chg="del">
          <ac:chgData name="Kulinich Bohdan" userId="48e65c9f34e137d0" providerId="LiveId" clId="{5F1719DF-9111-40D5-BB90-D5A453CF7734}" dt="2020-01-09T08:34:02.336" v="969" actId="478"/>
          <ac:inkMkLst>
            <pc:docMk/>
            <pc:sldMk cId="1743156989" sldId="368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3" creationId="{894ADD61-BAE0-4A1A-AB95-7D7A7705DF80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6" creationId="{C5D055C3-D194-4AFB-B7AA-5D86C574813C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7" creationId="{B4829C3A-C097-49C8-9E69-B72910122DC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1" creationId="{DA52F76D-9D38-4636-B586-018F6D8DFD9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42" creationId="{39AC0758-A108-437A-8FAD-6907CDD43973}"/>
          </ac:cxnSpMkLst>
        </pc:cxnChg>
        <pc:cxnChg chg="add mod">
          <ac:chgData name="Kulinich Bohdan" userId="48e65c9f34e137d0" providerId="LiveId" clId="{5F1719DF-9111-40D5-BB90-D5A453CF7734}" dt="2020-01-09T09:20:24.086" v="1136" actId="14100"/>
          <ac:cxnSpMkLst>
            <pc:docMk/>
            <pc:sldMk cId="1743156989" sldId="368"/>
            <ac:cxnSpMk id="49" creationId="{080C1386-0DF0-4DB0-95F8-C7A701ECE6E9}"/>
          </ac:cxnSpMkLst>
        </pc:cxnChg>
        <pc:cxnChg chg="add mod">
          <ac:chgData name="Kulinich Bohdan" userId="48e65c9f34e137d0" providerId="LiveId" clId="{5F1719DF-9111-40D5-BB90-D5A453CF7734}" dt="2020-01-09T09:54:23.843" v="1175" actId="14100"/>
          <ac:cxnSpMkLst>
            <pc:docMk/>
            <pc:sldMk cId="1743156989" sldId="368"/>
            <ac:cxnSpMk id="50" creationId="{594F823C-28D3-41E2-AB39-CC9B6F7A7BA5}"/>
          </ac:cxnSpMkLst>
        </pc:cxnChg>
        <pc:cxnChg chg="add mod">
          <ac:chgData name="Kulinich Bohdan" userId="48e65c9f34e137d0" providerId="LiveId" clId="{5F1719DF-9111-40D5-BB90-D5A453CF7734}" dt="2020-01-09T09:21:26.799" v="1145" actId="14100"/>
          <ac:cxnSpMkLst>
            <pc:docMk/>
            <pc:sldMk cId="1743156989" sldId="368"/>
            <ac:cxnSpMk id="53" creationId="{419240AB-E1DC-48FC-A89E-FECA011EDEB7}"/>
          </ac:cxnSpMkLst>
        </pc:cxnChg>
        <pc:cxnChg chg="add mod">
          <ac:chgData name="Kulinich Bohdan" userId="48e65c9f34e137d0" providerId="LiveId" clId="{5F1719DF-9111-40D5-BB90-D5A453CF7734}" dt="2020-01-09T09:21:18.647" v="1144" actId="14100"/>
          <ac:cxnSpMkLst>
            <pc:docMk/>
            <pc:sldMk cId="1743156989" sldId="368"/>
            <ac:cxnSpMk id="57" creationId="{48CADAA0-545F-4F13-B03E-BF9BFF4D10F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3" creationId="{668DCAFC-957F-4476-A4AA-8929D2E37D77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6" creationId="{5D4DF745-C0E0-4454-BAB9-22B41522E84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71" creationId="{3C1FD0C8-91B4-45F3-85E5-791C65F885EC}"/>
          </ac:cxnSpMkLst>
        </pc:cxnChg>
        <pc:cxnChg chg="add mod ord">
          <ac:chgData name="Kulinich Bohdan" userId="48e65c9f34e137d0" providerId="LiveId" clId="{5F1719DF-9111-40D5-BB90-D5A453CF7734}" dt="2020-01-13T12:02:07.679" v="2622" actId="14100"/>
          <ac:cxnSpMkLst>
            <pc:docMk/>
            <pc:sldMk cId="1743156989" sldId="368"/>
            <ac:cxnSpMk id="74" creationId="{93A33629-25E0-4A41-AD5C-E38395A5882B}"/>
          </ac:cxnSpMkLst>
        </pc:cxnChg>
        <pc:cxnChg chg="add del mod">
          <ac:chgData name="Kulinich Bohdan" userId="48e65c9f34e137d0" providerId="LiveId" clId="{5F1719DF-9111-40D5-BB90-D5A453CF7734}" dt="2020-01-09T10:02:23.391" v="1226" actId="478"/>
          <ac:cxnSpMkLst>
            <pc:docMk/>
            <pc:sldMk cId="1743156989" sldId="368"/>
            <ac:cxnSpMk id="88" creationId="{01141268-D60C-4492-9F25-29099B43B40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0" creationId="{981CDC90-CD84-423C-85A9-4BCE069077E9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6" creationId="{2C70DD29-FB1F-4090-9C2F-B0375F48A7CA}"/>
          </ac:cxnSpMkLst>
        </pc:cxnChg>
        <pc:cxnChg chg="add del">
          <ac:chgData name="Kulinich Bohdan" userId="48e65c9f34e137d0" providerId="LiveId" clId="{5F1719DF-9111-40D5-BB90-D5A453CF7734}" dt="2020-01-09T10:30:17.513" v="1299" actId="478"/>
          <ac:cxnSpMkLst>
            <pc:docMk/>
            <pc:sldMk cId="1743156989" sldId="368"/>
            <ac:cxnSpMk id="99" creationId="{064852DA-BA08-422E-8A60-CFFA10B22EA2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5F1719DF-9111-40D5-BB90-D5A453CF7734}" dt="2020-01-09T10:31:38.262" v="1316"/>
          <ac:cxnSpMkLst>
            <pc:docMk/>
            <pc:sldMk cId="1743156989" sldId="368"/>
            <ac:cxnSpMk id="105" creationId="{81EA4EE4-0D84-4A0F-B565-A1649BDFCA9A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2" creationId="{CD06D6C4-C0D2-4322-8C18-95A2CF84BE8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5" creationId="{D0324B24-61C2-4F9B-AC6D-6660A2F722C5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9" creationId="{FDAC1F18-1458-4596-98B2-E6070AE0E650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3" creationId="{9E7F46CA-57E8-4D36-B5AE-EF5F9C0FA2C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5F1719DF-9111-40D5-BB90-D5A453CF7734}" dt="2020-01-09T11:32:19.875" v="1516" actId="14100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5F1719DF-9111-40D5-BB90-D5A453CF7734}" dt="2020-01-09T11:32:35.562" v="1520" actId="14100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5F1719DF-9111-40D5-BB90-D5A453CF7734}" dt="2020-01-09T11:32:54.138" v="1524" actId="1076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5F1719DF-9111-40D5-BB90-D5A453CF7734}" dt="2020-01-09T11:33:22.632" v="1530" actId="14100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5F1719DF-9111-40D5-BB90-D5A453CF7734}" dt="2020-01-09T11:33:42.721" v="1534" actId="1076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5F1719DF-9111-40D5-BB90-D5A453CF7734}" dt="2020-01-09T11:34:14.615" v="1541" actId="1076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5F1719DF-9111-40D5-BB90-D5A453CF7734}" dt="2020-01-09T11:34:32.134" v="1545" actId="14100"/>
          <ac:cxnSpMkLst>
            <pc:docMk/>
            <pc:sldMk cId="1743156989" sldId="368"/>
            <ac:cxnSpMk id="164" creationId="{C159B005-AC84-4C92-BCF2-6D0ED9AF56B8}"/>
          </ac:cxnSpMkLst>
        </pc:cxnChg>
        <pc:cxnChg chg="add mod">
          <ac:chgData name="Kulinich Bohdan" userId="48e65c9f34e137d0" providerId="LiveId" clId="{5F1719DF-9111-40D5-BB90-D5A453CF7734}" dt="2020-01-09T11:34:55.050" v="1549" actId="14100"/>
          <ac:cxnSpMkLst>
            <pc:docMk/>
            <pc:sldMk cId="1743156989" sldId="368"/>
            <ac:cxnSpMk id="166" creationId="{D65B9A5B-ABDC-4C84-9462-2A30B2F79778}"/>
          </ac:cxnSpMkLst>
        </pc:cxnChg>
        <pc:cxnChg chg="add mod">
          <ac:chgData name="Kulinich Bohdan" userId="48e65c9f34e137d0" providerId="LiveId" clId="{5F1719DF-9111-40D5-BB90-D5A453CF7734}" dt="2020-01-09T11:35:12.364" v="1553" actId="14100"/>
          <ac:cxnSpMkLst>
            <pc:docMk/>
            <pc:sldMk cId="1743156989" sldId="368"/>
            <ac:cxnSpMk id="170" creationId="{73A73A10-547C-40B0-9959-B824A3A88AEA}"/>
          </ac:cxnSpMkLst>
        </pc:cxnChg>
        <pc:cxnChg chg="add mod">
          <ac:chgData name="Kulinich Bohdan" userId="48e65c9f34e137d0" providerId="LiveId" clId="{5F1719DF-9111-40D5-BB90-D5A453CF7734}" dt="2020-01-09T11:35:36.687" v="1557" actId="14100"/>
          <ac:cxnSpMkLst>
            <pc:docMk/>
            <pc:sldMk cId="1743156989" sldId="368"/>
            <ac:cxnSpMk id="172" creationId="{4CB43A14-C8A2-4BAA-BA6E-E9FC4CC2D766}"/>
          </ac:cxnSpMkLst>
        </pc:cxnChg>
        <pc:cxnChg chg="add mod">
          <ac:chgData name="Kulinich Bohdan" userId="48e65c9f34e137d0" providerId="LiveId" clId="{5F1719DF-9111-40D5-BB90-D5A453CF7734}" dt="2020-01-09T11:36:21.062" v="1560" actId="14100"/>
          <ac:cxnSpMkLst>
            <pc:docMk/>
            <pc:sldMk cId="1743156989" sldId="368"/>
            <ac:cxnSpMk id="174" creationId="{3434B50E-4CD6-4272-BE4E-BF520F702C9F}"/>
          </ac:cxnSpMkLst>
        </pc:cxnChg>
        <pc:cxnChg chg="add mod">
          <ac:chgData name="Kulinich Bohdan" userId="48e65c9f34e137d0" providerId="LiveId" clId="{5F1719DF-9111-40D5-BB90-D5A453CF7734}" dt="2020-01-09T11:59:50.721" v="1564" actId="14100"/>
          <ac:cxnSpMkLst>
            <pc:docMk/>
            <pc:sldMk cId="1743156989" sldId="368"/>
            <ac:cxnSpMk id="176" creationId="{C86FDC15-2BDF-4054-B527-29C511676628}"/>
          </ac:cxnSpMkLst>
        </pc:cxnChg>
        <pc:cxnChg chg="add mod">
          <ac:chgData name="Kulinich Bohdan" userId="48e65c9f34e137d0" providerId="LiveId" clId="{5F1719DF-9111-40D5-BB90-D5A453CF7734}" dt="2020-01-09T12:00:10.361" v="1567" actId="14100"/>
          <ac:cxnSpMkLst>
            <pc:docMk/>
            <pc:sldMk cId="1743156989" sldId="368"/>
            <ac:cxnSpMk id="179" creationId="{57EA3B5D-4A9F-464E-8388-3AE839F39EC2}"/>
          </ac:cxnSpMkLst>
        </pc:cxnChg>
        <pc:cxnChg chg="add mod">
          <ac:chgData name="Kulinich Bohdan" userId="48e65c9f34e137d0" providerId="LiveId" clId="{5F1719DF-9111-40D5-BB90-D5A453CF7734}" dt="2020-01-09T12:00:30.780" v="1571" actId="14100"/>
          <ac:cxnSpMkLst>
            <pc:docMk/>
            <pc:sldMk cId="1743156989" sldId="368"/>
            <ac:cxnSpMk id="181" creationId="{0EDEDF63-A075-4CE5-A19B-C7A64A3C29E8}"/>
          </ac:cxnSpMkLst>
        </pc:cxnChg>
        <pc:cxnChg chg="add mod">
          <ac:chgData name="Kulinich Bohdan" userId="48e65c9f34e137d0" providerId="LiveId" clId="{5F1719DF-9111-40D5-BB90-D5A453CF7734}" dt="2020-01-09T12:00:58.146" v="1575" actId="14100"/>
          <ac:cxnSpMkLst>
            <pc:docMk/>
            <pc:sldMk cId="1743156989" sldId="368"/>
            <ac:cxnSpMk id="184" creationId="{E4F36350-648A-4F7C-89F1-29FCCADE9D46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7" creationId="{4B7C6948-507F-4032-93E4-71C5F7F91148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9" creationId="{735A0353-4277-479F-B6A1-667F435BE758}"/>
          </ac:cxnSpMkLst>
        </pc:cxnChg>
        <pc:cxnChg chg="add mod">
          <ac:chgData name="Kulinich Bohdan" userId="48e65c9f34e137d0" providerId="LiveId" clId="{5F1719DF-9111-40D5-BB90-D5A453CF7734}" dt="2020-01-09T12:13:03.553" v="1681" actId="14100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5F1719DF-9111-40D5-BB90-D5A453CF7734}" dt="2020-01-09T12:10:10.357" v="1650" actId="1076"/>
          <ac:cxnSpMkLst>
            <pc:docMk/>
            <pc:sldMk cId="1743156989" sldId="368"/>
            <ac:cxnSpMk id="197" creationId="{DE6E3D65-EDCB-452B-8E90-19F4F6F0CFC4}"/>
          </ac:cxnSpMkLst>
        </pc:cxnChg>
        <pc:cxnChg chg="add mod">
          <ac:chgData name="Kulinich Bohdan" userId="48e65c9f34e137d0" providerId="LiveId" clId="{5F1719DF-9111-40D5-BB90-D5A453CF7734}" dt="2020-01-09T12:15:30.880" v="1705" actId="14100"/>
          <ac:cxnSpMkLst>
            <pc:docMk/>
            <pc:sldMk cId="1743156989" sldId="368"/>
            <ac:cxnSpMk id="198" creationId="{B1AEFA94-88D4-4F6B-9859-C01ED5B5B29E}"/>
          </ac:cxnSpMkLst>
        </pc:cxnChg>
        <pc:cxnChg chg="add mod">
          <ac:chgData name="Kulinich Bohdan" userId="48e65c9f34e137d0" providerId="LiveId" clId="{5F1719DF-9111-40D5-BB90-D5A453CF7734}" dt="2020-01-09T12:10:58.048" v="1661" actId="14100"/>
          <ac:cxnSpMkLst>
            <pc:docMk/>
            <pc:sldMk cId="1743156989" sldId="368"/>
            <ac:cxnSpMk id="200" creationId="{087D7DEF-0B2C-4C33-9799-2953B28869BF}"/>
          </ac:cxnSpMkLst>
        </pc:cxnChg>
        <pc:cxnChg chg="add mod">
          <ac:chgData name="Kulinich Bohdan" userId="48e65c9f34e137d0" providerId="LiveId" clId="{5F1719DF-9111-40D5-BB90-D5A453CF7734}" dt="2020-01-09T12:15:31.312" v="1706" actId="1076"/>
          <ac:cxnSpMkLst>
            <pc:docMk/>
            <pc:sldMk cId="1743156989" sldId="368"/>
            <ac:cxnSpMk id="203" creationId="{6568C762-BFFA-46A1-9BAD-DBBAE2C4DAE8}"/>
          </ac:cxnSpMkLst>
        </pc:cxnChg>
        <pc:cxnChg chg="add mod">
          <ac:chgData name="Kulinich Bohdan" userId="48e65c9f34e137d0" providerId="LiveId" clId="{5F1719DF-9111-40D5-BB90-D5A453CF7734}" dt="2020-01-09T12:12:15.987" v="1673" actId="14100"/>
          <ac:cxnSpMkLst>
            <pc:docMk/>
            <pc:sldMk cId="1743156989" sldId="368"/>
            <ac:cxnSpMk id="206" creationId="{598A9E1D-335C-4DEB-8E2D-B7E66F735BDE}"/>
          </ac:cxnSpMkLst>
        </pc:cxnChg>
        <pc:cxnChg chg="add del mod">
          <ac:chgData name="Kulinich Bohdan" userId="48e65c9f34e137d0" providerId="LiveId" clId="{5F1719DF-9111-40D5-BB90-D5A453CF7734}" dt="2020-01-09T12:15:31.760" v="1707" actId="478"/>
          <ac:cxnSpMkLst>
            <pc:docMk/>
            <pc:sldMk cId="1743156989" sldId="368"/>
            <ac:cxnSpMk id="209" creationId="{A0F8F026-2CD0-47F7-B015-0469BCB7D806}"/>
          </ac:cxnSpMkLst>
        </pc:cxnChg>
        <pc:cxnChg chg="add mod">
          <ac:chgData name="Kulinich Bohdan" userId="48e65c9f34e137d0" providerId="LiveId" clId="{5F1719DF-9111-40D5-BB90-D5A453CF7734}" dt="2020-01-09T12:14:06.079" v="1690" actId="14100"/>
          <ac:cxnSpMkLst>
            <pc:docMk/>
            <pc:sldMk cId="1743156989" sldId="368"/>
            <ac:cxnSpMk id="211" creationId="{C642D5BF-E9BA-44B9-A988-37F38A960440}"/>
          </ac:cxnSpMkLst>
        </pc:cxnChg>
        <pc:cxnChg chg="add mod">
          <ac:chgData name="Kulinich Bohdan" userId="48e65c9f34e137d0" providerId="LiveId" clId="{5F1719DF-9111-40D5-BB90-D5A453CF7734}" dt="2020-01-09T12:13:23.960" v="1684" actId="1076"/>
          <ac:cxnSpMkLst>
            <pc:docMk/>
            <pc:sldMk cId="1743156989" sldId="368"/>
            <ac:cxnSpMk id="213" creationId="{9446EDD7-7CE3-4B46-90A4-5336A5B34F8E}"/>
          </ac:cxnSpMkLst>
        </pc:cxnChg>
        <pc:cxnChg chg="add mod">
          <ac:chgData name="Kulinich Bohdan" userId="48e65c9f34e137d0" providerId="LiveId" clId="{5F1719DF-9111-40D5-BB90-D5A453CF7734}" dt="2020-01-09T12:14:27.365" v="1693" actId="14100"/>
          <ac:cxnSpMkLst>
            <pc:docMk/>
            <pc:sldMk cId="1743156989" sldId="368"/>
            <ac:cxnSpMk id="214" creationId="{D01CDD3A-3A1D-4617-A5CA-1F76218848EA}"/>
          </ac:cxnSpMkLst>
        </pc:cxnChg>
        <pc:cxnChg chg="add mod">
          <ac:chgData name="Kulinich Bohdan" userId="48e65c9f34e137d0" providerId="LiveId" clId="{5F1719DF-9111-40D5-BB90-D5A453CF7734}" dt="2020-01-09T12:15:58.235" v="1711" actId="1076"/>
          <ac:cxnSpMkLst>
            <pc:docMk/>
            <pc:sldMk cId="1743156989" sldId="368"/>
            <ac:cxnSpMk id="226" creationId="{ADF97B2C-CE86-4196-B47D-8233CD74E849}"/>
          </ac:cxnSpMkLst>
        </pc:cxnChg>
        <pc:cxnChg chg="add mod">
          <ac:chgData name="Kulinich Bohdan" userId="48e65c9f34e137d0" providerId="LiveId" clId="{5F1719DF-9111-40D5-BB90-D5A453CF7734}" dt="2020-01-09T12:16:04.220" v="1713" actId="1076"/>
          <ac:cxnSpMkLst>
            <pc:docMk/>
            <pc:sldMk cId="1743156989" sldId="368"/>
            <ac:cxnSpMk id="228" creationId="{CE1DE458-DED0-4B8A-B285-97741D1ACEB2}"/>
          </ac:cxnSpMkLst>
        </pc:cxnChg>
        <pc:cxnChg chg="add mod">
          <ac:chgData name="Kulinich Bohdan" userId="48e65c9f34e137d0" providerId="LiveId" clId="{5F1719DF-9111-40D5-BB90-D5A453CF7734}" dt="2020-01-09T12:16:18.543" v="1717" actId="14100"/>
          <ac:cxnSpMkLst>
            <pc:docMk/>
            <pc:sldMk cId="1743156989" sldId="368"/>
            <ac:cxnSpMk id="229" creationId="{5E7CFDA5-19FC-4585-B4D5-163A6E180DB0}"/>
          </ac:cxnSpMkLst>
        </pc:cxnChg>
        <pc:cxnChg chg="add mod">
          <ac:chgData name="Kulinich Bohdan" userId="48e65c9f34e137d0" providerId="LiveId" clId="{5F1719DF-9111-40D5-BB90-D5A453CF7734}" dt="2020-01-09T12:16:54.499" v="1720" actId="1076"/>
          <ac:cxnSpMkLst>
            <pc:docMk/>
            <pc:sldMk cId="1743156989" sldId="368"/>
            <ac:cxnSpMk id="231" creationId="{23F6C424-683C-4AB1-89ED-148BC4BAAA31}"/>
          </ac:cxnSpMkLst>
        </pc:cxnChg>
        <pc:cxnChg chg="add mod">
          <ac:chgData name="Kulinich Bohdan" userId="48e65c9f34e137d0" providerId="LiveId" clId="{5F1719DF-9111-40D5-BB90-D5A453CF7734}" dt="2020-01-09T12:17:11.108" v="1723" actId="14100"/>
          <ac:cxnSpMkLst>
            <pc:docMk/>
            <pc:sldMk cId="1743156989" sldId="368"/>
            <ac:cxnSpMk id="232" creationId="{D3080FE1-AC78-462A-954E-A0671DDBB776}"/>
          </ac:cxnSpMkLst>
        </pc:cxnChg>
        <pc:cxnChg chg="add mod">
          <ac:chgData name="Kulinich Bohdan" userId="48e65c9f34e137d0" providerId="LiveId" clId="{5F1719DF-9111-40D5-BB90-D5A453CF7734}" dt="2020-01-09T12:17:26.916" v="1727" actId="14100"/>
          <ac:cxnSpMkLst>
            <pc:docMk/>
            <pc:sldMk cId="1743156989" sldId="368"/>
            <ac:cxnSpMk id="234" creationId="{3D99C9A5-09AE-4C45-A073-92B4858D3DDE}"/>
          </ac:cxnSpMkLst>
        </pc:cxnChg>
        <pc:cxnChg chg="add mod">
          <ac:chgData name="Kulinich Bohdan" userId="48e65c9f34e137d0" providerId="LiveId" clId="{5F1719DF-9111-40D5-BB90-D5A453CF7734}" dt="2020-01-09T12:17:44.592" v="1731" actId="14100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delSp modSp add ord delAnim">
        <pc:chgData name="Kulinich Bohdan" userId="48e65c9f34e137d0" providerId="LiveId" clId="{5F1719DF-9111-40D5-BB90-D5A453CF7734}" dt="2020-01-12T11:05:58.942" v="1812" actId="1076"/>
        <pc:sldMkLst>
          <pc:docMk/>
          <pc:sldMk cId="3041926346" sldId="369"/>
        </pc:sldMkLst>
        <pc:spChg chg="del">
          <ac:chgData name="Kulinich Bohdan" userId="48e65c9f34e137d0" providerId="LiveId" clId="{5F1719DF-9111-40D5-BB90-D5A453CF7734}" dt="2020-01-09T09:55:21.820" v="1182" actId="478"/>
          <ac:spMkLst>
            <pc:docMk/>
            <pc:sldMk cId="3041926346" sldId="369"/>
            <ac:spMk id="47" creationId="{263E4E3A-578A-461C-AEA2-8E8B9EEA0D19}"/>
          </ac:spMkLst>
        </pc:spChg>
        <pc:spChg chg="mod">
          <ac:chgData name="Kulinich Bohdan" userId="48e65c9f34e137d0" providerId="LiveId" clId="{5F1719DF-9111-40D5-BB90-D5A453CF7734}" dt="2020-01-12T11:05:58.942" v="1812" actId="1076"/>
          <ac:spMkLst>
            <pc:docMk/>
            <pc:sldMk cId="3041926346" sldId="369"/>
            <ac:spMk id="105" creationId="{DDDE025F-95A6-468D-B1FD-83AF41A5758A}"/>
          </ac:spMkLst>
        </pc:spChg>
        <pc:picChg chg="mod">
          <ac:chgData name="Kulinich Bohdan" userId="48e65c9f34e137d0" providerId="LiveId" clId="{5F1719DF-9111-40D5-BB90-D5A453CF7734}" dt="2020-01-09T09:57:44.948" v="1189" actId="1076"/>
          <ac:picMkLst>
            <pc:docMk/>
            <pc:sldMk cId="3041926346" sldId="369"/>
            <ac:picMk id="19" creationId="{982B4DAE-FFF0-4D3C-9C58-CDF2363AEEAE}"/>
          </ac:picMkLst>
        </pc:picChg>
        <pc:picChg chg="mod">
          <ac:chgData name="Kulinich Bohdan" userId="48e65c9f34e137d0" providerId="LiveId" clId="{5F1719DF-9111-40D5-BB90-D5A453CF7734}" dt="2020-01-09T09:57:43.037" v="1188" actId="1076"/>
          <ac:picMkLst>
            <pc:docMk/>
            <pc:sldMk cId="3041926346" sldId="369"/>
            <ac:picMk id="28" creationId="{EF13DB39-FBDD-45EE-8369-10A7221D815B}"/>
          </ac:picMkLst>
        </pc:picChg>
        <pc:picChg chg="del">
          <ac:chgData name="Kulinich Bohdan" userId="48e65c9f34e137d0" providerId="LiveId" clId="{5F1719DF-9111-40D5-BB90-D5A453CF7734}" dt="2020-01-09T09:55:23.240" v="1183" actId="478"/>
          <ac:picMkLst>
            <pc:docMk/>
            <pc:sldMk cId="3041926346" sldId="369"/>
            <ac:picMk id="39" creationId="{2EC0020E-EE94-4357-B09B-18C8DE3338AC}"/>
          </ac:picMkLst>
        </pc:picChg>
      </pc:sldChg>
      <pc:sldChg chg="addSp delSp modSp delAnim modAnim">
        <pc:chgData name="Kulinich Bohdan" userId="48e65c9f34e137d0" providerId="LiveId" clId="{5F1719DF-9111-40D5-BB90-D5A453CF7734}" dt="2020-01-15T08:35:28.981" v="2889" actId="478"/>
        <pc:sldMkLst>
          <pc:docMk/>
          <pc:sldMk cId="3807911934" sldId="370"/>
        </pc:sldMkLst>
        <pc:spChg chg="mod">
          <ac:chgData name="Kulinich Bohdan" userId="48e65c9f34e137d0" providerId="LiveId" clId="{5F1719DF-9111-40D5-BB90-D5A453CF7734}" dt="2020-01-13T10:35:10.489" v="2544" actId="20577"/>
          <ac:spMkLst>
            <pc:docMk/>
            <pc:sldMk cId="3807911934" sldId="370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5" creationId="{20AA0F78-B166-494C-8DA1-F8EFC18D758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7" creationId="{E9520DD1-42D1-42AE-B381-F20A591D627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" creationId="{82E61374-A707-46EE-8F76-14116575685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9" creationId="{1D99626B-1E64-4CC6-9A3F-6A1F18C144E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0" creationId="{2F6827B5-8633-43F8-9DF5-EC30B2AD92B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1" creationId="{708C5129-539E-4B17-9F22-B96DFA6273E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2" creationId="{7A5391F8-553D-4E3B-B01E-B801783550F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2" creationId="{FE54AF46-6723-4B51-B8AD-D78769BDF7F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3" creationId="{563D97C2-32BF-45A6-8C98-6C7B13F190F9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3" creationId="{EA1ACBFE-7007-432E-BD19-F72359B06E6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13T10:34:58.099" v="2508" actId="478"/>
          <ac:spMkLst>
            <pc:docMk/>
            <pc:sldMk cId="3807911934" sldId="370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13T10:35:00.720" v="2510" actId="478"/>
          <ac:spMkLst>
            <pc:docMk/>
            <pc:sldMk cId="3807911934" sldId="370"/>
            <ac:spMk id="33" creationId="{FEC504CA-F5DD-4CFC-A088-2AA2696FE1C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4" creationId="{086A8388-4F31-471D-B480-804D6524FB3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8" creationId="{F40E5BD0-779A-4AC0-8096-F731E262E6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0" creationId="{C48C3763-79FF-4D90-8BF7-1E30F9C1392E}"/>
          </ac:spMkLst>
        </pc:spChg>
        <pc:spChg chg="del">
          <ac:chgData name="Kulinich Bohdan" userId="48e65c9f34e137d0" providerId="LiveId" clId="{5F1719DF-9111-40D5-BB90-D5A453CF7734}" dt="2020-01-13T10:34:59.466" v="2509" actId="478"/>
          <ac:spMkLst>
            <pc:docMk/>
            <pc:sldMk cId="3807911934" sldId="370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6" creationId="{DAA23EB9-A699-4CF2-9EA7-C3BC81A3450C}"/>
          </ac:spMkLst>
        </pc:spChg>
        <pc:spChg chg="add del mod">
          <ac:chgData name="Kulinich Bohdan" userId="48e65c9f34e137d0" providerId="LiveId" clId="{5F1719DF-9111-40D5-BB90-D5A453CF7734}" dt="2020-01-13T12:02:41.073" v="2623" actId="478"/>
          <ac:spMkLst>
            <pc:docMk/>
            <pc:sldMk cId="3807911934" sldId="370"/>
            <ac:spMk id="47" creationId="{46E2ABE5-C816-4B30-BE49-139FEDE45BB4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8" creationId="{EF435653-FED0-41C2-9888-BEEF468017F0}"/>
          </ac:spMkLst>
        </pc:spChg>
        <pc:spChg chg="add del mod">
          <ac:chgData name="Kulinich Bohdan" userId="48e65c9f34e137d0" providerId="LiveId" clId="{5F1719DF-9111-40D5-BB90-D5A453CF7734}" dt="2020-01-13T12:02:43.067" v="2624" actId="478"/>
          <ac:spMkLst>
            <pc:docMk/>
            <pc:sldMk cId="3807911934" sldId="370"/>
            <ac:spMk id="53" creationId="{269A9781-25FC-4950-8283-BCDAAC9722C6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2" creationId="{F2893490-EA9B-4105-987C-B088F399BB63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4" creationId="{A2979AD7-C204-4950-A86A-B2ACA547F421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6" creationId="{842A2EA5-880F-4EEC-8D26-173BBE02318B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9" creationId="{8F195056-C63A-4306-8390-B8BC775DCCF8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6" creationId="{96119ABA-1917-4C71-A29A-299D565982DA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7" creationId="{CBED7AD6-C5B2-42E2-B0F0-FC817D04BD1E}"/>
          </ac:spMkLst>
        </pc:spChg>
        <pc:spChg chg="add del mod">
          <ac:chgData name="Kulinich Bohdan" userId="48e65c9f34e137d0" providerId="LiveId" clId="{5F1719DF-9111-40D5-BB90-D5A453CF7734}" dt="2020-01-14T12:15:07.570" v="2746" actId="478"/>
          <ac:spMkLst>
            <pc:docMk/>
            <pc:sldMk cId="3807911934" sldId="370"/>
            <ac:spMk id="143" creationId="{4BEC956A-0DA9-465E-80E3-D743D6A7CC23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3" creationId="{3D03F94A-40B5-42F0-8C60-C8F799A55CE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4" creationId="{C4B7939B-BF26-42B4-82CA-34ACD86B7B3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5" creationId="{46810AB4-D468-4A58-B7D9-B9154EB63B0D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6" creationId="{5E91677D-DF6B-440E-8E0A-6114E8584C2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7" creationId="{C2576487-5945-42C9-8677-CAD666CE00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8" creationId="{9AEEC318-8590-42BC-A2E6-8285A9CE5FA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6" creationId="{D15B6F67-5184-4C08-AD8C-3341F1D5A3A8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7" creationId="{64DEE1A5-E247-4305-BFBE-B5859B68CD2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8" creationId="{999AF5C4-3668-4C03-86F3-162680A3754B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9" creationId="{549ACB6C-DA97-4F58-B0D2-9B45ACA7EF3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0" creationId="{BECA8502-C0F9-42B1-B668-9CA14F2CC6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1" creationId="{36B69BBC-7BB0-4725-BBE1-70F1020F34D0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2" creationId="{BE1B59AB-980C-4E49-B106-6206BAE44E5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3" creationId="{1A42490F-8A7C-4067-9832-375B6C2F26E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4" creationId="{1D5A95D1-A841-4AF9-924B-86C754137BB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6" creationId="{688A8699-CB77-4BFE-9B3C-177703BD009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7" creationId="{26B56A91-211D-4B84-8669-9EB66F629322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8" creationId="{3E0E29BC-28C3-4F55-A5AA-4C3271095F0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9" creationId="{D1DA9072-A90D-4624-9048-28295655B517}"/>
          </ac:spMkLst>
        </pc:sp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0" creationId="{60F5CC73-9BF0-4329-90E2-5DC0D9E65DB6}"/>
          </ac:picMkLst>
        </pc:picChg>
        <pc:picChg chg="add mod ord">
          <ac:chgData name="Kulinich Bohdan" userId="48e65c9f34e137d0" providerId="LiveId" clId="{5F1719DF-9111-40D5-BB90-D5A453CF7734}" dt="2020-01-13T11:49:23.507" v="2597" actId="1076"/>
          <ac:picMkLst>
            <pc:docMk/>
            <pc:sldMk cId="3807911934" sldId="370"/>
            <ac:picMk id="11" creationId="{9537EDAF-75A0-4CEC-B0B4-6B6CE8538A7F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4" creationId="{B8018C40-D132-4681-86EC-1255D9130E40}"/>
          </ac:picMkLst>
        </pc:picChg>
        <pc:picChg chg="add del mod modCrop">
          <ac:chgData name="Kulinich Bohdan" userId="48e65c9f34e137d0" providerId="LiveId" clId="{5F1719DF-9111-40D5-BB90-D5A453CF7734}" dt="2020-01-15T08:35:28.981" v="2889" actId="478"/>
          <ac:picMkLst>
            <pc:docMk/>
            <pc:sldMk cId="3807911934" sldId="370"/>
            <ac:picMk id="15" creationId="{1D310997-4F78-4269-BA42-0BE9DD2BCC69}"/>
          </ac:picMkLst>
        </pc:picChg>
        <pc:picChg chg="add mod ord">
          <ac:chgData name="Kulinich Bohdan" userId="48e65c9f34e137d0" providerId="LiveId" clId="{5F1719DF-9111-40D5-BB90-D5A453CF7734}" dt="2020-01-13T11:49:30.032" v="2599" actId="1076"/>
          <ac:picMkLst>
            <pc:docMk/>
            <pc:sldMk cId="3807911934" sldId="370"/>
            <ac:picMk id="18" creationId="{5D135619-3CF0-43C6-A80A-30A73D58A991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13T11:49:20.892" v="2595" actId="1076"/>
          <ac:picMkLst>
            <pc:docMk/>
            <pc:sldMk cId="3807911934" sldId="370"/>
            <ac:picMk id="20" creationId="{3C18559E-EBB7-42DC-8950-01FBAC4BB14C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13T11:49:22.361" v="2596" actId="1076"/>
          <ac:picMkLst>
            <pc:docMk/>
            <pc:sldMk cId="3807911934" sldId="370"/>
            <ac:picMk id="25" creationId="{CEC550FD-4640-4C97-97DB-FE70BD0F2D0D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8" creationId="{EF13DB39-FBDD-45EE-8369-10A7221D815B}"/>
          </ac:picMkLst>
        </pc:picChg>
        <pc:picChg chg="add mod modCrop">
          <ac:chgData name="Kulinich Bohdan" userId="48e65c9f34e137d0" providerId="LiveId" clId="{5F1719DF-9111-40D5-BB90-D5A453CF7734}" dt="2020-01-13T12:05:17.701" v="2648" actId="1076"/>
          <ac:picMkLst>
            <pc:docMk/>
            <pc:sldMk cId="3807911934" sldId="370"/>
            <ac:picMk id="39" creationId="{C0185AB1-6714-46D2-AB18-5ACAC73A0027}"/>
          </ac:picMkLst>
        </pc:picChg>
        <pc:picChg chg="add mod modCrop">
          <ac:chgData name="Kulinich Bohdan" userId="48e65c9f34e137d0" providerId="LiveId" clId="{5F1719DF-9111-40D5-BB90-D5A453CF7734}" dt="2020-01-13T12:04:48.057" v="2639" actId="1076"/>
          <ac:picMkLst>
            <pc:docMk/>
            <pc:sldMk cId="3807911934" sldId="370"/>
            <ac:picMk id="94" creationId="{CA250FA1-7BF2-475E-8F28-6C0BD7A21E37}"/>
          </ac:picMkLst>
        </pc:picChg>
        <pc:picChg chg="add del mod modCrop">
          <ac:chgData name="Kulinich Bohdan" userId="48e65c9f34e137d0" providerId="LiveId" clId="{5F1719DF-9111-40D5-BB90-D5A453CF7734}" dt="2020-01-13T12:05:50.279" v="2652" actId="478"/>
          <ac:picMkLst>
            <pc:docMk/>
            <pc:sldMk cId="3807911934" sldId="370"/>
            <ac:picMk id="96" creationId="{8F56F6F8-B99E-4A06-A68E-9A6E5B43E554}"/>
          </ac:picMkLst>
        </pc:picChg>
        <pc:picChg chg="add mod ord modCrop">
          <ac:chgData name="Kulinich Bohdan" userId="48e65c9f34e137d0" providerId="LiveId" clId="{5F1719DF-9111-40D5-BB90-D5A453CF7734}" dt="2020-01-13T12:06:27.404" v="2666" actId="167"/>
          <ac:picMkLst>
            <pc:docMk/>
            <pc:sldMk cId="3807911934" sldId="370"/>
            <ac:picMk id="98" creationId="{91614071-08A3-448F-892F-3B665BE89658}"/>
          </ac:picMkLst>
        </pc:picChg>
        <pc:inkChg chg="del">
          <ac:chgData name="Kulinich Bohdan" userId="48e65c9f34e137d0" providerId="LiveId" clId="{5F1719DF-9111-40D5-BB90-D5A453CF7734}" dt="2020-01-13T10:34:55.734" v="2506" actId="478"/>
          <ac:inkMkLst>
            <pc:docMk/>
            <pc:sldMk cId="3807911934" sldId="370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13T10:34:57.208" v="2507" actId="478"/>
          <ac:cxnSpMkLst>
            <pc:docMk/>
            <pc:sldMk cId="3807911934" sldId="370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3" creationId="{894ADD61-BAE0-4A1A-AB95-7D7A7705DF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6" creationId="{C5D055C3-D194-4AFB-B7AA-5D86C57481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7" creationId="{B4829C3A-C097-49C8-9E69-B72910122DC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1" creationId="{DA52F76D-9D38-4636-B586-018F6D8DFD9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42" creationId="{39AC0758-A108-437A-8FAD-6907CDD4397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4" creationId="{4120A85A-6DCC-4E32-AA05-D711FD1EC0BE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49" creationId="{3DE932D3-6027-4162-949F-521EA64E15C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9" creationId="{43385842-CB68-45EE-B937-C23596F0B6C7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0" creationId="{45C537D5-58ED-4A69-8944-F137CA894CEC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1" creationId="{BE95ED6E-30C1-4074-98CF-E3577A1C61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2" creationId="{3CACB758-18BB-40EA-A946-C936E082E80F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2" creationId="{E85842EA-2F88-42E6-A3A8-00A9A64FF347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4" creationId="{9D2C07FE-4FF1-49C5-B118-2B64FEF2D1A3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5" creationId="{18307AB3-07EF-49A3-8835-E07AAB3C6A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5" creationId="{7AF09E7F-DF0C-4E1C-8BB7-CF1C9965686E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6" creationId="{8D301520-122B-4534-B02C-BFC48FE81ABB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7" creationId="{87C50DFB-82D7-4EBE-A5F4-01E3C3A8684D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8" creationId="{F75FBABB-201C-4E02-BA7D-87391C3A1400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9" creationId="{A9596021-05FB-4D0A-AC2C-5EF9216C2F6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0" creationId="{7986C02B-FCA9-485A-91C9-E8D09D51967C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1" creationId="{2946B704-39C2-4876-8DF0-6FDCA26322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1" creationId="{400378E8-AAA0-4CF6-B170-52DD8EEB6BEE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3" creationId="{19A8A844-202F-4569-93E4-4AE76AE8CB9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4" creationId="{07C09126-4A26-464A-B358-D55844CAEC9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5" creationId="{95E7D768-D467-4A66-91F4-CFB35DBE59C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7" creationId="{20A4ABF7-235C-4580-9B6B-D90A0645AFE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7" creationId="{F6C9EEE7-32EB-4C30-99DA-4CA3075ABAF3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8" creationId="{D831FE0B-355C-46B9-887B-ABE58676715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0" creationId="{0B324DE9-0230-4EF8-B976-8EF4391D504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0" creationId="{6D51AA5F-4425-4371-B497-04A670FCF45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1" creationId="{78C9242B-2B9D-474A-9957-362F350E5256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2" creationId="{211B7745-5595-4B6C-A607-F3607C2C55B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3" creationId="{711B71BB-10AF-4F25-AB5B-88FAE4D9B0B7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3" creationId="{F1BBC256-CF5F-4CE6-86BD-8CD34EDFDE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6" creationId="{3AAA86B1-B0AF-46BF-B40F-6937C05B980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0" creationId="{BA70E777-75B6-472F-A98D-765B7F9901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2" creationId="{D71C40B0-FFAB-4CBD-9C2E-B6FD3BA9541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3" creationId="{654FC9E2-B6A6-4B1F-BEBB-CAC9932BD649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4" creationId="{E6CDC8A2-3CE4-4996-87CC-236D77D7456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5" creationId="{8C8023E7-E78A-4BE8-AE26-1C4669A1EED6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8" creationId="{46D99052-907B-45F0-9226-0591F454D024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9" creationId="{6DD5FB8E-DAF0-4869-9FD2-46EACDEEA7BB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0" creationId="{FDE57893-68FC-465A-97F4-034252655BD1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1" creationId="{D4CD5213-AAC3-4955-AEC6-7A0955FE267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2" creationId="{A33BFB39-3E1A-4A3D-BE16-D0C1492147A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3" creationId="{7E1CC0D7-A46A-4131-A09F-409D1D5EC915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5" creationId="{220DCEC7-52C3-4419-974D-8FEA43A1E4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6" creationId="{A941126E-62EE-4C9B-85E3-5A3AEB0F8AC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7" creationId="{983207CE-7B56-4A58-9F32-9B423FCF027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9" creationId="{036EFFE5-6F89-4107-9948-943203F4A0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1" creationId="{FC35EA08-6808-4D4C-8D7C-66F4D6970456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4" creationId="{DBC7E78E-EA24-4157-BB65-CBA7A9E559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9" creationId="{0D373D3F-4CC3-4EEF-84FF-0B0AE43A917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3" creationId="{BC9ECCB7-A5C2-4265-9A2C-ACC41A1FF66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4" creationId="{3F0769A1-365E-458C-9215-E774ED721D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5" creationId="{D620BC6B-7CDD-4FC7-B68D-354B8239573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1" creationId="{1B92E0F6-5552-4372-84A2-45205E91C4D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4" creationId="{80E2E1C0-8BA9-4369-8BCD-2F2DAA47FBD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7" creationId="{5AC01FB0-E5A7-40C8-ADBA-9827D938911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0" creationId="{59AB8CCB-B765-4946-961A-79A51139C4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1" creationId="{6E2E11AA-37B6-4E80-9921-34AAC579240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2" creationId="{0B1058DF-B3C0-4798-9240-3E8487DCB30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5" creationId="{E617A6BA-42EB-499B-92A6-AB6E2BE2671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6" creationId="{D3D62ABB-10D3-4CBD-ACC7-8003D800E1D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8" creationId="{1EDF83AE-20A2-461E-A66F-26072863366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1" creationId="{CD957735-9E3C-447C-9926-90592E13B34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4" creationId="{1859D1F8-E912-4D70-9EC9-EF20657892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8" creationId="{0EE9906C-A0B6-47B5-9828-6622A58F3B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2" creationId="{D46EBF56-03DD-4498-9575-83B8DCA0732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4" creationId="{14910FC6-CB70-4BCD-A2FF-9FEAEA15842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6" creationId="{1BBE7BB0-C2F8-4023-9740-2640465F9A0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8" creationId="{CF1B5ED3-EE1E-4E1E-8B0C-5C36D96D112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9" creationId="{1349175E-EB5F-4DFF-B479-901246685B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0" creationId="{214D7CE6-B97A-4B7A-899F-9603548158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1" creationId="{CC8CBC78-8DE8-400A-A052-223294ACBF9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6" creationId="{AD4AF1ED-D044-4F61-B902-1587004E69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7" creationId="{61877E61-59B8-4389-B9EB-7B54CD260EA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2" creationId="{38DA6FC7-A2AF-46D9-9EBC-026EC68F306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5" creationId="{9EEFD231-BE08-453D-9EE4-AC5A22259C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8" creationId="{D31D0539-0D9F-4BB9-BDF5-F53F7454BE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9" creationId="{6581EF75-EBDE-443D-A71A-AA2F6963E10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1" creationId="{7DA3C9E0-CB18-4309-8500-4BAD3D9398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3" creationId="{CADB4628-C32D-4E25-955D-E6EEA8F1BF0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7" creationId="{8CB1CC3B-3D94-4B3B-9A79-4F9F15CC86B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0" creationId="{A0F3DF70-C4ED-4F8A-A3B2-7C67E2ACBD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2" creationId="{EA978AAE-BB9D-4F3E-896B-F9CA11D2449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5" creationId="{982B4D51-FE87-4EB2-A512-BA6E134700C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9" creationId="{55C3AE83-590E-435C-B2C9-4B54CB36704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1" creationId="{94A6124D-9069-4B8B-ADEE-D8199A6735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4" creationId="{26F7A950-C24E-4B67-AF2D-D19F1E4DC69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6" creationId="{72780EA4-C180-40FA-BFB2-D2EE1ECD141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8" creationId="{8E36BD81-6271-4046-A57D-8FBDC6CE6D7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0" creationId="{A62F11CF-6F22-4CE5-8C6F-9C3FDE5E57C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2" creationId="{D7874351-208C-4A51-9A09-75E9DF42C91A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5" creationId="{AFF1DDA1-5AA3-426D-8AD9-A4D57448D0E5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8" creationId="{898841C0-0474-4AA0-9DD7-2741172F791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3" creationId="{004F1870-A5FC-4F2A-A237-4FDC8201F0E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2" creationId="{1A6F5CAC-537A-4F56-A00E-4DE9530C80A8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3" creationId="{E92E7860-D014-4E52-906B-97A05449D97B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5" creationId="{B4CFD313-1FC0-49D1-873D-9E00387ACB6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0" creationId="{9171C62B-873C-448F-9860-473A8351F05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9" creationId="{92D29CEB-70DA-4A67-8233-117BA23BDD2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0" creationId="{B3EA91FE-C8F2-4AFB-B958-2BEB033EDF0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1" creationId="{7EC6CE7E-773A-48D2-A43B-5DB5E3B43C5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2" creationId="{CA81DC9F-F0A6-476B-B5B5-89F726FF07A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3" creationId="{EEBD0335-8ADB-4438-B645-67144A1162C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4" creationId="{09393B0F-CC04-40FE-95D9-405DE01C532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5" creationId="{496555DD-547F-4A7A-8DAA-4F741C844A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6" creationId="{01915C77-49CB-4FC2-A401-9B19388CCF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7" creationId="{1560294D-F216-4775-83B8-28B250FA92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8" creationId="{FEBA9EB7-9B9F-4F0F-B648-EDE6D1AA4F1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9" creationId="{FE95D3C5-A4C3-4254-B69F-AA433C241C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0" creationId="{BD2B404B-8835-403E-B2CB-6342A7935E3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1" creationId="{06B5FAD9-F90F-4CA7-BA90-BB4FF8A2CF0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2" creationId="{3221A98D-F773-4055-9C7B-D139C2CEA1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3" creationId="{4C8C6CF5-602F-4A00-B2B3-6D4964D3B01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4" creationId="{D8EAB82A-13A1-415C-BC0D-62C5411C34E8}"/>
          </ac:cxnSpMkLst>
        </pc:cxnChg>
      </pc:sldChg>
      <pc:sldChg chg="addSp modSp modAnim">
        <pc:chgData name="Kulinich Bohdan" userId="48e65c9f34e137d0" providerId="LiveId" clId="{5F1719DF-9111-40D5-BB90-D5A453CF7734}" dt="2020-01-14T12:23:20.564" v="2811" actId="207"/>
        <pc:sldMkLst>
          <pc:docMk/>
          <pc:sldMk cId="209467062" sldId="371"/>
        </pc:sldMkLst>
        <pc:spChg chg="add mod">
          <ac:chgData name="Kulinich Bohdan" userId="48e65c9f34e137d0" providerId="LiveId" clId="{5F1719DF-9111-40D5-BB90-D5A453CF7734}" dt="2020-01-12T11:09:32.961" v="1826" actId="1076"/>
          <ac:spMkLst>
            <pc:docMk/>
            <pc:sldMk cId="209467062" sldId="371"/>
            <ac:spMk id="40" creationId="{F90A7BC5-A445-4863-8E23-DF1530F7E964}"/>
          </ac:spMkLst>
        </pc:spChg>
        <pc:spChg chg="mod">
          <ac:chgData name="Kulinich Bohdan" userId="48e65c9f34e137d0" providerId="LiveId" clId="{5F1719DF-9111-40D5-BB90-D5A453CF7734}" dt="2020-01-14T12:23:20.564" v="2811" actId="207"/>
          <ac:spMkLst>
            <pc:docMk/>
            <pc:sldMk cId="209467062" sldId="371"/>
            <ac:spMk id="41" creationId="{77A6B595-9BF7-4600-9D72-039C9FCF9130}"/>
          </ac:spMkLst>
        </pc:spChg>
      </pc:sldChg>
      <pc:sldChg chg="addSp delSp modSp modAnim">
        <pc:chgData name="Kulinich Bohdan" userId="48e65c9f34e137d0" providerId="LiveId" clId="{5F1719DF-9111-40D5-BB90-D5A453CF7734}" dt="2020-01-13T09:51:00.544" v="2493" actId="20577"/>
        <pc:sldMkLst>
          <pc:docMk/>
          <pc:sldMk cId="2369868199" sldId="372"/>
        </pc:sldMkLst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40" creationId="{9F71D5E2-99B1-4FFC-91B5-3BF0438D863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55" creationId="{8F2A05B0-057F-447D-915C-38F224D66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0" creationId="{071C767F-1395-4FA3-9C6D-60E55CF324DE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1" creationId="{38196377-C3E6-480B-9CFA-C29CA0AC4801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3" creationId="{9DC60A38-335F-4AC3-B476-F2C0556F95D2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4" creationId="{729C817C-0EEF-464B-B347-0E081934F42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5" creationId="{72393C86-D705-4E90-B5FD-A513AF91B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6" creationId="{92DD7471-B7C4-4072-AE41-24E076425F95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7" creationId="{00A433CD-0E3F-49DE-854D-404EE24DAD1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8" creationId="{DD4EE82D-D0B8-42B1-98A7-7CD5DC860DBA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9" creationId="{3630D2B1-E9F2-42E1-BD47-C2D4C8BB81E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0" creationId="{FE6A72E1-8715-4231-B4DE-1E6CCE73CAC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1" creationId="{5E0177C5-EC8F-4482-90A6-D06247B4E50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2" creationId="{994E302F-7720-477F-B8D2-772DDF6E71D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3" creationId="{8C0A67DC-6934-42CC-BE4A-DFDA84F1EE60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4" creationId="{418E44F3-A33A-4483-80EA-1FA0B79CE53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5" creationId="{E8154A5A-D7B4-467B-B54F-B73E12AC6CC1}"/>
          </ac:spMkLst>
        </pc:spChg>
        <pc:spChg chg="mod">
          <ac:chgData name="Kulinich Bohdan" userId="48e65c9f34e137d0" providerId="LiveId" clId="{5F1719DF-9111-40D5-BB90-D5A453CF7734}" dt="2020-01-13T08:40:52.558" v="1978" actId="2085"/>
          <ac:spMkLst>
            <pc:docMk/>
            <pc:sldMk cId="2369868199" sldId="372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8" creationId="{5F3B7726-0A1A-4814-843A-A39A64F63540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9" creationId="{0FAD0ED0-3DA9-4D85-B439-9EF427F5080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1" creationId="{3E553C43-E242-4BEF-BEB1-4B7697854946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2" creationId="{02281EAA-3935-4E79-BBAD-B62399F441A3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4" creationId="{20D0698D-39E4-4604-AE5C-5E22ECF39FD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8" creationId="{A1299394-A8D3-4262-8325-86F3355BF97A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9" creationId="{619287B8-F031-49C2-9527-5E2C5B43B804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0" creationId="{32C56A2F-3776-40B8-8682-8BCBDDBB1B4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2" creationId="{BBC06AE5-5932-48F4-8A3D-A2958BED673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3" creationId="{B152A423-9826-4B2F-9FE5-654DD3694E8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4" creationId="{85893941-589F-4CE0-9B4D-379A81432E5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5" creationId="{DDDE025F-95A6-468D-B1FD-83AF41A5758A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40:41.127" v="1974" actId="2085"/>
          <ac:spMkLst>
            <pc:docMk/>
            <pc:sldMk cId="2369868199" sldId="372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40:43.900" v="1975" actId="2085"/>
          <ac:spMkLst>
            <pc:docMk/>
            <pc:sldMk cId="2369868199" sldId="372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40:46.839" v="1976" actId="2085"/>
          <ac:spMkLst>
            <pc:docMk/>
            <pc:sldMk cId="2369868199" sldId="372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40:49.484" v="1977" actId="2085"/>
          <ac:spMkLst>
            <pc:docMk/>
            <pc:sldMk cId="2369868199" sldId="372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40:58.405" v="1980" actId="2085"/>
          <ac:spMkLst>
            <pc:docMk/>
            <pc:sldMk cId="2369868199" sldId="372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41:01.376" v="1981" actId="2085"/>
          <ac:spMkLst>
            <pc:docMk/>
            <pc:sldMk cId="2369868199" sldId="372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40:55.541" v="1979" actId="2085"/>
          <ac:spMkLst>
            <pc:docMk/>
            <pc:sldMk cId="2369868199" sldId="372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9" creationId="{0209E68B-EC94-401F-835D-8958C10402E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1" creationId="{6CB68654-08B4-4D9B-8C1D-718469E7E2B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5" creationId="{CBB825B4-8600-4DD3-BA46-16792762E980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5" creationId="{BE61F5A4-1C30-4982-9066-B29229263D3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6" creationId="{16058B7E-2BE9-4782-BB95-024E52B205F2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7" creationId="{BE88B4B1-35A2-4479-93D5-7ECDE65B028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8" creationId="{31516C02-2B7C-4B82-97C0-00D3E93CAF37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9" creationId="{01C67028-3042-4B06-B7C9-33125C40E633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0" creationId="{5AB993DB-3ADC-4701-A3C2-176861E1C6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1" creationId="{E1626854-B66C-4E9F-99D5-59373462FD1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2" creationId="{D65B2D74-61D8-48A8-97AC-DFA42B3B7819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3" creationId="{7E325DA2-7BEE-4499-98AF-A7524DFAC2D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4" creationId="{637375C6-861E-4D4C-B63A-6130519AB2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5" creationId="{FA9AAF61-530D-4677-A497-228E00F8C19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6" creationId="{7AE7328D-8570-4185-9740-5D0B5962D57F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7" creationId="{5B92A7A9-BE43-4488-83D9-D4A9CD574E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8" creationId="{5BE095C5-630B-42E2-B495-4D1FCB15C3C8}"/>
          </ac:spMkLst>
        </pc:spChg>
        <pc:spChg chg="add mod">
          <ac:chgData name="Kulinich Bohdan" userId="48e65c9f34e137d0" providerId="LiveId" clId="{5F1719DF-9111-40D5-BB90-D5A453CF7734}" dt="2020-01-13T09:51:00.544" v="2493" actId="20577"/>
          <ac:spMkLst>
            <pc:docMk/>
            <pc:sldMk cId="2369868199" sldId="372"/>
            <ac:spMk id="159" creationId="{24BAFAB3-82F5-4B6F-A7B9-20041D01F3F0}"/>
          </ac:spMkLst>
        </pc:spChg>
        <pc:grpChg chg="add del mod">
          <ac:chgData name="Kulinich Bohdan" userId="48e65c9f34e137d0" providerId="LiveId" clId="{5F1719DF-9111-40D5-BB90-D5A453CF7734}" dt="2020-01-13T08:35:52.309" v="1929" actId="21"/>
          <ac:grpSpMkLst>
            <pc:docMk/>
            <pc:sldMk cId="2369868199" sldId="372"/>
            <ac:grpSpMk id="39" creationId="{1AE96130-6EEE-4543-9CE2-21F9A85E64FE}"/>
          </ac:grpSpMkLst>
        </pc:grpChg>
        <pc:grpChg chg="add mod">
          <ac:chgData name="Kulinich Bohdan" userId="48e65c9f34e137d0" providerId="LiveId" clId="{5F1719DF-9111-40D5-BB90-D5A453CF7734}" dt="2020-01-13T08:36:58.247" v="1936" actId="1076"/>
          <ac:grpSpMkLst>
            <pc:docMk/>
            <pc:sldMk cId="2369868199" sldId="372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8:40:31.955" v="1972" actId="478"/>
          <ac:grpSpMkLst>
            <pc:docMk/>
            <pc:sldMk cId="2369868199" sldId="372"/>
            <ac:grpSpMk id="130" creationId="{38A16324-7F00-4F1E-A52A-DC732AA51CB0}"/>
          </ac:grpSpMkLst>
        </pc:grpChg>
        <pc:grpChg chg="add del mod">
          <ac:chgData name="Kulinich Bohdan" userId="48e65c9f34e137d0" providerId="LiveId" clId="{5F1719DF-9111-40D5-BB90-D5A453CF7734}" dt="2020-01-13T08:44:20.866" v="2052" actId="478"/>
          <ac:grpSpMkLst>
            <pc:docMk/>
            <pc:sldMk cId="2369868199" sldId="372"/>
            <ac:grpSpMk id="160" creationId="{8388682E-8BF4-4093-AF95-052C7B61BF6A}"/>
          </ac:grpSpMkLst>
        </pc:grp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1" creationId="{863983B7-6579-40C0-9811-D331D5695C9D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3" creationId="{5D028B76-1137-4943-ADF5-8251D0E3DD75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4" creationId="{02F0A0B8-0CA1-4C12-ADE9-0DAB95383099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5" creationId="{F79B0C8F-442D-4451-85DD-2FBDD4F5AE22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7" creationId="{1DAD3AA8-0CAA-4DE1-B4B9-46E00BC72FC0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9" creationId="{ECAF87C3-0942-47EC-983B-CBFBE48DCD7A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1" creationId="{9938D7CE-6B79-45EE-8C42-B7765FE3D00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3" creationId="{C04DFDB5-00E1-4481-8ED9-B7494D65CE34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4" creationId="{EAE9FBE1-9F82-4352-BBDE-B890F8BC397E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6" creationId="{67EEEDCD-4D76-42C0-83F6-461BE44E8AB7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7" creationId="{10FDF6F3-0A51-4E1E-9E7C-0EFAC442F75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8" creationId="{F0FD49DB-6E68-4569-9247-72AFBB9E353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0" creationId="{9F5AD7F1-1FC6-4149-B463-2F90554B66A6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1" creationId="{262CA23D-CD10-4238-98AB-B239030ED2F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2" creationId="{DF522710-8D66-4A7D-8B97-908F813C145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3" creationId="{50BA511B-E57D-4167-8E36-0E1BD7F98EA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4" creationId="{1E7C50DA-D456-4509-BCAB-28943A95F7C1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5" creationId="{4CB05972-24EF-4EA1-87B3-ADEA367D9A3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6" creationId="{E9AF7E75-9A1A-4A0F-92B6-CB2DA0CD9FC2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7" creationId="{FD3AB4F9-F427-4F67-9A8E-043B35A71E8D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9" creationId="{995012B4-7522-4320-BFE4-42285DF4AAE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5" creationId="{AA82DC74-3CD5-4794-B1C2-194E451AACF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2" creationId="{1899EF02-5F06-43F1-80D9-D2D3504E128C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3" creationId="{04A35AEB-33D3-4A0B-AC6B-3CFF03B9BD3E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4" creationId="{69A2076A-BF10-4364-9155-2A37CE5A3FF6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6" creationId="{9D684767-A64B-463C-B483-554DABD4F669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7" creationId="{025458E2-3787-47C4-AE69-45328171F277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8" creationId="{4353D5DC-8604-4690-89CC-C1F83C0E213F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9" creationId="{90321140-74FA-47EF-A04B-CA2ADBB2522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0" creationId="{D0875C6B-EBC6-4EBC-AF82-26CD5DFECED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1" creationId="{4E214F6A-19A4-4E54-BB82-5A5BF726D504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2" creationId="{555FA284-4B2E-4E5C-A16C-4514FDF56188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3" creationId="{9C5D3568-0FD2-4B41-8D39-FC5E670A328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4" creationId="{5F998486-2CD3-4EF3-A2BB-1A0B12D45311}"/>
          </ac:cxnSpMkLst>
        </pc:cxnChg>
      </pc:sldChg>
      <pc:sldChg chg="addSp delSp modSp add del addAnim delAnim modAnim">
        <pc:chgData name="Kulinich Bohdan" userId="48e65c9f34e137d0" providerId="LiveId" clId="{5F1719DF-9111-40D5-BB90-D5A453CF7734}" dt="2020-01-13T08:47:06.696" v="2087" actId="47"/>
        <pc:sldMkLst>
          <pc:docMk/>
          <pc:sldMk cId="411541629" sldId="373"/>
        </pc:sldMkLst>
        <pc:spChg chg="del">
          <ac:chgData name="Kulinich Bohdan" userId="48e65c9f34e137d0" providerId="LiveId" clId="{5F1719DF-9111-40D5-BB90-D5A453CF7734}" dt="2020-01-13T08:33:27.063" v="1914" actId="478"/>
          <ac:spMkLst>
            <pc:docMk/>
            <pc:sldMk cId="411541629" sldId="373"/>
            <ac:spMk id="2" creationId="{6DD189E8-64A2-4C44-9195-DB66ED16763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39" creationId="{810893FF-780D-47CA-85DB-4334BCDCBC52}"/>
          </ac:spMkLst>
        </pc:spChg>
        <pc:spChg chg="del">
          <ac:chgData name="Kulinich Bohdan" userId="48e65c9f34e137d0" providerId="LiveId" clId="{5F1719DF-9111-40D5-BB90-D5A453CF7734}" dt="2020-01-13T08:29:32.438" v="1908" actId="478"/>
          <ac:spMkLst>
            <pc:docMk/>
            <pc:sldMk cId="411541629" sldId="373"/>
            <ac:spMk id="46" creationId="{0B0784B8-F829-45FC-B58D-4367D610535D}"/>
          </ac:spMkLst>
        </pc:spChg>
        <pc:spChg chg="add del">
          <ac:chgData name="Kulinich Bohdan" userId="48e65c9f34e137d0" providerId="LiveId" clId="{5F1719DF-9111-40D5-BB90-D5A453CF7734}" dt="2020-01-13T08:29:38.208" v="1912" actId="478"/>
          <ac:spMkLst>
            <pc:docMk/>
            <pc:sldMk cId="411541629" sldId="373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29:33.049" v="1909" actId="478"/>
          <ac:spMkLst>
            <pc:docMk/>
            <pc:sldMk cId="411541629" sldId="373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29:33.731" v="1910" actId="478"/>
          <ac:spMkLst>
            <pc:docMk/>
            <pc:sldMk cId="411541629" sldId="373"/>
            <ac:spMk id="52" creationId="{84FB0AB1-99DB-4009-9C46-484F79F3087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53" creationId="{FE58BE45-77EC-4959-B78A-7B0AC7176C67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69" creationId="{CB9F34E2-8F90-44AE-901E-B4137D7769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0" creationId="{BBFC4C8B-54BC-4FA1-B728-9AF004D9EBA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1" creationId="{18DF0482-9D71-45D1-B66B-F1A5F52B3F8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3" creationId="{E4567414-3FBC-4A29-A6D6-08D9B0D3BA9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4" creationId="{5B97CF81-B0BF-4856-B59A-F7D7AF41B0B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5" creationId="{508F1513-C487-4299-B6E5-03999E29B0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6" creationId="{AFB4F781-87C0-40B1-968D-EDAC0D4D0BDE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7" creationId="{B5FF5C6A-9602-485F-9746-DD294178126B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8" creationId="{1A475814-0072-41C1-A3DD-E8C32169D40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9" creationId="{AC42AEFE-3A64-42CD-801D-4E737D69CD4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0" creationId="{7C1B1AE8-8570-4D2C-AC32-8092FE7475C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2" creationId="{C0687A2C-F7DA-46F8-8D0A-BD6B1031B3D2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3" creationId="{09606790-F258-40F0-B8F4-E71A1E887B5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4" creationId="{1E4CB764-D3BB-444C-B88E-C51245F8BACC}"/>
          </ac:spMkLst>
        </pc:spChg>
        <pc:grpChg chg="add del mod">
          <ac:chgData name="Kulinich Bohdan" userId="48e65c9f34e137d0" providerId="LiveId" clId="{5F1719DF-9111-40D5-BB90-D5A453CF7734}" dt="2020-01-13T08:33:58.183" v="1919" actId="21"/>
          <ac:grpSpMkLst>
            <pc:docMk/>
            <pc:sldMk cId="411541629" sldId="373"/>
            <ac:grpSpMk id="5" creationId="{CFC2FBBC-713E-427C-A432-CA85ABA53690}"/>
          </ac:grpSpMkLst>
        </pc:grpChg>
        <pc:grpChg chg="add del">
          <ac:chgData name="Kulinich Bohdan" userId="48e65c9f34e137d0" providerId="LiveId" clId="{5F1719DF-9111-40D5-BB90-D5A453CF7734}" dt="2020-01-13T08:35:44.085" v="1927"/>
          <ac:grpSpMkLst>
            <pc:docMk/>
            <pc:sldMk cId="411541629" sldId="373"/>
            <ac:grpSpMk id="85" creationId="{FC515B75-9FDE-4EF1-B41F-56F5E57E7B24}"/>
          </ac:grpSpMkLst>
        </pc:grpChg>
        <pc:grpChg chg="add del">
          <ac:chgData name="Kulinich Bohdan" userId="48e65c9f34e137d0" providerId="LiveId" clId="{5F1719DF-9111-40D5-BB90-D5A453CF7734}" dt="2020-01-13T08:36:43.315" v="1933" actId="21"/>
          <ac:grpSpMkLst>
            <pc:docMk/>
            <pc:sldMk cId="411541629" sldId="373"/>
            <ac:grpSpMk id="129" creationId="{3254492D-A9BC-4788-82F6-0C903F356BAE}"/>
          </ac:grpSpMkLst>
        </pc:grpChg>
        <pc:cxnChg chg="del">
          <ac:chgData name="Kulinich Bohdan" userId="48e65c9f34e137d0" providerId="LiveId" clId="{5F1719DF-9111-40D5-BB90-D5A453CF7734}" dt="2020-01-13T08:29:44.998" v="1913" actId="478"/>
          <ac:cxnSpMkLst>
            <pc:docMk/>
            <pc:sldMk cId="411541629" sldId="373"/>
            <ac:cxnSpMk id="38" creationId="{60CCD2AC-9F56-4D30-AF9A-B3B83303892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0" creationId="{18ED87EC-5995-4EB8-8E05-68030956CFBE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1" creationId="{38AD5728-187E-4D0B-ACB8-E461F342EB0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5" creationId="{276584C3-399C-4711-9E7C-328D8A7B346C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5" creationId="{D91683FF-4234-4BAE-B61B-62275A329976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7" creationId="{03F705D0-B7D0-47EF-B2BB-6A6A4EC4CB2D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8" creationId="{E75A3F21-8BBE-4AF7-AF65-87118FB6BE3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0" creationId="{BA0523DF-1EF5-43D9-A966-08DE14A9017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2" creationId="{7C304D3C-802A-4F5B-BA3D-D46A8587B73A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3" creationId="{C8C5A7EC-D11D-4660-9403-0F2655761769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4" creationId="{768B839C-B98D-49E0-A351-731502DEBD0B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6" creationId="{9C9790BC-CB7C-47A3-8276-9709A4F683F8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7" creationId="{3B2463AF-A7DA-440E-BB23-1714D057D2C5}"/>
          </ac:cxnSpMkLst>
        </pc:cxnChg>
      </pc:sldChg>
      <pc:sldChg chg="addSp delSp modSp add del">
        <pc:chgData name="Kulinich Bohdan" userId="48e65c9f34e137d0" providerId="LiveId" clId="{5F1719DF-9111-40D5-BB90-D5A453CF7734}" dt="2020-01-13T08:40:25.720" v="1970" actId="47"/>
        <pc:sldMkLst>
          <pc:docMk/>
          <pc:sldMk cId="151285350" sldId="374"/>
        </pc:sldMkLst>
        <pc:spChg chg="mod">
          <ac:chgData name="Kulinich Bohdan" userId="48e65c9f34e137d0" providerId="LiveId" clId="{5F1719DF-9111-40D5-BB90-D5A453CF7734}" dt="2020-01-13T08:38:44.283" v="1955" actId="207"/>
          <ac:spMkLst>
            <pc:docMk/>
            <pc:sldMk cId="151285350" sldId="37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3T08:39:31.564" v="1966" actId="2085"/>
          <ac:spMkLst>
            <pc:docMk/>
            <pc:sldMk cId="151285350" sldId="374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39:01.444" v="1958" actId="2085"/>
          <ac:spMkLst>
            <pc:docMk/>
            <pc:sldMk cId="151285350" sldId="374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39:04.692" v="1959" actId="2085"/>
          <ac:spMkLst>
            <pc:docMk/>
            <pc:sldMk cId="151285350" sldId="374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39:28.274" v="1965" actId="2085"/>
          <ac:spMkLst>
            <pc:docMk/>
            <pc:sldMk cId="151285350" sldId="374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39:34.442" v="1967" actId="2085"/>
          <ac:spMkLst>
            <pc:docMk/>
            <pc:sldMk cId="151285350" sldId="374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39:37.439" v="1968" actId="2085"/>
          <ac:spMkLst>
            <pc:docMk/>
            <pc:sldMk cId="151285350" sldId="374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38:57.932" v="1957" actId="2085"/>
          <ac:spMkLst>
            <pc:docMk/>
            <pc:sldMk cId="151285350" sldId="374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39:40.457" v="1969" actId="2085"/>
          <ac:spMkLst>
            <pc:docMk/>
            <pc:sldMk cId="151285350" sldId="374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9" creationId="{0209E68B-EC94-401F-835D-8958C10402EC}"/>
          </ac:spMkLst>
        </pc:spChg>
        <pc:grpChg chg="add del">
          <ac:chgData name="Kulinich Bohdan" userId="48e65c9f34e137d0" providerId="LiveId" clId="{5F1719DF-9111-40D5-BB90-D5A453CF7734}" dt="2020-01-13T08:39:23.320" v="1964" actId="21"/>
          <ac:grpSpMkLst>
            <pc:docMk/>
            <pc:sldMk cId="151285350" sldId="374"/>
            <ac:grpSpMk id="130" creationId="{38A16324-7F00-4F1E-A52A-DC732AA51CB0}"/>
          </ac:grpSpMkLst>
        </pc:grp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5" creationId="{AA82DC74-3CD5-4794-B1C2-194E451AACF5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0:03:58.441" v="3648" actId="20577"/>
        <pc:sldMkLst>
          <pc:docMk/>
          <pc:sldMk cId="496943638" sldId="374"/>
        </pc:sldMkLst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2" creationId="{6DD189E8-64A2-4C44-9195-DB66ED16763F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32" creationId="{8D8F8317-F6FD-44EC-A035-7648DAF207FD}"/>
          </ac:spMkLst>
        </pc:spChg>
        <pc:spChg chg="del">
          <ac:chgData name="Kulinich Bohdan" userId="48e65c9f34e137d0" providerId="LiveId" clId="{5F1719DF-9111-40D5-BB90-D5A453CF7734}" dt="2020-01-13T08:44:31.274" v="2055" actId="478"/>
          <ac:spMkLst>
            <pc:docMk/>
            <pc:sldMk cId="496943638" sldId="374"/>
            <ac:spMk id="46" creationId="{0B0784B8-F829-45FC-B58D-4367D610535D}"/>
          </ac:spMkLst>
        </pc:spChg>
        <pc:spChg chg="del">
          <ac:chgData name="Kulinich Bohdan" userId="48e65c9f34e137d0" providerId="LiveId" clId="{5F1719DF-9111-40D5-BB90-D5A453CF7734}" dt="2020-01-13T08:46:39.023" v="2083" actId="478"/>
          <ac:spMkLst>
            <pc:docMk/>
            <pc:sldMk cId="496943638" sldId="374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44:35.065" v="2056" actId="478"/>
          <ac:spMkLst>
            <pc:docMk/>
            <pc:sldMk cId="496943638" sldId="374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44:36.133" v="2057" actId="478"/>
          <ac:spMkLst>
            <pc:docMk/>
            <pc:sldMk cId="496943638" sldId="374"/>
            <ac:spMk id="52" creationId="{84FB0AB1-99DB-4009-9C46-484F79F3087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1" creationId="{5E0177C5-EC8F-4482-90A6-D06247B4E50B}"/>
          </ac:spMkLst>
        </pc:spChg>
        <pc:spChg chg="del">
          <ac:chgData name="Kulinich Bohdan" userId="48e65c9f34e137d0" providerId="LiveId" clId="{5F1719DF-9111-40D5-BB90-D5A453CF7734}" dt="2020-01-13T08:44:43.785" v="2060" actId="478"/>
          <ac:spMkLst>
            <pc:docMk/>
            <pc:sldMk cId="496943638" sldId="374"/>
            <ac:spMk id="88" creationId="{5F3B7726-0A1A-4814-843A-A39A64F63540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9" creationId="{0FAD0ED0-3DA9-4D85-B439-9EF427F5080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0" creationId="{F96D66C2-6888-4915-A523-69F41611E9B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1" creationId="{3E553C43-E242-4BEF-BEB1-4B7697854946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2" creationId="{02281EAA-3935-4E79-BBAD-B62399F441A3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3" creationId="{7E2E06EE-B604-4EC2-9E6F-5C419EB3752B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4" creationId="{20D0698D-39E4-4604-AE5C-5E22ECF39FD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8" creationId="{A1299394-A8D3-4262-8325-86F3355BF97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9" creationId="{619287B8-F031-49C2-9527-5E2C5B43B804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0" creationId="{32C56A2F-3776-40B8-8682-8BCBDDBB1B4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1" creationId="{8AE3C4AC-2513-442E-A46D-E1D3CF3C29AD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2" creationId="{BBC06AE5-5932-48F4-8A3D-A2958BED673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3" creationId="{B152A423-9826-4B2F-9FE5-654DD3694E8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4" creationId="{85893941-589F-4CE0-9B4D-379A81432E5F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5" creationId="{DDDE025F-95A6-468D-B1FD-83AF41A5758A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1" creationId="{FCBA0161-FFF9-46D9-A35C-D556F4A9096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5" creationId="{6308636F-71C2-433E-9033-8A3E6BC7F6B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5" creationId="{832952FC-509E-4167-81F0-1F9EC52E197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6" creationId="{598174B8-553D-4B3A-A853-C2727F436989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7" creationId="{92ABF3D7-7557-4426-9726-1C2F3908B84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8" creationId="{69C28380-9847-49D1-AE38-7E91E10BA518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9" creationId="{D78726DE-8EA7-42D5-959A-76D71F2AA1A1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0" creationId="{5EF24EBE-D815-4652-A4CA-5901671A930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1" creationId="{3E317234-EB7F-4C48-90F2-7490AB6CA906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2" creationId="{8140E886-04D4-467E-AA9E-64B6551098D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3" creationId="{95608244-B278-4BBC-B029-10E93A99617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4" creationId="{4317ED39-71A5-4839-BBA1-6E19AE2AD9D2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5" creationId="{FB618675-F8A4-4ACC-85F5-35BF19ED4F84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6" creationId="{7813CE17-17F7-4611-B8D3-A45A80199BDF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7" creationId="{396554E2-806A-4A00-A16F-2127B7CB168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8" creationId="{B7D394D2-08D0-49EB-91E9-A79A0717D3E8}"/>
          </ac:spMkLst>
        </pc:spChg>
        <pc:spChg chg="mod ord">
          <ac:chgData name="Kulinich Bohdan" userId="48e65c9f34e137d0" providerId="LiveId" clId="{5F1719DF-9111-40D5-BB90-D5A453CF7734}" dt="2020-01-13T09:51:08.993" v="2494"/>
          <ac:spMkLst>
            <pc:docMk/>
            <pc:sldMk cId="496943638" sldId="374"/>
            <ac:spMk id="159" creationId="{24BAFAB3-82F5-4B6F-A7B9-20041D01F3F0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199" creationId="{A844245C-36C3-475A-B52E-FF7602AAFD28}"/>
          </ac:spMkLst>
        </pc:spChg>
        <pc:spChg chg="add mod">
          <ac:chgData name="Kulinich Bohdan" userId="48e65c9f34e137d0" providerId="LiveId" clId="{5F1719DF-9111-40D5-BB90-D5A453CF7734}" dt="2020-01-15T10:03:58.441" v="3648" actId="20577"/>
          <ac:spMkLst>
            <pc:docMk/>
            <pc:sldMk cId="496943638" sldId="374"/>
            <ac:spMk id="201" creationId="{C1AC6713-F81B-4D49-B0F8-67D80FB290A3}"/>
          </ac:spMkLst>
        </pc:spChg>
        <pc:grpChg chg="del">
          <ac:chgData name="Kulinich Bohdan" userId="48e65c9f34e137d0" providerId="LiveId" clId="{5F1719DF-9111-40D5-BB90-D5A453CF7734}" dt="2020-01-13T08:44:27.080" v="2053" actId="478"/>
          <ac:grpSpMkLst>
            <pc:docMk/>
            <pc:sldMk cId="496943638" sldId="374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9:46:41.452" v="2432" actId="165"/>
          <ac:grpSpMkLst>
            <pc:docMk/>
            <pc:sldMk cId="496943638" sldId="374"/>
            <ac:grpSpMk id="130" creationId="{44E344E5-1589-471E-94CF-D4BA30B9B7BB}"/>
          </ac:grpSpMkLst>
        </pc:grpChg>
        <pc:grpChg chg="del">
          <ac:chgData name="Kulinich Bohdan" userId="48e65c9f34e137d0" providerId="LiveId" clId="{5F1719DF-9111-40D5-BB90-D5A453CF7734}" dt="2020-01-13T08:44:38.273" v="2058" actId="21"/>
          <ac:grpSpMkLst>
            <pc:docMk/>
            <pc:sldMk cId="496943638" sldId="374"/>
            <ac:grpSpMk id="160" creationId="{8388682E-8BF4-4093-AF95-052C7B61BF6A}"/>
          </ac:grpSpMkLst>
        </pc:grp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38" creationId="{60CCD2AC-9F56-4D30-AF9A-B3B833038924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3" creationId="{5D028B76-1137-4943-ADF5-8251D0E3DD7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4" creationId="{02F0A0B8-0CA1-4C12-ADE9-0DAB95383099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7" creationId="{1DAD3AA8-0CAA-4DE1-B4B9-46E00BC72FC0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9" creationId="{ECAF87C3-0942-47EC-983B-CBFBE48DCD7A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1" creationId="{9938D7CE-6B79-45EE-8C42-B7765FE3D00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4" creationId="{EAE9FBE1-9F82-4352-BBDE-B890F8BC397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6" creationId="{67EEEDCD-4D76-42C0-83F6-461BE44E8AB7}"/>
          </ac:cxnSpMkLst>
        </pc:cxnChg>
        <pc:cxnChg chg="del">
          <ac:chgData name="Kulinich Bohdan" userId="48e65c9f34e137d0" providerId="LiveId" clId="{5F1719DF-9111-40D5-BB90-D5A453CF7734}" dt="2020-01-13T08:44:28.404" v="2054" actId="478"/>
          <ac:cxnSpMkLst>
            <pc:docMk/>
            <pc:sldMk cId="496943638" sldId="374"/>
            <ac:cxnSpMk id="59" creationId="{59356A1F-486E-4FE6-9B77-D8DA8149B09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1" creationId="{262CA23D-CD10-4238-98AB-B239030ED2F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5" creationId="{4CB05972-24EF-4EA1-87B3-ADEA367D9A3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8" creationId="{B20CB73E-9472-4EC5-8549-4A90DAB902A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72" creationId="{60E794A4-6A9B-4358-81AE-90CF86F7F8B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2" creationId="{D0265C33-1C90-45DC-A615-AF4A60E9576C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3" creationId="{3FEC5B8C-6DB0-4008-A31C-6B18B3EF2881}"/>
          </ac:cxnSpMkLst>
        </pc:cxnChg>
        <pc:cxnChg chg="del mod topLvl">
          <ac:chgData name="Kulinich Bohdan" userId="48e65c9f34e137d0" providerId="LiveId" clId="{5F1719DF-9111-40D5-BB90-D5A453CF7734}" dt="2020-01-13T09:41:51.105" v="2215" actId="478"/>
          <ac:cxnSpMkLst>
            <pc:docMk/>
            <pc:sldMk cId="496943638" sldId="374"/>
            <ac:cxnSpMk id="134" creationId="{5D2E7186-BE6A-4671-B701-2B397BC629A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6" creationId="{E533DED9-2FD7-4B25-A111-730ECDD38136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7" creationId="{675571C0-DF6F-4114-A73B-9F4BDA6B392D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8" creationId="{9CFDE2B7-02EE-4934-8C1A-072372FF4F7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9" creationId="{E75334F6-F355-4B1F-A0A6-B005F84CC4F4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0" creationId="{AF668AAA-8F56-4BA9-9174-1978477A1EF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1" creationId="{883E2917-DD43-4FD8-A687-B82A3F92883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2" creationId="{B9CAD136-05F6-4418-B881-980D916D4145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3" creationId="{9FDC9AE5-58D2-4741-B18E-4DB5A4B4C76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4" creationId="{E67CCC8B-8375-4505-BAE6-A3CCA1AC9D68}"/>
          </ac:cxnSpMkLst>
        </pc:cxnChg>
        <pc:cxnChg chg="add mod">
          <ac:chgData name="Kulinich Bohdan" userId="48e65c9f34e137d0" providerId="LiveId" clId="{5F1719DF-9111-40D5-BB90-D5A453CF7734}" dt="2020-01-13T09:35:49.699" v="2144" actId="14100"/>
          <ac:cxnSpMkLst>
            <pc:docMk/>
            <pc:sldMk cId="496943638" sldId="374"/>
            <ac:cxnSpMk id="189" creationId="{9E5C5849-64C9-42AE-9B64-2E9B82C56021}"/>
          </ac:cxnSpMkLst>
        </pc:cxnChg>
        <pc:cxnChg chg="add mod">
          <ac:chgData name="Kulinich Bohdan" userId="48e65c9f34e137d0" providerId="LiveId" clId="{5F1719DF-9111-40D5-BB90-D5A453CF7734}" dt="2020-01-13T09:34:45.945" v="2133" actId="14100"/>
          <ac:cxnSpMkLst>
            <pc:docMk/>
            <pc:sldMk cId="496943638" sldId="374"/>
            <ac:cxnSpMk id="190" creationId="{CCB4BFA5-253C-4525-93E9-F4F9964940E5}"/>
          </ac:cxnSpMkLst>
        </pc:cxnChg>
        <pc:cxnChg chg="add mod">
          <ac:chgData name="Kulinich Bohdan" userId="48e65c9f34e137d0" providerId="LiveId" clId="{5F1719DF-9111-40D5-BB90-D5A453CF7734}" dt="2020-01-13T09:34:49.897" v="2134" actId="14100"/>
          <ac:cxnSpMkLst>
            <pc:docMk/>
            <pc:sldMk cId="496943638" sldId="374"/>
            <ac:cxnSpMk id="191" creationId="{3D4F4AC4-B1BD-4895-869B-45B92F0EF937}"/>
          </ac:cxnSpMkLst>
        </pc:cxnChg>
        <pc:cxnChg chg="add del">
          <ac:chgData name="Kulinich Bohdan" userId="48e65c9f34e137d0" providerId="LiveId" clId="{5F1719DF-9111-40D5-BB90-D5A453CF7734}" dt="2020-01-13T09:33:16.922" v="2109" actId="478"/>
          <ac:cxnSpMkLst>
            <pc:docMk/>
            <pc:sldMk cId="496943638" sldId="374"/>
            <ac:cxnSpMk id="192" creationId="{54DBE568-168D-45B8-B978-6F29A82F7D80}"/>
          </ac:cxnSpMkLst>
        </pc:cxnChg>
        <pc:cxnChg chg="add mod">
          <ac:chgData name="Kulinich Bohdan" userId="48e65c9f34e137d0" providerId="LiveId" clId="{5F1719DF-9111-40D5-BB90-D5A453CF7734}" dt="2020-01-13T09:35:39.462" v="2142" actId="14100"/>
          <ac:cxnSpMkLst>
            <pc:docMk/>
            <pc:sldMk cId="496943638" sldId="374"/>
            <ac:cxnSpMk id="193" creationId="{CB2B4DFE-B7F3-48DD-A288-7F167FC60F69}"/>
          </ac:cxnSpMkLst>
        </pc:cxnChg>
        <pc:cxnChg chg="add del mod">
          <ac:chgData name="Kulinich Bohdan" userId="48e65c9f34e137d0" providerId="LiveId" clId="{5F1719DF-9111-40D5-BB90-D5A453CF7734}" dt="2020-01-13T09:33:45.096" v="2118" actId="478"/>
          <ac:cxnSpMkLst>
            <pc:docMk/>
            <pc:sldMk cId="496943638" sldId="374"/>
            <ac:cxnSpMk id="194" creationId="{3505B926-FB74-4826-95AF-C91572BF9B6A}"/>
          </ac:cxnSpMkLst>
        </pc:cxnChg>
        <pc:cxnChg chg="add mod">
          <ac:chgData name="Kulinich Bohdan" userId="48e65c9f34e137d0" providerId="LiveId" clId="{5F1719DF-9111-40D5-BB90-D5A453CF7734}" dt="2020-01-13T09:35:01.416" v="2137" actId="14100"/>
          <ac:cxnSpMkLst>
            <pc:docMk/>
            <pc:sldMk cId="496943638" sldId="374"/>
            <ac:cxnSpMk id="195" creationId="{DEB83975-1E05-488F-A466-501EAC4A8C64}"/>
          </ac:cxnSpMkLst>
        </pc:cxnChg>
        <pc:cxnChg chg="add mod">
          <ac:chgData name="Kulinich Bohdan" userId="48e65c9f34e137d0" providerId="LiveId" clId="{5F1719DF-9111-40D5-BB90-D5A453CF7734}" dt="2020-01-13T09:34:59.727" v="2136" actId="14100"/>
          <ac:cxnSpMkLst>
            <pc:docMk/>
            <pc:sldMk cId="496943638" sldId="374"/>
            <ac:cxnSpMk id="196" creationId="{8FA5D9C0-136C-4101-BD64-5D1EF7EC87D2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7" creationId="{3CED141E-BD6C-4822-8AA5-C2872651565B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8" creationId="{47D4D6C1-2225-4BD7-8E1E-9843A5991153}"/>
          </ac:cxnSpMkLst>
        </pc:cxnChg>
        <pc:cxnChg chg="add mod">
          <ac:chgData name="Kulinich Bohdan" userId="48e65c9f34e137d0" providerId="LiveId" clId="{5F1719DF-9111-40D5-BB90-D5A453CF7734}" dt="2020-01-13T09:42:13.809" v="2218" actId="1076"/>
          <ac:cxnSpMkLst>
            <pc:docMk/>
            <pc:sldMk cId="496943638" sldId="374"/>
            <ac:cxnSpMk id="200" creationId="{08B46852-4593-4341-B3A0-E0647F58EC8F}"/>
          </ac:cxnSpMkLst>
        </pc:cxnChg>
      </pc:sldChg>
      <pc:sldChg chg="add del">
        <pc:chgData name="Kulinich Bohdan" userId="48e65c9f34e137d0" providerId="LiveId" clId="{5F1719DF-9111-40D5-BB90-D5A453CF7734}" dt="2020-01-13T08:44:11.880" v="2050" actId="47"/>
        <pc:sldMkLst>
          <pc:docMk/>
          <pc:sldMk cId="3419551629" sldId="374"/>
        </pc:sldMkLst>
      </pc:sldChg>
      <pc:sldChg chg="addSp delSp modSp add del delAnim modAnim">
        <pc:chgData name="Kulinich Bohdan" userId="48e65c9f34e137d0" providerId="LiveId" clId="{5F1719DF-9111-40D5-BB90-D5A453CF7734}" dt="2020-01-13T09:58:03.897" v="2505" actId="47"/>
        <pc:sldMkLst>
          <pc:docMk/>
          <pc:sldMk cId="528448480" sldId="375"/>
        </pc:sldMkLst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32" creationId="{8D8F8317-F6FD-44EC-A035-7648DAF207FD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1" creationId="{FCBA0161-FFF9-46D9-A35C-D556F4A9096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5" creationId="{6308636F-71C2-433E-9033-8A3E6BC7F6B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5" creationId="{832952FC-509E-4167-81F0-1F9EC52E197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6" creationId="{598174B8-553D-4B3A-A853-C2727F436989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7" creationId="{92ABF3D7-7557-4426-9726-1C2F3908B84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8" creationId="{69C28380-9847-49D1-AE38-7E91E10BA518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9" creationId="{D78726DE-8EA7-42D5-959A-76D71F2AA1A1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0" creationId="{5EF24EBE-D815-4652-A4CA-5901671A930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1" creationId="{3E317234-EB7F-4C48-90F2-7490AB6CA906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2" creationId="{8140E886-04D4-467E-AA9E-64B6551098D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3" creationId="{95608244-B278-4BBC-B029-10E93A99617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4" creationId="{4317ED39-71A5-4839-BBA1-6E19AE2AD9D2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5" creationId="{FB618675-F8A4-4ACC-85F5-35BF19ED4F84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6" creationId="{7813CE17-17F7-4611-B8D3-A45A80199BDF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7" creationId="{396554E2-806A-4A00-A16F-2127B7CB168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8" creationId="{B7D394D2-08D0-49EB-91E9-A79A0717D3E8}"/>
          </ac:spMkLst>
        </pc:spChg>
        <pc:spChg chg="del">
          <ac:chgData name="Kulinich Bohdan" userId="48e65c9f34e137d0" providerId="LiveId" clId="{5F1719DF-9111-40D5-BB90-D5A453CF7734}" dt="2020-01-13T09:56:50.089" v="2496" actId="478"/>
          <ac:spMkLst>
            <pc:docMk/>
            <pc:sldMk cId="528448480" sldId="375"/>
            <ac:spMk id="159" creationId="{24BAFAB3-82F5-4B6F-A7B9-20041D01F3F0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99" creationId="{A844245C-36C3-475A-B52E-FF7602AAFD28}"/>
          </ac:spMkLst>
        </pc:spChg>
        <pc:spChg chg="del">
          <ac:chgData name="Kulinich Bohdan" userId="48e65c9f34e137d0" providerId="LiveId" clId="{5F1719DF-9111-40D5-BB90-D5A453CF7734}" dt="2020-01-13T09:56:52.408" v="2498" actId="478"/>
          <ac:spMkLst>
            <pc:docMk/>
            <pc:sldMk cId="528448480" sldId="375"/>
            <ac:spMk id="201" creationId="{C1AC6713-F81B-4D49-B0F8-67D80FB290A3}"/>
          </ac:spMkLst>
        </pc:spChg>
        <pc:grpChg chg="add mod">
          <ac:chgData name="Kulinich Bohdan" userId="48e65c9f34e137d0" providerId="LiveId" clId="{5F1719DF-9111-40D5-BB90-D5A453CF7734}" dt="2020-01-13T09:58:00.850" v="2504" actId="688"/>
          <ac:grpSpMkLst>
            <pc:docMk/>
            <pc:sldMk cId="528448480" sldId="375"/>
            <ac:grpSpMk id="2" creationId="{0E2B98C6-70D7-4AD2-9586-6E7C474A75B7}"/>
          </ac:grpSpMkLst>
        </pc:grpChg>
        <pc:picChg chg="del">
          <ac:chgData name="Kulinich Bohdan" userId="48e65c9f34e137d0" providerId="LiveId" clId="{5F1719DF-9111-40D5-BB90-D5A453CF7734}" dt="2020-01-13T09:56:51.260" v="2497" actId="478"/>
          <ac:picMkLst>
            <pc:docMk/>
            <pc:sldMk cId="528448480" sldId="375"/>
            <ac:picMk id="42" creationId="{FE99A425-DA4E-426E-AA2B-CDE43C28150C}"/>
          </ac:picMkLst>
        </pc:pic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2" creationId="{D0265C33-1C90-45DC-A615-AF4A60E9576C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3" creationId="{3FEC5B8C-6DB0-4008-A31C-6B18B3EF288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6" creationId="{E533DED9-2FD7-4B25-A111-730ECDD38136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7" creationId="{675571C0-DF6F-4114-A73B-9F4BDA6B392D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8" creationId="{9CFDE2B7-02EE-4934-8C1A-072372FF4F7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9" creationId="{E75334F6-F355-4B1F-A0A6-B005F84CC4F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0" creationId="{AF668AAA-8F56-4BA9-9174-1978477A1EF0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1" creationId="{883E2917-DD43-4FD8-A687-B82A3F92883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2" creationId="{B9CAD136-05F6-4418-B881-980D916D414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3" creationId="{9FDC9AE5-58D2-4741-B18E-4DB5A4B4C76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4" creationId="{E67CCC8B-8375-4505-BAE6-A3CCA1AC9D68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89" creationId="{9E5C5849-64C9-42AE-9B64-2E9B82C5602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0" creationId="{CCB4BFA5-253C-4525-93E9-F4F9964940E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1" creationId="{3D4F4AC4-B1BD-4895-869B-45B92F0EF937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3" creationId="{CB2B4DFE-B7F3-48DD-A288-7F167FC60F6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5" creationId="{DEB83975-1E05-488F-A466-501EAC4A8C6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6" creationId="{8FA5D9C0-136C-4101-BD64-5D1EF7EC87D2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7" creationId="{3CED141E-BD6C-4822-8AA5-C2872651565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8" creationId="{47D4D6C1-2225-4BD7-8E1E-9843A5991153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200" creationId="{08B46852-4593-4341-B3A0-E0647F58EC8F}"/>
          </ac:cxnSpMkLst>
        </pc:cxnChg>
      </pc:sldChg>
      <pc:sldChg chg="addSp delSp modSp delAnim modAnim">
        <pc:chgData name="Kulinich Bohdan" userId="48e65c9f34e137d0" providerId="LiveId" clId="{5F1719DF-9111-40D5-BB90-D5A453CF7734}" dt="2020-01-15T13:27:28.382" v="4553"/>
        <pc:sldMkLst>
          <pc:docMk/>
          <pc:sldMk cId="4192949742" sldId="375"/>
        </pc:sldMkLst>
        <pc:spChg chg="mod">
          <ac:chgData name="Kulinich Bohdan" userId="48e65c9f34e137d0" providerId="LiveId" clId="{5F1719DF-9111-40D5-BB90-D5A453CF7734}" dt="2020-01-15T10:13:46.706" v="3733" actId="20577"/>
          <ac:spMkLst>
            <pc:docMk/>
            <pc:sldMk cId="4192949742" sldId="375"/>
            <ac:spMk id="4" creationId="{00000000-0000-0000-0000-000000000000}"/>
          </ac:spMkLst>
        </pc:spChg>
        <pc:spChg chg="add del mod">
          <ac:chgData name="Kulinich Bohdan" userId="48e65c9f34e137d0" providerId="LiveId" clId="{5F1719DF-9111-40D5-BB90-D5A453CF7734}" dt="2020-01-15T10:27:48.001" v="3990" actId="11529"/>
          <ac:spMkLst>
            <pc:docMk/>
            <pc:sldMk cId="4192949742" sldId="375"/>
            <ac:spMk id="16" creationId="{6DF56893-238E-47E5-BC84-224341F9941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7" creationId="{5379CBCB-FECA-4178-B037-20AFDC837C58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8" creationId="{7A8B0D7D-8A9C-405F-A130-35CFF3230CA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9" creationId="{DB2EEF5F-657F-4C5D-9483-87365B3882B4}"/>
          </ac:spMkLst>
        </pc:spChg>
        <pc:spChg chg="add mod">
          <ac:chgData name="Kulinich Bohdan" userId="48e65c9f34e137d0" providerId="LiveId" clId="{5F1719DF-9111-40D5-BB90-D5A453CF7734}" dt="2020-01-15T12:58:51.572" v="4469" actId="208"/>
          <ac:spMkLst>
            <pc:docMk/>
            <pc:sldMk cId="4192949742" sldId="375"/>
            <ac:spMk id="20" creationId="{F13BF179-1BB0-457A-9D2B-E1091F0B760F}"/>
          </ac:spMkLst>
        </pc:spChg>
        <pc:spChg chg="del">
          <ac:chgData name="Kulinich Bohdan" userId="48e65c9f34e137d0" providerId="LiveId" clId="{5F1719DF-9111-40D5-BB90-D5A453CF7734}" dt="2020-01-15T10:10:09.073" v="3671" actId="478"/>
          <ac:spMkLst>
            <pc:docMk/>
            <pc:sldMk cId="4192949742" sldId="375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5T10:10:06.902" v="3669" actId="478"/>
          <ac:spMkLst>
            <pc:docMk/>
            <pc:sldMk cId="4192949742" sldId="375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10:10:01.309" v="3665" actId="478"/>
          <ac:spMkLst>
            <pc:docMk/>
            <pc:sldMk cId="4192949742" sldId="375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8" creationId="{9AEEC318-8590-42BC-A2E6-8285A9CE5FA4}"/>
          </ac:spMkLst>
        </pc:spChg>
        <pc:spChg chg="add mod">
          <ac:chgData name="Kulinich Bohdan" userId="48e65c9f34e137d0" providerId="LiveId" clId="{5F1719DF-9111-40D5-BB90-D5A453CF7734}" dt="2020-01-15T12:56:37.635" v="4406" actId="14100"/>
          <ac:spMkLst>
            <pc:docMk/>
            <pc:sldMk cId="4192949742" sldId="375"/>
            <ac:spMk id="290" creationId="{BD2A30A0-CCF5-4ABF-88D0-E7AFE85AB7D2}"/>
          </ac:spMkLst>
        </pc:spChg>
        <pc:spChg chg="add mod">
          <ac:chgData name="Kulinich Bohdan" userId="48e65c9f34e137d0" providerId="LiveId" clId="{5F1719DF-9111-40D5-BB90-D5A453CF7734}" dt="2020-01-15T12:58:44.589" v="4467" actId="207"/>
          <ac:spMkLst>
            <pc:docMk/>
            <pc:sldMk cId="4192949742" sldId="375"/>
            <ac:spMk id="291" creationId="{5F25B0C8-1CF3-4F1E-83C0-7BD6E8842565}"/>
          </ac:spMkLst>
        </pc:spChg>
        <pc:spChg chg="add del">
          <ac:chgData name="Kulinich Bohdan" userId="48e65c9f34e137d0" providerId="LiveId" clId="{5F1719DF-9111-40D5-BB90-D5A453CF7734}" dt="2020-01-15T13:27:28.382" v="4553"/>
          <ac:spMkLst>
            <pc:docMk/>
            <pc:sldMk cId="4192949742" sldId="375"/>
            <ac:spMk id="292" creationId="{3045BB9C-9FD1-41DC-A854-802C4DD5BC75}"/>
          </ac:spMkLst>
        </pc:spChg>
        <pc:picChg chg="add del mod">
          <ac:chgData name="Kulinich Bohdan" userId="48e65c9f34e137d0" providerId="LiveId" clId="{5F1719DF-9111-40D5-BB90-D5A453CF7734}" dt="2020-01-15T10:21:07.913" v="3935" actId="478"/>
          <ac:picMkLst>
            <pc:docMk/>
            <pc:sldMk cId="4192949742" sldId="375"/>
            <ac:picMk id="5" creationId="{38E554E4-B91E-4807-BF3F-0953E26E97A1}"/>
          </ac:picMkLst>
        </pc:picChg>
        <pc:picChg chg="add del mod modCrop">
          <ac:chgData name="Kulinich Bohdan" userId="48e65c9f34e137d0" providerId="LiveId" clId="{5F1719DF-9111-40D5-BB90-D5A453CF7734}" dt="2020-01-15T10:27:09.822" v="3988" actId="478"/>
          <ac:picMkLst>
            <pc:docMk/>
            <pc:sldMk cId="4192949742" sldId="375"/>
            <ac:picMk id="6" creationId="{0D5DA1ED-EA64-495E-A10A-01E3075D06DF}"/>
          </ac:picMkLst>
        </pc:pic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4" creationId="{4120A85A-6DCC-4E32-AA05-D711FD1EC0B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9" creationId="{43385842-CB68-45EE-B937-C23596F0B6C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2" creationId="{3CACB758-18BB-40EA-A946-C936E082E80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5" creationId="{7AF09E7F-DF0C-4E1C-8BB7-CF1C9965686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1" creationId="{400378E8-AAA0-4CF6-B170-52DD8EEB6BE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4" creationId="{07C09126-4A26-464A-B358-D55844CAEC9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7" creationId="{F6C9EEE7-32EB-4C30-99DA-4CA3075ABAF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0" creationId="{0B324DE9-0230-4EF8-B976-8EF4391D504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3" creationId="{711B71BB-10AF-4F25-AB5B-88FAE4D9B0B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6" creationId="{3AAA86B1-B0AF-46BF-B40F-6937C05B980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0" creationId="{BA70E777-75B6-472F-A98D-765B7F99014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2" creationId="{D71C40B0-FFAB-4CBD-9C2E-B6FD3BA9541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10:10:08.167" v="3670" actId="478"/>
          <ac:cxnSpMkLst>
            <pc:docMk/>
            <pc:sldMk cId="4192949742" sldId="375"/>
            <ac:cxnSpMk id="92" creationId="{A33BFB39-3E1A-4A3D-BE16-D0C1492147A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3" creationId="{7E1CC0D7-A46A-4131-A09F-409D1D5EC91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5" creationId="{220DCEC7-52C3-4419-974D-8FEA43A1E4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6" creationId="{A941126E-62EE-4C9B-85E3-5A3AEB0F8AC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7" creationId="{983207CE-7B56-4A58-9F32-9B423FCF027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9" creationId="{036EFFE5-6F89-4107-9948-943203F4A0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1" creationId="{FC35EA08-6808-4D4C-8D7C-66F4D697045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4" creationId="{DBC7E78E-EA24-4157-BB65-CBA7A9E5599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09" creationId="{0D373D3F-4CC3-4EEF-84FF-0B0AE43A917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3" creationId="{BC9ECCB7-A5C2-4265-9A2C-ACC41A1FF66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4" creationId="{3F0769A1-365E-458C-9215-E774ED721D7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5" creationId="{D620BC6B-7CDD-4FC7-B68D-354B8239573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21" creationId="{1B92E0F6-5552-4372-84A2-45205E91C4D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4" creationId="{80E2E1C0-8BA9-4369-8BCD-2F2DAA47FBD4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7" creationId="{5AC01FB0-E5A7-40C8-ADBA-9827D938911C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28" creationId="{D07FCD67-6E04-44C9-AC5D-A1C94EAE2CF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0" creationId="{59AB8CCB-B765-4946-961A-79A51139C46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1" creationId="{6E2E11AA-37B6-4E80-9921-34AAC579240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2" creationId="{0B1058DF-B3C0-4798-9240-3E8487DCB30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3" creationId="{A97726A0-9142-49FD-ACC0-3712E3690D5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4" creationId="{238E6011-4F62-44F6-83A3-C9F9E6953FD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5" creationId="{E617A6BA-42EB-499B-92A6-AB6E2BE2671D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6" creationId="{D3D62ABB-10D3-4CBD-ACC7-8003D800E1D0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7" creationId="{2DD16BC3-0621-42C5-9A55-1676A489D89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8" creationId="{1EDF83AE-20A2-461E-A66F-26072863366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9" creationId="{66EAB8FC-9554-4C12-95A6-B00BDE36E9C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40" creationId="{CB66B44E-F0B1-4EB3-B609-4407D542A70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1" creationId="{CD957735-9E3C-447C-9926-90592E13B34B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2" creationId="{64C1549D-6C81-438F-894E-13FCABF8D254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3" creationId="{A8B8777C-A25B-4E50-A723-A86A0AC13AB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4" creationId="{1859D1F8-E912-4D70-9EC9-EF20657892AA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5" creationId="{9DDD965F-08B4-4C66-8E90-122441929C0E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6" creationId="{3776D2C0-61CE-4B04-8353-0D1385DB7F8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7" creationId="{E147431C-08ED-437C-B691-5D32BA9ED3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8" creationId="{0EE9906C-A0B6-47B5-9828-6622A58F3B63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9" creationId="{723B226D-C9DF-4D3F-BA5C-A902726D00F2}"/>
          </ac:cxnSpMkLst>
        </pc:cxnChg>
        <pc:cxnChg chg="add mod">
          <ac:chgData name="Kulinich Bohdan" userId="48e65c9f34e137d0" providerId="LiveId" clId="{5F1719DF-9111-40D5-BB90-D5A453CF7734}" dt="2020-01-15T12:57:26.998" v="4414" actId="208"/>
          <ac:cxnSpMkLst>
            <pc:docMk/>
            <pc:sldMk cId="4192949742" sldId="375"/>
            <ac:cxnSpMk id="150" creationId="{54E85D86-4564-4D06-8B05-9EA7387BC54D}"/>
          </ac:cxnSpMkLst>
        </pc:cxnChg>
        <pc:cxnChg chg="add mod">
          <ac:chgData name="Kulinich Bohdan" userId="48e65c9f34e137d0" providerId="LiveId" clId="{5F1719DF-9111-40D5-BB90-D5A453CF7734}" dt="2020-01-15T10:23:58.062" v="3949" actId="1076"/>
          <ac:cxnSpMkLst>
            <pc:docMk/>
            <pc:sldMk cId="4192949742" sldId="375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2" creationId="{D46EBF56-03DD-4498-9575-83B8DCA0732F}"/>
          </ac:cxnSpMkLst>
        </pc:cxnChg>
        <pc:cxnChg chg="add mod">
          <ac:chgData name="Kulinich Bohdan" userId="48e65c9f34e137d0" providerId="LiveId" clId="{5F1719DF-9111-40D5-BB90-D5A453CF7734}" dt="2020-01-15T10:24:05.342" v="3952" actId="1076"/>
          <ac:cxnSpMkLst>
            <pc:docMk/>
            <pc:sldMk cId="4192949742" sldId="375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4" creationId="{14910FC6-CB70-4BCD-A2FF-9FEAEA158428}"/>
          </ac:cxnSpMkLst>
        </pc:cxnChg>
        <pc:cxnChg chg="add mod">
          <ac:chgData name="Kulinich Bohdan" userId="48e65c9f34e137d0" providerId="LiveId" clId="{5F1719DF-9111-40D5-BB90-D5A453CF7734}" dt="2020-01-15T10:24:09.808" v="3954" actId="1076"/>
          <ac:cxnSpMkLst>
            <pc:docMk/>
            <pc:sldMk cId="4192949742" sldId="375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6" creationId="{1BBE7BB0-C2F8-4023-9740-2640465F9A02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8" creationId="{CF1B5ED3-EE1E-4E1E-8B0C-5C36D96D112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9" creationId="{1349175E-EB5F-4DFF-B479-901246685B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0" creationId="{214D7CE6-B97A-4B7A-899F-9603548158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1" creationId="{CC8CBC78-8DE8-400A-A052-223294ACBF9A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2" creationId="{F19D4B12-7447-4777-9AE8-8425AF9E3CA6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3" creationId="{60651B7E-930A-4A95-BB89-17D53BCF3B97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4" creationId="{3BD71564-3DAE-4394-956C-FCE3E0C5EC16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6" creationId="{AD4AF1ED-D044-4F61-B902-1587004E691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7" creationId="{61877E61-59B8-4389-B9EB-7B54CD260EAD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8" creationId="{4B91666B-28DB-48C9-B499-C6DA5E860AD6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69" creationId="{854382ED-CBAF-4D1A-9A97-B5C034D42981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0" creationId="{4590D56D-03D3-4001-9478-C1B859040688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2" creationId="{38DA6FC7-A2AF-46D9-9EBC-026EC68F306F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3" creationId="{A36FF074-965D-4D44-9095-4A89727D5005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5" creationId="{9EEFD231-BE08-453D-9EE4-AC5A22259C14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6" creationId="{9E1FF614-DB45-4775-AC66-73235458177D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8" creationId="{D31D0539-0D9F-4BB9-BDF5-F53F7454BE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9" creationId="{6581EF75-EBDE-443D-A71A-AA2F6963E109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81" creationId="{7DA3C9E0-CB18-4309-8500-4BAD3D9398E2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3" creationId="{CADB4628-C32D-4E25-955D-E6EEA8F1BF0C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4" creationId="{7A6134AD-901E-4E90-B437-3DCB1234DF91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5" creationId="{906811CB-33C8-4EF7-9796-6D9582F2C700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6" creationId="{B7FFD257-3FEC-4701-96B9-881595E8E6CC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7" creationId="{8CB1CC3B-3D94-4B3B-9A79-4F9F15CC86B7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8" creationId="{18594AAA-5F31-40C4-92C7-69797202A60D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0" creationId="{A0F3DF70-C4ED-4F8A-A3B2-7C67E2ACBD1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2" creationId="{EA978AAE-BB9D-4F3E-896B-F9CA11D2449C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3" creationId="{7C8AF64F-9D95-4F3D-AB46-5B59874EB77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5" creationId="{982B4D51-FE87-4EB2-A512-BA6E134700C1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6" creationId="{32557B3C-56C8-49F6-B961-0FCE373DA15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7" creationId="{6062623D-B9AD-476F-A675-4E3D4F616ACB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9" creationId="{55C3AE83-590E-435C-B2C9-4B54CB367049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1" creationId="{94A6124D-9069-4B8B-ADEE-D8199A673548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2" creationId="{B6852C78-D94E-4CC0-B4E4-55144E3583D4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4" creationId="{26F7A950-C24E-4B67-AF2D-D19F1E4DC69D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6" creationId="{72780EA4-C180-40FA-BFB2-D2EE1ECD1419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08" creationId="{8E36BD81-6271-4046-A57D-8FBDC6CE6D70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10" creationId="{A62F11CF-6F22-4CE5-8C6F-9C3FDE5E57C8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2" creationId="{D7874351-208C-4A51-9A09-75E9DF42C91A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3" creationId="{6A0AECB4-1918-4944-B974-9CCADB9C5A4E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215" creationId="{AFF1DDA1-5AA3-426D-8AD9-A4D57448D0E5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6" creationId="{94680A5E-84BA-49EF-978C-D81FFCDEE5CE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8" creationId="{898841C0-0474-4AA0-9DD7-2741172F7911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9" creationId="{2C6A50FB-6524-48E6-AF48-8E49080DFDA2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0" creationId="{C044E356-D893-458E-BA47-AB36BA002A4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1" creationId="{8BE9768E-FAEC-417B-95F3-E1C9394B6B26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3" creationId="{004F1870-A5FC-4F2A-A237-4FDC8201F0E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4" creationId="{F7D2329A-C7DB-47C4-BD2F-153FDB60BCA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6" creationId="{781AB750-85DD-47C9-8238-37B2CD05F45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7" creationId="{21F169EC-B565-4A4F-A662-94B5148E8DE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8" creationId="{852D1564-0D5D-4F15-AD6B-19F4F3B19728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0" creationId="{4679FCAC-624F-47F7-81CC-CB40F3F128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1" creationId="{D230DD57-C249-4DE8-89D9-FC1F8A1DE7E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2" creationId="{FB69D358-0A92-4FF4-AD54-D94909AC2C1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3" creationId="{AA6DC7EB-1A73-4868-80A3-D4E728A08E4C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4" creationId="{BC7A7182-8395-4C80-B887-F17B9B1BFAD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5" creationId="{A1B3961B-5BDE-4851-AB71-B0EBECCAD51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6" creationId="{604DC0D6-3A44-487C-9459-2830952FAC5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7" creationId="{8D9AEF2E-2656-45AD-851D-F573A5E6AC0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8" creationId="{E0B5F5CF-2A7F-4FF7-B12F-5AC87CC30AA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9" creationId="{EEC3B6F6-E437-4B2F-9E57-587E887C515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0" creationId="{C354D4BC-7AD0-4334-B879-AC71766B767F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1" creationId="{A82FD8EE-E3B4-4EEE-AAC3-8C562A0F6A0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2" creationId="{A6EBA367-B760-4AA1-9E7F-29D1ACD5A1AA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3" creationId="{A5E0FD98-381A-41D8-8777-7544EFB6FBE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4" creationId="{1F9D4B83-DB94-4CA1-A41B-32A96690908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5" creationId="{F2ED8C66-B25B-4220-9B27-6EC08870C9C7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6" creationId="{AAD46D77-A226-404A-A413-93619612B47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7" creationId="{DCFAF031-DE76-46EF-89E1-B49C09D73D1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8" creationId="{05378E60-2E1C-43D6-8ECC-28F6EE05201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9" creationId="{9CF70D12-C515-43E4-B3BD-F3C82176E18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0" creationId="{50798C66-E2D1-4662-9E27-D273C8FE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1" creationId="{9A4E82AE-3037-4F7D-8724-2A7C31614C2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2" creationId="{1A6F5CAC-537A-4F56-A00E-4DE9530C80A8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3" creationId="{E92E7860-D014-4E52-906B-97A05449D97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4" creationId="{6BF10857-96AC-4D95-957C-6C71034897AB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5" creationId="{B4CFD313-1FC0-49D1-873D-9E00387ACB6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6" creationId="{98F2A400-6E0E-437A-B79B-0DB7D5717DD2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7" creationId="{49743128-6908-42FD-A6BF-C8C22D0072A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8" creationId="{26A3395E-7626-43C1-876D-99002F341CB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0" creationId="{9171C62B-873C-448F-9860-473A8351F05C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1" creationId="{6AF8D587-A555-4137-990D-33ADEC51294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4" creationId="{D8EAB82A-13A1-415C-BC0D-62C5411C34E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5" creationId="{7C026C88-8CE6-4EDF-9E4A-AFAD0C7610E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6" creationId="{D60AEC86-1111-46E1-844A-236F4836E28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7" creationId="{341EB99C-51FD-47A2-B846-3D192FE5B1E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8" creationId="{8FBAA38F-D6E0-4187-9D57-45BB05C122D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9" creationId="{0B001B5C-F658-417A-BF1C-18C276D335E8}"/>
          </ac:cxnSpMkLst>
        </pc:cxnChg>
      </pc:sldChg>
      <pc:sldChg chg="addSp delSp modSp add del modTransition delAnim modAnim">
        <pc:chgData name="Kulinich Bohdan" userId="48e65c9f34e137d0" providerId="LiveId" clId="{5F1719DF-9111-40D5-BB90-D5A453CF7734}" dt="2020-01-15T08:33:31.679" v="2882" actId="47"/>
        <pc:sldMkLst>
          <pc:docMk/>
          <pc:sldMk cId="143067684" sldId="376"/>
        </pc:sldMkLst>
        <pc:picChg chg="add del mod modCrop">
          <ac:chgData name="Kulinich Bohdan" userId="48e65c9f34e137d0" providerId="LiveId" clId="{5F1719DF-9111-40D5-BB90-D5A453CF7734}" dt="2020-01-15T08:33:29.820" v="2881" actId="478"/>
          <ac:picMkLst>
            <pc:docMk/>
            <pc:sldMk cId="143067684" sldId="376"/>
            <ac:picMk id="15" creationId="{0C4E8CCE-DF75-4C79-B1AE-02679E3E1D28}"/>
          </ac:picMkLst>
        </pc:picChg>
      </pc:sldChg>
      <pc:sldChg chg="addSp delSp modSp add modTransition modAnim">
        <pc:chgData name="Kulinich Bohdan" userId="48e65c9f34e137d0" providerId="LiveId" clId="{5F1719DF-9111-40D5-BB90-D5A453CF7734}" dt="2020-01-15T08:47:59.965" v="3044" actId="478"/>
        <pc:sldMkLst>
          <pc:docMk/>
          <pc:sldMk cId="2363047467" sldId="376"/>
        </pc:sldMkLst>
        <pc:spChg chg="add mod ord">
          <ac:chgData name="Kulinich Bohdan" userId="48e65c9f34e137d0" providerId="LiveId" clId="{5F1719DF-9111-40D5-BB90-D5A453CF7734}" dt="2020-01-15T08:44:30.605" v="3031" actId="166"/>
          <ac:spMkLst>
            <pc:docMk/>
            <pc:sldMk cId="2363047467" sldId="376"/>
            <ac:spMk id="149" creationId="{59B34D4F-A255-4D39-800A-E7E7539AA8FB}"/>
          </ac:spMkLst>
        </pc:spChg>
        <pc:spChg chg="add del mod">
          <ac:chgData name="Kulinich Bohdan" userId="48e65c9f34e137d0" providerId="LiveId" clId="{5F1719DF-9111-40D5-BB90-D5A453CF7734}" dt="2020-01-15T08:47:59.965" v="3044" actId="478"/>
          <ac:spMkLst>
            <pc:docMk/>
            <pc:sldMk cId="2363047467" sldId="376"/>
            <ac:spMk id="153" creationId="{F9DFC3B8-9EC6-438C-B92A-443218DBD3CE}"/>
          </ac:spMkLst>
        </pc:spChg>
        <pc:picChg chg="add mod modCrop">
          <ac:chgData name="Kulinich Bohdan" userId="48e65c9f34e137d0" providerId="LiveId" clId="{5F1719DF-9111-40D5-BB90-D5A453CF7734}" dt="2020-01-15T08:47:06.093" v="3035" actId="1076"/>
          <ac:picMkLst>
            <pc:docMk/>
            <pc:sldMk cId="2363047467" sldId="376"/>
            <ac:picMk id="15" creationId="{C9466F0F-0DDC-434D-BFEF-A3D9BB3DA1FA}"/>
          </ac:picMkLst>
        </pc:picChg>
        <pc:picChg chg="add mod modCrop">
          <ac:chgData name="Kulinich Bohdan" userId="48e65c9f34e137d0" providerId="LiveId" clId="{5F1719DF-9111-40D5-BB90-D5A453CF7734}" dt="2020-01-15T08:43:35.904" v="3019" actId="732"/>
          <ac:picMkLst>
            <pc:docMk/>
            <pc:sldMk cId="2363047467" sldId="376"/>
            <ac:picMk id="17" creationId="{5C286699-7F35-4AC6-9D9D-001CEBA22C45}"/>
          </ac:picMkLst>
        </pc:picChg>
      </pc:sldChg>
      <pc:sldChg chg="addSp delSp modSp add del modTransition delAnim modAnim">
        <pc:chgData name="Kulinich Bohdan" userId="48e65c9f34e137d0" providerId="LiveId" clId="{5F1719DF-9111-40D5-BB90-D5A453CF7734}" dt="2020-01-15T09:29:13.659" v="3419" actId="47"/>
        <pc:sldMkLst>
          <pc:docMk/>
          <pc:sldMk cId="1055161319" sldId="377"/>
        </pc:sldMkLst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9" creationId="{1D99626B-1E64-4CC6-9A3F-6A1F18C144E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0" creationId="{2F6827B5-8633-43F8-9DF5-EC30B2AD92B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1" creationId="{708C5129-539E-4B17-9F22-B96DFA6273E2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2" creationId="{FE54AF46-6723-4B51-B8AD-D78769BDF7F0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3" creationId="{563D97C2-32BF-45A6-8C98-6C7B13F190F9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5T08:47:49.061" v="3040" actId="478"/>
          <ac:spMkLst>
            <pc:docMk/>
            <pc:sldMk cId="1055161319" sldId="377"/>
            <ac:spMk id="149" creationId="{59B34D4F-A255-4D39-800A-E7E7539AA8FB}"/>
          </ac:spMkLst>
        </pc:spChg>
        <pc:grpChg chg="add mod">
          <ac:chgData name="Kulinich Bohdan" userId="48e65c9f34e137d0" providerId="LiveId" clId="{5F1719DF-9111-40D5-BB90-D5A453CF7734}" dt="2020-01-15T08:50:10.366" v="3055" actId="164"/>
          <ac:grpSpMkLst>
            <pc:docMk/>
            <pc:sldMk cId="1055161319" sldId="377"/>
            <ac:grpSpMk id="2" creationId="{2A83A61B-017F-4C73-8F3C-86F9B4361E51}"/>
          </ac:grpSpMkLst>
        </pc:grpChg>
        <pc:picChg chg="del">
          <ac:chgData name="Kulinich Bohdan" userId="48e65c9f34e137d0" providerId="LiveId" clId="{5F1719DF-9111-40D5-BB90-D5A453CF7734}" dt="2020-01-15T08:47:50.076" v="3041" actId="478"/>
          <ac:picMkLst>
            <pc:docMk/>
            <pc:sldMk cId="1055161319" sldId="377"/>
            <ac:picMk id="15" creationId="{C9466F0F-0DDC-434D-BFEF-A3D9BB3DA1FA}"/>
          </ac:picMkLst>
        </pc:pic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2" creationId="{1A6F5CAC-537A-4F56-A00E-4DE9530C80A8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3" creationId="{E92E7860-D014-4E52-906B-97A05449D97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5" creationId="{B4CFD313-1FC0-49D1-873D-9E00387ACB6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60" creationId="{9171C62B-873C-448F-9860-473A8351F05C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4.014" v="3662" actId="47"/>
        <pc:sldMkLst>
          <pc:docMk/>
          <pc:sldMk cId="1882888830" sldId="378"/>
        </pc:sldMkLst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5" creationId="{20AA0F78-B166-494C-8DA1-F8EFC18D758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7" creationId="{E9520DD1-42D1-42AE-B381-F20A591D627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8" creationId="{82E61374-A707-46EE-8F76-141165756850}"/>
          </ac:spMkLst>
        </pc:spChg>
        <pc:spChg chg="mod ord topLvl">
          <ac:chgData name="Kulinich Bohdan" userId="48e65c9f34e137d0" providerId="LiveId" clId="{5F1719DF-9111-40D5-BB90-D5A453CF7734}" dt="2020-01-15T09:18:39.904" v="3286" actId="167"/>
          <ac:spMkLst>
            <pc:docMk/>
            <pc:sldMk cId="1882888830" sldId="378"/>
            <ac:spMk id="9" creationId="{1D99626B-1E64-4CC6-9A3F-6A1F18C144EE}"/>
          </ac:spMkLst>
        </pc:spChg>
        <pc:spChg chg="mod ord topLvl">
          <ac:chgData name="Kulinich Bohdan" userId="48e65c9f34e137d0" providerId="LiveId" clId="{5F1719DF-9111-40D5-BB90-D5A453CF7734}" dt="2020-01-15T09:18:36.077" v="3285" actId="167"/>
          <ac:spMkLst>
            <pc:docMk/>
            <pc:sldMk cId="1882888830" sldId="378"/>
            <ac:spMk id="10" creationId="{2F6827B5-8633-43F8-9DF5-EC30B2AD92BE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1" creationId="{708C5129-539E-4B17-9F22-B96DFA6273E2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2" creationId="{FE54AF46-6723-4B51-B8AD-D78769BDF7F0}"/>
          </ac:spMkLst>
        </pc:spChg>
        <pc:spChg chg="mod ord topLvl">
          <ac:chgData name="Kulinich Bohdan" userId="48e65c9f34e137d0" providerId="LiveId" clId="{5F1719DF-9111-40D5-BB90-D5A453CF7734}" dt="2020-01-15T09:19:14.546" v="3289" actId="167"/>
          <ac:spMkLst>
            <pc:docMk/>
            <pc:sldMk cId="1882888830" sldId="378"/>
            <ac:spMk id="13" creationId="{563D97C2-32BF-45A6-8C98-6C7B13F190F9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4" creationId="{178C259A-8062-406C-9DFA-91310A11EA38}"/>
          </ac:spMkLst>
        </pc:spChg>
        <pc:spChg chg="add mod ord">
          <ac:chgData name="Kulinich Bohdan" userId="48e65c9f34e137d0" providerId="LiveId" clId="{5F1719DF-9111-40D5-BB90-D5A453CF7734}" dt="2020-01-15T09:22:31.263" v="3353" actId="207"/>
          <ac:spMkLst>
            <pc:docMk/>
            <pc:sldMk cId="1882888830" sldId="378"/>
            <ac:spMk id="46" creationId="{E832340D-5CC8-4910-A94E-10ACD8AEFCF5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8" creationId="{9AEEC318-8590-42BC-A2E6-8285A9CE5FA4}"/>
          </ac:spMkLst>
        </pc:spChg>
        <pc:grpChg chg="del mod">
          <ac:chgData name="Kulinich Bohdan" userId="48e65c9f34e137d0" providerId="LiveId" clId="{5F1719DF-9111-40D5-BB90-D5A453CF7734}" dt="2020-01-15T09:18:09.521" v="3263" actId="165"/>
          <ac:grpSpMkLst>
            <pc:docMk/>
            <pc:sldMk cId="1882888830" sldId="378"/>
            <ac:grpSpMk id="2" creationId="{2A83A61B-017F-4C73-8F3C-86F9B4361E51}"/>
          </ac:grpSpMkLst>
        </pc:grpChg>
        <pc:inkChg chg="mod ord">
          <ac:chgData name="Kulinich Bohdan" userId="48e65c9f34e137d0" providerId="LiveId" clId="{5F1719DF-9111-40D5-BB90-D5A453CF7734}" dt="2020-01-15T09:15:37.368" v="3219" actId="1076"/>
          <ac:inkMkLst>
            <pc:docMk/>
            <pc:sldMk cId="1882888830" sldId="378"/>
            <ac:inkMk id="25" creationId="{E1F15E56-C0B7-DF49-8C3A-1937AA6BC92C}"/>
          </ac:inkMkLst>
        </pc:inkChg>
        <pc:inkChg chg="ord">
          <ac:chgData name="Kulinich Bohdan" userId="48e65c9f34e137d0" providerId="LiveId" clId="{5F1719DF-9111-40D5-BB90-D5A453CF7734}" dt="2020-01-15T09:18:55.922" v="3287" actId="167"/>
          <ac:inkMkLst>
            <pc:docMk/>
            <pc:sldMk cId="1882888830" sldId="378"/>
            <ac:inkMk id="39" creationId="{C548B69A-DD56-FE40-AD9C-51FD7CCF2BC2}"/>
          </ac:inkMkLst>
        </pc:inkChg>
        <pc:inkChg chg="mod ord">
          <ac:chgData name="Kulinich Bohdan" userId="48e65c9f34e137d0" providerId="LiveId" clId="{5F1719DF-9111-40D5-BB90-D5A453CF7734}" dt="2020-01-15T09:04:31.415" v="3111" actId="167"/>
          <ac:inkMkLst>
            <pc:docMk/>
            <pc:sldMk cId="1882888830" sldId="378"/>
            <ac:inkMk id="41" creationId="{4FD79597-4D49-5B4D-9553-0BBFF8A62E91}"/>
          </ac:inkMkLst>
        </pc:inkChg>
        <pc:inkChg chg="del">
          <ac:chgData name="Kulinich Bohdan" userId="48e65c9f34e137d0" providerId="LiveId" clId="{5F1719DF-9111-40D5-BB90-D5A453CF7734}" dt="2020-01-15T09:02:53.578" v="3087" actId="478"/>
          <ac:inkMkLst>
            <pc:docMk/>
            <pc:sldMk cId="1882888830" sldId="378"/>
            <ac:inkMk id="42" creationId="{1FC6FCD0-EACB-0444-9492-5F252413E89B}"/>
          </ac:inkMkLst>
        </pc:ink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2" creationId="{A33BFB39-3E1A-4A3D-BE16-D0C1492147A3}"/>
          </ac:cxnSpMkLst>
        </pc:cxnChg>
        <pc:cxnChg chg="add mod ord">
          <ac:chgData name="Kulinich Bohdan" userId="48e65c9f34e137d0" providerId="LiveId" clId="{5F1719DF-9111-40D5-BB90-D5A453CF7734}" dt="2020-01-15T09:19:07.657" v="3288" actId="166"/>
          <ac:cxnSpMkLst>
            <pc:docMk/>
            <pc:sldMk cId="1882888830" sldId="378"/>
            <ac:cxnSpMk id="168" creationId="{A6130266-23A3-4158-B62F-57A47AC92EC6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3" creationId="{80707DDB-CF09-4951-857F-B30C1CF7015A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4" creationId="{6C675DAF-74B9-4D22-B0BA-26C145A124B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3" creationId="{CADB4628-C32D-4E25-955D-E6EEA8F1BF0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7" creationId="{8CB1CC3B-3D94-4B3B-9A79-4F9F15CC86B7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0" creationId="{A0F3DF70-C4ED-4F8A-A3B2-7C67E2ACBD1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2" creationId="{EA978AAE-BB9D-4F3E-896B-F9CA11D2449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5" creationId="{982B4D51-FE87-4EB2-A512-BA6E134700C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9" creationId="{55C3AE83-590E-435C-B2C9-4B54CB36704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1" creationId="{94A6124D-9069-4B8B-ADEE-D8199A67354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4" creationId="{26F7A950-C24E-4B67-AF2D-D19F1E4DC69D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6" creationId="{72780EA4-C180-40FA-BFB2-D2EE1ECD141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8" creationId="{8E36BD81-6271-4046-A57D-8FBDC6CE6D7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0" creationId="{A62F11CF-6F22-4CE5-8C6F-9C3FDE5E57C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2" creationId="{D7874351-208C-4A51-9A09-75E9DF42C91A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5" creationId="{AFF1DDA1-5AA3-426D-8AD9-A4D57448D0E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8" creationId="{898841C0-0474-4AA0-9DD7-2741172F791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23" creationId="{004F1870-A5FC-4F2A-A237-4FDC8201F0E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26" creationId="{781AB750-85DD-47C9-8238-37B2CD05F45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0" creationId="{4679FCAC-624F-47F7-81CC-CB40F3F12862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1" creationId="{D230DD57-C249-4DE8-89D9-FC1F8A1DE7E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5" creationId="{A1B3961B-5BDE-4851-AB71-B0EBECCAD517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6" creationId="{604DC0D6-3A44-487C-9459-2830952FAC51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8" creationId="{E0B5F5CF-2A7F-4FF7-B12F-5AC87CC30AAB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40" creationId="{C354D4BC-7AD0-4334-B879-AC71766B767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2" creationId="{A6EBA367-B760-4AA1-9E7F-29D1ACD5A1A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4" creationId="{1F9D4B83-DB94-4CA1-A41B-32A966909081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7" creationId="{DCFAF031-DE76-46EF-89E1-B49C09D73D1F}"/>
          </ac:cxnSpMkLst>
        </pc:cxnChg>
        <pc:cxnChg chg="mod ord topLvl">
          <ac:chgData name="Kulinich Bohdan" userId="48e65c9f34e137d0" providerId="LiveId" clId="{5F1719DF-9111-40D5-BB90-D5A453CF7734}" dt="2020-01-15T09:21:06.585" v="3333" actId="171"/>
          <ac:cxnSpMkLst>
            <pc:docMk/>
            <pc:sldMk cId="1882888830" sldId="378"/>
            <ac:cxnSpMk id="248" creationId="{05378E60-2E1C-43D6-8ECC-28F6EE052014}"/>
          </ac:cxnSpMkLst>
        </pc:cxnChg>
        <pc:cxnChg chg="mod ord topLvl">
          <ac:chgData name="Kulinich Bohdan" userId="48e65c9f34e137d0" providerId="LiveId" clId="{5F1719DF-9111-40D5-BB90-D5A453CF7734}" dt="2020-01-15T09:21:00.774" v="3326" actId="170"/>
          <ac:cxnSpMkLst>
            <pc:docMk/>
            <pc:sldMk cId="1882888830" sldId="378"/>
            <ac:cxnSpMk id="249" creationId="{9CF70D12-C515-43E4-B3BD-F3C82176E18E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0" creationId="{50798C66-E2D1-4662-9E27-D273C8FEC4E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1" creationId="{9A4E82AE-3037-4F7D-8724-2A7C31614C2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2" creationId="{1A6F5CAC-537A-4F56-A00E-4DE9530C80A8}"/>
          </ac:cxnSpMkLst>
        </pc:cxnChg>
        <pc:cxnChg chg="mod ord topLvl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253" creationId="{E92E7860-D014-4E52-906B-97A05449D97B}"/>
          </ac:cxnSpMkLst>
        </pc:cxnChg>
        <pc:cxnChg chg="mod ord topLvl">
          <ac:chgData name="Kulinich Bohdan" userId="48e65c9f34e137d0" providerId="LiveId" clId="{5F1719DF-9111-40D5-BB90-D5A453CF7734}" dt="2020-01-15T09:22:11.924" v="3347" actId="167"/>
          <ac:cxnSpMkLst>
            <pc:docMk/>
            <pc:sldMk cId="1882888830" sldId="378"/>
            <ac:cxnSpMk id="255" creationId="{B4CFD313-1FC0-49D1-873D-9E00387ACB61}"/>
          </ac:cxnSpMkLst>
        </pc:cxnChg>
        <pc:cxnChg chg="mod ord topLvl">
          <ac:chgData name="Kulinich Bohdan" userId="48e65c9f34e137d0" providerId="LiveId" clId="{5F1719DF-9111-40D5-BB90-D5A453CF7734}" dt="2020-01-15T09:22:07.331" v="3346" actId="167"/>
          <ac:cxnSpMkLst>
            <pc:docMk/>
            <pc:sldMk cId="1882888830" sldId="378"/>
            <ac:cxnSpMk id="260" creationId="{9171C62B-873C-448F-9860-473A8351F05C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4" creationId="{D8EAB82A-13A1-415C-BC0D-62C5411C34E8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5.217" v="3663" actId="47"/>
        <pc:sldMkLst>
          <pc:docMk/>
          <pc:sldMk cId="681969913" sldId="379"/>
        </pc:sldMkLst>
        <pc:spChg chg="del">
          <ac:chgData name="Kulinich Bohdan" userId="48e65c9f34e137d0" providerId="LiveId" clId="{5F1719DF-9111-40D5-BB90-D5A453CF7734}" dt="2020-01-15T09:22:57.551" v="3358" actId="478"/>
          <ac:spMkLst>
            <pc:docMk/>
            <pc:sldMk cId="681969913" sldId="379"/>
            <ac:spMk id="9" creationId="{1D99626B-1E64-4CC6-9A3F-6A1F18C144EE}"/>
          </ac:spMkLst>
        </pc:spChg>
        <pc:spChg chg="del">
          <ac:chgData name="Kulinich Bohdan" userId="48e65c9f34e137d0" providerId="LiveId" clId="{5F1719DF-9111-40D5-BB90-D5A453CF7734}" dt="2020-01-15T09:22:56.239" v="3357" actId="478"/>
          <ac:spMkLst>
            <pc:docMk/>
            <pc:sldMk cId="681969913" sldId="379"/>
            <ac:spMk id="10" creationId="{2F6827B5-8633-43F8-9DF5-EC30B2AD92BE}"/>
          </ac:spMkLst>
        </pc:spChg>
        <pc:spChg chg="add del">
          <ac:chgData name="Kulinich Bohdan" userId="48e65c9f34e137d0" providerId="LiveId" clId="{5F1719DF-9111-40D5-BB90-D5A453CF7734}" dt="2020-01-15T09:23:17.327" v="3367" actId="478"/>
          <ac:spMkLst>
            <pc:docMk/>
            <pc:sldMk cId="681969913" sldId="379"/>
            <ac:spMk id="11" creationId="{708C5129-539E-4B17-9F22-B96DFA6273E2}"/>
          </ac:spMkLst>
        </pc:spChg>
        <pc:spChg chg="add del">
          <ac:chgData name="Kulinich Bohdan" userId="48e65c9f34e137d0" providerId="LiveId" clId="{5F1719DF-9111-40D5-BB90-D5A453CF7734}" dt="2020-01-15T09:23:16.437" v="3366" actId="478"/>
          <ac:spMkLst>
            <pc:docMk/>
            <pc:sldMk cId="681969913" sldId="379"/>
            <ac:spMk id="12" creationId="{FE54AF46-6723-4B51-B8AD-D78769BDF7F0}"/>
          </ac:spMkLst>
        </pc:spChg>
        <pc:spChg chg="del">
          <ac:chgData name="Kulinich Bohdan" userId="48e65c9f34e137d0" providerId="LiveId" clId="{5F1719DF-9111-40D5-BB90-D5A453CF7734}" dt="2020-01-15T09:23:01.472" v="3359" actId="478"/>
          <ac:spMkLst>
            <pc:docMk/>
            <pc:sldMk cId="681969913" sldId="379"/>
            <ac:spMk id="13" creationId="{563D97C2-32BF-45A6-8C98-6C7B13F190F9}"/>
          </ac:spMkLst>
        </pc:spChg>
        <pc:spChg chg="add del">
          <ac:chgData name="Kulinich Bohdan" userId="48e65c9f34e137d0" providerId="LiveId" clId="{5F1719DF-9111-40D5-BB90-D5A453CF7734}" dt="2020-01-15T09:23:14.281" v="3365" actId="478"/>
          <ac:spMkLst>
            <pc:docMk/>
            <pc:sldMk cId="681969913" sldId="379"/>
            <ac:spMk id="14" creationId="{178C259A-8062-406C-9DFA-91310A11EA38}"/>
          </ac:spMkLst>
        </pc:spChg>
        <pc:spChg chg="ord">
          <ac:chgData name="Kulinich Bohdan" userId="48e65c9f34e137d0" providerId="LiveId" clId="{5F1719DF-9111-40D5-BB90-D5A453CF7734}" dt="2020-01-15T09:22:53.161" v="3356" actId="167"/>
          <ac:spMkLst>
            <pc:docMk/>
            <pc:sldMk cId="681969913" sldId="379"/>
            <ac:spMk id="46" creationId="{E832340D-5CC8-4910-A94E-10ACD8AEFCF5}"/>
          </ac:spMkLst>
        </pc:spChg>
        <pc:spChg chg="add mod ord">
          <ac:chgData name="Kulinich Bohdan" userId="48e65c9f34e137d0" providerId="LiveId" clId="{5F1719DF-9111-40D5-BB90-D5A453CF7734}" dt="2020-01-15T09:24:16.714" v="3376" actId="167"/>
          <ac:spMkLst>
            <pc:docMk/>
            <pc:sldMk cId="681969913" sldId="379"/>
            <ac:spMk id="105" creationId="{E572C3F9-3C04-495B-9D38-FBDC56270573}"/>
          </ac:spMkLst>
        </pc:spChg>
        <pc:cxnChg chg="mod">
          <ac:chgData name="Kulinich Bohdan" userId="48e65c9f34e137d0" providerId="LiveId" clId="{5F1719DF-9111-40D5-BB90-D5A453CF7734}" dt="2020-01-15T09:23:16.437" v="3366" actId="478"/>
          <ac:cxnSpMkLst>
            <pc:docMk/>
            <pc:sldMk cId="681969913" sldId="379"/>
            <ac:cxnSpMk id="173" creationId="{80707DDB-CF09-4951-857F-B30C1CF7015A}"/>
          </ac:cxnSpMkLst>
        </pc:cxnChg>
      </pc:sldChg>
      <pc:sldChg chg="add del">
        <pc:chgData name="Kulinich Bohdan" userId="48e65c9f34e137d0" providerId="LiveId" clId="{5F1719DF-9111-40D5-BB90-D5A453CF7734}" dt="2020-01-15T09:22:42.679" v="3354" actId="47"/>
        <pc:sldMkLst>
          <pc:docMk/>
          <pc:sldMk cId="977916268" sldId="379"/>
        </pc:sldMkLst>
      </pc:sldChg>
      <pc:sldChg chg="addSp delSp modSp add del addAnim delAnim">
        <pc:chgData name="Kulinich Bohdan" userId="48e65c9f34e137d0" providerId="LiveId" clId="{5F1719DF-9111-40D5-BB90-D5A453CF7734}" dt="2020-01-15T09:08:21.261" v="3138" actId="47"/>
        <pc:sldMkLst>
          <pc:docMk/>
          <pc:sldMk cId="2831271116" sldId="379"/>
        </pc:sldMkLst>
        <pc:inkChg chg="ord">
          <ac:chgData name="Kulinich Bohdan" userId="48e65c9f34e137d0" providerId="LiveId" clId="{5F1719DF-9111-40D5-BB90-D5A453CF7734}" dt="2020-01-15T09:06:46.519" v="3120" actId="167"/>
          <ac:inkMkLst>
            <pc:docMk/>
            <pc:sldMk cId="2831271116" sldId="379"/>
            <ac:inkMk id="18" creationId="{CA502509-FAF5-A04D-B071-A90B905A4891}"/>
          </ac:inkMkLst>
        </pc:inkChg>
        <pc:inkChg chg="ord">
          <ac:chgData name="Kulinich Bohdan" userId="48e65c9f34e137d0" providerId="LiveId" clId="{5F1719DF-9111-40D5-BB90-D5A453CF7734}" dt="2020-01-15T09:06:49.706" v="3121" actId="167"/>
          <ac:inkMkLst>
            <pc:docMk/>
            <pc:sldMk cId="2831271116" sldId="379"/>
            <ac:inkMk id="21" creationId="{418882FA-7B26-2D4E-AEF9-AF621B9C36D6}"/>
          </ac:inkMkLst>
        </pc:inkChg>
        <pc:inkChg chg="del">
          <ac:chgData name="Kulinich Bohdan" userId="48e65c9f34e137d0" providerId="LiveId" clId="{5F1719DF-9111-40D5-BB90-D5A453CF7734}" dt="2020-01-15T09:04:51.823" v="3113" actId="478"/>
          <ac:inkMkLst>
            <pc:docMk/>
            <pc:sldMk cId="2831271116" sldId="379"/>
            <ac:inkMk id="25" creationId="{E1F15E56-C0B7-DF49-8C3A-1937AA6BC92C}"/>
          </ac:inkMkLst>
        </pc:inkChg>
        <pc:inkChg chg="add del">
          <ac:chgData name="Kulinich Bohdan" userId="48e65c9f34e137d0" providerId="LiveId" clId="{5F1719DF-9111-40D5-BB90-D5A453CF7734}" dt="2020-01-15T09:05:20.227" v="3119" actId="478"/>
          <ac:inkMkLst>
            <pc:docMk/>
            <pc:sldMk cId="2831271116" sldId="379"/>
            <ac:inkMk id="39" creationId="{C548B69A-DD56-FE40-AD9C-51FD7CCF2BC2}"/>
          </ac:inkMkLst>
        </pc:inkChg>
        <pc:inkChg chg="add del">
          <ac:chgData name="Kulinich Bohdan" userId="48e65c9f34e137d0" providerId="LiveId" clId="{5F1719DF-9111-40D5-BB90-D5A453CF7734}" dt="2020-01-15T09:05:15.525" v="3118" actId="478"/>
          <ac:inkMkLst>
            <pc:docMk/>
            <pc:sldMk cId="2831271116" sldId="379"/>
            <ac:inkMk id="41" creationId="{4FD79597-4D49-5B4D-9553-0BBFF8A62E91}"/>
          </ac:inkMkLst>
        </pc:inkChg>
        <pc:cxnChg chg="add del">
          <ac:chgData name="Kulinich Bohdan" userId="48e65c9f34e137d0" providerId="LiveId" clId="{5F1719DF-9111-40D5-BB90-D5A453CF7734}" dt="2020-01-15T09:05:12.463" v="3117" actId="478"/>
          <ac:cxnSpMkLst>
            <pc:docMk/>
            <pc:sldMk cId="2831271116" sldId="379"/>
            <ac:cxnSpMk id="173" creationId="{80707DDB-CF09-4951-857F-B30C1CF7015A}"/>
          </ac:cxnSpMkLst>
        </pc:cxnChg>
      </pc:sldChg>
      <pc:sldChg chg="addSp delSp modSp add modAnim">
        <pc:chgData name="Kulinich Bohdan" userId="48e65c9f34e137d0" providerId="LiveId" clId="{5F1719DF-9111-40D5-BB90-D5A453CF7734}" dt="2020-01-15T10:05:07.331" v="3661" actId="20577"/>
        <pc:sldMkLst>
          <pc:docMk/>
          <pc:sldMk cId="1897753581" sldId="380"/>
        </pc:sldMkLst>
        <pc:spChg chg="add mod">
          <ac:chgData name="Kulinich Bohdan" userId="48e65c9f34e137d0" providerId="LiveId" clId="{5F1719DF-9111-40D5-BB90-D5A453CF7734}" dt="2020-01-15T09:40:15.075" v="3467" actId="1076"/>
          <ac:spMkLst>
            <pc:docMk/>
            <pc:sldMk cId="1897753581" sldId="380"/>
            <ac:spMk id="15" creationId="{6A615D57-80F6-4AE2-B114-E6C13770D5ED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2" creationId="{573F6CCE-B8B3-45F6-9795-B1D545CAD883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3" creationId="{468B5072-E83F-402F-B58B-BDA20E2F6EC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4" creationId="{05958BC6-FF0E-4BDF-837D-5CBC76A07F9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5" creationId="{4FE4FFAC-6B36-4F33-A565-643D1695446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8" creationId="{C472B5A8-874A-4741-882E-A504D4B76EF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9" creationId="{FDAF81CC-73E8-4E9E-A9F9-8E09CE68DEF1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4" creationId="{79DD3EE9-2DF0-4DAC-A73F-BBFEB2EE6699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6" creationId="{21D8D043-064D-41D2-87EE-01EF2CA89E22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219" creationId="{E75DD906-CC7B-4F1F-B2F5-72CD2C6FE5DC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257" creationId="{5911A578-DFBA-4ACD-8847-B4BD3AA1663B}"/>
          </ac:spMkLst>
        </pc:spChg>
        <pc:spChg chg="add mod">
          <ac:chgData name="Kulinich Bohdan" userId="48e65c9f34e137d0" providerId="LiveId" clId="{5F1719DF-9111-40D5-BB90-D5A453CF7734}" dt="2020-01-15T09:44:12.887" v="3531" actId="207"/>
          <ac:spMkLst>
            <pc:docMk/>
            <pc:sldMk cId="1897753581" sldId="380"/>
            <ac:spMk id="258" creationId="{60F30AE7-390C-4738-A25F-2897B6B9F777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300" creationId="{91AF154A-4F5B-43DB-806B-5C356012E71A}"/>
          </ac:spMkLst>
        </pc:spChg>
        <pc:spChg chg="add mod">
          <ac:chgData name="Kulinich Bohdan" userId="48e65c9f34e137d0" providerId="LiveId" clId="{5F1719DF-9111-40D5-BB90-D5A453CF7734}" dt="2020-01-15T09:40:51.425" v="3480" actId="1076"/>
          <ac:spMkLst>
            <pc:docMk/>
            <pc:sldMk cId="1897753581" sldId="380"/>
            <ac:spMk id="312" creationId="{4FCE2EF9-00D9-4E2A-86A0-2E7F20EED442}"/>
          </ac:spMkLst>
        </pc:spChg>
        <pc:spChg chg="add mod">
          <ac:chgData name="Kulinich Bohdan" userId="48e65c9f34e137d0" providerId="LiveId" clId="{5F1719DF-9111-40D5-BB90-D5A453CF7734}" dt="2020-01-15T09:40:56.549" v="3481" actId="1076"/>
          <ac:spMkLst>
            <pc:docMk/>
            <pc:sldMk cId="1897753581" sldId="380"/>
            <ac:spMk id="313" creationId="{23F94E55-CA40-4D6E-930F-B0B08DD3A65A}"/>
          </ac:spMkLst>
        </pc:spChg>
        <pc:spChg chg="add mod">
          <ac:chgData name="Kulinich Bohdan" userId="48e65c9f34e137d0" providerId="LiveId" clId="{5F1719DF-9111-40D5-BB90-D5A453CF7734}" dt="2020-01-15T09:41:10.218" v="3484" actId="1076"/>
          <ac:spMkLst>
            <pc:docMk/>
            <pc:sldMk cId="1897753581" sldId="380"/>
            <ac:spMk id="314" creationId="{14B0E4EE-A306-43BB-B902-020A757C8DD6}"/>
          </ac:spMkLst>
        </pc:spChg>
        <pc:spChg chg="add mod">
          <ac:chgData name="Kulinich Bohdan" userId="48e65c9f34e137d0" providerId="LiveId" clId="{5F1719DF-9111-40D5-BB90-D5A453CF7734}" dt="2020-01-15T09:41:06" v="3483" actId="1076"/>
          <ac:spMkLst>
            <pc:docMk/>
            <pc:sldMk cId="1897753581" sldId="380"/>
            <ac:spMk id="315" creationId="{FEEA3539-33C3-49C6-BE07-84825EA6B599}"/>
          </ac:spMkLst>
        </pc:spChg>
        <pc:spChg chg="add mod">
          <ac:chgData name="Kulinich Bohdan" userId="48e65c9f34e137d0" providerId="LiveId" clId="{5F1719DF-9111-40D5-BB90-D5A453CF7734}" dt="2020-01-15T10:05:07.331" v="3661" actId="20577"/>
          <ac:spMkLst>
            <pc:docMk/>
            <pc:sldMk cId="1897753581" sldId="380"/>
            <ac:spMk id="316" creationId="{2B5B20CC-8431-4A29-B4D2-9C71CC105818}"/>
          </ac:spMkLst>
        </pc:spChg>
        <pc:grpChg chg="add del mod">
          <ac:chgData name="Kulinich Bohdan" userId="48e65c9f34e137d0" providerId="LiveId" clId="{5F1719DF-9111-40D5-BB90-D5A453CF7734}" dt="2020-01-15T09:27:24.341" v="3399" actId="165"/>
          <ac:grpSpMkLst>
            <pc:docMk/>
            <pc:sldMk cId="1897753581" sldId="380"/>
            <ac:grpSpMk id="150" creationId="{C09A355B-E9D2-435E-840B-8672615E7F9F}"/>
          </ac:grpSpMkLst>
        </pc:grp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2" creationId="{4013E838-CE6D-43B3-8CF0-F0FED57D5F2C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7" creationId="{B2D6F09A-A580-4A54-9F6F-06284C7A6F96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9" creationId="{CDD57A77-381A-4B19-B7DF-49DF41327A96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61" creationId="{12531187-0747-48E7-BA95-BAF98D318A8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85" creationId="{AE173001-5EEE-4817-A290-1CC8F6E9BAC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95" creationId="{8541EABE-8251-4A1A-BC20-820B9DF4647B}"/>
          </ac:inkMkLst>
        </pc:ink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1" creationId="{4FFABE65-39B7-4372-BB85-E1AC23A6CD1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5" creationId="{7AF14050-2C8B-47A3-822E-A739EEDEF00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7" creationId="{177D5398-8CB7-4BAB-AFA6-88C99465453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0" creationId="{A2447869-6453-4823-A5BD-39B8A7911937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1" creationId="{D5170ACE-FA23-4EEC-9D47-30C7913AEF1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3" creationId="{92858D23-59FF-434C-981E-578C8E8FC06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4" creationId="{3BE0B5D7-4808-4D26-8CE0-D25B2194199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6" creationId="{8DE6AE0D-6167-483D-AF31-3608B590E4A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7" creationId="{6AD25113-CBB2-4D55-B17E-66383BFFC2B2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0" creationId="{771A5DC1-7A2D-4C61-B1F1-B3A44AA0B116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2" creationId="{D600CE36-1D74-47B7-A6DD-D6E0CEB14731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4" creationId="{2EA278C3-7D4E-42A6-9AAF-CC175C61D24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5" creationId="{4A8E1B86-43C5-4AC6-9805-B289759B202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6" creationId="{0F69BCBB-5B66-4FAF-8CD0-22DAFA51BB8C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8" creationId="{9757344D-1B2E-401C-AD41-6C646264513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9" creationId="{761D2CA0-508B-46A5-958C-F17BA0E27CD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1" creationId="{973E3B53-2C49-4831-A806-9B9A9C4DD67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3" creationId="{6B959202-56D4-4453-AC88-E46D1FD1B65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7" creationId="{5EF24BA6-C43C-4D48-84F8-DB212BEA4633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8" creationId="{EEB5E261-C1D9-46AD-9046-A1DE0AD50397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0" creationId="{BBFF285A-51EA-4D08-B589-6581431E58A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3" creationId="{53F27D4E-1637-47B9-BC6D-535C22D8FFA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5" creationId="{A8423E4F-99EF-4762-91E0-D92EA3504D62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1" creationId="{BFF72D5C-ECA0-4907-BD53-A5579BE078D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3" creationId="{0D6BA2A2-1E57-4285-B840-514880648DB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4" creationId="{B0863680-B0BC-4003-BF68-DFF7EE28E575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6" creationId="{C4159064-F038-4B0A-B4D9-80418EA8697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7" creationId="{B6C17287-AA07-4485-A2DE-D156D4F1576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0" creationId="{FFD07767-77C4-4DD1-8DC7-F0AA224538E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1" creationId="{3C1529B7-84CD-4D4C-96E9-98E41FFAF16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2" creationId="{6B0CA2EE-6439-4675-A255-CC1BDC359A2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4" creationId="{722FF7D6-FF70-4020-998A-4906643A38A8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5" creationId="{FC79BB36-F675-4892-9B15-876167A051BA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7" creationId="{F760FD92-7075-45D7-A30F-D2132E3F3DF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8" creationId="{4252E77E-78E4-43A6-85D7-2BF637EEB73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9" creationId="{F0E41022-25F2-4E4B-BB17-FFB4C7C6F980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2" creationId="{C7116BA9-23C0-4371-A6D1-A04D04F44106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3" creationId="{89A4281D-ADE9-47CB-AF23-3FB22328B7B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4" creationId="{739B8D0C-5336-422A-81CC-229B69D3576D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7" creationId="{9A0DF4C1-E45B-48D9-8E5E-1AA16A99F83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9" creationId="{A03FD010-1451-4E12-8A86-47D8C374AA4C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1" creationId="{BA6AA1D4-2CF7-4FCD-92F6-8841458428D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3" creationId="{BD7B439C-25DF-4964-B5EC-282FB02A389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5" creationId="{E4288BEE-826A-4F34-B05F-497566104C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6" creationId="{4DF7124D-D6A4-4902-9E5A-9BCED9088AE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4" creationId="{FFBCE37F-539C-411F-80CC-9435ED6AA8C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6" creationId="{387F5295-5DD4-4867-9B21-AEBB0FA03ED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9" creationId="{F5313AEF-6783-4ABA-A0EA-B1005CC4B50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62" creationId="{EC42F529-41EE-42C6-8CCC-666597508527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1" creationId="{A24B6ED5-CB84-4282-B170-C2357EBE91CB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2" creationId="{9D6CD442-D8AA-4B3E-8065-239D8FDDEF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3" creationId="{F630C1FB-F570-40E1-8CB4-E7C8F84A54E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4" creationId="{69D05B7B-94F4-40CE-88B1-74D21E994BE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5" creationId="{EFD8F2AA-24E1-4F4C-80B6-A01A5255259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6" creationId="{865AAA4F-FC9C-4496-8E30-570D1EE0775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7" creationId="{E1C16E2B-9FE9-4C2B-9320-17CE0568C4D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8" creationId="{FFF1DDF3-FEEB-4F28-B9F8-261EC3E0ECA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9" creationId="{9312CD2A-D4A5-4978-8933-25A772FA352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0" creationId="{F565AE84-9E75-4C51-B215-5C4E7525822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1" creationId="{D6806B4D-C9A4-4435-894F-08C92C7A032E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4:35:18.774" v="5219" actId="167"/>
        <pc:sldMkLst>
          <pc:docMk/>
          <pc:sldMk cId="1324434040" sldId="381"/>
        </pc:sldMkLst>
        <pc:spChg chg="mod">
          <ac:chgData name="Kulinich Bohdan" userId="48e65c9f34e137d0" providerId="LiveId" clId="{5F1719DF-9111-40D5-BB90-D5A453CF7734}" dt="2020-01-15T13:20:37.081" v="4506" actId="20577"/>
          <ac:spMkLst>
            <pc:docMk/>
            <pc:sldMk cId="1324434040" sldId="381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7" creationId="{5379CBCB-FECA-4178-B037-20AFDC837C58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8" creationId="{7A8B0D7D-8A9C-405F-A130-35CFF3230CAF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9" creationId="{DB2EEF5F-657F-4C5D-9483-87365B3882B4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3" creationId="{C18BFA43-97B1-4C28-9C93-F343786CF888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4" creationId="{6E4DF9B4-DE4B-4E0D-ADFB-F9DD3379AF19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5" creationId="{311C9EA2-A885-4FE7-AEA4-F7E18DAD83A5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89" creationId="{25C0C86F-CD52-49DA-9792-D92A43E5F1DC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90" creationId="{CF0EF61D-99EF-4A24-B1B1-799A06800EDA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5" creationId="{2CAEF8AE-DEFD-4D49-A767-9648067E400F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6" creationId="{1109D7AF-E4DE-4D7F-9C4D-C8770771A1C0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7" creationId="{82E46389-3DE6-4705-89C7-A71A0D0D3CCC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8" creationId="{07E245D0-6D16-4B7F-A6A4-B214717C5E9B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2" creationId="{4069E051-F023-4F4B-BBD4-518C4CA1A34D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3" creationId="{67477371-B4B1-4D17-9885-A271DDBC1B7C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4" creationId="{AF0C832C-AC0B-4A54-9A8B-D6BEF52925C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79" creationId="{A47AC329-D12C-4166-AF73-26EDA8A3081D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1" creationId="{15306174-2566-4423-BDE5-4DC12A67FDA5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3" creationId="{5C089FED-708E-4C0F-81D5-4FAFD510C6E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4" creationId="{327FFDD5-7685-41E4-8616-A9F2D530F32A}"/>
          </ac:spMkLst>
        </pc:spChg>
        <pc:spChg chg="add mod">
          <ac:chgData name="Kulinich Bohdan" userId="48e65c9f34e137d0" providerId="LiveId" clId="{5F1719DF-9111-40D5-BB90-D5A453CF7734}" dt="2020-01-15T13:32:24.516" v="4636" actId="14100"/>
          <ac:spMkLst>
            <pc:docMk/>
            <pc:sldMk cId="1324434040" sldId="381"/>
            <ac:spMk id="223" creationId="{54AD5743-13EA-44C0-8AF4-37A5C52197B2}"/>
          </ac:spMkLst>
        </pc:spChg>
        <pc:spChg chg="add mod">
          <ac:chgData name="Kulinich Bohdan" userId="48e65c9f34e137d0" providerId="LiveId" clId="{5F1719DF-9111-40D5-BB90-D5A453CF7734}" dt="2020-01-15T13:29:10.905" v="4600" actId="1076"/>
          <ac:spMkLst>
            <pc:docMk/>
            <pc:sldMk cId="1324434040" sldId="381"/>
            <ac:spMk id="230" creationId="{7ED5F97A-6EA8-4476-BDEA-E37FA97E32FA}"/>
          </ac:spMkLst>
        </pc:spChg>
        <pc:spChg chg="add mod">
          <ac:chgData name="Kulinich Bohdan" userId="48e65c9f34e137d0" providerId="LiveId" clId="{5F1719DF-9111-40D5-BB90-D5A453CF7734}" dt="2020-01-15T13:29:31.400" v="4610" actId="20577"/>
          <ac:spMkLst>
            <pc:docMk/>
            <pc:sldMk cId="1324434040" sldId="381"/>
            <ac:spMk id="234" creationId="{FD2FF1F0-2DC3-4334-972C-3D689D4CC941}"/>
          </ac:spMkLst>
        </pc:spChg>
        <pc:spChg chg="add mod">
          <ac:chgData name="Kulinich Bohdan" userId="48e65c9f34e137d0" providerId="LiveId" clId="{5F1719DF-9111-40D5-BB90-D5A453CF7734}" dt="2020-01-15T13:29:54.925" v="4623" actId="20577"/>
          <ac:spMkLst>
            <pc:docMk/>
            <pc:sldMk cId="1324434040" sldId="381"/>
            <ac:spMk id="236" creationId="{F698B733-15D2-4798-953B-71199D7109A3}"/>
          </ac:spMkLst>
        </pc:spChg>
        <pc:spChg chg="add mod ord">
          <ac:chgData name="Kulinich Bohdan" userId="48e65c9f34e137d0" providerId="LiveId" clId="{5F1719DF-9111-40D5-BB90-D5A453CF7734}" dt="2020-01-15T14:35:18.774" v="5219" actId="167"/>
          <ac:spMkLst>
            <pc:docMk/>
            <pc:sldMk cId="1324434040" sldId="381"/>
            <ac:spMk id="237" creationId="{D106722B-2ABF-482B-993E-A9B4D79EB8C9}"/>
          </ac:spMkLst>
        </pc:spChg>
        <pc:spChg chg="add mod">
          <ac:chgData name="Kulinich Bohdan" userId="48e65c9f34e137d0" providerId="LiveId" clId="{5F1719DF-9111-40D5-BB90-D5A453CF7734}" dt="2020-01-15T13:34:33.184" v="4698" actId="2085"/>
          <ac:spMkLst>
            <pc:docMk/>
            <pc:sldMk cId="1324434040" sldId="381"/>
            <ac:spMk id="239" creationId="{8E07797B-9910-4AA7-ACD7-A615048C57CB}"/>
          </ac:spMkLst>
        </pc:spChg>
        <pc:spChg chg="add mod ord">
          <ac:chgData name="Kulinich Bohdan" userId="48e65c9f34e137d0" providerId="LiveId" clId="{5F1719DF-9111-40D5-BB90-D5A453CF7734}" dt="2020-01-15T14:35:08.557" v="5205" actId="167"/>
          <ac:spMkLst>
            <pc:docMk/>
            <pc:sldMk cId="1324434040" sldId="381"/>
            <ac:spMk id="240" creationId="{BB7AC108-A7AB-4B19-A71E-E874C48056EC}"/>
          </ac:spMkLst>
        </pc:spChg>
        <pc:spChg chg="add mod">
          <ac:chgData name="Kulinich Bohdan" userId="48e65c9f34e137d0" providerId="LiveId" clId="{5F1719DF-9111-40D5-BB90-D5A453CF7734}" dt="2020-01-15T13:37:22.874" v="4756" actId="20577"/>
          <ac:spMkLst>
            <pc:docMk/>
            <pc:sldMk cId="1324434040" sldId="381"/>
            <ac:spMk id="241" creationId="{4FF6C16C-ABEC-4769-BC56-82B52965E3D7}"/>
          </ac:spMkLst>
        </pc:spChg>
        <pc:spChg chg="add mod ord">
          <ac:chgData name="Kulinich Bohdan" userId="48e65c9f34e137d0" providerId="LiveId" clId="{5F1719DF-9111-40D5-BB90-D5A453CF7734}" dt="2020-01-15T14:34:55.263" v="5191" actId="167"/>
          <ac:spMkLst>
            <pc:docMk/>
            <pc:sldMk cId="1324434040" sldId="381"/>
            <ac:spMk id="242" creationId="{90549AC1-A169-46C8-9F7C-0621D1458BD1}"/>
          </ac:spMkLst>
        </pc:spChg>
        <pc:spChg chg="add mod">
          <ac:chgData name="Kulinich Bohdan" userId="48e65c9f34e137d0" providerId="LiveId" clId="{5F1719DF-9111-40D5-BB90-D5A453CF7734}" dt="2020-01-15T13:37:16.251" v="4755" actId="1076"/>
          <ac:spMkLst>
            <pc:docMk/>
            <pc:sldMk cId="1324434040" sldId="381"/>
            <ac:spMk id="243" creationId="{AE5C3FBE-429C-4A91-8222-9887F6339301}"/>
          </ac:spMkLst>
        </pc:spChg>
        <pc:spChg chg="add del mod">
          <ac:chgData name="Kulinich Bohdan" userId="48e65c9f34e137d0" providerId="LiveId" clId="{5F1719DF-9111-40D5-BB90-D5A453CF7734}" dt="2020-01-15T13:38:01.369" v="4760" actId="478"/>
          <ac:spMkLst>
            <pc:docMk/>
            <pc:sldMk cId="1324434040" sldId="381"/>
            <ac:spMk id="244" creationId="{DB63372B-4239-42C2-A62B-070FFCE67329}"/>
          </ac:spMkLst>
        </pc:spChg>
        <pc:spChg chg="add del mod">
          <ac:chgData name="Kulinich Bohdan" userId="48e65c9f34e137d0" providerId="LiveId" clId="{5F1719DF-9111-40D5-BB90-D5A453CF7734}" dt="2020-01-15T13:38:21.130" v="4767" actId="478"/>
          <ac:spMkLst>
            <pc:docMk/>
            <pc:sldMk cId="1324434040" sldId="381"/>
            <ac:spMk id="245" creationId="{72965607-1DA7-4D13-95ED-288B2803651F}"/>
          </ac:spMkLst>
        </pc:spChg>
        <pc:spChg chg="add mod ord">
          <ac:chgData name="Kulinich Bohdan" userId="48e65c9f34e137d0" providerId="LiveId" clId="{5F1719DF-9111-40D5-BB90-D5A453CF7734}" dt="2020-01-15T14:34:42.767" v="5177" actId="167"/>
          <ac:spMkLst>
            <pc:docMk/>
            <pc:sldMk cId="1324434040" sldId="381"/>
            <ac:spMk id="246" creationId="{91075D6F-D532-4882-8091-284008228529}"/>
          </ac:spMkLst>
        </pc:spChg>
        <pc:spChg chg="add mod">
          <ac:chgData name="Kulinich Bohdan" userId="48e65c9f34e137d0" providerId="LiveId" clId="{5F1719DF-9111-40D5-BB90-D5A453CF7734}" dt="2020-01-15T13:40:21.196" v="4848" actId="20577"/>
          <ac:spMkLst>
            <pc:docMk/>
            <pc:sldMk cId="1324434040" sldId="381"/>
            <ac:spMk id="247" creationId="{62193221-2218-4F9E-88D8-D13DCFD4D09E}"/>
          </ac:spMkLst>
        </pc:spChg>
        <pc:spChg chg="add mod ord">
          <ac:chgData name="Kulinich Bohdan" userId="48e65c9f34e137d0" providerId="LiveId" clId="{5F1719DF-9111-40D5-BB90-D5A453CF7734}" dt="2020-01-15T14:34:26.161" v="5175" actId="167"/>
          <ac:spMkLst>
            <pc:docMk/>
            <pc:sldMk cId="1324434040" sldId="381"/>
            <ac:spMk id="248" creationId="{F4283180-3056-43F1-8501-D2336043C9A5}"/>
          </ac:spMkLst>
        </pc:spChg>
        <pc:spChg chg="add mod">
          <ac:chgData name="Kulinich Bohdan" userId="48e65c9f34e137d0" providerId="LiveId" clId="{5F1719DF-9111-40D5-BB90-D5A453CF7734}" dt="2020-01-15T13:49:46.083" v="4976" actId="20577"/>
          <ac:spMkLst>
            <pc:docMk/>
            <pc:sldMk cId="1324434040" sldId="381"/>
            <ac:spMk id="249" creationId="{0F71751E-6D43-4A6A-8C25-8035D303A95F}"/>
          </ac:spMkLst>
        </pc:spChg>
        <pc:spChg chg="add mod">
          <ac:chgData name="Kulinich Bohdan" userId="48e65c9f34e137d0" providerId="LiveId" clId="{5F1719DF-9111-40D5-BB90-D5A453CF7734}" dt="2020-01-15T13:49:52.019" v="4977" actId="20577"/>
          <ac:spMkLst>
            <pc:docMk/>
            <pc:sldMk cId="1324434040" sldId="381"/>
            <ac:spMk id="250" creationId="{7588CCB3-F817-4CA2-947F-B9F7929E39FC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1" creationId="{01A96AFF-2F56-4A22-8B15-3CF2C22096F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2" creationId="{E4AB27BF-1C9F-4318-ADBD-744301A54B91}"/>
          </ac:spMkLst>
        </pc:spChg>
        <pc:spChg chg="add mod">
          <ac:chgData name="Kulinich Bohdan" userId="48e65c9f34e137d0" providerId="LiveId" clId="{5F1719DF-9111-40D5-BB90-D5A453CF7734}" dt="2020-01-15T13:51:09.501" v="4984" actId="20577"/>
          <ac:spMkLst>
            <pc:docMk/>
            <pc:sldMk cId="1324434040" sldId="381"/>
            <ac:spMk id="253" creationId="{DEC0FE68-463E-4306-BAF8-50512D4FE31D}"/>
          </ac:spMkLst>
        </pc:spChg>
        <pc:spChg chg="add mod">
          <ac:chgData name="Kulinich Bohdan" userId="48e65c9f34e137d0" providerId="LiveId" clId="{5F1719DF-9111-40D5-BB90-D5A453CF7734}" dt="2020-01-15T13:51:23.373" v="4985" actId="20577"/>
          <ac:spMkLst>
            <pc:docMk/>
            <pc:sldMk cId="1324434040" sldId="381"/>
            <ac:spMk id="254" creationId="{F348C12F-CF29-4DB8-8103-715BE06123E4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5" creationId="{45D498FA-9729-4829-B73C-3F019000BEB2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6" creationId="{DEE15214-D9C5-47CF-B513-A4ED4EBCE367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57" creationId="{7EC9CE3A-B0EA-4F0C-813B-802CFB1608F2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60" creationId="{07679FCE-9D94-459F-B9EE-BCA60F897F35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3" creationId="{EC9D8BDB-A11E-4164-A58C-526F5052CBD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4" creationId="{9249F299-2D7F-43F5-B3E3-DA207FD115CC}"/>
          </ac:spMkLst>
        </pc:spChg>
        <pc:spChg chg="del">
          <ac:chgData name="Kulinich Bohdan" userId="48e65c9f34e137d0" providerId="LiveId" clId="{5F1719DF-9111-40D5-BB90-D5A453CF7734}" dt="2020-01-15T13:20:29.458" v="4489" actId="478"/>
          <ac:spMkLst>
            <pc:docMk/>
            <pc:sldMk cId="1324434040" sldId="381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91" creationId="{5F25B0C8-1CF3-4F1E-83C0-7BD6E8842565}"/>
          </ac:spMkLst>
        </pc:spChg>
        <pc:picChg chg="add del mod modCrop">
          <ac:chgData name="Kulinich Bohdan" userId="48e65c9f34e137d0" providerId="LiveId" clId="{5F1719DF-9111-40D5-BB90-D5A453CF7734}" dt="2020-01-15T14:05:21.323" v="5012" actId="478"/>
          <ac:picMkLst>
            <pc:docMk/>
            <pc:sldMk cId="1324434040" sldId="381"/>
            <ac:picMk id="24" creationId="{3EA0359C-BB5A-45D4-831C-D57477878D98}"/>
          </ac:picMkLst>
        </pc:picChg>
        <pc:picChg chg="add">
          <ac:chgData name="Kulinich Bohdan" userId="48e65c9f34e137d0" providerId="LiveId" clId="{5F1719DF-9111-40D5-BB90-D5A453CF7734}" dt="2020-01-15T13:33:01.772" v="4644"/>
          <ac:picMkLst>
            <pc:docMk/>
            <pc:sldMk cId="1324434040" sldId="381"/>
            <ac:picMk id="238" creationId="{66BC095E-6EC3-4450-AD17-C4B127B8B2A1}"/>
          </ac:picMkLst>
        </pc:picChg>
        <pc:cxnChg chg="add mod">
          <ac:chgData name="Kulinich Bohdan" userId="48e65c9f34e137d0" providerId="LiveId" clId="{5F1719DF-9111-40D5-BB90-D5A453CF7734}" dt="2020-01-15T13:30:03.158" v="4624" actId="14100"/>
          <ac:cxnSpMkLst>
            <pc:docMk/>
            <pc:sldMk cId="1324434040" sldId="381"/>
            <ac:cxnSpMk id="5" creationId="{56263C06-3D0B-4F91-B69E-A6A0C106B1E6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79" creationId="{DCFF16BF-AC72-497E-9CBB-FE3458D2A94D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0" creationId="{4112BFB7-6E1E-4BCB-9910-1D3645818B0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1" creationId="{B4B3B54C-8107-4BDC-93F8-BFEDEF10066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6" creationId="{3A7F31DF-06DA-413E-BAE4-6BE196845B91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7" creationId="{39A1C749-34F4-48E4-B989-625C2F55C0DF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8" creationId="{8C33D0F9-4B57-4EF7-9200-62C4F626E7F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1" creationId="{D4EA8B04-1373-4C97-951A-8EF098E2378C}"/>
          </ac:cxnSpMkLst>
        </pc:cxnChg>
        <pc:cxnChg chg="add mod">
          <ac:chgData name="Kulinich Bohdan" userId="48e65c9f34e137d0" providerId="LiveId" clId="{5F1719DF-9111-40D5-BB90-D5A453CF7734}" dt="2020-01-15T13:26:10.166" v="4531" actId="208"/>
          <ac:cxnSpMkLst>
            <pc:docMk/>
            <pc:sldMk cId="1324434040" sldId="381"/>
            <ac:cxnSpMk id="92" creationId="{47775CDD-8E1E-4D8F-A276-6200B82EF9C7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3" creationId="{6DE8F549-44CE-432D-A75C-D4CBB291404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4" creationId="{3E00D301-4EEE-4079-A00F-DC24D5117105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5" creationId="{D79D2BA3-193A-4110-A215-350E5DBAB7D5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6" creationId="{A26F5F32-88C5-4BB1-BB12-2D465F8A3A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7" creationId="{17E289B8-372E-4827-BDD5-E30F8DC43C7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8" creationId="{E255372F-35CF-4ECC-85A9-53160511598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9" creationId="{08A2F57B-056D-4482-888F-7A264E3501A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0" creationId="{5A66C86B-5561-4E94-837E-EC5020C4C27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1" creationId="{8BD535C8-09B8-4661-B567-E19F054E0697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2" creationId="{176D03F7-8C05-47AF-BE45-2654E0F3C39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3" creationId="{23C712D4-F3FB-4F5E-B00D-9613C55BEF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4" creationId="{30380A0E-CF60-4C43-92EF-240D3D67544E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5" creationId="{69AF4ABE-09E7-47D7-9E24-F7977E32749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6" creationId="{9FEB5008-7EF3-4DDF-80A9-D4A79D11412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7" creationId="{1B9F66EC-D449-4AC6-9195-E2A4DE3AD798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8" creationId="{5D38A2A0-3942-4F0C-8E9E-E9F064648837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9" creationId="{188A7652-C599-4603-B148-0A40A21774C4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0" creationId="{B5C64FBA-05D7-4FB8-A863-A09D101521A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1" creationId="{824194A9-61FD-4693-AD36-AB0C06E1BCB2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2" creationId="{62EB6DBA-FB26-4F9F-B202-581BFBF97FE5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3" creationId="{B4735E7D-5C35-47E1-8CE5-9B50210F4CA7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4" creationId="{234B3548-A9C2-4981-9C8E-FD9D93021B1D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19" creationId="{B315CDDE-875A-4BD1-9500-520A779A5D2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0" creationId="{4CF70AC7-5F07-42C0-BA96-A86A40DCA9BA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1" creationId="{9298DF8A-FA65-419C-B47E-616E3665AACE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5" creationId="{EEED7567-9345-49CA-B12B-1D72D411705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6" creationId="{FD9D268A-03C9-409A-BD48-650B0BFB46DC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7" creationId="{9504849C-1A63-447E-9191-19CFE063B9C5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28" creationId="{D07FCD67-6E04-44C9-AC5D-A1C94EAE2CFF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9" creationId="{03E87C9C-4BB0-4FD4-A29E-2B04BB9DC102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0" creationId="{E1EBFADB-B160-4E06-BF45-8A8C55E27B15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1" creationId="{7E9884FE-8593-46FF-86D5-35EC12EFE22B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2" creationId="{2D1D94F9-A88A-4D1E-8A04-586B9429C942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3" creationId="{A97726A0-9142-49FD-ACC0-3712E3690D5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4" creationId="{238E6011-4F62-44F6-83A3-C9F9E6953FD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5" creationId="{AFBE4187-5FAD-4A45-AE94-FDC29644F598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6" creationId="{E5BEB825-3F94-499E-BCD0-F2F2574F327B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7" creationId="{2DD16BC3-0621-42C5-9A55-1676A489D89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38" creationId="{EB5DBC55-A739-41B7-9099-3E665A6EBFC2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39" creationId="{66EAB8FC-9554-4C12-95A6-B00BDE36E9CA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0" creationId="{CB66B44E-F0B1-4EB3-B609-4407D542A700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1" creationId="{BD59CE4E-28EA-4FAA-B470-CA9CD3052B88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2" creationId="{64C1549D-6C81-438F-894E-13FCABF8D254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3" creationId="{A8B8777C-A25B-4E50-A723-A86A0AC13ABA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4" creationId="{14CAE8E5-84B2-42C0-A23D-D2FE5AE7009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5" creationId="{9DDD965F-08B4-4C66-8E90-122441929C0E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6" creationId="{3776D2C0-61CE-4B04-8353-0D1385DB7F8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7" creationId="{E147431C-08ED-437C-B691-5D32BA9ED33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8" creationId="{1217588B-D4C4-4EF7-8D75-8D64C8ABA1B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1" creationId="{BEE493C0-9E13-4C6E-86F0-D96D37E0C65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2" creationId="{136DE0A9-B33D-4FD9-9124-CE4E7200B3B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3" creationId="{116D1701-1E7A-4640-980F-755FA13145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4" creationId="{F2DCFD3B-1755-4DC7-96AF-E4B845788193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5" creationId="{F5CB0C61-4C3B-4FFD-82B3-F069C5FFA70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6" creationId="{E1862448-BCC6-4E7A-A041-7FC7BC7F869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7" creationId="{6EBC75BF-C3E7-46FD-9A7D-879E128C70FB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8" creationId="{53812AE0-1CE2-4690-A7C3-B72DF192CBA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9" creationId="{1898125D-8D82-49AD-B116-1CEA958FC21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0" creationId="{098382EC-883A-48A8-BBF1-9924AE34B9A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1" creationId="{E307BD2F-3EA0-4B35-A55F-0F2FE3F0DC9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5" creationId="{A540C2BA-3BBF-4A64-BB8E-E3C1A3323F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6" creationId="{8D9F2F33-0022-4617-9282-A8D9765F63C3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7" creationId="{39AC4DA7-F744-4707-8CDF-B4B264E0EB6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1" creationId="{16D2CDBB-58C5-4C57-9138-46DB93BA3A8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2" creationId="{1F16FA17-35AD-4AF8-A639-438FC319EC7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4" creationId="{816CEBC3-A7EC-4C2E-9CFC-6355C9B882C2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5" creationId="{553B7A75-4665-4D59-8CA2-44E602854D5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7" creationId="{2892A34A-DA51-4503-83FF-6142626996F9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8" creationId="{DF5D5239-43ED-4ED8-811D-498AC053722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2" creationId="{43E6142F-E8E3-405E-AB0F-C2B432F28AD5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5" creationId="{76C7E406-3D8A-434B-A58E-8EA0FECDD15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6" creationId="{012F75C2-8A71-4056-B7AE-5A0492F612FC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7" creationId="{F2BF5073-13E8-4F8B-92C0-5BAC0018425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8" creationId="{86C0FB83-7422-4D77-80BC-2A0FC3ABD0D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9" creationId="{AC1FF3A3-0D1D-4A72-8FF2-E47DB595C4E7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0" creationId="{33F20370-9F9C-4BC4-9472-2D368D5D8BA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1" creationId="{D95DDE35-990A-4374-8BE1-109ED1385DF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2" creationId="{E3F56E0D-017B-4C97-A30E-97E96FFBA66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4" creationId="{9A0B9AEE-C41C-4A7E-8731-7032A8F5F72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5" creationId="{ED184152-A8E4-4109-A49C-F28BE20C280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8" creationId="{94454697-1713-4885-A01A-007A44A5084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9" creationId="{68D0BCE5-B57F-42CF-B212-BF7D823C27D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0" creationId="{199E6128-DD6E-498A-9197-DCB8995F7E5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1" creationId="{A8A7E657-8DE4-41DD-9E06-A38C571C10B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3" creationId="{891A0393-E404-4952-B611-9E4DF558FD36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4" creationId="{62E96019-3454-4700-93A9-AAFFC2403C1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5" creationId="{DCAB2824-0E70-4723-8546-D297646C4230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6" creationId="{2461C0E1-53C5-4812-B830-747BF90143A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7" creationId="{654E6C48-3B59-41DD-9F85-0B07B4C440A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8" creationId="{F2F5254C-A8CD-440A-BA9D-D5CB711A4F4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9" creationId="{35073A7B-3613-40AA-BD42-BFD9823CE1D5}"/>
          </ac:cxnSpMkLst>
        </pc:cxnChg>
        <pc:cxnChg chg="add del mod">
          <ac:chgData name="Kulinich Bohdan" userId="48e65c9f34e137d0" providerId="LiveId" clId="{5F1719DF-9111-40D5-BB90-D5A453CF7734}" dt="2020-01-15T13:26:25.475" v="4537" actId="478"/>
          <ac:cxnSpMkLst>
            <pc:docMk/>
            <pc:sldMk cId="1324434040" sldId="381"/>
            <ac:cxnSpMk id="210" creationId="{DFA7A238-63AC-48BF-B6BF-4E187199ED1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1" creationId="{FC59E0A8-0287-4F42-85E3-774A73BC0819}"/>
          </ac:cxnSpMkLst>
        </pc:cxnChg>
        <pc:cxnChg chg="add mod">
          <ac:chgData name="Kulinich Bohdan" userId="48e65c9f34e137d0" providerId="LiveId" clId="{5F1719DF-9111-40D5-BB90-D5A453CF7734}" dt="2020-01-15T13:30:08.047" v="4625" actId="14100"/>
          <ac:cxnSpMkLst>
            <pc:docMk/>
            <pc:sldMk cId="1324434040" sldId="381"/>
            <ac:cxnSpMk id="212" creationId="{A661C161-2BB3-4CCE-AFB1-A8A888E6DF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4" creationId="{12B1CC5D-52F5-4B6C-96EF-0CC320DA9035}"/>
          </ac:cxnSpMkLst>
        </pc:cxnChg>
        <pc:cxnChg chg="add mod">
          <ac:chgData name="Kulinich Bohdan" userId="48e65c9f34e137d0" providerId="LiveId" clId="{5F1719DF-9111-40D5-BB90-D5A453CF7734}" dt="2020-01-15T13:30:11.562" v="4626" actId="14100"/>
          <ac:cxnSpMkLst>
            <pc:docMk/>
            <pc:sldMk cId="1324434040" sldId="381"/>
            <ac:cxnSpMk id="215" creationId="{262DA75B-E928-43F9-BF46-890AD6055C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7" creationId="{2C774DC8-2B00-41C6-9CA5-18ABF581A462}"/>
          </ac:cxnSpMkLst>
        </pc:cxnChg>
        <pc:cxnChg chg="add mod">
          <ac:chgData name="Kulinich Bohdan" userId="48e65c9f34e137d0" providerId="LiveId" clId="{5F1719DF-9111-40D5-BB90-D5A453CF7734}" dt="2020-01-15T13:27:19.540" v="4551" actId="14100"/>
          <ac:cxnSpMkLst>
            <pc:docMk/>
            <pc:sldMk cId="1324434040" sldId="381"/>
            <ac:cxnSpMk id="218" creationId="{E40F1299-47F2-446E-A470-EA0A36F0343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5" creationId="{10755E7E-604F-43E7-8080-1261B7565F50}"/>
          </ac:cxnSpMkLst>
        </pc:cxnChg>
        <pc:cxnChg chg="add mod">
          <ac:chgData name="Kulinich Bohdan" userId="48e65c9f34e137d0" providerId="LiveId" clId="{5F1719DF-9111-40D5-BB90-D5A453CF7734}" dt="2020-01-15T13:44:19.661" v="4935" actId="14100"/>
          <ac:cxnSpMkLst>
            <pc:docMk/>
            <pc:sldMk cId="1324434040" sldId="381"/>
            <ac:cxnSpMk id="226" creationId="{530C897A-3281-4774-9685-1EB895194C9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9" creationId="{41DFE694-64F0-4221-8798-C3B8F0CC1413}"/>
          </ac:cxnSpMkLst>
        </pc:cxnChg>
        <pc:cxnChg chg="add mod">
          <ac:chgData name="Kulinich Bohdan" userId="48e65c9f34e137d0" providerId="LiveId" clId="{5F1719DF-9111-40D5-BB90-D5A453CF7734}" dt="2020-01-15T13:44:26.066" v="4937" actId="14100"/>
          <ac:cxnSpMkLst>
            <pc:docMk/>
            <pc:sldMk cId="1324434040" sldId="381"/>
            <ac:cxnSpMk id="231" creationId="{04AC2454-F4D8-4004-BBEB-5039FD079B2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3" creationId="{AA6DC7EB-1A73-4868-80A3-D4E728A08E4C}"/>
          </ac:cxnSpMkLst>
        </pc:cxnChg>
        <pc:cxnChg chg="add mod">
          <ac:chgData name="Kulinich Bohdan" userId="48e65c9f34e137d0" providerId="LiveId" clId="{5F1719DF-9111-40D5-BB90-D5A453CF7734}" dt="2020-01-15T13:44:33.532" v="4938" actId="14100"/>
          <ac:cxnSpMkLst>
            <pc:docMk/>
            <pc:sldMk cId="1324434040" sldId="381"/>
            <ac:cxnSpMk id="235" creationId="{482414BA-F302-40AA-B750-5EFD2F8A70F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9" creationId="{0B001B5C-F658-417A-BF1C-18C276D335E8}"/>
          </ac:cxnSpMkLst>
        </pc:cxnChg>
      </pc:sldChg>
      <pc:sldChg chg="modSp add del modAnim">
        <pc:chgData name="Kulinich Bohdan" userId="48e65c9f34e137d0" providerId="LiveId" clId="{5F1719DF-9111-40D5-BB90-D5A453CF7734}" dt="2020-01-15T10:09:56.670" v="3664" actId="47"/>
        <pc:sldMkLst>
          <pc:docMk/>
          <pc:sldMk cId="2879308061" sldId="381"/>
        </pc:sldMkLst>
        <pc:spChg chg="ord">
          <ac:chgData name="Kulinich Bohdan" userId="48e65c9f34e137d0" providerId="LiveId" clId="{5F1719DF-9111-40D5-BB90-D5A453CF7734}" dt="2020-01-15T09:33:27.059" v="3441" actId="167"/>
          <ac:spMkLst>
            <pc:docMk/>
            <pc:sldMk cId="2879308061" sldId="381"/>
            <ac:spMk id="46" creationId="{E832340D-5CC8-4910-A94E-10ACD8AEFCF5}"/>
          </ac:spMkLst>
        </pc:spChg>
        <pc:spChg chg="mod">
          <ac:chgData name="Kulinich Bohdan" userId="48e65c9f34e137d0" providerId="LiveId" clId="{5F1719DF-9111-40D5-BB90-D5A453CF7734}" dt="2020-01-15T09:31:25.588" v="3426" actId="20577"/>
          <ac:spMkLst>
            <pc:docMk/>
            <pc:sldMk cId="2879308061" sldId="381"/>
            <ac:spMk id="153" creationId="{F9DFC3B8-9EC6-438C-B92A-443218DBD3CE}"/>
          </ac:spMkLst>
        </pc:sp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6" creationId="{604DC0D6-3A44-487C-9459-2830952FAC5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8" creationId="{E0B5F5CF-2A7F-4FF7-B12F-5AC87CC30AA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0" creationId="{C354D4BC-7AD0-4334-B879-AC71766B767F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8" creationId="{05378E60-2E1C-43D6-8ECC-28F6EE052014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9" creationId="{9CF70D12-C515-43E4-B3BD-F3C82176E18E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3" creationId="{E92E7860-D014-4E52-906B-97A05449D97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5" creationId="{B4CFD313-1FC0-49D1-873D-9E00387ACB6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60" creationId="{9171C62B-873C-448F-9860-473A8351F05C}"/>
          </ac:cxnSpMkLst>
        </pc:cxnChg>
      </pc:sldChg>
      <pc:sldChg chg="addSp delSp modSp add modTransition modAnim">
        <pc:chgData name="Kulinich Bohdan" userId="48e65c9f34e137d0" providerId="LiveId" clId="{5F1719DF-9111-40D5-BB90-D5A453CF7734}" dt="2020-01-19T19:42:22.817" v="8037" actId="207"/>
        <pc:sldMkLst>
          <pc:docMk/>
          <pc:sldMk cId="1973292121" sldId="382"/>
        </pc:sldMkLst>
        <pc:spChg chg="mod">
          <ac:chgData name="Kulinich Bohdan" userId="48e65c9f34e137d0" providerId="LiveId" clId="{5F1719DF-9111-40D5-BB90-D5A453CF7734}" dt="2020-01-19T19:42:22.817" v="8037" actId="207"/>
          <ac:spMkLst>
            <pc:docMk/>
            <pc:sldMk cId="1973292121" sldId="382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4:38:24.246" v="5236" actId="20577"/>
          <ac:spMkLst>
            <pc:docMk/>
            <pc:sldMk cId="1973292121" sldId="382"/>
            <ac:spMk id="108" creationId="{9E340279-AA2F-44A3-A17C-77BD9FA26222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36" creationId="{F698B733-15D2-4798-953B-71199D7109A3}"/>
          </ac:spMkLst>
        </pc:spChg>
        <pc:spChg chg="add del mod ord">
          <ac:chgData name="Kulinich Bohdan" userId="48e65c9f34e137d0" providerId="LiveId" clId="{5F1719DF-9111-40D5-BB90-D5A453CF7734}" dt="2020-01-15T14:08:45.666" v="5100" actId="14100"/>
          <ac:spMkLst>
            <pc:docMk/>
            <pc:sldMk cId="1973292121" sldId="382"/>
            <ac:spMk id="237" creationId="{D106722B-2ABF-482B-993E-A9B4D79EB8C9}"/>
          </ac:spMkLst>
        </pc:spChg>
        <pc:spChg chg="del">
          <ac:chgData name="Kulinich Bohdan" userId="48e65c9f34e137d0" providerId="LiveId" clId="{5F1719DF-9111-40D5-BB90-D5A453CF7734}" dt="2020-01-15T14:07:48.882" v="5049" actId="478"/>
          <ac:spMkLst>
            <pc:docMk/>
            <pc:sldMk cId="1973292121" sldId="382"/>
            <ac:spMk id="240" creationId="{BB7AC108-A7AB-4B19-A71E-E874C48056EC}"/>
          </ac:spMkLst>
        </pc:spChg>
        <pc:spChg chg="del">
          <ac:chgData name="Kulinich Bohdan" userId="48e65c9f34e137d0" providerId="LiveId" clId="{5F1719DF-9111-40D5-BB90-D5A453CF7734}" dt="2020-01-15T14:07:47.914" v="5048" actId="478"/>
          <ac:spMkLst>
            <pc:docMk/>
            <pc:sldMk cId="1973292121" sldId="382"/>
            <ac:spMk id="242" creationId="{90549AC1-A169-46C8-9F7C-0621D1458BD1}"/>
          </ac:spMkLst>
        </pc:spChg>
        <pc:spChg chg="del">
          <ac:chgData name="Kulinich Bohdan" userId="48e65c9f34e137d0" providerId="LiveId" clId="{5F1719DF-9111-40D5-BB90-D5A453CF7734}" dt="2020-01-15T14:07:47.055" v="5047" actId="478"/>
          <ac:spMkLst>
            <pc:docMk/>
            <pc:sldMk cId="1973292121" sldId="382"/>
            <ac:spMk id="246" creationId="{91075D6F-D532-4882-8091-284008228529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47" creationId="{62193221-2218-4F9E-88D8-D13DCFD4D09E}"/>
          </ac:spMkLst>
        </pc:spChg>
        <pc:spChg chg="del">
          <ac:chgData name="Kulinich Bohdan" userId="48e65c9f34e137d0" providerId="LiveId" clId="{5F1719DF-9111-40D5-BB90-D5A453CF7734}" dt="2020-01-15T14:07:45.868" v="5046" actId="478"/>
          <ac:spMkLst>
            <pc:docMk/>
            <pc:sldMk cId="1973292121" sldId="382"/>
            <ac:spMk id="248" creationId="{F4283180-3056-43F1-8501-D2336043C9A5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2" creationId="{E4AB27BF-1C9F-4318-ADBD-744301A54B91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6" creationId="{DEE15214-D9C5-47CF-B513-A4ED4EBCE367}"/>
          </ac:spMkLst>
        </pc:spChg>
        <pc:spChg chg="mod">
          <ac:chgData name="Kulinich Bohdan" userId="48e65c9f34e137d0" providerId="LiveId" clId="{5F1719DF-9111-40D5-BB90-D5A453CF7734}" dt="2020-01-15T14:37:45.989" v="5220" actId="207"/>
          <ac:spMkLst>
            <pc:docMk/>
            <pc:sldMk cId="1973292121" sldId="382"/>
            <ac:spMk id="264" creationId="{9249F299-2D7F-43F5-B3E3-DA207FD115CC}"/>
          </ac:spMkLst>
        </pc:spChg>
        <pc:grpChg chg="add mod">
          <ac:chgData name="Kulinich Bohdan" userId="48e65c9f34e137d0" providerId="LiveId" clId="{5F1719DF-9111-40D5-BB90-D5A453CF7734}" dt="2020-01-15T14:07:21.217" v="5038" actId="164"/>
          <ac:grpSpMkLst>
            <pc:docMk/>
            <pc:sldMk cId="1973292121" sldId="382"/>
            <ac:grpSpMk id="2" creationId="{95C6449E-2B7D-4562-B818-5009A7A1FD02}"/>
          </ac:grpSpMkLst>
        </pc:grpChg>
        <pc:picChg chg="ord">
          <ac:chgData name="Kulinich Bohdan" userId="48e65c9f34e137d0" providerId="LiveId" clId="{5F1719DF-9111-40D5-BB90-D5A453CF7734}" dt="2020-01-15T14:07:56.553" v="5052" actId="166"/>
          <ac:picMkLst>
            <pc:docMk/>
            <pc:sldMk cId="1973292121" sldId="382"/>
            <ac:picMk id="238" creationId="{66BC095E-6EC3-4450-AD17-C4B127B8B2A1}"/>
          </ac:picMkLst>
        </pc:picChg>
      </pc:sldChg>
      <pc:sldChg chg="addSp delSp modSp add delAnim modAnim">
        <pc:chgData name="Kulinich Bohdan" userId="48e65c9f34e137d0" providerId="LiveId" clId="{5F1719DF-9111-40D5-BB90-D5A453CF7734}" dt="2020-01-17T08:34:42.867" v="7268" actId="20577"/>
        <pc:sldMkLst>
          <pc:docMk/>
          <pc:sldMk cId="2236284322" sldId="383"/>
        </pc:sldMkLst>
        <pc:spChg chg="mod">
          <ac:chgData name="Kulinich Bohdan" userId="48e65c9f34e137d0" providerId="LiveId" clId="{5F1719DF-9111-40D5-BB90-D5A453CF7734}" dt="2020-01-15T21:46:41.201" v="5530" actId="1076"/>
          <ac:spMkLst>
            <pc:docMk/>
            <pc:sldMk cId="2236284322" sldId="383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5T21:56:24.461" v="5623" actId="1076"/>
          <ac:spMkLst>
            <pc:docMk/>
            <pc:sldMk cId="2236284322" sldId="383"/>
            <ac:spMk id="14" creationId="{D2454C26-8B4A-4005-8B4E-8F93DD6F2C17}"/>
          </ac:spMkLst>
        </pc:spChg>
        <pc:spChg chg="del mod">
          <ac:chgData name="Kulinich Bohdan" userId="48e65c9f34e137d0" providerId="LiveId" clId="{5F1719DF-9111-40D5-BB90-D5A453CF7734}" dt="2020-01-15T21:09:53.553" v="5268" actId="478"/>
          <ac:spMkLst>
            <pc:docMk/>
            <pc:sldMk cId="2236284322" sldId="383"/>
            <ac:spMk id="17" creationId="{5379CBCB-FECA-4178-B037-20AFDC837C58}"/>
          </ac:spMkLst>
        </pc:spChg>
        <pc:spChg chg="del mod">
          <ac:chgData name="Kulinich Bohdan" userId="48e65c9f34e137d0" providerId="LiveId" clId="{5F1719DF-9111-40D5-BB90-D5A453CF7734}" dt="2020-01-15T21:09:54.258" v="5269" actId="478"/>
          <ac:spMkLst>
            <pc:docMk/>
            <pc:sldMk cId="2236284322" sldId="383"/>
            <ac:spMk id="18" creationId="{7A8B0D7D-8A9C-405F-A130-35CFF3230CAF}"/>
          </ac:spMkLst>
        </pc:spChg>
        <pc:spChg chg="add mod">
          <ac:chgData name="Kulinich Bohdan" userId="48e65c9f34e137d0" providerId="LiveId" clId="{5F1719DF-9111-40D5-BB90-D5A453CF7734}" dt="2020-01-15T21:44:13.896" v="5508"/>
          <ac:spMkLst>
            <pc:docMk/>
            <pc:sldMk cId="2236284322" sldId="383"/>
            <ac:spMk id="19" creationId="{36B14BDE-E9FD-4C00-916C-F8330914C644}"/>
          </ac:spMkLst>
        </pc:spChg>
        <pc:spChg chg="del mod">
          <ac:chgData name="Kulinich Bohdan" userId="48e65c9f34e137d0" providerId="LiveId" clId="{5F1719DF-9111-40D5-BB90-D5A453CF7734}" dt="2020-01-15T21:09:54.724" v="5270" actId="478"/>
          <ac:spMkLst>
            <pc:docMk/>
            <pc:sldMk cId="2236284322" sldId="383"/>
            <ac:spMk id="19" creationId="{DB2EEF5F-657F-4C5D-9483-87365B3882B4}"/>
          </ac:spMkLst>
        </pc:spChg>
        <pc:spChg chg="add mod ord">
          <ac:chgData name="Kulinich Bohdan" userId="48e65c9f34e137d0" providerId="LiveId" clId="{5F1719DF-9111-40D5-BB90-D5A453CF7734}" dt="2020-01-15T21:45:57.696" v="5524" actId="167"/>
          <ac:spMkLst>
            <pc:docMk/>
            <pc:sldMk cId="2236284322" sldId="383"/>
            <ac:spMk id="20" creationId="{1392E7A7-A1ED-4831-BA0D-D17362E6707C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21:55:03.244" v="5588" actId="14100"/>
          <ac:spMkLst>
            <pc:docMk/>
            <pc:sldMk cId="2236284322" sldId="383"/>
            <ac:spMk id="21" creationId="{50F9E7C1-7FE1-48A4-A08B-D2B91DC626E2}"/>
          </ac:spMkLst>
        </pc:spChg>
        <pc:spChg chg="add mod">
          <ac:chgData name="Kulinich Bohdan" userId="48e65c9f34e137d0" providerId="LiveId" clId="{5F1719DF-9111-40D5-BB90-D5A453CF7734}" dt="2020-01-15T21:55:52.993" v="5612" actId="14100"/>
          <ac:spMkLst>
            <pc:docMk/>
            <pc:sldMk cId="2236284322" sldId="383"/>
            <ac:spMk id="43" creationId="{A48A383F-E8BB-48C5-BCC6-EEBB28B104B3}"/>
          </ac:spMkLst>
        </pc:spChg>
        <pc:spChg chg="add mod">
          <ac:chgData name="Kulinich Bohdan" userId="48e65c9f34e137d0" providerId="LiveId" clId="{5F1719DF-9111-40D5-BB90-D5A453CF7734}" dt="2020-01-17T08:34:42.867" v="7268" actId="20577"/>
          <ac:spMkLst>
            <pc:docMk/>
            <pc:sldMk cId="2236284322" sldId="383"/>
            <ac:spMk id="45" creationId="{043C3E40-3549-4014-AF52-3B135EA2FC2B}"/>
          </ac:spMkLst>
        </pc:spChg>
        <pc:spChg chg="add mod ord">
          <ac:chgData name="Kulinich Bohdan" userId="48e65c9f34e137d0" providerId="LiveId" clId="{5F1719DF-9111-40D5-BB90-D5A453CF7734}" dt="2020-01-17T08:34:16.243" v="7247" actId="167"/>
          <ac:spMkLst>
            <pc:docMk/>
            <pc:sldMk cId="2236284322" sldId="383"/>
            <ac:spMk id="46" creationId="{C11426F5-D55E-4161-9CDC-5927323BFA20}"/>
          </ac:spMkLst>
        </pc:spChg>
        <pc:spChg chg="add mod">
          <ac:chgData name="Kulinich Bohdan" userId="48e65c9f34e137d0" providerId="LiveId" clId="{5F1719DF-9111-40D5-BB90-D5A453CF7734}" dt="2020-01-15T22:03:29.833" v="5858" actId="14100"/>
          <ac:spMkLst>
            <pc:docMk/>
            <pc:sldMk cId="2236284322" sldId="383"/>
            <ac:spMk id="47" creationId="{3C27EF58-7365-4675-A757-25EA25AF2EE2}"/>
          </ac:spMkLst>
        </pc:spChg>
        <pc:spChg chg="add mod">
          <ac:chgData name="Kulinich Bohdan" userId="48e65c9f34e137d0" providerId="LiveId" clId="{5F1719DF-9111-40D5-BB90-D5A453CF7734}" dt="2020-01-15T22:07:32.276" v="5893" actId="1076"/>
          <ac:spMkLst>
            <pc:docMk/>
            <pc:sldMk cId="2236284322" sldId="383"/>
            <ac:spMk id="48" creationId="{82CFA134-B9E4-4B6E-BBAA-899FB07E7BAC}"/>
          </ac:spMkLst>
        </pc:spChg>
        <pc:spChg chg="add mod">
          <ac:chgData name="Kulinich Bohdan" userId="48e65c9f34e137d0" providerId="LiveId" clId="{5F1719DF-9111-40D5-BB90-D5A453CF7734}" dt="2020-01-15T22:16:23.335" v="5900" actId="14100"/>
          <ac:spMkLst>
            <pc:docMk/>
            <pc:sldMk cId="2236284322" sldId="383"/>
            <ac:spMk id="49" creationId="{EC1E96BF-FA8C-48F1-A2A2-5AE4808F893C}"/>
          </ac:spMkLst>
        </pc:spChg>
        <pc:spChg chg="add mod">
          <ac:chgData name="Kulinich Bohdan" userId="48e65c9f34e137d0" providerId="LiveId" clId="{5F1719DF-9111-40D5-BB90-D5A453CF7734}" dt="2020-01-15T22:16:26.138" v="5901" actId="14100"/>
          <ac:spMkLst>
            <pc:docMk/>
            <pc:sldMk cId="2236284322" sldId="383"/>
            <ac:spMk id="50" creationId="{190F4450-6DD8-4E12-9C53-7A45EFEE2372}"/>
          </ac:spMkLst>
        </pc:spChg>
        <pc:spChg chg="add mod">
          <ac:chgData name="Kulinich Bohdan" userId="48e65c9f34e137d0" providerId="LiveId" clId="{5F1719DF-9111-40D5-BB90-D5A453CF7734}" dt="2020-01-15T22:16:29.809" v="5902" actId="14100"/>
          <ac:spMkLst>
            <pc:docMk/>
            <pc:sldMk cId="2236284322" sldId="383"/>
            <ac:spMk id="51" creationId="{7E6E127F-7C05-4849-969A-3E8E2B032502}"/>
          </ac:spMkLst>
        </pc:spChg>
        <pc:spChg chg="add mod">
          <ac:chgData name="Kulinich Bohdan" userId="48e65c9f34e137d0" providerId="LiveId" clId="{5F1719DF-9111-40D5-BB90-D5A453CF7734}" dt="2020-01-15T22:16:31.861" v="5903" actId="14100"/>
          <ac:spMkLst>
            <pc:docMk/>
            <pc:sldMk cId="2236284322" sldId="383"/>
            <ac:spMk id="52" creationId="{3279E301-E14E-4BAB-AD76-5C36F144F310}"/>
          </ac:spMkLst>
        </pc:spChg>
        <pc:spChg chg="del">
          <ac:chgData name="Kulinich Bohdan" userId="48e65c9f34e137d0" providerId="LiveId" clId="{5F1719DF-9111-40D5-BB90-D5A453CF7734}" dt="2020-01-15T21:08:46.697" v="5265" actId="478"/>
          <ac:spMkLst>
            <pc:docMk/>
            <pc:sldMk cId="2236284322" sldId="383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91" creationId="{5F25B0C8-1CF3-4F1E-83C0-7BD6E8842565}"/>
          </ac:spMkLst>
        </pc:spChg>
        <pc:grpChg chg="mod">
          <ac:chgData name="Kulinich Bohdan" userId="48e65c9f34e137d0" providerId="LiveId" clId="{5F1719DF-9111-40D5-BB90-D5A453CF7734}" dt="2020-01-15T21:30:40.274" v="5401"/>
          <ac:grpSpMkLst>
            <pc:docMk/>
            <pc:sldMk cId="2236284322" sldId="383"/>
            <ac:grpSpMk id="29" creationId="{9D327182-9C48-4516-981D-8517B3BDA972}"/>
          </ac:grpSpMkLst>
        </pc:grpChg>
        <pc:grpChg chg="mod">
          <ac:chgData name="Kulinich Bohdan" userId="48e65c9f34e137d0" providerId="LiveId" clId="{5F1719DF-9111-40D5-BB90-D5A453CF7734}" dt="2020-01-15T21:31:04.917" v="5412"/>
          <ac:grpSpMkLst>
            <pc:docMk/>
            <pc:sldMk cId="2236284322" sldId="383"/>
            <ac:grpSpMk id="35" creationId="{E5A835A9-5896-403D-9A39-E8C9E0805A3E}"/>
          </ac:grpSpMkLst>
        </pc:grpChg>
        <pc:picChg chg="add">
          <ac:chgData name="Kulinich Bohdan" userId="48e65c9f34e137d0" providerId="LiveId" clId="{5F1719DF-9111-40D5-BB90-D5A453CF7734}" dt="2020-01-15T21:59:41.375" v="5681"/>
          <ac:picMkLst>
            <pc:docMk/>
            <pc:sldMk cId="2236284322" sldId="383"/>
            <ac:picMk id="44" creationId="{A0ACCDD6-2CA9-45F4-BA1F-65D1E2072E12}"/>
          </ac:picMkLst>
        </pc:picChg>
        <pc:inkChg chg="add del">
          <ac:chgData name="Kulinich Bohdan" userId="48e65c9f34e137d0" providerId="LiveId" clId="{5F1719DF-9111-40D5-BB90-D5A453CF7734}" dt="2020-01-15T21:29:59.266" v="5388" actId="9405"/>
          <ac:inkMkLst>
            <pc:docMk/>
            <pc:sldMk cId="2236284322" sldId="383"/>
            <ac:inkMk id="22" creationId="{08CF1CED-B1BD-49B8-B795-66CC126346C5}"/>
          </ac:inkMkLst>
        </pc:inkChg>
        <pc:inkChg chg="add del">
          <ac:chgData name="Kulinich Bohdan" userId="48e65c9f34e137d0" providerId="LiveId" clId="{5F1719DF-9111-40D5-BB90-D5A453CF7734}" dt="2020-01-15T21:30:12.830" v="5390" actId="9405"/>
          <ac:inkMkLst>
            <pc:docMk/>
            <pc:sldMk cId="2236284322" sldId="383"/>
            <ac:inkMk id="23" creationId="{631C8B22-4F6D-4921-867C-5852D5B4F57B}"/>
          </ac:inkMkLst>
        </pc:inkChg>
        <pc:inkChg chg="add del">
          <ac:chgData name="Kulinich Bohdan" userId="48e65c9f34e137d0" providerId="LiveId" clId="{5F1719DF-9111-40D5-BB90-D5A453CF7734}" dt="2020-01-15T21:30:16.263" v="5392" actId="9405"/>
          <ac:inkMkLst>
            <pc:docMk/>
            <pc:sldMk cId="2236284322" sldId="383"/>
            <ac:inkMk id="24" creationId="{4BB7DA7D-B390-4EBF-AE77-56CC4BB787AE}"/>
          </ac:inkMkLst>
        </pc:inkChg>
        <pc:inkChg chg="add del">
          <ac:chgData name="Kulinich Bohdan" userId="48e65c9f34e137d0" providerId="LiveId" clId="{5F1719DF-9111-40D5-BB90-D5A453CF7734}" dt="2020-01-15T21:30:20.857" v="5394" actId="9405"/>
          <ac:inkMkLst>
            <pc:docMk/>
            <pc:sldMk cId="2236284322" sldId="383"/>
            <ac:inkMk id="25" creationId="{7CC1F5FF-BE4C-49A0-9764-E5D0CBB1C6D1}"/>
          </ac:inkMkLst>
        </pc:inkChg>
        <pc:inkChg chg="add del">
          <ac:chgData name="Kulinich Bohdan" userId="48e65c9f34e137d0" providerId="LiveId" clId="{5F1719DF-9111-40D5-BB90-D5A453CF7734}" dt="2020-01-15T21:30:24.449" v="5396" actId="9405"/>
          <ac:inkMkLst>
            <pc:docMk/>
            <pc:sldMk cId="2236284322" sldId="383"/>
            <ac:inkMk id="26" creationId="{4E7B491D-2B15-4697-B88C-615AB8FFC4BD}"/>
          </ac:inkMkLst>
        </pc:inkChg>
        <pc:inkChg chg="add del mod">
          <ac:chgData name="Kulinich Bohdan" userId="48e65c9f34e137d0" providerId="LiveId" clId="{5F1719DF-9111-40D5-BB90-D5A453CF7734}" dt="2020-01-15T21:30:42.295" v="5402" actId="9405"/>
          <ac:inkMkLst>
            <pc:docMk/>
            <pc:sldMk cId="2236284322" sldId="383"/>
            <ac:inkMk id="27" creationId="{592B1846-FB5B-44B2-8161-9BA52C9FF56A}"/>
          </ac:inkMkLst>
        </pc:inkChg>
        <pc:inkChg chg="add del mod">
          <ac:chgData name="Kulinich Bohdan" userId="48e65c9f34e137d0" providerId="LiveId" clId="{5F1719DF-9111-40D5-BB90-D5A453CF7734}" dt="2020-01-15T21:30:40.274" v="5401"/>
          <ac:inkMkLst>
            <pc:docMk/>
            <pc:sldMk cId="2236284322" sldId="383"/>
            <ac:inkMk id="28" creationId="{DEDF3D32-A10C-4FD2-8D9B-EC068EA3FBC8}"/>
          </ac:inkMkLst>
        </pc:inkChg>
        <pc:inkChg chg="add del">
          <ac:chgData name="Kulinich Bohdan" userId="48e65c9f34e137d0" providerId="LiveId" clId="{5F1719DF-9111-40D5-BB90-D5A453CF7734}" dt="2020-01-15T21:30:46.519" v="5404" actId="9405"/>
          <ac:inkMkLst>
            <pc:docMk/>
            <pc:sldMk cId="2236284322" sldId="383"/>
            <ac:inkMk id="30" creationId="{E60AB8B2-87F0-42C7-BA2A-0D9BBA514C8F}"/>
          </ac:inkMkLst>
        </pc:inkChg>
        <pc:inkChg chg="add del">
          <ac:chgData name="Kulinich Bohdan" userId="48e65c9f34e137d0" providerId="LiveId" clId="{5F1719DF-9111-40D5-BB90-D5A453CF7734}" dt="2020-01-15T21:30:51.292" v="5406" actId="9405"/>
          <ac:inkMkLst>
            <pc:docMk/>
            <pc:sldMk cId="2236284322" sldId="383"/>
            <ac:inkMk id="31" creationId="{F1ACC144-A3E6-4E72-8AAD-CC34F58A6A11}"/>
          </ac:inkMkLst>
        </pc:inkChg>
        <pc:inkChg chg="add del mod">
          <ac:chgData name="Kulinich Bohdan" userId="48e65c9f34e137d0" providerId="LiveId" clId="{5F1719DF-9111-40D5-BB90-D5A453CF7734}" dt="2020-01-15T21:33:14.961" v="5422" actId="478"/>
          <ac:inkMkLst>
            <pc:docMk/>
            <pc:sldMk cId="2236284322" sldId="383"/>
            <ac:inkMk id="32" creationId="{0724B3DA-F97C-48F6-9D22-633D7BC8A0A4}"/>
          </ac:inkMkLst>
        </pc:inkChg>
        <pc:inkChg chg="add del mod">
          <ac:chgData name="Kulinich Bohdan" userId="48e65c9f34e137d0" providerId="LiveId" clId="{5F1719DF-9111-40D5-BB90-D5A453CF7734}" dt="2020-01-15T21:31:05.380" v="5413" actId="9405"/>
          <ac:inkMkLst>
            <pc:docMk/>
            <pc:sldMk cId="2236284322" sldId="383"/>
            <ac:inkMk id="33" creationId="{790878A2-AAB2-4DB6-BF01-F437E5B477CC}"/>
          </ac:inkMkLst>
        </pc:inkChg>
        <pc:inkChg chg="add del mod">
          <ac:chgData name="Kulinich Bohdan" userId="48e65c9f34e137d0" providerId="LiveId" clId="{5F1719DF-9111-40D5-BB90-D5A453CF7734}" dt="2020-01-15T21:31:04.917" v="5412"/>
          <ac:inkMkLst>
            <pc:docMk/>
            <pc:sldMk cId="2236284322" sldId="383"/>
            <ac:inkMk id="34" creationId="{36CC139D-FD7C-47AF-8977-08F45D5F144F}"/>
          </ac:inkMkLst>
        </pc:inkChg>
        <pc:inkChg chg="add del">
          <ac:chgData name="Kulinich Bohdan" userId="48e65c9f34e137d0" providerId="LiveId" clId="{5F1719DF-9111-40D5-BB90-D5A453CF7734}" dt="2020-01-15T21:31:12.884" v="5417" actId="9405"/>
          <ac:inkMkLst>
            <pc:docMk/>
            <pc:sldMk cId="2236284322" sldId="383"/>
            <ac:inkMk id="36" creationId="{601B0EE9-1B10-4C2A-910A-655455E3D7E6}"/>
          </ac:inkMkLst>
        </pc:inkChg>
        <pc:inkChg chg="add del">
          <ac:chgData name="Kulinich Bohdan" userId="48e65c9f34e137d0" providerId="LiveId" clId="{5F1719DF-9111-40D5-BB90-D5A453CF7734}" dt="2020-01-15T21:31:11.564" v="5416" actId="9405"/>
          <ac:inkMkLst>
            <pc:docMk/>
            <pc:sldMk cId="2236284322" sldId="383"/>
            <ac:inkMk id="37" creationId="{78F7EB69-3145-4536-AA4D-D8CD9F11FC01}"/>
          </ac:inkMkLst>
        </pc:inkChg>
        <pc:cxnChg chg="add del">
          <ac:chgData name="Kulinich Bohdan" userId="48e65c9f34e137d0" providerId="LiveId" clId="{5F1719DF-9111-40D5-BB90-D5A453CF7734}" dt="2020-01-15T21:36:14.953" v="5440"/>
          <ac:cxnSpMkLst>
            <pc:docMk/>
            <pc:sldMk cId="2236284322" sldId="383"/>
            <ac:cxnSpMk id="23" creationId="{B742940A-97FF-4FAE-ADC6-4A2767AAA049}"/>
          </ac:cxnSpMkLst>
        </pc:cxnChg>
        <pc:cxnChg chg="add mod ord">
          <ac:chgData name="Kulinich Bohdan" userId="48e65c9f34e137d0" providerId="LiveId" clId="{5F1719DF-9111-40D5-BB90-D5A453CF7734}" dt="2020-01-15T21:46:46.809" v="5531" actId="166"/>
          <ac:cxnSpMkLst>
            <pc:docMk/>
            <pc:sldMk cId="2236284322" sldId="383"/>
            <ac:cxnSpMk id="24" creationId="{393E76C2-46A4-4069-BC2A-276128B9ADFC}"/>
          </ac:cxnSpMkLst>
        </pc:cxnChg>
        <pc:cxnChg chg="add mod ord">
          <ac:chgData name="Kulinich Bohdan" userId="48e65c9f34e137d0" providerId="LiveId" clId="{5F1719DF-9111-40D5-BB90-D5A453CF7734}" dt="2020-01-15T21:46:13.177" v="5525" actId="166"/>
          <ac:cxnSpMkLst>
            <pc:docMk/>
            <pc:sldMk cId="2236284322" sldId="383"/>
            <ac:cxnSpMk id="26" creationId="{007691DF-7AFE-466A-ACFA-FC6F32B65847}"/>
          </ac:cxnSpMkLst>
        </pc:cxnChg>
        <pc:cxnChg chg="add mod ord">
          <ac:chgData name="Kulinich Bohdan" userId="48e65c9f34e137d0" providerId="LiveId" clId="{5F1719DF-9111-40D5-BB90-D5A453CF7734}" dt="2020-01-15T21:46:34.396" v="5528" actId="166"/>
          <ac:cxnSpMkLst>
            <pc:docMk/>
            <pc:sldMk cId="2236284322" sldId="383"/>
            <ac:cxnSpMk id="27" creationId="{F35E121F-AE48-40F4-B327-1B2ACCBDC5D0}"/>
          </ac:cxnSpMkLst>
        </pc:cxnChg>
        <pc:cxnChg chg="add mod ord">
          <ac:chgData name="Kulinich Bohdan" userId="48e65c9f34e137d0" providerId="LiveId" clId="{5F1719DF-9111-40D5-BB90-D5A453CF7734}" dt="2020-01-15T21:46:19.296" v="5526" actId="166"/>
          <ac:cxnSpMkLst>
            <pc:docMk/>
            <pc:sldMk cId="2236284322" sldId="383"/>
            <ac:cxnSpMk id="30" creationId="{F0163FF0-A630-445A-BEFB-3B975DFDEBCB}"/>
          </ac:cxnSpMkLst>
        </pc:cxnChg>
        <pc:cxnChg chg="add mod ord">
          <ac:chgData name="Kulinich Bohdan" userId="48e65c9f34e137d0" providerId="LiveId" clId="{5F1719DF-9111-40D5-BB90-D5A453CF7734}" dt="2020-01-15T21:47:04.237" v="5532" actId="166"/>
          <ac:cxnSpMkLst>
            <pc:docMk/>
            <pc:sldMk cId="2236284322" sldId="383"/>
            <ac:cxnSpMk id="79" creationId="{A6F97701-D0BC-4545-B1D5-C67ACF4160EB}"/>
          </ac:cxnSpMkLst>
        </pc:cxnChg>
        <pc:cxnChg chg="add del mod">
          <ac:chgData name="Kulinich Bohdan" userId="48e65c9f34e137d0" providerId="LiveId" clId="{5F1719DF-9111-40D5-BB90-D5A453CF7734}" dt="2020-01-15T21:14:38.797" v="5297" actId="478"/>
          <ac:cxnSpMkLst>
            <pc:docMk/>
            <pc:sldMk cId="2236284322" sldId="383"/>
            <ac:cxnSpMk id="85" creationId="{9D9C281D-4B27-418B-A8E7-1160FFCB2390}"/>
          </ac:cxnSpMkLst>
        </pc:cxnChg>
        <pc:cxnChg chg="add 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91" creationId="{35555EA5-DBE2-46F1-88E9-07E10BCD4DC0}"/>
          </ac:cxnSpMkLst>
        </pc:cxnChg>
        <pc:cxnChg chg="add del">
          <ac:chgData name="Kulinich Bohdan" userId="48e65c9f34e137d0" providerId="LiveId" clId="{5F1719DF-9111-40D5-BB90-D5A453CF7734}" dt="2020-01-15T21:18:23.036" v="5373"/>
          <ac:cxnSpMkLst>
            <pc:docMk/>
            <pc:sldMk cId="2236284322" sldId="383"/>
            <ac:cxnSpMk id="95" creationId="{D100B6B5-CC1B-4A0A-AFC2-083BC3346580}"/>
          </ac:cxnSpMkLst>
        </pc:cxnChg>
        <pc:cxnChg chg="add del mod">
          <ac:chgData name="Kulinich Bohdan" userId="48e65c9f34e137d0" providerId="LiveId" clId="{5F1719DF-9111-40D5-BB90-D5A453CF7734}" dt="2020-01-15T21:34:25.697" v="5430" actId="478"/>
          <ac:cxnSpMkLst>
            <pc:docMk/>
            <pc:sldMk cId="2236284322" sldId="383"/>
            <ac:cxnSpMk id="96" creationId="{41F805A7-2986-4674-A435-C950F077A8BC}"/>
          </ac:cxnSpMkLst>
        </pc:cxnChg>
        <pc:cxnChg chg="add del mod">
          <ac:chgData name="Kulinich Bohdan" userId="48e65c9f34e137d0" providerId="LiveId" clId="{5F1719DF-9111-40D5-BB90-D5A453CF7734}" dt="2020-01-15T21:34:27.189" v="5431" actId="478"/>
          <ac:cxnSpMkLst>
            <pc:docMk/>
            <pc:sldMk cId="2236284322" sldId="383"/>
            <ac:cxnSpMk id="98" creationId="{6204CEF7-D72D-448D-9CE3-526AF13F4B0E}"/>
          </ac:cxnSpMkLst>
        </pc:cxnChg>
        <pc:cxnChg chg="add del mod ord">
          <ac:chgData name="Kulinich Bohdan" userId="48e65c9f34e137d0" providerId="LiveId" clId="{5F1719DF-9111-40D5-BB90-D5A453CF7734}" dt="2020-01-15T21:46:28.963" v="5527" actId="166"/>
          <ac:cxnSpMkLst>
            <pc:docMk/>
            <pc:sldMk cId="2236284322" sldId="383"/>
            <ac:cxnSpMk id="115" creationId="{E197E7EC-C781-4B91-8B26-9AA1EA0ABC88}"/>
          </ac:cxnSpMkLst>
        </pc:cxnChg>
        <pc:cxnChg chg="add mod">
          <ac:chgData name="Kulinich Bohdan" userId="48e65c9f34e137d0" providerId="LiveId" clId="{5F1719DF-9111-40D5-BB90-D5A453CF7734}" dt="2020-01-15T21:36:10.583" v="5438" actId="14100"/>
          <ac:cxnSpMkLst>
            <pc:docMk/>
            <pc:sldMk cId="2236284322" sldId="383"/>
            <ac:cxnSpMk id="117" creationId="{5A87EF2F-AD68-40B1-8F4D-FF7C951D09AD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28" creationId="{D07FCD67-6E04-44C9-AC5D-A1C94EAE2CFF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3" creationId="{A97726A0-9142-49FD-ACC0-3712E3690D50}"/>
          </ac:cxnSpMkLst>
        </pc:cxnChg>
        <pc:cxnChg chg="mod ord">
          <ac:chgData name="Kulinich Bohdan" userId="48e65c9f34e137d0" providerId="LiveId" clId="{5F1719DF-9111-40D5-BB90-D5A453CF7734}" dt="2020-01-15T21:47:34.828" v="5536" actId="166"/>
          <ac:cxnSpMkLst>
            <pc:docMk/>
            <pc:sldMk cId="2236284322" sldId="383"/>
            <ac:cxnSpMk id="134" creationId="{238E6011-4F62-44F6-83A3-C9F9E6953FD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7" creationId="{2DD16BC3-0621-42C5-9A55-1676A489D891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9" creationId="{66EAB8FC-9554-4C12-95A6-B00BDE36E9CA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0" creationId="{CB66B44E-F0B1-4EB3-B609-4407D542A70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2" creationId="{64C1549D-6C81-438F-894E-13FCABF8D254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3" creationId="{A8B8777C-A25B-4E50-A723-A86A0AC13ABA}"/>
          </ac:cxnSpMkLst>
        </pc:cxnChg>
        <pc:cxnChg chg="mod ord">
          <ac:chgData name="Kulinich Bohdan" userId="48e65c9f34e137d0" providerId="LiveId" clId="{5F1719DF-9111-40D5-BB90-D5A453CF7734}" dt="2020-01-15T21:47:24.133" v="5535" actId="166"/>
          <ac:cxnSpMkLst>
            <pc:docMk/>
            <pc:sldMk cId="2236284322" sldId="383"/>
            <ac:cxnSpMk id="145" creationId="{9DDD965F-08B4-4C66-8E90-122441929C0E}"/>
          </ac:cxnSpMkLst>
        </pc:cxnChg>
        <pc:cxnChg chg="mod ord">
          <ac:chgData name="Kulinich Bohdan" userId="48e65c9f34e137d0" providerId="LiveId" clId="{5F1719DF-9111-40D5-BB90-D5A453CF7734}" dt="2020-01-15T21:47:15.264" v="5534" actId="166"/>
          <ac:cxnSpMkLst>
            <pc:docMk/>
            <pc:sldMk cId="2236284322" sldId="383"/>
            <ac:cxnSpMk id="146" creationId="{3776D2C0-61CE-4B04-8353-0D1385DB7F8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7" creationId="{E147431C-08ED-437C-B691-5D32BA9ED33C}"/>
          </ac:cxnSpMkLst>
        </pc:cxnChg>
        <pc:cxnChg chg="mod ord">
          <ac:chgData name="Kulinich Bohdan" userId="48e65c9f34e137d0" providerId="LiveId" clId="{5F1719DF-9111-40D5-BB90-D5A453CF7734}" dt="2020-01-15T21:47:08.744" v="5533" actId="166"/>
          <ac:cxnSpMkLst>
            <pc:docMk/>
            <pc:sldMk cId="2236284322" sldId="383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3" creationId="{AA6DC7EB-1A73-4868-80A3-D4E728A08E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9" creationId="{0B001B5C-F658-417A-BF1C-18C276D335E8}"/>
          </ac:cxnSpMkLst>
        </pc:cxnChg>
      </pc:sldChg>
      <pc:sldChg chg="addSp delSp modSp delAnim modAnim">
        <pc:chgData name="Kulinich Bohdan" userId="48e65c9f34e137d0" providerId="LiveId" clId="{5F1719DF-9111-40D5-BB90-D5A453CF7734}" dt="2020-01-19T19:48:00.127" v="8071" actId="207"/>
        <pc:sldMkLst>
          <pc:docMk/>
          <pc:sldMk cId="2616573316" sldId="384"/>
        </pc:sldMkLst>
        <pc:spChg chg="mod">
          <ac:chgData name="Kulinich Bohdan" userId="48e65c9f34e137d0" providerId="LiveId" clId="{5F1719DF-9111-40D5-BB90-D5A453CF7734}" dt="2020-01-16T09:41:01.100" v="6083" actId="207"/>
          <ac:spMkLst>
            <pc:docMk/>
            <pc:sldMk cId="2616573316" sldId="38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6T09:26:06.170" v="5946" actId="14100"/>
          <ac:spMkLst>
            <pc:docMk/>
            <pc:sldMk cId="2616573316" sldId="384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6T09:26:54.923" v="5984" actId="20577"/>
          <ac:spMkLst>
            <pc:docMk/>
            <pc:sldMk cId="2616573316" sldId="384"/>
            <ac:spMk id="5" creationId="{761166C0-9CEF-4FE6-9F86-FFDCCB4226ED}"/>
          </ac:spMkLst>
        </pc:spChg>
        <pc:spChg chg="add mod topLvl">
          <ac:chgData name="Kulinich Bohdan" userId="48e65c9f34e137d0" providerId="LiveId" clId="{5F1719DF-9111-40D5-BB90-D5A453CF7734}" dt="2020-01-16T10:22:04.869" v="6615" actId="207"/>
          <ac:spMkLst>
            <pc:docMk/>
            <pc:sldMk cId="2616573316" sldId="384"/>
            <ac:spMk id="7" creationId="{F95A1D10-BDCB-4A8A-AA70-3F055CCB5AFC}"/>
          </ac:spMkLst>
        </pc:spChg>
        <pc:spChg chg="add mod topLvl">
          <ac:chgData name="Kulinich Bohdan" userId="48e65c9f34e137d0" providerId="LiveId" clId="{5F1719DF-9111-40D5-BB90-D5A453CF7734}" dt="2020-01-19T19:48:00.127" v="8071" actId="207"/>
          <ac:spMkLst>
            <pc:docMk/>
            <pc:sldMk cId="2616573316" sldId="384"/>
            <ac:spMk id="8" creationId="{E10D1BB4-4DD3-400F-B247-7F753AD56F8D}"/>
          </ac:spMkLst>
        </pc:spChg>
        <pc:spChg chg="add del">
          <ac:chgData name="Kulinich Bohdan" userId="48e65c9f34e137d0" providerId="LiveId" clId="{5F1719DF-9111-40D5-BB90-D5A453CF7734}" dt="2020-01-16T09:29:04.487" v="5993" actId="478"/>
          <ac:spMkLst>
            <pc:docMk/>
            <pc:sldMk cId="2616573316" sldId="384"/>
            <ac:spMk id="11" creationId="{825C102F-BCD7-4B55-9B4B-FD7F0135F54F}"/>
          </ac:spMkLst>
        </pc:spChg>
        <pc:spChg chg="add del">
          <ac:chgData name="Kulinich Bohdan" userId="48e65c9f34e137d0" providerId="LiveId" clId="{5F1719DF-9111-40D5-BB90-D5A453CF7734}" dt="2020-01-16T09:29:24.373" v="6012" actId="478"/>
          <ac:spMkLst>
            <pc:docMk/>
            <pc:sldMk cId="2616573316" sldId="384"/>
            <ac:spMk id="14" creationId="{1B495799-DA41-455B-9FE4-423B33E29CD6}"/>
          </ac:spMkLst>
        </pc:spChg>
        <pc:spChg chg="add del">
          <ac:chgData name="Kulinich Bohdan" userId="48e65c9f34e137d0" providerId="LiveId" clId="{5F1719DF-9111-40D5-BB90-D5A453CF7734}" dt="2020-01-16T09:29:09.689" v="5997" actId="478"/>
          <ac:spMkLst>
            <pc:docMk/>
            <pc:sldMk cId="2616573316" sldId="384"/>
            <ac:spMk id="24" creationId="{CA1F9302-367E-48A6-B0FE-93B10FECA07F}"/>
          </ac:spMkLst>
        </pc:spChg>
        <pc:spChg chg="add del">
          <ac:chgData name="Kulinich Bohdan" userId="48e65c9f34e137d0" providerId="LiveId" clId="{5F1719DF-9111-40D5-BB90-D5A453CF7734}" dt="2020-01-16T09:29:07.752" v="5995" actId="478"/>
          <ac:spMkLst>
            <pc:docMk/>
            <pc:sldMk cId="2616573316" sldId="384"/>
            <ac:spMk id="25" creationId="{80B449EC-CD23-4F3C-A082-5E0C3573E970}"/>
          </ac:spMkLst>
        </pc:spChg>
        <pc:spChg chg="add del">
          <ac:chgData name="Kulinich Bohdan" userId="48e65c9f34e137d0" providerId="LiveId" clId="{5F1719DF-9111-40D5-BB90-D5A453CF7734}" dt="2020-01-16T09:28:56.926" v="5987" actId="478"/>
          <ac:spMkLst>
            <pc:docMk/>
            <pc:sldMk cId="2616573316" sldId="384"/>
            <ac:spMk id="26" creationId="{8E1F950C-729F-4425-B74C-4D301178F8C8}"/>
          </ac:spMkLst>
        </pc:spChg>
        <pc:spChg chg="add del">
          <ac:chgData name="Kulinich Bohdan" userId="48e65c9f34e137d0" providerId="LiveId" clId="{5F1719DF-9111-40D5-BB90-D5A453CF7734}" dt="2020-01-16T09:29:13.610" v="6001" actId="478"/>
          <ac:spMkLst>
            <pc:docMk/>
            <pc:sldMk cId="2616573316" sldId="384"/>
            <ac:spMk id="27" creationId="{FD7CDB62-8D66-45F6-8819-E6E715FB8039}"/>
          </ac:spMkLst>
        </pc:spChg>
        <pc:spChg chg="add del">
          <ac:chgData name="Kulinich Bohdan" userId="48e65c9f34e137d0" providerId="LiveId" clId="{5F1719DF-9111-40D5-BB90-D5A453CF7734}" dt="2020-01-16T09:29:20.592" v="6008" actId="478"/>
          <ac:spMkLst>
            <pc:docMk/>
            <pc:sldMk cId="2616573316" sldId="384"/>
            <ac:spMk id="28" creationId="{B1285A1B-70E0-407C-B698-4B81910B1B65}"/>
          </ac:spMkLst>
        </pc:spChg>
        <pc:spChg chg="add del">
          <ac:chgData name="Kulinich Bohdan" userId="48e65c9f34e137d0" providerId="LiveId" clId="{5F1719DF-9111-40D5-BB90-D5A453CF7734}" dt="2020-01-16T09:29:16.796" v="6004" actId="478"/>
          <ac:spMkLst>
            <pc:docMk/>
            <pc:sldMk cId="2616573316" sldId="384"/>
            <ac:spMk id="29" creationId="{0785E0DE-EC55-4378-B02F-5BFD244E1725}"/>
          </ac:spMkLst>
        </pc:spChg>
        <pc:spChg chg="add del">
          <ac:chgData name="Kulinich Bohdan" userId="48e65c9f34e137d0" providerId="LiveId" clId="{5F1719DF-9111-40D5-BB90-D5A453CF7734}" dt="2020-01-16T09:29:22.045" v="6009" actId="478"/>
          <ac:spMkLst>
            <pc:docMk/>
            <pc:sldMk cId="2616573316" sldId="384"/>
            <ac:spMk id="30" creationId="{EA2D5A11-77A4-4B0F-9DE6-F31482506BFC}"/>
          </ac:spMkLst>
        </pc:spChg>
        <pc:spChg chg="add del">
          <ac:chgData name="Kulinich Bohdan" userId="48e65c9f34e137d0" providerId="LiveId" clId="{5F1719DF-9111-40D5-BB90-D5A453CF7734}" dt="2020-01-16T09:29:06.127" v="5994" actId="478"/>
          <ac:spMkLst>
            <pc:docMk/>
            <pc:sldMk cId="2616573316" sldId="384"/>
            <ac:spMk id="31" creationId="{EADD82FA-FEEF-41CB-A03D-8F7B3A1C81B8}"/>
          </ac:spMkLst>
        </pc:spChg>
        <pc:spChg chg="add del">
          <ac:chgData name="Kulinich Bohdan" userId="48e65c9f34e137d0" providerId="LiveId" clId="{5F1719DF-9111-40D5-BB90-D5A453CF7734}" dt="2020-01-16T09:29:10.548" v="5998" actId="478"/>
          <ac:spMkLst>
            <pc:docMk/>
            <pc:sldMk cId="2616573316" sldId="384"/>
            <ac:spMk id="32" creationId="{9142F657-F4B2-4AEA-A784-A72C1872C357}"/>
          </ac:spMkLst>
        </pc:spChg>
        <pc:spChg chg="add del">
          <ac:chgData name="Kulinich Bohdan" userId="48e65c9f34e137d0" providerId="LiveId" clId="{5F1719DF-9111-40D5-BB90-D5A453CF7734}" dt="2020-01-16T09:28:58.472" v="5989" actId="478"/>
          <ac:spMkLst>
            <pc:docMk/>
            <pc:sldMk cId="2616573316" sldId="384"/>
            <ac:spMk id="33" creationId="{885B8367-55E2-481A-AE83-AC52BF7CC0B3}"/>
          </ac:spMkLst>
        </pc:spChg>
        <pc:spChg chg="add del">
          <ac:chgData name="Kulinich Bohdan" userId="48e65c9f34e137d0" providerId="LiveId" clId="{5F1719DF-9111-40D5-BB90-D5A453CF7734}" dt="2020-01-16T09:29:11.626" v="5999" actId="478"/>
          <ac:spMkLst>
            <pc:docMk/>
            <pc:sldMk cId="2616573316" sldId="384"/>
            <ac:spMk id="34" creationId="{0A8ACC57-364C-4114-97BE-4420FF8F1316}"/>
          </ac:spMkLst>
        </pc:spChg>
        <pc:spChg chg="add del">
          <ac:chgData name="Kulinich Bohdan" userId="48e65c9f34e137d0" providerId="LiveId" clId="{5F1719DF-9111-40D5-BB90-D5A453CF7734}" dt="2020-01-16T09:29:17.656" v="6005" actId="478"/>
          <ac:spMkLst>
            <pc:docMk/>
            <pc:sldMk cId="2616573316" sldId="384"/>
            <ac:spMk id="35" creationId="{158B517A-AD70-497F-97F6-07D2DCA791DF}"/>
          </ac:spMkLst>
        </pc:spChg>
        <pc:spChg chg="add del">
          <ac:chgData name="Kulinich Bohdan" userId="48e65c9f34e137d0" providerId="LiveId" clId="{5F1719DF-9111-40D5-BB90-D5A453CF7734}" dt="2020-01-16T09:29:19.311" v="6007" actId="478"/>
          <ac:spMkLst>
            <pc:docMk/>
            <pc:sldMk cId="2616573316" sldId="384"/>
            <ac:spMk id="36" creationId="{6E8E4F03-8DEA-4EDE-A789-9D62AB6C38E6}"/>
          </ac:spMkLst>
        </pc:spChg>
        <pc:spChg chg="add del">
          <ac:chgData name="Kulinich Bohdan" userId="48e65c9f34e137d0" providerId="LiveId" clId="{5F1719DF-9111-40D5-BB90-D5A453CF7734}" dt="2020-01-16T09:29:23.514" v="6011" actId="478"/>
          <ac:spMkLst>
            <pc:docMk/>
            <pc:sldMk cId="2616573316" sldId="384"/>
            <ac:spMk id="37" creationId="{DC392481-0006-44CC-A39B-0AE1056F7C5F}"/>
          </ac:spMkLst>
        </pc:spChg>
        <pc:spChg chg="add mod ord">
          <ac:chgData name="Kulinich Bohdan" userId="48e65c9f34e137d0" providerId="LiveId" clId="{5F1719DF-9111-40D5-BB90-D5A453CF7734}" dt="2020-01-16T09:39:51.382" v="6082" actId="167"/>
          <ac:spMkLst>
            <pc:docMk/>
            <pc:sldMk cId="2616573316" sldId="384"/>
            <ac:spMk id="81" creationId="{F214E9D4-5325-48E3-A1BC-9ECE514D538C}"/>
          </ac:spMkLst>
        </pc:spChg>
        <pc:spChg chg="add mod">
          <ac:chgData name="Kulinich Bohdan" userId="48e65c9f34e137d0" providerId="LiveId" clId="{5F1719DF-9111-40D5-BB90-D5A453CF7734}" dt="2020-01-16T09:47:06.687" v="6148" actId="1076"/>
          <ac:spMkLst>
            <pc:docMk/>
            <pc:sldMk cId="2616573316" sldId="384"/>
            <ac:spMk id="82" creationId="{59DB9F30-1664-4B0B-9A16-55AE0FCA2744}"/>
          </ac:spMkLst>
        </pc:spChg>
        <pc:spChg chg="add mod">
          <ac:chgData name="Kulinich Bohdan" userId="48e65c9f34e137d0" providerId="LiveId" clId="{5F1719DF-9111-40D5-BB90-D5A453CF7734}" dt="2020-01-16T09:47:36.055" v="6151" actId="16959"/>
          <ac:spMkLst>
            <pc:docMk/>
            <pc:sldMk cId="2616573316" sldId="384"/>
            <ac:spMk id="83" creationId="{26EA1B4C-830B-452B-8408-2319600D1F91}"/>
          </ac:spMkLst>
        </pc:spChg>
        <pc:spChg chg="add mod ord">
          <ac:chgData name="Kulinich Bohdan" userId="48e65c9f34e137d0" providerId="LiveId" clId="{5F1719DF-9111-40D5-BB90-D5A453CF7734}" dt="2020-01-16T09:49:13.907" v="6214" actId="170"/>
          <ac:spMkLst>
            <pc:docMk/>
            <pc:sldMk cId="2616573316" sldId="384"/>
            <ac:spMk id="84" creationId="{AF8742C6-F2EF-4B3B-B7EC-17A43226C436}"/>
          </ac:spMkLst>
        </pc:spChg>
        <pc:spChg chg="add mod">
          <ac:chgData name="Kulinich Bohdan" userId="48e65c9f34e137d0" providerId="LiveId" clId="{5F1719DF-9111-40D5-BB90-D5A453CF7734}" dt="2020-01-16T09:51:16.043" v="6249" actId="1076"/>
          <ac:spMkLst>
            <pc:docMk/>
            <pc:sldMk cId="2616573316" sldId="384"/>
            <ac:spMk id="85" creationId="{039AB050-DA7B-41CA-9B36-B2A48DC332FB}"/>
          </ac:spMkLst>
        </pc:spChg>
        <pc:spChg chg="add mod topLvl">
          <ac:chgData name="Kulinich Bohdan" userId="48e65c9f34e137d0" providerId="LiveId" clId="{5F1719DF-9111-40D5-BB90-D5A453CF7734}" dt="2020-01-16T09:52:37.477" v="6262"/>
          <ac:spMkLst>
            <pc:docMk/>
            <pc:sldMk cId="2616573316" sldId="384"/>
            <ac:spMk id="86" creationId="{789A50C9-C334-4F51-8E3D-9755FB01FD7E}"/>
          </ac:spMkLst>
        </pc:spChg>
        <pc:spChg chg="add mod">
          <ac:chgData name="Kulinich Bohdan" userId="48e65c9f34e137d0" providerId="LiveId" clId="{5F1719DF-9111-40D5-BB90-D5A453CF7734}" dt="2020-01-16T09:53:44.641" v="6284" actId="1076"/>
          <ac:spMkLst>
            <pc:docMk/>
            <pc:sldMk cId="2616573316" sldId="384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09:58:45.603" v="6327" actId="1076"/>
          <ac:spMkLst>
            <pc:docMk/>
            <pc:sldMk cId="2616573316" sldId="384"/>
            <ac:spMk id="107" creationId="{5CC6256B-D82E-43A5-B589-FA27A53F04FA}"/>
          </ac:spMkLst>
        </pc:spChg>
        <pc:spChg chg="add mod ord">
          <ac:chgData name="Kulinich Bohdan" userId="48e65c9f34e137d0" providerId="LiveId" clId="{5F1719DF-9111-40D5-BB90-D5A453CF7734}" dt="2020-01-16T10:00:27.344" v="6367" actId="170"/>
          <ac:spMkLst>
            <pc:docMk/>
            <pc:sldMk cId="2616573316" sldId="384"/>
            <ac:spMk id="108" creationId="{A9BF08C5-0FF3-4755-B552-A3038A7B5AE7}"/>
          </ac:spMkLst>
        </pc:spChg>
        <pc:spChg chg="add mod">
          <ac:chgData name="Kulinich Bohdan" userId="48e65c9f34e137d0" providerId="LiveId" clId="{5F1719DF-9111-40D5-BB90-D5A453CF7734}" dt="2020-01-16T09:59:45.526" v="6355" actId="1076"/>
          <ac:spMkLst>
            <pc:docMk/>
            <pc:sldMk cId="2616573316" sldId="384"/>
            <ac:spMk id="109" creationId="{5DBA71B6-62EB-49F8-B0A3-A671BFCC0C6B}"/>
          </ac:spMkLst>
        </pc:spChg>
        <pc:grpChg chg="add del mod">
          <ac:chgData name="Kulinich Bohdan" userId="48e65c9f34e137d0" providerId="LiveId" clId="{5F1719DF-9111-40D5-BB90-D5A453CF7734}" dt="2020-01-16T09:29:40.291" v="6017" actId="165"/>
          <ac:grpSpMkLst>
            <pc:docMk/>
            <pc:sldMk cId="2616573316" sldId="384"/>
            <ac:grpSpMk id="2" creationId="{866C95B5-0291-4F57-B860-69BCE736689E}"/>
          </ac:grpSpMkLst>
        </pc:grpChg>
        <pc:grpChg chg="add del mod">
          <ac:chgData name="Kulinich Bohdan" userId="48e65c9f34e137d0" providerId="LiveId" clId="{5F1719DF-9111-40D5-BB90-D5A453CF7734}" dt="2020-01-16T09:29:53.100" v="6023" actId="165"/>
          <ac:grpSpMkLst>
            <pc:docMk/>
            <pc:sldMk cId="2616573316" sldId="384"/>
            <ac:grpSpMk id="45" creationId="{E9180BD7-6932-48D8-8809-07DFD7FE71AA}"/>
          </ac:grpSpMkLst>
        </pc:grpChg>
        <pc:grpChg chg="add del mod">
          <ac:chgData name="Kulinich Bohdan" userId="48e65c9f34e137d0" providerId="LiveId" clId="{5F1719DF-9111-40D5-BB90-D5A453CF7734}" dt="2020-01-16T09:52:23.245" v="6260" actId="165"/>
          <ac:grpSpMkLst>
            <pc:docMk/>
            <pc:sldMk cId="2616573316" sldId="384"/>
            <ac:grpSpMk id="91" creationId="{21BD7E52-D02F-4D2B-A027-ACDF90CEBABE}"/>
          </ac:grpSpMkLst>
        </pc:grpChg>
        <pc:picChg chg="add">
          <ac:chgData name="Kulinich Bohdan" userId="48e65c9f34e137d0" providerId="LiveId" clId="{5F1719DF-9111-40D5-BB90-D5A453CF7734}" dt="2020-01-16T09:26:43.848" v="5947"/>
          <ac:picMkLst>
            <pc:docMk/>
            <pc:sldMk cId="2616573316" sldId="384"/>
            <ac:picMk id="6" creationId="{DE8A9102-3799-4639-836B-5F7CBDE1BC81}"/>
          </ac:picMkLst>
        </pc:picChg>
        <pc:cxnChg chg="add del mod topLvl">
          <ac:chgData name="Kulinich Bohdan" userId="48e65c9f34e137d0" providerId="LiveId" clId="{5F1719DF-9111-40D5-BB90-D5A453CF7734}" dt="2020-01-16T09:30:04.566" v="6025" actId="478"/>
          <ac:cxnSpMkLst>
            <pc:docMk/>
            <pc:sldMk cId="2616573316" sldId="384"/>
            <ac:cxnSpMk id="9" creationId="{8A1D5C65-B370-4246-AD80-2CA7908A5B63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10" creationId="{A897E6FD-E4B9-4B0A-B5B1-280FD3DE8DD1}"/>
          </ac:cxnSpMkLst>
        </pc:cxnChg>
        <pc:cxnChg chg="add del">
          <ac:chgData name="Kulinich Bohdan" userId="48e65c9f34e137d0" providerId="LiveId" clId="{5F1719DF-9111-40D5-BB90-D5A453CF7734}" dt="2020-01-16T09:28:59.566" v="5991" actId="478"/>
          <ac:cxnSpMkLst>
            <pc:docMk/>
            <pc:sldMk cId="2616573316" sldId="384"/>
            <ac:cxnSpMk id="12" creationId="{4ADFAFB7-C0B7-4711-AA78-C4339E27B71D}"/>
          </ac:cxnSpMkLst>
        </pc:cxnChg>
        <pc:cxnChg chg="add del">
          <ac:chgData name="Kulinich Bohdan" userId="48e65c9f34e137d0" providerId="LiveId" clId="{5F1719DF-9111-40D5-BB90-D5A453CF7734}" dt="2020-01-16T09:29:22.764" v="6010" actId="478"/>
          <ac:cxnSpMkLst>
            <pc:docMk/>
            <pc:sldMk cId="2616573316" sldId="384"/>
            <ac:cxnSpMk id="13" creationId="{D8EDDF22-B496-4940-A6B9-4392EDBFE370}"/>
          </ac:cxnSpMkLst>
        </pc:cxnChg>
        <pc:cxnChg chg="add del">
          <ac:chgData name="Kulinich Bohdan" userId="48e65c9f34e137d0" providerId="LiveId" clId="{5F1719DF-9111-40D5-BB90-D5A453CF7734}" dt="2020-01-16T09:29:12.298" v="6000" actId="478"/>
          <ac:cxnSpMkLst>
            <pc:docMk/>
            <pc:sldMk cId="2616573316" sldId="384"/>
            <ac:cxnSpMk id="15" creationId="{5B47FF78-9D48-482A-9F29-13123FDECF9A}"/>
          </ac:cxnSpMkLst>
        </pc:cxnChg>
        <pc:cxnChg chg="add del">
          <ac:chgData name="Kulinich Bohdan" userId="48e65c9f34e137d0" providerId="LiveId" clId="{5F1719DF-9111-40D5-BB90-D5A453CF7734}" dt="2020-01-16T09:29:08.376" v="5996" actId="478"/>
          <ac:cxnSpMkLst>
            <pc:docMk/>
            <pc:sldMk cId="2616573316" sldId="384"/>
            <ac:cxnSpMk id="16" creationId="{62308BEE-139A-4CD9-9E5F-891C750CC3FC}"/>
          </ac:cxnSpMkLst>
        </pc:cxnChg>
        <pc:cxnChg chg="add del">
          <ac:chgData name="Kulinich Bohdan" userId="48e65c9f34e137d0" providerId="LiveId" clId="{5F1719DF-9111-40D5-BB90-D5A453CF7734}" dt="2020-01-16T09:28:57.582" v="5988" actId="478"/>
          <ac:cxnSpMkLst>
            <pc:docMk/>
            <pc:sldMk cId="2616573316" sldId="384"/>
            <ac:cxnSpMk id="17" creationId="{FD528282-48CB-471E-8524-0584C4769B5F}"/>
          </ac:cxnSpMkLst>
        </pc:cxnChg>
        <pc:cxnChg chg="add del">
          <ac:chgData name="Kulinich Bohdan" userId="48e65c9f34e137d0" providerId="LiveId" clId="{5F1719DF-9111-40D5-BB90-D5A453CF7734}" dt="2020-01-16T09:28:59.066" v="5990" actId="478"/>
          <ac:cxnSpMkLst>
            <pc:docMk/>
            <pc:sldMk cId="2616573316" sldId="384"/>
            <ac:cxnSpMk id="18" creationId="{2F983812-BD8D-4F8C-9DCF-D5DA9CF5167B}"/>
          </ac:cxnSpMkLst>
        </pc:cxnChg>
        <pc:cxnChg chg="add del">
          <ac:chgData name="Kulinich Bohdan" userId="48e65c9f34e137d0" providerId="LiveId" clId="{5F1719DF-9111-40D5-BB90-D5A453CF7734}" dt="2020-01-16T09:29:14.297" v="6002" actId="478"/>
          <ac:cxnSpMkLst>
            <pc:docMk/>
            <pc:sldMk cId="2616573316" sldId="384"/>
            <ac:cxnSpMk id="19" creationId="{7FCECCB9-A704-4BA0-91F1-840CABEA7467}"/>
          </ac:cxnSpMkLst>
        </pc:cxnChg>
        <pc:cxnChg chg="add del">
          <ac:chgData name="Kulinich Bohdan" userId="48e65c9f34e137d0" providerId="LiveId" clId="{5F1719DF-9111-40D5-BB90-D5A453CF7734}" dt="2020-01-16T09:29:25.216" v="6013" actId="478"/>
          <ac:cxnSpMkLst>
            <pc:docMk/>
            <pc:sldMk cId="2616573316" sldId="384"/>
            <ac:cxnSpMk id="20" creationId="{6214713C-C564-49DE-9415-C50449F18260}"/>
          </ac:cxnSpMkLst>
        </pc:cxnChg>
        <pc:cxnChg chg="add del">
          <ac:chgData name="Kulinich Bohdan" userId="48e65c9f34e137d0" providerId="LiveId" clId="{5F1719DF-9111-40D5-BB90-D5A453CF7734}" dt="2020-01-16T09:28:54.755" v="5986" actId="478"/>
          <ac:cxnSpMkLst>
            <pc:docMk/>
            <pc:sldMk cId="2616573316" sldId="384"/>
            <ac:cxnSpMk id="21" creationId="{6272B85E-2D8C-4E15-8CE3-40AF5B36182D}"/>
          </ac:cxnSpMkLst>
        </pc:cxnChg>
        <pc:cxnChg chg="add del">
          <ac:chgData name="Kulinich Bohdan" userId="48e65c9f34e137d0" providerId="LiveId" clId="{5F1719DF-9111-40D5-BB90-D5A453CF7734}" dt="2020-01-16T09:29:15.141" v="6003" actId="478"/>
          <ac:cxnSpMkLst>
            <pc:docMk/>
            <pc:sldMk cId="2616573316" sldId="384"/>
            <ac:cxnSpMk id="22" creationId="{B61075A3-04A7-4E6D-AE82-4CC8239AC059}"/>
          </ac:cxnSpMkLst>
        </pc:cxnChg>
        <pc:cxnChg chg="add del">
          <ac:chgData name="Kulinich Bohdan" userId="48e65c9f34e137d0" providerId="LiveId" clId="{5F1719DF-9111-40D5-BB90-D5A453CF7734}" dt="2020-01-16T09:29:18.343" v="6006" actId="478"/>
          <ac:cxnSpMkLst>
            <pc:docMk/>
            <pc:sldMk cId="2616573316" sldId="384"/>
            <ac:cxnSpMk id="23" creationId="{83FF0B72-D3DE-47C3-8648-8DAACF7CC25D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38" creationId="{EE5741B2-4FE2-4BE9-9C21-CAA0194D1B95}"/>
          </ac:cxnSpMkLst>
        </pc:cxnChg>
        <pc:cxnChg chg="add mod topLvl">
          <ac:chgData name="Kulinich Bohdan" userId="48e65c9f34e137d0" providerId="LiveId" clId="{5F1719DF-9111-40D5-BB90-D5A453CF7734}" dt="2020-01-16T09:53:38.361" v="6283" actId="1076"/>
          <ac:cxnSpMkLst>
            <pc:docMk/>
            <pc:sldMk cId="2616573316" sldId="384"/>
            <ac:cxnSpMk id="39" creationId="{61B7E219-601C-4A6A-A4AD-077FD9210F7F}"/>
          </ac:cxnSpMkLst>
        </pc:cxnChg>
        <pc:cxnChg chg="add mod or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0" creationId="{E75EFB46-D0EA-48A9-AAF3-A73AB1A7A3F9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1" creationId="{8A94132A-E338-4322-AE5F-B15C32848AB7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2" creationId="{FB4FBB29-8E3B-4872-AE87-178726A5E916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3" creationId="{E2A55B16-D13A-4B22-8E55-2C9B067F0255}"/>
          </ac:cxnSpMkLst>
        </pc:cxnChg>
        <pc:cxnChg chg="add del">
          <ac:chgData name="Kulinich Bohdan" userId="48e65c9f34e137d0" providerId="LiveId" clId="{5F1719DF-9111-40D5-BB90-D5A453CF7734}" dt="2020-01-16T09:29:00.472" v="5992" actId="478"/>
          <ac:cxnSpMkLst>
            <pc:docMk/>
            <pc:sldMk cId="2616573316" sldId="384"/>
            <ac:cxnSpMk id="44" creationId="{115BB970-07B0-47D3-9C03-A07CBE811CDD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1" creationId="{98CF8290-724F-459E-9788-4046DDA3463B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6" creationId="{9BEA75E6-BAB0-4DA9-B562-0CD90A280D31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7" creationId="{50B08226-2D44-49D8-A89D-B37ADD221584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8" creationId="{24AA0F84-7128-44FB-AEE9-5B81F4EFDD6B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9" creationId="{AB10F7DC-D2C5-4D6B-AA49-8F7A51140C49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09:55:30.554" v="6310" actId="14100"/>
          <ac:cxnSpMkLst>
            <pc:docMk/>
            <pc:sldMk cId="2616573316" sldId="384"/>
            <ac:cxnSpMk id="93" creationId="{4E93E818-51EB-4604-9DE3-50B279E73D88}"/>
          </ac:cxnSpMkLst>
        </pc:cxnChg>
        <pc:cxnChg chg="add mod ord">
          <ac:chgData name="Kulinich Bohdan" userId="48e65c9f34e137d0" providerId="LiveId" clId="{5F1719DF-9111-40D5-BB90-D5A453CF7734}" dt="2020-01-16T11:35:20.201" v="7246" actId="167"/>
          <ac:cxnSpMkLst>
            <pc:docMk/>
            <pc:sldMk cId="2616573316" sldId="384"/>
            <ac:cxnSpMk id="96" creationId="{900AB298-4AE8-4AF3-B154-D6566878001E}"/>
          </ac:cxnSpMkLst>
        </pc:cxnChg>
        <pc:cxnChg chg="add mod">
          <ac:chgData name="Kulinich Bohdan" userId="48e65c9f34e137d0" providerId="LiveId" clId="{5F1719DF-9111-40D5-BB90-D5A453CF7734}" dt="2020-01-16T09:55:24.071" v="6309" actId="1076"/>
          <ac:cxnSpMkLst>
            <pc:docMk/>
            <pc:sldMk cId="2616573316" sldId="384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7T09:41:00.434" v="7270" actId="1076"/>
        <pc:sldMkLst>
          <pc:docMk/>
          <pc:sldMk cId="2473902849" sldId="385"/>
        </pc:sldMkLst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5" creationId="{761166C0-9CEF-4FE6-9F86-FFDCCB4226ED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7" creationId="{F95A1D10-BDCB-4A8A-AA70-3F055CCB5AFC}"/>
          </ac:spMkLst>
        </pc:spChg>
        <pc:spChg chg="del">
          <ac:chgData name="Kulinich Bohdan" userId="48e65c9f34e137d0" providerId="LiveId" clId="{5F1719DF-9111-40D5-BB90-D5A453CF7734}" dt="2020-01-16T10:02:02.634" v="6380" actId="478"/>
          <ac:spMkLst>
            <pc:docMk/>
            <pc:sldMk cId="2473902849" sldId="385"/>
            <ac:spMk id="8" creationId="{E10D1BB4-4DD3-400F-B247-7F753AD56F8D}"/>
          </ac:spMkLst>
        </pc:spChg>
        <pc:spChg chg="add mod">
          <ac:chgData name="Kulinich Bohdan" userId="48e65c9f34e137d0" providerId="LiveId" clId="{5F1719DF-9111-40D5-BB90-D5A453CF7734}" dt="2020-01-16T10:10:43.920" v="6422" actId="1076"/>
          <ac:spMkLst>
            <pc:docMk/>
            <pc:sldMk cId="2473902849" sldId="385"/>
            <ac:spMk id="19" creationId="{3AF6CDDE-F8AA-47EF-86E4-A85A28C650DA}"/>
          </ac:spMkLst>
        </pc:spChg>
        <pc:spChg chg="add mod ord">
          <ac:chgData name="Kulinich Bohdan" userId="48e65c9f34e137d0" providerId="LiveId" clId="{5F1719DF-9111-40D5-BB90-D5A453CF7734}" dt="2020-01-16T10:20:30.203" v="6588" actId="167"/>
          <ac:spMkLst>
            <pc:docMk/>
            <pc:sldMk cId="2473902849" sldId="385"/>
            <ac:spMk id="30" creationId="{EE347A17-7268-44AC-846E-C6EA90A20472}"/>
          </ac:spMkLst>
        </pc:spChg>
        <pc:spChg chg="add mod ord">
          <ac:chgData name="Kulinich Bohdan" userId="48e65c9f34e137d0" providerId="LiveId" clId="{5F1719DF-9111-40D5-BB90-D5A453CF7734}" dt="2020-01-16T10:22:47.015" v="6624" actId="167"/>
          <ac:spMkLst>
            <pc:docMk/>
            <pc:sldMk cId="2473902849" sldId="385"/>
            <ac:spMk id="31" creationId="{13D63C4C-5014-4A2C-AB7B-6B0EBACBD38A}"/>
          </ac:spMkLst>
        </pc:spChg>
        <pc:spChg chg="add mod ord">
          <ac:chgData name="Kulinich Bohdan" userId="48e65c9f34e137d0" providerId="LiveId" clId="{5F1719DF-9111-40D5-BB90-D5A453CF7734}" dt="2020-01-16T10:38:21.068" v="6880"/>
          <ac:spMkLst>
            <pc:docMk/>
            <pc:sldMk cId="2473902849" sldId="385"/>
            <ac:spMk id="50" creationId="{22F6D123-5856-4707-953E-C97E0131E145}"/>
          </ac:spMkLst>
        </pc:spChg>
        <pc:spChg chg="add mod">
          <ac:chgData name="Kulinich Bohdan" userId="48e65c9f34e137d0" providerId="LiveId" clId="{5F1719DF-9111-40D5-BB90-D5A453CF7734}" dt="2020-01-16T10:10:31.282" v="6417" actId="20577"/>
          <ac:spMkLst>
            <pc:docMk/>
            <pc:sldMk cId="2473902849" sldId="385"/>
            <ac:spMk id="52" creationId="{D481F4A2-C44C-4005-BD91-FBDCAC8088AD}"/>
          </ac:spMkLst>
        </pc:spChg>
        <pc:spChg chg="add mod">
          <ac:chgData name="Kulinich Bohdan" userId="48e65c9f34e137d0" providerId="LiveId" clId="{5F1719DF-9111-40D5-BB90-D5A453CF7734}" dt="2020-01-16T10:10:40.858" v="6421" actId="1076"/>
          <ac:spMkLst>
            <pc:docMk/>
            <pc:sldMk cId="2473902849" sldId="385"/>
            <ac:spMk id="53" creationId="{7172E6D4-537A-48F3-AB90-94C9D4DF7CB5}"/>
          </ac:spMkLst>
        </pc:spChg>
        <pc:spChg chg="add mod">
          <ac:chgData name="Kulinich Bohdan" userId="48e65c9f34e137d0" providerId="LiveId" clId="{5F1719DF-9111-40D5-BB90-D5A453CF7734}" dt="2020-01-16T10:10:54.527" v="6426" actId="1076"/>
          <ac:spMkLst>
            <pc:docMk/>
            <pc:sldMk cId="2473902849" sldId="385"/>
            <ac:spMk id="54" creationId="{3B286D1C-40E0-4ECA-848F-7F74D2CE5912}"/>
          </ac:spMkLst>
        </pc:spChg>
        <pc:spChg chg="add mod">
          <ac:chgData name="Kulinich Bohdan" userId="48e65c9f34e137d0" providerId="LiveId" clId="{5F1719DF-9111-40D5-BB90-D5A453CF7734}" dt="2020-01-16T10:12:28.630" v="6440" actId="1076"/>
          <ac:spMkLst>
            <pc:docMk/>
            <pc:sldMk cId="2473902849" sldId="385"/>
            <ac:spMk id="55" creationId="{9E796129-01CC-4CE2-9675-236D81CE822D}"/>
          </ac:spMkLst>
        </pc:spChg>
        <pc:spChg chg="add mod">
          <ac:chgData name="Kulinich Bohdan" userId="48e65c9f34e137d0" providerId="LiveId" clId="{5F1719DF-9111-40D5-BB90-D5A453CF7734}" dt="2020-01-16T10:13:06.699" v="6449" actId="1076"/>
          <ac:spMkLst>
            <pc:docMk/>
            <pc:sldMk cId="2473902849" sldId="385"/>
            <ac:spMk id="57" creationId="{B23D1A58-C114-471F-A5EC-7EB97F0ED415}"/>
          </ac:spMkLst>
        </pc:spChg>
        <pc:spChg chg="add mod">
          <ac:chgData name="Kulinich Bohdan" userId="48e65c9f34e137d0" providerId="LiveId" clId="{5F1719DF-9111-40D5-BB90-D5A453CF7734}" dt="2020-01-16T10:11:43.796" v="6435" actId="20577"/>
          <ac:spMkLst>
            <pc:docMk/>
            <pc:sldMk cId="2473902849" sldId="385"/>
            <ac:spMk id="58" creationId="{1B9FD3C7-4FB3-433F-A9AB-BE8E59C3E28D}"/>
          </ac:spMkLst>
        </pc:spChg>
        <pc:spChg chg="add mod ord">
          <ac:chgData name="Kulinich Bohdan" userId="48e65c9f34e137d0" providerId="LiveId" clId="{5F1719DF-9111-40D5-BB90-D5A453CF7734}" dt="2020-01-16T11:19:52.742" v="6920" actId="166"/>
          <ac:spMkLst>
            <pc:docMk/>
            <pc:sldMk cId="2473902849" sldId="385"/>
            <ac:spMk id="59" creationId="{E1B9F5A2-0A29-4EFC-9215-AA8350BFB0D8}"/>
          </ac:spMkLst>
        </pc:spChg>
        <pc:spChg chg="add del">
          <ac:chgData name="Kulinich Bohdan" userId="48e65c9f34e137d0" providerId="LiveId" clId="{5F1719DF-9111-40D5-BB90-D5A453CF7734}" dt="2020-01-16T10:12:32.472" v="6442"/>
          <ac:spMkLst>
            <pc:docMk/>
            <pc:sldMk cId="2473902849" sldId="385"/>
            <ac:spMk id="60" creationId="{457FB825-0E61-472E-8342-D7E0ACAA8A96}"/>
          </ac:spMkLst>
        </pc:spChg>
        <pc:spChg chg="add mod ord">
          <ac:chgData name="Kulinich Bohdan" userId="48e65c9f34e137d0" providerId="LiveId" clId="{5F1719DF-9111-40D5-BB90-D5A453CF7734}" dt="2020-01-16T10:14:24.118" v="6466" actId="166"/>
          <ac:spMkLst>
            <pc:docMk/>
            <pc:sldMk cId="2473902849" sldId="385"/>
            <ac:spMk id="61" creationId="{95807A79-ED05-4019-B5BC-A0B6C4287489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62" creationId="{E6821646-05FC-46C6-8A10-CCCCD4EB6C4D}"/>
          </ac:spMkLst>
        </pc:spChg>
        <pc:spChg chg="add mod ord">
          <ac:chgData name="Kulinich Bohdan" userId="48e65c9f34e137d0" providerId="LiveId" clId="{5F1719DF-9111-40D5-BB90-D5A453CF7734}" dt="2020-01-16T10:32:53.890" v="6799" actId="167"/>
          <ac:spMkLst>
            <pc:docMk/>
            <pc:sldMk cId="2473902849" sldId="385"/>
            <ac:spMk id="73" creationId="{B94D068B-7B54-4A87-A637-F2C9FE5B53F0}"/>
          </ac:spMkLst>
        </pc:spChg>
        <pc:spChg chg="add mod ord">
          <ac:chgData name="Kulinich Bohdan" userId="48e65c9f34e137d0" providerId="LiveId" clId="{5F1719DF-9111-40D5-BB90-D5A453CF7734}" dt="2020-01-16T10:32:43.882" v="6781" actId="167"/>
          <ac:spMkLst>
            <pc:docMk/>
            <pc:sldMk cId="2473902849" sldId="385"/>
            <ac:spMk id="76" creationId="{4C1740C1-E139-459A-ABA1-4EEF6EF1E12E}"/>
          </ac:spMkLst>
        </pc:spChg>
        <pc:spChg chg="add mod ord">
          <ac:chgData name="Kulinich Bohdan" userId="48e65c9f34e137d0" providerId="LiveId" clId="{5F1719DF-9111-40D5-BB90-D5A453CF7734}" dt="2020-01-16T11:21:55.208" v="6940" actId="167"/>
          <ac:spMkLst>
            <pc:docMk/>
            <pc:sldMk cId="2473902849" sldId="385"/>
            <ac:spMk id="77" creationId="{D2BD264D-DA6E-4869-8D7E-462A2BBFEDBD}"/>
          </ac:spMkLst>
        </pc:spChg>
        <pc:spChg chg="add mod ord">
          <ac:chgData name="Kulinich Bohdan" userId="48e65c9f34e137d0" providerId="LiveId" clId="{5F1719DF-9111-40D5-BB90-D5A453CF7734}" dt="2020-01-16T10:32:29.078" v="6753" actId="167"/>
          <ac:spMkLst>
            <pc:docMk/>
            <pc:sldMk cId="2473902849" sldId="385"/>
            <ac:spMk id="78" creationId="{166410C5-1224-4D5E-9635-A24A7031A403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1" creationId="{F214E9D4-5325-48E3-A1BC-9ECE514D538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2" creationId="{59DB9F30-1664-4B0B-9A16-55AE0FCA2744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3" creationId="{26EA1B4C-830B-452B-8408-2319600D1F91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4" creationId="{AF8742C6-F2EF-4B3B-B7EC-17A43226C436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5" creationId="{039AB050-DA7B-41CA-9B36-B2A48DC332FB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6" creationId="{789A50C9-C334-4F51-8E3D-9755FB01FD7E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10:30:42.098" v="6744" actId="1076"/>
          <ac:spMkLst>
            <pc:docMk/>
            <pc:sldMk cId="2473902849" sldId="385"/>
            <ac:spMk id="94" creationId="{5CA2E78B-59CE-41A7-B299-0A2A1EA2D9CF}"/>
          </ac:spMkLst>
        </pc:spChg>
        <pc:spChg chg="add mod">
          <ac:chgData name="Kulinich Bohdan" userId="48e65c9f34e137d0" providerId="LiveId" clId="{5F1719DF-9111-40D5-BB90-D5A453CF7734}" dt="2020-01-16T10:31:20.296" v="6751" actId="20577"/>
          <ac:spMkLst>
            <pc:docMk/>
            <pc:sldMk cId="2473902849" sldId="385"/>
            <ac:spMk id="95" creationId="{F4E3D39E-1883-491C-9E70-48CFB3508FB0}"/>
          </ac:spMkLst>
        </pc:spChg>
        <pc:spChg chg="add mod">
          <ac:chgData name="Kulinich Bohdan" userId="48e65c9f34e137d0" providerId="LiveId" clId="{5F1719DF-9111-40D5-BB90-D5A453CF7734}" dt="2020-01-16T10:33:52.962" v="6848" actId="1076"/>
          <ac:spMkLst>
            <pc:docMk/>
            <pc:sldMk cId="2473902849" sldId="385"/>
            <ac:spMk id="97" creationId="{2102D104-BFBF-42CD-9CF9-939D53CD1915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98" creationId="{59C66C2E-6B9C-4BEF-ACB9-EBE7B89B3A86}"/>
          </ac:spMkLst>
        </pc:spChg>
        <pc:spChg chg="add mod">
          <ac:chgData name="Kulinich Bohdan" userId="48e65c9f34e137d0" providerId="LiveId" clId="{5F1719DF-9111-40D5-BB90-D5A453CF7734}" dt="2020-01-16T11:23:41.013" v="6958" actId="20577"/>
          <ac:spMkLst>
            <pc:docMk/>
            <pc:sldMk cId="2473902849" sldId="385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7" creationId="{5CC6256B-D82E-43A5-B589-FA27A53F04FA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8" creationId="{A9BF08C5-0FF3-4755-B552-A3038A7B5AE7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9" creationId="{5DBA71B6-62EB-49F8-B0A3-A671BFCC0C6B}"/>
          </ac:spMkLst>
        </pc:spChg>
        <pc:spChg chg="add mod">
          <ac:chgData name="Kulinich Bohdan" userId="48e65c9f34e137d0" providerId="LiveId" clId="{5F1719DF-9111-40D5-BB90-D5A453CF7734}" dt="2020-01-17T09:41:00.434" v="7270" actId="1076"/>
          <ac:spMkLst>
            <pc:docMk/>
            <pc:sldMk cId="2473902849" sldId="385"/>
            <ac:spMk id="110" creationId="{8E56B8DF-EA57-4521-B78A-75292173BEEE}"/>
          </ac:spMkLst>
        </pc:spChg>
        <pc:spChg chg="add mod">
          <ac:chgData name="Kulinich Bohdan" userId="48e65c9f34e137d0" providerId="LiveId" clId="{5F1719DF-9111-40D5-BB90-D5A453CF7734}" dt="2020-01-16T11:29:35.704" v="7234" actId="1076"/>
          <ac:spMkLst>
            <pc:docMk/>
            <pc:sldMk cId="2473902849" sldId="385"/>
            <ac:spMk id="111" creationId="{FC9FEA9F-9A3E-47CF-8CDA-50DF6F94F07B}"/>
          </ac:spMkLst>
        </pc:spChg>
        <pc:picChg chg="del">
          <ac:chgData name="Kulinich Bohdan" userId="48e65c9f34e137d0" providerId="LiveId" clId="{5F1719DF-9111-40D5-BB90-D5A453CF7734}" dt="2020-01-16T10:02:01.025" v="6379" actId="478"/>
          <ac:picMkLst>
            <pc:docMk/>
            <pc:sldMk cId="2473902849" sldId="385"/>
            <ac:picMk id="6" creationId="{DE8A9102-3799-4639-836B-5F7CBDE1BC81}"/>
          </ac:picMkLst>
        </pc:picChg>
        <pc:picChg chg="add del">
          <ac:chgData name="Kulinich Bohdan" userId="48e65c9f34e137d0" providerId="LiveId" clId="{5F1719DF-9111-40D5-BB90-D5A453CF7734}" dt="2020-01-16T11:15:35.212" v="6885"/>
          <ac:picMkLst>
            <pc:docMk/>
            <pc:sldMk cId="2473902849" sldId="385"/>
            <ac:picMk id="64" creationId="{2FF59BC1-987E-4FBF-B638-0B5756FAF920}"/>
          </ac:picMkLst>
        </pc:picChg>
        <pc:picChg chg="add">
          <ac:chgData name="Kulinich Bohdan" userId="48e65c9f34e137d0" providerId="LiveId" clId="{5F1719DF-9111-40D5-BB90-D5A453CF7734}" dt="2020-01-16T10:18:34.027" v="6516"/>
          <ac:picMkLst>
            <pc:docMk/>
            <pc:sldMk cId="2473902849" sldId="385"/>
            <ac:picMk id="74" creationId="{275091E3-3294-423C-A234-B692FE9F5DC9}"/>
          </ac:picMkLst>
        </pc:pic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" creationId="{A897E6FD-E4B9-4B0A-B5B1-280FD3DE8DD1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4" creationId="{3E9B26C7-48C2-4807-BBBD-580952B11477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7" creationId="{46B64E25-1236-4F8A-A8FE-F53EEDB036AE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8" creationId="{EE5741B2-4FE2-4BE9-9C21-CAA0194D1B9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9" creationId="{61B7E219-601C-4A6A-A4AD-077FD9210F7F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0" creationId="{E75EFB46-D0EA-48A9-AAF3-A73AB1A7A3F9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41" creationId="{8A94132A-E338-4322-AE5F-B15C32848AB7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2" creationId="{FB4FBB29-8E3B-4872-AE87-178726A5E916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3" creationId="{E2A55B16-D13A-4B22-8E55-2C9B067F0255}"/>
          </ac:cxnSpMkLst>
        </pc:cxnChg>
        <pc:cxnChg chg="add mod ord">
          <ac:chgData name="Kulinich Bohdan" userId="48e65c9f34e137d0" providerId="LiveId" clId="{5F1719DF-9111-40D5-BB90-D5A453CF7734}" dt="2020-01-16T10:20:34.437" v="6589" actId="167"/>
          <ac:cxnSpMkLst>
            <pc:docMk/>
            <pc:sldMk cId="2473902849" sldId="385"/>
            <ac:cxnSpMk id="44" creationId="{F992F9CA-F12A-4DCE-88FC-6C7BBB053712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5" creationId="{3582FC3F-8F01-4DEC-8D5A-3CA7086F904A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6" creationId="{7C9F8A0E-1B79-49FA-9FAF-2FABDA7C5960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8" creationId="{58A99F73-FF62-49FC-A23B-5F29859DCBDE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51" creationId="{98CF8290-724F-459E-9788-4046DDA3463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56" creationId="{9BEA75E6-BAB0-4DA9-B562-0CD90A280D31}"/>
          </ac:cxnSpMkLst>
        </pc:cxnChg>
        <pc:cxnChg chg="add mod">
          <ac:chgData name="Kulinich Bohdan" userId="48e65c9f34e137d0" providerId="LiveId" clId="{5F1719DF-9111-40D5-BB90-D5A453CF7734}" dt="2020-01-16T10:14:35.428" v="6467" actId="1582"/>
          <ac:cxnSpMkLst>
            <pc:docMk/>
            <pc:sldMk cId="2473902849" sldId="385"/>
            <ac:cxnSpMk id="63" creationId="{5EFA6156-9F19-4597-AB32-9806BFF7160C}"/>
          </ac:cxnSpMkLst>
        </pc:cxnChg>
        <pc:cxnChg chg="add mod">
          <ac:chgData name="Kulinich Bohdan" userId="48e65c9f34e137d0" providerId="LiveId" clId="{5F1719DF-9111-40D5-BB90-D5A453CF7734}" dt="2020-01-16T11:17:06.636" v="6893" actId="693"/>
          <ac:cxnSpMkLst>
            <pc:docMk/>
            <pc:sldMk cId="2473902849" sldId="385"/>
            <ac:cxnSpMk id="69" creationId="{F8A9D920-DF52-4BA1-962F-7E3DCF143938}"/>
          </ac:cxnSpMkLst>
        </pc:cxnChg>
        <pc:cxnChg chg="add mod">
          <ac:chgData name="Kulinich Bohdan" userId="48e65c9f34e137d0" providerId="LiveId" clId="{5F1719DF-9111-40D5-BB90-D5A453CF7734}" dt="2020-01-16T10:27:28.032" v="6711" actId="1076"/>
          <ac:cxnSpMkLst>
            <pc:docMk/>
            <pc:sldMk cId="2473902849" sldId="385"/>
            <ac:cxnSpMk id="79" creationId="{32D3A6AC-1877-4BA7-B50E-FCBE25240260}"/>
          </ac:cxnSpMkLst>
        </pc:cxnChg>
        <pc:cxnChg chg="add mod">
          <ac:chgData name="Kulinich Bohdan" userId="48e65c9f34e137d0" providerId="LiveId" clId="{5F1719DF-9111-40D5-BB90-D5A453CF7734}" dt="2020-01-16T10:28:11.368" v="6720" actId="1582"/>
          <ac:cxnSpMkLst>
            <pc:docMk/>
            <pc:sldMk cId="2473902849" sldId="385"/>
            <ac:cxnSpMk id="80" creationId="{7E3533C5-E00E-4BD3-AB2F-B747D9D40317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7" creationId="{50B08226-2D44-49D8-A89D-B37ADD221584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8" creationId="{24AA0F84-7128-44FB-AEE9-5B81F4EFDD6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9" creationId="{AB10F7DC-D2C5-4D6B-AA49-8F7A51140C49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11:17:18.887" v="6894" actId="14100"/>
          <ac:cxnSpMkLst>
            <pc:docMk/>
            <pc:sldMk cId="2473902849" sldId="385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3" creationId="{4E93E818-51EB-4604-9DE3-50B279E73D88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6" creationId="{900AB298-4AE8-4AF3-B154-D6566878001E}"/>
          </ac:cxnSpMkLst>
        </pc:cxnChg>
        <pc:cxnChg chg="add mod ord">
          <ac:chgData name="Kulinich Bohdan" userId="48e65c9f34e137d0" providerId="LiveId" clId="{5F1719DF-9111-40D5-BB90-D5A453CF7734}" dt="2020-01-16T11:17:49.321" v="6902" actId="167"/>
          <ac:cxnSpMkLst>
            <pc:docMk/>
            <pc:sldMk cId="2473902849" sldId="385"/>
            <ac:cxnSpMk id="100" creationId="{2D6CBD6F-4311-4E8D-8B41-24FFC4EF6172}"/>
          </ac:cxnSpMkLst>
        </pc:cxnChg>
        <pc:cxnChg chg="add mod">
          <ac:chgData name="Kulinich Bohdan" userId="48e65c9f34e137d0" providerId="LiveId" clId="{5F1719DF-9111-40D5-BB90-D5A453CF7734}" dt="2020-01-16T11:18:12.607" v="6908" actId="1076"/>
          <ac:cxnSpMkLst>
            <pc:docMk/>
            <pc:sldMk cId="2473902849" sldId="385"/>
            <ac:cxnSpMk id="101" creationId="{5458E5A9-D93D-464E-BC8B-9D957682D049}"/>
          </ac:cxnSpMkLst>
        </pc:cxnChg>
        <pc:cxnChg chg="add mod">
          <ac:chgData name="Kulinich Bohdan" userId="48e65c9f34e137d0" providerId="LiveId" clId="{5F1719DF-9111-40D5-BB90-D5A453CF7734}" dt="2020-01-16T11:20:27.204" v="6924" actId="14100"/>
          <ac:cxnSpMkLst>
            <pc:docMk/>
            <pc:sldMk cId="2473902849" sldId="385"/>
            <ac:cxnSpMk id="103" creationId="{E854293F-6FD5-4F1E-B407-EFF8B577E58C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0T11:35:01.951" v="9327" actId="1076"/>
        <pc:sldMkLst>
          <pc:docMk/>
          <pc:sldMk cId="4022098799" sldId="386"/>
        </pc:sldMkLst>
        <pc:spChg chg="add del mod">
          <ac:chgData name="Kulinich Bohdan" userId="48e65c9f34e137d0" providerId="LiveId" clId="{5F1719DF-9111-40D5-BB90-D5A453CF7734}" dt="2020-01-19T18:49:05.752" v="7681" actId="478"/>
          <ac:spMkLst>
            <pc:docMk/>
            <pc:sldMk cId="4022098799" sldId="386"/>
            <ac:spMk id="2" creationId="{2FBF4207-492F-4520-B572-708603B0FC03}"/>
          </ac:spMkLst>
        </pc:spChg>
        <pc:spChg chg="mod">
          <ac:chgData name="Kulinich Bohdan" userId="48e65c9f34e137d0" providerId="LiveId" clId="{5F1719DF-9111-40D5-BB90-D5A453CF7734}" dt="2020-01-19T18:48:38.612" v="7668" actId="207"/>
          <ac:spMkLst>
            <pc:docMk/>
            <pc:sldMk cId="4022098799" sldId="386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7T19:24:27.860" v="7472" actId="20577"/>
          <ac:spMkLst>
            <pc:docMk/>
            <pc:sldMk cId="4022098799" sldId="386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9T18:52:38.534" v="7799" actId="790"/>
          <ac:spMkLst>
            <pc:docMk/>
            <pc:sldMk cId="4022098799" sldId="386"/>
            <ac:spMk id="6" creationId="{31AA4651-6449-431C-A5FD-D3D2260AD73D}"/>
          </ac:spMkLst>
        </pc:spChg>
        <pc:spChg chg="add del mod">
          <ac:chgData name="Kulinich Bohdan" userId="48e65c9f34e137d0" providerId="LiveId" clId="{5F1719DF-9111-40D5-BB90-D5A453CF7734}" dt="2020-01-17T19:34:35.039" v="7473" actId="478"/>
          <ac:spMkLst>
            <pc:docMk/>
            <pc:sldMk cId="4022098799" sldId="386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17T19:45:17.272" v="7527" actId="14100"/>
          <ac:spMkLst>
            <pc:docMk/>
            <pc:sldMk cId="4022098799" sldId="386"/>
            <ac:spMk id="8" creationId="{5E86D114-5B40-449C-B52C-BD0935B6C213}"/>
          </ac:spMkLst>
        </pc:spChg>
        <pc:spChg chg="add mod">
          <ac:chgData name="Kulinich Bohdan" userId="48e65c9f34e137d0" providerId="LiveId" clId="{5F1719DF-9111-40D5-BB90-D5A453CF7734}" dt="2020-01-18T08:41:11.937" v="7646" actId="1076"/>
          <ac:spMkLst>
            <pc:docMk/>
            <pc:sldMk cId="4022098799" sldId="386"/>
            <ac:spMk id="12" creationId="{588E32DB-7323-4C03-85E0-FDB24F7E9D8C}"/>
          </ac:spMkLst>
        </pc:spChg>
        <pc:spChg chg="add del mod">
          <ac:chgData name="Kulinich Bohdan" userId="48e65c9f34e137d0" providerId="LiveId" clId="{5F1719DF-9111-40D5-BB90-D5A453CF7734}" dt="2020-01-18T08:43:45.118" v="7655" actId="478"/>
          <ac:spMkLst>
            <pc:docMk/>
            <pc:sldMk cId="4022098799" sldId="386"/>
            <ac:spMk id="15" creationId="{1C7ED64A-AF83-4FAF-918B-95C7301F8AEE}"/>
          </ac:spMkLst>
        </pc:spChg>
        <pc:spChg chg="add mod ord">
          <ac:chgData name="Kulinich Bohdan" userId="48e65c9f34e137d0" providerId="LiveId" clId="{5F1719DF-9111-40D5-BB90-D5A453CF7734}" dt="2020-01-20T11:33:03.460" v="9221" actId="166"/>
          <ac:spMkLst>
            <pc:docMk/>
            <pc:sldMk cId="4022098799" sldId="386"/>
            <ac:spMk id="17" creationId="{0FB82407-F13A-460F-84D2-D90213E1A8A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8" creationId="{BFC6C3AA-6F38-4675-B80A-9AC4E503268C}"/>
          </ac:spMkLst>
        </pc:spChg>
        <pc:spChg chg="del">
          <ac:chgData name="Kulinich Bohdan" userId="48e65c9f34e137d0" providerId="LiveId" clId="{5F1719DF-9111-40D5-BB90-D5A453CF7734}" dt="2020-01-17T10:12:48.480" v="7274" actId="478"/>
          <ac:spMkLst>
            <pc:docMk/>
            <pc:sldMk cId="4022098799" sldId="386"/>
            <ac:spMk id="19" creationId="{3AF6CDDE-F8AA-47EF-86E4-A85A28C650D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9" creationId="{F7A7F7C2-756E-4F4D-BD99-AB1B403E4C00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1" creationId="{D5800B2F-7D84-4E0C-A1E1-95821C444D28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2" creationId="{CD5247AF-5D16-4A8B-93F0-08615B3985E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3" creationId="{0C455545-7FA1-4384-B409-94CF3207358F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4" creationId="{D29EC06A-86F6-4467-9EAF-14C0986EAE1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5" creationId="{32C3D691-E630-4E05-AB19-DB55F34BA21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7" creationId="{B3657F94-15BC-4AFD-B2C9-0A37E2AC247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8" creationId="{436CF9FA-169B-446F-B18E-B014C0B7FC4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9" creationId="{36751CEC-E98C-4E0A-B10D-C27C7633320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0" creationId="{EB99B965-B324-4F65-8118-3365282AE75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0" creationId="{EE347A17-7268-44AC-846E-C6EA90A2047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1" creationId="{13D63C4C-5014-4A2C-AB7B-6B0EBACBD38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1" creationId="{79114AEC-845E-46DA-B434-DDAE72935CB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2" creationId="{9A953DB2-91BA-49D2-8E30-F9509F784FD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3" creationId="{317F7FF4-2E0E-4A76-973C-5F1FE7367BE1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4" creationId="{952A697E-909D-4050-91DE-2E481416588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5" creationId="{760FB206-AF63-4F1B-85AE-B2E139EF963E}"/>
          </ac:spMkLst>
        </pc:spChg>
        <pc:spChg chg="add del mod">
          <ac:chgData name="Kulinich Bohdan" userId="48e65c9f34e137d0" providerId="LiveId" clId="{5F1719DF-9111-40D5-BB90-D5A453CF7734}" dt="2020-01-17T10:50:43.002" v="7355" actId="478"/>
          <ac:spMkLst>
            <pc:docMk/>
            <pc:sldMk cId="4022098799" sldId="386"/>
            <ac:spMk id="47" creationId="{AD4B1EBD-9A67-414F-ADC7-8349146D932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0" creationId="{22F6D123-5856-4707-953E-C97E0131E145}"/>
          </ac:spMkLst>
        </pc:spChg>
        <pc:spChg chg="add del mod">
          <ac:chgData name="Kulinich Bohdan" userId="48e65c9f34e137d0" providerId="LiveId" clId="{5F1719DF-9111-40D5-BB90-D5A453CF7734}" dt="2020-01-17T19:34:37.938" v="7474" actId="478"/>
          <ac:spMkLst>
            <pc:docMk/>
            <pc:sldMk cId="4022098799" sldId="386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2" creationId="{D481F4A2-C44C-4005-BD91-FBDCAC8088A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3" creationId="{7172E6D4-537A-48F3-AB90-94C9D4DF7CB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4" creationId="{3B286D1C-40E0-4ECA-848F-7F74D2CE591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5" creationId="{9E796129-01CC-4CE2-9675-236D81CE822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7" creationId="{B23D1A58-C114-471F-A5EC-7EB97F0ED4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8" creationId="{1B9FD3C7-4FB3-433F-A9AB-BE8E59C3E28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9" creationId="{E1B9F5A2-0A29-4EFC-9215-AA8350BFB0D8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1" creationId="{95807A79-ED05-4019-B5BC-A0B6C4287489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2" creationId="{E6821646-05FC-46C6-8A10-CCCCD4EB6C4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3" creationId="{B94D068B-7B54-4A87-A637-F2C9FE5B53F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6" creationId="{4C1740C1-E139-459A-ABA1-4EEF6EF1E12E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77" creationId="{D2BD264D-DA6E-4869-8D7E-462A2BBFEDB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8" creationId="{166410C5-1224-4D5E-9635-A24A7031A40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82" creationId="{8A42538D-5526-4E59-8BFD-D6BA7B7E897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4" creationId="{5CA2E78B-59CE-41A7-B299-0A2A1EA2D9C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5" creationId="{F4E3D39E-1883-491C-9E70-48CFB3508FB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97" creationId="{2102D104-BFBF-42CD-9CF9-939D53CD19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8" creationId="{59C66C2E-6B9C-4BEF-ACB9-EBE7B89B3A86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110" creationId="{8E56B8DF-EA57-4521-B78A-75292173BEEE}"/>
          </ac:spMkLst>
        </pc:spChg>
        <pc:spChg chg="del">
          <ac:chgData name="Kulinich Bohdan" userId="48e65c9f34e137d0" providerId="LiveId" clId="{5F1719DF-9111-40D5-BB90-D5A453CF7734}" dt="2020-01-17T10:12:49.792" v="7275" actId="478"/>
          <ac:spMkLst>
            <pc:docMk/>
            <pc:sldMk cId="4022098799" sldId="386"/>
            <ac:spMk id="111" creationId="{FC9FEA9F-9A3E-47CF-8CDA-50DF6F94F07B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7" creationId="{A4D94B2A-E099-498F-9F16-82777EDACD79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8" creationId="{F479848D-A5F7-4F9F-9869-4BF2C62420B0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9" creationId="{1F9D7B84-FFC0-4A99-984C-AA21AFBD2FC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0" creationId="{C48E9748-31DF-4FFF-83A9-05AB682EA788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1" creationId="{A9B64C6D-3110-422F-86C6-9E508E8344E5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2" creationId="{DDCBD1D5-66F9-433E-8F39-146A1B6AF51A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3" creationId="{0AC15D71-DA8D-4611-9E9D-31F6DF5A62FD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6" creationId="{C6EAFB98-133C-4C0B-9339-431ED9C41AA4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7" creationId="{BCBB75B1-DE9C-45D7-9799-0997836A3AF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8" creationId="{0EDC25C6-50C5-4136-87F9-88C73EE471BF}"/>
          </ac:spMkLst>
        </pc:spChg>
        <pc:spChg chg="add mod">
          <ac:chgData name="Kulinich Bohdan" userId="48e65c9f34e137d0" providerId="LiveId" clId="{5F1719DF-9111-40D5-BB90-D5A453CF7734}" dt="2020-01-20T11:35:01.951" v="9327" actId="1076"/>
          <ac:spMkLst>
            <pc:docMk/>
            <pc:sldMk cId="4022098799" sldId="386"/>
            <ac:spMk id="179" creationId="{56A07ED9-5F32-4D9E-AB5C-86612551C767}"/>
          </ac:spMkLst>
        </pc:spChg>
        <pc:grpChg chg="add del">
          <ac:chgData name="Kulinich Bohdan" userId="48e65c9f34e137d0" providerId="LiveId" clId="{5F1719DF-9111-40D5-BB90-D5A453CF7734}" dt="2020-01-20T11:22:13.483" v="9182"/>
          <ac:grpSpMkLst>
            <pc:docMk/>
            <pc:sldMk cId="4022098799" sldId="386"/>
            <ac:grpSpMk id="83" creationId="{8F2A6F4F-A9A6-4B71-A9CF-28E7BDB06BCE}"/>
          </ac:grpSpMkLst>
        </pc:grpChg>
        <pc:grpChg chg="add mod">
          <ac:chgData name="Kulinich Bohdan" userId="48e65c9f34e137d0" providerId="LiveId" clId="{5F1719DF-9111-40D5-BB90-D5A453CF7734}" dt="2020-01-20T11:23:07.499" v="9187" actId="1076"/>
          <ac:grpSpMkLst>
            <pc:docMk/>
            <pc:sldMk cId="4022098799" sldId="386"/>
            <ac:grpSpMk id="105" creationId="{E07295D6-B23C-45F5-88A2-C5358FB240EB}"/>
          </ac:grpSpMkLst>
        </pc:grpChg>
        <pc:picChg chg="add del mod">
          <ac:chgData name="Kulinich Bohdan" userId="48e65c9f34e137d0" providerId="LiveId" clId="{5F1719DF-9111-40D5-BB90-D5A453CF7734}" dt="2020-01-17T20:47:13.776" v="7566" actId="478"/>
          <ac:picMkLst>
            <pc:docMk/>
            <pc:sldMk cId="4022098799" sldId="386"/>
            <ac:picMk id="5" creationId="{09C11C2B-283D-41CC-8FAB-3542FC8D41A5}"/>
          </ac:picMkLst>
        </pc:picChg>
        <pc:picChg chg="add mod">
          <ac:chgData name="Kulinich Bohdan" userId="48e65c9f34e137d0" providerId="LiveId" clId="{5F1719DF-9111-40D5-BB90-D5A453CF7734}" dt="2020-01-18T08:46:21.847" v="7662" actId="14100"/>
          <ac:picMkLst>
            <pc:docMk/>
            <pc:sldMk cId="4022098799" sldId="386"/>
            <ac:picMk id="5" creationId="{43D00D65-0AAB-49FB-9A11-9EC7F7B898A6}"/>
          </ac:picMkLst>
        </pc:picChg>
        <pc:picChg chg="add del mod ord">
          <ac:chgData name="Kulinich Bohdan" userId="48e65c9f34e137d0" providerId="LiveId" clId="{5F1719DF-9111-40D5-BB90-D5A453CF7734}" dt="2020-01-17T10:50:43.002" v="7355" actId="478"/>
          <ac:picMkLst>
            <pc:docMk/>
            <pc:sldMk cId="4022098799" sldId="386"/>
            <ac:picMk id="5" creationId="{946CDED0-E393-400F-BFC0-4E94C43D2D78}"/>
          </ac:picMkLst>
        </pc:picChg>
        <pc:picChg chg="add ord">
          <ac:chgData name="Kulinich Bohdan" userId="48e65c9f34e137d0" providerId="LiveId" clId="{5F1719DF-9111-40D5-BB90-D5A453CF7734}" dt="2020-01-20T11:33:03.460" v="9221" actId="166"/>
          <ac:picMkLst>
            <pc:docMk/>
            <pc:sldMk cId="4022098799" sldId="386"/>
            <ac:picMk id="7" creationId="{A17839C7-D7C7-4532-A0D7-6E43AE91D480}"/>
          </ac:picMkLst>
        </pc:picChg>
        <pc:picChg chg="add mod modCrop">
          <ac:chgData name="Kulinich Bohdan" userId="48e65c9f34e137d0" providerId="LiveId" clId="{5F1719DF-9111-40D5-BB90-D5A453CF7734}" dt="2020-01-20T11:33:09.230" v="9222" actId="1076"/>
          <ac:picMkLst>
            <pc:docMk/>
            <pc:sldMk cId="4022098799" sldId="386"/>
            <ac:picMk id="11" creationId="{7B3ECDF8-5D32-4611-A703-4D0120F62995}"/>
          </ac:picMkLst>
        </pc:picChg>
        <pc:picChg chg="add del mod">
          <ac:chgData name="Kulinich Bohdan" userId="48e65c9f34e137d0" providerId="LiveId" clId="{5F1719DF-9111-40D5-BB90-D5A453CF7734}" dt="2020-01-18T08:43:45.753" v="7656" actId="478"/>
          <ac:picMkLst>
            <pc:docMk/>
            <pc:sldMk cId="4022098799" sldId="386"/>
            <ac:picMk id="14" creationId="{822FD5A3-EB40-477F-9B1F-79D36E664929}"/>
          </ac:picMkLst>
        </pc:picChg>
        <pc:picChg chg="add del mod">
          <ac:chgData name="Kulinich Bohdan" userId="48e65c9f34e137d0" providerId="LiveId" clId="{5F1719DF-9111-40D5-BB90-D5A453CF7734}" dt="2020-01-17T10:50:45.064" v="7356" actId="478"/>
          <ac:picMkLst>
            <pc:docMk/>
            <pc:sldMk cId="4022098799" sldId="386"/>
            <ac:picMk id="49" creationId="{99A22EF4-26DD-4CFF-9244-3055960D8976}"/>
          </ac:picMkLst>
        </pc:picChg>
        <pc:picChg chg="add del mod">
          <ac:chgData name="Kulinich Bohdan" userId="48e65c9f34e137d0" providerId="LiveId" clId="{5F1719DF-9111-40D5-BB90-D5A453CF7734}" dt="2020-01-17T19:34:37.938" v="7474" actId="478"/>
          <ac:picMkLst>
            <pc:docMk/>
            <pc:sldMk cId="4022098799" sldId="386"/>
            <ac:picMk id="56" creationId="{CD816098-21E0-48EE-9DE5-28216B5E450C}"/>
          </ac:picMkLst>
        </pc:picChg>
        <pc:picChg chg="del">
          <ac:chgData name="Kulinich Bohdan" userId="48e65c9f34e137d0" providerId="LiveId" clId="{5F1719DF-9111-40D5-BB90-D5A453CF7734}" dt="2020-01-17T10:12:47.027" v="7273" actId="478"/>
          <ac:picMkLst>
            <pc:docMk/>
            <pc:sldMk cId="4022098799" sldId="386"/>
            <ac:picMk id="74" creationId="{275091E3-3294-423C-A234-B692FE9F5DC9}"/>
          </ac:picMkLst>
        </pc:picChg>
        <pc:cxnChg chg="add mod">
          <ac:chgData name="Kulinich Bohdan" userId="48e65c9f34e137d0" providerId="LiveId" clId="{5F1719DF-9111-40D5-BB90-D5A453CF7734}" dt="2020-01-17T20:46:08.431" v="7545" actId="14100"/>
          <ac:cxnSpMkLst>
            <pc:docMk/>
            <pc:sldMk cId="4022098799" sldId="386"/>
            <ac:cxnSpMk id="9" creationId="{12D80CDB-012E-430E-91EE-C9FC331F2000}"/>
          </ac:cxnSpMkLst>
        </pc:cxnChg>
        <pc:cxnChg chg="add mod">
          <ac:chgData name="Kulinich Bohdan" userId="48e65c9f34e137d0" providerId="LiveId" clId="{5F1719DF-9111-40D5-BB90-D5A453CF7734}" dt="2020-01-17T20:47:22.164" v="7568" actId="14100"/>
          <ac:cxnSpMkLst>
            <pc:docMk/>
            <pc:sldMk cId="4022098799" sldId="386"/>
            <ac:cxnSpMk id="10" creationId="{4824E3ED-BA47-4AA1-941A-9DF2AEFBE5E5}"/>
          </ac:cxnSpMkLst>
        </pc:cxnChg>
        <pc:cxnChg chg="add mod">
          <ac:chgData name="Kulinich Bohdan" userId="48e65c9f34e137d0" providerId="LiveId" clId="{5F1719DF-9111-40D5-BB90-D5A453CF7734}" dt="2020-01-17T20:46:28.582" v="7553" actId="14100"/>
          <ac:cxnSpMkLst>
            <pc:docMk/>
            <pc:sldMk cId="4022098799" sldId="386"/>
            <ac:cxnSpMk id="13" creationId="{84AF9876-0C01-4A75-BE04-26473DED006D}"/>
          </ac:cxnSpMkLst>
        </pc:cxnChg>
        <pc:cxnChg chg="add mod">
          <ac:chgData name="Kulinich Bohdan" userId="48e65c9f34e137d0" providerId="LiveId" clId="{5F1719DF-9111-40D5-BB90-D5A453CF7734}" dt="2020-01-17T20:46:48.890" v="7559" actId="1076"/>
          <ac:cxnSpMkLst>
            <pc:docMk/>
            <pc:sldMk cId="4022098799" sldId="386"/>
            <ac:cxnSpMk id="16" creationId="{B4359F77-C2EA-4D25-B998-AEF583AF11DB}"/>
          </ac:cxnSpMkLst>
        </pc:cxnChg>
        <pc:cxnChg chg="add mod">
          <ac:chgData name="Kulinich Bohdan" userId="48e65c9f34e137d0" providerId="LiveId" clId="{5F1719DF-9111-40D5-BB90-D5A453CF7734}" dt="2020-01-17T20:47:10.979" v="7565" actId="14100"/>
          <ac:cxnSpMkLst>
            <pc:docMk/>
            <pc:sldMk cId="4022098799" sldId="386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17T20:49:10.973" v="7600" actId="14100"/>
          <ac:cxnSpMkLst>
            <pc:docMk/>
            <pc:sldMk cId="4022098799" sldId="386"/>
            <ac:cxnSpMk id="26" creationId="{4DBBAE42-0847-4E23-8BC2-93654C546AC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4" creationId="{3E9B26C7-48C2-4807-BBBD-580952B1147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6" creationId="{9BE39B22-B4E8-49A5-8C11-A9F80A75B0E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7" creationId="{46B64E25-1236-4F8A-A8FE-F53EEDB036A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7" creationId="{749B5053-BFC6-4457-B16C-9C3EFBAC2BF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8" creationId="{1EFEBAA2-060A-4EF4-A1A4-7D8776BD021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9" creationId="{B8F237DE-DE7D-4E6E-8158-1DD4E304A5E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0" creationId="{A8B570D8-6266-4EDB-9A5E-4DD9AFB2274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1" creationId="{086C7FC4-BA47-4182-8E5A-AE9C6553E8B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2" creationId="{A7B8057A-AB81-4594-B352-118CD9B190E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3" creationId="{E064F9F1-E9F5-437C-9865-6897FB883E6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4" creationId="{A5461190-BC1D-414C-9CE1-C565A71609E3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4" creationId="{F992F9CA-F12A-4DCE-88FC-6C7BBB05371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5" creationId="{3582FC3F-8F01-4DEC-8D5A-3CA7086F90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5" creationId="{F7FF8D9C-3316-4D38-BD8D-8DE6F74A53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6" creationId="{30105A83-14AE-4002-9B67-8552C763665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6" creationId="{7C9F8A0E-1B79-49FA-9FAF-2FABDA7C59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7" creationId="{22CAFE7B-7459-4083-927C-FD38CDB9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8" creationId="{58A99F73-FF62-49FC-A23B-5F29859DCBD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8" creationId="{B607ED7E-3098-4B62-B1B8-A0E821A37BA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9" creationId="{8B0BB3F8-8FD4-4CFF-94B6-C6888E63D1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0" creationId="{637C7103-0AB6-4698-96F8-E53FCD4FBC3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1" creationId="{1BDC7252-8173-4327-9F1F-7DBD4A72A56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2" creationId="{4FD7BB13-409B-44C7-945A-1EC96F70E0D2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3" creationId="{C270A98C-9543-44BE-A78A-E884B7F6BD6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4" creationId="{3A4C9A1E-1574-4736-B164-2ADD25D31F5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5" creationId="{695D170C-971C-4643-A674-F7F12423B2A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6" creationId="{3D33B893-40D4-45D2-8AC6-43F01578555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7" creationId="{E1691835-87CE-4662-8715-9F17BA1DFDF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8" creationId="{84382CC4-5BA3-49E7-9E4C-5315BFAEC61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9" creationId="{E00A51EB-551F-4408-9B55-A4F583EB954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0" creationId="{C9580CD8-6A67-4D13-AF3E-BC04CB24A15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1" creationId="{3AE2536D-A294-49A6-B331-23FA3433BC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2" creationId="{6A7629F5-C17C-4317-9F13-B2551F6F4D1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3" creationId="{330BB45C-13B0-4CD1-A5C2-ECABB85F6318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3" creationId="{5EFA6156-9F19-4597-AB32-9806BFF7160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4" creationId="{ED6B813F-0C99-46EF-A879-9E02EDD4D80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5" creationId="{594B6702-5B2B-49E1-B857-D3BB145E11A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6" creationId="{138F96A1-7F30-4CB2-9155-B1D8E37EC51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7" creationId="{10AAD25A-EC9D-4F62-9E75-FF6116F6BFD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8" creationId="{DCC339B8-B56B-42B8-B446-8F3D9B300B8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9" creationId="{42F5DD48-D5B4-44A8-8A89-1303ABAC220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9" creationId="{F8A9D920-DF52-4BA1-962F-7E3DCF14393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0" creationId="{86969BB6-3955-44A0-837E-2B716F0C60E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1" creationId="{394DD717-5ABE-47B8-B466-C0957550254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2" creationId="{D602428B-B3DE-40ED-B33D-3E1FCB84D8E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3" creationId="{8A37477D-5C80-4473-A6C8-7E7532F36F8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4" creationId="{CE4FF04A-E081-41B4-BAB4-0C86C8231F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5" creationId="{8C1F2E71-DBAE-4944-AD36-E53471ABA8F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6" creationId="{AB20B170-D2F7-4EC9-93DD-F68F01AE83E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7" creationId="{F117F8E7-B740-4B4D-8F84-D8C70CBFDF8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8" creationId="{88AB2102-3F2F-4E77-B2DE-1ECDB81AAC7E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79" creationId="{32D3A6AC-1877-4BA7-B50E-FCBE252402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9" creationId="{55BB517B-C126-41C5-8689-7700B3E9F92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0" creationId="{1B810314-46E7-4DF9-90C1-C10D5C4D25BC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80" creationId="{7E3533C5-E00E-4BD3-AB2F-B747D9D4031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1" creationId="{DD92604C-15D5-41FC-992D-06ED947D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0" creationId="{2D6CBD6F-4311-4E8D-8B41-24FFC4EF617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1" creationId="{5458E5A9-D93D-464E-BC8B-9D957682D04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3" creationId="{E854293F-6FD5-4F1E-B407-EFF8B577E58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4" creationId="{F7F4A7BA-4EA0-45CF-9D19-007F6F3F8CC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5" creationId="{672690E8-ED95-482F-873A-048D8C0F3C1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6" creationId="{DBD4CF51-CF5F-4440-B37B-C7BEC24DF2A0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7" creationId="{21A7423E-A3F1-4AD4-B195-6348E1F55AB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8" creationId="{7621CBB7-2126-4D84-A64E-BF0925B5BA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9" creationId="{1DCA139C-ECB3-4CAA-809B-9962C1A90A3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0" creationId="{FF04DFC1-0DFB-4001-8A77-05B1552CDD0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1" creationId="{2562C6DE-1A45-411F-9DFB-7C3A9A92ACD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2" creationId="{DC3264CB-DE18-48C5-9F39-78AA5E45083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3" creationId="{967A65F3-5CA6-496B-8189-64A303764A8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4" creationId="{EE3A45A6-D61D-4E0C-A8DA-ED648A1C3DB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5" creationId="{8F33B079-5D33-45BF-A1F2-E79892FF59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6" creationId="{481B9EDF-46F4-4DA5-9394-5C0538C7658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7" creationId="{393ADB89-99E0-4282-9EC8-AD1A4170E97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8" creationId="{0E225235-A1B3-43CA-B3B5-5DEAF4AAB37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9" creationId="{019B78C9-8013-46A3-97EC-04C926EB1E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0" creationId="{77329CF2-F40B-432E-8FC6-867D7ECD0409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1" creationId="{1CDA16C0-5E0D-4E54-A4E0-D0C3D071C7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2" creationId="{24440EB8-4B72-4F97-887A-11F188E486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3" creationId="{BDCDE061-6A2F-4C72-AE0F-0616AA6DCB1D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4" creationId="{10F90F18-437E-4738-87FC-FD3C4C020AE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5" creationId="{91C4D57D-55E0-4585-8D3C-7D27DE27BE5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6" creationId="{7286781A-CF67-4267-B2FD-37442107C3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7" creationId="{3B4C2FC0-7640-41FF-AD49-21440CD8D85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8" creationId="{1298DF98-FEB3-46AF-A4F3-1CAF4154F5D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9" creationId="{F1A6054B-9A79-47A1-BAA8-BD8A39121BD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0" creationId="{503B44DE-A8C3-4002-902E-4005FC5BDC8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1" creationId="{11B6E5AA-EA44-4F17-ACDA-97ABEEAD9DB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2" creationId="{EBD8D9C8-18A2-4DAA-8835-FE0793593EAF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3" creationId="{E8B5168A-AD39-48DF-BAA8-DFCF5E471D9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4" creationId="{BD2C2CEE-F635-438A-A173-2EAF22C88C8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5" creationId="{5AFDDCD5-62BE-4D8E-8D8D-B7104D37DCC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6" creationId="{3A97477E-D7DF-4465-AB0A-16D81353EA6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7" creationId="{48D9A4FE-7A83-41CD-99DA-624D625A5B4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8" creationId="{60DC8B4C-C27D-4706-BDCA-4342C7AF13A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9" creationId="{90694456-2FF4-4C0B-9BD8-997D574F9CF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0" creationId="{C7E3A398-C23A-4980-8ED5-1481B909A10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1" creationId="{DF45EE15-66D8-4ED9-AF6F-D9CC0C1967F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2" creationId="{5A42BF08-10C5-410F-9CAF-9468F11E482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3" creationId="{E5AC2B55-CD6D-4D84-A77B-3D23624C982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4" creationId="{4172BEF8-CF83-4145-AA98-A3C24811136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5" creationId="{857FB696-C098-4E2B-92A6-F07C8A83BE44}"/>
          </ac:cxnSpMkLst>
        </pc:cxnChg>
      </pc:sldChg>
      <pc:sldChg chg="addSp modSp add modAnim">
        <pc:chgData name="Kulinich Bohdan" userId="48e65c9f34e137d0" providerId="LiveId" clId="{5F1719DF-9111-40D5-BB90-D5A453CF7734}" dt="2020-01-21T21:41:01.119" v="9463" actId="20577"/>
        <pc:sldMkLst>
          <pc:docMk/>
          <pc:sldMk cId="1851933935" sldId="387"/>
        </pc:sldMkLst>
        <pc:spChg chg="mod">
          <ac:chgData name="Kulinich Bohdan" userId="48e65c9f34e137d0" providerId="LiveId" clId="{5F1719DF-9111-40D5-BB90-D5A453CF7734}" dt="2020-01-21T21:41:01.119" v="9463" actId="20577"/>
          <ac:spMkLst>
            <pc:docMk/>
            <pc:sldMk cId="1851933935" sldId="387"/>
            <ac:spMk id="6" creationId="{4CD1B612-D16C-4F70-8335-78480BFE8EC8}"/>
          </ac:spMkLst>
        </pc:spChg>
        <pc:picChg chg="add">
          <ac:chgData name="Kulinich Bohdan" userId="48e65c9f34e137d0" providerId="LiveId" clId="{5F1719DF-9111-40D5-BB90-D5A453CF7734}" dt="2020-01-21T20:48:54.749" v="9328"/>
          <ac:picMkLst>
            <pc:docMk/>
            <pc:sldMk cId="1851933935" sldId="387"/>
            <ac:picMk id="7" creationId="{CEF47511-F81C-40CA-A084-F234133CB104}"/>
          </ac:picMkLst>
        </pc:picChg>
      </pc:sldChg>
      <pc:sldChg chg="addSp delSp modSp add del delAnim modAnim">
        <pc:chgData name="Kulinich Bohdan" userId="48e65c9f34e137d0" providerId="LiveId" clId="{5F1719DF-9111-40D5-BB90-D5A453CF7734}" dt="2020-01-20T11:27:25.824" v="9212" actId="47"/>
        <pc:sldMkLst>
          <pc:docMk/>
          <pc:sldMk cId="888139564" sldId="388"/>
        </pc:sldMkLst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2" creationId="{37361BC2-F4D6-408B-96C5-D44AB0B1C9DA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5" creationId="{F196E253-C317-4167-AF50-4CAE30B739E0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6" creationId="{31AA4651-6449-431C-A5FD-D3D2260AD73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" creationId="{6D159012-1E0B-4BE1-88E6-6D3870271BD2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7" creationId="{654EE807-8936-4FF3-9F9D-0D891C102EAA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8" creationId="{5E86D114-5B40-449C-B52C-BD0935B6C21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8" creationId="{8BEFD7CF-C083-4C7E-A63C-098ED4E3332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9" creationId="{A92C876F-8BAF-4B74-A65E-BEDE69C29155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10" creationId="{007D39EC-B7F0-4851-885D-842DF123A515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2" creationId="{588E32DB-7323-4C03-85E0-FDB24F7E9D8C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7" creationId="{0FB82407-F13A-460F-84D2-D90213E1A8A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5" creationId="{53035F9E-906B-42A8-A8B3-732658602CAA}"/>
          </ac:spMkLst>
        </pc:spChg>
        <pc:spChg chg="add mod">
          <ac:chgData name="Kulinich Bohdan" userId="48e65c9f34e137d0" providerId="LiveId" clId="{5F1719DF-9111-40D5-BB90-D5A453CF7734}" dt="2020-01-20T05:52:27.718" v="8748" actId="1076"/>
          <ac:spMkLst>
            <pc:docMk/>
            <pc:sldMk cId="888139564" sldId="388"/>
            <ac:spMk id="72" creationId="{9723C354-F0F9-4C70-9A26-B4A054A641C7}"/>
          </ac:spMkLst>
        </pc:spChg>
        <pc:spChg chg="add del mod">
          <ac:chgData name="Kulinich Bohdan" userId="48e65c9f34e137d0" providerId="LiveId" clId="{5F1719DF-9111-40D5-BB90-D5A453CF7734}" dt="2020-01-20T05:34:50.119" v="8606" actId="478"/>
          <ac:spMkLst>
            <pc:docMk/>
            <pc:sldMk cId="888139564" sldId="388"/>
            <ac:spMk id="73" creationId="{92A446EA-1116-4FB5-9D2F-EA24C526E2D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4" creationId="{6C0AAA06-02F0-4DB3-BDBA-A68DD0B306B7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5" creationId="{1D49C058-2EBC-4535-A87B-0790BE1A21A2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6" creationId="{1A4169E0-F02E-42F2-97F7-C8AF916FF4C6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7" creationId="{8A2560E7-1D26-44E2-9223-3B8D8F39DA4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8" creationId="{C7A00DEC-D2C9-44D7-BC94-B47A87F4F32E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1" creationId="{60E04B9A-791F-48BB-A745-7E7B7C3F90A8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2" creationId="{76D24FBE-AC2E-4E6D-B6C8-24F541805C83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3" creationId="{AFCD7819-E024-4986-A018-1CF176A6B757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6" creationId="{7F6A0E31-800E-426A-B14C-DB4AA100A826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7" creationId="{D50E9043-A589-44B9-9B73-7D9605DC1571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8" creationId="{938EB451-4FD3-4753-A696-C477754CFD04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9" creationId="{B2EE25F3-D4FF-4E1B-900A-DEEA8DC4340E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0" creationId="{089E31FC-DC18-4B45-9303-2091DF84364C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1" creationId="{34C01CD0-BC24-4199-9173-B955671CCBEE}"/>
          </ac:spMkLst>
        </pc:spChg>
        <pc:spChg chg="add del mod">
          <ac:chgData name="Kulinich Bohdan" userId="48e65c9f34e137d0" providerId="LiveId" clId="{5F1719DF-9111-40D5-BB90-D5A453CF7734}" dt="2020-01-20T11:11:22.377" v="9065" actId="478"/>
          <ac:spMkLst>
            <pc:docMk/>
            <pc:sldMk cId="888139564" sldId="388"/>
            <ac:spMk id="152" creationId="{68A65E72-0F59-429F-9902-CC629617992A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3" creationId="{AFFB413B-2719-469C-9853-458D0D54645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4" creationId="{6AEB96BB-5750-4827-8112-35211DF937AE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5" creationId="{830B2D2C-8017-4161-AB7D-F50E5694FA15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6" creationId="{0A5DAD39-5B8C-4163-9747-9313A1280F3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7" creationId="{9766DCCB-AB32-4AF0-9DB3-B13D945E75D9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8" creationId="{8E5E6A79-9341-4BC0-B395-57E524102023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9" creationId="{272D5A5A-BB82-4804-AF6C-90CFBC10273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0" creationId="{3133E42A-CB04-4E36-B068-0F26821FEC2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1" creationId="{5668BA1D-7A85-4DAC-9DF4-B1CFA747383A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2" creationId="{6FD32AAA-961A-47BA-8BC1-F9BF479F6111}"/>
          </ac:spMkLst>
        </pc:spChg>
        <pc:grpChg chg="add mod">
          <ac:chgData name="Kulinich Bohdan" userId="48e65c9f34e137d0" providerId="LiveId" clId="{5F1719DF-9111-40D5-BB90-D5A453CF7734}" dt="2020-01-20T11:21:03.869" v="9174" actId="1076"/>
          <ac:grpSpMkLst>
            <pc:docMk/>
            <pc:sldMk cId="888139564" sldId="388"/>
            <ac:grpSpMk id="163" creationId="{0F7565E4-D496-4448-A5D1-4DF13411B70F}"/>
          </ac:grpSpMkLst>
        </pc:grp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5" creationId="{43D00D65-0AAB-49FB-9A11-9EC7F7B898A6}"/>
          </ac:picMkLst>
        </pc:pic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7" creationId="{A17839C7-D7C7-4532-A0D7-6E43AE91D480}"/>
          </ac:picMkLst>
        </pc:picChg>
        <pc:picChg chg="add del mod">
          <ac:chgData name="Kulinich Bohdan" userId="48e65c9f34e137d0" providerId="LiveId" clId="{5F1719DF-9111-40D5-BB90-D5A453CF7734}" dt="2020-01-19T19:50:14.607" v="8102" actId="478"/>
          <ac:picMkLst>
            <pc:docMk/>
            <pc:sldMk cId="888139564" sldId="388"/>
            <ac:picMk id="11" creationId="{AE4DAA22-EAA1-40AC-AB9F-C2E9A3485CE4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2" creationId="{7819E1AC-F55E-4D5E-862B-0787CDA10530}"/>
          </ac:picMkLst>
        </pc:picChg>
        <pc:picChg chg="add del mod">
          <ac:chgData name="Kulinich Bohdan" userId="48e65c9f34e137d0" providerId="LiveId" clId="{5F1719DF-9111-40D5-BB90-D5A453CF7734}" dt="2020-01-20T11:12:16.190" v="9076" actId="478"/>
          <ac:picMkLst>
            <pc:docMk/>
            <pc:sldMk cId="888139564" sldId="388"/>
            <ac:picMk id="14" creationId="{7B0E0527-E4B1-4053-9B51-92A19CA927D9}"/>
          </ac:picMkLst>
        </pc:picChg>
        <pc:picChg chg="add del mod">
          <ac:chgData name="Kulinich Bohdan" userId="48e65c9f34e137d0" providerId="LiveId" clId="{5F1719DF-9111-40D5-BB90-D5A453CF7734}" dt="2020-01-19T20:27:01.674" v="8251" actId="478"/>
          <ac:picMkLst>
            <pc:docMk/>
            <pc:sldMk cId="888139564" sldId="388"/>
            <ac:picMk id="15" creationId="{C7DDBA04-39F1-4A83-B57E-29959FE9C6B8}"/>
          </ac:picMkLst>
        </pc:picChg>
        <pc:picChg chg="add del mod">
          <ac:chgData name="Kulinich Bohdan" userId="48e65c9f34e137d0" providerId="LiveId" clId="{5F1719DF-9111-40D5-BB90-D5A453CF7734}" dt="2020-01-20T05:18:16.339" v="8487" actId="478"/>
          <ac:picMkLst>
            <pc:docMk/>
            <pc:sldMk cId="888139564" sldId="388"/>
            <ac:picMk id="19" creationId="{10D07DEB-07E2-4594-A13D-2A2902B273B2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80" creationId="{7DBF3CD4-0B9C-4668-84B1-660CAC2D351D}"/>
          </ac:picMkLst>
        </pc:picChg>
        <pc:picChg chg="add del">
          <ac:chgData name="Kulinich Bohdan" userId="48e65c9f34e137d0" providerId="LiveId" clId="{5F1719DF-9111-40D5-BB90-D5A453CF7734}" dt="2020-01-20T05:54:27.365" v="8772"/>
          <ac:picMkLst>
            <pc:docMk/>
            <pc:sldMk cId="888139564" sldId="388"/>
            <ac:picMk id="86" creationId="{F4DA2704-080D-42E7-8442-735C0D993DC6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39" creationId="{D669D514-E1D4-4AEE-85EE-ECFB7CBE0773}"/>
          </ac:picMkLst>
        </pc:pic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9" creationId="{12D80CDB-012E-430E-91EE-C9FC331F2000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0" creationId="{4824E3ED-BA47-4AA1-941A-9DF2AEFBE5E5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3" creationId="{84AF9876-0C01-4A75-BE04-26473DED006D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6" creationId="{B4359F77-C2EA-4D25-B998-AEF583AF11DB}"/>
          </ac:cxnSpMkLst>
        </pc:cxnChg>
        <pc:cxnChg chg="add del mod">
          <ac:chgData name="Kulinich Bohdan" userId="48e65c9f34e137d0" providerId="LiveId" clId="{5F1719DF-9111-40D5-BB90-D5A453CF7734}" dt="2020-01-20T05:53:05.476" v="8752" actId="478"/>
          <ac:cxnSpMkLst>
            <pc:docMk/>
            <pc:sldMk cId="888139564" sldId="388"/>
            <ac:cxnSpMk id="16" creationId="{ECA0183E-B230-4D28-9AF4-E3B98B987544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2" creationId="{8FCE5C6B-BFDD-42ED-8CBC-770C7D3C276B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5" creationId="{BC12417A-2F6A-4A0F-894C-0601D880081E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6" creationId="{4DBBAE42-0847-4E23-8BC2-93654C546AC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9" creationId="{5BA09EEF-4C58-442F-8BF6-266B8BE24F4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1" creationId="{9328A5C0-876C-4888-9F96-CDB9EFEF916A}"/>
          </ac:cxnSpMkLst>
        </pc:cxnChg>
        <pc:cxnChg chg="add mod">
          <ac:chgData name="Kulinich Bohdan" userId="48e65c9f34e137d0" providerId="LiveId" clId="{5F1719DF-9111-40D5-BB90-D5A453CF7734}" dt="2020-01-20T10:54:06.567" v="8798" actId="14100"/>
          <ac:cxnSpMkLst>
            <pc:docMk/>
            <pc:sldMk cId="888139564" sldId="388"/>
            <ac:cxnSpMk id="33" creationId="{48FB6C16-5550-4F16-9AEF-1F780B14C1A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5" creationId="{3D0BD9CD-C347-43A6-B70C-63C8EC679F22}"/>
          </ac:cxnSpMkLst>
        </pc:cxnChg>
        <pc:cxnChg chg="add mod">
          <ac:chgData name="Kulinich Bohdan" userId="48e65c9f34e137d0" providerId="LiveId" clId="{5F1719DF-9111-40D5-BB90-D5A453CF7734}" dt="2020-01-20T10:54:38.226" v="8803" actId="14100"/>
          <ac:cxnSpMkLst>
            <pc:docMk/>
            <pc:sldMk cId="888139564" sldId="388"/>
            <ac:cxnSpMk id="36" creationId="{653CD3BE-64B6-4B36-8839-8FDFDBFC783A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8" creationId="{626CB1D8-6AF4-4D9D-9E7F-203097994AB7}"/>
          </ac:cxnSpMkLst>
        </pc:cxnChg>
        <pc:cxnChg chg="add mod">
          <ac:chgData name="Kulinich Bohdan" userId="48e65c9f34e137d0" providerId="LiveId" clId="{5F1719DF-9111-40D5-BB90-D5A453CF7734}" dt="2020-01-20T10:54:52.847" v="8807" actId="14100"/>
          <ac:cxnSpMkLst>
            <pc:docMk/>
            <pc:sldMk cId="888139564" sldId="388"/>
            <ac:cxnSpMk id="39" creationId="{C0BC6F70-262B-4737-82AE-9EEC9BDDB646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2" creationId="{B05D7F20-9451-4B3A-BB1F-24AB916796D6}"/>
          </ac:cxnSpMkLst>
        </pc:cxnChg>
        <pc:cxnChg chg="add mod">
          <ac:chgData name="Kulinich Bohdan" userId="48e65c9f34e137d0" providerId="LiveId" clId="{5F1719DF-9111-40D5-BB90-D5A453CF7734}" dt="2020-01-20T10:55:01.277" v="8811" actId="14100"/>
          <ac:cxnSpMkLst>
            <pc:docMk/>
            <pc:sldMk cId="888139564" sldId="388"/>
            <ac:cxnSpMk id="43" creationId="{844ACDA1-CCD2-4469-B96B-CB7D422B244E}"/>
          </ac:cxnSpMkLst>
        </pc:cxnChg>
        <pc:cxnChg chg="add mod">
          <ac:chgData name="Kulinich Bohdan" userId="48e65c9f34e137d0" providerId="LiveId" clId="{5F1719DF-9111-40D5-BB90-D5A453CF7734}" dt="2020-01-20T10:55:25.450" v="8821" actId="14100"/>
          <ac:cxnSpMkLst>
            <pc:docMk/>
            <pc:sldMk cId="888139564" sldId="388"/>
            <ac:cxnSpMk id="45" creationId="{7727D8C6-16D4-4F1D-8A5F-1F3AC22A64F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8" creationId="{A681648C-4DA3-46CD-AD62-2F55B319CA04}"/>
          </ac:cxnSpMkLst>
        </pc:cxnChg>
        <pc:cxnChg chg="add mod">
          <ac:chgData name="Kulinich Bohdan" userId="48e65c9f34e137d0" providerId="LiveId" clId="{5F1719DF-9111-40D5-BB90-D5A453CF7734}" dt="2020-01-20T10:55:19.313" v="8819" actId="14100"/>
          <ac:cxnSpMkLst>
            <pc:docMk/>
            <pc:sldMk cId="888139564" sldId="388"/>
            <ac:cxnSpMk id="49" creationId="{F1D82871-4C3F-4F95-9063-7DB1B38D3815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1" creationId="{8BF17877-5773-455F-990E-5F72F1A991AC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3" creationId="{DB120F72-9ACA-4C20-98A1-151199F53480}"/>
          </ac:cxnSpMkLst>
        </pc:cxnChg>
        <pc:cxnChg chg="add mod">
          <ac:chgData name="Kulinich Bohdan" userId="48e65c9f34e137d0" providerId="LiveId" clId="{5F1719DF-9111-40D5-BB90-D5A453CF7734}" dt="2020-01-20T10:55:43.359" v="8827" actId="14100"/>
          <ac:cxnSpMkLst>
            <pc:docMk/>
            <pc:sldMk cId="888139564" sldId="388"/>
            <ac:cxnSpMk id="54" creationId="{2EA0B6AC-9275-48DA-8D25-0C6B03E9A715}"/>
          </ac:cxnSpMkLst>
        </pc:cxnChg>
        <pc:cxnChg chg="add mod">
          <ac:chgData name="Kulinich Bohdan" userId="48e65c9f34e137d0" providerId="LiveId" clId="{5F1719DF-9111-40D5-BB90-D5A453CF7734}" dt="2020-01-20T10:56:58.130" v="8846" actId="14100"/>
          <ac:cxnSpMkLst>
            <pc:docMk/>
            <pc:sldMk cId="888139564" sldId="388"/>
            <ac:cxnSpMk id="55" creationId="{72E5D404-8985-4F4B-9E11-F5D1F116A75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6" creationId="{05F3E3A5-4E0A-4526-B3F2-A3B27A8D3E7D}"/>
          </ac:cxnSpMkLst>
        </pc:cxnChg>
        <pc:cxnChg chg="add mod">
          <ac:chgData name="Kulinich Bohdan" userId="48e65c9f34e137d0" providerId="LiveId" clId="{5F1719DF-9111-40D5-BB90-D5A453CF7734}" dt="2020-01-20T10:56:10.558" v="8835" actId="14100"/>
          <ac:cxnSpMkLst>
            <pc:docMk/>
            <pc:sldMk cId="888139564" sldId="388"/>
            <ac:cxnSpMk id="58" creationId="{06467B4C-D4B7-478A-834E-4895FEB7939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9" creationId="{DE843ADC-2E55-482E-9074-AE865BDFF40B}"/>
          </ac:cxnSpMkLst>
        </pc:cxnChg>
        <pc:cxnChg chg="add mod">
          <ac:chgData name="Kulinich Bohdan" userId="48e65c9f34e137d0" providerId="LiveId" clId="{5F1719DF-9111-40D5-BB90-D5A453CF7734}" dt="2020-01-20T10:57:04.215" v="8848" actId="14100"/>
          <ac:cxnSpMkLst>
            <pc:docMk/>
            <pc:sldMk cId="888139564" sldId="388"/>
            <ac:cxnSpMk id="61" creationId="{92C542DE-82C1-42C3-B844-D02A6D35A29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3" creationId="{34DE28B1-7D69-4DED-B389-CB92988855C1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6" creationId="{B0297841-EC07-4F0B-B6D0-63AC8D291EF5}"/>
          </ac:cxnSpMkLst>
        </pc:cxnChg>
        <pc:cxnChg chg="add mod">
          <ac:chgData name="Kulinich Bohdan" userId="48e65c9f34e137d0" providerId="LiveId" clId="{5F1719DF-9111-40D5-BB90-D5A453CF7734}" dt="2020-01-20T10:57:14.120" v="8852" actId="14100"/>
          <ac:cxnSpMkLst>
            <pc:docMk/>
            <pc:sldMk cId="888139564" sldId="388"/>
            <ac:cxnSpMk id="68" creationId="{E3EF7155-B346-4969-A2C4-1AD28854A7AF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9" creationId="{19CEB6CB-D4F1-45E0-B756-9A2FF3E013E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71" creationId="{84A6ECEC-D1A9-4D77-8336-5EE1469BB0A2}"/>
          </ac:cxnSpMkLst>
        </pc:cxnChg>
        <pc:cxnChg chg="add mod">
          <ac:chgData name="Kulinich Bohdan" userId="48e65c9f34e137d0" providerId="LiveId" clId="{5F1719DF-9111-40D5-BB90-D5A453CF7734}" dt="2020-01-20T10:57:22.610" v="8856" actId="14100"/>
          <ac:cxnSpMkLst>
            <pc:docMk/>
            <pc:sldMk cId="888139564" sldId="388"/>
            <ac:cxnSpMk id="73" creationId="{DE415B7B-12B6-4D03-9266-D7B60F4091D8}"/>
          </ac:cxnSpMkLst>
        </pc:cxnChg>
        <pc:cxnChg chg="add mod">
          <ac:chgData name="Kulinich Bohdan" userId="48e65c9f34e137d0" providerId="LiveId" clId="{5F1719DF-9111-40D5-BB90-D5A453CF7734}" dt="2020-01-20T05:53:52.208" v="8761" actId="14100"/>
          <ac:cxnSpMkLst>
            <pc:docMk/>
            <pc:sldMk cId="888139564" sldId="388"/>
            <ac:cxnSpMk id="79" creationId="{742D8FB2-5F54-4707-8423-E8E265818413}"/>
          </ac:cxnSpMkLst>
        </pc:cxnChg>
        <pc:cxnChg chg="add mod">
          <ac:chgData name="Kulinich Bohdan" userId="48e65c9f34e137d0" providerId="LiveId" clId="{5F1719DF-9111-40D5-BB90-D5A453CF7734}" dt="2020-01-20T10:57:36.217" v="8860" actId="14100"/>
          <ac:cxnSpMkLst>
            <pc:docMk/>
            <pc:sldMk cId="888139564" sldId="388"/>
            <ac:cxnSpMk id="80" creationId="{916B5A49-4808-4329-AA47-EA566740034F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1" creationId="{191BAFED-9E00-4882-A142-B43DC2D326A4}"/>
          </ac:cxnSpMkLst>
        </pc:cxnChg>
        <pc:cxnChg chg="add mod">
          <ac:chgData name="Kulinich Bohdan" userId="48e65c9f34e137d0" providerId="LiveId" clId="{5F1719DF-9111-40D5-BB90-D5A453CF7734}" dt="2020-01-20T10:57:45.939" v="8864" actId="14100"/>
          <ac:cxnSpMkLst>
            <pc:docMk/>
            <pc:sldMk cId="888139564" sldId="388"/>
            <ac:cxnSpMk id="81" creationId="{23D617A9-46F7-4CB6-BB30-057BCCED8CBD}"/>
          </ac:cxnSpMkLst>
        </pc:cxnChg>
        <pc:cxnChg chg="add mod">
          <ac:chgData name="Kulinich Bohdan" userId="48e65c9f34e137d0" providerId="LiveId" clId="{5F1719DF-9111-40D5-BB90-D5A453CF7734}" dt="2020-01-20T05:54:56.261" v="8779" actId="14100"/>
          <ac:cxnSpMkLst>
            <pc:docMk/>
            <pc:sldMk cId="888139564" sldId="388"/>
            <ac:cxnSpMk id="82" creationId="{F0B8BA1C-40BC-4CA9-B6DD-272F78AA17D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3" creationId="{4269534D-9220-4D36-A4CD-5E988A18669D}"/>
          </ac:cxnSpMkLst>
        </pc:cxnChg>
        <pc:cxnChg chg="add mod">
          <ac:chgData name="Kulinich Bohdan" userId="48e65c9f34e137d0" providerId="LiveId" clId="{5F1719DF-9111-40D5-BB90-D5A453CF7734}" dt="2020-01-20T10:57:53.515" v="8868" actId="14100"/>
          <ac:cxnSpMkLst>
            <pc:docMk/>
            <pc:sldMk cId="888139564" sldId="388"/>
            <ac:cxnSpMk id="83" creationId="{F8E638A8-1BAA-423B-A778-B4AF5D17A736}"/>
          </ac:cxnSpMkLst>
        </pc:cxnChg>
        <pc:cxnChg chg="add mod">
          <ac:chgData name="Kulinich Bohdan" userId="48e65c9f34e137d0" providerId="LiveId" clId="{5F1719DF-9111-40D5-BB90-D5A453CF7734}" dt="2020-01-20T10:58:07.879" v="8875" actId="14100"/>
          <ac:cxnSpMkLst>
            <pc:docMk/>
            <pc:sldMk cId="888139564" sldId="388"/>
            <ac:cxnSpMk id="84" creationId="{61C9503E-039B-4BA7-8BA3-4DEAED06B57B}"/>
          </ac:cxnSpMkLst>
        </pc:cxnChg>
        <pc:cxnChg chg="add mod">
          <ac:chgData name="Kulinich Bohdan" userId="48e65c9f34e137d0" providerId="LiveId" clId="{5F1719DF-9111-40D5-BB90-D5A453CF7734}" dt="2020-01-20T10:58:35.810" v="8883" actId="14100"/>
          <ac:cxnSpMkLst>
            <pc:docMk/>
            <pc:sldMk cId="888139564" sldId="388"/>
            <ac:cxnSpMk id="86" creationId="{54F4BC20-C371-4A0A-B09E-CAEC53126DF9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7" creationId="{5B79732C-CB07-47E6-8FD3-AD4D5ABE2360}"/>
          </ac:cxnSpMkLst>
        </pc:cxnChg>
        <pc:cxnChg chg="add del">
          <ac:chgData name="Kulinich Bohdan" userId="48e65c9f34e137d0" providerId="LiveId" clId="{5F1719DF-9111-40D5-BB90-D5A453CF7734}" dt="2020-01-20T05:54:27.365" v="8772"/>
          <ac:cxnSpMkLst>
            <pc:docMk/>
            <pc:sldMk cId="888139564" sldId="388"/>
            <ac:cxnSpMk id="88" creationId="{4BE0B4D2-7207-4F18-ACC5-0541DF3B096B}"/>
          </ac:cxnSpMkLst>
        </pc:cxnChg>
        <pc:cxnChg chg="add mod">
          <ac:chgData name="Kulinich Bohdan" userId="48e65c9f34e137d0" providerId="LiveId" clId="{5F1719DF-9111-40D5-BB90-D5A453CF7734}" dt="2020-01-20T05:55:03.051" v="8781" actId="14100"/>
          <ac:cxnSpMkLst>
            <pc:docMk/>
            <pc:sldMk cId="888139564" sldId="388"/>
            <ac:cxnSpMk id="89" creationId="{BB77BBE9-B0EF-456F-965F-B37FDBDE29E6}"/>
          </ac:cxnSpMkLst>
        </pc:cxnChg>
        <pc:cxnChg chg="add mod">
          <ac:chgData name="Kulinich Bohdan" userId="48e65c9f34e137d0" providerId="LiveId" clId="{5F1719DF-9111-40D5-BB90-D5A453CF7734}" dt="2020-01-20T10:58:33.278" v="8882" actId="14100"/>
          <ac:cxnSpMkLst>
            <pc:docMk/>
            <pc:sldMk cId="888139564" sldId="388"/>
            <ac:cxnSpMk id="90" creationId="{ADEC0BE9-8B09-4135-A703-F1B7B46F1AAD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0" creationId="{C3D2EB38-2199-449D-AABE-308867735D2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2" creationId="{7D4A182D-F360-4E8D-9C91-773DA25E7F30}"/>
          </ac:cxnSpMkLst>
        </pc:cxnChg>
        <pc:cxnChg chg="add mod">
          <ac:chgData name="Kulinich Bohdan" userId="48e65c9f34e137d0" providerId="LiveId" clId="{5F1719DF-9111-40D5-BB90-D5A453CF7734}" dt="2020-01-20T05:55:20.325" v="8785" actId="14100"/>
          <ac:cxnSpMkLst>
            <pc:docMk/>
            <pc:sldMk cId="888139564" sldId="388"/>
            <ac:cxnSpMk id="93" creationId="{B1F5473F-0574-4166-9590-2D59E496A042}"/>
          </ac:cxnSpMkLst>
        </pc:cxnChg>
        <pc:cxnChg chg="add mod">
          <ac:chgData name="Kulinich Bohdan" userId="48e65c9f34e137d0" providerId="LiveId" clId="{5F1719DF-9111-40D5-BB90-D5A453CF7734}" dt="2020-01-20T10:58:49.791" v="8886" actId="14100"/>
          <ac:cxnSpMkLst>
            <pc:docMk/>
            <pc:sldMk cId="888139564" sldId="388"/>
            <ac:cxnSpMk id="94" creationId="{078A91B9-385D-4B10-9B3C-590CEFD0AB48}"/>
          </ac:cxnSpMkLst>
        </pc:cxnChg>
        <pc:cxnChg chg="add mod">
          <ac:chgData name="Kulinich Bohdan" userId="48e65c9f34e137d0" providerId="LiveId" clId="{5F1719DF-9111-40D5-BB90-D5A453CF7734}" dt="2020-01-20T05:55:59.845" v="8793" actId="14100"/>
          <ac:cxnSpMkLst>
            <pc:docMk/>
            <pc:sldMk cId="888139564" sldId="388"/>
            <ac:cxnSpMk id="96" creationId="{8C4007B7-C117-429F-B491-B77975F7B735}"/>
          </ac:cxnSpMkLst>
        </pc:cxnChg>
        <pc:cxnChg chg="add del mod">
          <ac:chgData name="Kulinich Bohdan" userId="48e65c9f34e137d0" providerId="LiveId" clId="{5F1719DF-9111-40D5-BB90-D5A453CF7734}" dt="2020-01-19T20:28:27.440" v="8264" actId="478"/>
          <ac:cxnSpMkLst>
            <pc:docMk/>
            <pc:sldMk cId="888139564" sldId="388"/>
            <ac:cxnSpMk id="96" creationId="{A82380ED-AB75-4EB0-B6E6-661E6BEFBF7A}"/>
          </ac:cxnSpMkLst>
        </pc:cxnChg>
        <pc:cxnChg chg="add mod">
          <ac:chgData name="Kulinich Bohdan" userId="48e65c9f34e137d0" providerId="LiveId" clId="{5F1719DF-9111-40D5-BB90-D5A453CF7734}" dt="2020-01-20T10:59:01.227" v="8891" actId="14100"/>
          <ac:cxnSpMkLst>
            <pc:docMk/>
            <pc:sldMk cId="888139564" sldId="388"/>
            <ac:cxnSpMk id="97" creationId="{9678FFEE-EBB1-45AC-B760-3CCB4CFB19D3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9" creationId="{84ABC41A-344C-4130-82DE-6C61C828B446}"/>
          </ac:cxnSpMkLst>
        </pc:cxnChg>
        <pc:cxnChg chg="add mod">
          <ac:chgData name="Kulinich Bohdan" userId="48e65c9f34e137d0" providerId="LiveId" clId="{5F1719DF-9111-40D5-BB90-D5A453CF7734}" dt="2020-01-20T05:56:03.804" v="8794" actId="14100"/>
          <ac:cxnSpMkLst>
            <pc:docMk/>
            <pc:sldMk cId="888139564" sldId="388"/>
            <ac:cxnSpMk id="100" creationId="{8BC6D873-6D08-4920-960A-C12FE0355B67}"/>
          </ac:cxnSpMkLst>
        </pc:cxnChg>
        <pc:cxnChg chg="add mod">
          <ac:chgData name="Kulinich Bohdan" userId="48e65c9f34e137d0" providerId="LiveId" clId="{5F1719DF-9111-40D5-BB90-D5A453CF7734}" dt="2020-01-20T10:59:10.878" v="8895" actId="14100"/>
          <ac:cxnSpMkLst>
            <pc:docMk/>
            <pc:sldMk cId="888139564" sldId="388"/>
            <ac:cxnSpMk id="101" creationId="{86E41FDD-65DF-48A1-B1EE-99B13074F390}"/>
          </ac:cxnSpMkLst>
        </pc:cxnChg>
        <pc:cxnChg chg="add mod">
          <ac:chgData name="Kulinich Bohdan" userId="48e65c9f34e137d0" providerId="LiveId" clId="{5F1719DF-9111-40D5-BB90-D5A453CF7734}" dt="2020-01-20T10:59:18.463" v="8899" actId="14100"/>
          <ac:cxnSpMkLst>
            <pc:docMk/>
            <pc:sldMk cId="888139564" sldId="388"/>
            <ac:cxnSpMk id="103" creationId="{1251FD02-4D76-427A-9F69-8AB4964746C7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03" creationId="{DEF9B50A-0A30-44C5-A8C2-E3E2E1DD9F08}"/>
          </ac:cxnSpMkLst>
        </pc:cxnChg>
        <pc:cxnChg chg="add mod">
          <ac:chgData name="Kulinich Bohdan" userId="48e65c9f34e137d0" providerId="LiveId" clId="{5F1719DF-9111-40D5-BB90-D5A453CF7734}" dt="2020-01-20T10:59:31.511" v="8903" actId="14100"/>
          <ac:cxnSpMkLst>
            <pc:docMk/>
            <pc:sldMk cId="888139564" sldId="388"/>
            <ac:cxnSpMk id="106" creationId="{C9D3F635-2B11-46B3-8305-C7E0846ECF52}"/>
          </ac:cxnSpMkLst>
        </pc:cxnChg>
        <pc:cxnChg chg="add mod">
          <ac:chgData name="Kulinich Bohdan" userId="48e65c9f34e137d0" providerId="LiveId" clId="{5F1719DF-9111-40D5-BB90-D5A453CF7734}" dt="2020-01-20T10:59:38.910" v="8907" actId="14100"/>
          <ac:cxnSpMkLst>
            <pc:docMk/>
            <pc:sldMk cId="888139564" sldId="388"/>
            <ac:cxnSpMk id="109" creationId="{7E1F089A-FD81-4B8B-BB7C-210E690D36DB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0" creationId="{FEA94492-DAB9-4C5F-90A0-DB868B7BB3D0}"/>
          </ac:cxnSpMkLst>
        </pc:cxnChg>
        <pc:cxnChg chg="add mod">
          <ac:chgData name="Kulinich Bohdan" userId="48e65c9f34e137d0" providerId="LiveId" clId="{5F1719DF-9111-40D5-BB90-D5A453CF7734}" dt="2020-01-20T10:59:57.638" v="8912" actId="14100"/>
          <ac:cxnSpMkLst>
            <pc:docMk/>
            <pc:sldMk cId="888139564" sldId="388"/>
            <ac:cxnSpMk id="112" creationId="{7F7EC146-9778-40EF-89A6-3437811EA9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5" creationId="{280F32AA-72E3-45C2-B342-72CF25020525}"/>
          </ac:cxnSpMkLst>
        </pc:cxnChg>
        <pc:cxnChg chg="add mod">
          <ac:chgData name="Kulinich Bohdan" userId="48e65c9f34e137d0" providerId="LiveId" clId="{5F1719DF-9111-40D5-BB90-D5A453CF7734}" dt="2020-01-20T11:00:11.640" v="8917" actId="14100"/>
          <ac:cxnSpMkLst>
            <pc:docMk/>
            <pc:sldMk cId="888139564" sldId="388"/>
            <ac:cxnSpMk id="115" creationId="{34888FF8-E230-4630-90A7-DBD16CA4B7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9" creationId="{1578C3F3-A1C8-45B1-B3B2-43209EEA9817}"/>
          </ac:cxnSpMkLst>
        </pc:cxnChg>
        <pc:cxnChg chg="add mod">
          <ac:chgData name="Kulinich Bohdan" userId="48e65c9f34e137d0" providerId="LiveId" clId="{5F1719DF-9111-40D5-BB90-D5A453CF7734}" dt="2020-01-20T11:00:28.561" v="8923" actId="1076"/>
          <ac:cxnSpMkLst>
            <pc:docMk/>
            <pc:sldMk cId="888139564" sldId="388"/>
            <ac:cxnSpMk id="119" creationId="{F24BE4F9-B406-4D95-A3F5-66F23382846E}"/>
          </ac:cxnSpMkLst>
        </pc:cxnChg>
        <pc:cxnChg chg="add mod">
          <ac:chgData name="Kulinich Bohdan" userId="48e65c9f34e137d0" providerId="LiveId" clId="{5F1719DF-9111-40D5-BB90-D5A453CF7734}" dt="2020-01-20T11:00:39.435" v="8926" actId="14100"/>
          <ac:cxnSpMkLst>
            <pc:docMk/>
            <pc:sldMk cId="888139564" sldId="388"/>
            <ac:cxnSpMk id="122" creationId="{2C57F828-5BD7-4EBE-9EA8-CBEE121AABF0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24" creationId="{8E4A0784-BBA3-48F0-8D1F-43C0C9D24F33}"/>
          </ac:cxnSpMkLst>
        </pc:cxnChg>
        <pc:cxnChg chg="add mod">
          <ac:chgData name="Kulinich Bohdan" userId="48e65c9f34e137d0" providerId="LiveId" clId="{5F1719DF-9111-40D5-BB90-D5A453CF7734}" dt="2020-01-20T11:00:49.924" v="8930" actId="14100"/>
          <ac:cxnSpMkLst>
            <pc:docMk/>
            <pc:sldMk cId="888139564" sldId="388"/>
            <ac:cxnSpMk id="125" creationId="{91A9BA3D-8D13-4264-A514-4D13EA7022B3}"/>
          </ac:cxnSpMkLst>
        </pc:cxnChg>
        <pc:cxnChg chg="add mod">
          <ac:chgData name="Kulinich Bohdan" userId="48e65c9f34e137d0" providerId="LiveId" clId="{5F1719DF-9111-40D5-BB90-D5A453CF7734}" dt="2020-01-20T11:00:58.106" v="8934" actId="14100"/>
          <ac:cxnSpMkLst>
            <pc:docMk/>
            <pc:sldMk cId="888139564" sldId="388"/>
            <ac:cxnSpMk id="128" creationId="{E77B7148-C40F-4F6F-98CC-C5B4E5151DD9}"/>
          </ac:cxnSpMkLst>
        </pc:cxnChg>
        <pc:cxnChg chg="add mod">
          <ac:chgData name="Kulinich Bohdan" userId="48e65c9f34e137d0" providerId="LiveId" clId="{5F1719DF-9111-40D5-BB90-D5A453CF7734}" dt="2020-01-20T11:01:10.220" v="8937" actId="14100"/>
          <ac:cxnSpMkLst>
            <pc:docMk/>
            <pc:sldMk cId="888139564" sldId="388"/>
            <ac:cxnSpMk id="131" creationId="{5C9150B5-B28A-4EBF-AAC1-2AFF1EE040D3}"/>
          </ac:cxnSpMkLst>
        </pc:cxnChg>
        <pc:cxnChg chg="add mod">
          <ac:chgData name="Kulinich Bohdan" userId="48e65c9f34e137d0" providerId="LiveId" clId="{5F1719DF-9111-40D5-BB90-D5A453CF7734}" dt="2020-01-20T11:01:13.415" v="8939" actId="1076"/>
          <ac:cxnSpMkLst>
            <pc:docMk/>
            <pc:sldMk cId="888139564" sldId="388"/>
            <ac:cxnSpMk id="133" creationId="{7D485DF5-28FA-45C3-ABEF-16590FADB310}"/>
          </ac:cxnSpMkLst>
        </pc:cxnChg>
        <pc:cxnChg chg="add mod">
          <ac:chgData name="Kulinich Bohdan" userId="48e65c9f34e137d0" providerId="LiveId" clId="{5F1719DF-9111-40D5-BB90-D5A453CF7734}" dt="2020-01-20T11:01:21.966" v="8943" actId="14100"/>
          <ac:cxnSpMkLst>
            <pc:docMk/>
            <pc:sldMk cId="888139564" sldId="388"/>
            <ac:cxnSpMk id="134" creationId="{2B4F71A3-B703-4758-B564-2498D3397478}"/>
          </ac:cxnSpMkLst>
        </pc:cxnChg>
        <pc:cxnChg chg="add mod">
          <ac:chgData name="Kulinich Bohdan" userId="48e65c9f34e137d0" providerId="LiveId" clId="{5F1719DF-9111-40D5-BB90-D5A453CF7734}" dt="2020-01-20T11:01:27.299" v="8945" actId="1076"/>
          <ac:cxnSpMkLst>
            <pc:docMk/>
            <pc:sldMk cId="888139564" sldId="388"/>
            <ac:cxnSpMk id="137" creationId="{724D1959-E5F7-4055-832D-E49046A016D8}"/>
          </ac:cxnSpMkLst>
        </pc:cxnChg>
        <pc:cxnChg chg="add mod">
          <ac:chgData name="Kulinich Bohdan" userId="48e65c9f34e137d0" providerId="LiveId" clId="{5F1719DF-9111-40D5-BB90-D5A453CF7734}" dt="2020-01-20T11:01:46.648" v="8954" actId="14100"/>
          <ac:cxnSpMkLst>
            <pc:docMk/>
            <pc:sldMk cId="888139564" sldId="388"/>
            <ac:cxnSpMk id="138" creationId="{4C14480D-64C8-4951-84F7-31764270EAF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1" creationId="{D2F84244-D190-4885-A2D0-F4337A296290}"/>
          </ac:cxnSpMkLst>
        </pc:cxnChg>
        <pc:cxnChg chg="add del">
          <ac:chgData name="Kulinich Bohdan" userId="48e65c9f34e137d0" providerId="LiveId" clId="{5F1719DF-9111-40D5-BB90-D5A453CF7734}" dt="2020-01-20T11:01:43.413" v="8953" actId="478"/>
          <ac:cxnSpMkLst>
            <pc:docMk/>
            <pc:sldMk cId="888139564" sldId="388"/>
            <ac:cxnSpMk id="141" creationId="{F7557420-E967-4A73-BF43-CCDEA0286C4E}"/>
          </ac:cxnSpMkLst>
        </pc:cxnChg>
        <pc:cxnChg chg="add mod">
          <ac:chgData name="Kulinich Bohdan" userId="48e65c9f34e137d0" providerId="LiveId" clId="{5F1719DF-9111-40D5-BB90-D5A453CF7734}" dt="2020-01-20T11:01:56.110" v="8956" actId="1076"/>
          <ac:cxnSpMkLst>
            <pc:docMk/>
            <pc:sldMk cId="888139564" sldId="388"/>
            <ac:cxnSpMk id="144" creationId="{BF145DB3-56D0-493C-92C8-40686050ECD1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6" creationId="{D3FB0FEA-BA42-4E23-854D-26287F50B995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1" creationId="{CD99F64F-875A-4B7E-BC3D-79A7F96591C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4" creationId="{60D8B96C-0C4B-4257-A10E-C763C811B65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8" creationId="{245DBAC2-7030-42B7-85AF-91C69A6317DD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1" creationId="{EBB42473-FB39-4A2A-956D-39641AD22BC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4" creationId="{4CAFB1AB-9E69-41D2-B951-EB7A6424E97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7" creationId="{9DF767A2-29C7-494C-8523-9FB51AFB587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0" creationId="{0A16CFA8-A18A-4943-822C-AD5C81A7D55E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3" creationId="{F767F9E2-0FED-45B7-94CA-5DCFDAA59D6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6" creationId="{75CB9E89-2A7B-4486-AF2B-416A31137C80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9" creationId="{82CD5288-2956-48EF-B9E9-8FCCF84D338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4" creationId="{843C7C60-DF45-4838-823E-18DA1E374B1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6" creationId="{C9B599B9-0EB7-416E-ABB8-8AF375D686A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0" creationId="{4E4A5845-C23A-438E-BBF2-FF3034C1483B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3" creationId="{BD347D0D-2996-46E4-A9FE-1780B7DCD763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6" creationId="{11CCFE89-09D0-49ED-8E03-66BBA85A1C9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0" creationId="{9BEC412E-53CC-4250-8A1A-F6ABF25215E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3" creationId="{36B0A760-064F-47FB-87FC-7BF041AD610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24:03.796" v="9694"/>
        <pc:sldMkLst>
          <pc:docMk/>
          <pc:sldMk cId="1256064280" sldId="388"/>
        </pc:sldMkLst>
        <pc:spChg chg="mod">
          <ac:chgData name="Kulinich Bohdan" userId="48e65c9f34e137d0" providerId="LiveId" clId="{5F1719DF-9111-40D5-BB90-D5A453CF7734}" dt="2020-01-21T21:53:56.626" v="9572" actId="20577"/>
          <ac:spMkLst>
            <pc:docMk/>
            <pc:sldMk cId="1256064280" sldId="388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1T21:41:17.619" v="9466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5F1719DF-9111-40D5-BB90-D5A453CF7734}" dt="2020-01-22T05:16:09.435" v="9601" actId="165"/>
          <ac:grpSpMkLst>
            <pc:docMk/>
            <pc:sldMk cId="1256064280" sldId="388"/>
            <ac:grpSpMk id="13" creationId="{5913D616-F797-4F8B-BC65-1D5E6AA6B72A}"/>
          </ac:grpSpMkLst>
        </pc:grpChg>
        <pc:picChg chg="add del mod">
          <ac:chgData name="Kulinich Bohdan" userId="48e65c9f34e137d0" providerId="LiveId" clId="{5F1719DF-9111-40D5-BB90-D5A453CF7734}" dt="2020-01-22T05:18:10.683" v="9626" actId="478"/>
          <ac:picMkLst>
            <pc:docMk/>
            <pc:sldMk cId="1256064280" sldId="388"/>
            <ac:picMk id="2" creationId="{6E2B3D7E-9BA3-48BB-B596-B3306CEB5293}"/>
          </ac:picMkLst>
        </pc:picChg>
        <pc:picChg chg="add mod ord">
          <ac:chgData name="Kulinich Bohdan" userId="48e65c9f34e137d0" providerId="LiveId" clId="{5F1719DF-9111-40D5-BB90-D5A453CF7734}" dt="2020-01-21T21:39:38.961" v="9428" actId="167"/>
          <ac:picMkLst>
            <pc:docMk/>
            <pc:sldMk cId="1256064280" sldId="388"/>
            <ac:picMk id="5" creationId="{AB8A6155-255B-4FF1-A958-449A68FF8016}"/>
          </ac:picMkLst>
        </pc:picChg>
        <pc:picChg chg="del">
          <ac:chgData name="Kulinich Bohdan" userId="48e65c9f34e137d0" providerId="LiveId" clId="{5F1719DF-9111-40D5-BB90-D5A453CF7734}" dt="2020-01-22T05:11:24.945" v="9573" actId="478"/>
          <ac:picMkLst>
            <pc:docMk/>
            <pc:sldMk cId="1256064280" sldId="388"/>
            <ac:picMk id="7" creationId="{CEF47511-F81C-40CA-A084-F234133CB104}"/>
          </ac:picMkLst>
        </pc:picChg>
        <pc:picChg chg="del">
          <ac:chgData name="Kulinich Bohdan" userId="48e65c9f34e137d0" providerId="LiveId" clId="{5F1719DF-9111-40D5-BB90-D5A453CF7734}" dt="2020-01-21T21:39:40.908" v="9429" actId="478"/>
          <ac:picMkLst>
            <pc:docMk/>
            <pc:sldMk cId="1256064280" sldId="388"/>
            <ac:picMk id="56" creationId="{CD816098-21E0-48EE-9DE5-28216B5E450C}"/>
          </ac:picMkLst>
        </pc:picChg>
        <pc:cxnChg chg="add mod">
          <ac:chgData name="Kulinich Bohdan" userId="48e65c9f34e137d0" providerId="LiveId" clId="{5F1719DF-9111-40D5-BB90-D5A453CF7734}" dt="2020-01-22T05:12:13.325" v="9583" actId="14100"/>
          <ac:cxnSpMkLst>
            <pc:docMk/>
            <pc:sldMk cId="1256064280" sldId="388"/>
            <ac:cxnSpMk id="9" creationId="{509BA69C-FEE5-4052-B786-A412C1D86D8C}"/>
          </ac:cxnSpMkLst>
        </pc:cxnChg>
        <pc:cxnChg chg="add mod">
          <ac:chgData name="Kulinich Bohdan" userId="48e65c9f34e137d0" providerId="LiveId" clId="{5F1719DF-9111-40D5-BB90-D5A453CF7734}" dt="2020-01-22T05:12:30.686" v="9587" actId="1076"/>
          <ac:cxnSpMkLst>
            <pc:docMk/>
            <pc:sldMk cId="1256064280" sldId="388"/>
            <ac:cxnSpMk id="11" creationId="{230898AF-1BBB-4A08-962F-06206C837751}"/>
          </ac:cxnSpMkLst>
        </pc:cxnChg>
        <pc:cxnChg chg="add mod">
          <ac:chgData name="Kulinich Bohdan" userId="48e65c9f34e137d0" providerId="LiveId" clId="{5F1719DF-9111-40D5-BB90-D5A453CF7734}" dt="2020-01-22T05:17:02.061" v="9608" actId="14100"/>
          <ac:cxnSpMkLst>
            <pc:docMk/>
            <pc:sldMk cId="1256064280" sldId="388"/>
            <ac:cxnSpMk id="12" creationId="{09D49F6E-F89F-4A4F-9436-401D2668F6AB}"/>
          </ac:cxnSpMkLst>
        </pc:cxnChg>
        <pc:cxnChg chg="add mod">
          <ac:chgData name="Kulinich Bohdan" userId="48e65c9f34e137d0" providerId="LiveId" clId="{5F1719DF-9111-40D5-BB90-D5A453CF7734}" dt="2020-01-22T05:16:39.599" v="9605" actId="14100"/>
          <ac:cxnSpMkLst>
            <pc:docMk/>
            <pc:sldMk cId="1256064280" sldId="388"/>
            <ac:cxnSpMk id="14" creationId="{9842A6E5-4ED3-49DC-85E7-DA9678D5043A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5" creationId="{3F710B8E-0EB8-42B7-AA60-A79128917FAE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6" creationId="{74636069-89C4-45B5-AE87-405BC43B481C}"/>
          </ac:cxnSpMkLst>
        </pc:cxnChg>
        <pc:cxnChg chg="add mod topLvl">
          <ac:chgData name="Kulinich Bohdan" userId="48e65c9f34e137d0" providerId="LiveId" clId="{5F1719DF-9111-40D5-BB90-D5A453CF7734}" dt="2020-01-22T05:23:12.554" v="9686" actId="208"/>
          <ac:cxnSpMkLst>
            <pc:docMk/>
            <pc:sldMk cId="1256064280" sldId="388"/>
            <ac:cxnSpMk id="17" creationId="{9196E0BF-CE2B-4F60-847F-30209BD3DC79}"/>
          </ac:cxnSpMkLst>
        </pc:cxnChg>
        <pc:cxnChg chg="add mod topLvl">
          <ac:chgData name="Kulinich Bohdan" userId="48e65c9f34e137d0" providerId="LiveId" clId="{5F1719DF-9111-40D5-BB90-D5A453CF7734}" dt="2020-01-22T05:16:47.746" v="9606" actId="14100"/>
          <ac:cxnSpMkLst>
            <pc:docMk/>
            <pc:sldMk cId="1256064280" sldId="388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17:25.879" v="9614" actId="14100"/>
          <ac:cxnSpMkLst>
            <pc:docMk/>
            <pc:sldMk cId="1256064280" sldId="388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17:31.851" v="9616" actId="1076"/>
          <ac:cxnSpMkLst>
            <pc:docMk/>
            <pc:sldMk cId="1256064280" sldId="388"/>
            <ac:cxnSpMk id="27" creationId="{F74EE921-2A4F-4D29-9C1D-C360E6F5DFAD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8" creationId="{0EC1D234-AD9F-42B1-A6E6-3CB5882AFFBC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9" creationId="{D039A463-EA20-4A8B-9789-1FE0483AAA6B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0" creationId="{535B5AFC-E6DE-4FCC-8F63-90C31C38B928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52:44.823" v="9794"/>
        <pc:sldMkLst>
          <pc:docMk/>
          <pc:sldMk cId="273846800" sldId="389"/>
        </pc:sldMkLst>
        <pc:spChg chg="mod">
          <ac:chgData name="Kulinich Bohdan" userId="48e65c9f34e137d0" providerId="LiveId" clId="{5F1719DF-9111-40D5-BB90-D5A453CF7734}" dt="2020-01-22T05:40:31.202" v="9698" actId="20577"/>
          <ac:spMkLst>
            <pc:docMk/>
            <pc:sldMk cId="273846800" sldId="389"/>
            <ac:spMk id="51" creationId="{86BC9140-E395-435D-A852-213A1317C46C}"/>
          </ac:spMkLst>
        </pc:spChg>
        <pc:picChg chg="add mod ord">
          <ac:chgData name="Kulinich Bohdan" userId="48e65c9f34e137d0" providerId="LiveId" clId="{5F1719DF-9111-40D5-BB90-D5A453CF7734}" dt="2020-01-22T05:40:49.835" v="9703" actId="14100"/>
          <ac:picMkLst>
            <pc:docMk/>
            <pc:sldMk cId="273846800" sldId="389"/>
            <ac:picMk id="2" creationId="{610CBB45-2639-4BBD-B9BF-6A3C5FFF162D}"/>
          </ac:picMkLst>
        </pc:pic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9" creationId="{509BA69C-FEE5-4052-B786-A412C1D86D8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1" creationId="{230898AF-1BBB-4A08-962F-06206C837751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2" creationId="{09D49F6E-F89F-4A4F-9436-401D2668F6A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4" creationId="{9842A6E5-4ED3-49DC-85E7-DA9678D5043A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5" creationId="{3F710B8E-0EB8-42B7-AA60-A79128917FAE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6" creationId="{74636069-89C4-45B5-AE87-405BC43B481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7" creationId="{9196E0BF-CE2B-4F60-847F-30209BD3DC79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44:14.010" v="9707" actId="14100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48:14.410" v="9734" actId="1076"/>
          <ac:cxnSpMkLst>
            <pc:docMk/>
            <pc:sldMk cId="273846800" sldId="389"/>
            <ac:cxnSpMk id="25" creationId="{BEC1863B-E874-4802-8FFA-C15A47FADD69}"/>
          </ac:cxnSpMkLst>
        </pc:cxnChg>
        <pc:cxnChg chg="add del mod">
          <ac:chgData name="Kulinich Bohdan" userId="48e65c9f34e137d0" providerId="LiveId" clId="{5F1719DF-9111-40D5-BB90-D5A453CF7734}" dt="2020-01-22T05:49:07.601" v="9744" actId="478"/>
          <ac:cxnSpMkLst>
            <pc:docMk/>
            <pc:sldMk cId="273846800" sldId="389"/>
            <ac:cxnSpMk id="26" creationId="{1934017D-AC1B-4D0E-B3EA-7F10B33A7C3F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7" creationId="{F74EE921-2A4F-4D29-9C1D-C360E6F5DFAD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8" creationId="{0EC1D234-AD9F-42B1-A6E6-3CB5882AFFB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9" creationId="{D039A463-EA20-4A8B-9789-1FE0483AAA6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0" creationId="{535B5AFC-E6DE-4FCC-8F63-90C31C38B928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2" creationId="{F6AF02CE-0308-4FFA-B409-6E836EFE9307}"/>
          </ac:cxnSpMkLst>
        </pc:cxnChg>
        <pc:cxnChg chg="add del mod">
          <ac:chgData name="Kulinich Bohdan" userId="48e65c9f34e137d0" providerId="LiveId" clId="{5F1719DF-9111-40D5-BB90-D5A453CF7734}" dt="2020-01-22T05:49:00.463" v="9743" actId="478"/>
          <ac:cxnSpMkLst>
            <pc:docMk/>
            <pc:sldMk cId="273846800" sldId="389"/>
            <ac:cxnSpMk id="45" creationId="{F41C426F-031C-4672-A8F0-8E35F105C934}"/>
          </ac:cxnSpMkLst>
        </pc:cxnChg>
        <pc:cxnChg chg="add del mod">
          <ac:chgData name="Kulinich Bohdan" userId="48e65c9f34e137d0" providerId="LiveId" clId="{5F1719DF-9111-40D5-BB90-D5A453CF7734}" dt="2020-01-22T05:48:49.840" v="9740" actId="478"/>
          <ac:cxnSpMkLst>
            <pc:docMk/>
            <pc:sldMk cId="273846800" sldId="389"/>
            <ac:cxnSpMk id="46" creationId="{C57B7F90-1331-4945-ABCF-F25F46111AAC}"/>
          </ac:cxnSpMkLst>
        </pc:cxnChg>
        <pc:cxnChg chg="add mod">
          <ac:chgData name="Kulinich Bohdan" userId="48e65c9f34e137d0" providerId="LiveId" clId="{5F1719DF-9111-40D5-BB90-D5A453CF7734}" dt="2020-01-22T05:49:27.088" v="9748" actId="14100"/>
          <ac:cxnSpMkLst>
            <pc:docMk/>
            <pc:sldMk cId="273846800" sldId="389"/>
            <ac:cxnSpMk id="47" creationId="{AC68D368-8DB1-44DF-BD6A-BCC56A308239}"/>
          </ac:cxnSpMkLst>
        </pc:cxnChg>
        <pc:cxnChg chg="add mod">
          <ac:chgData name="Kulinich Bohdan" userId="48e65c9f34e137d0" providerId="LiveId" clId="{5F1719DF-9111-40D5-BB90-D5A453CF7734}" dt="2020-01-22T05:49:37.270" v="9750" actId="1076"/>
          <ac:cxnSpMkLst>
            <pc:docMk/>
            <pc:sldMk cId="273846800" sldId="389"/>
            <ac:cxnSpMk id="49" creationId="{6799BCFC-C72C-4450-9E81-970583373276}"/>
          </ac:cxnSpMkLst>
        </pc:cxnChg>
        <pc:cxnChg chg="add mod">
          <ac:chgData name="Kulinich Bohdan" userId="48e65c9f34e137d0" providerId="LiveId" clId="{5F1719DF-9111-40D5-BB90-D5A453CF7734}" dt="2020-01-22T05:49:48.231" v="9752" actId="1076"/>
          <ac:cxnSpMkLst>
            <pc:docMk/>
            <pc:sldMk cId="273846800" sldId="389"/>
            <ac:cxnSpMk id="50" creationId="{9A4E8D98-E144-41FA-BF44-E0EA9F7F2D53}"/>
          </ac:cxnSpMkLst>
        </pc:cxnChg>
        <pc:cxnChg chg="add mod">
          <ac:chgData name="Kulinich Bohdan" userId="48e65c9f34e137d0" providerId="LiveId" clId="{5F1719DF-9111-40D5-BB90-D5A453CF7734}" dt="2020-01-22T05:49:53.570" v="9754" actId="1076"/>
          <ac:cxnSpMkLst>
            <pc:docMk/>
            <pc:sldMk cId="273846800" sldId="389"/>
            <ac:cxnSpMk id="52" creationId="{8BB4E9DB-C1CF-4F89-A6C4-16FA94F0B34E}"/>
          </ac:cxnSpMkLst>
        </pc:cxnChg>
        <pc:cxnChg chg="add mod">
          <ac:chgData name="Kulinich Bohdan" userId="48e65c9f34e137d0" providerId="LiveId" clId="{5F1719DF-9111-40D5-BB90-D5A453CF7734}" dt="2020-01-22T05:50:11.107" v="9757" actId="14100"/>
          <ac:cxnSpMkLst>
            <pc:docMk/>
            <pc:sldMk cId="273846800" sldId="389"/>
            <ac:cxnSpMk id="53" creationId="{167617DD-600A-4693-8D12-4452AD3F678A}"/>
          </ac:cxnSpMkLst>
        </pc:cxnChg>
        <pc:cxnChg chg="add mod">
          <ac:chgData name="Kulinich Bohdan" userId="48e65c9f34e137d0" providerId="LiveId" clId="{5F1719DF-9111-40D5-BB90-D5A453CF7734}" dt="2020-01-22T05:50:17.379" v="9759" actId="1076"/>
          <ac:cxnSpMkLst>
            <pc:docMk/>
            <pc:sldMk cId="273846800" sldId="389"/>
            <ac:cxnSpMk id="54" creationId="{506DFAAE-6BCE-4726-97FD-C7E45FCC9C8B}"/>
          </ac:cxnSpMkLst>
        </pc:cxnChg>
        <pc:cxnChg chg="add mod">
          <ac:chgData name="Kulinich Bohdan" userId="48e65c9f34e137d0" providerId="LiveId" clId="{5F1719DF-9111-40D5-BB90-D5A453CF7734}" dt="2020-01-22T05:50:35.331" v="9766" actId="14100"/>
          <ac:cxnSpMkLst>
            <pc:docMk/>
            <pc:sldMk cId="273846800" sldId="389"/>
            <ac:cxnSpMk id="55" creationId="{105E5954-8BC8-4A9B-AFCF-38B72F7C7696}"/>
          </ac:cxnSpMkLst>
        </pc:cxnChg>
        <pc:cxnChg chg="add mod">
          <ac:chgData name="Kulinich Bohdan" userId="48e65c9f34e137d0" providerId="LiveId" clId="{5F1719DF-9111-40D5-BB90-D5A453CF7734}" dt="2020-01-22T05:50:43.546" v="9768" actId="1076"/>
          <ac:cxnSpMkLst>
            <pc:docMk/>
            <pc:sldMk cId="273846800" sldId="389"/>
            <ac:cxnSpMk id="59" creationId="{A617DBD7-055E-4B94-8E48-BCA52A8EA582}"/>
          </ac:cxnSpMkLst>
        </pc:cxnChg>
        <pc:cxnChg chg="add mod">
          <ac:chgData name="Kulinich Bohdan" userId="48e65c9f34e137d0" providerId="LiveId" clId="{5F1719DF-9111-40D5-BB90-D5A453CF7734}" dt="2020-01-22T05:50:47.255" v="9770" actId="1076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 del">
        <pc:chgData name="Kulinich Bohdan" userId="48e65c9f34e137d0" providerId="LiveId" clId="{5F1719DF-9111-40D5-BB90-D5A453CF7734}" dt="2020-01-20T11:27:23.223" v="9211" actId="47"/>
        <pc:sldMkLst>
          <pc:docMk/>
          <pc:sldMk cId="3780803316" sldId="389"/>
        </pc:sldMkLst>
      </pc:sldChg>
      <pc:sldChg chg="addSp delSp modSp add del delAnim modAnim">
        <pc:chgData name="Kulinich Bohdan" userId="48e65c9f34e137d0" providerId="LiveId" clId="{5F1719DF-9111-40D5-BB90-D5A453CF7734}" dt="2020-01-27T09:00:10.687" v="13426" actId="47"/>
        <pc:sldMkLst>
          <pc:docMk/>
          <pc:sldMk cId="3516963017" sldId="390"/>
        </pc:sldMkLst>
        <pc:spChg chg="mod">
          <ac:chgData name="Kulinich Bohdan" userId="48e65c9f34e137d0" providerId="LiveId" clId="{5F1719DF-9111-40D5-BB90-D5A453CF7734}" dt="2020-01-22T07:41:40.845" v="9937" actId="1076"/>
          <ac:spMkLst>
            <pc:docMk/>
            <pc:sldMk cId="3516963017" sldId="390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22T07:43:02.737" v="9973" actId="120"/>
          <ac:spMkLst>
            <pc:docMk/>
            <pc:sldMk cId="3516963017" sldId="390"/>
            <ac:spMk id="21" creationId="{640D684D-068B-43F7-A015-2A09B24CC4EE}"/>
          </ac:spMkLst>
        </pc:spChg>
        <pc:spChg chg="add mod">
          <ac:chgData name="Kulinich Bohdan" userId="48e65c9f34e137d0" providerId="LiveId" clId="{5F1719DF-9111-40D5-BB90-D5A453CF7734}" dt="2020-01-22T07:44:08.902" v="10019" actId="14100"/>
          <ac:spMkLst>
            <pc:docMk/>
            <pc:sldMk cId="3516963017" sldId="390"/>
            <ac:spMk id="23" creationId="{CD250214-03CE-4287-AA8F-957D5563E40D}"/>
          </ac:spMkLst>
        </pc:spChg>
        <pc:spChg chg="mod">
          <ac:chgData name="Kulinich Bohdan" userId="48e65c9f34e137d0" providerId="LiveId" clId="{5F1719DF-9111-40D5-BB90-D5A453CF7734}" dt="2020-01-25T10:20:54.529" v="13257" actId="20577"/>
          <ac:spMkLst>
            <pc:docMk/>
            <pc:sldMk cId="3516963017" sldId="390"/>
            <ac:spMk id="51" creationId="{86BC9140-E395-435D-A852-213A1317C46C}"/>
          </ac:spMkLst>
        </pc:spChg>
        <pc:picChg chg="del">
          <ac:chgData name="Kulinich Bohdan" userId="48e65c9f34e137d0" providerId="LiveId" clId="{5F1719DF-9111-40D5-BB90-D5A453CF7734}" dt="2020-01-22T07:31:37.619" v="9810" actId="478"/>
          <ac:picMkLst>
            <pc:docMk/>
            <pc:sldMk cId="3516963017" sldId="390"/>
            <ac:picMk id="2" creationId="{610CBB45-2639-4BBD-B9BF-6A3C5FFF162D}"/>
          </ac:picMkLst>
        </pc:picChg>
        <pc:picChg chg="del">
          <ac:chgData name="Kulinich Bohdan" userId="48e65c9f34e137d0" providerId="LiveId" clId="{5F1719DF-9111-40D5-BB90-D5A453CF7734}" dt="2020-01-22T07:31:00.681" v="9806" actId="478"/>
          <ac:picMkLst>
            <pc:docMk/>
            <pc:sldMk cId="3516963017" sldId="390"/>
            <ac:picMk id="5" creationId="{AB8A6155-255B-4FF1-A958-449A68FF8016}"/>
          </ac:picMkLst>
        </pc:picChg>
        <pc:picChg chg="add mod ord">
          <ac:chgData name="Kulinich Bohdan" userId="48e65c9f34e137d0" providerId="LiveId" clId="{5F1719DF-9111-40D5-BB90-D5A453CF7734}" dt="2020-01-22T07:30:57.848" v="9805" actId="167"/>
          <ac:picMkLst>
            <pc:docMk/>
            <pc:sldMk cId="3516963017" sldId="390"/>
            <ac:picMk id="8" creationId="{8E1A7868-1FD2-4736-9118-FA612BF9D56D}"/>
          </ac:picMkLst>
        </pc:picChg>
        <pc:picChg chg="add">
          <ac:chgData name="Kulinich Bohdan" userId="48e65c9f34e137d0" providerId="LiveId" clId="{5F1719DF-9111-40D5-BB90-D5A453CF7734}" dt="2020-01-22T07:44:21.156" v="10020"/>
          <ac:picMkLst>
            <pc:docMk/>
            <pc:sldMk cId="3516963017" sldId="390"/>
            <ac:picMk id="24" creationId="{3FF17C15-4708-42A3-A790-1B7CA415AFDE}"/>
          </ac:picMkLst>
        </pc:pic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5" creationId="{BEC1863B-E874-4802-8FFA-C15A47FADD6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7" creationId="{AC68D368-8DB1-44DF-BD6A-BCC56A30823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9" creationId="{6799BCFC-C72C-4450-9E81-97058337327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0" creationId="{9A4E8D98-E144-41FA-BF44-E0EA9F7F2D53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2" creationId="{8BB4E9DB-C1CF-4F89-A6C4-16FA94F0B34E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3" creationId="{167617DD-600A-4693-8D12-4452AD3F678A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4" creationId="{506DFAAE-6BCE-4726-97FD-C7E45FCC9C8B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5" creationId="{105E5954-8BC8-4A9B-AFCF-38B72F7C769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9" creationId="{A617DBD7-055E-4B94-8E48-BCA52A8EA58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60" creationId="{C4EC6B6A-32B9-4AEA-AAF3-B09887F2A3D8}"/>
          </ac:cxnSpMkLst>
        </pc:cxnChg>
      </pc:sldChg>
      <pc:sldChg chg="addSp delSp modSp add addAnim delAnim modAnim">
        <pc:chgData name="Kulinich Bohdan" userId="48e65c9f34e137d0" providerId="LiveId" clId="{5F1719DF-9111-40D5-BB90-D5A453CF7734}" dt="2020-01-27T08:58:48.478" v="13422" actId="20577"/>
        <pc:sldMkLst>
          <pc:docMk/>
          <pc:sldMk cId="2529177141" sldId="391"/>
        </pc:sldMkLst>
        <pc:spChg chg="mod">
          <ac:chgData name="Kulinich Bohdan" userId="48e65c9f34e137d0" providerId="LiveId" clId="{5F1719DF-9111-40D5-BB90-D5A453CF7734}" dt="2020-01-23T18:35:49.118" v="10482" actId="20577"/>
          <ac:spMkLst>
            <pc:docMk/>
            <pc:sldMk cId="2529177141" sldId="391"/>
            <ac:spMk id="6" creationId="{4CD1B612-D16C-4F70-8335-78480BFE8EC8}"/>
          </ac:spMkLst>
        </pc:spChg>
        <pc:spChg chg="add del mod">
          <ac:chgData name="Kulinich Bohdan" userId="48e65c9f34e137d0" providerId="LiveId" clId="{5F1719DF-9111-40D5-BB90-D5A453CF7734}" dt="2020-01-22T07:54:54.942" v="10231" actId="478"/>
          <ac:spMkLst>
            <pc:docMk/>
            <pc:sldMk cId="2529177141" sldId="391"/>
            <ac:spMk id="10" creationId="{FA3B8B0C-7C4E-466D-9D3A-40A3B7A852BC}"/>
          </ac:spMkLst>
        </pc:spChg>
        <pc:spChg chg="add mod">
          <ac:chgData name="Kulinich Bohdan" userId="48e65c9f34e137d0" providerId="LiveId" clId="{5F1719DF-9111-40D5-BB90-D5A453CF7734}" dt="2020-01-22T07:56:24.982" v="10276" actId="1076"/>
          <ac:spMkLst>
            <pc:docMk/>
            <pc:sldMk cId="2529177141" sldId="391"/>
            <ac:spMk id="11" creationId="{72EF6030-BDE5-4222-910D-7FE0F635EE08}"/>
          </ac:spMkLst>
        </pc:spChg>
        <pc:spChg chg="add mod">
          <ac:chgData name="Kulinich Bohdan" userId="48e65c9f34e137d0" providerId="LiveId" clId="{5F1719DF-9111-40D5-BB90-D5A453CF7734}" dt="2020-01-22T07:56:28.464" v="10277" actId="1076"/>
          <ac:spMkLst>
            <pc:docMk/>
            <pc:sldMk cId="2529177141" sldId="391"/>
            <ac:spMk id="12" creationId="{01A6C097-2F1E-40BF-874D-C128C483045C}"/>
          </ac:spMkLst>
        </pc:spChg>
        <pc:spChg chg="add mod">
          <ac:chgData name="Kulinich Bohdan" userId="48e65c9f34e137d0" providerId="LiveId" clId="{5F1719DF-9111-40D5-BB90-D5A453CF7734}" dt="2020-01-22T07:57:09.049" v="10311" actId="122"/>
          <ac:spMkLst>
            <pc:docMk/>
            <pc:sldMk cId="2529177141" sldId="391"/>
            <ac:spMk id="13" creationId="{52C30F53-3692-4D2E-B550-DC6D149D08D4}"/>
          </ac:spMkLst>
        </pc:spChg>
        <pc:spChg chg="add mod">
          <ac:chgData name="Kulinich Bohdan" userId="48e65c9f34e137d0" providerId="LiveId" clId="{5F1719DF-9111-40D5-BB90-D5A453CF7734}" dt="2020-01-22T07:57:12.582" v="10312" actId="122"/>
          <ac:spMkLst>
            <pc:docMk/>
            <pc:sldMk cId="2529177141" sldId="391"/>
            <ac:spMk id="14" creationId="{BCFB13B0-F6B5-4955-9155-63C55B210A33}"/>
          </ac:spMkLst>
        </pc:spChg>
        <pc:spChg chg="add del mod">
          <ac:chgData name="Kulinich Bohdan" userId="48e65c9f34e137d0" providerId="LiveId" clId="{5F1719DF-9111-40D5-BB90-D5A453CF7734}" dt="2020-01-22T07:56:03.299" v="10271" actId="1076"/>
          <ac:spMkLst>
            <pc:docMk/>
            <pc:sldMk cId="2529177141" sldId="391"/>
            <ac:spMk id="21" creationId="{640D684D-068B-43F7-A015-2A09B24CC4EE}"/>
          </ac:spMkLst>
        </pc:spChg>
        <pc:spChg chg="del mod">
          <ac:chgData name="Kulinich Bohdan" userId="48e65c9f34e137d0" providerId="LiveId" clId="{5F1719DF-9111-40D5-BB90-D5A453CF7734}" dt="2020-01-22T07:54:11.231" v="10200" actId="478"/>
          <ac:spMkLst>
            <pc:docMk/>
            <pc:sldMk cId="2529177141" sldId="391"/>
            <ac:spMk id="23" creationId="{CD250214-03CE-4287-AA8F-957D5563E40D}"/>
          </ac:spMkLst>
        </pc:spChg>
        <pc:spChg chg="add mod">
          <ac:chgData name="Kulinich Bohdan" userId="48e65c9f34e137d0" providerId="LiveId" clId="{5F1719DF-9111-40D5-BB90-D5A453CF7734}" dt="2020-01-23T18:19:16.062" v="10378" actId="20577"/>
          <ac:spMkLst>
            <pc:docMk/>
            <pc:sldMk cId="2529177141" sldId="391"/>
            <ac:spMk id="25" creationId="{ACF710CD-8D05-48CC-96A0-0B21A69EF755}"/>
          </ac:spMkLst>
        </pc:spChg>
        <pc:spChg chg="add mod">
          <ac:chgData name="Kulinich Bohdan" userId="48e65c9f34e137d0" providerId="LiveId" clId="{5F1719DF-9111-40D5-BB90-D5A453CF7734}" dt="2020-01-23T18:19:26.319" v="10381" actId="20577"/>
          <ac:spMkLst>
            <pc:docMk/>
            <pc:sldMk cId="2529177141" sldId="391"/>
            <ac:spMk id="26" creationId="{8064E860-CB0C-4532-96ED-C95D29032F7F}"/>
          </ac:spMkLst>
        </pc:spChg>
        <pc:spChg chg="add mod">
          <ac:chgData name="Kulinich Bohdan" userId="48e65c9f34e137d0" providerId="LiveId" clId="{5F1719DF-9111-40D5-BB90-D5A453CF7734}" dt="2020-01-23T18:19:47.458" v="10387" actId="1076"/>
          <ac:spMkLst>
            <pc:docMk/>
            <pc:sldMk cId="2529177141" sldId="391"/>
            <ac:spMk id="31" creationId="{B39603AE-D52C-470F-83D2-AF0A74D1CE0A}"/>
          </ac:spMkLst>
        </pc:spChg>
        <pc:spChg chg="add mod">
          <ac:chgData name="Kulinich Bohdan" userId="48e65c9f34e137d0" providerId="LiveId" clId="{5F1719DF-9111-40D5-BB90-D5A453CF7734}" dt="2020-01-23T18:19:55.409" v="10390" actId="20577"/>
          <ac:spMkLst>
            <pc:docMk/>
            <pc:sldMk cId="2529177141" sldId="391"/>
            <ac:spMk id="32" creationId="{CD3AC476-B8E9-4B67-A919-2E4605590AE3}"/>
          </ac:spMkLst>
        </pc:spChg>
        <pc:spChg chg="add mod">
          <ac:chgData name="Kulinich Bohdan" userId="48e65c9f34e137d0" providerId="LiveId" clId="{5F1719DF-9111-40D5-BB90-D5A453CF7734}" dt="2020-01-23T18:20:14.565" v="10398" actId="20577"/>
          <ac:spMkLst>
            <pc:docMk/>
            <pc:sldMk cId="2529177141" sldId="391"/>
            <ac:spMk id="35" creationId="{6FC46081-87DB-4174-A369-93989B59C152}"/>
          </ac:spMkLst>
        </pc:spChg>
        <pc:spChg chg="add mod">
          <ac:chgData name="Kulinich Bohdan" userId="48e65c9f34e137d0" providerId="LiveId" clId="{5F1719DF-9111-40D5-BB90-D5A453CF7734}" dt="2020-01-23T18:20:24.391" v="10402" actId="1076"/>
          <ac:spMkLst>
            <pc:docMk/>
            <pc:sldMk cId="2529177141" sldId="391"/>
            <ac:spMk id="36" creationId="{808D5108-5EE6-48A4-89CF-2A411D6DA9CF}"/>
          </ac:spMkLst>
        </pc:spChg>
        <pc:spChg chg="add mod">
          <ac:chgData name="Kulinich Bohdan" userId="48e65c9f34e137d0" providerId="LiveId" clId="{5F1719DF-9111-40D5-BB90-D5A453CF7734}" dt="2020-01-23T18:23:49.324" v="10406" actId="1076"/>
          <ac:spMkLst>
            <pc:docMk/>
            <pc:sldMk cId="2529177141" sldId="391"/>
            <ac:spMk id="37" creationId="{4E08019F-39B8-4E18-9739-1134BD1CDA9F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8" creationId="{1AC01BDA-BCC0-4227-B0F8-D6BBC6D13ADC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9" creationId="{6ADC468A-AFAF-40A0-A8CB-AB0DB7E864E9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5T10:25:11.381" v="13270" actId="20577"/>
          <ac:spMkLst>
            <pc:docMk/>
            <pc:sldMk cId="2529177141" sldId="391"/>
            <ac:spMk id="41" creationId="{2036B4DA-C63F-4EF5-AAE6-D069AFF3A404}"/>
          </ac:spMkLst>
        </pc:spChg>
        <pc:spChg chg="mod">
          <ac:chgData name="Kulinich Bohdan" userId="48e65c9f34e137d0" providerId="LiveId" clId="{5F1719DF-9111-40D5-BB90-D5A453CF7734}" dt="2020-01-27T08:58:48.478" v="13422" actId="20577"/>
          <ac:spMkLst>
            <pc:docMk/>
            <pc:sldMk cId="2529177141" sldId="391"/>
            <ac:spMk id="51" creationId="{86BC9140-E395-435D-A852-213A1317C46C}"/>
          </ac:spMkLst>
        </pc:spChg>
        <pc:picChg chg="add del mod">
          <ac:chgData name="Kulinich Bohdan" userId="48e65c9f34e137d0" providerId="LiveId" clId="{5F1719DF-9111-40D5-BB90-D5A453CF7734}" dt="2020-01-23T18:24:06.017" v="10407" actId="478"/>
          <ac:picMkLst>
            <pc:docMk/>
            <pc:sldMk cId="2529177141" sldId="391"/>
            <ac:picMk id="2" creationId="{74ECEDE0-8638-4C5D-AF4C-36919F0B6D1B}"/>
          </ac:picMkLst>
        </pc:picChg>
        <pc:picChg chg="del">
          <ac:chgData name="Kulinich Bohdan" userId="48e65c9f34e137d0" providerId="LiveId" clId="{5F1719DF-9111-40D5-BB90-D5A453CF7734}" dt="2020-01-22T07:51:21.456" v="10036" actId="478"/>
          <ac:picMkLst>
            <pc:docMk/>
            <pc:sldMk cId="2529177141" sldId="391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3T08:41:57.556" v="10327" actId="1076"/>
          <ac:cxnSpMkLst>
            <pc:docMk/>
            <pc:sldMk cId="2529177141" sldId="391"/>
            <ac:cxnSpMk id="15" creationId="{628BB739-5CD2-4EBA-AFF7-F540B93ACC0B}"/>
          </ac:cxnSpMkLst>
        </pc:cxnChg>
        <pc:cxnChg chg="add mod">
          <ac:chgData name="Kulinich Bohdan" userId="48e65c9f34e137d0" providerId="LiveId" clId="{5F1719DF-9111-40D5-BB90-D5A453CF7734}" dt="2020-01-23T08:42:05.819" v="10330" actId="1076"/>
          <ac:cxnSpMkLst>
            <pc:docMk/>
            <pc:sldMk cId="2529177141" sldId="391"/>
            <ac:cxnSpMk id="16" creationId="{B2DD645A-67B5-44EC-948B-3FBD1603B918}"/>
          </ac:cxnSpMkLst>
        </pc:cxnChg>
        <pc:cxnChg chg="add mod">
          <ac:chgData name="Kulinich Bohdan" userId="48e65c9f34e137d0" providerId="LiveId" clId="{5F1719DF-9111-40D5-BB90-D5A453CF7734}" dt="2020-01-23T08:42:15.567" v="10334" actId="1076"/>
          <ac:cxnSpMkLst>
            <pc:docMk/>
            <pc:sldMk cId="2529177141" sldId="391"/>
            <ac:cxnSpMk id="17" creationId="{2280F27C-2737-432D-B207-061375DF4023}"/>
          </ac:cxnSpMkLst>
        </pc:cxnChg>
        <pc:cxnChg chg="add mod">
          <ac:chgData name="Kulinich Bohdan" userId="48e65c9f34e137d0" providerId="LiveId" clId="{5F1719DF-9111-40D5-BB90-D5A453CF7734}" dt="2020-01-23T08:44:36.773" v="10358" actId="1076"/>
          <ac:cxnSpMkLst>
            <pc:docMk/>
            <pc:sldMk cId="2529177141" sldId="391"/>
            <ac:cxnSpMk id="18" creationId="{F592BABF-633A-4BE2-A232-1AA07D9DD036}"/>
          </ac:cxnSpMkLst>
        </pc:cxnChg>
        <pc:cxnChg chg="add mod">
          <ac:chgData name="Kulinich Bohdan" userId="48e65c9f34e137d0" providerId="LiveId" clId="{5F1719DF-9111-40D5-BB90-D5A453CF7734}" dt="2020-01-23T08:44:18.653" v="10353" actId="14100"/>
          <ac:cxnSpMkLst>
            <pc:docMk/>
            <pc:sldMk cId="2529177141" sldId="391"/>
            <ac:cxnSpMk id="19" creationId="{0CEA7566-97ED-4060-9BD6-9E70D4A119B3}"/>
          </ac:cxnSpMkLst>
        </pc:cxnChg>
        <pc:cxnChg chg="add mod">
          <ac:chgData name="Kulinich Bohdan" userId="48e65c9f34e137d0" providerId="LiveId" clId="{5F1719DF-9111-40D5-BB90-D5A453CF7734}" dt="2020-01-23T08:44:33.102" v="10357" actId="14100"/>
          <ac:cxnSpMkLst>
            <pc:docMk/>
            <pc:sldMk cId="2529177141" sldId="391"/>
            <ac:cxnSpMk id="20" creationId="{35740EBF-45B7-4070-BED3-AA9CFD4E6AA2}"/>
          </ac:cxnSpMkLst>
        </pc:cxnChg>
        <pc:cxnChg chg="add mod">
          <ac:chgData name="Kulinich Bohdan" userId="48e65c9f34e137d0" providerId="LiveId" clId="{5F1719DF-9111-40D5-BB90-D5A453CF7734}" dt="2020-01-23T08:44:47.802" v="10361" actId="1076"/>
          <ac:cxnSpMkLst>
            <pc:docMk/>
            <pc:sldMk cId="2529177141" sldId="391"/>
            <ac:cxnSpMk id="27" creationId="{D080DA38-2F1E-4608-B6B2-0B8A21BF98EC}"/>
          </ac:cxnSpMkLst>
        </pc:cxnChg>
        <pc:cxnChg chg="add mod">
          <ac:chgData name="Kulinich Bohdan" userId="48e65c9f34e137d0" providerId="LiveId" clId="{5F1719DF-9111-40D5-BB90-D5A453CF7734}" dt="2020-01-23T08:44:52.020" v="10363" actId="1076"/>
          <ac:cxnSpMkLst>
            <pc:docMk/>
            <pc:sldMk cId="2529177141" sldId="391"/>
            <ac:cxnSpMk id="28" creationId="{D3A5576E-7AEC-4487-8229-BAB948501263}"/>
          </ac:cxnSpMkLst>
        </pc:cxnChg>
        <pc:cxnChg chg="add mod">
          <ac:chgData name="Kulinich Bohdan" userId="48e65c9f34e137d0" providerId="LiveId" clId="{5F1719DF-9111-40D5-BB90-D5A453CF7734}" dt="2020-01-23T08:44:59.815" v="10366" actId="1076"/>
          <ac:cxnSpMkLst>
            <pc:docMk/>
            <pc:sldMk cId="2529177141" sldId="391"/>
            <ac:cxnSpMk id="29" creationId="{7BC0CA82-0229-4E97-80F5-3F33961C3934}"/>
          </ac:cxnSpMkLst>
        </pc:cxnChg>
        <pc:cxnChg chg="add mod">
          <ac:chgData name="Kulinich Bohdan" userId="48e65c9f34e137d0" providerId="LiveId" clId="{5F1719DF-9111-40D5-BB90-D5A453CF7734}" dt="2020-01-23T08:45:11.702" v="10370" actId="14100"/>
          <ac:cxnSpMkLst>
            <pc:docMk/>
            <pc:sldMk cId="2529177141" sldId="391"/>
            <ac:cxnSpMk id="30" creationId="{E8CA86D8-926E-4E77-B4AC-61E6A3A3BF38}"/>
          </ac:cxnSpMkLst>
        </pc:cxnChg>
        <pc:cxnChg chg="add mod">
          <ac:chgData name="Kulinich Bohdan" userId="48e65c9f34e137d0" providerId="LiveId" clId="{5F1719DF-9111-40D5-BB90-D5A453CF7734}" dt="2020-01-23T08:45:19.545" v="10372" actId="1076"/>
          <ac:cxnSpMkLst>
            <pc:docMk/>
            <pc:sldMk cId="2529177141" sldId="391"/>
            <ac:cxnSpMk id="33" creationId="{7BC650D5-B031-4764-899E-39C4391A5982}"/>
          </ac:cxnSpMkLst>
        </pc:cxnChg>
        <pc:cxnChg chg="add mod">
          <ac:chgData name="Kulinich Bohdan" userId="48e65c9f34e137d0" providerId="LiveId" clId="{5F1719DF-9111-40D5-BB90-D5A453CF7734}" dt="2020-01-23T08:45:30.964" v="10375" actId="1076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2.045" v="13423" actId="20577"/>
        <pc:sldMkLst>
          <pc:docMk/>
          <pc:sldMk cId="1540853477" sldId="392"/>
        </pc:sldMkLst>
        <pc:spChg chg="mod">
          <ac:chgData name="Kulinich Bohdan" userId="48e65c9f34e137d0" providerId="LiveId" clId="{5F1719DF-9111-40D5-BB90-D5A453CF7734}" dt="2020-01-23T21:21:59.114" v="10893" actId="14100"/>
          <ac:spMkLst>
            <pc:docMk/>
            <pc:sldMk cId="1540853477" sldId="392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3T22:04:27.608" v="11112" actId="20577"/>
          <ac:spMkLst>
            <pc:docMk/>
            <pc:sldMk cId="1540853477" sldId="392"/>
            <ac:spMk id="11" creationId="{72EF6030-BDE5-4222-910D-7FE0F635EE08}"/>
          </ac:spMkLst>
        </pc:spChg>
        <pc:spChg chg="del mod">
          <ac:chgData name="Kulinich Bohdan" userId="48e65c9f34e137d0" providerId="LiveId" clId="{5F1719DF-9111-40D5-BB90-D5A453CF7734}" dt="2020-01-23T21:21:37.400" v="10886" actId="478"/>
          <ac:spMkLst>
            <pc:docMk/>
            <pc:sldMk cId="1540853477" sldId="392"/>
            <ac:spMk id="12" creationId="{01A6C097-2F1E-40BF-874D-C128C483045C}"/>
          </ac:spMkLst>
        </pc:spChg>
        <pc:spChg chg="mod">
          <ac:chgData name="Kulinich Bohdan" userId="48e65c9f34e137d0" providerId="LiveId" clId="{5F1719DF-9111-40D5-BB90-D5A453CF7734}" dt="2020-01-23T22:04:41.577" v="11119" actId="120"/>
          <ac:spMkLst>
            <pc:docMk/>
            <pc:sldMk cId="1540853477" sldId="392"/>
            <ac:spMk id="13" creationId="{52C30F53-3692-4D2E-B550-DC6D149D08D4}"/>
          </ac:spMkLst>
        </pc:spChg>
        <pc:spChg chg="del mod">
          <ac:chgData name="Kulinich Bohdan" userId="48e65c9f34e137d0" providerId="LiveId" clId="{5F1719DF-9111-40D5-BB90-D5A453CF7734}" dt="2020-01-23T21:21:41.173" v="10888" actId="478"/>
          <ac:spMkLst>
            <pc:docMk/>
            <pc:sldMk cId="1540853477" sldId="392"/>
            <ac:spMk id="14" creationId="{BCFB13B0-F6B5-4955-9155-63C55B210A33}"/>
          </ac:spMkLst>
        </pc:spChg>
        <pc:spChg chg="mod">
          <ac:chgData name="Kulinich Bohdan" userId="48e65c9f34e137d0" providerId="LiveId" clId="{5F1719DF-9111-40D5-BB90-D5A453CF7734}" dt="2020-01-23T22:03:57.953" v="11100" actId="404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5" creationId="{ACF710CD-8D05-48CC-96A0-0B21A69EF755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6" creationId="{8064E860-CB0C-4532-96ED-C95D29032F7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1" creationId="{B39603AE-D52C-470F-83D2-AF0A74D1CE0A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2" creationId="{CD3AC476-B8E9-4B67-A919-2E4605590AE3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5" creationId="{6FC46081-87DB-4174-A369-93989B59C152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6" creationId="{808D5108-5EE6-48A4-89CF-2A411D6DA9C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7" creationId="{4E08019F-39B8-4E18-9739-1134BD1CDA9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8" creationId="{1AC01BDA-BCC0-4227-B0F8-D6BBC6D13ADC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9" creationId="{6ADC468A-AFAF-40A0-A8CB-AB0DB7E864E9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3T22:04:19.451" v="11108" actId="14100"/>
          <ac:spMkLst>
            <pc:docMk/>
            <pc:sldMk cId="1540853477" sldId="392"/>
            <ac:spMk id="41" creationId="{B855C1F9-79A8-44B4-9776-A7A474FB4DF1}"/>
          </ac:spMkLst>
        </pc:spChg>
        <pc:spChg chg="add mod">
          <ac:chgData name="Kulinich Bohdan" userId="48e65c9f34e137d0" providerId="LiveId" clId="{5F1719DF-9111-40D5-BB90-D5A453CF7734}" dt="2020-01-23T22:04:34.327" v="11115" actId="20577"/>
          <ac:spMkLst>
            <pc:docMk/>
            <pc:sldMk cId="1540853477" sldId="392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2.045" v="13423" actId="20577"/>
          <ac:spMkLst>
            <pc:docMk/>
            <pc:sldMk cId="1540853477" sldId="392"/>
            <ac:spMk id="51" creationId="{86BC9140-E395-435D-A852-213A1317C46C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6" creationId="{F1BD981E-F142-4844-B279-0AEF5F285802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7" creationId="{28AF9927-B366-4D33-B9F9-BB1666C60CAF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8" creationId="{EF222AE1-D486-47AE-95B2-1E2C047762A6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9" creationId="{EF7AA343-97A3-423D-B5D9-6A566956E495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2" creationId="{64040BF5-24DC-4D54-971E-C121C96E2DB2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3" creationId="{7BEFEC5D-701A-426C-8477-722C7B25637B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4" creationId="{00BC94FC-2B9D-4778-80B9-1968EC16C94A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7" creationId="{AB86A572-453F-441B-8274-C871C0246B45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8" creationId="{7D37BA77-417C-4BA0-B2CF-A459CFD81BB7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9" creationId="{C7438B30-ADA4-4AFA-B233-A211E76D0E9E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10" creationId="{694903DE-587D-42C4-9749-1A12E6878479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3" creationId="{5D4DD85D-0D42-4665-A193-23D2C281BE9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4" creationId="{3ABFB1DA-645A-46CA-A9ED-974823862C0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5" creationId="{50D368D3-2109-4F5B-AA14-FE754EFEF6AD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6" creationId="{77B181D4-D13A-403E-A2B0-B7D817E2E0A2}"/>
          </ac:spMkLst>
        </pc:spChg>
        <pc:spChg chg="add mod">
          <ac:chgData name="Kulinich Bohdan" userId="48e65c9f34e137d0" providerId="LiveId" clId="{5F1719DF-9111-40D5-BB90-D5A453CF7734}" dt="2020-01-23T21:40:03.083" v="11043" actId="113"/>
          <ac:spMkLst>
            <pc:docMk/>
            <pc:sldMk cId="1540853477" sldId="392"/>
            <ac:spMk id="127" creationId="{41AB5D9F-88FD-4388-823E-21C5F711488E}"/>
          </ac:spMkLst>
        </pc:spChg>
        <pc:spChg chg="add mod">
          <ac:chgData name="Kulinich Bohdan" userId="48e65c9f34e137d0" providerId="LiveId" clId="{5F1719DF-9111-40D5-BB90-D5A453CF7734}" dt="2020-01-23T21:40:17.132" v="11047" actId="20577"/>
          <ac:spMkLst>
            <pc:docMk/>
            <pc:sldMk cId="1540853477" sldId="392"/>
            <ac:spMk id="128" creationId="{3C94F99A-9F9B-46F2-8566-4BBEDB9FCD0C}"/>
          </ac:spMkLst>
        </pc:spChg>
        <pc:spChg chg="add mod">
          <ac:chgData name="Kulinich Bohdan" userId="48e65c9f34e137d0" providerId="LiveId" clId="{5F1719DF-9111-40D5-BB90-D5A453CF7734}" dt="2020-01-23T21:40:47.015" v="11054" actId="20577"/>
          <ac:spMkLst>
            <pc:docMk/>
            <pc:sldMk cId="1540853477" sldId="392"/>
            <ac:spMk id="129" creationId="{66237C21-46F2-483E-81FF-A0B282C23D65}"/>
          </ac:spMkLst>
        </pc:spChg>
        <pc:spChg chg="add mod">
          <ac:chgData name="Kulinich Bohdan" userId="48e65c9f34e137d0" providerId="LiveId" clId="{5F1719DF-9111-40D5-BB90-D5A453CF7734}" dt="2020-01-23T21:41:41.641" v="11062" actId="20577"/>
          <ac:spMkLst>
            <pc:docMk/>
            <pc:sldMk cId="1540853477" sldId="392"/>
            <ac:spMk id="130" creationId="{F51DC08E-A430-48A9-9061-AF8F6B81D426}"/>
          </ac:spMkLst>
        </pc:spChg>
        <pc:grpChg chg="add del mod">
          <ac:chgData name="Kulinich Bohdan" userId="48e65c9f34e137d0" providerId="LiveId" clId="{5F1719DF-9111-40D5-BB90-D5A453CF7734}" dt="2020-01-23T21:25:02.444" v="10911" actId="165"/>
          <ac:grpSpMkLst>
            <pc:docMk/>
            <pc:sldMk cId="1540853477" sldId="392"/>
            <ac:grpSpMk id="43" creationId="{B922D018-DFCA-4725-829E-34FB4282558B}"/>
          </ac:grpSpMkLst>
        </pc:grpChg>
        <pc:grpChg chg="add del mod">
          <ac:chgData name="Kulinich Bohdan" userId="48e65c9f34e137d0" providerId="LiveId" clId="{5F1719DF-9111-40D5-BB90-D5A453CF7734}" dt="2020-01-23T21:41:51.829" v="11063" actId="478"/>
          <ac:grpSpMkLst>
            <pc:docMk/>
            <pc:sldMk cId="1540853477" sldId="392"/>
            <ac:grpSpMk id="44" creationId="{3AC56D19-9970-42F1-B368-4873B7F05CCD}"/>
          </ac:grpSpMkLst>
        </pc:grp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5" creationId="{8D365265-8D99-461A-932D-B9B50B6A0D77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9" creationId="{81216E13-BE16-421A-800A-A050F172C309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2" creationId="{D9321F8E-256A-4EE5-9F32-F976B04FE651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4" creationId="{49B91728-A3FA-448E-B8EC-EED5802AC7ED}"/>
          </ac:picMkLst>
        </pc:pic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5" creationId="{628BB739-5CD2-4EBA-AFF7-F540B93ACC0B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6" creationId="{B2DD645A-67B5-44EC-948B-3FBD1603B91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7" creationId="{2280F27C-2737-432D-B207-061375DF402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8" creationId="{F592BABF-633A-4BE2-A232-1AA07D9DD036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9" creationId="{0CEA7566-97ED-4060-9BD6-9E70D4A119B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0" creationId="{35740EBF-45B7-4070-BED3-AA9CFD4E6AA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7" creationId="{D080DA38-2F1E-4608-B6B2-0B8A21BF98EC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8" creationId="{D3A5576E-7AEC-4487-8229-BAB94850126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9" creationId="{7BC0CA82-0229-4E97-80F5-3F33961C3934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0" creationId="{E8CA86D8-926E-4E77-B4AC-61E6A3A3BF3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3" creationId="{7BC650D5-B031-4764-899E-39C4391A598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4" creationId="{2F5C5D44-6B42-44CF-8390-7BBF86DBB260}"/>
          </ac:cxnSpMkLst>
        </pc:cxnChg>
        <pc:cxnChg chg="add mod">
          <ac:chgData name="Kulinich Bohdan" userId="48e65c9f34e137d0" providerId="LiveId" clId="{5F1719DF-9111-40D5-BB90-D5A453CF7734}" dt="2020-01-23T21:39:40.616" v="11039" actId="208"/>
          <ac:cxnSpMkLst>
            <pc:docMk/>
            <pc:sldMk cId="1540853477" sldId="392"/>
            <ac:cxnSpMk id="46" creationId="{78D10C9C-D825-4306-8DA8-9113A2D90DE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49" creationId="{C91103F3-B81F-40CE-84D7-B94FC3CF3CA0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0" creationId="{FBF529EB-552E-46CE-9E09-319FFA5D701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2" creationId="{E3D3D9DF-5B40-427C-925B-F04ADBC578E5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3" creationId="{9A3C87BF-46AD-4B38-9866-8100617CC2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4" creationId="{0198D204-8CB9-4889-AA6D-DB4C6D60AFE7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1" creationId="{900BE4DE-6925-4075-BA10-96F63413215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3" creationId="{A6C69763-B142-494B-954E-BF2F8793C4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4" creationId="{B412AFC8-A186-4306-9525-976B727E0BBD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7" creationId="{E452B73D-5602-4D4F-8672-B1B3AAF714B6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3" creationId="{BED6ACFB-2183-4A9E-8813-78221791019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4" creationId="{37DC848A-57CF-476A-9BA5-522077940A3F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0" creationId="{4A040E6D-6BBD-4F3F-8230-A7AA8DB41DD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1" creationId="{05005F86-5FEF-491C-AE6E-2723CB1A0B7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2" creationId="{22B14508-864C-49A6-8B31-FD06B3C51EC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3" creationId="{5930AFD5-E856-4164-B57D-C65C456D0632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4" creationId="{26E8E4E3-1756-4A29-A933-E668B05A34FB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5" creationId="{F3367FFA-0B50-4F2B-B0B8-EAF391663689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6" creationId="{2C0D88D1-463F-44B5-B69E-89DE48404913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7" creationId="{4F392321-9F42-4DB9-91EC-E152A43B7C7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8" creationId="{BE0EA4FD-BA70-412A-B227-5FF402B11F1E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9" creationId="{832459C7-B405-4AC0-B4B0-08C32C58CAB8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0" creationId="{40769C8E-DB04-419C-94CA-4669677BC486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1" creationId="{ED06BDF2-2290-4B8A-888E-29A6A28E662D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5" creationId="{236E3766-55E9-4226-BA32-B6FBB2081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6" creationId="{6CAB0228-8D69-49F5-93D9-0CB2BB7D4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7" creationId="{0FE1E969-C42A-4BED-B550-1E76FD99BB1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8" creationId="{AF1E0777-233C-4C81-9D0A-B67F6B71D118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9" creationId="{BEAB2662-1C84-4FB2-8CC2-08146F5E6200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0" creationId="{5E27BE5B-C49E-4BB8-9F79-0B80FE0FE26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1" creationId="{86E0CAC6-CC38-47D5-A72B-F7AC3C58D26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2" creationId="{984348C2-C0CB-4699-9E5C-1110F4FFA2D7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3" creationId="{367F4775-8372-4457-8B91-9E6C95E8A41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4" creationId="{1A9B4219-A51E-4CC5-A5CA-CE551896940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5" creationId="{087AF661-A6B0-4B5E-BAF0-D38E423E609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6" creationId="{CFA6156E-CF4D-4B1F-A09D-FA6C66070894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1" creationId="{E62D00CC-EE1B-4824-8027-8D7ED4BDCE0E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2" creationId="{84F4998D-66A4-4A01-BFA7-4C3E1F1EB540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3" creationId="{E0C81281-68D8-4846-B510-F466F7100A5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4" creationId="{2D7E9673-C4F2-4FF7-B546-D6E7B9CA3E78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5" creationId="{F0B142E0-6DFE-4F57-8F07-FB5A7377DCB3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6" creationId="{6DA384C6-008B-42B5-AEAC-93D9A7E1C9D2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7" creationId="{3B6F87C1-D74A-473E-886D-72710CE3518F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8" creationId="{8409B2F0-E833-4BB8-860E-20995F00CD4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9" creationId="{0A11F3F6-2349-46EC-A389-7435A6F5426A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0" creationId="{DEE754E3-4FEB-4063-AAE7-20B176F6BC6B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1" creationId="{18490D11-71D1-48D1-8AB5-1354B0E1379C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6.127" v="13424" actId="20577"/>
        <pc:sldMkLst>
          <pc:docMk/>
          <pc:sldMk cId="2324379613" sldId="393"/>
        </pc:sldMkLst>
        <pc:spChg chg="mod">
          <ac:chgData name="Kulinich Bohdan" userId="48e65c9f34e137d0" providerId="LiveId" clId="{5F1719DF-9111-40D5-BB90-D5A453CF7734}" dt="2020-01-24T10:38:44.291" v="11507" actId="1076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1" creationId="{72EF6030-BDE5-4222-910D-7FE0F635EE0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3" creationId="{52C30F53-3692-4D2E-B550-DC6D149D08D4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1" creationId="{B855C1F9-79A8-44B4-9776-A7A474FB4DF1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6.127" v="13424" actId="20577"/>
          <ac:spMkLst>
            <pc:docMk/>
            <pc:sldMk cId="2324379613" sldId="393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6" creationId="{F1BD981E-F142-4844-B279-0AEF5F285802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7" creationId="{28AF9927-B366-4D33-B9F9-BB1666C60CAF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8" creationId="{EF222AE1-D486-47AE-95B2-1E2C047762A6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9" creationId="{EF7AA343-97A3-423D-B5D9-6A566956E495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2" creationId="{64040BF5-24DC-4D54-971E-C121C96E2DB2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3" creationId="{7BEFEC5D-701A-426C-8477-722C7B25637B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4" creationId="{00BC94FC-2B9D-4778-80B9-1968EC16C94A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7" creationId="{AB86A572-453F-441B-8274-C871C0246B45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8" creationId="{7D37BA77-417C-4BA0-B2CF-A459CFD81BB7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9" creationId="{C7438B30-ADA4-4AFA-B233-A211E76D0E9E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10" creationId="{694903DE-587D-42C4-9749-1A12E6878479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3" creationId="{5D4DD85D-0D42-4665-A193-23D2C281BE9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4" creationId="{3ABFB1DA-645A-46CA-A9ED-974823862C0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5" creationId="{50D368D3-2109-4F5B-AA14-FE754EFEF6AD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6" creationId="{77B181D4-D13A-403E-A2B0-B7D817E2E0A2}"/>
          </ac:spMkLst>
        </pc:spChg>
        <pc:spChg chg="del">
          <ac:chgData name="Kulinich Bohdan" userId="48e65c9f34e137d0" providerId="LiveId" clId="{5F1719DF-9111-40D5-BB90-D5A453CF7734}" dt="2020-01-24T09:38:32.673" v="11124" actId="478"/>
          <ac:spMkLst>
            <pc:docMk/>
            <pc:sldMk cId="2324379613" sldId="393"/>
            <ac:spMk id="127" creationId="{41AB5D9F-88FD-4388-823E-21C5F711488E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128" creationId="{3C94F99A-9F9B-46F2-8566-4BBEDB9FCD0C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29" creationId="{66237C21-46F2-483E-81FF-A0B282C23D65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30" creationId="{F51DC08E-A430-48A9-9061-AF8F6B81D426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199" creationId="{33C832E6-DE48-476D-B16F-277D557E2052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0" creationId="{6BE452DA-1F41-44A0-A0B3-984E5EFFD9D5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1" creationId="{E8BE8A71-A783-4FD3-9D6B-C74DD69EF4A7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2" creationId="{B54DDBFA-FB86-4DBF-9565-0C8294CBCAD9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3" creationId="{26F2AF7A-72C9-4508-8C31-B09B4C892D62}"/>
          </ac:spMkLst>
        </pc:s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5" creationId="{B2108C1B-9B73-4170-BA19-6AB117A790F7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65" creationId="{66A06C90-783A-4C5F-B489-55C3B42A1AD9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70" creationId="{AE7DA5F8-DFD0-4DD9-823B-D5A7B50D5616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1" creationId="{BD7F684A-472B-4387-BA42-88B3C3EF0D35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2" creationId="{D0C1EC49-F5B8-4E4F-9DF8-2ABE86D26D01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39" creationId="{22CFA44C-36C5-4509-9625-D29AB5912A47}"/>
          </ac:grpSpMkLst>
        </pc:grpChg>
        <pc:grpChg chg="add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42" creationId="{553872F9-DF1D-4122-A911-C5AD3EC7E20C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6" creationId="{7973CEB0-C824-40AB-A221-8B013E8DCB6F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7" creationId="{74A9E5F8-8DD2-4CCF-AE9C-3CE87EB8182C}"/>
          </ac:grpSpMkLst>
        </pc:grpChg>
        <pc:grpChg chg="add mod">
          <ac:chgData name="Kulinich Bohdan" userId="48e65c9f34e137d0" providerId="LiveId" clId="{5F1719DF-9111-40D5-BB90-D5A453CF7734}" dt="2020-01-24T10:38:41.368" v="11506" actId="1076"/>
          <ac:grpSpMkLst>
            <pc:docMk/>
            <pc:sldMk cId="2324379613" sldId="393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0:04:35.909" v="11461" actId="478"/>
          <ac:picMkLst>
            <pc:docMk/>
            <pc:sldMk cId="2324379613" sldId="393"/>
            <ac:picMk id="2" creationId="{76E47D62-92EE-4F3A-A76D-08F3A317CE21}"/>
          </ac:picMkLst>
        </pc:picChg>
        <pc:picChg chg="add del mod">
          <ac:chgData name="Kulinich Bohdan" userId="48e65c9f34e137d0" providerId="LiveId" clId="{5F1719DF-9111-40D5-BB90-D5A453CF7734}" dt="2020-01-24T10:04:09.629" v="11456" actId="478"/>
          <ac:picMkLst>
            <pc:docMk/>
            <pc:sldMk cId="2324379613" sldId="393"/>
            <ac:picMk id="5" creationId="{1D1DE4F8-CB32-4DC6-B660-85AC1F77886D}"/>
          </ac:picMkLst>
        </pc:pic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6" creationId="{78D10C9C-D825-4306-8DA8-9113A2D90DE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9" creationId="{C91103F3-B81F-40CE-84D7-B94FC3CF3CA0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0" creationId="{FBF529EB-552E-46CE-9E09-319FFA5D701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2" creationId="{E3D3D9DF-5B40-427C-925B-F04ADBC578E5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3" creationId="{9A3C87BF-46AD-4B38-9866-8100617CC2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4" creationId="{0198D204-8CB9-4889-AA6D-DB4C6D60AFE7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1" creationId="{900BE4DE-6925-4075-BA10-96F63413215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3" creationId="{A6C69763-B142-494B-954E-BF2F8793C4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4" creationId="{B412AFC8-A186-4306-9525-976B727E0BBD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7" creationId="{E452B73D-5602-4D4F-8672-B1B3AAF714B6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3" creationId="{BED6ACFB-2183-4A9E-8813-78221791019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4" creationId="{37DC848A-57CF-476A-9BA5-522077940A3F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0" creationId="{4A040E6D-6BBD-4F3F-8230-A7AA8DB41DD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1" creationId="{05005F86-5FEF-491C-AE6E-2723CB1A0B7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2" creationId="{22B14508-864C-49A6-8B31-FD06B3C51EC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3" creationId="{5930AFD5-E856-4164-B57D-C65C456D0632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4" creationId="{26E8E4E3-1756-4A29-A933-E668B05A34FB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5" creationId="{F3367FFA-0B50-4F2B-B0B8-EAF391663689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6" creationId="{2C0D88D1-463F-44B5-B69E-89DE48404913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7" creationId="{4F392321-9F42-4DB9-91EC-E152A43B7C7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8" creationId="{BE0EA4FD-BA70-412A-B227-5FF402B11F1E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9" creationId="{832459C7-B405-4AC0-B4B0-08C32C58CAB8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0" creationId="{40769C8E-DB04-419C-94CA-4669677BC486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1" creationId="{ED06BDF2-2290-4B8A-888E-29A6A28E662D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5" creationId="{236E3766-55E9-4226-BA32-B6FBB2081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6" creationId="{6CAB0228-8D69-49F5-93D9-0CB2BB7D4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7" creationId="{0FE1E969-C42A-4BED-B550-1E76FD99BB1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8" creationId="{AF1E0777-233C-4C81-9D0A-B67F6B71D118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9" creationId="{BEAB2662-1C84-4FB2-8CC2-08146F5E6200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0" creationId="{5E27BE5B-C49E-4BB8-9F79-0B80FE0FE26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1" creationId="{86E0CAC6-CC38-47D5-A72B-F7AC3C58D26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2" creationId="{984348C2-C0CB-4699-9E5C-1110F4FFA2D7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3" creationId="{367F4775-8372-4457-8B91-9E6C95E8A41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4" creationId="{1A9B4219-A51E-4CC5-A5CA-CE551896940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5" creationId="{087AF661-A6B0-4B5E-BAF0-D38E423E609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6" creationId="{CFA6156E-CF4D-4B1F-A09D-FA6C66070894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1" creationId="{E62D00CC-EE1B-4824-8027-8D7ED4BDCE0E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2" creationId="{84F4998D-66A4-4A01-BFA7-4C3E1F1EB540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3" creationId="{E0C81281-68D8-4846-B510-F466F7100A5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4" creationId="{2D7E9673-C4F2-4FF7-B546-D6E7B9CA3E78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5" creationId="{F0B142E0-6DFE-4F57-8F07-FB5A7377DCB3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6" creationId="{6DA384C6-008B-42B5-AEAC-93D9A7E1C9D2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7" creationId="{3B6F87C1-D74A-473E-886D-72710CE3518F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8" creationId="{8409B2F0-E833-4BB8-860E-20995F00CD4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9" creationId="{0A11F3F6-2349-46EC-A389-7435A6F5426A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0" creationId="{DEE754E3-4FEB-4063-AAE7-20B176F6BC6B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1" creationId="{18490D11-71D1-48D1-8AB5-1354B0E1379C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2" creationId="{37D55971-C75A-47D1-9CD4-6EA108773478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1" creationId="{61EAB264-B889-47D5-AB0A-27B2E9AC6A5E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2" creationId="{A3FDA165-0E26-471D-9E29-DBD81A201D25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3" creationId="{88A67FE4-0DE3-4D7E-B735-FB4B9C31DBCD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4" creationId="{C7BD1A56-9A19-4F1D-91AC-BD6EAA9819C7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5" creationId="{8310F745-2385-4886-AE4F-6E54454A7652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6" creationId="{F520DBD3-12F1-44F9-9B23-16C7D5C5FCAA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7" creationId="{B0CCE5E5-D15C-4A45-B389-42A50159C8DD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8" creationId="{5A2239AB-89F8-4A29-B6B7-5CEC75F6F51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5" creationId="{3C69410D-8220-4765-B70E-006E6C4BF6C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6" creationId="{161DC76F-ECDD-475B-B53E-FB4C2D41EC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7" creationId="{8A27624C-05A0-4204-95D4-01B8C83BF79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8" creationId="{719BDC7D-E6DA-40A2-9A19-F478802ED37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9" creationId="{D775F1AA-AA56-4870-BD26-51FB1AF89F3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0" creationId="{E3867E47-D839-4CD7-91C0-767BE4416F6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1" creationId="{22AAD710-6A02-4A86-9226-2344CDC320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2" creationId="{4388360B-3CB3-4754-B52D-3B69A11C029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3" creationId="{40EE0795-F610-44BE-8DDD-45E4FADB00F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4" creationId="{614CCFA5-F841-4AD6-93C0-40C03FD20F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5" creationId="{3250732A-4603-4AE3-A4B1-9AFC5F4F92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6" creationId="{1AD83D0F-9A26-41F9-8A3B-1C13668917EA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7" creationId="{6DCFDA06-9BA1-4BA3-87A0-9370238CD9E2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8" creationId="{BF4A556E-37F6-4239-946B-EB8B10C4EE9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9" creationId="{8910F57C-CC85-447B-B39D-04CAD74788A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0" creationId="{170BFEC0-F04F-481E-B28C-A69EB2B284A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1" creationId="{FE0F7931-D242-4CF6-85CA-25A806D65B3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2" creationId="{F8D5586E-D38C-4A13-B15B-05C7D48942C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3" creationId="{731C27F2-85A9-4CEA-BA11-F3F4096EC89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4" creationId="{FDA06680-D316-432D-AEA3-D36C898506F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5" creationId="{1807CE8C-BFF2-4D04-A3C3-B52A02FC097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6" creationId="{996144A9-B9B2-4AE9-B665-DF332E43FD6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7" creationId="{6DCD21A2-E108-4D05-A5E3-DB18DBA691D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8" creationId="{3256A8FE-3C3E-4632-8D33-40BA110C0D8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9" creationId="{8E8462A6-BAD9-442D-BE34-4A5BBE65A73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0" creationId="{96A22BF1-C948-423D-A4EE-43839068098A}"/>
          </ac:cxnSpMkLst>
        </pc:cxnChg>
        <pc:cxnChg chg="add del mod">
          <ac:chgData name="Kulinich Bohdan" userId="48e65c9f34e137d0" providerId="LiveId" clId="{5F1719DF-9111-40D5-BB90-D5A453CF7734}" dt="2020-01-24T09:57:41.475" v="11382" actId="478"/>
          <ac:cxnSpMkLst>
            <pc:docMk/>
            <pc:sldMk cId="2324379613" sldId="393"/>
            <ac:cxnSpMk id="171" creationId="{9EE7EA86-0052-4255-A8C7-19F5CA9505C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2" creationId="{C3482D16-856B-42BD-B43E-E5BE1A80CFD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3" creationId="{B52CADF4-A3C8-4845-9005-9F0385E6B77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4" creationId="{1F13D8BF-385D-40F1-A693-2A951FD0ADE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5" creationId="{F691C745-806F-4E59-A8D8-A82D823AF18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6" creationId="{4EE44EF5-B05E-4419-BACE-2EDB9DD78B2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7" creationId="{175D0DC5-A5F9-40D4-BAEE-BF699BA31E0C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8" creationId="{AC6F7834-C7CC-4CC4-9580-29F9B281EF0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9" creationId="{28D5D13B-BE01-41BF-84F7-CCF9C8B5FA2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0" creationId="{B1197E36-0040-4886-B9FA-9FB202FE0AD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1" creationId="{9023CD54-97A4-4DF7-9C87-64AF20C1705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2" creationId="{59D77FB5-6B6A-42CB-9F9B-BAA584013E1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3" creationId="{C600F14E-C5E8-4714-9032-6BF005F4FE4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4" creationId="{E4C38C54-0D41-4409-9AEE-257EAED9BAC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5" creationId="{2B2E7B38-B41D-47DA-8EDA-999EB764874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6" creationId="{A7FB2FF0-D1D7-488E-AB34-E9EC9F04DB4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7" creationId="{2EA64D16-3118-446B-84DC-EC7FBDB6056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8" creationId="{AB3E268C-48EE-4D36-BAD7-CD702C0DCC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9" creationId="{8FEAC2B2-7833-461B-B659-981E3D0A44C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0" creationId="{9D0F615F-23E1-4154-8492-D2EEAA1354E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1" creationId="{03C6042D-0A1D-4C76-984D-6A7B8F5D09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2" creationId="{0550DFB5-57FF-465F-9750-6130BC7F08C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3" creationId="{6FD9ADAC-E874-4F9A-B59E-CF935A55650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4" creationId="{CC42F0B2-B6EA-4098-BAA5-1333F5B4D52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5" creationId="{06079103-CC96-4084-813A-468887F7CE94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9.995" v="13425" actId="20577"/>
        <pc:sldMkLst>
          <pc:docMk/>
          <pc:sldMk cId="4071669346" sldId="394"/>
        </pc:sldMkLst>
        <pc:spChg chg="mod">
          <ac:chgData name="Kulinich Bohdan" userId="48e65c9f34e137d0" providerId="LiveId" clId="{5F1719DF-9111-40D5-BB90-D5A453CF7734}" dt="2020-01-24T11:13:46.903" v="11631" actId="1076"/>
          <ac:spMkLst>
            <pc:docMk/>
            <pc:sldMk cId="4071669346" sldId="394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7T08:58:59.995" v="13425" actId="20577"/>
          <ac:spMkLst>
            <pc:docMk/>
            <pc:sldMk cId="4071669346" sldId="394"/>
            <ac:spMk id="51" creationId="{86BC9140-E395-435D-A852-213A1317C46C}"/>
          </ac:spMkLst>
        </pc:spChg>
        <pc:spChg chg="add mod ord topLvl">
          <ac:chgData name="Kulinich Bohdan" userId="48e65c9f34e137d0" providerId="LiveId" clId="{5F1719DF-9111-40D5-BB90-D5A453CF7734}" dt="2020-01-24T13:00:11.674" v="12245" actId="165"/>
          <ac:spMkLst>
            <pc:docMk/>
            <pc:sldMk cId="4071669346" sldId="394"/>
            <ac:spMk id="61" creationId="{47DD7B4F-BFA7-4376-BC49-0E36CFF32027}"/>
          </ac:spMkLst>
        </pc:spChg>
        <pc:spChg chg="add mod or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84" creationId="{133CA145-731B-4A1F-98FC-A81758F40BFD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3" creationId="{1343ABCA-3021-4529-9A2D-9E86547DD30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4" creationId="{FC2823A4-5561-4A14-AE08-DC9D47DF73D4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5" creationId="{D8938640-1FFD-4A9E-8F21-B49E673D957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6" creationId="{F8F32ED5-9634-4664-A8DE-AF6F6B102F4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7" creationId="{59124034-1961-4CDF-B943-9264CCA0AC19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8" creationId="{86D6C955-27DC-4880-BABD-BFFE9DB3D6B8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9" creationId="{EAAA4AB8-0C18-4CCD-B7A3-D432E766FD1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0" creationId="{5E2DE416-096F-467A-BCBF-9115F27408B5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1" creationId="{3D3CBA36-81DA-483D-8AA1-FA6504A4992F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2" creationId="{50F01B13-3B65-45BF-BAEF-BB2657058BE7}"/>
          </ac:spMkLst>
        </pc:spChg>
        <pc:spChg chg="add mod or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199" creationId="{33C832E6-DE48-476D-B16F-277D557E2052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0" creationId="{6BE452DA-1F41-44A0-A0B3-984E5EFFD9D5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1" creationId="{E8BE8A71-A783-4FD3-9D6B-C74DD69EF4A7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2" creationId="{B54DDBFA-FB86-4DBF-9565-0C8294CBCAD9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3" creationId="{26F2AF7A-72C9-4508-8C31-B09B4C892D62}"/>
          </ac:spMkLst>
        </pc:spChg>
        <pc:spChg chg="add mod ord topLvl">
          <ac:chgData name="Kulinich Bohdan" userId="48e65c9f34e137d0" providerId="LiveId" clId="{5F1719DF-9111-40D5-BB90-D5A453CF7734}" dt="2020-01-25T09:23:56.756" v="12401" actId="166"/>
          <ac:spMkLst>
            <pc:docMk/>
            <pc:sldMk cId="4071669346" sldId="394"/>
            <ac:spMk id="204" creationId="{AF6B187E-72EF-4B1D-AACE-93440CE87685}"/>
          </ac:spMkLst>
        </pc:spChg>
        <pc:spChg chg="add mod ord topLvl">
          <ac:chgData name="Kulinich Bohdan" userId="48e65c9f34e137d0" providerId="LiveId" clId="{5F1719DF-9111-40D5-BB90-D5A453CF7734}" dt="2020-01-25T09:24:01.907" v="12402" actId="166"/>
          <ac:spMkLst>
            <pc:docMk/>
            <pc:sldMk cId="4071669346" sldId="394"/>
            <ac:spMk id="205" creationId="{4A163D09-43F3-42D2-895F-E2DCBCA8FD98}"/>
          </ac:spMkLst>
        </pc:spChg>
        <pc:spChg chg="add mod ord topLvl">
          <ac:chgData name="Kulinich Bohdan" userId="48e65c9f34e137d0" providerId="LiveId" clId="{5F1719DF-9111-40D5-BB90-D5A453CF7734}" dt="2020-01-25T09:23:51.072" v="12400" actId="166"/>
          <ac:spMkLst>
            <pc:docMk/>
            <pc:sldMk cId="4071669346" sldId="394"/>
            <ac:spMk id="206" creationId="{9CDE26FF-BE8D-41CA-B4E7-6315353DFD1F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7" creationId="{BBA3F426-990F-4626-802F-C5AB0A7C617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8" creationId="{BF158885-1DAD-4219-9C5C-AD141F56A3A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9" creationId="{0D3A0665-5976-4812-8912-2A7E6D81D798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0" creationId="{BEDD19B7-E5C9-4E2F-A587-4AB5A01E1B0B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1" creationId="{B8762017-8DCC-4762-B330-DABC4B7183F2}"/>
          </ac:spMkLst>
        </pc:spChg>
        <pc:spChg chg="add mod topLvl">
          <ac:chgData name="Kulinich Bohdan" userId="48e65c9f34e137d0" providerId="LiveId" clId="{5F1719DF-9111-40D5-BB90-D5A453CF7734}" dt="2020-01-25T09:23:28.309" v="12395" actId="1076"/>
          <ac:spMkLst>
            <pc:docMk/>
            <pc:sldMk cId="4071669346" sldId="394"/>
            <ac:spMk id="212" creationId="{E6709BEA-A11B-4636-95B2-85C18EC4CB1D}"/>
          </ac:spMkLst>
        </pc:spChg>
        <pc:spChg chg="add mod topLvl">
          <ac:chgData name="Kulinich Bohdan" userId="48e65c9f34e137d0" providerId="LiveId" clId="{5F1719DF-9111-40D5-BB90-D5A453CF7734}" dt="2020-01-25T09:23:34.562" v="12398" actId="1076"/>
          <ac:spMkLst>
            <pc:docMk/>
            <pc:sldMk cId="4071669346" sldId="394"/>
            <ac:spMk id="213" creationId="{81F1B204-6E00-4D5F-85BF-DDA44449161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0" creationId="{8EB9F6D6-65CA-42DF-81A3-90D3E0EBEAB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1" creationId="{16141A83-7D1B-4F13-A9C8-4CBE9C664A65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2" creationId="{742F8793-F603-4B99-82C4-C635885B5A5E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3" creationId="{FD556812-21A7-41D8-8842-9DB84581FA5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4" creationId="{B029D348-1500-4360-A1DC-1DE1D8B192AF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5" creationId="{8945D9DF-3872-4DF1-8203-BDC9C8DBD4A5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6" creationId="{236DA94B-B44B-4199-A66B-89782308CDC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7" creationId="{BBD0BAF6-0797-4C18-8ED6-8BBFFC4B3BAC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8" creationId="{0AD13629-FBFF-4A34-8613-8DFDA576449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9" creationId="{D299B3D2-E90A-4D84-A438-16D1F5A0AA29}"/>
          </ac:spMkLst>
        </pc:spChg>
        <pc:spChg chg="add mod ord topLvl">
          <ac:chgData name="Kulinich Bohdan" userId="48e65c9f34e137d0" providerId="LiveId" clId="{5F1719DF-9111-40D5-BB90-D5A453CF7734}" dt="2020-01-25T09:23:45.765" v="12399" actId="166"/>
          <ac:spMkLst>
            <pc:docMk/>
            <pc:sldMk cId="4071669346" sldId="394"/>
            <ac:spMk id="240" creationId="{CBD34C22-B611-437A-982F-E4A3ABA29565}"/>
          </ac:spMkLst>
        </pc:spChg>
        <pc:spChg chg="add mo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243" creationId="{5808C33A-06B2-4F2D-91C5-6407B0E8E355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2" creationId="{CBEA5E69-922F-4E1D-BDEF-F25E3FC16F7C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3" creationId="{DC2C5DB1-7EFD-4B69-8B26-77C082470DC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4" creationId="{BCE5E35B-BC71-49F9-B104-1217B94A025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5" creationId="{490500C0-0AFC-4398-9EBF-DCA2CFC4095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6" creationId="{5A6778F8-5280-4563-8430-403319230AF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7" creationId="{CC50F172-5A24-4FB1-A7AC-717BFAC0C79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8" creationId="{14BB8254-6C52-411C-9837-F8E6E26B68B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9" creationId="{2D3BD0E1-1915-4796-81E1-92A0DDCECAA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0" creationId="{9D9D9649-FFAD-49F1-AE07-39BF4CB348A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1" creationId="{20FC3FB8-883E-45B5-92BE-7238D4DACFA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6" creationId="{4521CD1B-CA0A-4CEE-8CC3-94C825ADFE37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3" creationId="{82588BAE-413C-4793-B5F9-E305B6432343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4" creationId="{20F522D0-527B-42E4-BC59-8B5350FFBB50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5" creationId="{C4359C5B-21D3-428B-84B1-AC897206D523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6" creationId="{6A6B5B36-C61A-41D4-99C6-970F767AEE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7" creationId="{00E283E1-DE75-4462-B9BF-35C767FD86DB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8" creationId="{5CF0B8EB-E272-42C6-AEB1-030630376BA4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9" creationId="{FFE27628-804B-4B30-81BC-19277B68254E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0" creationId="{DDEDD3B9-F1D9-4B7E-836D-A869FA25EA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1" creationId="{63DB7C7B-6ADB-4688-A0AE-76EFB4FCA67A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2" creationId="{D0C6451B-9A16-40FA-B5DA-98CF21125B04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7" creationId="{C3F6853A-C806-4F22-A40B-B77EC231968D}"/>
          </ac:spMkLst>
        </pc:spChg>
        <pc:spChg chg="add mo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291" creationId="{F3385F6A-BD89-43A6-9DE1-36B75BA0CFD9}"/>
          </ac:spMkLst>
        </pc:spChg>
        <pc:grpChg chg="add del mod">
          <ac:chgData name="Kulinich Bohdan" userId="48e65c9f34e137d0" providerId="LiveId" clId="{5F1719DF-9111-40D5-BB90-D5A453CF7734}" dt="2020-01-24T12:05:51.957" v="12117" actId="165"/>
          <ac:grpSpMkLst>
            <pc:docMk/>
            <pc:sldMk cId="4071669346" sldId="394"/>
            <ac:grpSpMk id="47" creationId="{4D9F3036-B531-4C97-9E04-23CD9BA4A57B}"/>
          </ac:grpSpMkLst>
        </pc:grpChg>
        <pc:grpChg chg="add del mod">
          <ac:chgData name="Kulinich Bohdan" userId="48e65c9f34e137d0" providerId="LiveId" clId="{5F1719DF-9111-40D5-BB90-D5A453CF7734}" dt="2020-01-24T11:46:23.369" v="11944" actId="165"/>
          <ac:grpSpMkLst>
            <pc:docMk/>
            <pc:sldMk cId="4071669346" sldId="394"/>
            <ac:grpSpMk id="48" creationId="{8B8B3F7E-8611-431A-BD2A-934D68C39823}"/>
          </ac:grpSpMkLst>
        </pc:grpChg>
        <pc:grpChg chg="add mod">
          <ac:chgData name="Kulinich Bohdan" userId="48e65c9f34e137d0" providerId="LiveId" clId="{5F1719DF-9111-40D5-BB90-D5A453CF7734}" dt="2020-01-24T11:53:57.350" v="11996" actId="164"/>
          <ac:grpSpMkLst>
            <pc:docMk/>
            <pc:sldMk cId="4071669346" sldId="394"/>
            <ac:grpSpMk id="49" creationId="{DFC5C920-B272-414B-B63B-CFDACAF0AFE4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1" creationId="{BD7F684A-472B-4387-BA42-88B3C3EF0D35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2" creationId="{D0C1EC49-F5B8-4E4F-9DF8-2ABE86D26D01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1:54:21.768" v="12001" actId="478"/>
          <ac:grpSpMkLst>
            <pc:docMk/>
            <pc:sldMk cId="4071669346" sldId="394"/>
            <ac:grpSpMk id="95" creationId="{64D75640-DD64-4B0C-B4FF-D977919C5D71}"/>
          </ac:grpSpMkLst>
        </pc:grpChg>
        <pc:grpChg chg="add del mod ord">
          <ac:chgData name="Kulinich Bohdan" userId="48e65c9f34e137d0" providerId="LiveId" clId="{5F1719DF-9111-40D5-BB90-D5A453CF7734}" dt="2020-01-24T13:01:27.878" v="12274" actId="165"/>
          <ac:grpSpMkLst>
            <pc:docMk/>
            <pc:sldMk cId="4071669346" sldId="394"/>
            <ac:grpSpMk id="125" creationId="{872012CC-DD00-487E-B0DE-3572780586E8}"/>
          </ac:grpSpMkLst>
        </pc:grpChg>
        <pc:grpChg chg="add del mod">
          <ac:chgData name="Kulinich Bohdan" userId="48e65c9f34e137d0" providerId="LiveId" clId="{5F1719DF-9111-40D5-BB90-D5A453CF7734}" dt="2020-01-24T12:54:21.077" v="12118" actId="165"/>
          <ac:grpSpMkLst>
            <pc:docMk/>
            <pc:sldMk cId="4071669346" sldId="394"/>
            <ac:grpSpMk id="126" creationId="{E6E9763E-1311-4343-8F64-CF9A241D6226}"/>
          </ac:grpSpMkLst>
        </pc:grpChg>
        <pc:grpChg chg="add del mod ord">
          <ac:chgData name="Kulinich Bohdan" userId="48e65c9f34e137d0" providerId="LiveId" clId="{5F1719DF-9111-40D5-BB90-D5A453CF7734}" dt="2020-01-25T09:03:15.098" v="12333" actId="165"/>
          <ac:grpSpMkLst>
            <pc:docMk/>
            <pc:sldMk cId="4071669346" sldId="394"/>
            <ac:grpSpMk id="127" creationId="{ABB993BE-6E54-4409-9711-A14F2733EB36}"/>
          </ac:grpSpMkLst>
        </pc:grpChg>
        <pc:grpChg chg="add del mod ord">
          <ac:chgData name="Kulinich Bohdan" userId="48e65c9f34e137d0" providerId="LiveId" clId="{5F1719DF-9111-40D5-BB90-D5A453CF7734}" dt="2020-01-24T12:54:24.167" v="12119" actId="165"/>
          <ac:grpSpMkLst>
            <pc:docMk/>
            <pc:sldMk cId="4071669346" sldId="394"/>
            <ac:grpSpMk id="128" creationId="{64C8E050-502D-471E-9B3B-7C287C8476F8}"/>
          </ac:grpSpMkLst>
        </pc:grpChg>
        <pc:grpChg chg="add del mod ord">
          <ac:chgData name="Kulinich Bohdan" userId="48e65c9f34e137d0" providerId="LiveId" clId="{5F1719DF-9111-40D5-BB90-D5A453CF7734}" dt="2020-01-24T13:00:11.674" v="12245" actId="165"/>
          <ac:grpSpMkLst>
            <pc:docMk/>
            <pc:sldMk cId="4071669346" sldId="394"/>
            <ac:grpSpMk id="129" creationId="{AD813E9B-1A8D-473F-BAC1-DEBE010B28AA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6" creationId="{7973CEB0-C824-40AB-A221-8B013E8DCB6F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7" creationId="{74A9E5F8-8DD2-4CCF-AE9C-3CE87EB8182C}"/>
          </ac:grpSpMkLst>
        </pc:grpChg>
        <pc:grpChg chg="del">
          <ac:chgData name="Kulinich Bohdan" userId="48e65c9f34e137d0" providerId="LiveId" clId="{5F1719DF-9111-40D5-BB90-D5A453CF7734}" dt="2020-01-24T11:12:43.060" v="11539" actId="478"/>
          <ac:grpSpMkLst>
            <pc:docMk/>
            <pc:sldMk cId="4071669346" sldId="394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1:24:41.396" v="11800" actId="478"/>
          <ac:picMkLst>
            <pc:docMk/>
            <pc:sldMk cId="4071669346" sldId="394"/>
            <ac:picMk id="2" creationId="{734C2341-1286-4841-9BDC-BD45D81E2658}"/>
          </ac:picMkLst>
        </pc:pic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86" creationId="{530BB083-BBCF-46BE-B6DA-B56719FD5132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0" creationId="{3DE19D9D-612C-44F0-823D-F370C628E064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2" creationId="{46842BEA-B597-41FF-BB98-B5ABB5B71A2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4" creationId="{A3A1D70A-59C3-4617-9FD5-0B4D6507681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7" creationId="{407A96A5-0C38-4969-AC5D-A14BC6829195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9" creationId="{9B1479DD-8D3A-42DD-BE19-BA29FDAE5593}"/>
          </ac:cxnSpMkLst>
        </pc:cxnChg>
        <pc:cxnChg chg="add mod topLvl">
          <ac:chgData name="Kulinich Bohdan" userId="48e65c9f34e137d0" providerId="LiveId" clId="{5F1719DF-9111-40D5-BB90-D5A453CF7734}" dt="2020-01-25T09:23:31.645" v="12397" actId="1076"/>
          <ac:cxnSpMkLst>
            <pc:docMk/>
            <pc:sldMk cId="4071669346" sldId="394"/>
            <ac:cxnSpMk id="113" creationId="{7556436A-9C2A-4C04-AFEB-CCCF1036FCB3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6" creationId="{46BCB2C2-DC15-4E5B-A5EF-362C33E078D6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9" creationId="{5718E130-F097-46AF-AC73-99A2A441DF0B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24" creationId="{D9E012A4-CFF8-489F-8E72-25CE9F32AD3C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30" creationId="{0EFE7F3F-AF1A-45F5-A8C4-E87BA15C9C94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71" creationId="{823A6655-EFEF-4B6C-95EE-5FAED22F5441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4" creationId="{631EACCB-2113-4434-B5E9-076FCC05947E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5" creationId="{5C54F24E-858B-4AA3-A138-9781C32D7005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6" creationId="{D17291C4-5DC7-4AA9-A6F2-D6998173430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7" creationId="{8FC6C4FC-D4D1-4A1C-8CAC-5FB38B47F72B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8" creationId="{67A34358-3839-4830-A94F-A36671D4AEA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9" creationId="{7E71ECF2-4361-468D-A4BA-64BBA6E43E49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0" creationId="{2A0E7231-9683-4E17-A4D8-8A100DD82607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1" creationId="{1C3FDF81-F435-41B4-9C97-1E09452370A2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2" creationId="{7B8EAEAA-97A5-4B1D-ACF0-1238BB0AAF80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3" creationId="{32ABA890-D5C1-4414-977D-DD9266618F89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4" creationId="{75882F11-0114-4235-9C67-51A933D10F27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5" creationId="{6F37654B-4527-416D-98B8-5066BB654B56}"/>
          </ac:cxnSpMkLst>
        </pc:cxnChg>
        <pc:cxnChg chg="add mod ord topLvl">
          <ac:chgData name="Kulinich Bohdan" userId="48e65c9f34e137d0" providerId="LiveId" clId="{5F1719DF-9111-40D5-BB90-D5A453CF7734}" dt="2020-01-25T09:24:59.500" v="12407" actId="167"/>
          <ac:cxnSpMkLst>
            <pc:docMk/>
            <pc:sldMk cId="4071669346" sldId="394"/>
            <ac:cxnSpMk id="236" creationId="{D3C16D6D-8BCE-49AF-BBA7-C2FD7A350E44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7" creationId="{1A37E639-D10D-4AA2-950B-416945A4F74C}"/>
          </ac:cxnSpMkLst>
        </pc:cxnChg>
        <pc:cxnChg chg="add mod topLvl">
          <ac:chgData name="Kulinich Bohdan" userId="48e65c9f34e137d0" providerId="LiveId" clId="{5F1719DF-9111-40D5-BB90-D5A453CF7734}" dt="2020-01-25T09:24:59.093" v="12406" actId="14100"/>
          <ac:cxnSpMkLst>
            <pc:docMk/>
            <pc:sldMk cId="4071669346" sldId="394"/>
            <ac:cxnSpMk id="238" creationId="{ACB042AA-1675-44A7-AFD7-DFA49D3FFD16}"/>
          </ac:cxnSpMkLst>
        </pc:cxnChg>
        <pc:cxnChg chg="add del">
          <ac:chgData name="Kulinich Bohdan" userId="48e65c9f34e137d0" providerId="LiveId" clId="{5F1719DF-9111-40D5-BB90-D5A453CF7734}" dt="2020-01-24T11:44:10.824" v="11909"/>
          <ac:cxnSpMkLst>
            <pc:docMk/>
            <pc:sldMk cId="4071669346" sldId="394"/>
            <ac:cxnSpMk id="239" creationId="{4FB219EB-5ED9-420E-A592-7A108CE0046C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41" creationId="{A26AFDB0-DE68-45C4-82B8-079D41AD39ED}"/>
          </ac:cxnSpMkLst>
        </pc:cxnChg>
        <pc:cxnChg chg="add del">
          <ac:chgData name="Kulinich Bohdan" userId="48e65c9f34e137d0" providerId="LiveId" clId="{5F1719DF-9111-40D5-BB90-D5A453CF7734}" dt="2020-01-24T11:45:12.508" v="11917"/>
          <ac:cxnSpMkLst>
            <pc:docMk/>
            <pc:sldMk cId="4071669346" sldId="394"/>
            <ac:cxnSpMk id="242" creationId="{8617F0BD-DDBF-404A-A816-01607FD14490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4" creationId="{8DE0B57D-5A2D-4379-B5A5-E2ECBD5D8B0E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5" creationId="{DF555A49-0DCF-4722-ABC2-F7EA23438A1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6" creationId="{81D2A751-4E0E-4993-9100-296AE41D14B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7" creationId="{62434698-02C9-4489-A1D2-EDF998B87DE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8" creationId="{77056103-04E2-4263-8A45-E6B96852A648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9" creationId="{6B3A13D5-06A6-42C7-852E-F16D5579289D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0" creationId="{131DC802-606D-4A66-B245-508EFC51ABD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1" creationId="{619A3B23-4B2D-45E6-8246-2ED335DA9B6E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2" creationId="{6D2C91B9-6D65-482F-8F78-54D67C455040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3" creationId="{F68E34B1-F993-4401-8685-79776FA4D9F9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4" creationId="{09256FAE-0ADE-4853-9415-48EFE9FDC491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5" creationId="{192BE216-5D9C-49A3-96D4-7EAFBCD58140}"/>
          </ac:cxnSpMkLst>
        </pc:cxnChg>
        <pc:cxnChg chg="add mod ord topLvl">
          <ac:chgData name="Kulinich Bohdan" userId="48e65c9f34e137d0" providerId="LiveId" clId="{5F1719DF-9111-40D5-BB90-D5A453CF7734}" dt="2020-01-24T13:01:22.174" v="12273" actId="167"/>
          <ac:cxnSpMkLst>
            <pc:docMk/>
            <pc:sldMk cId="4071669346" sldId="394"/>
            <ac:cxnSpMk id="267" creationId="{BE281DC0-D65E-4AB0-A2E6-EB454A87DE7E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8" creationId="{373032BC-5EF2-4B32-BFC9-248067D2B7B6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9" creationId="{0E6759E5-B875-4FE2-A8B2-409A6E24960A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0" creationId="{64519E15-01B4-4813-BCB0-7BD06FB7AC0C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1" creationId="{037FF547-8735-4965-88ED-9FBC3BA897C1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2" creationId="{911240D6-0254-4133-A6E6-379BA7DD3DA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3" creationId="{9870B23E-2DF0-4082-A212-3BD72F77A516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4" creationId="{094F9DD1-4103-4333-8700-E1C61BAA8C2E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5" creationId="{FCF8F140-96F8-4612-9F36-F5A31EBFBBB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6" creationId="{281DDB48-8060-404A-82E2-502087224FA5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8" creationId="{549C29FD-1163-40F4-A7C2-7A51D689F52F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9" creationId="{5561F74F-5B37-4974-B393-B42B92710185}"/>
          </ac:cxnSpMkLst>
        </pc:cxnChg>
        <pc:cxnChg chg="add mod or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addSp delSp modSp add del modAnim">
        <pc:chgData name="Kulinich Bohdan" userId="48e65c9f34e137d0" providerId="LiveId" clId="{5F1719DF-9111-40D5-BB90-D5A453CF7734}" dt="2020-01-25T09:33:20.066" v="12408" actId="47"/>
        <pc:sldMkLst>
          <pc:docMk/>
          <pc:sldMk cId="1122097979" sldId="395"/>
        </pc:sldMkLst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9" creationId="{14E37E73-3FC5-4D42-AC90-672C29AE8C13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0" creationId="{662D5201-2C90-4CC0-9FA8-FFD0164AC44D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1" creationId="{DE1C319F-A2A0-4846-AD1E-E04462B589B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2" creationId="{D42C64B1-B4CD-468C-9576-50E82161B556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3" creationId="{B21B8B74-79AA-4F98-A2B0-D269D6C8571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4" creationId="{93BA45EF-0A87-4B9E-9E93-8F06C905173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5" creationId="{567CCFE8-88B1-4D3A-AF88-9406AE279DB9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6" creationId="{052E6B7A-1BBB-4416-98F3-5651CC3C3A25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7" creationId="{02A50F75-0538-4B86-9B89-137075D3B97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8" creationId="{8682CA9E-BC1D-49BB-839D-2321A6285621}"/>
          </ac:spMkLst>
        </pc:spChg>
        <pc:spChg chg="add mod">
          <ac:chgData name="Kulinich Bohdan" userId="48e65c9f34e137d0" providerId="LiveId" clId="{5F1719DF-9111-40D5-BB90-D5A453CF7734}" dt="2020-01-24T11:53:11.558" v="11991" actId="1076"/>
          <ac:spMkLst>
            <pc:docMk/>
            <pc:sldMk cId="1122097979" sldId="395"/>
            <ac:spMk id="29" creationId="{F6A23675-34D4-4CB4-AF19-1AC17E858760}"/>
          </ac:spMkLst>
        </pc:spChg>
        <pc:grpChg chg="add del mod">
          <ac:chgData name="Kulinich Bohdan" userId="48e65c9f34e137d0" providerId="LiveId" clId="{5F1719DF-9111-40D5-BB90-D5A453CF7734}" dt="2020-01-24T11:53:05.525" v="11989" actId="165"/>
          <ac:grpSpMkLst>
            <pc:docMk/>
            <pc:sldMk cId="1122097979" sldId="395"/>
            <ac:grpSpMk id="2" creationId="{E997E532-8F47-4907-ABB6-7F4A04D5085C}"/>
          </ac:grpSpMkLst>
        </pc:grp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3" creationId="{A96934A0-5E88-49C1-ADF6-E9F67090CE3E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4" creationId="{C5DE8170-65EC-4D15-801D-EE99A54BAFC7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5" creationId="{74C51903-E4C7-4A4F-A358-DD1A9A6D2452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6" creationId="{B19B30AC-B261-48A4-AA17-953965E6E12D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7" creationId="{FEC9E706-C5E3-4DBB-B70E-4F3C791CEC5B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8" creationId="{42A14241-A229-4930-B56B-3D8B94D3E7E4}"/>
          </ac:cxnSpMkLst>
        </pc:cxnChg>
        <pc:cxnChg chg="add mod">
          <ac:chgData name="Kulinich Bohdan" userId="48e65c9f34e137d0" providerId="LiveId" clId="{5F1719DF-9111-40D5-BB90-D5A453CF7734}" dt="2020-01-24T11:52:13.231" v="11978" actId="1076"/>
          <ac:cxnSpMkLst>
            <pc:docMk/>
            <pc:sldMk cId="1122097979" sldId="395"/>
            <ac:cxnSpMk id="19" creationId="{A218D217-236D-4B95-B7AC-6FF3D8274F07}"/>
          </ac:cxnSpMkLst>
        </pc:cxnChg>
        <pc:cxnChg chg="add mod">
          <ac:chgData name="Kulinich Bohdan" userId="48e65c9f34e137d0" providerId="LiveId" clId="{5F1719DF-9111-40D5-BB90-D5A453CF7734}" dt="2020-01-24T11:52:16.713" v="11979" actId="14100"/>
          <ac:cxnSpMkLst>
            <pc:docMk/>
            <pc:sldMk cId="1122097979" sldId="395"/>
            <ac:cxnSpMk id="20" creationId="{B236D1E5-55CA-4E1B-9657-281159A0CC9D}"/>
          </ac:cxnSpMkLst>
        </pc:cxnChg>
        <pc:cxnChg chg="add mod">
          <ac:chgData name="Kulinich Bohdan" userId="48e65c9f34e137d0" providerId="LiveId" clId="{5F1719DF-9111-40D5-BB90-D5A453CF7734}" dt="2020-01-24T11:52:38.247" v="11985" actId="14100"/>
          <ac:cxnSpMkLst>
            <pc:docMk/>
            <pc:sldMk cId="1122097979" sldId="395"/>
            <ac:cxnSpMk id="23" creationId="{1EEBAB54-B898-4DFF-A70A-3DD5B29A7F0A}"/>
          </ac:cxnSpMkLst>
        </pc:cxnChg>
        <pc:cxnChg chg="add mod">
          <ac:chgData name="Kulinich Bohdan" userId="48e65c9f34e137d0" providerId="LiveId" clId="{5F1719DF-9111-40D5-BB90-D5A453CF7734}" dt="2020-01-24T11:52:52.542" v="11988" actId="14100"/>
          <ac:cxnSpMkLst>
            <pc:docMk/>
            <pc:sldMk cId="1122097979" sldId="395"/>
            <ac:cxnSpMk id="27" creationId="{82B7C196-AE20-4064-B48C-C700A55611B7}"/>
          </ac:cxnSpMkLst>
        </pc:cxnChg>
      </pc:sldChg>
      <pc:sldChg chg="addSp delSp modSp add del delAnim modAnim">
        <pc:chgData name="Kulinich Bohdan" userId="48e65c9f34e137d0" providerId="LiveId" clId="{5F1719DF-9111-40D5-BB90-D5A453CF7734}" dt="2020-01-25T09:59:01.928" v="13207" actId="47"/>
        <pc:sldMkLst>
          <pc:docMk/>
          <pc:sldMk cId="2475751100" sldId="395"/>
        </pc:sldMkLst>
        <pc:spChg chg="del">
          <ac:chgData name="Kulinich Bohdan" userId="48e65c9f34e137d0" providerId="LiveId" clId="{5F1719DF-9111-40D5-BB90-D5A453CF7734}" dt="2020-01-25T09:39:03.082" v="12694" actId="478"/>
          <ac:spMkLst>
            <pc:docMk/>
            <pc:sldMk cId="2475751100" sldId="395"/>
            <ac:spMk id="2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9:07.872" v="12696" actId="478"/>
          <ac:spMkLst>
            <pc:docMk/>
            <pc:sldMk cId="2475751100" sldId="395"/>
            <ac:spMk id="7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8:58.785" v="12693" actId="478"/>
          <ac:spMkLst>
            <pc:docMk/>
            <pc:sldMk cId="2475751100" sldId="395"/>
            <ac:spMk id="13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8:55.187" v="12753" actId="1076"/>
          <ac:spMkLst>
            <pc:docMk/>
            <pc:sldMk cId="2475751100" sldId="395"/>
            <ac:spMk id="1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25T09:41:11.735" v="12733" actId="207"/>
          <ac:spMkLst>
            <pc:docMk/>
            <pc:sldMk cId="2475751100" sldId="395"/>
            <ac:spMk id="20" creationId="{A413A89A-0B0D-4A82-9BF5-D6A131F2CD45}"/>
          </ac:spMkLst>
        </pc:spChg>
        <pc:spChg chg="add mod">
          <ac:chgData name="Kulinich Bohdan" userId="48e65c9f34e137d0" providerId="LiveId" clId="{5F1719DF-9111-40D5-BB90-D5A453CF7734}" dt="2020-01-25T09:42:44.462" v="12740" actId="207"/>
          <ac:spMkLst>
            <pc:docMk/>
            <pc:sldMk cId="2475751100" sldId="395"/>
            <ac:spMk id="22" creationId="{B1C6C47A-34F5-4156-A5DA-A7171C24E26A}"/>
          </ac:spMkLst>
        </pc:spChg>
        <pc:spChg chg="add mod">
          <ac:chgData name="Kulinich Bohdan" userId="48e65c9f34e137d0" providerId="LiveId" clId="{5F1719DF-9111-40D5-BB90-D5A453CF7734}" dt="2020-01-25T09:41:51.645" v="12736" actId="207"/>
          <ac:spMkLst>
            <pc:docMk/>
            <pc:sldMk cId="2475751100" sldId="395"/>
            <ac:spMk id="24" creationId="{406B46D9-76BC-4B17-AB71-11FCA05A5784}"/>
          </ac:spMkLst>
        </pc:spChg>
        <pc:spChg chg="add mod">
          <ac:chgData name="Kulinich Bohdan" userId="48e65c9f34e137d0" providerId="LiveId" clId="{5F1719DF-9111-40D5-BB90-D5A453CF7734}" dt="2020-01-25T09:42:14.857" v="12739" actId="207"/>
          <ac:spMkLst>
            <pc:docMk/>
            <pc:sldMk cId="2475751100" sldId="395"/>
            <ac:spMk id="26" creationId="{AF5E258D-9108-4FAB-B895-11ED1C6A0F6A}"/>
          </ac:spMkLst>
        </pc:spChg>
        <pc:spChg chg="add mod">
          <ac:chgData name="Kulinich Bohdan" userId="48e65c9f34e137d0" providerId="LiveId" clId="{5F1719DF-9111-40D5-BB90-D5A453CF7734}" dt="2020-01-25T09:40:42.501" v="12731" actId="207"/>
          <ac:spMkLst>
            <pc:docMk/>
            <pc:sldMk cId="2475751100" sldId="395"/>
            <ac:spMk id="34" creationId="{56829DE0-3E17-4A5E-AD10-C1D0D75AB6B8}"/>
          </ac:spMkLst>
        </pc:spChg>
        <pc:spChg chg="add mod">
          <ac:chgData name="Kulinich Bohdan" userId="48e65c9f34e137d0" providerId="LiveId" clId="{5F1719DF-9111-40D5-BB90-D5A453CF7734}" dt="2020-01-25T09:40:25.952" v="12728" actId="1076"/>
          <ac:spMkLst>
            <pc:docMk/>
            <pc:sldMk cId="2475751100" sldId="395"/>
            <ac:spMk id="36" creationId="{11F40EC5-9063-482E-B0A8-E63EC4E55E7B}"/>
          </ac:spMkLst>
        </pc:spChg>
        <pc:spChg chg="add mod">
          <ac:chgData name="Kulinich Bohdan" userId="48e65c9f34e137d0" providerId="LiveId" clId="{5F1719DF-9111-40D5-BB90-D5A453CF7734}" dt="2020-01-25T09:40:28.285" v="12729" actId="1076"/>
          <ac:spMkLst>
            <pc:docMk/>
            <pc:sldMk cId="2475751100" sldId="395"/>
            <ac:spMk id="38" creationId="{88ECD3BF-B5BB-4A84-B1AA-CBAF89224E1D}"/>
          </ac:spMkLst>
        </pc:spChg>
        <pc:graphicFrameChg chg="add modGraphic">
          <ac:chgData name="Kulinich Bohdan" userId="48e65c9f34e137d0" providerId="LiveId" clId="{5F1719DF-9111-40D5-BB90-D5A453CF7734}" dt="2020-01-25T09:51:55.509" v="12926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3" creationId="{531F9B83-F0A2-4A8A-951E-422DF31C17A7}"/>
          </ac:graphicFrameMkLst>
        </pc:graphicFrameChg>
        <pc:picChg chg="add mod">
          <ac:chgData name="Kulinich Bohdan" userId="48e65c9f34e137d0" providerId="LiveId" clId="{5F1719DF-9111-40D5-BB90-D5A453CF7734}" dt="2020-01-25T09:48:49.574" v="12751" actId="1076"/>
          <ac:picMkLst>
            <pc:docMk/>
            <pc:sldMk cId="2475751100" sldId="395"/>
            <ac:picMk id="4" creationId="{162DA664-44EC-4AAD-8365-242ECFA53468}"/>
          </ac:picMkLst>
        </pc:picChg>
        <pc:picChg chg="del">
          <ac:chgData name="Kulinich Bohdan" userId="48e65c9f34e137d0" providerId="LiveId" clId="{5F1719DF-9111-40D5-BB90-D5A453CF7734}" dt="2020-01-25T09:39:12.953" v="12698" actId="478"/>
          <ac:picMkLst>
            <pc:docMk/>
            <pc:sldMk cId="2475751100" sldId="395"/>
            <ac:picMk id="9" creationId="{EFE5DB36-322D-48F9-961F-78B5703CBFB9}"/>
          </ac:picMkLst>
        </pc:picChg>
        <pc:picChg chg="del">
          <ac:chgData name="Kulinich Bohdan" userId="48e65c9f34e137d0" providerId="LiveId" clId="{5F1719DF-9111-40D5-BB90-D5A453CF7734}" dt="2020-01-25T09:39:09.375" v="12697" actId="478"/>
          <ac:picMkLst>
            <pc:docMk/>
            <pc:sldMk cId="2475751100" sldId="395"/>
            <ac:picMk id="11" creationId="{7CD60F27-3EF3-4EA7-802F-52B53916E568}"/>
          </ac:picMkLst>
        </pc:picChg>
        <pc:picChg chg="mod">
          <ac:chgData name="Kulinich Bohdan" userId="48e65c9f34e137d0" providerId="LiveId" clId="{5F1719DF-9111-40D5-BB90-D5A453CF7734}" dt="2020-01-25T09:39:53.248" v="12720" actId="1076"/>
          <ac:picMkLst>
            <pc:docMk/>
            <pc:sldMk cId="2475751100" sldId="395"/>
            <ac:picMk id="25" creationId="{A7675908-0FF9-4442-B014-675CECC83CCD}"/>
          </ac:picMkLst>
        </pc:picChg>
        <pc:picChg chg="mod">
          <ac:chgData name="Kulinich Bohdan" userId="48e65c9f34e137d0" providerId="LiveId" clId="{5F1719DF-9111-40D5-BB90-D5A453CF7734}" dt="2020-01-25T09:39:50.773" v="12719" actId="14100"/>
          <ac:picMkLst>
            <pc:docMk/>
            <pc:sldMk cId="2475751100" sldId="395"/>
            <ac:picMk id="31" creationId="{E6E49EC4-D77D-410F-8CA3-1453FFD80C40}"/>
          </ac:picMkLst>
        </pc:picChg>
        <pc:picChg chg="mod">
          <ac:chgData name="Kulinich Bohdan" userId="48e65c9f34e137d0" providerId="LiveId" clId="{5F1719DF-9111-40D5-BB90-D5A453CF7734}" dt="2020-01-25T09:40:04.074" v="12726" actId="688"/>
          <ac:picMkLst>
            <pc:docMk/>
            <pc:sldMk cId="2475751100" sldId="395"/>
            <ac:picMk id="35" creationId="{301CE667-0E17-45E8-998E-FF92FCF96452}"/>
          </ac:picMkLst>
        </pc:picChg>
        <pc:picChg chg="del">
          <ac:chgData name="Kulinich Bohdan" userId="48e65c9f34e137d0" providerId="LiveId" clId="{5F1719DF-9111-40D5-BB90-D5A453CF7734}" dt="2020-01-25T09:39:05.959" v="12695" actId="478"/>
          <ac:picMkLst>
            <pc:docMk/>
            <pc:sldMk cId="2475751100" sldId="395"/>
            <ac:picMk id="37" creationId="{670A7930-B86A-4928-8513-5E216E0E5F0B}"/>
          </ac:picMkLst>
        </pc:picChg>
      </pc:sldChg>
      <pc:sldChg chg="addSp delSp modSp add addAnim delAnim">
        <pc:chgData name="Kulinich Bohdan" userId="48e65c9f34e137d0" providerId="LiveId" clId="{5F1719DF-9111-40D5-BB90-D5A453CF7734}" dt="2020-01-26T08:17:24.598" v="13420"/>
        <pc:sldMkLst>
          <pc:docMk/>
          <pc:sldMk cId="880027360" sldId="396"/>
        </pc:sldMkLst>
        <pc:spChg chg="add del">
          <ac:chgData name="Kulinich Bohdan" userId="48e65c9f34e137d0" providerId="LiveId" clId="{5F1719DF-9111-40D5-BB90-D5A453CF7734}" dt="2020-01-25T09:53:42.409" v="12944" actId="478"/>
          <ac:spMkLst>
            <pc:docMk/>
            <pc:sldMk cId="880027360" sldId="396"/>
            <ac:spMk id="20" creationId="{A413A89A-0B0D-4A82-9BF5-D6A131F2CD45}"/>
          </ac:spMkLst>
        </pc:spChg>
        <pc:spChg chg="mod">
          <ac:chgData name="Kulinich Bohdan" userId="48e65c9f34e137d0" providerId="LiveId" clId="{5F1719DF-9111-40D5-BB90-D5A453CF7734}" dt="2020-01-26T08:17:24.598" v="13420"/>
          <ac:spMkLst>
            <pc:docMk/>
            <pc:sldMk cId="880027360" sldId="396"/>
            <ac:spMk id="22" creationId="{B1C6C47A-34F5-4156-A5DA-A7171C24E26A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4" creationId="{406B46D9-76BC-4B17-AB71-11FCA05A5784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6" creationId="{AF5E258D-9108-4FAB-B895-11ED1C6A0F6A}"/>
          </ac:spMkLst>
        </pc:spChg>
        <pc:graphicFrameChg chg="add del mod">
          <ac:chgData name="Kulinich Bohdan" userId="48e65c9f34e137d0" providerId="LiveId" clId="{5F1719DF-9111-40D5-BB90-D5A453CF7734}" dt="2020-01-25T09:53:42.409" v="12944" actId="478"/>
          <ac:graphicFrameMkLst>
            <pc:docMk/>
            <pc:sldMk cId="880027360" sldId="396"/>
            <ac:graphicFrameMk id="28" creationId="{3ED52A8F-D3FE-4C6D-BD7D-3F5673DC96BE}"/>
          </ac:graphicFrameMkLst>
        </pc:graphicFrameChg>
        <pc:graphicFrameChg chg="add del">
          <ac:chgData name="Kulinich Bohdan" userId="48e65c9f34e137d0" providerId="LiveId" clId="{5F1719DF-9111-40D5-BB90-D5A453CF7734}" dt="2020-01-25T09:53:37.431" v="12942" actId="478"/>
          <ac:graphicFrameMkLst>
            <pc:docMk/>
            <pc:sldMk cId="880027360" sldId="396"/>
            <ac:graphicFrameMk id="30" creationId="{902FA667-030D-43CC-8C60-E9FF6359BD44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2" creationId="{6AF63299-0701-4CB3-A34A-D7544026127B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3" creationId="{531F9B83-F0A2-4A8A-951E-422DF31C17A7}"/>
          </ac:graphicFrameMkLst>
        </pc:graphicFrameChg>
      </pc:sldChg>
      <pc:sldChg chg="addSp delSp modSp add delAnim modAnim">
        <pc:chgData name="Kulinich Bohdan" userId="48e65c9f34e137d0" providerId="LiveId" clId="{5F1719DF-9111-40D5-BB90-D5A453CF7734}" dt="2020-01-27T08:58:43.784" v="13421" actId="20577"/>
        <pc:sldMkLst>
          <pc:docMk/>
          <pc:sldMk cId="1720957842" sldId="397"/>
        </pc:sldMkLst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5" creationId="{F2A4191B-F51B-4393-A3FC-4DCA7AA59C9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6" creationId="{6CBABE78-831C-4575-8978-ED2EC45715FC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7" creationId="{B90A1C41-9E88-4B56-91CD-32B9FBB7390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8" creationId="{2D5BDF62-5FF3-4AE2-B9CA-33CE8C94AA43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9" creationId="{0605CC1C-1FAF-4EB4-9DE9-AA882B419492}"/>
          </ac:spMkLst>
        </pc:spChg>
        <pc:spChg chg="add mod">
          <ac:chgData name="Kulinich Bohdan" userId="48e65c9f34e137d0" providerId="LiveId" clId="{5F1719DF-9111-40D5-BB90-D5A453CF7734}" dt="2020-01-25T10:26:01.617" v="13276" actId="1076"/>
          <ac:spMkLst>
            <pc:docMk/>
            <pc:sldMk cId="1720957842" sldId="397"/>
            <ac:spMk id="30" creationId="{0F58833F-162C-4F9E-9F79-F7141EBA8951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31" creationId="{E74EDCD4-156B-4DDC-B837-3570DCBCF019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2" creationId="{83324549-2070-4230-A168-F3062E04135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3" creationId="{49A5B99C-F577-4E55-994F-DAB34E5F6AB9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4" creationId="{9F5AAC6B-96ED-446D-8ADB-0DC15445A032}"/>
          </ac:spMkLst>
        </pc:spChg>
        <pc:spChg chg="add mod">
          <ac:chgData name="Kulinich Bohdan" userId="48e65c9f34e137d0" providerId="LiveId" clId="{5F1719DF-9111-40D5-BB90-D5A453CF7734}" dt="2020-01-25T10:25:35.014" v="13273" actId="1076"/>
          <ac:spMkLst>
            <pc:docMk/>
            <pc:sldMk cId="1720957842" sldId="397"/>
            <ac:spMk id="35" creationId="{70D5E18E-47E5-4988-AFFD-07480989A696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6" creationId="{5F38C7F4-9AD4-4B47-B5C7-0ED2EDE0676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8" creationId="{B9490167-5A74-44D9-98C3-A22FF38080B4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40" creationId="{5C1D0196-4424-4F89-8FFA-2613C5608303}"/>
          </ac:spMkLst>
        </pc:spChg>
        <pc:spChg chg="add mod">
          <ac:chgData name="Kulinich Bohdan" userId="48e65c9f34e137d0" providerId="LiveId" clId="{5F1719DF-9111-40D5-BB90-D5A453CF7734}" dt="2020-01-26T08:01:41.586" v="13365" actId="20577"/>
          <ac:spMkLst>
            <pc:docMk/>
            <pc:sldMk cId="1720957842" sldId="397"/>
            <ac:spMk id="41" creationId="{33268753-FA8F-4E00-9126-175FB2D2E9F9}"/>
          </ac:spMkLst>
        </pc:spChg>
        <pc:spChg chg="add del mod ord">
          <ac:chgData name="Kulinich Bohdan" userId="48e65c9f34e137d0" providerId="LiveId" clId="{5F1719DF-9111-40D5-BB90-D5A453CF7734}" dt="2020-01-25T10:35:52.581" v="13329" actId="167"/>
          <ac:spMkLst>
            <pc:docMk/>
            <pc:sldMk cId="1720957842" sldId="397"/>
            <ac:spMk id="46" creationId="{DDA73910-18BB-45FD-AB69-76A3780AA52E}"/>
          </ac:spMkLst>
        </pc:spChg>
        <pc:spChg chg="mod">
          <ac:chgData name="Kulinich Bohdan" userId="48e65c9f34e137d0" providerId="LiveId" clId="{5F1719DF-9111-40D5-BB90-D5A453CF7734}" dt="2020-01-27T08:58:43.784" v="13421" actId="20577"/>
          <ac:spMkLst>
            <pc:docMk/>
            <pc:sldMk cId="1720957842" sldId="397"/>
            <ac:spMk id="51" creationId="{86BC9140-E395-435D-A852-213A1317C46C}"/>
          </ac:spMkLst>
        </pc:spChg>
        <pc:spChg chg="add mod ord">
          <ac:chgData name="Kulinich Bohdan" userId="48e65c9f34e137d0" providerId="LiveId" clId="{5F1719DF-9111-40D5-BB90-D5A453CF7734}" dt="2020-01-26T08:04:12.520" v="13392" actId="167"/>
          <ac:spMkLst>
            <pc:docMk/>
            <pc:sldMk cId="1720957842" sldId="397"/>
            <ac:spMk id="52" creationId="{78124FD8-D6A7-46B4-96F8-E4A95B542E85}"/>
          </ac:spMkLst>
        </pc:spChg>
        <pc:picChg chg="del">
          <ac:chgData name="Kulinich Bohdan" userId="48e65c9f34e137d0" providerId="LiveId" clId="{5F1719DF-9111-40D5-BB90-D5A453CF7734}" dt="2020-01-25T10:24:17.724" v="13263" actId="478"/>
          <ac:picMkLst>
            <pc:docMk/>
            <pc:sldMk cId="1720957842" sldId="397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0" creationId="{DA169324-D786-4060-A6E3-9475C0574275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1" creationId="{B4E58EEF-6DD8-4FBC-B0DB-D72E598942A9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2" creationId="{13920E29-F161-4164-91A6-E3F2CAC0D381}"/>
          </ac:cxnSpMkLst>
        </pc:cxnChg>
        <pc:cxnChg chg="add mod ord">
          <ac:chgData name="Kulinich Bohdan" userId="48e65c9f34e137d0" providerId="LiveId" clId="{5F1719DF-9111-40D5-BB90-D5A453CF7734}" dt="2020-01-25T10:35:57.857" v="13330" actId="167"/>
          <ac:cxnSpMkLst>
            <pc:docMk/>
            <pc:sldMk cId="1720957842" sldId="397"/>
            <ac:cxnSpMk id="13" creationId="{F108E0D4-E590-4EFA-BF15-C234153D1870}"/>
          </ac:cxnSpMkLst>
        </pc:cxnChg>
        <pc:cxnChg chg="add mod ord">
          <ac:chgData name="Kulinich Bohdan" userId="48e65c9f34e137d0" providerId="LiveId" clId="{5F1719DF-9111-40D5-BB90-D5A453CF7734}" dt="2020-01-26T08:04:17.081" v="13393" actId="167"/>
          <ac:cxnSpMkLst>
            <pc:docMk/>
            <pc:sldMk cId="1720957842" sldId="397"/>
            <ac:cxnSpMk id="14" creationId="{3C8FF876-F87B-4604-B061-0335B7D6FDF2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5" creationId="{FA17D057-7AD1-488B-BB06-0949A4BB12EB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6" creationId="{49E13918-93CB-4D81-9248-A97745838E1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7" creationId="{789CE857-2A95-4620-A4A2-6738A76BAD9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8" creationId="{3E4AFF63-1E1A-428D-A9DB-9FC0C4A377D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9" creationId="{E9F56512-9AB6-4D1B-8254-FC2084BDDBA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0" creationId="{38007D86-A9C2-4ED3-839D-5B5BB4639A67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2" creationId="{60E9838E-D512-4EB6-99F4-D70F456ABD12}"/>
          </ac:cxnSpMkLst>
        </pc:cxnChg>
        <pc:cxnChg chg="add mod">
          <ac:chgData name="Kulinich Bohdan" userId="48e65c9f34e137d0" providerId="LiveId" clId="{5F1719DF-9111-40D5-BB90-D5A453CF7734}" dt="2020-01-25T10:33:25.733" v="13296" actId="14100"/>
          <ac:cxnSpMkLst>
            <pc:docMk/>
            <pc:sldMk cId="1720957842" sldId="397"/>
            <ac:cxnSpMk id="37" creationId="{8388A78C-F833-475C-855C-8B2CB1FBAEC7}"/>
          </ac:cxnSpMkLst>
        </pc:cxnChg>
        <pc:cxnChg chg="add mod">
          <ac:chgData name="Kulinich Bohdan" userId="48e65c9f34e137d0" providerId="LiveId" clId="{5F1719DF-9111-40D5-BB90-D5A453CF7734}" dt="2020-01-25T10:33:49.088" v="13302" actId="693"/>
          <ac:cxnSpMkLst>
            <pc:docMk/>
            <pc:sldMk cId="1720957842" sldId="397"/>
            <ac:cxnSpMk id="39" creationId="{E9361AFE-2648-4D4D-8C0A-5ADE5F1A7EDE}"/>
          </ac:cxnSpMkLst>
        </pc:cxnChg>
        <pc:cxnChg chg="add mod">
          <ac:chgData name="Kulinich Bohdan" userId="48e65c9f34e137d0" providerId="LiveId" clId="{5F1719DF-9111-40D5-BB90-D5A453CF7734}" dt="2020-01-26T08:02:45.197" v="13372" actId="14100"/>
          <ac:cxnSpMkLst>
            <pc:docMk/>
            <pc:sldMk cId="1720957842" sldId="397"/>
            <ac:cxnSpMk id="42" creationId="{D6922800-5E5D-4987-8FCD-14BF39AB27DF}"/>
          </ac:cxnSpMkLst>
        </pc:cxnChg>
        <pc:cxnChg chg="add mod">
          <ac:chgData name="Kulinich Bohdan" userId="48e65c9f34e137d0" providerId="LiveId" clId="{5F1719DF-9111-40D5-BB90-D5A453CF7734}" dt="2020-01-25T10:34:05.938" v="13308" actId="14100"/>
          <ac:cxnSpMkLst>
            <pc:docMk/>
            <pc:sldMk cId="1720957842" sldId="397"/>
            <ac:cxnSpMk id="43" creationId="{D9FBC613-DD5E-4910-A805-7176F7879C5E}"/>
          </ac:cxnSpMkLst>
        </pc:cxnChg>
        <pc:cxnChg chg="add mod">
          <ac:chgData name="Kulinich Bohdan" userId="48e65c9f34e137d0" providerId="LiveId" clId="{5F1719DF-9111-40D5-BB90-D5A453CF7734}" dt="2020-01-26T08:03:00.943" v="13377" actId="14100"/>
          <ac:cxnSpMkLst>
            <pc:docMk/>
            <pc:sldMk cId="1720957842" sldId="397"/>
            <ac:cxnSpMk id="44" creationId="{18C7E020-9E3C-44AE-9023-E4347CB7DAE6}"/>
          </ac:cxnSpMkLst>
        </pc:cxnChg>
        <pc:cxnChg chg="add mod">
          <ac:chgData name="Kulinich Bohdan" userId="48e65c9f34e137d0" providerId="LiveId" clId="{5F1719DF-9111-40D5-BB90-D5A453CF7734}" dt="2020-01-26T08:03:23.844" v="13383" actId="693"/>
          <ac:cxnSpMkLst>
            <pc:docMk/>
            <pc:sldMk cId="1720957842" sldId="397"/>
            <ac:cxnSpMk id="48" creationId="{77590135-C9B5-4A2C-BEA1-56E01C05D5BC}"/>
          </ac:cxnSpMkLst>
        </pc:cxnChg>
      </pc:sldChg>
      <pc:sldMasterChg chg="modTransition modSldLayout">
        <pc:chgData name="Kulinich Bohdan" userId="48e65c9f34e137d0" providerId="LiveId" clId="{5F1719DF-9111-40D5-BB90-D5A453CF7734}" dt="2020-01-05T17:15:43.255" v="61"/>
        <pc:sldMasterMkLst>
          <pc:docMk/>
          <pc:sldMasterMk cId="1196192496" sldId="2147483648"/>
        </pc:sldMasterMkLst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968659950" sldId="2147483649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008866362" sldId="2147483650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540208021" sldId="2147483651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3041844589" sldId="2147483652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361928370" sldId="2147483653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690302337" sldId="2147483654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704023862" sldId="2147483655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982467725" sldId="2147483656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194630054" sldId="2147483657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499244688" sldId="2147483658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71167675" sldId="2147483659"/>
          </pc:sldLayoutMkLst>
        </pc:sldLayoutChg>
      </pc:sldMasterChg>
    </pc:docChg>
  </pc:docChgLst>
  <pc:docChgLst>
    <pc:chgData name="Kulinich Bohdan" userId="48e65c9f34e137d0" providerId="LiveId" clId="{466F90E8-A29F-42D9-923A-95EBF07DE3BB}"/>
    <pc:docChg chg="undo custSel addSld delSld modSld sldOrd">
      <pc:chgData name="Kulinich Bohdan" userId="48e65c9f34e137d0" providerId="LiveId" clId="{466F90E8-A29F-42D9-923A-95EBF07DE3BB}" dt="2020-04-11T18:58:06.348" v="6136" actId="20577"/>
      <pc:docMkLst>
        <pc:docMk/>
      </pc:docMkLst>
      <pc:sldChg chg="modSp">
        <pc:chgData name="Kulinich Bohdan" userId="48e65c9f34e137d0" providerId="LiveId" clId="{466F90E8-A29F-42D9-923A-95EBF07DE3BB}" dt="2020-04-02T09:32:57.978" v="22" actId="20577"/>
        <pc:sldMkLst>
          <pc:docMk/>
          <pc:sldMk cId="1088591982" sldId="256"/>
        </pc:sldMkLst>
        <pc:spChg chg="mod">
          <ac:chgData name="Kulinich Bohdan" userId="48e65c9f34e137d0" providerId="LiveId" clId="{466F90E8-A29F-42D9-923A-95EBF07DE3BB}" dt="2020-04-02T09:32:57.978" v="22" actId="20577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466F90E8-A29F-42D9-923A-95EBF07DE3BB}" dt="2020-04-02T09:32:51.721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">
        <pc:chgData name="Kulinich Bohdan" userId="48e65c9f34e137d0" providerId="LiveId" clId="{466F90E8-A29F-42D9-923A-95EBF07DE3BB}" dt="2020-04-07T19:38:13.874" v="6085" actId="20577"/>
        <pc:sldMkLst>
          <pc:docMk/>
          <pc:sldMk cId="2889811499" sldId="366"/>
        </pc:sldMkLst>
        <pc:spChg chg="mod">
          <ac:chgData name="Kulinich Bohdan" userId="48e65c9f34e137d0" providerId="LiveId" clId="{466F90E8-A29F-42D9-923A-95EBF07DE3BB}" dt="2020-04-07T19:24:58.928" v="5511" actId="20577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466F90E8-A29F-42D9-923A-95EBF07DE3BB}" dt="2020-04-07T19:38:13.874" v="6085" actId="20577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466F90E8-A29F-42D9-923A-95EBF07DE3BB}" dt="2020-04-07T19:27:02.457" v="5645" actId="2057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466F90E8-A29F-42D9-923A-95EBF07DE3BB}" dt="2020-04-07T19:27:22.515" v="5716" actId="2057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466F90E8-A29F-42D9-923A-95EBF07DE3BB}" dt="2020-04-07T19:37:28.806" v="6046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466F90E8-A29F-42D9-923A-95EBF07DE3BB}" dt="2020-04-07T19:37:22.573" v="6045" actId="20577"/>
          <ac:spMkLst>
            <pc:docMk/>
            <pc:sldMk cId="2889811499" sldId="366"/>
            <ac:spMk id="57" creationId="{00000000-0000-0000-0000-000000000000}"/>
          </ac:spMkLst>
        </pc:spChg>
      </pc:sldChg>
      <pc:sldChg chg="modSp">
        <pc:chgData name="Kulinich Bohdan" userId="48e65c9f34e137d0" providerId="LiveId" clId="{466F90E8-A29F-42D9-923A-95EBF07DE3BB}" dt="2020-04-07T06:51:33.970" v="4350" actId="20577"/>
        <pc:sldMkLst>
          <pc:docMk/>
          <pc:sldMk cId="1851933935" sldId="387"/>
        </pc:sldMkLst>
        <pc:spChg chg="mod">
          <ac:chgData name="Kulinich Bohdan" userId="48e65c9f34e137d0" providerId="LiveId" clId="{466F90E8-A29F-42D9-923A-95EBF07DE3BB}" dt="2020-04-07T06:51:33.970" v="4350" actId="20577"/>
          <ac:spMkLst>
            <pc:docMk/>
            <pc:sldMk cId="1851933935" sldId="387"/>
            <ac:spMk id="6" creationId="{4CD1B612-D16C-4F70-8335-78480BFE8EC8}"/>
          </ac:spMkLst>
        </pc:spChg>
      </pc:sldChg>
      <pc:sldChg chg="addSp delSp modSp mod delAnim modAnim">
        <pc:chgData name="Kulinich Bohdan" userId="48e65c9f34e137d0" providerId="LiveId" clId="{466F90E8-A29F-42D9-923A-95EBF07DE3BB}" dt="2020-04-07T10:11:05.427" v="4515" actId="166"/>
        <pc:sldMkLst>
          <pc:docMk/>
          <pc:sldMk cId="1256064280" sldId="388"/>
        </pc:sldMkLst>
        <pc:spChg chg="mod ord">
          <ac:chgData name="Kulinich Bohdan" userId="48e65c9f34e137d0" providerId="LiveId" clId="{466F90E8-A29F-42D9-923A-95EBF07DE3BB}" dt="2020-04-07T10:11:05.427" v="4515" actId="166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11" creationId="{74B39200-9600-409B-AADE-07FE6DD6EBB6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12" creationId="{962B9CA6-9079-4B59-B546-A8471B5D3BDD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13" creationId="{DD84195A-8BD0-4619-AE56-AC78ABD0E115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15" creationId="{14C37D31-65D1-4538-A91E-12F5AC7CD9A5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16" creationId="{F93112C3-D840-496A-850F-B629A160DFEB}"/>
          </ac:spMkLst>
        </pc:spChg>
        <pc:spChg chg="mod">
          <ac:chgData name="Kulinich Bohdan" userId="48e65c9f34e137d0" providerId="LiveId" clId="{466F90E8-A29F-42D9-923A-95EBF07DE3BB}" dt="2020-04-07T07:42:54.477" v="4503" actId="1076"/>
          <ac:spMkLst>
            <pc:docMk/>
            <pc:sldMk cId="1256064280" sldId="388"/>
            <ac:spMk id="21" creationId="{471DD612-F7DC-41C2-BEC5-F25FEE565060}"/>
          </ac:spMkLst>
        </pc:spChg>
        <pc:spChg chg="mod">
          <ac:chgData name="Kulinich Bohdan" userId="48e65c9f34e137d0" providerId="LiveId" clId="{466F90E8-A29F-42D9-923A-95EBF07DE3BB}" dt="2020-04-07T07:42:54.477" v="4503" actId="1076"/>
          <ac:spMkLst>
            <pc:docMk/>
            <pc:sldMk cId="1256064280" sldId="388"/>
            <ac:spMk id="22" creationId="{CC83A5C8-F401-41A4-90EF-23C2BA757A4C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24" creationId="{2A34B7A8-C75F-4CBD-8961-5EE9BBA8D04A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36" creationId="{DB662F4E-008E-4B5A-A50C-F5871C5F3E6F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37" creationId="{EFF48B10-C34E-4202-B95F-CEBEC15B1899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39" creationId="{E3705939-0765-47B1-B627-69A75F5FA589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40" creationId="{36485960-496A-485E-8283-16D6F0CDAD91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41" creationId="{9E036EE3-9F9D-4C87-8A7F-744014749F0F}"/>
          </ac:spMkLst>
        </pc:spChg>
        <pc:spChg chg="del">
          <ac:chgData name="Kulinich Bohdan" userId="48e65c9f34e137d0" providerId="LiveId" clId="{466F90E8-A29F-42D9-923A-95EBF07DE3BB}" dt="2020-04-07T10:09:41.939" v="4506" actId="478"/>
          <ac:spMkLst>
            <pc:docMk/>
            <pc:sldMk cId="1256064280" sldId="388"/>
            <ac:spMk id="42" creationId="{E0FACAE1-CC22-424B-B88D-E63495CA4A85}"/>
          </ac:spMkLst>
        </pc:spChg>
        <pc:spChg chg="mod topLvl">
          <ac:chgData name="Kulinich Bohdan" userId="48e65c9f34e137d0" providerId="LiveId" clId="{466F90E8-A29F-42D9-923A-95EBF07DE3BB}" dt="2020-04-07T10:10:42.127" v="4512" actId="165"/>
          <ac:spMkLst>
            <pc:docMk/>
            <pc:sldMk cId="1256064280" sldId="388"/>
            <ac:spMk id="44" creationId="{C0992F7F-E1A5-4E6E-8A5D-9BD2EFCA06F2}"/>
          </ac:spMkLst>
        </pc:spChg>
        <pc:spChg chg="mod topLvl">
          <ac:chgData name="Kulinich Bohdan" userId="48e65c9f34e137d0" providerId="LiveId" clId="{466F90E8-A29F-42D9-923A-95EBF07DE3BB}" dt="2020-04-07T10:10:42.127" v="4512" actId="165"/>
          <ac:spMkLst>
            <pc:docMk/>
            <pc:sldMk cId="1256064280" sldId="388"/>
            <ac:spMk id="45" creationId="{F3E9B94C-AD14-4EB3-8C3A-E6F41FABDB71}"/>
          </ac:spMkLst>
        </pc:spChg>
        <pc:spChg chg="mod topLvl">
          <ac:chgData name="Kulinich Bohdan" userId="48e65c9f34e137d0" providerId="LiveId" clId="{466F90E8-A29F-42D9-923A-95EBF07DE3BB}" dt="2020-04-07T10:10:42.127" v="4512" actId="165"/>
          <ac:spMkLst>
            <pc:docMk/>
            <pc:sldMk cId="1256064280" sldId="388"/>
            <ac:spMk id="46" creationId="{E7F1844C-BED8-44F2-9724-2663563CD966}"/>
          </ac:spMkLst>
        </pc:spChg>
        <pc:spChg chg="mod topLvl">
          <ac:chgData name="Kulinich Bohdan" userId="48e65c9f34e137d0" providerId="LiveId" clId="{466F90E8-A29F-42D9-923A-95EBF07DE3BB}" dt="2020-04-07T10:10:42.127" v="4512" actId="165"/>
          <ac:spMkLst>
            <pc:docMk/>
            <pc:sldMk cId="1256064280" sldId="388"/>
            <ac:spMk id="47" creationId="{B17DFBD8-46A7-4BC7-BF6C-B59C922F19DD}"/>
          </ac:spMkLst>
        </pc:spChg>
        <pc:spChg chg="mod topLvl">
          <ac:chgData name="Kulinich Bohdan" userId="48e65c9f34e137d0" providerId="LiveId" clId="{466F90E8-A29F-42D9-923A-95EBF07DE3BB}" dt="2020-04-07T10:10:42.127" v="4512" actId="165"/>
          <ac:spMkLst>
            <pc:docMk/>
            <pc:sldMk cId="1256064280" sldId="388"/>
            <ac:spMk id="54" creationId="{E6E84470-DA48-485F-A5CB-98959391219C}"/>
          </ac:spMkLst>
        </pc:spChg>
        <pc:spChg chg="mod topLvl">
          <ac:chgData name="Kulinich Bohdan" userId="48e65c9f34e137d0" providerId="LiveId" clId="{466F90E8-A29F-42D9-923A-95EBF07DE3BB}" dt="2020-04-07T10:10:42.127" v="4512" actId="165"/>
          <ac:spMkLst>
            <pc:docMk/>
            <pc:sldMk cId="1256064280" sldId="388"/>
            <ac:spMk id="55" creationId="{60004E8D-CE0E-437B-8B38-9281B5B66E73}"/>
          </ac:spMkLst>
        </pc:spChg>
        <pc:spChg chg="mod topLvl">
          <ac:chgData name="Kulinich Bohdan" userId="48e65c9f34e137d0" providerId="LiveId" clId="{466F90E8-A29F-42D9-923A-95EBF07DE3BB}" dt="2020-04-07T10:10:42.127" v="4512" actId="165"/>
          <ac:spMkLst>
            <pc:docMk/>
            <pc:sldMk cId="1256064280" sldId="388"/>
            <ac:spMk id="56" creationId="{BA4278DE-87FF-4E34-B5A5-8439DEC6DC3D}"/>
          </ac:spMkLst>
        </pc:spChg>
        <pc:spChg chg="mod topLvl">
          <ac:chgData name="Kulinich Bohdan" userId="48e65c9f34e137d0" providerId="LiveId" clId="{466F90E8-A29F-42D9-923A-95EBF07DE3BB}" dt="2020-04-07T10:10:42.127" v="4512" actId="165"/>
          <ac:spMkLst>
            <pc:docMk/>
            <pc:sldMk cId="1256064280" sldId="388"/>
            <ac:spMk id="58" creationId="{AD7D5874-FC87-4410-9617-ECF9C5DA4DD8}"/>
          </ac:spMkLst>
        </pc:spChg>
        <pc:grpChg chg="add del mod">
          <ac:chgData name="Kulinich Bohdan" userId="48e65c9f34e137d0" providerId="LiveId" clId="{466F90E8-A29F-42D9-923A-95EBF07DE3BB}" dt="2020-04-07T10:10:42.127" v="4512" actId="165"/>
          <ac:grpSpMkLst>
            <pc:docMk/>
            <pc:sldMk cId="1256064280" sldId="388"/>
            <ac:grpSpMk id="43" creationId="{EE9735D9-7EB7-4967-A3D3-8FDB64454071}"/>
          </ac:grpSpMkLst>
        </pc:grpChg>
        <pc:picChg chg="mod">
          <ac:chgData name="Kulinich Bohdan" userId="48e65c9f34e137d0" providerId="LiveId" clId="{466F90E8-A29F-42D9-923A-95EBF07DE3BB}" dt="2020-04-07T10:10:14.070" v="4507" actId="14429"/>
          <ac:picMkLst>
            <pc:docMk/>
            <pc:sldMk cId="1256064280" sldId="388"/>
            <ac:picMk id="25" creationId="{822C6C51-A13C-44C3-BC7A-49FAF6C01AE4}"/>
          </ac:picMkLst>
        </pc:pic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14" creationId="{E9EC616B-AC0D-4664-87B0-48072D6A8A55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17" creationId="{67904494-D264-4D3F-B719-FEB53879DB7E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18" creationId="{B7221EE4-A3E1-4904-8B5C-CD16A0D4CC88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19" creationId="{EB16F931-7F51-4F7E-9244-6CDA6C87294F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20" creationId="{B5BD2E38-56D6-4C36-8B64-062A58C72124}"/>
          </ac:cxnSpMkLst>
        </pc:cxnChg>
        <pc:cxnChg chg="del mod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26" creationId="{A85BA56F-5A8B-44F6-B38A-B6499D877420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27" creationId="{75A0D8AB-40FE-4F28-A3EB-B10B70E733AF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28" creationId="{73B80213-6F25-4CA6-A17A-56FE9597747E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29" creationId="{53121887-2637-440F-A3E7-F555BCEB1F57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30" creationId="{A90DC9F7-791C-487D-BE7D-294BAC15CFD1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31" creationId="{36A340FB-B17F-43E0-94D8-8A7A0253F057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32" creationId="{4F1A6D9B-A89F-4AD8-B58F-512CC38DE3EB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33" creationId="{16EF3923-78FB-4531-BED2-EA27F7CAC070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34" creationId="{08507BBF-CFE4-4A2E-A32D-9F531248E272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35" creationId="{14DC65CA-F941-432E-A2D0-5E5D8C7E1D6E}"/>
          </ac:cxnSpMkLst>
        </pc:cxnChg>
        <pc:cxnChg chg="del">
          <ac:chgData name="Kulinich Bohdan" userId="48e65c9f34e137d0" providerId="LiveId" clId="{466F90E8-A29F-42D9-923A-95EBF07DE3BB}" dt="2020-04-07T10:09:41.939" v="4506" actId="478"/>
          <ac:cxnSpMkLst>
            <pc:docMk/>
            <pc:sldMk cId="1256064280" sldId="388"/>
            <ac:cxnSpMk id="38" creationId="{6C916F0A-0444-461B-94D0-FB2689F00B0E}"/>
          </ac:cxnSpMkLst>
        </pc:cxnChg>
        <pc:cxnChg chg="mod topLvl">
          <ac:chgData name="Kulinich Bohdan" userId="48e65c9f34e137d0" providerId="LiveId" clId="{466F90E8-A29F-42D9-923A-95EBF07DE3BB}" dt="2020-04-07T10:10:42.127" v="4512" actId="165"/>
          <ac:cxnSpMkLst>
            <pc:docMk/>
            <pc:sldMk cId="1256064280" sldId="388"/>
            <ac:cxnSpMk id="48" creationId="{A9E6F720-D815-44FD-858D-EA604A9C3793}"/>
          </ac:cxnSpMkLst>
        </pc:cxnChg>
        <pc:cxnChg chg="mod topLvl">
          <ac:chgData name="Kulinich Bohdan" userId="48e65c9f34e137d0" providerId="LiveId" clId="{466F90E8-A29F-42D9-923A-95EBF07DE3BB}" dt="2020-04-07T10:10:42.127" v="4512" actId="165"/>
          <ac:cxnSpMkLst>
            <pc:docMk/>
            <pc:sldMk cId="1256064280" sldId="388"/>
            <ac:cxnSpMk id="49" creationId="{86E02855-ABF8-4871-8A33-E6BF028499AC}"/>
          </ac:cxnSpMkLst>
        </pc:cxnChg>
        <pc:cxnChg chg="mod topLvl">
          <ac:chgData name="Kulinich Bohdan" userId="48e65c9f34e137d0" providerId="LiveId" clId="{466F90E8-A29F-42D9-923A-95EBF07DE3BB}" dt="2020-04-07T10:10:42.127" v="4512" actId="165"/>
          <ac:cxnSpMkLst>
            <pc:docMk/>
            <pc:sldMk cId="1256064280" sldId="388"/>
            <ac:cxnSpMk id="50" creationId="{B77CE5BB-ACEC-4B6C-BC00-52B72E91A850}"/>
          </ac:cxnSpMkLst>
        </pc:cxnChg>
        <pc:cxnChg chg="mod topLvl">
          <ac:chgData name="Kulinich Bohdan" userId="48e65c9f34e137d0" providerId="LiveId" clId="{466F90E8-A29F-42D9-923A-95EBF07DE3BB}" dt="2020-04-07T10:10:42.127" v="4512" actId="165"/>
          <ac:cxnSpMkLst>
            <pc:docMk/>
            <pc:sldMk cId="1256064280" sldId="388"/>
            <ac:cxnSpMk id="52" creationId="{A04829C0-8585-4C8D-A0E3-01AFE8A5E908}"/>
          </ac:cxnSpMkLst>
        </pc:cxnChg>
        <pc:cxnChg chg="mod topLvl">
          <ac:chgData name="Kulinich Bohdan" userId="48e65c9f34e137d0" providerId="LiveId" clId="{466F90E8-A29F-42D9-923A-95EBF07DE3BB}" dt="2020-04-07T10:10:42.127" v="4512" actId="165"/>
          <ac:cxnSpMkLst>
            <pc:docMk/>
            <pc:sldMk cId="1256064280" sldId="388"/>
            <ac:cxnSpMk id="53" creationId="{53E06021-83CE-4F51-901C-D37C0048897F}"/>
          </ac:cxnSpMkLst>
        </pc:cxnChg>
        <pc:cxnChg chg="mod topLvl">
          <ac:chgData name="Kulinich Bohdan" userId="48e65c9f34e137d0" providerId="LiveId" clId="{466F90E8-A29F-42D9-923A-95EBF07DE3BB}" dt="2020-04-07T10:10:42.127" v="4512" actId="165"/>
          <ac:cxnSpMkLst>
            <pc:docMk/>
            <pc:sldMk cId="1256064280" sldId="388"/>
            <ac:cxnSpMk id="57" creationId="{46AF8561-F3C1-4A0B-B103-3AB6F6CEDBB6}"/>
          </ac:cxnSpMkLst>
        </pc:cxnChg>
      </pc:sldChg>
      <pc:sldChg chg="addSp delSp modSp mod addAnim delAnim modAnim">
        <pc:chgData name="Kulinich Bohdan" userId="48e65c9f34e137d0" providerId="LiveId" clId="{466F90E8-A29F-42D9-923A-95EBF07DE3BB}" dt="2020-04-07T13:10:27.214" v="4725"/>
        <pc:sldMkLst>
          <pc:docMk/>
          <pc:sldMk cId="273846800" sldId="389"/>
        </pc:sldMkLst>
        <pc:spChg chg="mod">
          <ac:chgData name="Kulinich Bohdan" userId="48e65c9f34e137d0" providerId="LiveId" clId="{466F90E8-A29F-42D9-923A-95EBF07DE3BB}" dt="2020-04-07T10:14:18.257" v="4721" actId="1076"/>
          <ac:spMkLst>
            <pc:docMk/>
            <pc:sldMk cId="273846800" sldId="389"/>
            <ac:spMk id="6" creationId="{4CD1B612-D16C-4F70-8335-78480BFE8EC8}"/>
          </ac:spMkLst>
        </pc:spChg>
        <pc:spChg chg="del">
          <ac:chgData name="Kulinich Bohdan" userId="48e65c9f34e137d0" providerId="LiveId" clId="{466F90E8-A29F-42D9-923A-95EBF07DE3BB}" dt="2020-04-07T10:11:28.096" v="4516" actId="478"/>
          <ac:spMkLst>
            <pc:docMk/>
            <pc:sldMk cId="273846800" sldId="389"/>
            <ac:spMk id="8" creationId="{1FECEB0B-2287-4FE2-BBF9-8D5E02DFD736}"/>
          </ac:spMkLst>
        </pc:spChg>
        <pc:spChg chg="add mod">
          <ac:chgData name="Kulinich Bohdan" userId="48e65c9f34e137d0" providerId="LiveId" clId="{466F90E8-A29F-42D9-923A-95EBF07DE3BB}" dt="2020-04-07T13:10:19.463" v="4723" actId="1076"/>
          <ac:spMkLst>
            <pc:docMk/>
            <pc:sldMk cId="273846800" sldId="389"/>
            <ac:spMk id="8" creationId="{A4E2543B-A6B0-4383-AE0A-9CBFCA00027A}"/>
          </ac:spMkLst>
        </pc:spChg>
        <pc:spChg chg="del">
          <ac:chgData name="Kulinich Bohdan" userId="48e65c9f34e137d0" providerId="LiveId" clId="{466F90E8-A29F-42D9-923A-95EBF07DE3BB}" dt="2020-04-07T10:11:29.496" v="4517" actId="478"/>
          <ac:spMkLst>
            <pc:docMk/>
            <pc:sldMk cId="273846800" sldId="389"/>
            <ac:spMk id="9" creationId="{64B9D159-9E78-4A02-955A-60452D15337C}"/>
          </ac:spMkLst>
        </pc:spChg>
        <pc:spChg chg="add mod">
          <ac:chgData name="Kulinich Bohdan" userId="48e65c9f34e137d0" providerId="LiveId" clId="{466F90E8-A29F-42D9-923A-95EBF07DE3BB}" dt="2020-04-07T13:10:19.463" v="4723" actId="1076"/>
          <ac:spMkLst>
            <pc:docMk/>
            <pc:sldMk cId="273846800" sldId="389"/>
            <ac:spMk id="9" creationId="{DD268EC7-EAA1-4382-AFBF-8D8AA6A9CFA5}"/>
          </ac:spMkLst>
        </pc:spChg>
        <pc:spChg chg="add mod">
          <ac:chgData name="Kulinich Bohdan" userId="48e65c9f34e137d0" providerId="LiveId" clId="{466F90E8-A29F-42D9-923A-95EBF07DE3BB}" dt="2020-04-07T13:10:19.463" v="4723" actId="1076"/>
          <ac:spMkLst>
            <pc:docMk/>
            <pc:sldMk cId="273846800" sldId="389"/>
            <ac:spMk id="10" creationId="{94CFECF0-4452-43B0-B7E5-1B10D0218D80}"/>
          </ac:spMkLst>
        </pc:spChg>
        <pc:spChg chg="add mod">
          <ac:chgData name="Kulinich Bohdan" userId="48e65c9f34e137d0" providerId="LiveId" clId="{466F90E8-A29F-42D9-923A-95EBF07DE3BB}" dt="2020-04-07T13:10:19.463" v="4723" actId="1076"/>
          <ac:spMkLst>
            <pc:docMk/>
            <pc:sldMk cId="273846800" sldId="389"/>
            <ac:spMk id="13" creationId="{D1B6707E-B7AE-4714-B415-1C6BB149DC9D}"/>
          </ac:spMkLst>
        </pc:spChg>
        <pc:spChg chg="add mod">
          <ac:chgData name="Kulinich Bohdan" userId="48e65c9f34e137d0" providerId="LiveId" clId="{466F90E8-A29F-42D9-923A-95EBF07DE3BB}" dt="2020-04-07T13:10:19.463" v="4723" actId="1076"/>
          <ac:spMkLst>
            <pc:docMk/>
            <pc:sldMk cId="273846800" sldId="389"/>
            <ac:spMk id="14" creationId="{A7E45FE0-594D-40CF-8E8C-921C55ABA526}"/>
          </ac:spMkLst>
        </pc:spChg>
        <pc:spChg chg="add mod">
          <ac:chgData name="Kulinich Bohdan" userId="48e65c9f34e137d0" providerId="LiveId" clId="{466F90E8-A29F-42D9-923A-95EBF07DE3BB}" dt="2020-04-07T13:10:19.463" v="4723" actId="1076"/>
          <ac:spMkLst>
            <pc:docMk/>
            <pc:sldMk cId="273846800" sldId="389"/>
            <ac:spMk id="16" creationId="{C726B141-DABB-479D-8743-2F340DE99359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59" creationId="{FAF053BD-878E-4085-99CF-7FB46C2667AE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60" creationId="{BEB5F440-7EB1-4047-89BF-494B4253FBD6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61" creationId="{BD9AEA77-3FD8-4FAD-B0D6-A54F682971C6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63" creationId="{CC05DB9C-F5AC-4F57-8AE5-2720C64CAB38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72" creationId="{2F6B47D6-7A65-468E-A4FD-4AA3FAC4E760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73" creationId="{DC8DC37A-5987-4D3A-8239-06ADB5628681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75" creationId="{63D39942-D56A-46C8-AC58-7F4FD5CD0A86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76" creationId="{D8FA8159-850E-4DDE-9D52-C1EBADC96514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77" creationId="{5A3F837C-DFCE-4605-A7A7-C58CE89E3AA2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81" creationId="{C4C75507-50C7-4266-A556-DC65725485C8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83" creationId="{11BCA8A3-B3E8-4DED-8C52-DD0ADCFC791F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98" creationId="{52B02168-AB27-4251-B4CB-B877B5B2F8DD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99" creationId="{A8E792B2-46C0-4E33-9D32-61D7F3029032}"/>
          </ac:spMkLst>
        </pc:spChg>
        <pc:spChg chg="del">
          <ac:chgData name="Kulinich Bohdan" userId="48e65c9f34e137d0" providerId="LiveId" clId="{466F90E8-A29F-42D9-923A-95EBF07DE3BB}" dt="2020-04-07T10:11:47.363" v="4521" actId="478"/>
          <ac:spMkLst>
            <pc:docMk/>
            <pc:sldMk cId="273846800" sldId="389"/>
            <ac:spMk id="100" creationId="{00AA1CD3-4844-41FB-A263-ACE004A112F0}"/>
          </ac:spMkLst>
        </pc:spChg>
        <pc:picChg chg="add del mod">
          <ac:chgData name="Kulinich Bohdan" userId="48e65c9f34e137d0" providerId="LiveId" clId="{466F90E8-A29F-42D9-923A-95EBF07DE3BB}" dt="2020-04-07T10:11:49.712" v="4522" actId="14429"/>
          <ac:picMkLst>
            <pc:docMk/>
            <pc:sldMk cId="273846800" sldId="389"/>
            <ac:picMk id="19" creationId="{33CDDED6-8CCE-4C27-815A-07594633F380}"/>
          </ac:picMkLst>
        </pc:picChg>
        <pc:cxnChg chg="add mod">
          <ac:chgData name="Kulinich Bohdan" userId="48e65c9f34e137d0" providerId="LiveId" clId="{466F90E8-A29F-42D9-923A-95EBF07DE3BB}" dt="2020-04-07T13:10:19.463" v="4723" actId="1076"/>
          <ac:cxnSpMkLst>
            <pc:docMk/>
            <pc:sldMk cId="273846800" sldId="389"/>
            <ac:cxnSpMk id="11" creationId="{FAFE4EF3-B4C3-4199-A542-56833451019F}"/>
          </ac:cxnSpMkLst>
        </pc:cxnChg>
        <pc:cxnChg chg="add mod">
          <ac:chgData name="Kulinich Bohdan" userId="48e65c9f34e137d0" providerId="LiveId" clId="{466F90E8-A29F-42D9-923A-95EBF07DE3BB}" dt="2020-04-07T13:10:19.463" v="4723" actId="1076"/>
          <ac:cxnSpMkLst>
            <pc:docMk/>
            <pc:sldMk cId="273846800" sldId="389"/>
            <ac:cxnSpMk id="12" creationId="{00993213-6EA7-4948-8E6D-7A430AFB38F3}"/>
          </ac:cxnSpMkLst>
        </pc:cxnChg>
        <pc:cxnChg chg="add mod">
          <ac:chgData name="Kulinich Bohdan" userId="48e65c9f34e137d0" providerId="LiveId" clId="{466F90E8-A29F-42D9-923A-95EBF07DE3BB}" dt="2020-04-07T13:10:19.463" v="4723" actId="1076"/>
          <ac:cxnSpMkLst>
            <pc:docMk/>
            <pc:sldMk cId="273846800" sldId="389"/>
            <ac:cxnSpMk id="15" creationId="{A15F85FC-2887-4D9A-84F4-04B6E6586BE6}"/>
          </ac:cxnSpMkLst>
        </pc:cxnChg>
        <pc:cxnChg chg="add mod">
          <ac:chgData name="Kulinich Bohdan" userId="48e65c9f34e137d0" providerId="LiveId" clId="{466F90E8-A29F-42D9-923A-95EBF07DE3BB}" dt="2020-04-07T13:10:19.463" v="4723" actId="1076"/>
          <ac:cxnSpMkLst>
            <pc:docMk/>
            <pc:sldMk cId="273846800" sldId="389"/>
            <ac:cxnSpMk id="17" creationId="{FCF441B8-1B1F-4B0F-AFB5-0C84916D1A7C}"/>
          </ac:cxnSpMkLst>
        </pc:cxnChg>
        <pc:cxnChg chg="add mod">
          <ac:chgData name="Kulinich Bohdan" userId="48e65c9f34e137d0" providerId="LiveId" clId="{466F90E8-A29F-42D9-923A-95EBF07DE3BB}" dt="2020-04-07T13:10:19.463" v="4723" actId="1076"/>
          <ac:cxnSpMkLst>
            <pc:docMk/>
            <pc:sldMk cId="273846800" sldId="389"/>
            <ac:cxnSpMk id="18" creationId="{67F656C3-A9BC-458C-8747-15D6BF47CD16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62" creationId="{8E82B8F0-2D94-476A-9CF7-E1CA272EA2E8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64" creationId="{B3B9ECD4-8648-4326-B923-C91CFA952920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65" creationId="{C16139DC-5F71-434A-AF4A-77244CDA69ED}"/>
          </ac:cxnSpMkLst>
        </pc:cxnChg>
        <pc:cxnChg chg="del mod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66" creationId="{8649355E-4ADD-4797-BC21-44D9FC1AB95D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67" creationId="{CC6FFD49-25D7-4E0E-96ED-C1A31EF8FFA5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68" creationId="{5DBF1DFC-35E3-4F25-A33D-9B2CCE979B16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69" creationId="{38B5283A-E264-4D7D-81D9-7D7BD3DD515D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70" creationId="{BA20137D-9FE6-4F3B-943B-858147C0E98A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71" creationId="{AF0A3D09-FF05-4632-A80A-B219A2BC9C37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74" creationId="{F9283044-1241-4050-829E-80531E680454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78" creationId="{B48AC5AE-C967-4588-9710-1C62E9420101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79" creationId="{CE265762-EED5-4A6A-9598-125C1C515166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80" creationId="{76F10531-F2DE-46AD-96EA-1B443976C593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82" creationId="{D6140B75-872B-4D38-871F-0AD15C9BC8B2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84" creationId="{4C4E7BDA-12FE-4BB7-8CB2-D4EA872C6B2B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85" creationId="{850B3814-591A-4894-8098-0C76F998AA97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86" creationId="{4297A6FC-0EEB-4DA8-B370-855AA7A7BA03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87" creationId="{035731CC-D8E9-4B4D-85C6-98CE28C083A2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88" creationId="{9647D661-F64B-4AAF-A555-B93F35DECA65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89" creationId="{215CB199-DFFA-404C-BC98-680BBA327E2B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90" creationId="{9810D876-FF87-4A35-9C42-0BC7EAED2A92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91" creationId="{D0BCF8C7-BF23-4A4A-82C4-C36414B020F2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92" creationId="{1582E978-5FFF-46FC-972D-8C3F96B94C39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93" creationId="{8CFD09EC-9CA6-4E80-87C2-347FD968CC1A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94" creationId="{C0CE091B-8DEE-470F-A3BC-6DAE372A8209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95" creationId="{0224EDB3-8402-499A-8AEA-85E0F92EF423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96" creationId="{397ACD42-C93F-42F4-8155-B41249FF1B97}"/>
          </ac:cxnSpMkLst>
        </pc:cxnChg>
        <pc:cxnChg chg="del">
          <ac:chgData name="Kulinich Bohdan" userId="48e65c9f34e137d0" providerId="LiveId" clId="{466F90E8-A29F-42D9-923A-95EBF07DE3BB}" dt="2020-04-07T10:11:47.363" v="4521" actId="478"/>
          <ac:cxnSpMkLst>
            <pc:docMk/>
            <pc:sldMk cId="273846800" sldId="389"/>
            <ac:cxnSpMk id="97" creationId="{FC7D4455-9E1C-45BD-93C1-32429B4CAE29}"/>
          </ac:cxnSpMkLst>
        </pc:cxnChg>
      </pc:sldChg>
      <pc:sldChg chg="addSp delSp modSp mod delAnim modAnim">
        <pc:chgData name="Kulinich Bohdan" userId="48e65c9f34e137d0" providerId="LiveId" clId="{466F90E8-A29F-42D9-923A-95EBF07DE3BB}" dt="2020-04-07T17:36:32.007" v="5292"/>
        <pc:sldMkLst>
          <pc:docMk/>
          <pc:sldMk cId="2529177141" sldId="391"/>
        </pc:sldMkLst>
        <pc:spChg chg="mod">
          <ac:chgData name="Kulinich Bohdan" userId="48e65c9f34e137d0" providerId="LiveId" clId="{466F90E8-A29F-42D9-923A-95EBF07DE3BB}" dt="2020-04-07T15:48:05.553" v="5142" actId="20577"/>
          <ac:spMkLst>
            <pc:docMk/>
            <pc:sldMk cId="2529177141" sldId="391"/>
            <ac:spMk id="4" creationId="{00000000-0000-0000-0000-000000000000}"/>
          </ac:spMkLst>
        </pc:spChg>
        <pc:spChg chg="del ord">
          <ac:chgData name="Kulinich Bohdan" userId="48e65c9f34e137d0" providerId="LiveId" clId="{466F90E8-A29F-42D9-923A-95EBF07DE3BB}" dt="2020-04-07T15:46:10.923" v="4953" actId="478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466F90E8-A29F-42D9-923A-95EBF07DE3BB}" dt="2020-04-07T15:45:50.178" v="4945" actId="478"/>
          <ac:spMkLst>
            <pc:docMk/>
            <pc:sldMk cId="2529177141" sldId="391"/>
            <ac:spMk id="9" creationId="{DB942EAB-FC35-474C-89AE-C759CD3FC7F4}"/>
          </ac:spMkLst>
        </pc:spChg>
        <pc:spChg chg="del">
          <ac:chgData name="Kulinich Bohdan" userId="48e65c9f34e137d0" providerId="LiveId" clId="{466F90E8-A29F-42D9-923A-95EBF07DE3BB}" dt="2020-04-07T15:46:00.941" v="4949" actId="478"/>
          <ac:spMkLst>
            <pc:docMk/>
            <pc:sldMk cId="2529177141" sldId="391"/>
            <ac:spMk id="10" creationId="{B4D95442-5DA4-431A-9DE3-84D1217C12FA}"/>
          </ac:spMkLst>
        </pc:spChg>
        <pc:spChg chg="del">
          <ac:chgData name="Kulinich Bohdan" userId="48e65c9f34e137d0" providerId="LiveId" clId="{466F90E8-A29F-42D9-923A-95EBF07DE3BB}" dt="2020-04-07T15:45:51.709" v="4946" actId="478"/>
          <ac:spMkLst>
            <pc:docMk/>
            <pc:sldMk cId="2529177141" sldId="391"/>
            <ac:spMk id="11" creationId="{A5DAE6BD-6680-40E4-A26F-87DA16F9EF3C}"/>
          </ac:spMkLst>
        </pc:spChg>
        <pc:spChg chg="mod ord">
          <ac:chgData name="Kulinich Bohdan" userId="48e65c9f34e137d0" providerId="LiveId" clId="{466F90E8-A29F-42D9-923A-95EBF07DE3BB}" dt="2020-04-07T15:50:02.264" v="5283" actId="1076"/>
          <ac:spMkLst>
            <pc:docMk/>
            <pc:sldMk cId="2529177141" sldId="391"/>
            <ac:spMk id="12" creationId="{877FCD5E-4591-49FD-926C-54421EA27461}"/>
          </ac:spMkLst>
        </pc:spChg>
        <pc:spChg chg="del">
          <ac:chgData name="Kulinich Bohdan" userId="48e65c9f34e137d0" providerId="LiveId" clId="{466F90E8-A29F-42D9-923A-95EBF07DE3BB}" dt="2020-04-07T15:45:52.615" v="4947" actId="478"/>
          <ac:spMkLst>
            <pc:docMk/>
            <pc:sldMk cId="2529177141" sldId="391"/>
            <ac:spMk id="13" creationId="{72B40A8F-CEF8-41E9-B3F3-328542D7F1D9}"/>
          </ac:spMkLst>
        </pc:spChg>
        <pc:spChg chg="del">
          <ac:chgData name="Kulinich Bohdan" userId="48e65c9f34e137d0" providerId="LiveId" clId="{466F90E8-A29F-42D9-923A-95EBF07DE3BB}" dt="2020-04-07T15:46:06.971" v="4952" actId="478"/>
          <ac:spMkLst>
            <pc:docMk/>
            <pc:sldMk cId="2529177141" sldId="391"/>
            <ac:spMk id="14" creationId="{417DA6E2-08FC-43ED-B0E4-1C81951202DB}"/>
          </ac:spMkLst>
        </pc:spChg>
        <pc:spChg chg="add mod">
          <ac:chgData name="Kulinich Bohdan" userId="48e65c9f34e137d0" providerId="LiveId" clId="{466F90E8-A29F-42D9-923A-95EBF07DE3BB}" dt="2020-04-07T17:36:24.462" v="5290" actId="1076"/>
          <ac:spMkLst>
            <pc:docMk/>
            <pc:sldMk cId="2529177141" sldId="391"/>
            <ac:spMk id="15" creationId="{E2B2D23B-EA8E-4E71-BBF3-C43C802AD4F8}"/>
          </ac:spMkLst>
        </pc:spChg>
        <pc:spChg chg="add mod">
          <ac:chgData name="Kulinich Bohdan" userId="48e65c9f34e137d0" providerId="LiveId" clId="{466F90E8-A29F-42D9-923A-95EBF07DE3BB}" dt="2020-04-07T17:36:24.462" v="5290" actId="1076"/>
          <ac:spMkLst>
            <pc:docMk/>
            <pc:sldMk cId="2529177141" sldId="391"/>
            <ac:spMk id="17" creationId="{D9F435A7-7D5E-4851-AA1F-8099A7EB566E}"/>
          </ac:spMkLst>
        </pc:spChg>
        <pc:spChg chg="add mod">
          <ac:chgData name="Kulinich Bohdan" userId="48e65c9f34e137d0" providerId="LiveId" clId="{466F90E8-A29F-42D9-923A-95EBF07DE3BB}" dt="2020-04-07T17:36:24.462" v="5290" actId="1076"/>
          <ac:spMkLst>
            <pc:docMk/>
            <pc:sldMk cId="2529177141" sldId="391"/>
            <ac:spMk id="19" creationId="{4582224D-456D-46BF-BCFF-BBC2E5419FFF}"/>
          </ac:spMkLst>
        </pc:spChg>
        <pc:spChg chg="add mod">
          <ac:chgData name="Kulinich Bohdan" userId="48e65c9f34e137d0" providerId="LiveId" clId="{466F90E8-A29F-42D9-923A-95EBF07DE3BB}" dt="2020-04-07T17:36:24.462" v="5290" actId="1076"/>
          <ac:spMkLst>
            <pc:docMk/>
            <pc:sldMk cId="2529177141" sldId="391"/>
            <ac:spMk id="20" creationId="{72BFF67F-FD0D-4977-BA94-E929CC815AC2}"/>
          </ac:spMkLst>
        </pc:spChg>
        <pc:spChg chg="add mod">
          <ac:chgData name="Kulinich Bohdan" userId="48e65c9f34e137d0" providerId="LiveId" clId="{466F90E8-A29F-42D9-923A-95EBF07DE3BB}" dt="2020-04-07T17:36:24.462" v="5290" actId="1076"/>
          <ac:spMkLst>
            <pc:docMk/>
            <pc:sldMk cId="2529177141" sldId="391"/>
            <ac:spMk id="25" creationId="{22AFDBD9-5ACE-4A71-85DD-16CF5EAF01AC}"/>
          </ac:spMkLst>
        </pc:spChg>
        <pc:spChg chg="add mod">
          <ac:chgData name="Kulinich Bohdan" userId="48e65c9f34e137d0" providerId="LiveId" clId="{466F90E8-A29F-42D9-923A-95EBF07DE3BB}" dt="2020-04-07T17:36:24.462" v="5290" actId="1076"/>
          <ac:spMkLst>
            <pc:docMk/>
            <pc:sldMk cId="2529177141" sldId="391"/>
            <ac:spMk id="26" creationId="{92BAA203-7A56-4E8C-9AF4-648EDDBEB841}"/>
          </ac:spMkLst>
        </pc:spChg>
        <pc:spChg chg="add mod">
          <ac:chgData name="Kulinich Bohdan" userId="48e65c9f34e137d0" providerId="LiveId" clId="{466F90E8-A29F-42D9-923A-95EBF07DE3BB}" dt="2020-04-07T17:36:24.462" v="5290" actId="1076"/>
          <ac:spMkLst>
            <pc:docMk/>
            <pc:sldMk cId="2529177141" sldId="391"/>
            <ac:spMk id="27" creationId="{28077A0A-1313-4404-8259-188DE695663C}"/>
          </ac:spMkLst>
        </pc:spChg>
        <pc:spChg chg="add mod">
          <ac:chgData name="Kulinich Bohdan" userId="48e65c9f34e137d0" providerId="LiveId" clId="{466F90E8-A29F-42D9-923A-95EBF07DE3BB}" dt="2020-04-07T17:36:24.462" v="5290" actId="1076"/>
          <ac:spMkLst>
            <pc:docMk/>
            <pc:sldMk cId="2529177141" sldId="391"/>
            <ac:spMk id="28" creationId="{B919C19A-C7DA-4B12-AA86-999887F7F318}"/>
          </ac:spMkLst>
        </pc:spChg>
        <pc:spChg chg="add mod">
          <ac:chgData name="Kulinich Bohdan" userId="48e65c9f34e137d0" providerId="LiveId" clId="{466F90E8-A29F-42D9-923A-95EBF07DE3BB}" dt="2020-04-07T17:36:24.462" v="5290" actId="1076"/>
          <ac:spMkLst>
            <pc:docMk/>
            <pc:sldMk cId="2529177141" sldId="391"/>
            <ac:spMk id="29" creationId="{18F2860D-6849-4D28-A7F2-D3A474A9661C}"/>
          </ac:spMkLst>
        </pc:spChg>
        <pc:spChg chg="add mod">
          <ac:chgData name="Kulinich Bohdan" userId="48e65c9f34e137d0" providerId="LiveId" clId="{466F90E8-A29F-42D9-923A-95EBF07DE3BB}" dt="2020-04-07T17:36:24.462" v="5290" actId="1076"/>
          <ac:spMkLst>
            <pc:docMk/>
            <pc:sldMk cId="2529177141" sldId="391"/>
            <ac:spMk id="37" creationId="{58748943-61BD-4354-BB55-2FC138BB3026}"/>
          </ac:spMkLst>
        </pc:spChg>
        <pc:grpChg chg="add mod">
          <ac:chgData name="Kulinich Bohdan" userId="48e65c9f34e137d0" providerId="LiveId" clId="{466F90E8-A29F-42D9-923A-95EBF07DE3BB}" dt="2020-04-07T17:36:24.462" v="5290" actId="1076"/>
          <ac:grpSpMkLst>
            <pc:docMk/>
            <pc:sldMk cId="2529177141" sldId="391"/>
            <ac:grpSpMk id="32" creationId="{2747E8D1-1E71-4F33-AC6D-F90C3862DF45}"/>
          </ac:grpSpMkLst>
        </pc:grpChg>
        <pc:cxnChg chg="add mod">
          <ac:chgData name="Kulinich Bohdan" userId="48e65c9f34e137d0" providerId="LiveId" clId="{466F90E8-A29F-42D9-923A-95EBF07DE3BB}" dt="2020-04-07T17:36:24.462" v="5290" actId="1076"/>
          <ac:cxnSpMkLst>
            <pc:docMk/>
            <pc:sldMk cId="2529177141" sldId="391"/>
            <ac:cxnSpMk id="16" creationId="{76AC94DC-0CDB-4041-9D64-C7D75036824E}"/>
          </ac:cxnSpMkLst>
        </pc:cxnChg>
        <pc:cxnChg chg="add mod">
          <ac:chgData name="Kulinich Bohdan" userId="48e65c9f34e137d0" providerId="LiveId" clId="{466F90E8-A29F-42D9-923A-95EBF07DE3BB}" dt="2020-04-07T17:36:24.462" v="5290" actId="1076"/>
          <ac:cxnSpMkLst>
            <pc:docMk/>
            <pc:sldMk cId="2529177141" sldId="391"/>
            <ac:cxnSpMk id="18" creationId="{4579F65F-62DB-425C-A8A9-7B6299BC2B94}"/>
          </ac:cxnSpMkLst>
        </pc:cxnChg>
        <pc:cxnChg chg="add mod">
          <ac:chgData name="Kulinich Bohdan" userId="48e65c9f34e137d0" providerId="LiveId" clId="{466F90E8-A29F-42D9-923A-95EBF07DE3BB}" dt="2020-04-07T17:36:24.462" v="5290" actId="1076"/>
          <ac:cxnSpMkLst>
            <pc:docMk/>
            <pc:sldMk cId="2529177141" sldId="391"/>
            <ac:cxnSpMk id="21" creationId="{182D14CA-A46F-4E06-9667-B9AF3193CDEB}"/>
          </ac:cxnSpMkLst>
        </pc:cxnChg>
        <pc:cxnChg chg="add mod">
          <ac:chgData name="Kulinich Bohdan" userId="48e65c9f34e137d0" providerId="LiveId" clId="{466F90E8-A29F-42D9-923A-95EBF07DE3BB}" dt="2020-04-07T17:36:24.462" v="5290" actId="1076"/>
          <ac:cxnSpMkLst>
            <pc:docMk/>
            <pc:sldMk cId="2529177141" sldId="391"/>
            <ac:cxnSpMk id="22" creationId="{981FB22A-5C2C-4226-A64A-197C3A35FF17}"/>
          </ac:cxnSpMkLst>
        </pc:cxnChg>
        <pc:cxnChg chg="add mod">
          <ac:chgData name="Kulinich Bohdan" userId="48e65c9f34e137d0" providerId="LiveId" clId="{466F90E8-A29F-42D9-923A-95EBF07DE3BB}" dt="2020-04-07T17:36:24.462" v="5290" actId="1076"/>
          <ac:cxnSpMkLst>
            <pc:docMk/>
            <pc:sldMk cId="2529177141" sldId="391"/>
            <ac:cxnSpMk id="23" creationId="{4907C687-3AD6-41F2-A8F6-69B07ADF1590}"/>
          </ac:cxnSpMkLst>
        </pc:cxnChg>
        <pc:cxnChg chg="add mod">
          <ac:chgData name="Kulinich Bohdan" userId="48e65c9f34e137d0" providerId="LiveId" clId="{466F90E8-A29F-42D9-923A-95EBF07DE3BB}" dt="2020-04-07T17:36:24.462" v="5290" actId="1076"/>
          <ac:cxnSpMkLst>
            <pc:docMk/>
            <pc:sldMk cId="2529177141" sldId="391"/>
            <ac:cxnSpMk id="24" creationId="{C61A2722-81B5-4DE4-922F-FCBF900E24F0}"/>
          </ac:cxnSpMkLst>
        </pc:cxnChg>
        <pc:cxnChg chg="add mod">
          <ac:chgData name="Kulinich Bohdan" userId="48e65c9f34e137d0" providerId="LiveId" clId="{466F90E8-A29F-42D9-923A-95EBF07DE3BB}" dt="2020-04-07T17:36:24.462" v="5290" actId="1076"/>
          <ac:cxnSpMkLst>
            <pc:docMk/>
            <pc:sldMk cId="2529177141" sldId="391"/>
            <ac:cxnSpMk id="30" creationId="{AA936A44-3349-4EA8-B43F-E3800B951F47}"/>
          </ac:cxnSpMkLst>
        </pc:cxnChg>
        <pc:cxnChg chg="add mod">
          <ac:chgData name="Kulinich Bohdan" userId="48e65c9f34e137d0" providerId="LiveId" clId="{466F90E8-A29F-42D9-923A-95EBF07DE3BB}" dt="2020-04-07T17:36:24.462" v="5290" actId="1076"/>
          <ac:cxnSpMkLst>
            <pc:docMk/>
            <pc:sldMk cId="2529177141" sldId="391"/>
            <ac:cxnSpMk id="31" creationId="{8A36029E-8CB1-41C2-A8ED-E9C43C581F17}"/>
          </ac:cxnSpMkLst>
        </pc:cxnChg>
        <pc:cxnChg chg="add mod">
          <ac:chgData name="Kulinich Bohdan" userId="48e65c9f34e137d0" providerId="LiveId" clId="{466F90E8-A29F-42D9-923A-95EBF07DE3BB}" dt="2020-04-07T17:36:24.462" v="5290" actId="1076"/>
          <ac:cxnSpMkLst>
            <pc:docMk/>
            <pc:sldMk cId="2529177141" sldId="391"/>
            <ac:cxnSpMk id="35" creationId="{181B088E-1904-4FD3-8E8A-97ADF1B8A8BE}"/>
          </ac:cxnSpMkLst>
        </pc:cxnChg>
        <pc:cxnChg chg="add mod">
          <ac:chgData name="Kulinich Bohdan" userId="48e65c9f34e137d0" providerId="LiveId" clId="{466F90E8-A29F-42D9-923A-95EBF07DE3BB}" dt="2020-04-07T17:36:24.462" v="5290" actId="1076"/>
          <ac:cxnSpMkLst>
            <pc:docMk/>
            <pc:sldMk cId="2529177141" sldId="391"/>
            <ac:cxnSpMk id="36" creationId="{C10D428D-7A8E-43A0-A59C-7BA143C5E218}"/>
          </ac:cxnSpMkLst>
        </pc:cxnChg>
      </pc:sldChg>
      <pc:sldChg chg="addSp delSp modSp add del mod addAnim delAnim modAnim">
        <pc:chgData name="Kulinich Bohdan" userId="48e65c9f34e137d0" providerId="LiveId" clId="{466F90E8-A29F-42D9-923A-95EBF07DE3BB}" dt="2020-04-07T19:23:33.766" v="5476" actId="14100"/>
        <pc:sldMkLst>
          <pc:docMk/>
          <pc:sldMk cId="1540853477" sldId="392"/>
        </pc:sldMkLst>
        <pc:spChg chg="mod">
          <ac:chgData name="Kulinich Bohdan" userId="48e65c9f34e137d0" providerId="LiveId" clId="{466F90E8-A29F-42D9-923A-95EBF07DE3BB}" dt="2020-04-07T17:43:51.968" v="5468" actId="14100"/>
          <ac:spMkLst>
            <pc:docMk/>
            <pc:sldMk cId="1540853477" sldId="392"/>
            <ac:spMk id="6" creationId="{4CD1B612-D16C-4F70-8335-78480BFE8EC8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32" creationId="{945B76B6-1D71-405B-A55B-EBC2E8891D83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36" creationId="{2EDAF04A-02B2-418A-8883-60D03A0912A9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40" creationId="{32F4C251-5489-4BA9-B3EF-6DAFB33E0732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42" creationId="{E671F481-C99C-4AC2-AB9C-5BC5C192333D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44" creationId="{48150067-4C81-47D2-BFF0-E335C17023F5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45" creationId="{3A31AA6C-F3D0-419C-BBEC-6320E0FF83A9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46" creationId="{EFCB600C-515F-4427-8A41-38575F707883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47" creationId="{0B7480A9-2C09-4B03-87DB-3C615A93CBA6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48" creationId="{D217E9C2-F3B7-46FD-AD1C-BC3BF3DB9C72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49" creationId="{AD1CEC22-D1FA-4A6B-9812-793A3A23C19A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54" creationId="{0E746AA3-AD4D-4521-9451-2703D2D72C0E}"/>
          </ac:spMkLst>
        </pc:spChg>
        <pc:spChg chg="add del">
          <ac:chgData name="Kulinich Bohdan" userId="48e65c9f34e137d0" providerId="LiveId" clId="{466F90E8-A29F-42D9-923A-95EBF07DE3BB}" dt="2020-04-07T17:43:34.972" v="5466" actId="478"/>
          <ac:spMkLst>
            <pc:docMk/>
            <pc:sldMk cId="1540853477" sldId="392"/>
            <ac:spMk id="55" creationId="{0B0BAC8A-67AE-49CA-80E9-BF98963C03EF}"/>
          </ac:spMkLst>
        </pc:spChg>
        <pc:spChg chg="add mod">
          <ac:chgData name="Kulinich Bohdan" userId="48e65c9f34e137d0" providerId="LiveId" clId="{466F90E8-A29F-42D9-923A-95EBF07DE3BB}" dt="2020-04-07T19:23:06.429" v="5472" actId="1076"/>
          <ac:spMkLst>
            <pc:docMk/>
            <pc:sldMk cId="1540853477" sldId="392"/>
            <ac:spMk id="68" creationId="{5F39EF6D-4B8A-4EC3-9254-1AC2C51E9DCF}"/>
          </ac:spMkLst>
        </pc:spChg>
        <pc:spChg chg="add mod">
          <ac:chgData name="Kulinich Bohdan" userId="48e65c9f34e137d0" providerId="LiveId" clId="{466F90E8-A29F-42D9-923A-95EBF07DE3BB}" dt="2020-04-07T19:23:06.429" v="5472" actId="1076"/>
          <ac:spMkLst>
            <pc:docMk/>
            <pc:sldMk cId="1540853477" sldId="392"/>
            <ac:spMk id="69" creationId="{3E9EBCDD-F71A-46E0-A22F-C917CEE6660A}"/>
          </ac:spMkLst>
        </pc:spChg>
        <pc:spChg chg="add mod">
          <ac:chgData name="Kulinich Bohdan" userId="48e65c9f34e137d0" providerId="LiveId" clId="{466F90E8-A29F-42D9-923A-95EBF07DE3BB}" dt="2020-04-07T19:23:06.429" v="5472" actId="1076"/>
          <ac:spMkLst>
            <pc:docMk/>
            <pc:sldMk cId="1540853477" sldId="392"/>
            <ac:spMk id="70" creationId="{99A020AD-9993-4C35-857C-922BAC0400C5}"/>
          </ac:spMkLst>
        </pc:spChg>
        <pc:spChg chg="add mod">
          <ac:chgData name="Kulinich Bohdan" userId="48e65c9f34e137d0" providerId="LiveId" clId="{466F90E8-A29F-42D9-923A-95EBF07DE3BB}" dt="2020-04-07T19:23:06.429" v="5472" actId="1076"/>
          <ac:spMkLst>
            <pc:docMk/>
            <pc:sldMk cId="1540853477" sldId="392"/>
            <ac:spMk id="71" creationId="{F99C0CE9-AB18-4A5D-9B9B-951F840606B7}"/>
          </ac:spMkLst>
        </pc:spChg>
        <pc:spChg chg="add mod">
          <ac:chgData name="Kulinich Bohdan" userId="48e65c9f34e137d0" providerId="LiveId" clId="{466F90E8-A29F-42D9-923A-95EBF07DE3BB}" dt="2020-04-07T19:23:18.644" v="5475" actId="1076"/>
          <ac:spMkLst>
            <pc:docMk/>
            <pc:sldMk cId="1540853477" sldId="392"/>
            <ac:spMk id="72" creationId="{71AA4D7C-A945-4E98-8E90-D1241AF3BF24}"/>
          </ac:spMkLst>
        </pc:spChg>
        <pc:spChg chg="add mod">
          <ac:chgData name="Kulinich Bohdan" userId="48e65c9f34e137d0" providerId="LiveId" clId="{466F90E8-A29F-42D9-923A-95EBF07DE3BB}" dt="2020-04-07T19:23:06.429" v="5472" actId="1076"/>
          <ac:spMkLst>
            <pc:docMk/>
            <pc:sldMk cId="1540853477" sldId="392"/>
            <ac:spMk id="73" creationId="{F248CF6C-7E4C-4C52-ADDA-BB5CD11BB84B}"/>
          </ac:spMkLst>
        </pc:spChg>
        <pc:spChg chg="add mod">
          <ac:chgData name="Kulinich Bohdan" userId="48e65c9f34e137d0" providerId="LiveId" clId="{466F90E8-A29F-42D9-923A-95EBF07DE3BB}" dt="2020-04-07T19:23:06.429" v="5472" actId="1076"/>
          <ac:spMkLst>
            <pc:docMk/>
            <pc:sldMk cId="1540853477" sldId="392"/>
            <ac:spMk id="74" creationId="{C1112C05-094A-459F-9C64-5E8A0826F7D7}"/>
          </ac:spMkLst>
        </pc:spChg>
        <pc:grpChg chg="add del">
          <ac:chgData name="Kulinich Bohdan" userId="48e65c9f34e137d0" providerId="LiveId" clId="{466F90E8-A29F-42D9-923A-95EBF07DE3BB}" dt="2020-04-07T17:43:34.972" v="5466" actId="478"/>
          <ac:grpSpMkLst>
            <pc:docMk/>
            <pc:sldMk cId="1540853477" sldId="392"/>
            <ac:grpSpMk id="50" creationId="{3CBC5241-F3A6-4E0C-9D22-347C140DE567}"/>
          </ac:grpSpMkLst>
        </pc:grpChg>
        <pc:grpChg chg="add mod">
          <ac:chgData name="Kulinich Bohdan" userId="48e65c9f34e137d0" providerId="LiveId" clId="{466F90E8-A29F-42D9-923A-95EBF07DE3BB}" dt="2020-04-07T19:23:06.429" v="5472" actId="1076"/>
          <ac:grpSpMkLst>
            <pc:docMk/>
            <pc:sldMk cId="1540853477" sldId="392"/>
            <ac:grpSpMk id="57" creationId="{CD8DEA49-B0F3-4DDC-A5AB-19113D9915B0}"/>
          </ac:grpSpMkLst>
        </pc:grpChg>
        <pc:grpChg chg="add mod">
          <ac:chgData name="Kulinich Bohdan" userId="48e65c9f34e137d0" providerId="LiveId" clId="{466F90E8-A29F-42D9-923A-95EBF07DE3BB}" dt="2020-04-07T19:23:06.429" v="5472" actId="1076"/>
          <ac:grpSpMkLst>
            <pc:docMk/>
            <pc:sldMk cId="1540853477" sldId="392"/>
            <ac:grpSpMk id="65" creationId="{386B0277-3570-44E0-A85D-DC18AD3B4438}"/>
          </ac:grpSpMkLst>
        </pc:grpChg>
        <pc:picChg chg="mod">
          <ac:chgData name="Kulinich Bohdan" userId="48e65c9f34e137d0" providerId="LiveId" clId="{466F90E8-A29F-42D9-923A-95EBF07DE3BB}" dt="2020-04-07T17:43:36.550" v="5467" actId="14429"/>
          <ac:picMkLst>
            <pc:docMk/>
            <pc:sldMk cId="1540853477" sldId="392"/>
            <ac:picMk id="131" creationId="{C6B5EE36-5CF9-46D0-983C-F86237C480B6}"/>
          </ac:picMkLst>
        </pc:picChg>
        <pc:cxnChg chg="add mod">
          <ac:chgData name="Kulinich Bohdan" userId="48e65c9f34e137d0" providerId="LiveId" clId="{466F90E8-A29F-42D9-923A-95EBF07DE3BB}" dt="2020-04-07T19:23:06.429" v="5472" actId="1076"/>
          <ac:cxnSpMkLst>
            <pc:docMk/>
            <pc:sldMk cId="1540853477" sldId="392"/>
            <ac:cxnSpMk id="31" creationId="{FBE11CCB-891C-418E-819A-17489167EC39}"/>
          </ac:cxnSpMkLst>
        </pc:cxnChg>
        <pc:cxnChg chg="add del">
          <ac:chgData name="Kulinich Bohdan" userId="48e65c9f34e137d0" providerId="LiveId" clId="{466F90E8-A29F-42D9-923A-95EBF07DE3BB}" dt="2020-04-07T17:43:34.972" v="5466" actId="478"/>
          <ac:cxnSpMkLst>
            <pc:docMk/>
            <pc:sldMk cId="1540853477" sldId="392"/>
            <ac:cxnSpMk id="33" creationId="{3E816323-A704-40EE-B227-02503FAB60C6}"/>
          </ac:cxnSpMkLst>
        </pc:cxnChg>
        <pc:cxnChg chg="add del">
          <ac:chgData name="Kulinich Bohdan" userId="48e65c9f34e137d0" providerId="LiveId" clId="{466F90E8-A29F-42D9-923A-95EBF07DE3BB}" dt="2020-04-07T17:43:34.972" v="5466" actId="478"/>
          <ac:cxnSpMkLst>
            <pc:docMk/>
            <pc:sldMk cId="1540853477" sldId="392"/>
            <ac:cxnSpMk id="34" creationId="{9719B47E-D9AF-49B9-9DE5-5EB8A2197EFD}"/>
          </ac:cxnSpMkLst>
        </pc:cxnChg>
        <pc:cxnChg chg="add del">
          <ac:chgData name="Kulinich Bohdan" userId="48e65c9f34e137d0" providerId="LiveId" clId="{466F90E8-A29F-42D9-923A-95EBF07DE3BB}" dt="2020-04-07T17:43:34.972" v="5466" actId="478"/>
          <ac:cxnSpMkLst>
            <pc:docMk/>
            <pc:sldMk cId="1540853477" sldId="392"/>
            <ac:cxnSpMk id="35" creationId="{1B236BEB-81AC-4994-A8A8-035332608B24}"/>
          </ac:cxnSpMkLst>
        </pc:cxnChg>
        <pc:cxnChg chg="add del">
          <ac:chgData name="Kulinich Bohdan" userId="48e65c9f34e137d0" providerId="LiveId" clId="{466F90E8-A29F-42D9-923A-95EBF07DE3BB}" dt="2020-04-07T17:43:34.972" v="5466" actId="478"/>
          <ac:cxnSpMkLst>
            <pc:docMk/>
            <pc:sldMk cId="1540853477" sldId="392"/>
            <ac:cxnSpMk id="37" creationId="{A0CDF624-3B55-4936-BD61-30F956773ECC}"/>
          </ac:cxnSpMkLst>
        </pc:cxnChg>
        <pc:cxnChg chg="add del">
          <ac:chgData name="Kulinich Bohdan" userId="48e65c9f34e137d0" providerId="LiveId" clId="{466F90E8-A29F-42D9-923A-95EBF07DE3BB}" dt="2020-04-07T17:43:34.972" v="5466" actId="478"/>
          <ac:cxnSpMkLst>
            <pc:docMk/>
            <pc:sldMk cId="1540853477" sldId="392"/>
            <ac:cxnSpMk id="38" creationId="{3B186B4D-B8C1-443C-8C1C-A8CAA9146BDD}"/>
          </ac:cxnSpMkLst>
        </pc:cxnChg>
        <pc:cxnChg chg="add del">
          <ac:chgData name="Kulinich Bohdan" userId="48e65c9f34e137d0" providerId="LiveId" clId="{466F90E8-A29F-42D9-923A-95EBF07DE3BB}" dt="2020-04-07T17:43:34.972" v="5466" actId="478"/>
          <ac:cxnSpMkLst>
            <pc:docMk/>
            <pc:sldMk cId="1540853477" sldId="392"/>
            <ac:cxnSpMk id="39" creationId="{B999533B-0BEB-460D-9179-2947AC3D4FE7}"/>
          </ac:cxnSpMkLst>
        </pc:cxnChg>
        <pc:cxnChg chg="add del">
          <ac:chgData name="Kulinich Bohdan" userId="48e65c9f34e137d0" providerId="LiveId" clId="{466F90E8-A29F-42D9-923A-95EBF07DE3BB}" dt="2020-04-07T17:43:34.972" v="5466" actId="478"/>
          <ac:cxnSpMkLst>
            <pc:docMk/>
            <pc:sldMk cId="1540853477" sldId="392"/>
            <ac:cxnSpMk id="41" creationId="{57588E5B-0A6A-463D-BF2D-6810E2592CE5}"/>
          </ac:cxnSpMkLst>
        </pc:cxnChg>
        <pc:cxnChg chg="add del">
          <ac:chgData name="Kulinich Bohdan" userId="48e65c9f34e137d0" providerId="LiveId" clId="{466F90E8-A29F-42D9-923A-95EBF07DE3BB}" dt="2020-04-07T17:43:34.972" v="5466" actId="478"/>
          <ac:cxnSpMkLst>
            <pc:docMk/>
            <pc:sldMk cId="1540853477" sldId="392"/>
            <ac:cxnSpMk id="43" creationId="{440C7CCC-6E26-405E-A282-7C2267338EC2}"/>
          </ac:cxnSpMkLst>
        </pc:cxnChg>
        <pc:cxnChg chg="add mod">
          <ac:chgData name="Kulinich Bohdan" userId="48e65c9f34e137d0" providerId="LiveId" clId="{466F90E8-A29F-42D9-923A-95EBF07DE3BB}" dt="2020-04-07T19:23:33.766" v="5476" actId="14100"/>
          <ac:cxnSpMkLst>
            <pc:docMk/>
            <pc:sldMk cId="1540853477" sldId="392"/>
            <ac:cxnSpMk id="56" creationId="{762C9F5A-2751-4978-861A-435E77315D95}"/>
          </ac:cxnSpMkLst>
        </pc:cxnChg>
        <pc:cxnChg chg="add mod">
          <ac:chgData name="Kulinich Bohdan" userId="48e65c9f34e137d0" providerId="LiveId" clId="{466F90E8-A29F-42D9-923A-95EBF07DE3BB}" dt="2020-04-07T19:23:06.429" v="5472" actId="1076"/>
          <ac:cxnSpMkLst>
            <pc:docMk/>
            <pc:sldMk cId="1540853477" sldId="392"/>
            <ac:cxnSpMk id="60" creationId="{52E382D9-2F9D-4216-8721-486A7099E92B}"/>
          </ac:cxnSpMkLst>
        </pc:cxnChg>
        <pc:cxnChg chg="add mod">
          <ac:chgData name="Kulinich Bohdan" userId="48e65c9f34e137d0" providerId="LiveId" clId="{466F90E8-A29F-42D9-923A-95EBF07DE3BB}" dt="2020-04-07T19:23:06.429" v="5472" actId="1076"/>
          <ac:cxnSpMkLst>
            <pc:docMk/>
            <pc:sldMk cId="1540853477" sldId="392"/>
            <ac:cxnSpMk id="61" creationId="{9BD38F0E-57A3-47BB-85A1-AF5C8CC3B0EA}"/>
          </ac:cxnSpMkLst>
        </pc:cxnChg>
        <pc:cxnChg chg="add mod">
          <ac:chgData name="Kulinich Bohdan" userId="48e65c9f34e137d0" providerId="LiveId" clId="{466F90E8-A29F-42D9-923A-95EBF07DE3BB}" dt="2020-04-07T19:23:06.429" v="5472" actId="1076"/>
          <ac:cxnSpMkLst>
            <pc:docMk/>
            <pc:sldMk cId="1540853477" sldId="392"/>
            <ac:cxnSpMk id="62" creationId="{054ED1ED-D3F2-43A1-8D30-ACEE82B66788}"/>
          </ac:cxnSpMkLst>
        </pc:cxnChg>
        <pc:cxnChg chg="add mod">
          <ac:chgData name="Kulinich Bohdan" userId="48e65c9f34e137d0" providerId="LiveId" clId="{466F90E8-A29F-42D9-923A-95EBF07DE3BB}" dt="2020-04-07T19:23:06.429" v="5472" actId="1076"/>
          <ac:cxnSpMkLst>
            <pc:docMk/>
            <pc:sldMk cId="1540853477" sldId="392"/>
            <ac:cxnSpMk id="63" creationId="{E51D8332-1603-40CD-B2B6-20C826E3D935}"/>
          </ac:cxnSpMkLst>
        </pc:cxnChg>
        <pc:cxnChg chg="add mod">
          <ac:chgData name="Kulinich Bohdan" userId="48e65c9f34e137d0" providerId="LiveId" clId="{466F90E8-A29F-42D9-923A-95EBF07DE3BB}" dt="2020-04-07T19:23:06.429" v="5472" actId="1076"/>
          <ac:cxnSpMkLst>
            <pc:docMk/>
            <pc:sldMk cId="1540853477" sldId="392"/>
            <ac:cxnSpMk id="64" creationId="{2983A027-C0F2-4D35-B374-F9B7587328FC}"/>
          </ac:cxnSpMkLst>
        </pc:cxnChg>
      </pc:sldChg>
      <pc:sldChg chg="modSp mod">
        <pc:chgData name="Kulinich Bohdan" userId="48e65c9f34e137d0" providerId="LiveId" clId="{466F90E8-A29F-42D9-923A-95EBF07DE3BB}" dt="2020-04-11T18:58:06.348" v="6136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466F90E8-A29F-42D9-923A-95EBF07DE3BB}" dt="2020-04-07T19:33:16.584" v="5950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466F90E8-A29F-42D9-923A-95EBF07DE3BB}" dt="2020-04-07T19:34:45.056" v="5986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466F90E8-A29F-42D9-923A-95EBF07DE3BB}" dt="2020-04-11T18:58:06.348" v="6136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466F90E8-A29F-42D9-923A-95EBF07DE3BB}" dt="2020-04-07T19:39:32.330" v="6105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466F90E8-A29F-42D9-923A-95EBF07DE3BB}" dt="2020-04-07T15:44:22.619" v="4944"/>
        <pc:sldMkLst>
          <pc:docMk/>
          <pc:sldMk cId="1720957842" sldId="397"/>
        </pc:sldMkLst>
        <pc:spChg chg="mod">
          <ac:chgData name="Kulinich Bohdan" userId="48e65c9f34e137d0" providerId="LiveId" clId="{466F90E8-A29F-42D9-923A-95EBF07DE3BB}" dt="2020-04-07T13:16:35.344" v="4929" actId="1076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466F90E8-A29F-42D9-923A-95EBF07DE3BB}" dt="2020-04-07T13:16:45.114" v="4931" actId="478"/>
          <ac:spMkLst>
            <pc:docMk/>
            <pc:sldMk cId="1720957842" sldId="397"/>
            <ac:spMk id="9" creationId="{475F5CDA-E2C7-4802-991C-FC25429CF5C7}"/>
          </ac:spMkLst>
        </pc:spChg>
        <pc:spChg chg="add mod">
          <ac:chgData name="Kulinich Bohdan" userId="48e65c9f34e137d0" providerId="LiveId" clId="{466F90E8-A29F-42D9-923A-95EBF07DE3BB}" dt="2020-04-07T15:44:15.073" v="4942" actId="1076"/>
          <ac:spMkLst>
            <pc:docMk/>
            <pc:sldMk cId="1720957842" sldId="397"/>
            <ac:spMk id="9" creationId="{CEEC53A8-E674-45DF-A0C4-7967E4D2A636}"/>
          </ac:spMkLst>
        </pc:spChg>
        <pc:spChg chg="add mod">
          <ac:chgData name="Kulinich Bohdan" userId="48e65c9f34e137d0" providerId="LiveId" clId="{466F90E8-A29F-42D9-923A-95EBF07DE3BB}" dt="2020-04-07T15:44:15.073" v="4942" actId="1076"/>
          <ac:spMkLst>
            <pc:docMk/>
            <pc:sldMk cId="1720957842" sldId="397"/>
            <ac:spMk id="10" creationId="{8BA1C2C8-D392-489F-9F4E-0B83804C1F27}"/>
          </ac:spMkLst>
        </pc:spChg>
        <pc:spChg chg="add mod">
          <ac:chgData name="Kulinich Bohdan" userId="48e65c9f34e137d0" providerId="LiveId" clId="{466F90E8-A29F-42D9-923A-95EBF07DE3BB}" dt="2020-04-07T15:44:15.073" v="4942" actId="1076"/>
          <ac:spMkLst>
            <pc:docMk/>
            <pc:sldMk cId="1720957842" sldId="397"/>
            <ac:spMk id="11" creationId="{DBB3916A-B1B0-4AC0-81E7-A0B8A3F3EAA1}"/>
          </ac:spMkLst>
        </pc:spChg>
        <pc:spChg chg="add mod">
          <ac:chgData name="Kulinich Bohdan" userId="48e65c9f34e137d0" providerId="LiveId" clId="{466F90E8-A29F-42D9-923A-95EBF07DE3BB}" dt="2020-04-07T15:44:15.073" v="4942" actId="1076"/>
          <ac:spMkLst>
            <pc:docMk/>
            <pc:sldMk cId="1720957842" sldId="397"/>
            <ac:spMk id="12" creationId="{38646BEB-5949-44D9-8414-1BFDDEEF71E6}"/>
          </ac:spMkLst>
        </pc:spChg>
        <pc:spChg chg="del">
          <ac:chgData name="Kulinich Bohdan" userId="48e65c9f34e137d0" providerId="LiveId" clId="{466F90E8-A29F-42D9-923A-95EBF07DE3BB}" dt="2020-04-07T13:16:45.114" v="4931" actId="478"/>
          <ac:spMkLst>
            <pc:docMk/>
            <pc:sldMk cId="1720957842" sldId="397"/>
            <ac:spMk id="13" creationId="{DF7295BC-0C45-4633-A516-ACE5D9ACCB8A}"/>
          </ac:spMkLst>
        </pc:spChg>
        <pc:spChg chg="add mod">
          <ac:chgData name="Kulinich Bohdan" userId="48e65c9f34e137d0" providerId="LiveId" clId="{466F90E8-A29F-42D9-923A-95EBF07DE3BB}" dt="2020-04-07T15:44:15.073" v="4942" actId="1076"/>
          <ac:spMkLst>
            <pc:docMk/>
            <pc:sldMk cId="1720957842" sldId="397"/>
            <ac:spMk id="15" creationId="{3F718459-97C6-40B3-B525-1317F17B9099}"/>
          </ac:spMkLst>
        </pc:spChg>
        <pc:spChg chg="del">
          <ac:chgData name="Kulinich Bohdan" userId="48e65c9f34e137d0" providerId="LiveId" clId="{466F90E8-A29F-42D9-923A-95EBF07DE3BB}" dt="2020-04-07T13:16:45.114" v="4931" actId="478"/>
          <ac:spMkLst>
            <pc:docMk/>
            <pc:sldMk cId="1720957842" sldId="397"/>
            <ac:spMk id="15" creationId="{C475D429-9AE0-46C4-805D-43A75FAFBA63}"/>
          </ac:spMkLst>
        </pc:spChg>
        <pc:spChg chg="add mod">
          <ac:chgData name="Kulinich Bohdan" userId="48e65c9f34e137d0" providerId="LiveId" clId="{466F90E8-A29F-42D9-923A-95EBF07DE3BB}" dt="2020-04-07T15:44:15.073" v="4942" actId="1076"/>
          <ac:spMkLst>
            <pc:docMk/>
            <pc:sldMk cId="1720957842" sldId="397"/>
            <ac:spMk id="16" creationId="{5ABFEFCE-E7A7-43C7-8D52-8E2A132AADD4}"/>
          </ac:spMkLst>
        </pc:spChg>
        <pc:spChg chg="del">
          <ac:chgData name="Kulinich Bohdan" userId="48e65c9f34e137d0" providerId="LiveId" clId="{466F90E8-A29F-42D9-923A-95EBF07DE3BB}" dt="2020-04-07T13:16:45.114" v="4931" actId="478"/>
          <ac:spMkLst>
            <pc:docMk/>
            <pc:sldMk cId="1720957842" sldId="397"/>
            <ac:spMk id="17" creationId="{263980FA-8D04-4C3A-AEAE-BAAF9E1D5AB2}"/>
          </ac:spMkLst>
        </pc:spChg>
        <pc:spChg chg="add mod">
          <ac:chgData name="Kulinich Bohdan" userId="48e65c9f34e137d0" providerId="LiveId" clId="{466F90E8-A29F-42D9-923A-95EBF07DE3BB}" dt="2020-04-07T15:44:15.073" v="4942" actId="1076"/>
          <ac:spMkLst>
            <pc:docMk/>
            <pc:sldMk cId="1720957842" sldId="397"/>
            <ac:spMk id="18" creationId="{A8A8C899-67F4-4E62-B1AE-01A75ED3EAC3}"/>
          </ac:spMkLst>
        </pc:spChg>
        <pc:spChg chg="del">
          <ac:chgData name="Kulinich Bohdan" userId="48e65c9f34e137d0" providerId="LiveId" clId="{466F90E8-A29F-42D9-923A-95EBF07DE3BB}" dt="2020-04-07T13:16:45.114" v="4931" actId="478"/>
          <ac:spMkLst>
            <pc:docMk/>
            <pc:sldMk cId="1720957842" sldId="397"/>
            <ac:spMk id="18" creationId="{C3200DAA-AC8C-485B-9D04-AFB488DF4C14}"/>
          </ac:spMkLst>
        </pc:spChg>
        <pc:spChg chg="del">
          <ac:chgData name="Kulinich Bohdan" userId="48e65c9f34e137d0" providerId="LiveId" clId="{466F90E8-A29F-42D9-923A-95EBF07DE3BB}" dt="2020-04-07T13:16:45.114" v="4931" actId="478"/>
          <ac:spMkLst>
            <pc:docMk/>
            <pc:sldMk cId="1720957842" sldId="397"/>
            <ac:spMk id="19" creationId="{6BA4368B-D3A9-43F1-85AB-EFE29D1AA92A}"/>
          </ac:spMkLst>
        </pc:spChg>
        <pc:spChg chg="del">
          <ac:chgData name="Kulinich Bohdan" userId="48e65c9f34e137d0" providerId="LiveId" clId="{466F90E8-A29F-42D9-923A-95EBF07DE3BB}" dt="2020-04-07T13:16:45.114" v="4931" actId="478"/>
          <ac:spMkLst>
            <pc:docMk/>
            <pc:sldMk cId="1720957842" sldId="397"/>
            <ac:spMk id="20" creationId="{DF40E32E-66AA-4713-976C-0D21F0D7CFD9}"/>
          </ac:spMkLst>
        </pc:spChg>
        <pc:spChg chg="del">
          <ac:chgData name="Kulinich Bohdan" userId="48e65c9f34e137d0" providerId="LiveId" clId="{466F90E8-A29F-42D9-923A-95EBF07DE3BB}" dt="2020-04-07T13:16:45.114" v="4931" actId="478"/>
          <ac:spMkLst>
            <pc:docMk/>
            <pc:sldMk cId="1720957842" sldId="397"/>
            <ac:spMk id="21" creationId="{D5548A40-D2D2-4DD2-8389-EB074F06F236}"/>
          </ac:spMkLst>
        </pc:spChg>
        <pc:spChg chg="del">
          <ac:chgData name="Kulinich Bohdan" userId="48e65c9f34e137d0" providerId="LiveId" clId="{466F90E8-A29F-42D9-923A-95EBF07DE3BB}" dt="2020-04-07T13:16:45.114" v="4931" actId="478"/>
          <ac:spMkLst>
            <pc:docMk/>
            <pc:sldMk cId="1720957842" sldId="397"/>
            <ac:spMk id="22" creationId="{EC904912-E45D-4BE5-B1DD-B357D6F7C2D6}"/>
          </ac:spMkLst>
        </pc:spChg>
        <pc:spChg chg="add mod">
          <ac:chgData name="Kulinich Bohdan" userId="48e65c9f34e137d0" providerId="LiveId" clId="{466F90E8-A29F-42D9-923A-95EBF07DE3BB}" dt="2020-04-07T15:44:15.073" v="4942" actId="1076"/>
          <ac:spMkLst>
            <pc:docMk/>
            <pc:sldMk cId="1720957842" sldId="397"/>
            <ac:spMk id="23" creationId="{8E165A87-8F8D-4CE1-BA56-C97E6F94D3A3}"/>
          </ac:spMkLst>
        </pc:spChg>
        <pc:picChg chg="mod">
          <ac:chgData name="Kulinich Bohdan" userId="48e65c9f34e137d0" providerId="LiveId" clId="{466F90E8-A29F-42D9-923A-95EBF07DE3BB}" dt="2020-04-07T13:16:46.754" v="4932" actId="14429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466F90E8-A29F-42D9-923A-95EBF07DE3BB}" dt="2020-04-07T13:16:45.114" v="4931" actId="478"/>
          <ac:cxnSpMkLst>
            <pc:docMk/>
            <pc:sldMk cId="1720957842" sldId="397"/>
            <ac:cxnSpMk id="10" creationId="{F8CB03A1-3303-40D6-A94F-0926CBB999A0}"/>
          </ac:cxnSpMkLst>
        </pc:cxnChg>
        <pc:cxnChg chg="del">
          <ac:chgData name="Kulinich Bohdan" userId="48e65c9f34e137d0" providerId="LiveId" clId="{466F90E8-A29F-42D9-923A-95EBF07DE3BB}" dt="2020-04-07T13:16:45.114" v="4931" actId="478"/>
          <ac:cxnSpMkLst>
            <pc:docMk/>
            <pc:sldMk cId="1720957842" sldId="397"/>
            <ac:cxnSpMk id="11" creationId="{FD2F39D3-B46D-40FA-B3CD-8A2866DBFF42}"/>
          </ac:cxnSpMkLst>
        </pc:cxnChg>
        <pc:cxnChg chg="del">
          <ac:chgData name="Kulinich Bohdan" userId="48e65c9f34e137d0" providerId="LiveId" clId="{466F90E8-A29F-42D9-923A-95EBF07DE3BB}" dt="2020-04-07T13:16:45.114" v="4931" actId="478"/>
          <ac:cxnSpMkLst>
            <pc:docMk/>
            <pc:sldMk cId="1720957842" sldId="397"/>
            <ac:cxnSpMk id="12" creationId="{F88CAAED-D3AE-4889-B19F-B768FA2EA809}"/>
          </ac:cxnSpMkLst>
        </pc:cxnChg>
        <pc:cxnChg chg="add mod">
          <ac:chgData name="Kulinich Bohdan" userId="48e65c9f34e137d0" providerId="LiveId" clId="{466F90E8-A29F-42D9-923A-95EBF07DE3BB}" dt="2020-04-07T15:44:15.073" v="4942" actId="1076"/>
          <ac:cxnSpMkLst>
            <pc:docMk/>
            <pc:sldMk cId="1720957842" sldId="397"/>
            <ac:cxnSpMk id="13" creationId="{E9B88675-D949-4FA8-AE02-6498734A6FEE}"/>
          </ac:cxnSpMkLst>
        </pc:cxnChg>
        <pc:cxnChg chg="add mod">
          <ac:chgData name="Kulinich Bohdan" userId="48e65c9f34e137d0" providerId="LiveId" clId="{466F90E8-A29F-42D9-923A-95EBF07DE3BB}" dt="2020-04-07T15:44:15.073" v="4942" actId="1076"/>
          <ac:cxnSpMkLst>
            <pc:docMk/>
            <pc:sldMk cId="1720957842" sldId="397"/>
            <ac:cxnSpMk id="14" creationId="{5C95119F-D3D7-4C9E-ADAD-75D579008C30}"/>
          </ac:cxnSpMkLst>
        </pc:cxnChg>
        <pc:cxnChg chg="del">
          <ac:chgData name="Kulinich Bohdan" userId="48e65c9f34e137d0" providerId="LiveId" clId="{466F90E8-A29F-42D9-923A-95EBF07DE3BB}" dt="2020-04-07T13:16:45.114" v="4931" actId="478"/>
          <ac:cxnSpMkLst>
            <pc:docMk/>
            <pc:sldMk cId="1720957842" sldId="397"/>
            <ac:cxnSpMk id="14" creationId="{C1074A29-4C01-4669-B42E-D5E91E76B2EB}"/>
          </ac:cxnSpMkLst>
        </pc:cxnChg>
        <pc:cxnChg chg="del">
          <ac:chgData name="Kulinich Bohdan" userId="48e65c9f34e137d0" providerId="LiveId" clId="{466F90E8-A29F-42D9-923A-95EBF07DE3BB}" dt="2020-04-07T13:16:45.114" v="4931" actId="478"/>
          <ac:cxnSpMkLst>
            <pc:docMk/>
            <pc:sldMk cId="1720957842" sldId="397"/>
            <ac:cxnSpMk id="16" creationId="{D95580B9-5988-4E2C-BE64-DA899AB986A3}"/>
          </ac:cxnSpMkLst>
        </pc:cxnChg>
        <pc:cxnChg chg="add mod">
          <ac:chgData name="Kulinich Bohdan" userId="48e65c9f34e137d0" providerId="LiveId" clId="{466F90E8-A29F-42D9-923A-95EBF07DE3BB}" dt="2020-04-07T15:44:15.073" v="4942" actId="1076"/>
          <ac:cxnSpMkLst>
            <pc:docMk/>
            <pc:sldMk cId="1720957842" sldId="397"/>
            <ac:cxnSpMk id="17" creationId="{B3B7201D-73CC-4B78-A878-4EF6B92136E4}"/>
          </ac:cxnSpMkLst>
        </pc:cxnChg>
        <pc:cxnChg chg="add mod">
          <ac:chgData name="Kulinich Bohdan" userId="48e65c9f34e137d0" providerId="LiveId" clId="{466F90E8-A29F-42D9-923A-95EBF07DE3BB}" dt="2020-04-07T15:44:15.073" v="4942" actId="1076"/>
          <ac:cxnSpMkLst>
            <pc:docMk/>
            <pc:sldMk cId="1720957842" sldId="397"/>
            <ac:cxnSpMk id="19" creationId="{C2B79C9D-BB82-469A-A47A-778C530EB28E}"/>
          </ac:cxnSpMkLst>
        </pc:cxnChg>
        <pc:cxnChg chg="add mod">
          <ac:chgData name="Kulinich Bohdan" userId="48e65c9f34e137d0" providerId="LiveId" clId="{466F90E8-A29F-42D9-923A-95EBF07DE3BB}" dt="2020-04-07T15:44:15.073" v="4942" actId="1076"/>
          <ac:cxnSpMkLst>
            <pc:docMk/>
            <pc:sldMk cId="1720957842" sldId="397"/>
            <ac:cxnSpMk id="20" creationId="{529030AD-4C8C-44CE-A04A-D98DD2AF144C}"/>
          </ac:cxnSpMkLst>
        </pc:cxnChg>
        <pc:cxnChg chg="add mod">
          <ac:chgData name="Kulinich Bohdan" userId="48e65c9f34e137d0" providerId="LiveId" clId="{466F90E8-A29F-42D9-923A-95EBF07DE3BB}" dt="2020-04-07T15:44:15.073" v="4942" actId="1076"/>
          <ac:cxnSpMkLst>
            <pc:docMk/>
            <pc:sldMk cId="1720957842" sldId="397"/>
            <ac:cxnSpMk id="21" creationId="{222AE5E2-3A64-4EF5-B0D1-91362B96B62B}"/>
          </ac:cxnSpMkLst>
        </pc:cxnChg>
        <pc:cxnChg chg="add mod">
          <ac:chgData name="Kulinich Bohdan" userId="48e65c9f34e137d0" providerId="LiveId" clId="{466F90E8-A29F-42D9-923A-95EBF07DE3BB}" dt="2020-04-07T15:44:15.073" v="4942" actId="1076"/>
          <ac:cxnSpMkLst>
            <pc:docMk/>
            <pc:sldMk cId="1720957842" sldId="397"/>
            <ac:cxnSpMk id="22" creationId="{8284A376-95C0-477D-88B5-A6F6630C179F}"/>
          </ac:cxnSpMkLst>
        </pc:cxnChg>
      </pc:sldChg>
      <pc:sldChg chg="del">
        <pc:chgData name="Kulinich Bohdan" userId="48e65c9f34e137d0" providerId="LiveId" clId="{466F90E8-A29F-42D9-923A-95EBF07DE3BB}" dt="2020-04-02T09:33:38.819" v="23" actId="47"/>
        <pc:sldMkLst>
          <pc:docMk/>
          <pc:sldMk cId="3346116925" sldId="411"/>
        </pc:sldMkLst>
      </pc:sldChg>
      <pc:sldChg chg="del">
        <pc:chgData name="Kulinich Bohdan" userId="48e65c9f34e137d0" providerId="LiveId" clId="{466F90E8-A29F-42D9-923A-95EBF07DE3BB}" dt="2020-04-02T09:33:38.819" v="23" actId="47"/>
        <pc:sldMkLst>
          <pc:docMk/>
          <pc:sldMk cId="503668963" sldId="413"/>
        </pc:sldMkLst>
      </pc:sldChg>
      <pc:sldChg chg="del">
        <pc:chgData name="Kulinich Bohdan" userId="48e65c9f34e137d0" providerId="LiveId" clId="{466F90E8-A29F-42D9-923A-95EBF07DE3BB}" dt="2020-04-02T09:33:38.819" v="23" actId="47"/>
        <pc:sldMkLst>
          <pc:docMk/>
          <pc:sldMk cId="1816010769" sldId="415"/>
        </pc:sldMkLst>
      </pc:sldChg>
      <pc:sldChg chg="addSp delSp modSp mod modAnim">
        <pc:chgData name="Kulinich Bohdan" userId="48e65c9f34e137d0" providerId="LiveId" clId="{466F90E8-A29F-42D9-923A-95EBF07DE3BB}" dt="2020-04-02T13:06:48.785" v="377"/>
        <pc:sldMkLst>
          <pc:docMk/>
          <pc:sldMk cId="1812610545" sldId="419"/>
        </pc:sldMkLst>
        <pc:spChg chg="del mod">
          <ac:chgData name="Kulinich Bohdan" userId="48e65c9f34e137d0" providerId="LiveId" clId="{466F90E8-A29F-42D9-923A-95EBF07DE3BB}" dt="2020-04-02T11:21:12.225" v="368" actId="478"/>
          <ac:spMkLst>
            <pc:docMk/>
            <pc:sldMk cId="1812610545" sldId="419"/>
            <ac:spMk id="2" creationId="{3157C1A3-86AD-44BA-B3B8-521FAD973B8B}"/>
          </ac:spMkLst>
        </pc:spChg>
        <pc:spChg chg="mod">
          <ac:chgData name="Kulinich Bohdan" userId="48e65c9f34e137d0" providerId="LiveId" clId="{466F90E8-A29F-42D9-923A-95EBF07DE3BB}" dt="2020-04-02T09:33:43.866" v="28" actId="20577"/>
          <ac:spMkLst>
            <pc:docMk/>
            <pc:sldMk cId="1812610545" sldId="419"/>
            <ac:spMk id="4" creationId="{00000000-0000-0000-0000-000000000000}"/>
          </ac:spMkLst>
        </pc:spChg>
        <pc:spChg chg="del">
          <ac:chgData name="Kulinich Bohdan" userId="48e65c9f34e137d0" providerId="LiveId" clId="{466F90E8-A29F-42D9-923A-95EBF07DE3BB}" dt="2020-04-02T11:02:26.561" v="135" actId="478"/>
          <ac:spMkLst>
            <pc:docMk/>
            <pc:sldMk cId="1812610545" sldId="419"/>
            <ac:spMk id="19" creationId="{7EA4A332-0E3F-4D12-9C45-4993FA1D2FF2}"/>
          </ac:spMkLst>
        </pc:spChg>
        <pc:spChg chg="del mod">
          <ac:chgData name="Kulinich Bohdan" userId="48e65c9f34e137d0" providerId="LiveId" clId="{466F90E8-A29F-42D9-923A-95EBF07DE3BB}" dt="2020-04-02T11:21:11.825" v="367" actId="478"/>
          <ac:spMkLst>
            <pc:docMk/>
            <pc:sldMk cId="1812610545" sldId="419"/>
            <ac:spMk id="22" creationId="{5092AF5E-B5C9-4860-8F37-5349912B4208}"/>
          </ac:spMkLst>
        </pc:spChg>
        <pc:spChg chg="add del mod">
          <ac:chgData name="Kulinich Bohdan" userId="48e65c9f34e137d0" providerId="LiveId" clId="{466F90E8-A29F-42D9-923A-95EBF07DE3BB}" dt="2020-04-02T11:21:09.147" v="365" actId="478"/>
          <ac:spMkLst>
            <pc:docMk/>
            <pc:sldMk cId="1812610545" sldId="419"/>
            <ac:spMk id="34" creationId="{5FD0F97C-8D5A-45BD-B1F7-5720E6EF6DF5}"/>
          </ac:spMkLst>
        </pc:spChg>
        <pc:spChg chg="del">
          <ac:chgData name="Kulinich Bohdan" userId="48e65c9f34e137d0" providerId="LiveId" clId="{466F90E8-A29F-42D9-923A-95EBF07DE3BB}" dt="2020-04-02T11:21:10.639" v="366" actId="478"/>
          <ac:spMkLst>
            <pc:docMk/>
            <pc:sldMk cId="1812610545" sldId="419"/>
            <ac:spMk id="51" creationId="{37A8105F-7472-4863-9F70-52EEE96AF262}"/>
          </ac:spMkLst>
        </pc:spChg>
        <pc:spChg chg="mod">
          <ac:chgData name="Kulinich Bohdan" userId="48e65c9f34e137d0" providerId="LiveId" clId="{466F90E8-A29F-42D9-923A-95EBF07DE3BB}" dt="2020-04-02T09:37:28.985" v="116" actId="14100"/>
          <ac:spMkLst>
            <pc:docMk/>
            <pc:sldMk cId="1812610545" sldId="419"/>
            <ac:spMk id="52" creationId="{8B57CC6B-04A4-44F1-B093-CBFE4C9274DA}"/>
          </ac:spMkLst>
        </pc:spChg>
        <pc:spChg chg="add mod">
          <ac:chgData name="Kulinich Bohdan" userId="48e65c9f34e137d0" providerId="LiveId" clId="{466F90E8-A29F-42D9-923A-95EBF07DE3BB}" dt="2020-04-02T11:21:23.515" v="371" actId="1076"/>
          <ac:spMkLst>
            <pc:docMk/>
            <pc:sldMk cId="1812610545" sldId="419"/>
            <ac:spMk id="53" creationId="{11EB2476-4AE4-49AF-8D05-4D7B74F52865}"/>
          </ac:spMkLst>
        </pc:spChg>
        <pc:spChg chg="add mod">
          <ac:chgData name="Kulinich Bohdan" userId="48e65c9f34e137d0" providerId="LiveId" clId="{466F90E8-A29F-42D9-923A-95EBF07DE3BB}" dt="2020-04-02T11:21:23.515" v="371" actId="1076"/>
          <ac:spMkLst>
            <pc:docMk/>
            <pc:sldMk cId="1812610545" sldId="419"/>
            <ac:spMk id="54" creationId="{1D108806-4740-4D98-AB74-6C800032CC75}"/>
          </ac:spMkLst>
        </pc:spChg>
        <pc:spChg chg="add mod">
          <ac:chgData name="Kulinich Bohdan" userId="48e65c9f34e137d0" providerId="LiveId" clId="{466F90E8-A29F-42D9-923A-95EBF07DE3BB}" dt="2020-04-02T11:21:23.515" v="371" actId="1076"/>
          <ac:spMkLst>
            <pc:docMk/>
            <pc:sldMk cId="1812610545" sldId="419"/>
            <ac:spMk id="61" creationId="{712B8B7A-132C-4ED6-82BF-D452AA77C472}"/>
          </ac:spMkLst>
        </pc:spChg>
        <pc:spChg chg="add mod">
          <ac:chgData name="Kulinich Bohdan" userId="48e65c9f34e137d0" providerId="LiveId" clId="{466F90E8-A29F-42D9-923A-95EBF07DE3BB}" dt="2020-04-02T11:21:23.515" v="371" actId="1076"/>
          <ac:spMkLst>
            <pc:docMk/>
            <pc:sldMk cId="1812610545" sldId="419"/>
            <ac:spMk id="71" creationId="{CC8A9DCE-59E4-48EA-B50B-5E617C8E2A52}"/>
          </ac:spMkLst>
        </pc:spChg>
        <pc:spChg chg="del mod">
          <ac:chgData name="Kulinich Bohdan" userId="48e65c9f34e137d0" providerId="LiveId" clId="{466F90E8-A29F-42D9-923A-95EBF07DE3BB}" dt="2020-04-02T11:21:09.147" v="365" actId="478"/>
          <ac:spMkLst>
            <pc:docMk/>
            <pc:sldMk cId="1812610545" sldId="419"/>
            <ac:spMk id="114" creationId="{17CB7346-A538-4CE3-B428-B331A69F5F45}"/>
          </ac:spMkLst>
        </pc:spChg>
        <pc:grpChg chg="del mod">
          <ac:chgData name="Kulinich Bohdan" userId="48e65c9f34e137d0" providerId="LiveId" clId="{466F90E8-A29F-42D9-923A-95EBF07DE3BB}" dt="2020-04-02T11:00:06.552" v="126" actId="165"/>
          <ac:grpSpMkLst>
            <pc:docMk/>
            <pc:sldMk cId="1812610545" sldId="419"/>
            <ac:grpSpMk id="15" creationId="{FA15E779-0B64-48FA-BA14-9753602CD2D1}"/>
          </ac:grpSpMkLst>
        </pc:grpChg>
        <pc:grpChg chg="del">
          <ac:chgData name="Kulinich Bohdan" userId="48e65c9f34e137d0" providerId="LiveId" clId="{466F90E8-A29F-42D9-923A-95EBF07DE3BB}" dt="2020-04-02T11:02:30.253" v="139" actId="478"/>
          <ac:grpSpMkLst>
            <pc:docMk/>
            <pc:sldMk cId="1812610545" sldId="419"/>
            <ac:grpSpMk id="16" creationId="{9954A418-22C6-4C5C-824D-6C9B2F3EB65D}"/>
          </ac:grpSpMkLst>
        </pc:grpChg>
        <pc:grpChg chg="del">
          <ac:chgData name="Kulinich Bohdan" userId="48e65c9f34e137d0" providerId="LiveId" clId="{466F90E8-A29F-42D9-923A-95EBF07DE3BB}" dt="2020-04-02T11:02:27.451" v="136" actId="478"/>
          <ac:grpSpMkLst>
            <pc:docMk/>
            <pc:sldMk cId="1812610545" sldId="419"/>
            <ac:grpSpMk id="17" creationId="{CECFA452-5E8C-4345-BD83-99D7DA516617}"/>
          </ac:grpSpMkLst>
        </pc:grpChg>
        <pc:grpChg chg="add mod">
          <ac:chgData name="Kulinich Bohdan" userId="48e65c9f34e137d0" providerId="LiveId" clId="{466F90E8-A29F-42D9-923A-95EBF07DE3BB}" dt="2020-04-02T11:21:23.515" v="371" actId="1076"/>
          <ac:grpSpMkLst>
            <pc:docMk/>
            <pc:sldMk cId="1812610545" sldId="419"/>
            <ac:grpSpMk id="62" creationId="{48250D8B-410C-4B96-AC65-34B2F08DAD2B}"/>
          </ac:grpSpMkLst>
        </pc:grpChg>
        <pc:grpChg chg="add mod">
          <ac:chgData name="Kulinich Bohdan" userId="48e65c9f34e137d0" providerId="LiveId" clId="{466F90E8-A29F-42D9-923A-95EBF07DE3BB}" dt="2020-04-02T11:21:23.515" v="371" actId="1076"/>
          <ac:grpSpMkLst>
            <pc:docMk/>
            <pc:sldMk cId="1812610545" sldId="419"/>
            <ac:grpSpMk id="65" creationId="{DEB6A918-8778-4C7E-B222-1CF9D0B2C470}"/>
          </ac:grpSpMkLst>
        </pc:grpChg>
        <pc:grpChg chg="add mod">
          <ac:chgData name="Kulinich Bohdan" userId="48e65c9f34e137d0" providerId="LiveId" clId="{466F90E8-A29F-42D9-923A-95EBF07DE3BB}" dt="2020-04-02T11:21:23.515" v="371" actId="1076"/>
          <ac:grpSpMkLst>
            <pc:docMk/>
            <pc:sldMk cId="1812610545" sldId="419"/>
            <ac:grpSpMk id="68" creationId="{6538E8A9-DE37-48C3-B00E-3ED7175C58AA}"/>
          </ac:grpSpMkLst>
        </pc:grpChg>
        <pc:picChg chg="add del mod ord">
          <ac:chgData name="Kulinich Bohdan" userId="48e65c9f34e137d0" providerId="LiveId" clId="{466F90E8-A29F-42D9-923A-95EBF07DE3BB}" dt="2020-04-02T11:06:15.433" v="203" actId="478"/>
          <ac:picMkLst>
            <pc:docMk/>
            <pc:sldMk cId="1812610545" sldId="419"/>
            <ac:picMk id="6" creationId="{BE28C91A-2962-4357-83BF-85BB8DA14ADB}"/>
          </ac:picMkLst>
        </pc:picChg>
        <pc:cxnChg chg="add del mod ord">
          <ac:chgData name="Kulinich Bohdan" userId="48e65c9f34e137d0" providerId="LiveId" clId="{466F90E8-A29F-42D9-923A-95EBF07DE3BB}" dt="2020-04-02T11:21:09.147" v="365" actId="478"/>
          <ac:cxnSpMkLst>
            <pc:docMk/>
            <pc:sldMk cId="1812610545" sldId="419"/>
            <ac:cxnSpMk id="39" creationId="{739A4202-A2A6-4EE5-8DCE-0A800C6CDBC2}"/>
          </ac:cxnSpMkLst>
        </pc:cxnChg>
        <pc:cxnChg chg="add del mod ord">
          <ac:chgData name="Kulinich Bohdan" userId="48e65c9f34e137d0" providerId="LiveId" clId="{466F90E8-A29F-42D9-923A-95EBF07DE3BB}" dt="2020-04-02T11:21:09.147" v="365" actId="478"/>
          <ac:cxnSpMkLst>
            <pc:docMk/>
            <pc:sldMk cId="1812610545" sldId="419"/>
            <ac:cxnSpMk id="40" creationId="{D7046DAC-2302-4B30-8668-366E7A79512F}"/>
          </ac:cxnSpMkLst>
        </pc:cxnChg>
        <pc:cxnChg chg="del mod ord">
          <ac:chgData name="Kulinich Bohdan" userId="48e65c9f34e137d0" providerId="LiveId" clId="{466F90E8-A29F-42D9-923A-95EBF07DE3BB}" dt="2020-04-02T11:21:09.147" v="365" actId="478"/>
          <ac:cxnSpMkLst>
            <pc:docMk/>
            <pc:sldMk cId="1812610545" sldId="419"/>
            <ac:cxnSpMk id="43" creationId="{8ABF2E1C-9752-443B-A505-6B27CA6BB42E}"/>
          </ac:cxnSpMkLst>
        </pc:cxnChg>
        <pc:cxnChg chg="add del mod ord">
          <ac:chgData name="Kulinich Bohdan" userId="48e65c9f34e137d0" providerId="LiveId" clId="{466F90E8-A29F-42D9-923A-95EBF07DE3BB}" dt="2020-04-02T11:21:09.147" v="365" actId="478"/>
          <ac:cxnSpMkLst>
            <pc:docMk/>
            <pc:sldMk cId="1812610545" sldId="419"/>
            <ac:cxnSpMk id="44" creationId="{165E4DBE-9569-4C0E-88A2-31D287CF294C}"/>
          </ac:cxnSpMkLst>
        </pc:cxnChg>
        <pc:cxnChg chg="del">
          <ac:chgData name="Kulinich Bohdan" userId="48e65c9f34e137d0" providerId="LiveId" clId="{466F90E8-A29F-42D9-923A-95EBF07DE3BB}" dt="2020-04-02T11:00:21.124" v="131" actId="478"/>
          <ac:cxnSpMkLst>
            <pc:docMk/>
            <pc:sldMk cId="1812610545" sldId="419"/>
            <ac:cxnSpMk id="48" creationId="{34180FBF-1F5F-4D27-9087-D0E2DEC0C8B8}"/>
          </ac:cxnSpMkLst>
        </pc:cxnChg>
        <pc:cxnChg chg="add del mod ord">
          <ac:chgData name="Kulinich Bohdan" userId="48e65c9f34e137d0" providerId="LiveId" clId="{466F90E8-A29F-42D9-923A-95EBF07DE3BB}" dt="2020-04-02T11:21:09.147" v="365" actId="478"/>
          <ac:cxnSpMkLst>
            <pc:docMk/>
            <pc:sldMk cId="1812610545" sldId="419"/>
            <ac:cxnSpMk id="49" creationId="{08912E17-9BD3-4932-B233-379CA7BDC3B0}"/>
          </ac:cxnSpMkLst>
        </pc:cxnChg>
        <pc:cxnChg chg="add mod">
          <ac:chgData name="Kulinich Bohdan" userId="48e65c9f34e137d0" providerId="LiveId" clId="{466F90E8-A29F-42D9-923A-95EBF07DE3BB}" dt="2020-04-02T11:21:23.515" v="371" actId="1076"/>
          <ac:cxnSpMkLst>
            <pc:docMk/>
            <pc:sldMk cId="1812610545" sldId="419"/>
            <ac:cxnSpMk id="55" creationId="{7943F981-3C60-4DFF-9759-6B85FEC3E2A1}"/>
          </ac:cxnSpMkLst>
        </pc:cxnChg>
        <pc:cxnChg chg="add mod">
          <ac:chgData name="Kulinich Bohdan" userId="48e65c9f34e137d0" providerId="LiveId" clId="{466F90E8-A29F-42D9-923A-95EBF07DE3BB}" dt="2020-04-02T11:21:23.515" v="371" actId="1076"/>
          <ac:cxnSpMkLst>
            <pc:docMk/>
            <pc:sldMk cId="1812610545" sldId="419"/>
            <ac:cxnSpMk id="56" creationId="{C125D12B-75CD-44A2-B8C8-68127463DF87}"/>
          </ac:cxnSpMkLst>
        </pc:cxnChg>
        <pc:cxnChg chg="add mod">
          <ac:chgData name="Kulinich Bohdan" userId="48e65c9f34e137d0" providerId="LiveId" clId="{466F90E8-A29F-42D9-923A-95EBF07DE3BB}" dt="2020-04-02T11:21:23.515" v="371" actId="1076"/>
          <ac:cxnSpMkLst>
            <pc:docMk/>
            <pc:sldMk cId="1812610545" sldId="419"/>
            <ac:cxnSpMk id="57" creationId="{C6071330-7B40-4F5A-83C9-6814D86F4B0B}"/>
          </ac:cxnSpMkLst>
        </pc:cxnChg>
        <pc:cxnChg chg="add mod">
          <ac:chgData name="Kulinich Bohdan" userId="48e65c9f34e137d0" providerId="LiveId" clId="{466F90E8-A29F-42D9-923A-95EBF07DE3BB}" dt="2020-04-02T11:21:23.515" v="371" actId="1076"/>
          <ac:cxnSpMkLst>
            <pc:docMk/>
            <pc:sldMk cId="1812610545" sldId="419"/>
            <ac:cxnSpMk id="58" creationId="{CDE22F8F-D962-4FED-8BCC-A9C659789152}"/>
          </ac:cxnSpMkLst>
        </pc:cxnChg>
        <pc:cxnChg chg="add mod">
          <ac:chgData name="Kulinich Bohdan" userId="48e65c9f34e137d0" providerId="LiveId" clId="{466F90E8-A29F-42D9-923A-95EBF07DE3BB}" dt="2020-04-02T11:21:23.515" v="371" actId="1076"/>
          <ac:cxnSpMkLst>
            <pc:docMk/>
            <pc:sldMk cId="1812610545" sldId="419"/>
            <ac:cxnSpMk id="59" creationId="{98EC9B3F-FACF-4F81-AC14-03639B2E9EB9}"/>
          </ac:cxnSpMkLst>
        </pc:cxnChg>
        <pc:cxnChg chg="add mod">
          <ac:chgData name="Kulinich Bohdan" userId="48e65c9f34e137d0" providerId="LiveId" clId="{466F90E8-A29F-42D9-923A-95EBF07DE3BB}" dt="2020-04-02T11:21:23.515" v="371" actId="1076"/>
          <ac:cxnSpMkLst>
            <pc:docMk/>
            <pc:sldMk cId="1812610545" sldId="419"/>
            <ac:cxnSpMk id="60" creationId="{377A5913-C0D3-4A8F-8D98-67F87A69F841}"/>
          </ac:cxnSpMkLst>
        </pc:cxnChg>
        <pc:cxnChg chg="del">
          <ac:chgData name="Kulinich Bohdan" userId="48e65c9f34e137d0" providerId="LiveId" clId="{466F90E8-A29F-42D9-923A-95EBF07DE3BB}" dt="2020-04-02T11:02:28.112" v="137" actId="478"/>
          <ac:cxnSpMkLst>
            <pc:docMk/>
            <pc:sldMk cId="1812610545" sldId="419"/>
            <ac:cxnSpMk id="94" creationId="{4C728B16-DBAC-424D-A82C-47BE2640768B}"/>
          </ac:cxnSpMkLst>
        </pc:cxnChg>
        <pc:cxnChg chg="del">
          <ac:chgData name="Kulinich Bohdan" userId="48e65c9f34e137d0" providerId="LiveId" clId="{466F90E8-A29F-42D9-923A-95EBF07DE3BB}" dt="2020-04-02T11:02:29.420" v="138" actId="478"/>
          <ac:cxnSpMkLst>
            <pc:docMk/>
            <pc:sldMk cId="1812610545" sldId="419"/>
            <ac:cxnSpMk id="97" creationId="{0A39637A-D9E3-4186-A45A-ECF061AE7027}"/>
          </ac:cxnSpMkLst>
        </pc:cxnChg>
        <pc:cxnChg chg="del">
          <ac:chgData name="Kulinich Bohdan" userId="48e65c9f34e137d0" providerId="LiveId" clId="{466F90E8-A29F-42D9-923A-95EBF07DE3BB}" dt="2020-04-02T11:02:31.461" v="140" actId="478"/>
          <ac:cxnSpMkLst>
            <pc:docMk/>
            <pc:sldMk cId="1812610545" sldId="419"/>
            <ac:cxnSpMk id="104" creationId="{015BD6BF-9ABF-4E27-A76E-488A563BDA60}"/>
          </ac:cxnSpMkLst>
        </pc:cxnChg>
        <pc:cxnChg chg="del">
          <ac:chgData name="Kulinich Bohdan" userId="48e65c9f34e137d0" providerId="LiveId" clId="{466F90E8-A29F-42D9-923A-95EBF07DE3BB}" dt="2020-04-02T11:00:25.980" v="134" actId="478"/>
          <ac:cxnSpMkLst>
            <pc:docMk/>
            <pc:sldMk cId="1812610545" sldId="419"/>
            <ac:cxnSpMk id="111" creationId="{27023388-EB1D-4B19-9928-059942345180}"/>
          </ac:cxnSpMkLst>
        </pc:cxnChg>
        <pc:cxnChg chg="del mod topLvl">
          <ac:chgData name="Kulinich Bohdan" userId="48e65c9f34e137d0" providerId="LiveId" clId="{466F90E8-A29F-42D9-923A-95EBF07DE3BB}" dt="2020-04-02T11:00:08.158" v="127" actId="478"/>
          <ac:cxnSpMkLst>
            <pc:docMk/>
            <pc:sldMk cId="1812610545" sldId="419"/>
            <ac:cxnSpMk id="132" creationId="{34704AE5-0A50-4172-A227-35AA911E57C9}"/>
          </ac:cxnSpMkLst>
        </pc:cxnChg>
        <pc:cxnChg chg="del mod topLvl">
          <ac:chgData name="Kulinich Bohdan" userId="48e65c9f34e137d0" providerId="LiveId" clId="{466F90E8-A29F-42D9-923A-95EBF07DE3BB}" dt="2020-04-02T11:00:09.097" v="128" actId="478"/>
          <ac:cxnSpMkLst>
            <pc:docMk/>
            <pc:sldMk cId="1812610545" sldId="419"/>
            <ac:cxnSpMk id="135" creationId="{C0026618-59B0-4311-9A2C-989F8637E69A}"/>
          </ac:cxnSpMkLst>
        </pc:cxnChg>
        <pc:cxnChg chg="del mod ord topLvl">
          <ac:chgData name="Kulinich Bohdan" userId="48e65c9f34e137d0" providerId="LiveId" clId="{466F90E8-A29F-42D9-923A-95EBF07DE3BB}" dt="2020-04-02T11:21:09.147" v="365" actId="478"/>
          <ac:cxnSpMkLst>
            <pc:docMk/>
            <pc:sldMk cId="1812610545" sldId="419"/>
            <ac:cxnSpMk id="136" creationId="{72697E82-41F8-43DC-997A-BB33B1BF1B5E}"/>
          </ac:cxnSpMkLst>
        </pc:cxnChg>
        <pc:cxnChg chg="del mod">
          <ac:chgData name="Kulinich Bohdan" userId="48e65c9f34e137d0" providerId="LiveId" clId="{466F90E8-A29F-42D9-923A-95EBF07DE3BB}" dt="2020-04-02T11:00:23.885" v="133" actId="478"/>
          <ac:cxnSpMkLst>
            <pc:docMk/>
            <pc:sldMk cId="1812610545" sldId="419"/>
            <ac:cxnSpMk id="137" creationId="{BEF85166-00A4-4C10-B200-683451007736}"/>
          </ac:cxnSpMkLst>
        </pc:cxnChg>
        <pc:cxnChg chg="del">
          <ac:chgData name="Kulinich Bohdan" userId="48e65c9f34e137d0" providerId="LiveId" clId="{466F90E8-A29F-42D9-923A-95EBF07DE3BB}" dt="2020-04-02T11:00:21.124" v="131" actId="478"/>
          <ac:cxnSpMkLst>
            <pc:docMk/>
            <pc:sldMk cId="1812610545" sldId="419"/>
            <ac:cxnSpMk id="140" creationId="{FB4754AD-4F33-4B32-8F10-15FD80B86577}"/>
          </ac:cxnSpMkLst>
        </pc:cxnChg>
        <pc:cxnChg chg="del mod">
          <ac:chgData name="Kulinich Bohdan" userId="48e65c9f34e137d0" providerId="LiveId" clId="{466F90E8-A29F-42D9-923A-95EBF07DE3BB}" dt="2020-04-02T11:21:12.920" v="369" actId="478"/>
          <ac:cxnSpMkLst>
            <pc:docMk/>
            <pc:sldMk cId="1812610545" sldId="419"/>
            <ac:cxnSpMk id="142" creationId="{9C8D02BE-9A3D-4AAD-ACAA-B418E862D1A3}"/>
          </ac:cxnSpMkLst>
        </pc:cxnChg>
      </pc:sldChg>
      <pc:sldChg chg="del">
        <pc:chgData name="Kulinich Bohdan" userId="48e65c9f34e137d0" providerId="LiveId" clId="{466F90E8-A29F-42D9-923A-95EBF07DE3BB}" dt="2020-04-06T14:55:27.394" v="4267" actId="47"/>
        <pc:sldMkLst>
          <pc:docMk/>
          <pc:sldMk cId="3534702769" sldId="420"/>
        </pc:sldMkLst>
      </pc:sldChg>
      <pc:sldChg chg="del">
        <pc:chgData name="Kulinich Bohdan" userId="48e65c9f34e137d0" providerId="LiveId" clId="{466F90E8-A29F-42D9-923A-95EBF07DE3BB}" dt="2020-04-06T14:55:27.394" v="4267" actId="47"/>
        <pc:sldMkLst>
          <pc:docMk/>
          <pc:sldMk cId="3754902054" sldId="425"/>
        </pc:sldMkLst>
      </pc:sldChg>
      <pc:sldChg chg="del">
        <pc:chgData name="Kulinich Bohdan" userId="48e65c9f34e137d0" providerId="LiveId" clId="{466F90E8-A29F-42D9-923A-95EBF07DE3BB}" dt="2020-04-06T14:55:27.394" v="4267" actId="47"/>
        <pc:sldMkLst>
          <pc:docMk/>
          <pc:sldMk cId="3091339263" sldId="426"/>
        </pc:sldMkLst>
      </pc:sldChg>
      <pc:sldChg chg="del">
        <pc:chgData name="Kulinich Bohdan" userId="48e65c9f34e137d0" providerId="LiveId" clId="{466F90E8-A29F-42D9-923A-95EBF07DE3BB}" dt="2020-04-06T14:55:27.394" v="4267" actId="47"/>
        <pc:sldMkLst>
          <pc:docMk/>
          <pc:sldMk cId="580060007" sldId="427"/>
        </pc:sldMkLst>
      </pc:sldChg>
      <pc:sldChg chg="del">
        <pc:chgData name="Kulinich Bohdan" userId="48e65c9f34e137d0" providerId="LiveId" clId="{466F90E8-A29F-42D9-923A-95EBF07DE3BB}" dt="2020-04-06T14:55:27.394" v="4267" actId="47"/>
        <pc:sldMkLst>
          <pc:docMk/>
          <pc:sldMk cId="3041077830" sldId="428"/>
        </pc:sldMkLst>
      </pc:sldChg>
      <pc:sldChg chg="del">
        <pc:chgData name="Kulinich Bohdan" userId="48e65c9f34e137d0" providerId="LiveId" clId="{466F90E8-A29F-42D9-923A-95EBF07DE3BB}" dt="2020-04-06T14:55:27.394" v="4267" actId="47"/>
        <pc:sldMkLst>
          <pc:docMk/>
          <pc:sldMk cId="1678771761" sldId="431"/>
        </pc:sldMkLst>
      </pc:sldChg>
      <pc:sldChg chg="add del">
        <pc:chgData name="Kulinich Bohdan" userId="48e65c9f34e137d0" providerId="LiveId" clId="{466F90E8-A29F-42D9-923A-95EBF07DE3BB}" dt="2020-04-06T14:55:27.394" v="4267" actId="47"/>
        <pc:sldMkLst>
          <pc:docMk/>
          <pc:sldMk cId="1970943699" sldId="432"/>
        </pc:sldMkLst>
      </pc:sldChg>
      <pc:sldChg chg="add del">
        <pc:chgData name="Kulinich Bohdan" userId="48e65c9f34e137d0" providerId="LiveId" clId="{466F90E8-A29F-42D9-923A-95EBF07DE3BB}" dt="2020-04-02T10:59:49.284" v="119"/>
        <pc:sldMkLst>
          <pc:docMk/>
          <pc:sldMk cId="56345791" sldId="433"/>
        </pc:sldMkLst>
      </pc:sldChg>
      <pc:sldChg chg="addSp delSp modSp add del mod modAnim">
        <pc:chgData name="Kulinich Bohdan" userId="48e65c9f34e137d0" providerId="LiveId" clId="{466F90E8-A29F-42D9-923A-95EBF07DE3BB}" dt="2020-04-06T14:55:27.394" v="4267" actId="47"/>
        <pc:sldMkLst>
          <pc:docMk/>
          <pc:sldMk cId="1516208610" sldId="433"/>
        </pc:sldMkLst>
        <pc:spChg chg="add">
          <ac:chgData name="Kulinich Bohdan" userId="48e65c9f34e137d0" providerId="LiveId" clId="{466F90E8-A29F-42D9-923A-95EBF07DE3BB}" dt="2020-04-02T11:08:14.145" v="214"/>
          <ac:spMkLst>
            <pc:docMk/>
            <pc:sldMk cId="1516208610" sldId="433"/>
            <ac:spMk id="8" creationId="{735F88B0-CFDB-4197-96AF-A2394DA02F15}"/>
          </ac:spMkLst>
        </pc:spChg>
        <pc:spChg chg="add ord">
          <ac:chgData name="Kulinich Bohdan" userId="48e65c9f34e137d0" providerId="LiveId" clId="{466F90E8-A29F-42D9-923A-95EBF07DE3BB}" dt="2020-04-02T11:20:10.588" v="338" actId="167"/>
          <ac:spMkLst>
            <pc:docMk/>
            <pc:sldMk cId="1516208610" sldId="433"/>
            <ac:spMk id="9" creationId="{EAB97C7E-6FA7-4F3B-8CFC-EA66888E8E7E}"/>
          </ac:spMkLst>
        </pc:spChg>
        <pc:spChg chg="add mod">
          <ac:chgData name="Kulinich Bohdan" userId="48e65c9f34e137d0" providerId="LiveId" clId="{466F90E8-A29F-42D9-923A-95EBF07DE3BB}" dt="2020-04-02T11:13:14.956" v="262" actId="1076"/>
          <ac:spMkLst>
            <pc:docMk/>
            <pc:sldMk cId="1516208610" sldId="433"/>
            <ac:spMk id="27" creationId="{EEDFE47A-C5C0-419A-85EF-777EF5ADA963}"/>
          </ac:spMkLst>
        </pc:spChg>
        <pc:spChg chg="add mod ord">
          <ac:chgData name="Kulinich Bohdan" userId="48e65c9f34e137d0" providerId="LiveId" clId="{466F90E8-A29F-42D9-923A-95EBF07DE3BB}" dt="2020-04-02T11:20:07.257" v="337" actId="167"/>
          <ac:spMkLst>
            <pc:docMk/>
            <pc:sldMk cId="1516208610" sldId="433"/>
            <ac:spMk id="30" creationId="{C1F0D47A-72DE-4AFE-8B63-926804CB0BE1}"/>
          </ac:spMkLst>
        </pc:spChg>
        <pc:grpChg chg="add mod">
          <ac:chgData name="Kulinich Bohdan" userId="48e65c9f34e137d0" providerId="LiveId" clId="{466F90E8-A29F-42D9-923A-95EBF07DE3BB}" dt="2020-04-02T11:12:13.973" v="259" actId="1076"/>
          <ac:grpSpMkLst>
            <pc:docMk/>
            <pc:sldMk cId="1516208610" sldId="433"/>
            <ac:grpSpMk id="26" creationId="{0495ED7B-4AFE-4341-8556-425DBF630C37}"/>
          </ac:grpSpMkLst>
        </pc:grpChg>
        <pc:grpChg chg="add mod">
          <ac:chgData name="Kulinich Bohdan" userId="48e65c9f34e137d0" providerId="LiveId" clId="{466F90E8-A29F-42D9-923A-95EBF07DE3BB}" dt="2020-04-02T11:14:15.646" v="280" actId="164"/>
          <ac:grpSpMkLst>
            <pc:docMk/>
            <pc:sldMk cId="1516208610" sldId="433"/>
            <ac:grpSpMk id="28" creationId="{150FFCD9-C927-4DB5-9B54-FF042CFB1539}"/>
          </ac:grpSpMkLst>
        </pc:grpChg>
        <pc:grpChg chg="add mod">
          <ac:chgData name="Kulinich Bohdan" userId="48e65c9f34e137d0" providerId="LiveId" clId="{466F90E8-A29F-42D9-923A-95EBF07DE3BB}" dt="2020-04-02T11:14:40.558" v="287" actId="164"/>
          <ac:grpSpMkLst>
            <pc:docMk/>
            <pc:sldMk cId="1516208610" sldId="433"/>
            <ac:grpSpMk id="29" creationId="{EC7EC7ED-0019-499E-837C-33AA9A57D4A0}"/>
          </ac:grpSpMkLst>
        </pc:grpChg>
        <pc:cxnChg chg="add del">
          <ac:chgData name="Kulinich Bohdan" userId="48e65c9f34e137d0" providerId="LiveId" clId="{466F90E8-A29F-42D9-923A-95EBF07DE3BB}" dt="2020-04-02T11:09:46.467" v="218" actId="21"/>
          <ac:cxnSpMkLst>
            <pc:docMk/>
            <pc:sldMk cId="1516208610" sldId="433"/>
            <ac:cxnSpMk id="2" creationId="{05E9E0F8-125A-4A42-95F8-5CD56CDD72A3}"/>
          </ac:cxnSpMkLst>
        </pc:cxnChg>
        <pc:cxnChg chg="add">
          <ac:chgData name="Kulinich Bohdan" userId="48e65c9f34e137d0" providerId="LiveId" clId="{466F90E8-A29F-42D9-923A-95EBF07DE3BB}" dt="2020-04-02T11:08:14.145" v="214"/>
          <ac:cxnSpMkLst>
            <pc:docMk/>
            <pc:sldMk cId="1516208610" sldId="433"/>
            <ac:cxnSpMk id="3" creationId="{41A3814C-DAF3-4C5F-825D-D2DF2CE958F1}"/>
          </ac:cxnSpMkLst>
        </pc:cxnChg>
        <pc:cxnChg chg="add">
          <ac:chgData name="Kulinich Bohdan" userId="48e65c9f34e137d0" providerId="LiveId" clId="{466F90E8-A29F-42D9-923A-95EBF07DE3BB}" dt="2020-04-02T11:08:14.145" v="214"/>
          <ac:cxnSpMkLst>
            <pc:docMk/>
            <pc:sldMk cId="1516208610" sldId="433"/>
            <ac:cxnSpMk id="4" creationId="{81EBC620-646F-41B7-BE23-8A64C0C07682}"/>
          </ac:cxnSpMkLst>
        </pc:cxnChg>
        <pc:cxnChg chg="add del">
          <ac:chgData name="Kulinich Bohdan" userId="48e65c9f34e137d0" providerId="LiveId" clId="{466F90E8-A29F-42D9-923A-95EBF07DE3BB}" dt="2020-04-02T11:09:34.179" v="215" actId="478"/>
          <ac:cxnSpMkLst>
            <pc:docMk/>
            <pc:sldMk cId="1516208610" sldId="433"/>
            <ac:cxnSpMk id="5" creationId="{AA3239EB-FE03-402D-8F7D-8B7E7413C6F8}"/>
          </ac:cxnSpMkLst>
        </pc:cxnChg>
        <pc:cxnChg chg="add mod">
          <ac:chgData name="Kulinich Bohdan" userId="48e65c9f34e137d0" providerId="LiveId" clId="{466F90E8-A29F-42D9-923A-95EBF07DE3BB}" dt="2020-04-02T11:10:36.379" v="230" actId="208"/>
          <ac:cxnSpMkLst>
            <pc:docMk/>
            <pc:sldMk cId="1516208610" sldId="433"/>
            <ac:cxnSpMk id="6" creationId="{C2288FEF-48CE-42A6-B7E3-2929189B1C2D}"/>
          </ac:cxnSpMkLst>
        </pc:cxnChg>
        <pc:cxnChg chg="add mod">
          <ac:chgData name="Kulinich Bohdan" userId="48e65c9f34e137d0" providerId="LiveId" clId="{466F90E8-A29F-42D9-923A-95EBF07DE3BB}" dt="2020-04-02T11:10:36.379" v="230" actId="208"/>
          <ac:cxnSpMkLst>
            <pc:docMk/>
            <pc:sldMk cId="1516208610" sldId="433"/>
            <ac:cxnSpMk id="7" creationId="{09A4E76C-6BA2-42F4-B498-9FC6B6F7127E}"/>
          </ac:cxnSpMkLst>
        </pc:cxnChg>
        <pc:cxnChg chg="add mod ord">
          <ac:chgData name="Kulinich Bohdan" userId="48e65c9f34e137d0" providerId="LiveId" clId="{466F90E8-A29F-42D9-923A-95EBF07DE3BB}" dt="2020-04-02T11:13:44.120" v="268" actId="167"/>
          <ac:cxnSpMkLst>
            <pc:docMk/>
            <pc:sldMk cId="1516208610" sldId="433"/>
            <ac:cxnSpMk id="11" creationId="{FB597C3B-05CC-482C-A90B-32D7E535355B}"/>
          </ac:cxnSpMkLst>
        </pc:cxnChg>
        <pc:cxnChg chg="add mod">
          <ac:chgData name="Kulinich Bohdan" userId="48e65c9f34e137d0" providerId="LiveId" clId="{466F90E8-A29F-42D9-923A-95EBF07DE3BB}" dt="2020-04-02T11:14:40.558" v="287" actId="164"/>
          <ac:cxnSpMkLst>
            <pc:docMk/>
            <pc:sldMk cId="1516208610" sldId="433"/>
            <ac:cxnSpMk id="14" creationId="{73F5BABB-2A35-4D1F-A1F0-CCEA892778F2}"/>
          </ac:cxnSpMkLst>
        </pc:cxnChg>
        <pc:cxnChg chg="add mod">
          <ac:chgData name="Kulinich Bohdan" userId="48e65c9f34e137d0" providerId="LiveId" clId="{466F90E8-A29F-42D9-923A-95EBF07DE3BB}" dt="2020-04-02T11:14:40.558" v="287" actId="164"/>
          <ac:cxnSpMkLst>
            <pc:docMk/>
            <pc:sldMk cId="1516208610" sldId="433"/>
            <ac:cxnSpMk id="15" creationId="{C1DFD587-A436-4CCD-9E24-133D14642B74}"/>
          </ac:cxnSpMkLst>
        </pc:cxnChg>
        <pc:cxnChg chg="add mod">
          <ac:chgData name="Kulinich Bohdan" userId="48e65c9f34e137d0" providerId="LiveId" clId="{466F90E8-A29F-42D9-923A-95EBF07DE3BB}" dt="2020-04-02T11:14:15.646" v="280" actId="164"/>
          <ac:cxnSpMkLst>
            <pc:docMk/>
            <pc:sldMk cId="1516208610" sldId="433"/>
            <ac:cxnSpMk id="16" creationId="{7DA1688E-45A7-4EA9-974A-65972FD97DF1}"/>
          </ac:cxnSpMkLst>
        </pc:cxnChg>
        <pc:cxnChg chg="add mod">
          <ac:chgData name="Kulinich Bohdan" userId="48e65c9f34e137d0" providerId="LiveId" clId="{466F90E8-A29F-42D9-923A-95EBF07DE3BB}" dt="2020-04-02T11:14:15.646" v="280" actId="164"/>
          <ac:cxnSpMkLst>
            <pc:docMk/>
            <pc:sldMk cId="1516208610" sldId="433"/>
            <ac:cxnSpMk id="20" creationId="{2DD6FA66-9AE1-4088-8D46-CD4302E1AA5F}"/>
          </ac:cxnSpMkLst>
        </pc:cxnChg>
        <pc:cxnChg chg="add mod">
          <ac:chgData name="Kulinich Bohdan" userId="48e65c9f34e137d0" providerId="LiveId" clId="{466F90E8-A29F-42D9-923A-95EBF07DE3BB}" dt="2020-04-02T11:12:24.763" v="260" actId="693"/>
          <ac:cxnSpMkLst>
            <pc:docMk/>
            <pc:sldMk cId="1516208610" sldId="433"/>
            <ac:cxnSpMk id="24" creationId="{FA2A70FC-EC4D-479F-AD50-A9B4BF8626BC}"/>
          </ac:cxnSpMkLst>
        </pc:cxnChg>
        <pc:cxnChg chg="add mod">
          <ac:chgData name="Kulinich Bohdan" userId="48e65c9f34e137d0" providerId="LiveId" clId="{466F90E8-A29F-42D9-923A-95EBF07DE3BB}" dt="2020-04-02T11:12:24.763" v="260" actId="693"/>
          <ac:cxnSpMkLst>
            <pc:docMk/>
            <pc:sldMk cId="1516208610" sldId="433"/>
            <ac:cxnSpMk id="25" creationId="{ACF92C3F-FF30-44ED-974B-A99C8C1C78E5}"/>
          </ac:cxnSpMkLst>
        </pc:cxnChg>
      </pc:sldChg>
      <pc:sldChg chg="add del">
        <pc:chgData name="Kulinich Bohdan" userId="48e65c9f34e137d0" providerId="LiveId" clId="{466F90E8-A29F-42D9-923A-95EBF07DE3BB}" dt="2020-04-06T14:55:27.394" v="4267" actId="47"/>
        <pc:sldMkLst>
          <pc:docMk/>
          <pc:sldMk cId="737052596" sldId="434"/>
        </pc:sldMkLst>
      </pc:sldChg>
      <pc:sldChg chg="addSp delSp modSp add mod modTransition delAnim modAnim">
        <pc:chgData name="Kulinich Bohdan" userId="48e65c9f34e137d0" providerId="LiveId" clId="{466F90E8-A29F-42D9-923A-95EBF07DE3BB}" dt="2020-04-05T08:49:24.099" v="1472"/>
        <pc:sldMkLst>
          <pc:docMk/>
          <pc:sldMk cId="3901129600" sldId="435"/>
        </pc:sldMkLst>
        <pc:spChg chg="mod">
          <ac:chgData name="Kulinich Bohdan" userId="48e65c9f34e137d0" providerId="LiveId" clId="{466F90E8-A29F-42D9-923A-95EBF07DE3BB}" dt="2020-04-05T08:37:13.173" v="1372" actId="14429"/>
          <ac:spMkLst>
            <pc:docMk/>
            <pc:sldMk cId="3901129600" sldId="435"/>
            <ac:spMk id="3" creationId="{00000000-0000-0000-0000-000000000000}"/>
          </ac:spMkLst>
        </pc:spChg>
        <pc:spChg chg="mod">
          <ac:chgData name="Kulinich Bohdan" userId="48e65c9f34e137d0" providerId="LiveId" clId="{466F90E8-A29F-42D9-923A-95EBF07DE3BB}" dt="2020-04-05T08:37:12.657" v="1371" actId="14429"/>
          <ac:spMkLst>
            <pc:docMk/>
            <pc:sldMk cId="3901129600" sldId="435"/>
            <ac:spMk id="4" creationId="{00000000-0000-0000-0000-000000000000}"/>
          </ac:spMkLst>
        </pc:spChg>
        <pc:spChg chg="add mod ord">
          <ac:chgData name="Kulinich Bohdan" userId="48e65c9f34e137d0" providerId="LiveId" clId="{466F90E8-A29F-42D9-923A-95EBF07DE3BB}" dt="2020-04-05T08:37:14.043" v="1374" actId="14429"/>
          <ac:spMkLst>
            <pc:docMk/>
            <pc:sldMk cId="3901129600" sldId="435"/>
            <ac:spMk id="6" creationId="{7A477E61-72C8-4951-A6A6-A66E718BA6ED}"/>
          </ac:spMkLst>
        </pc:spChg>
        <pc:spChg chg="add mod">
          <ac:chgData name="Kulinich Bohdan" userId="48e65c9f34e137d0" providerId="LiveId" clId="{466F90E8-A29F-42D9-923A-95EBF07DE3BB}" dt="2020-04-05T08:36:58.183" v="1350" actId="14429"/>
          <ac:spMkLst>
            <pc:docMk/>
            <pc:sldMk cId="3901129600" sldId="435"/>
            <ac:spMk id="24" creationId="{8C58A062-1CAC-4392-903A-89DD4200E87E}"/>
          </ac:spMkLst>
        </pc:spChg>
        <pc:spChg chg="add mod">
          <ac:chgData name="Kulinich Bohdan" userId="48e65c9f34e137d0" providerId="LiveId" clId="{466F90E8-A29F-42D9-923A-95EBF07DE3BB}" dt="2020-04-05T08:36:57.726" v="1349" actId="14429"/>
          <ac:spMkLst>
            <pc:docMk/>
            <pc:sldMk cId="3901129600" sldId="435"/>
            <ac:spMk id="25" creationId="{40810D03-D687-4463-AC18-A76C5038A760}"/>
          </ac:spMkLst>
        </pc:spChg>
        <pc:spChg chg="add mod">
          <ac:chgData name="Kulinich Bohdan" userId="48e65c9f34e137d0" providerId="LiveId" clId="{466F90E8-A29F-42D9-923A-95EBF07DE3BB}" dt="2020-04-05T08:36:57.271" v="1348" actId="14429"/>
          <ac:spMkLst>
            <pc:docMk/>
            <pc:sldMk cId="3901129600" sldId="435"/>
            <ac:spMk id="26" creationId="{C56054AE-CD00-42FF-9169-67F5720E2A12}"/>
          </ac:spMkLst>
        </pc:spChg>
        <pc:spChg chg="mod">
          <ac:chgData name="Kulinich Bohdan" userId="48e65c9f34e137d0" providerId="LiveId" clId="{466F90E8-A29F-42D9-923A-95EBF07DE3BB}" dt="2020-04-05T08:36:55.853" v="1345" actId="14429"/>
          <ac:spMkLst>
            <pc:docMk/>
            <pc:sldMk cId="3901129600" sldId="435"/>
            <ac:spMk id="31" creationId="{B0DC8455-A531-4947-AEB6-4326799B7F23}"/>
          </ac:spMkLst>
        </pc:spChg>
        <pc:spChg chg="mod">
          <ac:chgData name="Kulinich Bohdan" userId="48e65c9f34e137d0" providerId="LiveId" clId="{466F90E8-A29F-42D9-923A-95EBF07DE3BB}" dt="2020-04-05T08:36:54.291" v="1342" actId="14429"/>
          <ac:spMkLst>
            <pc:docMk/>
            <pc:sldMk cId="3901129600" sldId="435"/>
            <ac:spMk id="34" creationId="{9F90CA88-A550-49F3-8CC7-C791B71BA224}"/>
          </ac:spMkLst>
        </pc:spChg>
        <pc:spChg chg="mod topLvl">
          <ac:chgData name="Kulinich Bohdan" userId="48e65c9f34e137d0" providerId="LiveId" clId="{466F90E8-A29F-42D9-923A-95EBF07DE3BB}" dt="2020-04-05T08:35:19.264" v="1325" actId="165"/>
          <ac:spMkLst>
            <pc:docMk/>
            <pc:sldMk cId="3901129600" sldId="435"/>
            <ac:spMk id="37" creationId="{65DC443C-A10B-4EFC-830B-F9C9DF43269A}"/>
          </ac:spMkLst>
        </pc:spChg>
        <pc:spChg chg="mod topLvl">
          <ac:chgData name="Kulinich Bohdan" userId="48e65c9f34e137d0" providerId="LiveId" clId="{466F90E8-A29F-42D9-923A-95EBF07DE3BB}" dt="2020-04-05T08:35:19.264" v="1325" actId="165"/>
          <ac:spMkLst>
            <pc:docMk/>
            <pc:sldMk cId="3901129600" sldId="435"/>
            <ac:spMk id="40" creationId="{1B616EC6-73C7-4D4C-907F-8415F55E317B}"/>
          </ac:spMkLst>
        </pc:spChg>
        <pc:spChg chg="add mod">
          <ac:chgData name="Kulinich Bohdan" userId="48e65c9f34e137d0" providerId="LiveId" clId="{466F90E8-A29F-42D9-923A-95EBF07DE3BB}" dt="2020-04-02T13:40:00.326" v="553" actId="14100"/>
          <ac:spMkLst>
            <pc:docMk/>
            <pc:sldMk cId="3901129600" sldId="435"/>
            <ac:spMk id="43" creationId="{0639035C-B727-4C86-A2BD-0B344339A447}"/>
          </ac:spMkLst>
        </pc:spChg>
        <pc:spChg chg="add mod ord">
          <ac:chgData name="Kulinich Bohdan" userId="48e65c9f34e137d0" providerId="LiveId" clId="{466F90E8-A29F-42D9-923A-95EBF07DE3BB}" dt="2020-04-05T08:37:35.500" v="1376" actId="14429"/>
          <ac:spMkLst>
            <pc:docMk/>
            <pc:sldMk cId="3901129600" sldId="435"/>
            <ac:spMk id="44" creationId="{C42F0135-58DF-45CE-B7E2-26C6852948A1}"/>
          </ac:spMkLst>
        </pc:spChg>
        <pc:spChg chg="add mod">
          <ac:chgData name="Kulinich Bohdan" userId="48e65c9f34e137d0" providerId="LiveId" clId="{466F90E8-A29F-42D9-923A-95EBF07DE3BB}" dt="2020-04-03T13:06:17.779" v="668" actId="14100"/>
          <ac:spMkLst>
            <pc:docMk/>
            <pc:sldMk cId="3901129600" sldId="435"/>
            <ac:spMk id="45" creationId="{C1627397-AFCD-4721-A515-444383309338}"/>
          </ac:spMkLst>
        </pc:spChg>
        <pc:spChg chg="add mod ord">
          <ac:chgData name="Kulinich Bohdan" userId="48e65c9f34e137d0" providerId="LiveId" clId="{466F90E8-A29F-42D9-923A-95EBF07DE3BB}" dt="2020-04-05T08:32:53.610" v="1239" actId="14429"/>
          <ac:spMkLst>
            <pc:docMk/>
            <pc:sldMk cId="3901129600" sldId="435"/>
            <ac:spMk id="48" creationId="{A5EE46A3-DF4F-4344-BD17-C3B49945250B}"/>
          </ac:spMkLst>
        </pc:spChg>
        <pc:spChg chg="add mod">
          <ac:chgData name="Kulinich Bohdan" userId="48e65c9f34e137d0" providerId="LiveId" clId="{466F90E8-A29F-42D9-923A-95EBF07DE3BB}" dt="2020-04-05T08:32:45.487" v="1233" actId="14429"/>
          <ac:spMkLst>
            <pc:docMk/>
            <pc:sldMk cId="3901129600" sldId="435"/>
            <ac:spMk id="50" creationId="{6290660C-B599-4C18-95D7-0A4BFAB84709}"/>
          </ac:spMkLst>
        </pc:spChg>
        <pc:spChg chg="mod">
          <ac:chgData name="Kulinich Bohdan" userId="48e65c9f34e137d0" providerId="LiveId" clId="{466F90E8-A29F-42D9-923A-95EBF07DE3BB}" dt="2020-04-05T08:37:12.163" v="1370" actId="14429"/>
          <ac:spMkLst>
            <pc:docMk/>
            <pc:sldMk cId="3901129600" sldId="435"/>
            <ac:spMk id="52" creationId="{8B57CC6B-04A4-44F1-B093-CBFE4C9274DA}"/>
          </ac:spMkLst>
        </pc:spChg>
        <pc:spChg chg="mod">
          <ac:chgData name="Kulinich Bohdan" userId="48e65c9f34e137d0" providerId="LiveId" clId="{466F90E8-A29F-42D9-923A-95EBF07DE3BB}" dt="2020-04-05T08:37:11.709" v="1369" actId="14429"/>
          <ac:spMkLst>
            <pc:docMk/>
            <pc:sldMk cId="3901129600" sldId="435"/>
            <ac:spMk id="53" creationId="{11EB2476-4AE4-49AF-8D05-4D7B74F52865}"/>
          </ac:spMkLst>
        </pc:spChg>
        <pc:spChg chg="mod">
          <ac:chgData name="Kulinich Bohdan" userId="48e65c9f34e137d0" providerId="LiveId" clId="{466F90E8-A29F-42D9-923A-95EBF07DE3BB}" dt="2020-04-05T08:37:11.244" v="1368" actId="14429"/>
          <ac:spMkLst>
            <pc:docMk/>
            <pc:sldMk cId="3901129600" sldId="435"/>
            <ac:spMk id="54" creationId="{1D108806-4740-4D98-AB74-6C800032CC75}"/>
          </ac:spMkLst>
        </pc:spChg>
        <pc:spChg chg="mod">
          <ac:chgData name="Kulinich Bohdan" userId="48e65c9f34e137d0" providerId="LiveId" clId="{466F90E8-A29F-42D9-923A-95EBF07DE3BB}" dt="2020-04-05T08:37:06.209" v="1361" actId="14429"/>
          <ac:spMkLst>
            <pc:docMk/>
            <pc:sldMk cId="3901129600" sldId="435"/>
            <ac:spMk id="61" creationId="{712B8B7A-132C-4ED6-82BF-D452AA77C472}"/>
          </ac:spMkLst>
        </pc:spChg>
        <pc:spChg chg="mod">
          <ac:chgData name="Kulinich Bohdan" userId="48e65c9f34e137d0" providerId="LiveId" clId="{466F90E8-A29F-42D9-923A-95EBF07DE3BB}" dt="2020-04-05T08:36:58.647" v="1351" actId="14429"/>
          <ac:spMkLst>
            <pc:docMk/>
            <pc:sldMk cId="3901129600" sldId="435"/>
            <ac:spMk id="71" creationId="{CC8A9DCE-59E4-48EA-B50B-5E617C8E2A52}"/>
          </ac:spMkLst>
        </pc:spChg>
        <pc:spChg chg="add mod">
          <ac:chgData name="Kulinich Bohdan" userId="48e65c9f34e137d0" providerId="LiveId" clId="{466F90E8-A29F-42D9-923A-95EBF07DE3BB}" dt="2020-04-05T08:32:45.924" v="1234" actId="14429"/>
          <ac:spMkLst>
            <pc:docMk/>
            <pc:sldMk cId="3901129600" sldId="435"/>
            <ac:spMk id="81" creationId="{9431EA2D-0A93-45B5-8DD0-21B900E10C58}"/>
          </ac:spMkLst>
        </pc:spChg>
        <pc:spChg chg="add mod ord">
          <ac:chgData name="Kulinich Bohdan" userId="48e65c9f34e137d0" providerId="LiveId" clId="{466F90E8-A29F-42D9-923A-95EBF07DE3BB}" dt="2020-04-05T08:32:44.237" v="1230" actId="14429"/>
          <ac:spMkLst>
            <pc:docMk/>
            <pc:sldMk cId="3901129600" sldId="435"/>
            <ac:spMk id="82" creationId="{B3F13440-A4EE-4A30-8E2F-42FB2520E6DE}"/>
          </ac:spMkLst>
        </pc:spChg>
        <pc:spChg chg="add mod">
          <ac:chgData name="Kulinich Bohdan" userId="48e65c9f34e137d0" providerId="LiveId" clId="{466F90E8-A29F-42D9-923A-95EBF07DE3BB}" dt="2020-04-05T08:32:41.706" v="1229" actId="14429"/>
          <ac:spMkLst>
            <pc:docMk/>
            <pc:sldMk cId="3901129600" sldId="435"/>
            <ac:spMk id="84" creationId="{1AADE87B-2D56-4402-B18A-D97CB3B894F3}"/>
          </ac:spMkLst>
        </pc:spChg>
        <pc:spChg chg="add mod">
          <ac:chgData name="Kulinich Bohdan" userId="48e65c9f34e137d0" providerId="LiveId" clId="{466F90E8-A29F-42D9-923A-95EBF07DE3BB}" dt="2020-04-05T08:32:44.659" v="1231" actId="14429"/>
          <ac:spMkLst>
            <pc:docMk/>
            <pc:sldMk cId="3901129600" sldId="435"/>
            <ac:spMk id="85" creationId="{DE61440B-1D36-4674-856B-1CD33BE80F57}"/>
          </ac:spMkLst>
        </pc:spChg>
        <pc:spChg chg="add mod">
          <ac:chgData name="Kulinich Bohdan" userId="48e65c9f34e137d0" providerId="LiveId" clId="{466F90E8-A29F-42D9-923A-95EBF07DE3BB}" dt="2020-04-05T08:32:41.285" v="1228" actId="14429"/>
          <ac:spMkLst>
            <pc:docMk/>
            <pc:sldMk cId="3901129600" sldId="435"/>
            <ac:spMk id="86" creationId="{13C2D1B1-EBD5-4D81-B813-DB98222EB444}"/>
          </ac:spMkLst>
        </pc:spChg>
        <pc:spChg chg="add mod">
          <ac:chgData name="Kulinich Bohdan" userId="48e65c9f34e137d0" providerId="LiveId" clId="{466F90E8-A29F-42D9-923A-95EBF07DE3BB}" dt="2020-04-05T08:49:11.251" v="1468" actId="1076"/>
          <ac:spMkLst>
            <pc:docMk/>
            <pc:sldMk cId="3901129600" sldId="435"/>
            <ac:spMk id="89" creationId="{9FDDA9E1-9A84-4BE2-80A1-0B9DA705C201}"/>
          </ac:spMkLst>
        </pc:spChg>
        <pc:grpChg chg="add mod ord">
          <ac:chgData name="Kulinich Bohdan" userId="48e65c9f34e137d0" providerId="LiveId" clId="{466F90E8-A29F-42D9-923A-95EBF07DE3BB}" dt="2020-04-05T08:36:53.501" v="1341" actId="14429"/>
          <ac:grpSpMkLst>
            <pc:docMk/>
            <pc:sldMk cId="3901129600" sldId="435"/>
            <ac:grpSpMk id="29" creationId="{5CC4E107-0666-462E-BFB0-3564007C3F4B}"/>
          </ac:grpSpMkLst>
        </pc:grpChg>
        <pc:grpChg chg="add del mod">
          <ac:chgData name="Kulinich Bohdan" userId="48e65c9f34e137d0" providerId="LiveId" clId="{466F90E8-A29F-42D9-923A-95EBF07DE3BB}" dt="2020-04-05T08:35:19.264" v="1325" actId="165"/>
          <ac:grpSpMkLst>
            <pc:docMk/>
            <pc:sldMk cId="3901129600" sldId="435"/>
            <ac:grpSpMk id="35" creationId="{143D8785-5392-49D8-8D46-6413A5CB7138}"/>
          </ac:grpSpMkLst>
        </pc:grpChg>
        <pc:grpChg chg="mod">
          <ac:chgData name="Kulinich Bohdan" userId="48e65c9f34e137d0" providerId="LiveId" clId="{466F90E8-A29F-42D9-923A-95EBF07DE3BB}" dt="2020-04-05T08:37:03.811" v="1358" actId="14429"/>
          <ac:grpSpMkLst>
            <pc:docMk/>
            <pc:sldMk cId="3901129600" sldId="435"/>
            <ac:grpSpMk id="62" creationId="{48250D8B-410C-4B96-AC65-34B2F08DAD2B}"/>
          </ac:grpSpMkLst>
        </pc:grpChg>
        <pc:grpChg chg="mod">
          <ac:chgData name="Kulinich Bohdan" userId="48e65c9f34e137d0" providerId="LiveId" clId="{466F90E8-A29F-42D9-923A-95EBF07DE3BB}" dt="2020-04-05T08:37:01.877" v="1355" actId="14429"/>
          <ac:grpSpMkLst>
            <pc:docMk/>
            <pc:sldMk cId="3901129600" sldId="435"/>
            <ac:grpSpMk id="65" creationId="{DEB6A918-8778-4C7E-B222-1CF9D0B2C470}"/>
          </ac:grpSpMkLst>
        </pc:grpChg>
        <pc:grpChg chg="mod">
          <ac:chgData name="Kulinich Bohdan" userId="48e65c9f34e137d0" providerId="LiveId" clId="{466F90E8-A29F-42D9-923A-95EBF07DE3BB}" dt="2020-04-05T08:36:59.119" v="1352" actId="14429"/>
          <ac:grpSpMkLst>
            <pc:docMk/>
            <pc:sldMk cId="3901129600" sldId="435"/>
            <ac:grpSpMk id="68" creationId="{6538E8A9-DE37-48C3-B00E-3ED7175C58AA}"/>
          </ac:grpSpMkLst>
        </pc:grpChg>
        <pc:picChg chg="add mod ord modCrop">
          <ac:chgData name="Kulinich Bohdan" userId="48e65c9f34e137d0" providerId="LiveId" clId="{466F90E8-A29F-42D9-923A-95EBF07DE3BB}" dt="2020-04-05T08:36:56.805" v="1347" actId="14429"/>
          <ac:picMkLst>
            <pc:docMk/>
            <pc:sldMk cId="3901129600" sldId="435"/>
            <ac:picMk id="5" creationId="{F2FAE7AB-56C4-4E02-B2F4-3B58DCE8A597}"/>
          </ac:picMkLst>
        </pc:picChg>
        <pc:picChg chg="add mod">
          <ac:chgData name="Kulinich Bohdan" userId="48e65c9f34e137d0" providerId="LiveId" clId="{466F90E8-A29F-42D9-923A-95EBF07DE3BB}" dt="2020-04-05T08:32:47.549" v="1235" actId="14429"/>
          <ac:picMkLst>
            <pc:docMk/>
            <pc:sldMk cId="3901129600" sldId="435"/>
            <ac:picMk id="80" creationId="{30916467-AE86-4AFA-A242-8F5834900A70}"/>
          </ac:picMkLst>
        </pc:picChg>
        <pc:cxnChg chg="mod">
          <ac:chgData name="Kulinich Bohdan" userId="48e65c9f34e137d0" providerId="LiveId" clId="{466F90E8-A29F-42D9-923A-95EBF07DE3BB}" dt="2020-04-05T08:36:56.357" v="1346" actId="14429"/>
          <ac:cxnSpMkLst>
            <pc:docMk/>
            <pc:sldMk cId="3901129600" sldId="435"/>
            <ac:cxnSpMk id="30" creationId="{B7CCA21F-5F54-4AE2-8830-E4E32D7E041F}"/>
          </ac:cxnSpMkLst>
        </pc:cxnChg>
        <pc:cxnChg chg="mod">
          <ac:chgData name="Kulinich Bohdan" userId="48e65c9f34e137d0" providerId="LiveId" clId="{466F90E8-A29F-42D9-923A-95EBF07DE3BB}" dt="2020-04-05T08:36:55.474" v="1344" actId="14429"/>
          <ac:cxnSpMkLst>
            <pc:docMk/>
            <pc:sldMk cId="3901129600" sldId="435"/>
            <ac:cxnSpMk id="32" creationId="{40825BE1-D751-4164-BF02-9BC648B16EAC}"/>
          </ac:cxnSpMkLst>
        </pc:cxnChg>
        <pc:cxnChg chg="mod">
          <ac:chgData name="Kulinich Bohdan" userId="48e65c9f34e137d0" providerId="LiveId" clId="{466F90E8-A29F-42D9-923A-95EBF07DE3BB}" dt="2020-04-05T08:36:54.879" v="1343" actId="14429"/>
          <ac:cxnSpMkLst>
            <pc:docMk/>
            <pc:sldMk cId="3901129600" sldId="435"/>
            <ac:cxnSpMk id="33" creationId="{23BE580C-563B-448B-B4E0-2DE4D0BB502D}"/>
          </ac:cxnSpMkLst>
        </pc:cxnChg>
        <pc:cxnChg chg="mod ord topLvl">
          <ac:chgData name="Kulinich Bohdan" userId="48e65c9f34e137d0" providerId="LiveId" clId="{466F90E8-A29F-42D9-923A-95EBF07DE3BB}" dt="2020-04-05T08:35:19.264" v="1325" actId="165"/>
          <ac:cxnSpMkLst>
            <pc:docMk/>
            <pc:sldMk cId="3901129600" sldId="435"/>
            <ac:cxnSpMk id="36" creationId="{A1AEE452-6A7F-40F8-B71F-D773AF268683}"/>
          </ac:cxnSpMkLst>
        </pc:cxnChg>
        <pc:cxnChg chg="mod topLvl">
          <ac:chgData name="Kulinich Bohdan" userId="48e65c9f34e137d0" providerId="LiveId" clId="{466F90E8-A29F-42D9-923A-95EBF07DE3BB}" dt="2020-04-05T08:35:19.264" v="1325" actId="165"/>
          <ac:cxnSpMkLst>
            <pc:docMk/>
            <pc:sldMk cId="3901129600" sldId="435"/>
            <ac:cxnSpMk id="38" creationId="{39A95C4D-BE9A-4FB7-91C8-CD68DC70C959}"/>
          </ac:cxnSpMkLst>
        </pc:cxnChg>
        <pc:cxnChg chg="mod topLvl">
          <ac:chgData name="Kulinich Bohdan" userId="48e65c9f34e137d0" providerId="LiveId" clId="{466F90E8-A29F-42D9-923A-95EBF07DE3BB}" dt="2020-04-05T08:35:19.264" v="1325" actId="165"/>
          <ac:cxnSpMkLst>
            <pc:docMk/>
            <pc:sldMk cId="3901129600" sldId="435"/>
            <ac:cxnSpMk id="39" creationId="{07C83431-A37E-4A48-9F3B-ECF87E3AE577}"/>
          </ac:cxnSpMkLst>
        </pc:cxnChg>
        <pc:cxnChg chg="add mod">
          <ac:chgData name="Kulinich Bohdan" userId="48e65c9f34e137d0" providerId="LiveId" clId="{466F90E8-A29F-42D9-923A-95EBF07DE3BB}" dt="2020-04-02T13:39:54.348" v="552" actId="14100"/>
          <ac:cxnSpMkLst>
            <pc:docMk/>
            <pc:sldMk cId="3901129600" sldId="435"/>
            <ac:cxnSpMk id="42" creationId="{A7AD3729-2FD2-4AB4-8D01-25C74D667EFB}"/>
          </ac:cxnSpMkLst>
        </pc:cxnChg>
        <pc:cxnChg chg="add mod">
          <ac:chgData name="Kulinich Bohdan" userId="48e65c9f34e137d0" providerId="LiveId" clId="{466F90E8-A29F-42D9-923A-95EBF07DE3BB}" dt="2020-04-03T13:06:37.141" v="672" actId="14100"/>
          <ac:cxnSpMkLst>
            <pc:docMk/>
            <pc:sldMk cId="3901129600" sldId="435"/>
            <ac:cxnSpMk id="46" creationId="{3C55A0DE-4BC1-4786-883F-6BC3CB1E55C4}"/>
          </ac:cxnSpMkLst>
        </pc:cxnChg>
        <pc:cxnChg chg="add mod">
          <ac:chgData name="Kulinich Bohdan" userId="48e65c9f34e137d0" providerId="LiveId" clId="{466F90E8-A29F-42D9-923A-95EBF07DE3BB}" dt="2020-04-03T13:08:24.620" v="695" actId="14100"/>
          <ac:cxnSpMkLst>
            <pc:docMk/>
            <pc:sldMk cId="3901129600" sldId="435"/>
            <ac:cxnSpMk id="49" creationId="{F58A86ED-7469-4DE8-8396-E03C1AE4131B}"/>
          </ac:cxnSpMkLst>
        </pc:cxnChg>
        <pc:cxnChg chg="mod">
          <ac:chgData name="Kulinich Bohdan" userId="48e65c9f34e137d0" providerId="LiveId" clId="{466F90E8-A29F-42D9-923A-95EBF07DE3BB}" dt="2020-04-05T08:37:10.809" v="1367" actId="14429"/>
          <ac:cxnSpMkLst>
            <pc:docMk/>
            <pc:sldMk cId="3901129600" sldId="435"/>
            <ac:cxnSpMk id="55" creationId="{7943F981-3C60-4DFF-9759-6B85FEC3E2A1}"/>
          </ac:cxnSpMkLst>
        </pc:cxnChg>
        <pc:cxnChg chg="mod">
          <ac:chgData name="Kulinich Bohdan" userId="48e65c9f34e137d0" providerId="LiveId" clId="{466F90E8-A29F-42D9-923A-95EBF07DE3BB}" dt="2020-04-05T08:37:10.337" v="1366" actId="14429"/>
          <ac:cxnSpMkLst>
            <pc:docMk/>
            <pc:sldMk cId="3901129600" sldId="435"/>
            <ac:cxnSpMk id="56" creationId="{C125D12B-75CD-44A2-B8C8-68127463DF87}"/>
          </ac:cxnSpMkLst>
        </pc:cxnChg>
        <pc:cxnChg chg="mod">
          <ac:chgData name="Kulinich Bohdan" userId="48e65c9f34e137d0" providerId="LiveId" clId="{466F90E8-A29F-42D9-923A-95EBF07DE3BB}" dt="2020-04-05T08:37:09.903" v="1365" actId="14429"/>
          <ac:cxnSpMkLst>
            <pc:docMk/>
            <pc:sldMk cId="3901129600" sldId="435"/>
            <ac:cxnSpMk id="57" creationId="{C6071330-7B40-4F5A-83C9-6814D86F4B0B}"/>
          </ac:cxnSpMkLst>
        </pc:cxnChg>
        <pc:cxnChg chg="mod">
          <ac:chgData name="Kulinich Bohdan" userId="48e65c9f34e137d0" providerId="LiveId" clId="{466F90E8-A29F-42D9-923A-95EBF07DE3BB}" dt="2020-04-05T08:37:09.446" v="1364" actId="14429"/>
          <ac:cxnSpMkLst>
            <pc:docMk/>
            <pc:sldMk cId="3901129600" sldId="435"/>
            <ac:cxnSpMk id="58" creationId="{CDE22F8F-D962-4FED-8BCC-A9C659789152}"/>
          </ac:cxnSpMkLst>
        </pc:cxnChg>
        <pc:cxnChg chg="mod">
          <ac:chgData name="Kulinich Bohdan" userId="48e65c9f34e137d0" providerId="LiveId" clId="{466F90E8-A29F-42D9-923A-95EBF07DE3BB}" dt="2020-04-05T08:37:08.948" v="1363" actId="14429"/>
          <ac:cxnSpMkLst>
            <pc:docMk/>
            <pc:sldMk cId="3901129600" sldId="435"/>
            <ac:cxnSpMk id="59" creationId="{98EC9B3F-FACF-4F81-AC14-03639B2E9EB9}"/>
          </ac:cxnSpMkLst>
        </pc:cxnChg>
        <pc:cxnChg chg="mod">
          <ac:chgData name="Kulinich Bohdan" userId="48e65c9f34e137d0" providerId="LiveId" clId="{466F90E8-A29F-42D9-923A-95EBF07DE3BB}" dt="2020-04-05T08:37:06.721" v="1362" actId="14429"/>
          <ac:cxnSpMkLst>
            <pc:docMk/>
            <pc:sldMk cId="3901129600" sldId="435"/>
            <ac:cxnSpMk id="60" creationId="{377A5913-C0D3-4A8F-8D98-67F87A69F841}"/>
          </ac:cxnSpMkLst>
        </pc:cxnChg>
        <pc:cxnChg chg="mod">
          <ac:chgData name="Kulinich Bohdan" userId="48e65c9f34e137d0" providerId="LiveId" clId="{466F90E8-A29F-42D9-923A-95EBF07DE3BB}" dt="2020-04-05T08:37:05.566" v="1360" actId="14429"/>
          <ac:cxnSpMkLst>
            <pc:docMk/>
            <pc:sldMk cId="3901129600" sldId="435"/>
            <ac:cxnSpMk id="63" creationId="{CB5042F6-88F5-4C08-BF29-42F7B189D425}"/>
          </ac:cxnSpMkLst>
        </pc:cxnChg>
        <pc:cxnChg chg="mod">
          <ac:chgData name="Kulinich Bohdan" userId="48e65c9f34e137d0" providerId="LiveId" clId="{466F90E8-A29F-42D9-923A-95EBF07DE3BB}" dt="2020-04-05T08:37:05.004" v="1359" actId="14429"/>
          <ac:cxnSpMkLst>
            <pc:docMk/>
            <pc:sldMk cId="3901129600" sldId="435"/>
            <ac:cxnSpMk id="64" creationId="{195E2003-F914-4620-8E37-7B6BB81E039E}"/>
          </ac:cxnSpMkLst>
        </pc:cxnChg>
        <pc:cxnChg chg="mod">
          <ac:chgData name="Kulinich Bohdan" userId="48e65c9f34e137d0" providerId="LiveId" clId="{466F90E8-A29F-42D9-923A-95EBF07DE3BB}" dt="2020-04-05T08:37:03.112" v="1357" actId="14429"/>
          <ac:cxnSpMkLst>
            <pc:docMk/>
            <pc:sldMk cId="3901129600" sldId="435"/>
            <ac:cxnSpMk id="66" creationId="{2AFEA0F7-9253-4323-8174-AE20AE712404}"/>
          </ac:cxnSpMkLst>
        </pc:cxnChg>
        <pc:cxnChg chg="mod">
          <ac:chgData name="Kulinich Bohdan" userId="48e65c9f34e137d0" providerId="LiveId" clId="{466F90E8-A29F-42D9-923A-95EBF07DE3BB}" dt="2020-04-05T08:37:02.372" v="1356" actId="14429"/>
          <ac:cxnSpMkLst>
            <pc:docMk/>
            <pc:sldMk cId="3901129600" sldId="435"/>
            <ac:cxnSpMk id="67" creationId="{B90BC4F6-1A87-48B0-B5E6-C6BC3E91E796}"/>
          </ac:cxnSpMkLst>
        </pc:cxnChg>
        <pc:cxnChg chg="mod">
          <ac:chgData name="Kulinich Bohdan" userId="48e65c9f34e137d0" providerId="LiveId" clId="{466F90E8-A29F-42D9-923A-95EBF07DE3BB}" dt="2020-04-05T08:37:00.195" v="1354" actId="14429"/>
          <ac:cxnSpMkLst>
            <pc:docMk/>
            <pc:sldMk cId="3901129600" sldId="435"/>
            <ac:cxnSpMk id="69" creationId="{84CB1167-86E6-4711-B7E1-9436FE959E7F}"/>
          </ac:cxnSpMkLst>
        </pc:cxnChg>
        <pc:cxnChg chg="mod">
          <ac:chgData name="Kulinich Bohdan" userId="48e65c9f34e137d0" providerId="LiveId" clId="{466F90E8-A29F-42D9-923A-95EBF07DE3BB}" dt="2020-04-05T08:36:59.623" v="1353" actId="14429"/>
          <ac:cxnSpMkLst>
            <pc:docMk/>
            <pc:sldMk cId="3901129600" sldId="435"/>
            <ac:cxnSpMk id="70" creationId="{9A5F283E-DBEA-4FA7-8359-50B152C52442}"/>
          </ac:cxnSpMkLst>
        </pc:cxnChg>
        <pc:cxnChg chg="add mod">
          <ac:chgData name="Kulinich Bohdan" userId="48e65c9f34e137d0" providerId="LiveId" clId="{466F90E8-A29F-42D9-923A-95EBF07DE3BB}" dt="2020-04-03T13:08:54.921" v="699" actId="14100"/>
          <ac:cxnSpMkLst>
            <pc:docMk/>
            <pc:sldMk cId="3901129600" sldId="435"/>
            <ac:cxnSpMk id="72" creationId="{9079E8FC-6DC6-4CB5-BE7C-B772117067E3}"/>
          </ac:cxnSpMkLst>
        </pc:cxnChg>
        <pc:cxnChg chg="add mod">
          <ac:chgData name="Kulinich Bohdan" userId="48e65c9f34e137d0" providerId="LiveId" clId="{466F90E8-A29F-42D9-923A-95EBF07DE3BB}" dt="2020-04-05T08:32:54.813" v="1242" actId="14429"/>
          <ac:cxnSpMkLst>
            <pc:docMk/>
            <pc:sldMk cId="3901129600" sldId="435"/>
            <ac:cxnSpMk id="73" creationId="{66D51512-F5CE-4858-8FFD-752513D96526}"/>
          </ac:cxnSpMkLst>
        </pc:cxnChg>
        <pc:cxnChg chg="add mod">
          <ac:chgData name="Kulinich Bohdan" userId="48e65c9f34e137d0" providerId="LiveId" clId="{466F90E8-A29F-42D9-923A-95EBF07DE3BB}" dt="2020-04-05T08:32:54.453" v="1241" actId="14429"/>
          <ac:cxnSpMkLst>
            <pc:docMk/>
            <pc:sldMk cId="3901129600" sldId="435"/>
            <ac:cxnSpMk id="74" creationId="{586C3ABE-1AA8-460E-A5B2-F254785552AF}"/>
          </ac:cxnSpMkLst>
        </pc:cxnChg>
        <pc:cxnChg chg="add mod">
          <ac:chgData name="Kulinich Bohdan" userId="48e65c9f34e137d0" providerId="LiveId" clId="{466F90E8-A29F-42D9-923A-95EBF07DE3BB}" dt="2020-04-05T08:32:54.063" v="1240" actId="14429"/>
          <ac:cxnSpMkLst>
            <pc:docMk/>
            <pc:sldMk cId="3901129600" sldId="435"/>
            <ac:cxnSpMk id="75" creationId="{D721ACD4-6A8F-4862-BFCF-5D72ADA29F71}"/>
          </ac:cxnSpMkLst>
        </pc:cxnChg>
        <pc:cxnChg chg="add mod">
          <ac:chgData name="Kulinich Bohdan" userId="48e65c9f34e137d0" providerId="LiveId" clId="{466F90E8-A29F-42D9-923A-95EBF07DE3BB}" dt="2020-04-05T08:32:53.032" v="1238" actId="14429"/>
          <ac:cxnSpMkLst>
            <pc:docMk/>
            <pc:sldMk cId="3901129600" sldId="435"/>
            <ac:cxnSpMk id="76" creationId="{7062362E-C2E1-4791-8097-072C65AD4E20}"/>
          </ac:cxnSpMkLst>
        </pc:cxnChg>
        <pc:cxnChg chg="add del mod">
          <ac:chgData name="Kulinich Bohdan" userId="48e65c9f34e137d0" providerId="LiveId" clId="{466F90E8-A29F-42D9-923A-95EBF07DE3BB}" dt="2020-04-03T13:11:29.995" v="738"/>
          <ac:cxnSpMkLst>
            <pc:docMk/>
            <pc:sldMk cId="3901129600" sldId="435"/>
            <ac:cxnSpMk id="77" creationId="{620AFFB0-39DA-49B1-82F7-0CBEF6D01940}"/>
          </ac:cxnSpMkLst>
        </pc:cxnChg>
        <pc:cxnChg chg="add mod ord">
          <ac:chgData name="Kulinich Bohdan" userId="48e65c9f34e137d0" providerId="LiveId" clId="{466F90E8-A29F-42D9-923A-95EBF07DE3BB}" dt="2020-04-05T08:36:52.872" v="1340" actId="14429"/>
          <ac:cxnSpMkLst>
            <pc:docMk/>
            <pc:sldMk cId="3901129600" sldId="435"/>
            <ac:cxnSpMk id="77" creationId="{C29FF48B-F04D-4D7C-B2BF-FDD128A42F3B}"/>
          </ac:cxnSpMkLst>
        </pc:cxnChg>
        <pc:cxnChg chg="add mod">
          <ac:chgData name="Kulinich Bohdan" userId="48e65c9f34e137d0" providerId="LiveId" clId="{466F90E8-A29F-42D9-923A-95EBF07DE3BB}" dt="2020-04-05T08:32:52.626" v="1237" actId="14429"/>
          <ac:cxnSpMkLst>
            <pc:docMk/>
            <pc:sldMk cId="3901129600" sldId="435"/>
            <ac:cxnSpMk id="78" creationId="{FF3BD498-DF9A-41F6-8B22-0A101D1C69E0}"/>
          </ac:cxnSpMkLst>
        </pc:cxnChg>
        <pc:cxnChg chg="add mod">
          <ac:chgData name="Kulinich Bohdan" userId="48e65c9f34e137d0" providerId="LiveId" clId="{466F90E8-A29F-42D9-923A-95EBF07DE3BB}" dt="2020-04-05T08:32:52.204" v="1236" actId="14429"/>
          <ac:cxnSpMkLst>
            <pc:docMk/>
            <pc:sldMk cId="3901129600" sldId="435"/>
            <ac:cxnSpMk id="79" creationId="{C4CC1391-B400-48AD-88FF-5B606AF9AFE3}"/>
          </ac:cxnSpMkLst>
        </pc:cxnChg>
        <pc:cxnChg chg="add mod">
          <ac:chgData name="Kulinich Bohdan" userId="48e65c9f34e137d0" providerId="LiveId" clId="{466F90E8-A29F-42D9-923A-95EBF07DE3BB}" dt="2020-04-05T08:32:45.065" v="1232" actId="14429"/>
          <ac:cxnSpMkLst>
            <pc:docMk/>
            <pc:sldMk cId="3901129600" sldId="435"/>
            <ac:cxnSpMk id="83" creationId="{2743DAC0-0070-462D-BADA-48D322FE168F}"/>
          </ac:cxnSpMkLst>
        </pc:cxnChg>
        <pc:cxnChg chg="add del mod">
          <ac:chgData name="Kulinich Bohdan" userId="48e65c9f34e137d0" providerId="LiveId" clId="{466F90E8-A29F-42D9-923A-95EBF07DE3BB}" dt="2020-04-05T08:33:54.892" v="1282" actId="478"/>
          <ac:cxnSpMkLst>
            <pc:docMk/>
            <pc:sldMk cId="3901129600" sldId="435"/>
            <ac:cxnSpMk id="87" creationId="{527B457D-42CA-458D-8181-2113DBB6E82C}"/>
          </ac:cxnSpMkLst>
        </pc:cxnChg>
        <pc:cxnChg chg="add mod">
          <ac:chgData name="Kulinich Bohdan" userId="48e65c9f34e137d0" providerId="LiveId" clId="{466F90E8-A29F-42D9-923A-95EBF07DE3BB}" dt="2020-04-05T08:47:18.324" v="1387" actId="14100"/>
          <ac:cxnSpMkLst>
            <pc:docMk/>
            <pc:sldMk cId="3901129600" sldId="435"/>
            <ac:cxnSpMk id="88" creationId="{EC0F0C0F-9CD0-47BF-B901-781F07727F1A}"/>
          </ac:cxnSpMkLst>
        </pc:cxnChg>
      </pc:sldChg>
      <pc:sldChg chg="addSp delSp modSp add del mod modAnim">
        <pc:chgData name="Kulinich Bohdan" userId="48e65c9f34e137d0" providerId="LiveId" clId="{466F90E8-A29F-42D9-923A-95EBF07DE3BB}" dt="2020-04-06T14:55:27.394" v="4267" actId="47"/>
        <pc:sldMkLst>
          <pc:docMk/>
          <pc:sldMk cId="2061851034" sldId="436"/>
        </pc:sldMkLst>
        <pc:spChg chg="mod">
          <ac:chgData name="Kulinich Bohdan" userId="48e65c9f34e137d0" providerId="LiveId" clId="{466F90E8-A29F-42D9-923A-95EBF07DE3BB}" dt="2020-04-02T13:20:34.381" v="428" actId="20577"/>
          <ac:spMkLst>
            <pc:docMk/>
            <pc:sldMk cId="2061851034" sldId="436"/>
            <ac:spMk id="52" creationId="{8B57CC6B-04A4-44F1-B093-CBFE4C9274DA}"/>
          </ac:spMkLst>
        </pc:spChg>
        <pc:spChg chg="mod">
          <ac:chgData name="Kulinich Bohdan" userId="48e65c9f34e137d0" providerId="LiveId" clId="{466F90E8-A29F-42D9-923A-95EBF07DE3BB}" dt="2020-04-02T13:21:24.795" v="440" actId="164"/>
          <ac:spMkLst>
            <pc:docMk/>
            <pc:sldMk cId="2061851034" sldId="436"/>
            <ac:spMk id="53" creationId="{11EB2476-4AE4-49AF-8D05-4D7B74F52865}"/>
          </ac:spMkLst>
        </pc:spChg>
        <pc:spChg chg="del">
          <ac:chgData name="Kulinich Bohdan" userId="48e65c9f34e137d0" providerId="LiveId" clId="{466F90E8-A29F-42D9-923A-95EBF07DE3BB}" dt="2020-04-02T13:21:10.483" v="437" actId="478"/>
          <ac:spMkLst>
            <pc:docMk/>
            <pc:sldMk cId="2061851034" sldId="436"/>
            <ac:spMk id="54" creationId="{1D108806-4740-4D98-AB74-6C800032CC75}"/>
          </ac:spMkLst>
        </pc:spChg>
        <pc:spChg chg="mod">
          <ac:chgData name="Kulinich Bohdan" userId="48e65c9f34e137d0" providerId="LiveId" clId="{466F90E8-A29F-42D9-923A-95EBF07DE3BB}" dt="2020-04-02T13:21:24.795" v="440" actId="164"/>
          <ac:spMkLst>
            <pc:docMk/>
            <pc:sldMk cId="2061851034" sldId="436"/>
            <ac:spMk id="61" creationId="{712B8B7A-132C-4ED6-82BF-D452AA77C472}"/>
          </ac:spMkLst>
        </pc:spChg>
        <pc:spChg chg="del">
          <ac:chgData name="Kulinich Bohdan" userId="48e65c9f34e137d0" providerId="LiveId" clId="{466F90E8-A29F-42D9-923A-95EBF07DE3BB}" dt="2020-04-02T13:20:46.850" v="432" actId="478"/>
          <ac:spMkLst>
            <pc:docMk/>
            <pc:sldMk cId="2061851034" sldId="436"/>
            <ac:spMk id="71" creationId="{CC8A9DCE-59E4-48EA-B50B-5E617C8E2A52}"/>
          </ac:spMkLst>
        </pc:spChg>
        <pc:grpChg chg="add mod">
          <ac:chgData name="Kulinich Bohdan" userId="48e65c9f34e137d0" providerId="LiveId" clId="{466F90E8-A29F-42D9-923A-95EBF07DE3BB}" dt="2020-04-02T13:21:24.795" v="440" actId="164"/>
          <ac:grpSpMkLst>
            <pc:docMk/>
            <pc:sldMk cId="2061851034" sldId="436"/>
            <ac:grpSpMk id="6" creationId="{397711CB-6F9F-4687-AD22-39150DE2FDBF}"/>
          </ac:grpSpMkLst>
        </pc:grpChg>
        <pc:grpChg chg="del">
          <ac:chgData name="Kulinich Bohdan" userId="48e65c9f34e137d0" providerId="LiveId" clId="{466F90E8-A29F-42D9-923A-95EBF07DE3BB}" dt="2020-04-02T13:20:40.661" v="430" actId="478"/>
          <ac:grpSpMkLst>
            <pc:docMk/>
            <pc:sldMk cId="2061851034" sldId="436"/>
            <ac:grpSpMk id="62" creationId="{48250D8B-410C-4B96-AC65-34B2F08DAD2B}"/>
          </ac:grpSpMkLst>
        </pc:grpChg>
        <pc:grpChg chg="del">
          <ac:chgData name="Kulinich Bohdan" userId="48e65c9f34e137d0" providerId="LiveId" clId="{466F90E8-A29F-42D9-923A-95EBF07DE3BB}" dt="2020-04-02T13:20:42.181" v="431" actId="478"/>
          <ac:grpSpMkLst>
            <pc:docMk/>
            <pc:sldMk cId="2061851034" sldId="436"/>
            <ac:grpSpMk id="65" creationId="{DEB6A918-8778-4C7E-B222-1CF9D0B2C470}"/>
          </ac:grpSpMkLst>
        </pc:grpChg>
        <pc:grpChg chg="del">
          <ac:chgData name="Kulinich Bohdan" userId="48e65c9f34e137d0" providerId="LiveId" clId="{466F90E8-A29F-42D9-923A-95EBF07DE3BB}" dt="2020-04-02T13:20:39.495" v="429" actId="478"/>
          <ac:grpSpMkLst>
            <pc:docMk/>
            <pc:sldMk cId="2061851034" sldId="436"/>
            <ac:grpSpMk id="68" creationId="{6538E8A9-DE37-48C3-B00E-3ED7175C58AA}"/>
          </ac:grpSpMkLst>
        </pc:grpChg>
        <pc:cxnChg chg="del">
          <ac:chgData name="Kulinich Bohdan" userId="48e65c9f34e137d0" providerId="LiveId" clId="{466F90E8-A29F-42D9-923A-95EBF07DE3BB}" dt="2020-04-02T13:21:09.496" v="436" actId="478"/>
          <ac:cxnSpMkLst>
            <pc:docMk/>
            <pc:sldMk cId="2061851034" sldId="436"/>
            <ac:cxnSpMk id="55" creationId="{7943F981-3C60-4DFF-9759-6B85FEC3E2A1}"/>
          </ac:cxnSpMkLst>
        </pc:cxnChg>
        <pc:cxnChg chg="mod ord">
          <ac:chgData name="Kulinich Bohdan" userId="48e65c9f34e137d0" providerId="LiveId" clId="{466F90E8-A29F-42D9-923A-95EBF07DE3BB}" dt="2020-04-02T13:21:24.795" v="440" actId="164"/>
          <ac:cxnSpMkLst>
            <pc:docMk/>
            <pc:sldMk cId="2061851034" sldId="436"/>
            <ac:cxnSpMk id="56" creationId="{C125D12B-75CD-44A2-B8C8-68127463DF87}"/>
          </ac:cxnSpMkLst>
        </pc:cxnChg>
        <pc:cxnChg chg="mod">
          <ac:chgData name="Kulinich Bohdan" userId="48e65c9f34e137d0" providerId="LiveId" clId="{466F90E8-A29F-42D9-923A-95EBF07DE3BB}" dt="2020-04-02T13:21:24.795" v="440" actId="164"/>
          <ac:cxnSpMkLst>
            <pc:docMk/>
            <pc:sldMk cId="2061851034" sldId="436"/>
            <ac:cxnSpMk id="57" creationId="{C6071330-7B40-4F5A-83C9-6814D86F4B0B}"/>
          </ac:cxnSpMkLst>
        </pc:cxnChg>
        <pc:cxnChg chg="mod">
          <ac:chgData name="Kulinich Bohdan" userId="48e65c9f34e137d0" providerId="LiveId" clId="{466F90E8-A29F-42D9-923A-95EBF07DE3BB}" dt="2020-04-02T13:21:24.795" v="440" actId="164"/>
          <ac:cxnSpMkLst>
            <pc:docMk/>
            <pc:sldMk cId="2061851034" sldId="436"/>
            <ac:cxnSpMk id="58" creationId="{CDE22F8F-D962-4FED-8BCC-A9C659789152}"/>
          </ac:cxnSpMkLst>
        </pc:cxnChg>
        <pc:cxnChg chg="del">
          <ac:chgData name="Kulinich Bohdan" userId="48e65c9f34e137d0" providerId="LiveId" clId="{466F90E8-A29F-42D9-923A-95EBF07DE3BB}" dt="2020-04-02T13:21:11.645" v="438" actId="478"/>
          <ac:cxnSpMkLst>
            <pc:docMk/>
            <pc:sldMk cId="2061851034" sldId="436"/>
            <ac:cxnSpMk id="59" creationId="{98EC9B3F-FACF-4F81-AC14-03639B2E9EB9}"/>
          </ac:cxnSpMkLst>
        </pc:cxnChg>
        <pc:cxnChg chg="del">
          <ac:chgData name="Kulinich Bohdan" userId="48e65c9f34e137d0" providerId="LiveId" clId="{466F90E8-A29F-42D9-923A-95EBF07DE3BB}" dt="2020-04-02T13:21:13.075" v="439" actId="478"/>
          <ac:cxnSpMkLst>
            <pc:docMk/>
            <pc:sldMk cId="2061851034" sldId="436"/>
            <ac:cxnSpMk id="60" creationId="{377A5913-C0D3-4A8F-8D98-67F87A69F841}"/>
          </ac:cxnSpMkLst>
        </pc:cxnChg>
      </pc:sldChg>
      <pc:sldChg chg="addSp delSp modSp add del mod delAnim">
        <pc:chgData name="Kulinich Bohdan" userId="48e65c9f34e137d0" providerId="LiveId" clId="{466F90E8-A29F-42D9-923A-95EBF07DE3BB}" dt="2020-04-06T14:55:27.394" v="4267" actId="47"/>
        <pc:sldMkLst>
          <pc:docMk/>
          <pc:sldMk cId="825928232" sldId="437"/>
        </pc:sldMkLst>
        <pc:spChg chg="add mod">
          <ac:chgData name="Kulinich Bohdan" userId="48e65c9f34e137d0" providerId="LiveId" clId="{466F90E8-A29F-42D9-923A-95EBF07DE3BB}" dt="2020-04-03T13:04:36.972" v="595"/>
          <ac:spMkLst>
            <pc:docMk/>
            <pc:sldMk cId="825928232" sldId="437"/>
            <ac:spMk id="2" creationId="{27A24794-1D1E-4973-A0B8-63BD9C219FDD}"/>
          </ac:spMkLst>
        </pc:spChg>
        <pc:spChg chg="del">
          <ac:chgData name="Kulinich Bohdan" userId="48e65c9f34e137d0" providerId="LiveId" clId="{466F90E8-A29F-42D9-923A-95EBF07DE3BB}" dt="2020-04-03T13:03:22.100" v="578" actId="478"/>
          <ac:spMkLst>
            <pc:docMk/>
            <pc:sldMk cId="825928232" sldId="437"/>
            <ac:spMk id="24" creationId="{8C58A062-1CAC-4392-903A-89DD4200E87E}"/>
          </ac:spMkLst>
        </pc:spChg>
        <pc:spChg chg="del">
          <ac:chgData name="Kulinich Bohdan" userId="48e65c9f34e137d0" providerId="LiveId" clId="{466F90E8-A29F-42D9-923A-95EBF07DE3BB}" dt="2020-04-03T13:03:22.100" v="578" actId="478"/>
          <ac:spMkLst>
            <pc:docMk/>
            <pc:sldMk cId="825928232" sldId="437"/>
            <ac:spMk id="25" creationId="{40810D03-D687-4463-AC18-A76C5038A760}"/>
          </ac:spMkLst>
        </pc:spChg>
        <pc:spChg chg="del">
          <ac:chgData name="Kulinich Bohdan" userId="48e65c9f34e137d0" providerId="LiveId" clId="{466F90E8-A29F-42D9-923A-95EBF07DE3BB}" dt="2020-04-03T13:03:22.100" v="578" actId="478"/>
          <ac:spMkLst>
            <pc:docMk/>
            <pc:sldMk cId="825928232" sldId="437"/>
            <ac:spMk id="26" creationId="{C56054AE-CD00-42FF-9169-67F5720E2A12}"/>
          </ac:spMkLst>
        </pc:spChg>
        <pc:spChg chg="del">
          <ac:chgData name="Kulinich Bohdan" userId="48e65c9f34e137d0" providerId="LiveId" clId="{466F90E8-A29F-42D9-923A-95EBF07DE3BB}" dt="2020-04-03T13:03:24.381" v="580" actId="478"/>
          <ac:spMkLst>
            <pc:docMk/>
            <pc:sldMk cId="825928232" sldId="437"/>
            <ac:spMk id="43" creationId="{0639035C-B727-4C86-A2BD-0B344339A447}"/>
          </ac:spMkLst>
        </pc:spChg>
        <pc:spChg chg="del">
          <ac:chgData name="Kulinich Bohdan" userId="48e65c9f34e137d0" providerId="LiveId" clId="{466F90E8-A29F-42D9-923A-95EBF07DE3BB}" dt="2020-04-03T13:03:20.725" v="577" actId="478"/>
          <ac:spMkLst>
            <pc:docMk/>
            <pc:sldMk cId="825928232" sldId="437"/>
            <ac:spMk id="52" creationId="{8B57CC6B-04A4-44F1-B093-CBFE4C9274DA}"/>
          </ac:spMkLst>
        </pc:spChg>
        <pc:spChg chg="del">
          <ac:chgData name="Kulinich Bohdan" userId="48e65c9f34e137d0" providerId="LiveId" clId="{466F90E8-A29F-42D9-923A-95EBF07DE3BB}" dt="2020-04-03T13:03:22.100" v="578" actId="478"/>
          <ac:spMkLst>
            <pc:docMk/>
            <pc:sldMk cId="825928232" sldId="437"/>
            <ac:spMk id="53" creationId="{11EB2476-4AE4-49AF-8D05-4D7B74F52865}"/>
          </ac:spMkLst>
        </pc:spChg>
        <pc:spChg chg="del">
          <ac:chgData name="Kulinich Bohdan" userId="48e65c9f34e137d0" providerId="LiveId" clId="{466F90E8-A29F-42D9-923A-95EBF07DE3BB}" dt="2020-04-03T13:03:22.100" v="578" actId="478"/>
          <ac:spMkLst>
            <pc:docMk/>
            <pc:sldMk cId="825928232" sldId="437"/>
            <ac:spMk id="54" creationId="{1D108806-4740-4D98-AB74-6C800032CC75}"/>
          </ac:spMkLst>
        </pc:spChg>
        <pc:spChg chg="del">
          <ac:chgData name="Kulinich Bohdan" userId="48e65c9f34e137d0" providerId="LiveId" clId="{466F90E8-A29F-42D9-923A-95EBF07DE3BB}" dt="2020-04-03T13:03:22.100" v="578" actId="478"/>
          <ac:spMkLst>
            <pc:docMk/>
            <pc:sldMk cId="825928232" sldId="437"/>
            <ac:spMk id="61" creationId="{712B8B7A-132C-4ED6-82BF-D452AA77C472}"/>
          </ac:spMkLst>
        </pc:spChg>
        <pc:spChg chg="del">
          <ac:chgData name="Kulinich Bohdan" userId="48e65c9f34e137d0" providerId="LiveId" clId="{466F90E8-A29F-42D9-923A-95EBF07DE3BB}" dt="2020-04-03T13:03:23.224" v="579" actId="478"/>
          <ac:spMkLst>
            <pc:docMk/>
            <pc:sldMk cId="825928232" sldId="437"/>
            <ac:spMk id="71" creationId="{CC8A9DCE-59E4-48EA-B50B-5E617C8E2A52}"/>
          </ac:spMkLst>
        </pc:spChg>
        <pc:grpChg chg="del">
          <ac:chgData name="Kulinich Bohdan" userId="48e65c9f34e137d0" providerId="LiveId" clId="{466F90E8-A29F-42D9-923A-95EBF07DE3BB}" dt="2020-04-03T13:03:22.100" v="578" actId="478"/>
          <ac:grpSpMkLst>
            <pc:docMk/>
            <pc:sldMk cId="825928232" sldId="437"/>
            <ac:grpSpMk id="29" creationId="{5CC4E107-0666-462E-BFB0-3564007C3F4B}"/>
          </ac:grpSpMkLst>
        </pc:grpChg>
        <pc:grpChg chg="del">
          <ac:chgData name="Kulinich Bohdan" userId="48e65c9f34e137d0" providerId="LiveId" clId="{466F90E8-A29F-42D9-923A-95EBF07DE3BB}" dt="2020-04-03T13:03:22.100" v="578" actId="478"/>
          <ac:grpSpMkLst>
            <pc:docMk/>
            <pc:sldMk cId="825928232" sldId="437"/>
            <ac:grpSpMk id="62" creationId="{48250D8B-410C-4B96-AC65-34B2F08DAD2B}"/>
          </ac:grpSpMkLst>
        </pc:grpChg>
        <pc:grpChg chg="del">
          <ac:chgData name="Kulinich Bohdan" userId="48e65c9f34e137d0" providerId="LiveId" clId="{466F90E8-A29F-42D9-923A-95EBF07DE3BB}" dt="2020-04-03T13:03:22.100" v="578" actId="478"/>
          <ac:grpSpMkLst>
            <pc:docMk/>
            <pc:sldMk cId="825928232" sldId="437"/>
            <ac:grpSpMk id="65" creationId="{DEB6A918-8778-4C7E-B222-1CF9D0B2C470}"/>
          </ac:grpSpMkLst>
        </pc:grpChg>
        <pc:grpChg chg="del">
          <ac:chgData name="Kulinich Bohdan" userId="48e65c9f34e137d0" providerId="LiveId" clId="{466F90E8-A29F-42D9-923A-95EBF07DE3BB}" dt="2020-04-03T13:03:22.100" v="578" actId="478"/>
          <ac:grpSpMkLst>
            <pc:docMk/>
            <pc:sldMk cId="825928232" sldId="437"/>
            <ac:grpSpMk id="68" creationId="{6538E8A9-DE37-48C3-B00E-3ED7175C58AA}"/>
          </ac:grpSpMkLst>
        </pc:grpChg>
        <pc:picChg chg="del">
          <ac:chgData name="Kulinich Bohdan" userId="48e65c9f34e137d0" providerId="LiveId" clId="{466F90E8-A29F-42D9-923A-95EBF07DE3BB}" dt="2020-04-03T13:03:19.441" v="576" actId="478"/>
          <ac:picMkLst>
            <pc:docMk/>
            <pc:sldMk cId="825928232" sldId="437"/>
            <ac:picMk id="5" creationId="{F2FAE7AB-56C4-4E02-B2F4-3B58DCE8A597}"/>
          </ac:picMkLst>
        </pc:picChg>
        <pc:cxnChg chg="del">
          <ac:chgData name="Kulinich Bohdan" userId="48e65c9f34e137d0" providerId="LiveId" clId="{466F90E8-A29F-42D9-923A-95EBF07DE3BB}" dt="2020-04-03T13:03:24.974" v="581" actId="478"/>
          <ac:cxnSpMkLst>
            <pc:docMk/>
            <pc:sldMk cId="825928232" sldId="437"/>
            <ac:cxnSpMk id="42" creationId="{A7AD3729-2FD2-4AB4-8D01-25C74D667EFB}"/>
          </ac:cxnSpMkLst>
        </pc:cxnChg>
        <pc:cxnChg chg="del">
          <ac:chgData name="Kulinich Bohdan" userId="48e65c9f34e137d0" providerId="LiveId" clId="{466F90E8-A29F-42D9-923A-95EBF07DE3BB}" dt="2020-04-03T13:03:22.100" v="578" actId="478"/>
          <ac:cxnSpMkLst>
            <pc:docMk/>
            <pc:sldMk cId="825928232" sldId="437"/>
            <ac:cxnSpMk id="55" creationId="{7943F981-3C60-4DFF-9759-6B85FEC3E2A1}"/>
          </ac:cxnSpMkLst>
        </pc:cxnChg>
        <pc:cxnChg chg="del">
          <ac:chgData name="Kulinich Bohdan" userId="48e65c9f34e137d0" providerId="LiveId" clId="{466F90E8-A29F-42D9-923A-95EBF07DE3BB}" dt="2020-04-03T13:03:22.100" v="578" actId="478"/>
          <ac:cxnSpMkLst>
            <pc:docMk/>
            <pc:sldMk cId="825928232" sldId="437"/>
            <ac:cxnSpMk id="56" creationId="{C125D12B-75CD-44A2-B8C8-68127463DF87}"/>
          </ac:cxnSpMkLst>
        </pc:cxnChg>
        <pc:cxnChg chg="del">
          <ac:chgData name="Kulinich Bohdan" userId="48e65c9f34e137d0" providerId="LiveId" clId="{466F90E8-A29F-42D9-923A-95EBF07DE3BB}" dt="2020-04-03T13:03:22.100" v="578" actId="478"/>
          <ac:cxnSpMkLst>
            <pc:docMk/>
            <pc:sldMk cId="825928232" sldId="437"/>
            <ac:cxnSpMk id="57" creationId="{C6071330-7B40-4F5A-83C9-6814D86F4B0B}"/>
          </ac:cxnSpMkLst>
        </pc:cxnChg>
        <pc:cxnChg chg="del">
          <ac:chgData name="Kulinich Bohdan" userId="48e65c9f34e137d0" providerId="LiveId" clId="{466F90E8-A29F-42D9-923A-95EBF07DE3BB}" dt="2020-04-03T13:03:22.100" v="578" actId="478"/>
          <ac:cxnSpMkLst>
            <pc:docMk/>
            <pc:sldMk cId="825928232" sldId="437"/>
            <ac:cxnSpMk id="58" creationId="{CDE22F8F-D962-4FED-8BCC-A9C659789152}"/>
          </ac:cxnSpMkLst>
        </pc:cxnChg>
        <pc:cxnChg chg="del">
          <ac:chgData name="Kulinich Bohdan" userId="48e65c9f34e137d0" providerId="LiveId" clId="{466F90E8-A29F-42D9-923A-95EBF07DE3BB}" dt="2020-04-03T13:03:22.100" v="578" actId="478"/>
          <ac:cxnSpMkLst>
            <pc:docMk/>
            <pc:sldMk cId="825928232" sldId="437"/>
            <ac:cxnSpMk id="59" creationId="{98EC9B3F-FACF-4F81-AC14-03639B2E9EB9}"/>
          </ac:cxnSpMkLst>
        </pc:cxnChg>
        <pc:cxnChg chg="del">
          <ac:chgData name="Kulinich Bohdan" userId="48e65c9f34e137d0" providerId="LiveId" clId="{466F90E8-A29F-42D9-923A-95EBF07DE3BB}" dt="2020-04-03T13:03:22.100" v="578" actId="478"/>
          <ac:cxnSpMkLst>
            <pc:docMk/>
            <pc:sldMk cId="825928232" sldId="437"/>
            <ac:cxnSpMk id="60" creationId="{377A5913-C0D3-4A8F-8D98-67F87A69F841}"/>
          </ac:cxnSpMkLst>
        </pc:cxnChg>
      </pc:sldChg>
      <pc:sldChg chg="add del">
        <pc:chgData name="Kulinich Bohdan" userId="48e65c9f34e137d0" providerId="LiveId" clId="{466F90E8-A29F-42D9-923A-95EBF07DE3BB}" dt="2020-04-06T14:55:27.394" v="4267" actId="47"/>
        <pc:sldMkLst>
          <pc:docMk/>
          <pc:sldMk cId="506495100" sldId="438"/>
        </pc:sldMkLst>
      </pc:sldChg>
      <pc:sldChg chg="addSp delSp modSp add del mod">
        <pc:chgData name="Kulinich Bohdan" userId="48e65c9f34e137d0" providerId="LiveId" clId="{466F90E8-A29F-42D9-923A-95EBF07DE3BB}" dt="2020-04-05T17:43:23.203" v="3436" actId="47"/>
        <pc:sldMkLst>
          <pc:docMk/>
          <pc:sldMk cId="3967904195" sldId="439"/>
        </pc:sldMkLst>
        <pc:picChg chg="add del mod">
          <ac:chgData name="Kulinich Bohdan" userId="48e65c9f34e137d0" providerId="LiveId" clId="{466F90E8-A29F-42D9-923A-95EBF07DE3BB}" dt="2020-04-05T16:29:50.899" v="3416" actId="478"/>
          <ac:picMkLst>
            <pc:docMk/>
            <pc:sldMk cId="3967904195" sldId="439"/>
            <ac:picMk id="3" creationId="{C39BD178-AC98-4309-A4CE-E9B1AF8626C9}"/>
          </ac:picMkLst>
        </pc:picChg>
        <pc:picChg chg="add del mod">
          <ac:chgData name="Kulinich Bohdan" userId="48e65c9f34e137d0" providerId="LiveId" clId="{466F90E8-A29F-42D9-923A-95EBF07DE3BB}" dt="2020-04-05T16:43:23.759" v="3421" actId="931"/>
          <ac:picMkLst>
            <pc:docMk/>
            <pc:sldMk cId="3967904195" sldId="439"/>
            <ac:picMk id="5" creationId="{7E2C02A7-5CDE-49FA-BFA8-6AA584ADA8F6}"/>
          </ac:picMkLst>
        </pc:picChg>
        <pc:picChg chg="add mod">
          <ac:chgData name="Kulinich Bohdan" userId="48e65c9f34e137d0" providerId="LiveId" clId="{466F90E8-A29F-42D9-923A-95EBF07DE3BB}" dt="2020-04-05T16:43:46.897" v="3426" actId="1076"/>
          <ac:picMkLst>
            <pc:docMk/>
            <pc:sldMk cId="3967904195" sldId="439"/>
            <ac:picMk id="7" creationId="{7E9FEDB6-0FA5-42E9-A031-F994149DA67F}"/>
          </ac:picMkLst>
        </pc:picChg>
        <pc:picChg chg="add mod">
          <ac:chgData name="Kulinich Bohdan" userId="48e65c9f34e137d0" providerId="LiveId" clId="{466F90E8-A29F-42D9-923A-95EBF07DE3BB}" dt="2020-04-05T16:52:10.731" v="3435" actId="1076"/>
          <ac:picMkLst>
            <pc:docMk/>
            <pc:sldMk cId="3967904195" sldId="439"/>
            <ac:picMk id="9" creationId="{9CEF7C7B-633D-476E-9A12-DFECEA793E77}"/>
          </ac:picMkLst>
        </pc:picChg>
      </pc:sldChg>
      <pc:sldChg chg="addSp delSp modSp add mod modTransition delAnim modAnim">
        <pc:chgData name="Kulinich Bohdan" userId="48e65c9f34e137d0" providerId="LiveId" clId="{466F90E8-A29F-42D9-923A-95EBF07DE3BB}" dt="2020-04-05T14:56:36.930" v="3031"/>
        <pc:sldMkLst>
          <pc:docMk/>
          <pc:sldMk cId="1215584145" sldId="440"/>
        </pc:sldMkLst>
        <pc:spChg chg="del">
          <ac:chgData name="Kulinich Bohdan" userId="48e65c9f34e137d0" providerId="LiveId" clId="{466F90E8-A29F-42D9-923A-95EBF07DE3BB}" dt="2020-04-05T11:10:06.736" v="1492" actId="478"/>
          <ac:spMkLst>
            <pc:docMk/>
            <pc:sldMk cId="1215584145" sldId="440"/>
            <ac:spMk id="2" creationId="{27A24794-1D1E-4973-A0B8-63BD9C219FDD}"/>
          </ac:spMkLst>
        </pc:spChg>
        <pc:spChg chg="mod">
          <ac:chgData name="Kulinich Bohdan" userId="48e65c9f34e137d0" providerId="LiveId" clId="{466F90E8-A29F-42D9-923A-95EBF07DE3BB}" dt="2020-04-05T11:10:03.643" v="1491" actId="20577"/>
          <ac:spMkLst>
            <pc:docMk/>
            <pc:sldMk cId="1215584145" sldId="440"/>
            <ac:spMk id="4" creationId="{00000000-0000-0000-0000-000000000000}"/>
          </ac:spMkLst>
        </pc:spChg>
        <pc:spChg chg="del">
          <ac:chgData name="Kulinich Bohdan" userId="48e65c9f34e137d0" providerId="LiveId" clId="{466F90E8-A29F-42D9-923A-95EBF07DE3BB}" dt="2020-04-05T11:10:07.330" v="1493" actId="478"/>
          <ac:spMkLst>
            <pc:docMk/>
            <pc:sldMk cId="1215584145" sldId="440"/>
            <ac:spMk id="6" creationId="{7A477E61-72C8-4951-A6A6-A66E718BA6ED}"/>
          </ac:spMkLst>
        </pc:spChg>
        <pc:spChg chg="mod ord topLvl">
          <ac:chgData name="Kulinich Bohdan" userId="48e65c9f34e137d0" providerId="LiveId" clId="{466F90E8-A29F-42D9-923A-95EBF07DE3BB}" dt="2020-04-05T11:30:40.909" v="1690" actId="1076"/>
          <ac:spMkLst>
            <pc:docMk/>
            <pc:sldMk cId="1215584145" sldId="440"/>
            <ac:spMk id="14" creationId="{FAA865BA-5576-4436-AAF4-A8C0177A7EA5}"/>
          </ac:spMkLst>
        </pc:spChg>
        <pc:spChg chg="mod topLvl">
          <ac:chgData name="Kulinich Bohdan" userId="48e65c9f34e137d0" providerId="LiveId" clId="{466F90E8-A29F-42D9-923A-95EBF07DE3BB}" dt="2020-04-05T11:30:40.909" v="1690" actId="1076"/>
          <ac:spMkLst>
            <pc:docMk/>
            <pc:sldMk cId="1215584145" sldId="440"/>
            <ac:spMk id="17" creationId="{2AD570E7-1359-4E59-9523-1F1CF117C970}"/>
          </ac:spMkLst>
        </pc:spChg>
        <pc:spChg chg="mod topLvl">
          <ac:chgData name="Kulinich Bohdan" userId="48e65c9f34e137d0" providerId="LiveId" clId="{466F90E8-A29F-42D9-923A-95EBF07DE3BB}" dt="2020-04-05T11:30:43.924" v="1691" actId="1076"/>
          <ac:spMkLst>
            <pc:docMk/>
            <pc:sldMk cId="1215584145" sldId="440"/>
            <ac:spMk id="20" creationId="{EECC0FA0-5A39-4064-9A31-6336EB80525D}"/>
          </ac:spMkLst>
        </pc:spChg>
        <pc:spChg chg="mod topLvl">
          <ac:chgData name="Kulinich Bohdan" userId="48e65c9f34e137d0" providerId="LiveId" clId="{466F90E8-A29F-42D9-923A-95EBF07DE3BB}" dt="2020-04-05T11:30:43.924" v="1691" actId="1076"/>
          <ac:spMkLst>
            <pc:docMk/>
            <pc:sldMk cId="1215584145" sldId="440"/>
            <ac:spMk id="23" creationId="{B64B4612-E13B-46E9-8985-F0B2EE471D34}"/>
          </ac:spMkLst>
        </pc:spChg>
        <pc:spChg chg="mod ord topLvl">
          <ac:chgData name="Kulinich Bohdan" userId="48e65c9f34e137d0" providerId="LiveId" clId="{466F90E8-A29F-42D9-923A-95EBF07DE3BB}" dt="2020-04-05T11:28:21.739" v="1632" actId="1076"/>
          <ac:spMkLst>
            <pc:docMk/>
            <pc:sldMk cId="1215584145" sldId="440"/>
            <ac:spMk id="37" creationId="{65DC443C-A10B-4EFC-830B-F9C9DF43269A}"/>
          </ac:spMkLst>
        </pc:spChg>
        <pc:spChg chg="mod topLvl">
          <ac:chgData name="Kulinich Bohdan" userId="48e65c9f34e137d0" providerId="LiveId" clId="{466F90E8-A29F-42D9-923A-95EBF07DE3BB}" dt="2020-04-05T11:28:21.739" v="1632" actId="1076"/>
          <ac:spMkLst>
            <pc:docMk/>
            <pc:sldMk cId="1215584145" sldId="440"/>
            <ac:spMk id="40" creationId="{1B616EC6-73C7-4D4C-907F-8415F55E317B}"/>
          </ac:spMkLst>
        </pc:spChg>
        <pc:spChg chg="add mod ord topLvl">
          <ac:chgData name="Kulinich Bohdan" userId="48e65c9f34e137d0" providerId="LiveId" clId="{466F90E8-A29F-42D9-923A-95EBF07DE3BB}" dt="2020-04-05T11:30:43.924" v="1691" actId="1076"/>
          <ac:spMkLst>
            <pc:docMk/>
            <pc:sldMk cId="1215584145" sldId="440"/>
            <ac:spMk id="62" creationId="{FC10EECD-7D87-4417-B985-731807E9905C}"/>
          </ac:spMkLst>
        </pc:spChg>
        <pc:spChg chg="add mod">
          <ac:chgData name="Kulinich Bohdan" userId="48e65c9f34e137d0" providerId="LiveId" clId="{466F90E8-A29F-42D9-923A-95EBF07DE3BB}" dt="2020-04-05T11:18:54.057" v="1583" actId="692"/>
          <ac:spMkLst>
            <pc:docMk/>
            <pc:sldMk cId="1215584145" sldId="440"/>
            <ac:spMk id="63" creationId="{E259F59E-CDBC-44F4-B08C-8A9E926D9AD2}"/>
          </ac:spMkLst>
        </pc:spChg>
        <pc:spChg chg="add mod">
          <ac:chgData name="Kulinich Bohdan" userId="48e65c9f34e137d0" providerId="LiveId" clId="{466F90E8-A29F-42D9-923A-95EBF07DE3BB}" dt="2020-04-05T11:18:54.057" v="1583" actId="692"/>
          <ac:spMkLst>
            <pc:docMk/>
            <pc:sldMk cId="1215584145" sldId="440"/>
            <ac:spMk id="64" creationId="{D7FE9CB1-0697-450B-B2C7-C7B78BFC56D9}"/>
          </ac:spMkLst>
        </pc:spChg>
        <pc:spChg chg="add mod ord topLvl">
          <ac:chgData name="Kulinich Bohdan" userId="48e65c9f34e137d0" providerId="LiveId" clId="{466F90E8-A29F-42D9-923A-95EBF07DE3BB}" dt="2020-04-05T11:28:21.739" v="1632" actId="1076"/>
          <ac:spMkLst>
            <pc:docMk/>
            <pc:sldMk cId="1215584145" sldId="440"/>
            <ac:spMk id="71" creationId="{489E7F14-AFB7-4460-87B6-AC2F92075E32}"/>
          </ac:spMkLst>
        </pc:spChg>
        <pc:spChg chg="add mod ord topLvl">
          <ac:chgData name="Kulinich Bohdan" userId="48e65c9f34e137d0" providerId="LiveId" clId="{466F90E8-A29F-42D9-923A-95EBF07DE3BB}" dt="2020-04-05T11:30:40.909" v="1690" actId="1076"/>
          <ac:spMkLst>
            <pc:docMk/>
            <pc:sldMk cId="1215584145" sldId="440"/>
            <ac:spMk id="72" creationId="{1D259C38-6025-4BAA-B529-2BA7A2A25ED4}"/>
          </ac:spMkLst>
        </pc:spChg>
        <pc:spChg chg="add mod">
          <ac:chgData name="Kulinich Bohdan" userId="48e65c9f34e137d0" providerId="LiveId" clId="{466F90E8-A29F-42D9-923A-95EBF07DE3BB}" dt="2020-04-05T11:36:39.655" v="1835" actId="1076"/>
          <ac:spMkLst>
            <pc:docMk/>
            <pc:sldMk cId="1215584145" sldId="440"/>
            <ac:spMk id="74" creationId="{C72A30DB-80FA-4686-94EF-A12A94992C40}"/>
          </ac:spMkLst>
        </pc:spChg>
        <pc:spChg chg="add mod">
          <ac:chgData name="Kulinich Bohdan" userId="48e65c9f34e137d0" providerId="LiveId" clId="{466F90E8-A29F-42D9-923A-95EBF07DE3BB}" dt="2020-04-05T11:33:15.795" v="1735" actId="14100"/>
          <ac:spMkLst>
            <pc:docMk/>
            <pc:sldMk cId="1215584145" sldId="440"/>
            <ac:spMk id="76" creationId="{8548EB23-6C25-4361-A300-2AAC4C6B4DF4}"/>
          </ac:spMkLst>
        </pc:spChg>
        <pc:spChg chg="add mod">
          <ac:chgData name="Kulinich Bohdan" userId="48e65c9f34e137d0" providerId="LiveId" clId="{466F90E8-A29F-42D9-923A-95EBF07DE3BB}" dt="2020-04-05T11:38:42.454" v="1847" actId="1076"/>
          <ac:spMkLst>
            <pc:docMk/>
            <pc:sldMk cId="1215584145" sldId="440"/>
            <ac:spMk id="77" creationId="{B492EC46-3B11-4E79-B280-5468E6A5B420}"/>
          </ac:spMkLst>
        </pc:spChg>
        <pc:spChg chg="add mod">
          <ac:chgData name="Kulinich Bohdan" userId="48e65c9f34e137d0" providerId="LiveId" clId="{466F90E8-A29F-42D9-923A-95EBF07DE3BB}" dt="2020-04-05T11:34:59.218" v="1772" actId="1076"/>
          <ac:spMkLst>
            <pc:docMk/>
            <pc:sldMk cId="1215584145" sldId="440"/>
            <ac:spMk id="78" creationId="{EF4FC31E-9E54-49EE-B0F8-405419070C9D}"/>
          </ac:spMkLst>
        </pc:spChg>
        <pc:spChg chg="add mod">
          <ac:chgData name="Kulinich Bohdan" userId="48e65c9f34e137d0" providerId="LiveId" clId="{466F90E8-A29F-42D9-923A-95EBF07DE3BB}" dt="2020-04-05T11:36:32.891" v="1834" actId="1076"/>
          <ac:spMkLst>
            <pc:docMk/>
            <pc:sldMk cId="1215584145" sldId="440"/>
            <ac:spMk id="79" creationId="{70946123-81A8-4833-80FD-0F1F2C6943B1}"/>
          </ac:spMkLst>
        </pc:spChg>
        <pc:spChg chg="add mod">
          <ac:chgData name="Kulinich Bohdan" userId="48e65c9f34e137d0" providerId="LiveId" clId="{466F90E8-A29F-42D9-923A-95EBF07DE3BB}" dt="2020-04-05T11:38:42.454" v="1847" actId="1076"/>
          <ac:spMkLst>
            <pc:docMk/>
            <pc:sldMk cId="1215584145" sldId="440"/>
            <ac:spMk id="80" creationId="{02B7B871-041D-4507-8BFF-0FF93B603B61}"/>
          </ac:spMkLst>
        </pc:spChg>
        <pc:spChg chg="add mod">
          <ac:chgData name="Kulinich Bohdan" userId="48e65c9f34e137d0" providerId="LiveId" clId="{466F90E8-A29F-42D9-923A-95EBF07DE3BB}" dt="2020-04-05T11:46:00.731" v="1928" actId="14100"/>
          <ac:spMkLst>
            <pc:docMk/>
            <pc:sldMk cId="1215584145" sldId="440"/>
            <ac:spMk id="81" creationId="{92C09E9F-3130-421C-8ADD-FB7517F828E2}"/>
          </ac:spMkLst>
        </pc:spChg>
        <pc:spChg chg="add mod">
          <ac:chgData name="Kulinich Bohdan" userId="48e65c9f34e137d0" providerId="LiveId" clId="{466F90E8-A29F-42D9-923A-95EBF07DE3BB}" dt="2020-04-05T11:52:05.550" v="1936" actId="20577"/>
          <ac:spMkLst>
            <pc:docMk/>
            <pc:sldMk cId="1215584145" sldId="440"/>
            <ac:spMk id="82" creationId="{ADC4FA6E-D186-4836-8D7E-F7EF9DC3D65E}"/>
          </ac:spMkLst>
        </pc:spChg>
        <pc:spChg chg="add mod">
          <ac:chgData name="Kulinich Bohdan" userId="48e65c9f34e137d0" providerId="LiveId" clId="{466F90E8-A29F-42D9-923A-95EBF07DE3BB}" dt="2020-04-05T11:55:56.772" v="2005" actId="14100"/>
          <ac:spMkLst>
            <pc:docMk/>
            <pc:sldMk cId="1215584145" sldId="440"/>
            <ac:spMk id="86" creationId="{4DB0AC20-60F1-4600-8DC3-2EC04B7AEC8B}"/>
          </ac:spMkLst>
        </pc:spChg>
        <pc:grpChg chg="add del mod">
          <ac:chgData name="Kulinich Bohdan" userId="48e65c9f34e137d0" providerId="LiveId" clId="{466F90E8-A29F-42D9-923A-95EBF07DE3BB}" dt="2020-04-05T11:13:57.642" v="1503" actId="165"/>
          <ac:grpSpMkLst>
            <pc:docMk/>
            <pc:sldMk cId="1215584145" sldId="440"/>
            <ac:grpSpMk id="5" creationId="{AE441F69-4526-4905-B5A3-79E17AE3EBB2}"/>
          </ac:grpSpMkLst>
        </pc:grpChg>
        <pc:grpChg chg="add del mod topLvl">
          <ac:chgData name="Kulinich Bohdan" userId="48e65c9f34e137d0" providerId="LiveId" clId="{466F90E8-A29F-42D9-923A-95EBF07DE3BB}" dt="2020-04-05T11:13:59.407" v="1504" actId="165"/>
          <ac:grpSpMkLst>
            <pc:docMk/>
            <pc:sldMk cId="1215584145" sldId="440"/>
            <ac:grpSpMk id="12" creationId="{255CB52C-F86D-45C8-9D57-72F828E3FAEB}"/>
          </ac:grpSpMkLst>
        </pc:grpChg>
        <pc:grpChg chg="add del mod topLvl">
          <ac:chgData name="Kulinich Bohdan" userId="48e65c9f34e137d0" providerId="LiveId" clId="{466F90E8-A29F-42D9-923A-95EBF07DE3BB}" dt="2020-04-05T11:13:59.407" v="1504" actId="165"/>
          <ac:grpSpMkLst>
            <pc:docMk/>
            <pc:sldMk cId="1215584145" sldId="440"/>
            <ac:grpSpMk id="18" creationId="{E16317A7-BB5D-455A-BF1C-B8037DC63922}"/>
          </ac:grpSpMkLst>
        </pc:grpChg>
        <pc:grpChg chg="del mod topLvl">
          <ac:chgData name="Kulinich Bohdan" userId="48e65c9f34e137d0" providerId="LiveId" clId="{466F90E8-A29F-42D9-923A-95EBF07DE3BB}" dt="2020-04-05T11:13:59.407" v="1504" actId="165"/>
          <ac:grpSpMkLst>
            <pc:docMk/>
            <pc:sldMk cId="1215584145" sldId="440"/>
            <ac:grpSpMk id="35" creationId="{143D8785-5392-49D8-8D46-6413A5CB7138}"/>
          </ac:grpSpMkLst>
        </pc:grpChg>
        <pc:grpChg chg="add mod topLvl">
          <ac:chgData name="Kulinich Bohdan" userId="48e65c9f34e137d0" providerId="LiveId" clId="{466F90E8-A29F-42D9-923A-95EBF07DE3BB}" dt="2020-04-05T11:30:43.924" v="1691" actId="1076"/>
          <ac:grpSpMkLst>
            <pc:docMk/>
            <pc:sldMk cId="1215584145" sldId="440"/>
            <ac:grpSpMk id="65" creationId="{0B030EC2-25EF-441F-9D2B-B48B62E93413}"/>
          </ac:grpSpMkLst>
        </pc:grpChg>
        <pc:grpChg chg="add del mod">
          <ac:chgData name="Kulinich Bohdan" userId="48e65c9f34e137d0" providerId="LiveId" clId="{466F90E8-A29F-42D9-923A-95EBF07DE3BB}" dt="2020-04-05T11:22:30.616" v="1629" actId="165"/>
          <ac:grpSpMkLst>
            <pc:docMk/>
            <pc:sldMk cId="1215584145" sldId="440"/>
            <ac:grpSpMk id="73" creationId="{05A6514E-E9C8-4577-8A8A-9DE118C2E2AF}"/>
          </ac:grpSpMkLst>
        </pc:grpChg>
        <pc:picChg chg="add">
          <ac:chgData name="Kulinich Bohdan" userId="48e65c9f34e137d0" providerId="LiveId" clId="{466F90E8-A29F-42D9-923A-95EBF07DE3BB}" dt="2020-04-05T11:31:12.933" v="1692"/>
          <ac:picMkLst>
            <pc:docMk/>
            <pc:sldMk cId="1215584145" sldId="440"/>
            <ac:picMk id="75" creationId="{7F54E1BA-84C7-4FB4-977E-733D9545CEA2}"/>
          </ac:picMkLst>
        </pc:picChg>
        <pc:picChg chg="add mod modCrop">
          <ac:chgData name="Kulinich Bohdan" userId="48e65c9f34e137d0" providerId="LiveId" clId="{466F90E8-A29F-42D9-923A-95EBF07DE3BB}" dt="2020-04-05T11:54:54.673" v="1939" actId="732"/>
          <ac:picMkLst>
            <pc:docMk/>
            <pc:sldMk cId="1215584145" sldId="440"/>
            <ac:picMk id="84" creationId="{47B9C61F-37E7-497E-B1E9-918206F0670E}"/>
          </ac:picMkLst>
        </pc:picChg>
        <pc:picChg chg="add mod">
          <ac:chgData name="Kulinich Bohdan" userId="48e65c9f34e137d0" providerId="LiveId" clId="{466F90E8-A29F-42D9-923A-95EBF07DE3BB}" dt="2020-04-05T11:55:21.031" v="1945" actId="1076"/>
          <ac:picMkLst>
            <pc:docMk/>
            <pc:sldMk cId="1215584145" sldId="440"/>
            <ac:picMk id="85" creationId="{ED73418F-25AA-4FCE-A7CF-C2B3B9E4DEA6}"/>
          </ac:picMkLst>
        </pc:picChg>
        <pc:cxnChg chg="mod topLvl">
          <ac:chgData name="Kulinich Bohdan" userId="48e65c9f34e137d0" providerId="LiveId" clId="{466F90E8-A29F-42D9-923A-95EBF07DE3BB}" dt="2020-04-05T11:30:40.909" v="1690" actId="1076"/>
          <ac:cxnSpMkLst>
            <pc:docMk/>
            <pc:sldMk cId="1215584145" sldId="440"/>
            <ac:cxnSpMk id="13" creationId="{53942809-DD6B-4110-896A-FBB6935A1CF8}"/>
          </ac:cxnSpMkLst>
        </pc:cxnChg>
        <pc:cxnChg chg="mod topLvl">
          <ac:chgData name="Kulinich Bohdan" userId="48e65c9f34e137d0" providerId="LiveId" clId="{466F90E8-A29F-42D9-923A-95EBF07DE3BB}" dt="2020-04-05T11:30:40.909" v="1690" actId="1076"/>
          <ac:cxnSpMkLst>
            <pc:docMk/>
            <pc:sldMk cId="1215584145" sldId="440"/>
            <ac:cxnSpMk id="15" creationId="{2DCAA0A5-08F0-4015-9442-53CF0B3B019B}"/>
          </ac:cxnSpMkLst>
        </pc:cxnChg>
        <pc:cxnChg chg="mod topLvl">
          <ac:chgData name="Kulinich Bohdan" userId="48e65c9f34e137d0" providerId="LiveId" clId="{466F90E8-A29F-42D9-923A-95EBF07DE3BB}" dt="2020-04-05T11:30:40.909" v="1690" actId="1076"/>
          <ac:cxnSpMkLst>
            <pc:docMk/>
            <pc:sldMk cId="1215584145" sldId="440"/>
            <ac:cxnSpMk id="16" creationId="{18DBCC37-3DD6-4668-A989-ABE70C4BBB12}"/>
          </ac:cxnSpMkLst>
        </pc:cxnChg>
        <pc:cxnChg chg="mod ord topLvl">
          <ac:chgData name="Kulinich Bohdan" userId="48e65c9f34e137d0" providerId="LiveId" clId="{466F90E8-A29F-42D9-923A-95EBF07DE3BB}" dt="2020-04-05T11:30:43.924" v="1691" actId="1076"/>
          <ac:cxnSpMkLst>
            <pc:docMk/>
            <pc:sldMk cId="1215584145" sldId="440"/>
            <ac:cxnSpMk id="19" creationId="{E78AB5FC-6F1B-430F-8FBB-7BAD01A5E367}"/>
          </ac:cxnSpMkLst>
        </pc:cxnChg>
        <pc:cxnChg chg="mod ord topLvl">
          <ac:chgData name="Kulinich Bohdan" userId="48e65c9f34e137d0" providerId="LiveId" clId="{466F90E8-A29F-42D9-923A-95EBF07DE3BB}" dt="2020-04-05T11:30:43.924" v="1691" actId="1076"/>
          <ac:cxnSpMkLst>
            <pc:docMk/>
            <pc:sldMk cId="1215584145" sldId="440"/>
            <ac:cxnSpMk id="21" creationId="{CB89E79D-5AD3-42CC-BF7C-B87F41100E3B}"/>
          </ac:cxnSpMkLst>
        </pc:cxnChg>
        <pc:cxnChg chg="mod ord topLvl">
          <ac:chgData name="Kulinich Bohdan" userId="48e65c9f34e137d0" providerId="LiveId" clId="{466F90E8-A29F-42D9-923A-95EBF07DE3BB}" dt="2020-04-05T11:30:43.924" v="1691" actId="1076"/>
          <ac:cxnSpMkLst>
            <pc:docMk/>
            <pc:sldMk cId="1215584145" sldId="440"/>
            <ac:cxnSpMk id="22" creationId="{C2125FFE-9202-4245-9594-50AB1317E5FC}"/>
          </ac:cxnSpMkLst>
        </pc:cxnChg>
        <pc:cxnChg chg="add mod ord topLvl">
          <ac:chgData name="Kulinich Bohdan" userId="48e65c9f34e137d0" providerId="LiveId" clId="{466F90E8-A29F-42D9-923A-95EBF07DE3BB}" dt="2020-04-05T11:28:21.739" v="1632" actId="1076"/>
          <ac:cxnSpMkLst>
            <pc:docMk/>
            <pc:sldMk cId="1215584145" sldId="440"/>
            <ac:cxnSpMk id="25" creationId="{F458F3BD-8F6D-4ABB-8EF5-CFFC7E684291}"/>
          </ac:cxnSpMkLst>
        </pc:cxnChg>
        <pc:cxnChg chg="add mod ord topLvl">
          <ac:chgData name="Kulinich Bohdan" userId="48e65c9f34e137d0" providerId="LiveId" clId="{466F90E8-A29F-42D9-923A-95EBF07DE3BB}" dt="2020-04-05T11:28:21.739" v="1632" actId="1076"/>
          <ac:cxnSpMkLst>
            <pc:docMk/>
            <pc:sldMk cId="1215584145" sldId="440"/>
            <ac:cxnSpMk id="28" creationId="{033ADFCD-2F35-4969-91FD-102B8D14E7F7}"/>
          </ac:cxnSpMkLst>
        </pc:cxnChg>
        <pc:cxnChg chg="add mod ord topLvl">
          <ac:chgData name="Kulinich Bohdan" userId="48e65c9f34e137d0" providerId="LiveId" clId="{466F90E8-A29F-42D9-923A-95EBF07DE3BB}" dt="2020-04-05T11:28:21.739" v="1632" actId="1076"/>
          <ac:cxnSpMkLst>
            <pc:docMk/>
            <pc:sldMk cId="1215584145" sldId="440"/>
            <ac:cxnSpMk id="33" creationId="{EA475A1D-728B-4434-8AC5-8BF92545427E}"/>
          </ac:cxnSpMkLst>
        </pc:cxnChg>
        <pc:cxnChg chg="mod topLvl">
          <ac:chgData name="Kulinich Bohdan" userId="48e65c9f34e137d0" providerId="LiveId" clId="{466F90E8-A29F-42D9-923A-95EBF07DE3BB}" dt="2020-04-05T11:28:21.739" v="1632" actId="1076"/>
          <ac:cxnSpMkLst>
            <pc:docMk/>
            <pc:sldMk cId="1215584145" sldId="440"/>
            <ac:cxnSpMk id="36" creationId="{A1AEE452-6A7F-40F8-B71F-D773AF268683}"/>
          </ac:cxnSpMkLst>
        </pc:cxnChg>
        <pc:cxnChg chg="mod topLvl">
          <ac:chgData name="Kulinich Bohdan" userId="48e65c9f34e137d0" providerId="LiveId" clId="{466F90E8-A29F-42D9-923A-95EBF07DE3BB}" dt="2020-04-05T11:28:21.739" v="1632" actId="1076"/>
          <ac:cxnSpMkLst>
            <pc:docMk/>
            <pc:sldMk cId="1215584145" sldId="440"/>
            <ac:cxnSpMk id="38" creationId="{39A95C4D-BE9A-4FB7-91C8-CD68DC70C959}"/>
          </ac:cxnSpMkLst>
        </pc:cxnChg>
        <pc:cxnChg chg="mod topLvl">
          <ac:chgData name="Kulinich Bohdan" userId="48e65c9f34e137d0" providerId="LiveId" clId="{466F90E8-A29F-42D9-923A-95EBF07DE3BB}" dt="2020-04-05T11:28:21.739" v="1632" actId="1076"/>
          <ac:cxnSpMkLst>
            <pc:docMk/>
            <pc:sldMk cId="1215584145" sldId="440"/>
            <ac:cxnSpMk id="39" creationId="{07C83431-A37E-4A48-9F3B-ECF87E3AE577}"/>
          </ac:cxnSpMkLst>
        </pc:cxnChg>
        <pc:cxnChg chg="add mod ord topLvl">
          <ac:chgData name="Kulinich Bohdan" userId="48e65c9f34e137d0" providerId="LiveId" clId="{466F90E8-A29F-42D9-923A-95EBF07DE3BB}" dt="2020-04-05T11:30:40.909" v="1690" actId="1076"/>
          <ac:cxnSpMkLst>
            <pc:docMk/>
            <pc:sldMk cId="1215584145" sldId="440"/>
            <ac:cxnSpMk id="41" creationId="{F15FA24E-19FC-4393-9950-874F9C96C125}"/>
          </ac:cxnSpMkLst>
        </pc:cxnChg>
        <pc:cxnChg chg="add mod ord topLvl">
          <ac:chgData name="Kulinich Bohdan" userId="48e65c9f34e137d0" providerId="LiveId" clId="{466F90E8-A29F-42D9-923A-95EBF07DE3BB}" dt="2020-04-05T11:30:40.909" v="1690" actId="1076"/>
          <ac:cxnSpMkLst>
            <pc:docMk/>
            <pc:sldMk cId="1215584145" sldId="440"/>
            <ac:cxnSpMk id="43" creationId="{6B6127CC-F17F-4CC2-8C95-991E36C567E0}"/>
          </ac:cxnSpMkLst>
        </pc:cxnChg>
        <pc:cxnChg chg="add mod ord topLvl">
          <ac:chgData name="Kulinich Bohdan" userId="48e65c9f34e137d0" providerId="LiveId" clId="{466F90E8-A29F-42D9-923A-95EBF07DE3BB}" dt="2020-04-05T11:30:40.909" v="1690" actId="1076"/>
          <ac:cxnSpMkLst>
            <pc:docMk/>
            <pc:sldMk cId="1215584145" sldId="440"/>
            <ac:cxnSpMk id="50" creationId="{71ECDE73-F6C9-4D12-BA3D-2662BA9C918D}"/>
          </ac:cxnSpMkLst>
        </pc:cxnChg>
        <pc:cxnChg chg="add del mod">
          <ac:chgData name="Kulinich Bohdan" userId="48e65c9f34e137d0" providerId="LiveId" clId="{466F90E8-A29F-42D9-923A-95EBF07DE3BB}" dt="2020-04-05T11:19:27.159" v="1591"/>
          <ac:cxnSpMkLst>
            <pc:docMk/>
            <pc:sldMk cId="1215584145" sldId="440"/>
            <ac:cxnSpMk id="67" creationId="{B3892635-CFED-4384-8A66-9D0CD6038127}"/>
          </ac:cxnSpMkLst>
        </pc:cxnChg>
        <pc:cxnChg chg="add mod ord topLvl">
          <ac:chgData name="Kulinich Bohdan" userId="48e65c9f34e137d0" providerId="LiveId" clId="{466F90E8-A29F-42D9-923A-95EBF07DE3BB}" dt="2020-04-05T11:30:43.924" v="1691" actId="1076"/>
          <ac:cxnSpMkLst>
            <pc:docMk/>
            <pc:sldMk cId="1215584145" sldId="440"/>
            <ac:cxnSpMk id="68" creationId="{73FE2E3F-D862-4FD4-BCAA-C53941533D14}"/>
          </ac:cxnSpMkLst>
        </pc:cxnChg>
      </pc:sldChg>
      <pc:sldChg chg="addSp delSp modSp add mod modTransition delAnim modAnim">
        <pc:chgData name="Kulinich Bohdan" userId="48e65c9f34e137d0" providerId="LiveId" clId="{466F90E8-A29F-42D9-923A-95EBF07DE3BB}" dt="2020-04-05T14:58:19.050" v="3053" actId="478"/>
        <pc:sldMkLst>
          <pc:docMk/>
          <pc:sldMk cId="1059495584" sldId="441"/>
        </pc:sldMkLst>
        <pc:spChg chg="del">
          <ac:chgData name="Kulinich Bohdan" userId="48e65c9f34e137d0" providerId="LiveId" clId="{466F90E8-A29F-42D9-923A-95EBF07DE3BB}" dt="2020-04-05T12:01:28.568" v="2056" actId="478"/>
          <ac:spMkLst>
            <pc:docMk/>
            <pc:sldMk cId="1059495584" sldId="441"/>
            <ac:spMk id="2" creationId="{27A24794-1D1E-4973-A0B8-63BD9C219FDD}"/>
          </ac:spMkLst>
        </pc:spChg>
        <pc:spChg chg="mod">
          <ac:chgData name="Kulinich Bohdan" userId="48e65c9f34e137d0" providerId="LiveId" clId="{466F90E8-A29F-42D9-923A-95EBF07DE3BB}" dt="2020-04-05T12:01:25.413" v="2055" actId="20577"/>
          <ac:spMkLst>
            <pc:docMk/>
            <pc:sldMk cId="1059495584" sldId="441"/>
            <ac:spMk id="4" creationId="{00000000-0000-0000-0000-000000000000}"/>
          </ac:spMkLst>
        </pc:spChg>
        <pc:spChg chg="del">
          <ac:chgData name="Kulinich Bohdan" userId="48e65c9f34e137d0" providerId="LiveId" clId="{466F90E8-A29F-42D9-923A-95EBF07DE3BB}" dt="2020-04-05T12:01:28.568" v="2056" actId="478"/>
          <ac:spMkLst>
            <pc:docMk/>
            <pc:sldMk cId="1059495584" sldId="441"/>
            <ac:spMk id="6" creationId="{7A477E61-72C8-4951-A6A6-A66E718BA6ED}"/>
          </ac:spMkLst>
        </pc:spChg>
        <pc:spChg chg="add mod or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18" creationId="{6C895AF1-3811-4C77-8E62-49E5A83D9403}"/>
          </ac:spMkLst>
        </pc:spChg>
        <pc:spChg chg="add mod or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21" creationId="{84544358-03C7-4CBB-81FB-D37FC1F28765}"/>
          </ac:spMkLst>
        </pc:spChg>
        <pc:spChg chg="add mod or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22" creationId="{F7010780-D7A6-4401-AF27-64A0E2F7908C}"/>
          </ac:spMkLst>
        </pc:spChg>
        <pc:spChg chg="add del mod">
          <ac:chgData name="Kulinich Bohdan" userId="48e65c9f34e137d0" providerId="LiveId" clId="{466F90E8-A29F-42D9-923A-95EBF07DE3BB}" dt="2020-04-05T12:49:38.546" v="2744"/>
          <ac:spMkLst>
            <pc:docMk/>
            <pc:sldMk cId="1059495584" sldId="441"/>
            <ac:spMk id="24" creationId="{C85B6C2A-CBE6-4999-86F3-530E86254BB5}"/>
          </ac:spMkLst>
        </pc:spChg>
        <pc:spChg chg="add mo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25" creationId="{0903A0C3-E1FE-4178-B46D-6161C3904AF0}"/>
          </ac:spMkLst>
        </pc:spChg>
        <pc:spChg chg="add del mod">
          <ac:chgData name="Kulinich Bohdan" userId="48e65c9f34e137d0" providerId="LiveId" clId="{466F90E8-A29F-42D9-923A-95EBF07DE3BB}" dt="2020-04-05T12:53:40.341" v="2804" actId="478"/>
          <ac:spMkLst>
            <pc:docMk/>
            <pc:sldMk cId="1059495584" sldId="441"/>
            <ac:spMk id="26" creationId="{9CA32E5F-F7EC-488D-9E7D-5E5C974357A9}"/>
          </ac:spMkLst>
        </pc:spChg>
        <pc:spChg chg="add mo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28" creationId="{ED68EECC-7C80-4A3F-A071-DC4F74EB15BA}"/>
          </ac:spMkLst>
        </pc:spChg>
        <pc:spChg chg="add mod">
          <ac:chgData name="Kulinich Bohdan" userId="48e65c9f34e137d0" providerId="LiveId" clId="{466F90E8-A29F-42D9-923A-95EBF07DE3BB}" dt="2020-04-05T12:38:32.260" v="2226" actId="571"/>
          <ac:spMkLst>
            <pc:docMk/>
            <pc:sldMk cId="1059495584" sldId="441"/>
            <ac:spMk id="30" creationId="{4F31C51E-347F-4074-BC76-D9030F486F0F}"/>
          </ac:spMkLst>
        </pc:spChg>
        <pc:spChg chg="add mo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31" creationId="{4997740F-8831-422F-8688-95A5D06361D9}"/>
          </ac:spMkLst>
        </pc:spChg>
        <pc:spChg chg="add mod or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32" creationId="{43735B81-794B-42BA-8E99-1C08281DA1D9}"/>
          </ac:spMkLst>
        </pc:spChg>
        <pc:spChg chg="add mod or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33" creationId="{8B653172-DC96-45BC-A30F-9CE7ADA6055D}"/>
          </ac:spMkLst>
        </pc:spChg>
        <pc:spChg chg="add mo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34" creationId="{9A2BE0AA-1752-453A-8879-72A4BB6493B3}"/>
          </ac:spMkLst>
        </pc:spChg>
        <pc:spChg chg="add mo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36" creationId="{829DF5C9-F084-4200-AA43-2241660DCBCD}"/>
          </ac:spMkLst>
        </pc:spChg>
        <pc:spChg chg="add mo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37" creationId="{9212F8BD-E430-49F9-AEE3-5AA81864A380}"/>
          </ac:spMkLst>
        </pc:spChg>
        <pc:spChg chg="add mo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38" creationId="{9FABC62F-182D-4C9E-AC4C-690A94AC335A}"/>
          </ac:spMkLst>
        </pc:spChg>
        <pc:spChg chg="add mod">
          <ac:chgData name="Kulinich Bohdan" userId="48e65c9f34e137d0" providerId="LiveId" clId="{466F90E8-A29F-42D9-923A-95EBF07DE3BB}" dt="2020-04-05T14:17:40.510" v="3013" actId="1076"/>
          <ac:spMkLst>
            <pc:docMk/>
            <pc:sldMk cId="1059495584" sldId="441"/>
            <ac:spMk id="39" creationId="{5E3FDC35-C266-4380-9EDE-374302E8AD2B}"/>
          </ac:spMkLst>
        </pc:spChg>
        <pc:spChg chg="add del mod">
          <ac:chgData name="Kulinich Bohdan" userId="48e65c9f34e137d0" providerId="LiveId" clId="{466F90E8-A29F-42D9-923A-95EBF07DE3BB}" dt="2020-04-05T12:46:53.498" v="2694"/>
          <ac:spMkLst>
            <pc:docMk/>
            <pc:sldMk cId="1059495584" sldId="441"/>
            <ac:spMk id="41" creationId="{28CBFBAC-625A-46B3-BFC3-F0CEA27E96AC}"/>
          </ac:spMkLst>
        </pc:spChg>
        <pc:spChg chg="add mod">
          <ac:chgData name="Kulinich Bohdan" userId="48e65c9f34e137d0" providerId="LiveId" clId="{466F90E8-A29F-42D9-923A-95EBF07DE3BB}" dt="2020-04-05T14:18:22.450" v="3018" actId="1076"/>
          <ac:spMkLst>
            <pc:docMk/>
            <pc:sldMk cId="1059495584" sldId="441"/>
            <ac:spMk id="43" creationId="{2501C9EC-9B9B-4789-BC51-B1AE036C53A3}"/>
          </ac:spMkLst>
        </pc:spChg>
        <pc:spChg chg="add del mod">
          <ac:chgData name="Kulinich Bohdan" userId="48e65c9f34e137d0" providerId="LiveId" clId="{466F90E8-A29F-42D9-923A-95EBF07DE3BB}" dt="2020-04-05T12:47:19.907" v="2704"/>
          <ac:spMkLst>
            <pc:docMk/>
            <pc:sldMk cId="1059495584" sldId="441"/>
            <ac:spMk id="43" creationId="{EA05C5FB-B7B5-4A0B-8792-285E65CC7243}"/>
          </ac:spMkLst>
        </pc:spChg>
        <pc:spChg chg="add mod">
          <ac:chgData name="Kulinich Bohdan" userId="48e65c9f34e137d0" providerId="LiveId" clId="{466F90E8-A29F-42D9-923A-95EBF07DE3BB}" dt="2020-04-05T14:18:22.450" v="3018" actId="1076"/>
          <ac:spMkLst>
            <pc:docMk/>
            <pc:sldMk cId="1059495584" sldId="441"/>
            <ac:spMk id="47" creationId="{95EA7744-9D72-4F71-95D9-637B50B8FA06}"/>
          </ac:spMkLst>
        </pc:spChg>
        <pc:spChg chg="add del">
          <ac:chgData name="Kulinich Bohdan" userId="48e65c9f34e137d0" providerId="LiveId" clId="{466F90E8-A29F-42D9-923A-95EBF07DE3BB}" dt="2020-04-05T12:48:04.733" v="2718"/>
          <ac:spMkLst>
            <pc:docMk/>
            <pc:sldMk cId="1059495584" sldId="441"/>
            <ac:spMk id="48" creationId="{82478037-FAC7-434E-86F0-120E0D4C99E1}"/>
          </ac:spMkLst>
        </pc:spChg>
        <pc:spChg chg="add mod ord">
          <ac:chgData name="Kulinich Bohdan" userId="48e65c9f34e137d0" providerId="LiveId" clId="{466F90E8-A29F-42D9-923A-95EBF07DE3BB}" dt="2020-04-05T14:57:48.051" v="3045" actId="167"/>
          <ac:spMkLst>
            <pc:docMk/>
            <pc:sldMk cId="1059495584" sldId="441"/>
            <ac:spMk id="48" creationId="{A7325857-F39F-4D63-B066-6C61C09D2F6A}"/>
          </ac:spMkLst>
        </pc:spChg>
        <pc:spChg chg="add mod">
          <ac:chgData name="Kulinich Bohdan" userId="48e65c9f34e137d0" providerId="LiveId" clId="{466F90E8-A29F-42D9-923A-95EBF07DE3BB}" dt="2020-04-05T14:18:22.450" v="3018" actId="1076"/>
          <ac:spMkLst>
            <pc:docMk/>
            <pc:sldMk cId="1059495584" sldId="441"/>
            <ac:spMk id="49" creationId="{0C917DC6-9DA5-44F7-B495-B2DD5F6D4705}"/>
          </ac:spMkLst>
        </pc:spChg>
        <pc:spChg chg="add mod">
          <ac:chgData name="Kulinich Bohdan" userId="48e65c9f34e137d0" providerId="LiveId" clId="{466F90E8-A29F-42D9-923A-95EBF07DE3BB}" dt="2020-04-05T14:18:22.450" v="3018" actId="1076"/>
          <ac:spMkLst>
            <pc:docMk/>
            <pc:sldMk cId="1059495584" sldId="441"/>
            <ac:spMk id="50" creationId="{F6F9ED38-5085-4BEB-B753-066EFDF814EB}"/>
          </ac:spMkLst>
        </pc:spChg>
        <pc:spChg chg="add mod">
          <ac:chgData name="Kulinich Bohdan" userId="48e65c9f34e137d0" providerId="LiveId" clId="{466F90E8-A29F-42D9-923A-95EBF07DE3BB}" dt="2020-04-05T14:18:22.450" v="3018" actId="1076"/>
          <ac:spMkLst>
            <pc:docMk/>
            <pc:sldMk cId="1059495584" sldId="441"/>
            <ac:spMk id="51" creationId="{622C8D06-12C8-430B-8C84-3EBFC53FBEFF}"/>
          </ac:spMkLst>
        </pc:spChg>
        <pc:spChg chg="add mod">
          <ac:chgData name="Kulinich Bohdan" userId="48e65c9f34e137d0" providerId="LiveId" clId="{466F90E8-A29F-42D9-923A-95EBF07DE3BB}" dt="2020-04-05T14:18:22.450" v="3018" actId="1076"/>
          <ac:spMkLst>
            <pc:docMk/>
            <pc:sldMk cId="1059495584" sldId="441"/>
            <ac:spMk id="52" creationId="{BC9DA29D-7748-4D20-A77A-06714DBA50C6}"/>
          </ac:spMkLst>
        </pc:spChg>
        <pc:spChg chg="add mod">
          <ac:chgData name="Kulinich Bohdan" userId="48e65c9f34e137d0" providerId="LiveId" clId="{466F90E8-A29F-42D9-923A-95EBF07DE3BB}" dt="2020-04-05T14:18:22.450" v="3018" actId="1076"/>
          <ac:spMkLst>
            <pc:docMk/>
            <pc:sldMk cId="1059495584" sldId="441"/>
            <ac:spMk id="53" creationId="{581B1241-0192-421F-A401-881D50068FB8}"/>
          </ac:spMkLst>
        </pc:spChg>
        <pc:spChg chg="add mod">
          <ac:chgData name="Kulinich Bohdan" userId="48e65c9f34e137d0" providerId="LiveId" clId="{466F90E8-A29F-42D9-923A-95EBF07DE3BB}" dt="2020-04-05T14:18:22.450" v="3018" actId="1076"/>
          <ac:spMkLst>
            <pc:docMk/>
            <pc:sldMk cId="1059495584" sldId="441"/>
            <ac:spMk id="54" creationId="{5B1BA48C-303E-456B-87CC-221AEE199FCD}"/>
          </ac:spMkLst>
        </pc:spChg>
        <pc:spChg chg="add mod">
          <ac:chgData name="Kulinich Bohdan" userId="48e65c9f34e137d0" providerId="LiveId" clId="{466F90E8-A29F-42D9-923A-95EBF07DE3BB}" dt="2020-04-05T14:18:22.450" v="3018" actId="1076"/>
          <ac:spMkLst>
            <pc:docMk/>
            <pc:sldMk cId="1059495584" sldId="441"/>
            <ac:spMk id="55" creationId="{915A6648-8C8A-460D-8A8E-B0DE773875B0}"/>
          </ac:spMkLst>
        </pc:spChg>
        <pc:spChg chg="add mod">
          <ac:chgData name="Kulinich Bohdan" userId="48e65c9f34e137d0" providerId="LiveId" clId="{466F90E8-A29F-42D9-923A-95EBF07DE3BB}" dt="2020-04-05T14:18:22.450" v="3018" actId="1076"/>
          <ac:spMkLst>
            <pc:docMk/>
            <pc:sldMk cId="1059495584" sldId="441"/>
            <ac:spMk id="56" creationId="{1EB08609-34AD-449A-B93C-66BF67889E51}"/>
          </ac:spMkLst>
        </pc:spChg>
        <pc:spChg chg="add mod ord">
          <ac:chgData name="Kulinich Bohdan" userId="48e65c9f34e137d0" providerId="LiveId" clId="{466F90E8-A29F-42D9-923A-95EBF07DE3BB}" dt="2020-04-05T14:18:22.450" v="3018" actId="1076"/>
          <ac:spMkLst>
            <pc:docMk/>
            <pc:sldMk cId="1059495584" sldId="441"/>
            <ac:spMk id="57" creationId="{92897F05-84D6-4C2F-8FFE-8662E2635457}"/>
          </ac:spMkLst>
        </pc:spChg>
        <pc:spChg chg="add mod">
          <ac:chgData name="Kulinich Bohdan" userId="48e65c9f34e137d0" providerId="LiveId" clId="{466F90E8-A29F-42D9-923A-95EBF07DE3BB}" dt="2020-04-05T14:58:04.956" v="3048" actId="1076"/>
          <ac:spMkLst>
            <pc:docMk/>
            <pc:sldMk cId="1059495584" sldId="441"/>
            <ac:spMk id="58" creationId="{C7B63B9A-DA07-4CE6-841F-B735AE75EE00}"/>
          </ac:spMkLst>
        </pc:spChg>
        <pc:spChg chg="add del mod">
          <ac:chgData name="Kulinich Bohdan" userId="48e65c9f34e137d0" providerId="LiveId" clId="{466F90E8-A29F-42D9-923A-95EBF07DE3BB}" dt="2020-04-05T14:58:19.050" v="3053" actId="478"/>
          <ac:spMkLst>
            <pc:docMk/>
            <pc:sldMk cId="1059495584" sldId="441"/>
            <ac:spMk id="60" creationId="{CB9B33D3-8237-410C-92AB-8BE98C4E734D}"/>
          </ac:spMkLst>
        </pc:spChg>
        <pc:grpChg chg="del">
          <ac:chgData name="Kulinich Bohdan" userId="48e65c9f34e137d0" providerId="LiveId" clId="{466F90E8-A29F-42D9-923A-95EBF07DE3BB}" dt="2020-04-05T12:01:28.568" v="2056" actId="478"/>
          <ac:grpSpMkLst>
            <pc:docMk/>
            <pc:sldMk cId="1059495584" sldId="441"/>
            <ac:grpSpMk id="35" creationId="{143D8785-5392-49D8-8D46-6413A5CB7138}"/>
          </ac:grpSpMkLst>
        </pc:grpChg>
        <pc:picChg chg="add del mod ord">
          <ac:chgData name="Kulinich Bohdan" userId="48e65c9f34e137d0" providerId="LiveId" clId="{466F90E8-A29F-42D9-923A-95EBF07DE3BB}" dt="2020-04-05T12:53:39.240" v="2803" actId="478"/>
          <ac:picMkLst>
            <pc:docMk/>
            <pc:sldMk cId="1059495584" sldId="441"/>
            <ac:picMk id="5" creationId="{602B5B35-F984-4D46-BF52-D4861862E0F6}"/>
          </ac:picMkLst>
        </pc:picChg>
        <pc:picChg chg="add del mod">
          <ac:chgData name="Kulinich Bohdan" userId="48e65c9f34e137d0" providerId="LiveId" clId="{466F90E8-A29F-42D9-923A-95EBF07DE3BB}" dt="2020-04-05T13:02:52.831" v="2947" actId="478"/>
          <ac:picMkLst>
            <pc:docMk/>
            <pc:sldMk cId="1059495584" sldId="441"/>
            <ac:picMk id="7" creationId="{62367061-064B-4AC2-9AE2-34C437143CD2}"/>
          </ac:picMkLst>
        </pc:picChg>
        <pc:picChg chg="add mod">
          <ac:chgData name="Kulinich Bohdan" userId="48e65c9f34e137d0" providerId="LiveId" clId="{466F90E8-A29F-42D9-923A-95EBF07DE3BB}" dt="2020-04-05T12:46:40.858" v="2688" actId="571"/>
          <ac:picMkLst>
            <pc:docMk/>
            <pc:sldMk cId="1059495584" sldId="441"/>
            <ac:picMk id="42" creationId="{C5D1105B-6AFD-40A7-8150-D7897DF5AD41}"/>
          </ac:picMkLst>
        </pc:picChg>
        <pc:cxnChg chg="add mod">
          <ac:chgData name="Kulinich Bohdan" userId="48e65c9f34e137d0" providerId="LiveId" clId="{466F90E8-A29F-42D9-923A-95EBF07DE3BB}" dt="2020-04-05T14:17:40.510" v="3013" actId="1076"/>
          <ac:cxnSpMkLst>
            <pc:docMk/>
            <pc:sldMk cId="1059495584" sldId="441"/>
            <ac:cxnSpMk id="14" creationId="{8336523A-F023-4EF7-BF69-F000647CEBEC}"/>
          </ac:cxnSpMkLst>
        </pc:cxnChg>
        <pc:cxnChg chg="add mod">
          <ac:chgData name="Kulinich Bohdan" userId="48e65c9f34e137d0" providerId="LiveId" clId="{466F90E8-A29F-42D9-923A-95EBF07DE3BB}" dt="2020-04-05T14:17:40.510" v="3013" actId="1076"/>
          <ac:cxnSpMkLst>
            <pc:docMk/>
            <pc:sldMk cId="1059495584" sldId="441"/>
            <ac:cxnSpMk id="16" creationId="{BC754CE1-AB7C-4658-B850-C2A1928AA5E1}"/>
          </ac:cxnSpMkLst>
        </pc:cxnChg>
        <pc:cxnChg chg="add mod">
          <ac:chgData name="Kulinich Bohdan" userId="48e65c9f34e137d0" providerId="LiveId" clId="{466F90E8-A29F-42D9-923A-95EBF07DE3BB}" dt="2020-04-05T14:17:40.510" v="3013" actId="1076"/>
          <ac:cxnSpMkLst>
            <pc:docMk/>
            <pc:sldMk cId="1059495584" sldId="441"/>
            <ac:cxnSpMk id="19" creationId="{35351265-2B09-4F85-BB2C-208B55604A94}"/>
          </ac:cxnSpMkLst>
        </pc:cxnChg>
        <pc:cxnChg chg="add mod">
          <ac:chgData name="Kulinich Bohdan" userId="48e65c9f34e137d0" providerId="LiveId" clId="{466F90E8-A29F-42D9-923A-95EBF07DE3BB}" dt="2020-04-05T14:17:40.510" v="3013" actId="1076"/>
          <ac:cxnSpMkLst>
            <pc:docMk/>
            <pc:sldMk cId="1059495584" sldId="441"/>
            <ac:cxnSpMk id="23" creationId="{8EBA32F7-2A72-4F23-AB79-0E9F45546688}"/>
          </ac:cxnSpMkLst>
        </pc:cxnChg>
        <pc:cxnChg chg="add mod">
          <ac:chgData name="Kulinich Bohdan" userId="48e65c9f34e137d0" providerId="LiveId" clId="{466F90E8-A29F-42D9-923A-95EBF07DE3BB}" dt="2020-04-05T14:17:40.510" v="3013" actId="1076"/>
          <ac:cxnSpMkLst>
            <pc:docMk/>
            <pc:sldMk cId="1059495584" sldId="441"/>
            <ac:cxnSpMk id="35" creationId="{5251FD6A-2DD3-4133-96EE-0B140CE95116}"/>
          </ac:cxnSpMkLst>
        </pc:cxnChg>
        <pc:cxnChg chg="add mod">
          <ac:chgData name="Kulinich Bohdan" userId="48e65c9f34e137d0" providerId="LiveId" clId="{466F90E8-A29F-42D9-923A-95EBF07DE3BB}" dt="2020-04-05T14:18:22.450" v="3018" actId="1076"/>
          <ac:cxnSpMkLst>
            <pc:docMk/>
            <pc:sldMk cId="1059495584" sldId="441"/>
            <ac:cxnSpMk id="40" creationId="{144631CD-BDEE-4DF7-9FDF-2AC1F607524A}"/>
          </ac:cxnSpMkLst>
        </pc:cxnChg>
        <pc:cxnChg chg="add mod">
          <ac:chgData name="Kulinich Bohdan" userId="48e65c9f34e137d0" providerId="LiveId" clId="{466F90E8-A29F-42D9-923A-95EBF07DE3BB}" dt="2020-04-05T14:18:22.450" v="3018" actId="1076"/>
          <ac:cxnSpMkLst>
            <pc:docMk/>
            <pc:sldMk cId="1059495584" sldId="441"/>
            <ac:cxnSpMk id="45" creationId="{D28EB18E-FEA9-4FAF-8BC4-8AB68917A191}"/>
          </ac:cxnSpMkLst>
        </pc:cxnChg>
        <pc:cxnChg chg="add mod">
          <ac:chgData name="Kulinich Bohdan" userId="48e65c9f34e137d0" providerId="LiveId" clId="{466F90E8-A29F-42D9-923A-95EBF07DE3BB}" dt="2020-04-05T14:58:14.705" v="3052" actId="14100"/>
          <ac:cxnSpMkLst>
            <pc:docMk/>
            <pc:sldMk cId="1059495584" sldId="441"/>
            <ac:cxnSpMk id="59" creationId="{B1C559BC-D01B-4B3D-81D2-1573321946E8}"/>
          </ac:cxnSpMkLst>
        </pc:cxnChg>
      </pc:sldChg>
      <pc:sldChg chg="addSp modSp add del modTransition modAnim">
        <pc:chgData name="Kulinich Bohdan" userId="48e65c9f34e137d0" providerId="LiveId" clId="{466F90E8-A29F-42D9-923A-95EBF07DE3BB}" dt="2020-04-05T14:58:28.254" v="3054" actId="47"/>
        <pc:sldMkLst>
          <pc:docMk/>
          <pc:sldMk cId="720699290" sldId="442"/>
        </pc:sldMkLst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18" creationId="{6C895AF1-3811-4C77-8E62-49E5A83D9403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21" creationId="{84544358-03C7-4CBB-81FB-D37FC1F28765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22" creationId="{F7010780-D7A6-4401-AF27-64A0E2F7908C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25" creationId="{0903A0C3-E1FE-4178-B46D-6161C3904AF0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28" creationId="{ED68EECC-7C80-4A3F-A071-DC4F74EB15BA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31" creationId="{4997740F-8831-422F-8688-95A5D06361D9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32" creationId="{43735B81-794B-42BA-8E99-1C08281DA1D9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33" creationId="{8B653172-DC96-45BC-A30F-9CE7ADA6055D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34" creationId="{9A2BE0AA-1752-453A-8879-72A4BB6493B3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36" creationId="{829DF5C9-F084-4200-AA43-2241660DCBCD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37" creationId="{9212F8BD-E430-49F9-AEE3-5AA81864A380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38" creationId="{9FABC62F-182D-4C9E-AC4C-690A94AC335A}"/>
          </ac:spMkLst>
        </pc:spChg>
        <pc:spChg chg="mod">
          <ac:chgData name="Kulinich Bohdan" userId="48e65c9f34e137d0" providerId="LiveId" clId="{466F90E8-A29F-42D9-923A-95EBF07DE3BB}" dt="2020-04-05T14:56:52.999" v="3036" actId="164"/>
          <ac:spMkLst>
            <pc:docMk/>
            <pc:sldMk cId="720699290" sldId="442"/>
            <ac:spMk id="39" creationId="{5E3FDC35-C266-4380-9EDE-374302E8AD2B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43" creationId="{2501C9EC-9B9B-4789-BC51-B1AE036C53A3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47" creationId="{95EA7744-9D72-4F71-95D9-637B50B8FA06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48" creationId="{A7325857-F39F-4D63-B066-6C61C09D2F6A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49" creationId="{0C917DC6-9DA5-44F7-B495-B2DD5F6D4705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50" creationId="{F6F9ED38-5085-4BEB-B753-066EFDF814EB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51" creationId="{622C8D06-12C8-430B-8C84-3EBFC53FBEFF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52" creationId="{BC9DA29D-7748-4D20-A77A-06714DBA50C6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53" creationId="{581B1241-0192-421F-A401-881D50068FB8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54" creationId="{5B1BA48C-303E-456B-87CC-221AEE199FCD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55" creationId="{915A6648-8C8A-460D-8A8E-B0DE773875B0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56" creationId="{1EB08609-34AD-449A-B93C-66BF67889E51}"/>
          </ac:spMkLst>
        </pc:spChg>
        <pc:spChg chg="mod">
          <ac:chgData name="Kulinich Bohdan" userId="48e65c9f34e137d0" providerId="LiveId" clId="{466F90E8-A29F-42D9-923A-95EBF07DE3BB}" dt="2020-04-05T14:56:59.841" v="3037" actId="164"/>
          <ac:spMkLst>
            <pc:docMk/>
            <pc:sldMk cId="720699290" sldId="442"/>
            <ac:spMk id="57" creationId="{92897F05-84D6-4C2F-8FFE-8662E2635457}"/>
          </ac:spMkLst>
        </pc:spChg>
        <pc:grpChg chg="add mod">
          <ac:chgData name="Kulinich Bohdan" userId="48e65c9f34e137d0" providerId="LiveId" clId="{466F90E8-A29F-42D9-923A-95EBF07DE3BB}" dt="2020-04-05T14:56:52.999" v="3036" actId="164"/>
          <ac:grpSpMkLst>
            <pc:docMk/>
            <pc:sldMk cId="720699290" sldId="442"/>
            <ac:grpSpMk id="2" creationId="{A229C127-43DC-4EB6-8B7D-1B8B4ADA7BC4}"/>
          </ac:grpSpMkLst>
        </pc:grpChg>
        <pc:grpChg chg="add mod">
          <ac:chgData name="Kulinich Bohdan" userId="48e65c9f34e137d0" providerId="LiveId" clId="{466F90E8-A29F-42D9-923A-95EBF07DE3BB}" dt="2020-04-05T14:56:59.841" v="3037" actId="164"/>
          <ac:grpSpMkLst>
            <pc:docMk/>
            <pc:sldMk cId="720699290" sldId="442"/>
            <ac:grpSpMk id="5" creationId="{0A20B7DA-A714-478A-B681-98F55474F339}"/>
          </ac:grpSpMkLst>
        </pc:grpChg>
        <pc:cxnChg chg="mod">
          <ac:chgData name="Kulinich Bohdan" userId="48e65c9f34e137d0" providerId="LiveId" clId="{466F90E8-A29F-42D9-923A-95EBF07DE3BB}" dt="2020-04-05T14:56:52.999" v="3036" actId="164"/>
          <ac:cxnSpMkLst>
            <pc:docMk/>
            <pc:sldMk cId="720699290" sldId="442"/>
            <ac:cxnSpMk id="14" creationId="{8336523A-F023-4EF7-BF69-F000647CEBEC}"/>
          </ac:cxnSpMkLst>
        </pc:cxnChg>
        <pc:cxnChg chg="mod">
          <ac:chgData name="Kulinich Bohdan" userId="48e65c9f34e137d0" providerId="LiveId" clId="{466F90E8-A29F-42D9-923A-95EBF07DE3BB}" dt="2020-04-05T14:56:52.999" v="3036" actId="164"/>
          <ac:cxnSpMkLst>
            <pc:docMk/>
            <pc:sldMk cId="720699290" sldId="442"/>
            <ac:cxnSpMk id="16" creationId="{BC754CE1-AB7C-4658-B850-C2A1928AA5E1}"/>
          </ac:cxnSpMkLst>
        </pc:cxnChg>
        <pc:cxnChg chg="mod">
          <ac:chgData name="Kulinich Bohdan" userId="48e65c9f34e137d0" providerId="LiveId" clId="{466F90E8-A29F-42D9-923A-95EBF07DE3BB}" dt="2020-04-05T14:56:52.999" v="3036" actId="164"/>
          <ac:cxnSpMkLst>
            <pc:docMk/>
            <pc:sldMk cId="720699290" sldId="442"/>
            <ac:cxnSpMk id="19" creationId="{35351265-2B09-4F85-BB2C-208B55604A94}"/>
          </ac:cxnSpMkLst>
        </pc:cxnChg>
        <pc:cxnChg chg="mod">
          <ac:chgData name="Kulinich Bohdan" userId="48e65c9f34e137d0" providerId="LiveId" clId="{466F90E8-A29F-42D9-923A-95EBF07DE3BB}" dt="2020-04-05T14:56:52.999" v="3036" actId="164"/>
          <ac:cxnSpMkLst>
            <pc:docMk/>
            <pc:sldMk cId="720699290" sldId="442"/>
            <ac:cxnSpMk id="23" creationId="{8EBA32F7-2A72-4F23-AB79-0E9F45546688}"/>
          </ac:cxnSpMkLst>
        </pc:cxnChg>
        <pc:cxnChg chg="mod">
          <ac:chgData name="Kulinich Bohdan" userId="48e65c9f34e137d0" providerId="LiveId" clId="{466F90E8-A29F-42D9-923A-95EBF07DE3BB}" dt="2020-04-05T14:56:52.999" v="3036" actId="164"/>
          <ac:cxnSpMkLst>
            <pc:docMk/>
            <pc:sldMk cId="720699290" sldId="442"/>
            <ac:cxnSpMk id="35" creationId="{5251FD6A-2DD3-4133-96EE-0B140CE95116}"/>
          </ac:cxnSpMkLst>
        </pc:cxnChg>
        <pc:cxnChg chg="mod">
          <ac:chgData name="Kulinich Bohdan" userId="48e65c9f34e137d0" providerId="LiveId" clId="{466F90E8-A29F-42D9-923A-95EBF07DE3BB}" dt="2020-04-05T14:56:59.841" v="3037" actId="164"/>
          <ac:cxnSpMkLst>
            <pc:docMk/>
            <pc:sldMk cId="720699290" sldId="442"/>
            <ac:cxnSpMk id="40" creationId="{144631CD-BDEE-4DF7-9FDF-2AC1F607524A}"/>
          </ac:cxnSpMkLst>
        </pc:cxnChg>
        <pc:cxnChg chg="mod">
          <ac:chgData name="Kulinich Bohdan" userId="48e65c9f34e137d0" providerId="LiveId" clId="{466F90E8-A29F-42D9-923A-95EBF07DE3BB}" dt="2020-04-05T14:56:59.841" v="3037" actId="164"/>
          <ac:cxnSpMkLst>
            <pc:docMk/>
            <pc:sldMk cId="720699290" sldId="442"/>
            <ac:cxnSpMk id="45" creationId="{D28EB18E-FEA9-4FAF-8BC4-8AB68917A191}"/>
          </ac:cxnSpMkLst>
        </pc:cxnChg>
      </pc:sldChg>
      <pc:sldChg chg="addSp delSp modSp add mod modTransition addAnim delAnim modAnim">
        <pc:chgData name="Kulinich Bohdan" userId="48e65c9f34e137d0" providerId="LiveId" clId="{466F90E8-A29F-42D9-923A-95EBF07DE3BB}" dt="2020-04-05T16:10:00.193" v="3278"/>
        <pc:sldMkLst>
          <pc:docMk/>
          <pc:sldMk cId="2781069692" sldId="442"/>
        </pc:sldMkLst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18" creationId="{6C895AF1-3811-4C77-8E62-49E5A83D9403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21" creationId="{84544358-03C7-4CBB-81FB-D37FC1F28765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22" creationId="{F7010780-D7A6-4401-AF27-64A0E2F7908C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25" creationId="{0903A0C3-E1FE-4178-B46D-6161C3904AF0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28" creationId="{ED68EECC-7C80-4A3F-A071-DC4F74EB15BA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31" creationId="{4997740F-8831-422F-8688-95A5D06361D9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32" creationId="{43735B81-794B-42BA-8E99-1C08281DA1D9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33" creationId="{8B653172-DC96-45BC-A30F-9CE7ADA6055D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34" creationId="{9A2BE0AA-1752-453A-8879-72A4BB6493B3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36" creationId="{829DF5C9-F084-4200-AA43-2241660DCBCD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37" creationId="{9212F8BD-E430-49F9-AEE3-5AA81864A380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38" creationId="{9FABC62F-182D-4C9E-AC4C-690A94AC335A}"/>
          </ac:spMkLst>
        </pc:spChg>
        <pc:spChg chg="mod">
          <ac:chgData name="Kulinich Bohdan" userId="48e65c9f34e137d0" providerId="LiveId" clId="{466F90E8-A29F-42D9-923A-95EBF07DE3BB}" dt="2020-04-05T14:58:44.674" v="3057" actId="164"/>
          <ac:spMkLst>
            <pc:docMk/>
            <pc:sldMk cId="2781069692" sldId="442"/>
            <ac:spMk id="39" creationId="{5E3FDC35-C266-4380-9EDE-374302E8AD2B}"/>
          </ac:spMkLst>
        </pc:spChg>
        <pc:spChg chg="add mod">
          <ac:chgData name="Kulinich Bohdan" userId="48e65c9f34e137d0" providerId="LiveId" clId="{466F90E8-A29F-42D9-923A-95EBF07DE3BB}" dt="2020-04-05T15:01:18.556" v="3131" actId="1076"/>
          <ac:spMkLst>
            <pc:docMk/>
            <pc:sldMk cId="2781069692" sldId="442"/>
            <ac:spMk id="41" creationId="{29C819E3-41B7-45CE-8997-E27825F37259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43" creationId="{2501C9EC-9B9B-4789-BC51-B1AE036C53A3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44" creationId="{FB8A9081-2AAE-47D5-878C-E9ECA2B6C4B0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46" creationId="{431ADABA-36B4-4E2D-B6F1-2E6E8E325C8A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47" creationId="{95EA7744-9D72-4F71-95D9-637B50B8FA06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48" creationId="{A7325857-F39F-4D63-B066-6C61C09D2F6A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49" creationId="{0C917DC6-9DA5-44F7-B495-B2DD5F6D4705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50" creationId="{F6F9ED38-5085-4BEB-B753-066EFDF814EB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51" creationId="{622C8D06-12C8-430B-8C84-3EBFC53FBEFF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52" creationId="{BC9DA29D-7748-4D20-A77A-06714DBA50C6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53" creationId="{581B1241-0192-421F-A401-881D50068FB8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54" creationId="{5B1BA48C-303E-456B-87CC-221AEE199FCD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55" creationId="{915A6648-8C8A-460D-8A8E-B0DE773875B0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56" creationId="{1EB08609-34AD-449A-B93C-66BF67889E51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57" creationId="{92897F05-84D6-4C2F-8FFE-8662E2635457}"/>
          </ac:spMkLst>
        </pc:spChg>
        <pc:spChg chg="mod">
          <ac:chgData name="Kulinich Bohdan" userId="48e65c9f34e137d0" providerId="LiveId" clId="{466F90E8-A29F-42D9-923A-95EBF07DE3BB}" dt="2020-04-05T14:58:48.755" v="3058" actId="164"/>
          <ac:spMkLst>
            <pc:docMk/>
            <pc:sldMk cId="2781069692" sldId="442"/>
            <ac:spMk id="58" creationId="{C7B63B9A-DA07-4CE6-841F-B735AE75EE00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61" creationId="{1504F764-9617-4DC1-87D7-061643C202AC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63" creationId="{9D1FDF3A-BABE-493A-8C43-09D6A206D7AF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64" creationId="{417D867D-443D-4DDC-A5BA-23C5A3B5EF3F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65" creationId="{41CA4AF7-2C24-4C7A-B88B-6CE5002EFF06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66" creationId="{0255A086-5CCF-4BB2-83CB-4EA685153AB3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67" creationId="{7B3022FD-5C8F-494D-A19D-8A02C3F68699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68" creationId="{10BD9782-EDB8-401C-8BB0-807E054332F9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69" creationId="{579212C6-ECBB-44A2-BC93-A97985D25C57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70" creationId="{4A8F4F1A-073B-47C6-8D79-8615384BF442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71" creationId="{79C651A7-1E11-47B5-AF18-3D52AFCC5CD8}"/>
          </ac:spMkLst>
        </pc:spChg>
        <pc:spChg chg="mod">
          <ac:chgData name="Kulinich Bohdan" userId="48e65c9f34e137d0" providerId="LiveId" clId="{466F90E8-A29F-42D9-923A-95EBF07DE3BB}" dt="2020-04-05T15:06:14.491" v="3136" actId="208"/>
          <ac:spMkLst>
            <pc:docMk/>
            <pc:sldMk cId="2781069692" sldId="442"/>
            <ac:spMk id="72" creationId="{6501E238-A19D-456C-9731-6E92DDF9BF55}"/>
          </ac:spMkLst>
        </pc:spChg>
        <pc:spChg chg="add mod">
          <ac:chgData name="Kulinich Bohdan" userId="48e65c9f34e137d0" providerId="LiveId" clId="{466F90E8-A29F-42D9-923A-95EBF07DE3BB}" dt="2020-04-05T15:09:48.015" v="3198" actId="1076"/>
          <ac:spMkLst>
            <pc:docMk/>
            <pc:sldMk cId="2781069692" sldId="442"/>
            <ac:spMk id="75" creationId="{EF44B5E8-9B91-4AAB-80A2-3084B76EA4EA}"/>
          </ac:spMkLst>
        </pc:spChg>
        <pc:grpChg chg="add mod">
          <ac:chgData name="Kulinich Bohdan" userId="48e65c9f34e137d0" providerId="LiveId" clId="{466F90E8-A29F-42D9-923A-95EBF07DE3BB}" dt="2020-04-05T14:58:44.674" v="3057" actId="164"/>
          <ac:grpSpMkLst>
            <pc:docMk/>
            <pc:sldMk cId="2781069692" sldId="442"/>
            <ac:grpSpMk id="2" creationId="{AA07474D-8B89-43F4-B84D-BA6B2ABC975A}"/>
          </ac:grpSpMkLst>
        </pc:grpChg>
        <pc:grpChg chg="add mod">
          <ac:chgData name="Kulinich Bohdan" userId="48e65c9f34e137d0" providerId="LiveId" clId="{466F90E8-A29F-42D9-923A-95EBF07DE3BB}" dt="2020-04-05T14:58:48.755" v="3058" actId="164"/>
          <ac:grpSpMkLst>
            <pc:docMk/>
            <pc:sldMk cId="2781069692" sldId="442"/>
            <ac:grpSpMk id="5" creationId="{F83FE0AA-B6BF-49BD-90D8-EEAD181D6477}"/>
          </ac:grpSpMkLst>
        </pc:grpChg>
        <pc:grpChg chg="add del mod">
          <ac:chgData name="Kulinich Bohdan" userId="48e65c9f34e137d0" providerId="LiveId" clId="{466F90E8-A29F-42D9-923A-95EBF07DE3BB}" dt="2020-04-05T15:07:48.157" v="3153" actId="478"/>
          <ac:grpSpMkLst>
            <pc:docMk/>
            <pc:sldMk cId="2781069692" sldId="442"/>
            <ac:grpSpMk id="42" creationId="{46A341C2-F4E0-40EC-BC21-D40C7D578628}"/>
          </ac:grpSpMkLst>
        </pc:grpChg>
        <pc:picChg chg="add del mod modCrop">
          <ac:chgData name="Kulinich Bohdan" userId="48e65c9f34e137d0" providerId="LiveId" clId="{466F90E8-A29F-42D9-923A-95EBF07DE3BB}" dt="2020-04-05T16:09:27.268" v="3269" actId="478"/>
          <ac:picMkLst>
            <pc:docMk/>
            <pc:sldMk cId="2781069692" sldId="442"/>
            <ac:picMk id="7" creationId="{35C67218-E3D5-4FA2-8F03-CDEEB94067DF}"/>
          </ac:picMkLst>
        </pc:picChg>
        <pc:picChg chg="add mod modCrop">
          <ac:chgData name="Kulinich Bohdan" userId="48e65c9f34e137d0" providerId="LiveId" clId="{466F90E8-A29F-42D9-923A-95EBF07DE3BB}" dt="2020-04-05T16:09:50.019" v="3274" actId="732"/>
          <ac:picMkLst>
            <pc:docMk/>
            <pc:sldMk cId="2781069692" sldId="442"/>
            <ac:picMk id="9" creationId="{CC95D936-19F1-4670-A64B-4599344FF1C0}"/>
          </ac:picMkLst>
        </pc:picChg>
        <pc:picChg chg="add">
          <ac:chgData name="Kulinich Bohdan" userId="48e65c9f34e137d0" providerId="LiveId" clId="{466F90E8-A29F-42D9-923A-95EBF07DE3BB}" dt="2020-04-05T15:08:57.400" v="3170"/>
          <ac:picMkLst>
            <pc:docMk/>
            <pc:sldMk cId="2781069692" sldId="442"/>
            <ac:picMk id="74" creationId="{AB132B37-1432-414F-A52A-0EA2E0FE79E9}"/>
          </ac:picMkLst>
        </pc:picChg>
        <pc:cxnChg chg="mod">
          <ac:chgData name="Kulinich Bohdan" userId="48e65c9f34e137d0" providerId="LiveId" clId="{466F90E8-A29F-42D9-923A-95EBF07DE3BB}" dt="2020-04-05T14:58:44.674" v="3057" actId="164"/>
          <ac:cxnSpMkLst>
            <pc:docMk/>
            <pc:sldMk cId="2781069692" sldId="442"/>
            <ac:cxnSpMk id="14" creationId="{8336523A-F023-4EF7-BF69-F000647CEBEC}"/>
          </ac:cxnSpMkLst>
        </pc:cxnChg>
        <pc:cxnChg chg="mod">
          <ac:chgData name="Kulinich Bohdan" userId="48e65c9f34e137d0" providerId="LiveId" clId="{466F90E8-A29F-42D9-923A-95EBF07DE3BB}" dt="2020-04-05T14:58:44.674" v="3057" actId="164"/>
          <ac:cxnSpMkLst>
            <pc:docMk/>
            <pc:sldMk cId="2781069692" sldId="442"/>
            <ac:cxnSpMk id="16" creationId="{BC754CE1-AB7C-4658-B850-C2A1928AA5E1}"/>
          </ac:cxnSpMkLst>
        </pc:cxnChg>
        <pc:cxnChg chg="mod">
          <ac:chgData name="Kulinich Bohdan" userId="48e65c9f34e137d0" providerId="LiveId" clId="{466F90E8-A29F-42D9-923A-95EBF07DE3BB}" dt="2020-04-05T14:58:44.674" v="3057" actId="164"/>
          <ac:cxnSpMkLst>
            <pc:docMk/>
            <pc:sldMk cId="2781069692" sldId="442"/>
            <ac:cxnSpMk id="19" creationId="{35351265-2B09-4F85-BB2C-208B55604A94}"/>
          </ac:cxnSpMkLst>
        </pc:cxnChg>
        <pc:cxnChg chg="mod">
          <ac:chgData name="Kulinich Bohdan" userId="48e65c9f34e137d0" providerId="LiveId" clId="{466F90E8-A29F-42D9-923A-95EBF07DE3BB}" dt="2020-04-05T14:58:44.674" v="3057" actId="164"/>
          <ac:cxnSpMkLst>
            <pc:docMk/>
            <pc:sldMk cId="2781069692" sldId="442"/>
            <ac:cxnSpMk id="23" creationId="{8EBA32F7-2A72-4F23-AB79-0E9F45546688}"/>
          </ac:cxnSpMkLst>
        </pc:cxnChg>
        <pc:cxnChg chg="mod">
          <ac:chgData name="Kulinich Bohdan" userId="48e65c9f34e137d0" providerId="LiveId" clId="{466F90E8-A29F-42D9-923A-95EBF07DE3BB}" dt="2020-04-05T14:58:44.674" v="3057" actId="164"/>
          <ac:cxnSpMkLst>
            <pc:docMk/>
            <pc:sldMk cId="2781069692" sldId="442"/>
            <ac:cxnSpMk id="35" creationId="{5251FD6A-2DD3-4133-96EE-0B140CE95116}"/>
          </ac:cxnSpMkLst>
        </pc:cxnChg>
        <pc:cxnChg chg="mod">
          <ac:chgData name="Kulinich Bohdan" userId="48e65c9f34e137d0" providerId="LiveId" clId="{466F90E8-A29F-42D9-923A-95EBF07DE3BB}" dt="2020-04-05T14:58:48.755" v="3058" actId="164"/>
          <ac:cxnSpMkLst>
            <pc:docMk/>
            <pc:sldMk cId="2781069692" sldId="442"/>
            <ac:cxnSpMk id="40" creationId="{144631CD-BDEE-4DF7-9FDF-2AC1F607524A}"/>
          </ac:cxnSpMkLst>
        </pc:cxnChg>
        <pc:cxnChg chg="mod">
          <ac:chgData name="Kulinich Bohdan" userId="48e65c9f34e137d0" providerId="LiveId" clId="{466F90E8-A29F-42D9-923A-95EBF07DE3BB}" dt="2020-04-05T14:58:48.755" v="3058" actId="164"/>
          <ac:cxnSpMkLst>
            <pc:docMk/>
            <pc:sldMk cId="2781069692" sldId="442"/>
            <ac:cxnSpMk id="45" creationId="{D28EB18E-FEA9-4FAF-8BC4-8AB68917A191}"/>
          </ac:cxnSpMkLst>
        </pc:cxnChg>
        <pc:cxnChg chg="mod">
          <ac:chgData name="Kulinich Bohdan" userId="48e65c9f34e137d0" providerId="LiveId" clId="{466F90E8-A29F-42D9-923A-95EBF07DE3BB}" dt="2020-04-05T14:58:48.755" v="3058" actId="164"/>
          <ac:cxnSpMkLst>
            <pc:docMk/>
            <pc:sldMk cId="2781069692" sldId="442"/>
            <ac:cxnSpMk id="59" creationId="{B1C559BC-D01B-4B3D-81D2-1573321946E8}"/>
          </ac:cxnSpMkLst>
        </pc:cxnChg>
        <pc:cxnChg chg="mod">
          <ac:chgData name="Kulinich Bohdan" userId="48e65c9f34e137d0" providerId="LiveId" clId="{466F90E8-A29F-42D9-923A-95EBF07DE3BB}" dt="2020-04-05T15:07:48.157" v="3153" actId="478"/>
          <ac:cxnSpMkLst>
            <pc:docMk/>
            <pc:sldMk cId="2781069692" sldId="442"/>
            <ac:cxnSpMk id="60" creationId="{100D1320-D403-49E1-A1C6-9BF10D901C16}"/>
          </ac:cxnSpMkLst>
        </pc:cxnChg>
        <pc:cxnChg chg="mod">
          <ac:chgData name="Kulinich Bohdan" userId="48e65c9f34e137d0" providerId="LiveId" clId="{466F90E8-A29F-42D9-923A-95EBF07DE3BB}" dt="2020-04-05T15:07:48.157" v="3153" actId="478"/>
          <ac:cxnSpMkLst>
            <pc:docMk/>
            <pc:sldMk cId="2781069692" sldId="442"/>
            <ac:cxnSpMk id="62" creationId="{3B3F32BA-7237-48D3-BDA0-9CEA3A8B3547}"/>
          </ac:cxnSpMkLst>
        </pc:cxnChg>
        <pc:cxnChg chg="mod">
          <ac:chgData name="Kulinich Bohdan" userId="48e65c9f34e137d0" providerId="LiveId" clId="{466F90E8-A29F-42D9-923A-95EBF07DE3BB}" dt="2020-04-05T15:07:48.157" v="3153" actId="478"/>
          <ac:cxnSpMkLst>
            <pc:docMk/>
            <pc:sldMk cId="2781069692" sldId="442"/>
            <ac:cxnSpMk id="73" creationId="{6D99C496-A532-49D4-81D9-EFF384A17986}"/>
          </ac:cxnSpMkLst>
        </pc:cxnChg>
      </pc:sldChg>
      <pc:sldChg chg="addSp delSp modSp add mod modTransition delAnim modAnim">
        <pc:chgData name="Kulinich Bohdan" userId="48e65c9f34e137d0" providerId="LiveId" clId="{466F90E8-A29F-42D9-923A-95EBF07DE3BB}" dt="2020-04-06T14:13:02.490" v="3677" actId="1076"/>
        <pc:sldMkLst>
          <pc:docMk/>
          <pc:sldMk cId="2058726238" sldId="443"/>
        </pc:sldMkLst>
        <pc:spChg chg="del mod">
          <ac:chgData name="Kulinich Bohdan" userId="48e65c9f34e137d0" providerId="LiveId" clId="{466F90E8-A29F-42D9-923A-95EBF07DE3BB}" dt="2020-04-05T15:08:14.196" v="3161" actId="478"/>
          <ac:spMkLst>
            <pc:docMk/>
            <pc:sldMk cId="2058726238" sldId="443"/>
            <ac:spMk id="4" creationId="{00000000-0000-0000-0000-000000000000}"/>
          </ac:spMkLst>
        </pc:spChg>
        <pc:spChg chg="add mod">
          <ac:chgData name="Kulinich Bohdan" userId="48e65c9f34e137d0" providerId="LiveId" clId="{466F90E8-A29F-42D9-923A-95EBF07DE3BB}" dt="2020-04-05T16:15:22.185" v="3318" actId="1076"/>
          <ac:spMkLst>
            <pc:docMk/>
            <pc:sldMk cId="2058726238" sldId="443"/>
            <ac:spMk id="15" creationId="{E4DDC097-A223-4E88-B0F0-C483FD1378C3}"/>
          </ac:spMkLst>
        </pc:spChg>
        <pc:spChg chg="add">
          <ac:chgData name="Kulinich Bohdan" userId="48e65c9f34e137d0" providerId="LiveId" clId="{466F90E8-A29F-42D9-923A-95EBF07DE3BB}" dt="2020-04-06T13:54:56.016" v="3469"/>
          <ac:spMkLst>
            <pc:docMk/>
            <pc:sldMk cId="2058726238" sldId="443"/>
            <ac:spMk id="32" creationId="{C7ABF4E2-2669-4FCB-9217-1AA8AB3100F8}"/>
          </ac:spMkLst>
        </pc:spChg>
        <pc:spChg chg="add">
          <ac:chgData name="Kulinich Bohdan" userId="48e65c9f34e137d0" providerId="LiveId" clId="{466F90E8-A29F-42D9-923A-95EBF07DE3BB}" dt="2020-04-06T13:54:56.016" v="3469"/>
          <ac:spMkLst>
            <pc:docMk/>
            <pc:sldMk cId="2058726238" sldId="443"/>
            <ac:spMk id="33" creationId="{E217F813-63FA-475B-A83C-F5A71F2D3690}"/>
          </ac:spMkLst>
        </pc:spChg>
        <pc:spChg chg="add mod">
          <ac:chgData name="Kulinich Bohdan" userId="48e65c9f34e137d0" providerId="LiveId" clId="{466F90E8-A29F-42D9-923A-95EBF07DE3BB}" dt="2020-04-06T13:57:03.923" v="3515" actId="1076"/>
          <ac:spMkLst>
            <pc:docMk/>
            <pc:sldMk cId="2058726238" sldId="443"/>
            <ac:spMk id="34" creationId="{83B588E3-8776-41CE-84FE-1D55A417F8AC}"/>
          </ac:spMkLst>
        </pc:spChg>
        <pc:spChg chg="ord">
          <ac:chgData name="Kulinich Bohdan" userId="48e65c9f34e137d0" providerId="LiveId" clId="{466F90E8-A29F-42D9-923A-95EBF07DE3BB}" dt="2020-04-05T15:08:09.647" v="3159" actId="170"/>
          <ac:spMkLst>
            <pc:docMk/>
            <pc:sldMk cId="2058726238" sldId="443"/>
            <ac:spMk id="41" creationId="{29C819E3-41B7-45CE-8997-E27825F37259}"/>
          </ac:spMkLst>
        </pc:spChg>
        <pc:spChg chg="mod">
          <ac:chgData name="Kulinich Bohdan" userId="48e65c9f34e137d0" providerId="LiveId" clId="{466F90E8-A29F-42D9-923A-95EBF07DE3BB}" dt="2020-04-05T15:06:59.188" v="3143" actId="208"/>
          <ac:spMkLst>
            <pc:docMk/>
            <pc:sldMk cId="2058726238" sldId="443"/>
            <ac:spMk id="44" creationId="{FB8A9081-2AAE-47D5-878C-E9ECA2B6C4B0}"/>
          </ac:spMkLst>
        </pc:spChg>
        <pc:spChg chg="mod">
          <ac:chgData name="Kulinich Bohdan" userId="48e65c9f34e137d0" providerId="LiveId" clId="{466F90E8-A29F-42D9-923A-95EBF07DE3BB}" dt="2020-04-05T15:07:28.022" v="3152" actId="2085"/>
          <ac:spMkLst>
            <pc:docMk/>
            <pc:sldMk cId="2058726238" sldId="443"/>
            <ac:spMk id="46" creationId="{431ADABA-36B4-4E2D-B6F1-2E6E8E325C8A}"/>
          </ac:spMkLst>
        </pc:spChg>
        <pc:spChg chg="mod">
          <ac:chgData name="Kulinich Bohdan" userId="48e65c9f34e137d0" providerId="LiveId" clId="{466F90E8-A29F-42D9-923A-95EBF07DE3BB}" dt="2020-04-05T15:06:59.188" v="3143" actId="208"/>
          <ac:spMkLst>
            <pc:docMk/>
            <pc:sldMk cId="2058726238" sldId="443"/>
            <ac:spMk id="61" creationId="{1504F764-9617-4DC1-87D7-061643C202AC}"/>
          </ac:spMkLst>
        </pc:spChg>
        <pc:spChg chg="mod">
          <ac:chgData name="Kulinich Bohdan" userId="48e65c9f34e137d0" providerId="LiveId" clId="{466F90E8-A29F-42D9-923A-95EBF07DE3BB}" dt="2020-04-05T15:06:59.188" v="3143" actId="208"/>
          <ac:spMkLst>
            <pc:docMk/>
            <pc:sldMk cId="2058726238" sldId="443"/>
            <ac:spMk id="63" creationId="{9D1FDF3A-BABE-493A-8C43-09D6A206D7AF}"/>
          </ac:spMkLst>
        </pc:spChg>
        <pc:spChg chg="mod">
          <ac:chgData name="Kulinich Bohdan" userId="48e65c9f34e137d0" providerId="LiveId" clId="{466F90E8-A29F-42D9-923A-95EBF07DE3BB}" dt="2020-04-05T15:07:04.168" v="3144" actId="2085"/>
          <ac:spMkLst>
            <pc:docMk/>
            <pc:sldMk cId="2058726238" sldId="443"/>
            <ac:spMk id="64" creationId="{417D867D-443D-4DDC-A5BA-23C5A3B5EF3F}"/>
          </ac:spMkLst>
        </pc:spChg>
        <pc:spChg chg="mod">
          <ac:chgData name="Kulinich Bohdan" userId="48e65c9f34e137d0" providerId="LiveId" clId="{466F90E8-A29F-42D9-923A-95EBF07DE3BB}" dt="2020-04-05T15:07:16.474" v="3148" actId="2085"/>
          <ac:spMkLst>
            <pc:docMk/>
            <pc:sldMk cId="2058726238" sldId="443"/>
            <ac:spMk id="65" creationId="{41CA4AF7-2C24-4C7A-B88B-6CE5002EFF06}"/>
          </ac:spMkLst>
        </pc:spChg>
        <pc:spChg chg="mod">
          <ac:chgData name="Kulinich Bohdan" userId="48e65c9f34e137d0" providerId="LiveId" clId="{466F90E8-A29F-42D9-923A-95EBF07DE3BB}" dt="2020-04-05T15:07:10.424" v="3146" actId="2085"/>
          <ac:spMkLst>
            <pc:docMk/>
            <pc:sldMk cId="2058726238" sldId="443"/>
            <ac:spMk id="66" creationId="{0255A086-5CCF-4BB2-83CB-4EA685153AB3}"/>
          </ac:spMkLst>
        </pc:spChg>
        <pc:spChg chg="mod">
          <ac:chgData name="Kulinich Bohdan" userId="48e65c9f34e137d0" providerId="LiveId" clId="{466F90E8-A29F-42D9-923A-95EBF07DE3BB}" dt="2020-04-05T15:07:07.387" v="3145" actId="2085"/>
          <ac:spMkLst>
            <pc:docMk/>
            <pc:sldMk cId="2058726238" sldId="443"/>
            <ac:spMk id="67" creationId="{7B3022FD-5C8F-494D-A19D-8A02C3F68699}"/>
          </ac:spMkLst>
        </pc:spChg>
        <pc:spChg chg="mod">
          <ac:chgData name="Kulinich Bohdan" userId="48e65c9f34e137d0" providerId="LiveId" clId="{466F90E8-A29F-42D9-923A-95EBF07DE3BB}" dt="2020-04-05T15:07:13.405" v="3147" actId="2085"/>
          <ac:spMkLst>
            <pc:docMk/>
            <pc:sldMk cId="2058726238" sldId="443"/>
            <ac:spMk id="68" creationId="{10BD9782-EDB8-401C-8BB0-807E054332F9}"/>
          </ac:spMkLst>
        </pc:spChg>
        <pc:spChg chg="mod">
          <ac:chgData name="Kulinich Bohdan" userId="48e65c9f34e137d0" providerId="LiveId" clId="{466F90E8-A29F-42D9-923A-95EBF07DE3BB}" dt="2020-04-05T15:07:19.293" v="3149" actId="2085"/>
          <ac:spMkLst>
            <pc:docMk/>
            <pc:sldMk cId="2058726238" sldId="443"/>
            <ac:spMk id="69" creationId="{579212C6-ECBB-44A2-BC93-A97985D25C57}"/>
          </ac:spMkLst>
        </pc:spChg>
        <pc:spChg chg="mod">
          <ac:chgData name="Kulinich Bohdan" userId="48e65c9f34e137d0" providerId="LiveId" clId="{466F90E8-A29F-42D9-923A-95EBF07DE3BB}" dt="2020-04-05T15:07:22.349" v="3150" actId="2085"/>
          <ac:spMkLst>
            <pc:docMk/>
            <pc:sldMk cId="2058726238" sldId="443"/>
            <ac:spMk id="70" creationId="{4A8F4F1A-073B-47C6-8D79-8615384BF442}"/>
          </ac:spMkLst>
        </pc:spChg>
        <pc:spChg chg="mod">
          <ac:chgData name="Kulinich Bohdan" userId="48e65c9f34e137d0" providerId="LiveId" clId="{466F90E8-A29F-42D9-923A-95EBF07DE3BB}" dt="2020-04-05T15:07:25.473" v="3151" actId="2085"/>
          <ac:spMkLst>
            <pc:docMk/>
            <pc:sldMk cId="2058726238" sldId="443"/>
            <ac:spMk id="71" creationId="{79C651A7-1E11-47B5-AF18-3D52AFCC5CD8}"/>
          </ac:spMkLst>
        </pc:spChg>
        <pc:spChg chg="mod">
          <ac:chgData name="Kulinich Bohdan" userId="48e65c9f34e137d0" providerId="LiveId" clId="{466F90E8-A29F-42D9-923A-95EBF07DE3BB}" dt="2020-04-05T15:06:59.188" v="3143" actId="208"/>
          <ac:spMkLst>
            <pc:docMk/>
            <pc:sldMk cId="2058726238" sldId="443"/>
            <ac:spMk id="72" creationId="{6501E238-A19D-456C-9731-6E92DDF9BF55}"/>
          </ac:spMkLst>
        </pc:spChg>
        <pc:spChg chg="add">
          <ac:chgData name="Kulinich Bohdan" userId="48e65c9f34e137d0" providerId="LiveId" clId="{466F90E8-A29F-42D9-923A-95EBF07DE3BB}" dt="2020-04-05T15:10:06.023" v="3205"/>
          <ac:spMkLst>
            <pc:docMk/>
            <pc:sldMk cId="2058726238" sldId="443"/>
            <ac:spMk id="75" creationId="{DB9E3967-DCA7-4167-81A4-7C4BE3DD6DE2}"/>
          </ac:spMkLst>
        </pc:spChg>
        <pc:spChg chg="add mod">
          <ac:chgData name="Kulinich Bohdan" userId="48e65c9f34e137d0" providerId="LiveId" clId="{466F90E8-A29F-42D9-923A-95EBF07DE3BB}" dt="2020-04-05T15:49:36.970" v="3240" actId="1076"/>
          <ac:spMkLst>
            <pc:docMk/>
            <pc:sldMk cId="2058726238" sldId="443"/>
            <ac:spMk id="77" creationId="{094970F8-CDAD-4215-861D-7E2A5CD9546A}"/>
          </ac:spMkLst>
        </pc:spChg>
        <pc:spChg chg="add mod">
          <ac:chgData name="Kulinich Bohdan" userId="48e65c9f34e137d0" providerId="LiveId" clId="{466F90E8-A29F-42D9-923A-95EBF07DE3BB}" dt="2020-04-05T15:49:42.973" v="3242" actId="1076"/>
          <ac:spMkLst>
            <pc:docMk/>
            <pc:sldMk cId="2058726238" sldId="443"/>
            <ac:spMk id="78" creationId="{01EB6D77-61F9-41E3-9C35-BFB7C17425D9}"/>
          </ac:spMkLst>
        </pc:spChg>
        <pc:spChg chg="add del mod">
          <ac:chgData name="Kulinich Bohdan" userId="48e65c9f34e137d0" providerId="LiveId" clId="{466F90E8-A29F-42D9-923A-95EBF07DE3BB}" dt="2020-04-05T15:51:13.354" v="3255" actId="478"/>
          <ac:spMkLst>
            <pc:docMk/>
            <pc:sldMk cId="2058726238" sldId="443"/>
            <ac:spMk id="79" creationId="{03CD2E3E-A0C1-4175-91E6-235F076B6C45}"/>
          </ac:spMkLst>
        </pc:spChg>
        <pc:spChg chg="add mod ord">
          <ac:chgData name="Kulinich Bohdan" userId="48e65c9f34e137d0" providerId="LiveId" clId="{466F90E8-A29F-42D9-923A-95EBF07DE3BB}" dt="2020-04-06T09:16:01.942" v="3440" actId="166"/>
          <ac:spMkLst>
            <pc:docMk/>
            <pc:sldMk cId="2058726238" sldId="443"/>
            <ac:spMk id="80" creationId="{B1EADC3D-89CE-4E63-B1B0-65B7A1DC64F4}"/>
          </ac:spMkLst>
        </pc:spChg>
        <pc:spChg chg="add mod">
          <ac:chgData name="Kulinich Bohdan" userId="48e65c9f34e137d0" providerId="LiveId" clId="{466F90E8-A29F-42D9-923A-95EBF07DE3BB}" dt="2020-04-05T16:15:50.966" v="3323" actId="1076"/>
          <ac:spMkLst>
            <pc:docMk/>
            <pc:sldMk cId="2058726238" sldId="443"/>
            <ac:spMk id="81" creationId="{C91163E7-1420-4101-93BF-3E4DC596B69D}"/>
          </ac:spMkLst>
        </pc:spChg>
        <pc:spChg chg="add mod">
          <ac:chgData name="Kulinich Bohdan" userId="48e65c9f34e137d0" providerId="LiveId" clId="{466F90E8-A29F-42D9-923A-95EBF07DE3BB}" dt="2020-04-05T16:17:36.582" v="3399" actId="1076"/>
          <ac:spMkLst>
            <pc:docMk/>
            <pc:sldMk cId="2058726238" sldId="443"/>
            <ac:spMk id="82" creationId="{2D605D1C-A840-4B8D-B8CC-3CB6146464C4}"/>
          </ac:spMkLst>
        </pc:spChg>
        <pc:grpChg chg="del">
          <ac:chgData name="Kulinich Bohdan" userId="48e65c9f34e137d0" providerId="LiveId" clId="{466F90E8-A29F-42D9-923A-95EBF07DE3BB}" dt="2020-04-05T15:06:53.230" v="3141" actId="478"/>
          <ac:grpSpMkLst>
            <pc:docMk/>
            <pc:sldMk cId="2058726238" sldId="443"/>
            <ac:grpSpMk id="2" creationId="{AA07474D-8B89-43F4-B84D-BA6B2ABC975A}"/>
          </ac:grpSpMkLst>
        </pc:grpChg>
        <pc:grpChg chg="del">
          <ac:chgData name="Kulinich Bohdan" userId="48e65c9f34e137d0" providerId="LiveId" clId="{466F90E8-A29F-42D9-923A-95EBF07DE3BB}" dt="2020-04-05T15:06:54.645" v="3142" actId="478"/>
          <ac:grpSpMkLst>
            <pc:docMk/>
            <pc:sldMk cId="2058726238" sldId="443"/>
            <ac:grpSpMk id="5" creationId="{F83FE0AA-B6BF-49BD-90D8-EEAD181D6477}"/>
          </ac:grpSpMkLst>
        </pc:grpChg>
        <pc:picChg chg="add mod modCrop">
          <ac:chgData name="Kulinich Bohdan" userId="48e65c9f34e137d0" providerId="LiveId" clId="{466F90E8-A29F-42D9-923A-95EBF07DE3BB}" dt="2020-04-05T15:08:35.338" v="3167" actId="732"/>
          <ac:picMkLst>
            <pc:docMk/>
            <pc:sldMk cId="2058726238" sldId="443"/>
            <ac:picMk id="7" creationId="{BB10B7D1-F214-44CE-A77F-5214D6F5EDFF}"/>
          </ac:picMkLst>
        </pc:picChg>
        <pc:picChg chg="add del mod modCrop">
          <ac:chgData name="Kulinich Bohdan" userId="48e65c9f34e137d0" providerId="LiveId" clId="{466F90E8-A29F-42D9-923A-95EBF07DE3BB}" dt="2020-04-05T16:10:22.467" v="3279" actId="478"/>
          <ac:picMkLst>
            <pc:docMk/>
            <pc:sldMk cId="2058726238" sldId="443"/>
            <ac:picMk id="9" creationId="{3726B04F-FFCD-4BCD-BE54-DE388207E57C}"/>
          </ac:picMkLst>
        </pc:picChg>
        <pc:picChg chg="add mod ord modCrop">
          <ac:chgData name="Kulinich Bohdan" userId="48e65c9f34e137d0" providerId="LiveId" clId="{466F90E8-A29F-42D9-923A-95EBF07DE3BB}" dt="2020-04-05T16:11:03.262" v="3295" actId="171"/>
          <ac:picMkLst>
            <pc:docMk/>
            <pc:sldMk cId="2058726238" sldId="443"/>
            <ac:picMk id="11" creationId="{612CE007-3E8E-4CA9-AA23-C45E6BBFF435}"/>
          </ac:picMkLst>
        </pc:picChg>
        <pc:picChg chg="add mod modCrop">
          <ac:chgData name="Kulinich Bohdan" userId="48e65c9f34e137d0" providerId="LiveId" clId="{466F90E8-A29F-42D9-923A-95EBF07DE3BB}" dt="2020-04-06T14:13:02.490" v="3677" actId="1076"/>
          <ac:picMkLst>
            <pc:docMk/>
            <pc:sldMk cId="2058726238" sldId="443"/>
            <ac:picMk id="13" creationId="{EDEAF45D-24F2-42B6-8C3C-8E8586866F58}"/>
          </ac:picMkLst>
        </pc:picChg>
        <pc:picChg chg="add del mod">
          <ac:chgData name="Kulinich Bohdan" userId="48e65c9f34e137d0" providerId="LiveId" clId="{466F90E8-A29F-42D9-923A-95EBF07DE3BB}" dt="2020-04-05T16:15:01.490" v="3315" actId="478"/>
          <ac:picMkLst>
            <pc:docMk/>
            <pc:sldMk cId="2058726238" sldId="443"/>
            <ac:picMk id="20" creationId="{E289EBE1-A3AC-429E-8EDB-21485BAD0DB9}"/>
          </ac:picMkLst>
        </pc:picChg>
        <pc:picChg chg="add">
          <ac:chgData name="Kulinich Bohdan" userId="48e65c9f34e137d0" providerId="LiveId" clId="{466F90E8-A29F-42D9-923A-95EBF07DE3BB}" dt="2020-04-05T15:10:06.023" v="3205"/>
          <ac:picMkLst>
            <pc:docMk/>
            <pc:sldMk cId="2058726238" sldId="443"/>
            <ac:picMk id="74" creationId="{1E03D3C4-1AA8-4BD0-A52C-CB6204027848}"/>
          </ac:picMkLst>
        </pc:picChg>
        <pc:picChg chg="add del">
          <ac:chgData name="Kulinich Bohdan" userId="48e65c9f34e137d0" providerId="LiveId" clId="{466F90E8-A29F-42D9-923A-95EBF07DE3BB}" dt="2020-04-05T16:10:29.371" v="3280" actId="478"/>
          <ac:picMkLst>
            <pc:docMk/>
            <pc:sldMk cId="2058726238" sldId="443"/>
            <ac:picMk id="76" creationId="{A8D5CF59-6B29-4866-99E3-0C94E7A80C64}"/>
          </ac:picMkLst>
        </pc:picChg>
        <pc:cxnChg chg="mod">
          <ac:chgData name="Kulinich Bohdan" userId="48e65c9f34e137d0" providerId="LiveId" clId="{466F90E8-A29F-42D9-923A-95EBF07DE3BB}" dt="2020-04-05T15:06:53.230" v="3141" actId="478"/>
          <ac:cxnSpMkLst>
            <pc:docMk/>
            <pc:sldMk cId="2058726238" sldId="443"/>
            <ac:cxnSpMk id="14" creationId="{8336523A-F023-4EF7-BF69-F000647CEBEC}"/>
          </ac:cxnSpMkLst>
        </pc:cxnChg>
        <pc:cxnChg chg="mod">
          <ac:chgData name="Kulinich Bohdan" userId="48e65c9f34e137d0" providerId="LiveId" clId="{466F90E8-A29F-42D9-923A-95EBF07DE3BB}" dt="2020-04-05T15:06:53.230" v="3141" actId="478"/>
          <ac:cxnSpMkLst>
            <pc:docMk/>
            <pc:sldMk cId="2058726238" sldId="443"/>
            <ac:cxnSpMk id="23" creationId="{8EBA32F7-2A72-4F23-AB79-0E9F45546688}"/>
          </ac:cxnSpMkLst>
        </pc:cxnChg>
        <pc:cxnChg chg="mod">
          <ac:chgData name="Kulinich Bohdan" userId="48e65c9f34e137d0" providerId="LiveId" clId="{466F90E8-A29F-42D9-923A-95EBF07DE3BB}" dt="2020-04-05T15:06:54.645" v="3142" actId="478"/>
          <ac:cxnSpMkLst>
            <pc:docMk/>
            <pc:sldMk cId="2058726238" sldId="443"/>
            <ac:cxnSpMk id="40" creationId="{144631CD-BDEE-4DF7-9FDF-2AC1F607524A}"/>
          </ac:cxnSpMkLst>
        </pc:cxnChg>
        <pc:cxnChg chg="mod">
          <ac:chgData name="Kulinich Bohdan" userId="48e65c9f34e137d0" providerId="LiveId" clId="{466F90E8-A29F-42D9-923A-95EBF07DE3BB}" dt="2020-04-05T15:06:54.645" v="3142" actId="478"/>
          <ac:cxnSpMkLst>
            <pc:docMk/>
            <pc:sldMk cId="2058726238" sldId="443"/>
            <ac:cxnSpMk id="45" creationId="{D28EB18E-FEA9-4FAF-8BC4-8AB68917A191}"/>
          </ac:cxnSpMkLst>
        </pc:cxnChg>
        <pc:cxnChg chg="mod">
          <ac:chgData name="Kulinich Bohdan" userId="48e65c9f34e137d0" providerId="LiveId" clId="{466F90E8-A29F-42D9-923A-95EBF07DE3BB}" dt="2020-04-05T15:06:54.645" v="3142" actId="478"/>
          <ac:cxnSpMkLst>
            <pc:docMk/>
            <pc:sldMk cId="2058726238" sldId="443"/>
            <ac:cxnSpMk id="59" creationId="{B1C559BC-D01B-4B3D-81D2-1573321946E8}"/>
          </ac:cxnSpMkLst>
        </pc:cxnChg>
        <pc:cxnChg chg="mod">
          <ac:chgData name="Kulinich Bohdan" userId="48e65c9f34e137d0" providerId="LiveId" clId="{466F90E8-A29F-42D9-923A-95EBF07DE3BB}" dt="2020-04-05T15:06:59.188" v="3143" actId="208"/>
          <ac:cxnSpMkLst>
            <pc:docMk/>
            <pc:sldMk cId="2058726238" sldId="443"/>
            <ac:cxnSpMk id="60" creationId="{100D1320-D403-49E1-A1C6-9BF10D901C16}"/>
          </ac:cxnSpMkLst>
        </pc:cxnChg>
        <pc:cxnChg chg="mod">
          <ac:chgData name="Kulinich Bohdan" userId="48e65c9f34e137d0" providerId="LiveId" clId="{466F90E8-A29F-42D9-923A-95EBF07DE3BB}" dt="2020-04-05T15:06:59.188" v="3143" actId="208"/>
          <ac:cxnSpMkLst>
            <pc:docMk/>
            <pc:sldMk cId="2058726238" sldId="443"/>
            <ac:cxnSpMk id="62" creationId="{3B3F32BA-7237-48D3-BDA0-9CEA3A8B3547}"/>
          </ac:cxnSpMkLst>
        </pc:cxnChg>
        <pc:cxnChg chg="mod">
          <ac:chgData name="Kulinich Bohdan" userId="48e65c9f34e137d0" providerId="LiveId" clId="{466F90E8-A29F-42D9-923A-95EBF07DE3BB}" dt="2020-04-05T15:06:59.188" v="3143" actId="208"/>
          <ac:cxnSpMkLst>
            <pc:docMk/>
            <pc:sldMk cId="2058726238" sldId="443"/>
            <ac:cxnSpMk id="73" creationId="{6D99C496-A532-49D4-81D9-EFF384A17986}"/>
          </ac:cxnSpMkLst>
        </pc:cxnChg>
      </pc:sldChg>
      <pc:sldChg chg="addSp delSp modSp add del mod delAnim modAnim">
        <pc:chgData name="Kulinich Bohdan" userId="48e65c9f34e137d0" providerId="LiveId" clId="{466F90E8-A29F-42D9-923A-95EBF07DE3BB}" dt="2020-04-06T14:55:27.394" v="4267" actId="47"/>
        <pc:sldMkLst>
          <pc:docMk/>
          <pc:sldMk cId="1203829729" sldId="444"/>
        </pc:sldMkLst>
        <pc:spChg chg="add mod">
          <ac:chgData name="Kulinich Bohdan" userId="48e65c9f34e137d0" providerId="LiveId" clId="{466F90E8-A29F-42D9-923A-95EBF07DE3BB}" dt="2020-04-06T13:54:30.045" v="3464" actId="1076"/>
          <ac:spMkLst>
            <pc:docMk/>
            <pc:sldMk cId="1203829729" sldId="444"/>
            <ac:spMk id="32" creationId="{5A6B1BF6-38DA-498C-A6F5-B391C6F6E1EB}"/>
          </ac:spMkLst>
        </pc:spChg>
        <pc:spChg chg="add mod">
          <ac:chgData name="Kulinich Bohdan" userId="48e65c9f34e137d0" providerId="LiveId" clId="{466F90E8-A29F-42D9-923A-95EBF07DE3BB}" dt="2020-04-06T13:54:36.100" v="3466" actId="1076"/>
          <ac:spMkLst>
            <pc:docMk/>
            <pc:sldMk cId="1203829729" sldId="444"/>
            <ac:spMk id="33" creationId="{F37EDA36-4120-4A6C-BF07-C1AC7762D9AA}"/>
          </ac:spMkLst>
        </pc:spChg>
        <pc:picChg chg="del">
          <ac:chgData name="Kulinich Bohdan" userId="48e65c9f34e137d0" providerId="LiveId" clId="{466F90E8-A29F-42D9-923A-95EBF07DE3BB}" dt="2020-04-06T09:16:22.327" v="3442" actId="478"/>
          <ac:picMkLst>
            <pc:docMk/>
            <pc:sldMk cId="1203829729" sldId="444"/>
            <ac:picMk id="13" creationId="{EDEAF45D-24F2-42B6-8C3C-8E8586866F58}"/>
          </ac:picMkLst>
        </pc:picChg>
      </pc:sldChg>
      <pc:sldChg chg="add del ord">
        <pc:chgData name="Kulinich Bohdan" userId="48e65c9f34e137d0" providerId="LiveId" clId="{466F90E8-A29F-42D9-923A-95EBF07DE3BB}" dt="2020-04-06T14:55:29.838" v="4268" actId="47"/>
        <pc:sldMkLst>
          <pc:docMk/>
          <pc:sldMk cId="3143961574" sldId="445"/>
        </pc:sldMkLst>
      </pc:sldChg>
      <pc:sldChg chg="addSp delSp modSp add mod modTransition delAnim modAnim">
        <pc:chgData name="Kulinich Bohdan" userId="48e65c9f34e137d0" providerId="LiveId" clId="{466F90E8-A29F-42D9-923A-95EBF07DE3BB}" dt="2020-04-06T14:03:37.268" v="3605"/>
        <pc:sldMkLst>
          <pc:docMk/>
          <pc:sldMk cId="3091815801" sldId="446"/>
        </pc:sldMkLst>
        <pc:spChg chg="ord">
          <ac:chgData name="Kulinich Bohdan" userId="48e65c9f34e137d0" providerId="LiveId" clId="{466F90E8-A29F-42D9-923A-95EBF07DE3BB}" dt="2020-04-06T13:57:33.890" v="3525" actId="167"/>
          <ac:spMkLst>
            <pc:docMk/>
            <pc:sldMk cId="3091815801" sldId="446"/>
            <ac:spMk id="34" creationId="{83B588E3-8776-41CE-84FE-1D55A417F8AC}"/>
          </ac:spMkLst>
        </pc:spChg>
        <pc:spChg chg="add mod">
          <ac:chgData name="Kulinich Bohdan" userId="48e65c9f34e137d0" providerId="LiveId" clId="{466F90E8-A29F-42D9-923A-95EBF07DE3BB}" dt="2020-04-06T14:00:58.749" v="3546" actId="20577"/>
          <ac:spMkLst>
            <pc:docMk/>
            <pc:sldMk cId="3091815801" sldId="446"/>
            <ac:spMk id="35" creationId="{510550CE-014C-40AA-B737-C68342B5895E}"/>
          </ac:spMkLst>
        </pc:spChg>
        <pc:spChg chg="add mod">
          <ac:chgData name="Kulinich Bohdan" userId="48e65c9f34e137d0" providerId="LiveId" clId="{466F90E8-A29F-42D9-923A-95EBF07DE3BB}" dt="2020-04-06T14:01:37.663" v="3565" actId="1076"/>
          <ac:spMkLst>
            <pc:docMk/>
            <pc:sldMk cId="3091815801" sldId="446"/>
            <ac:spMk id="36" creationId="{1C952FE5-FF35-4377-9530-04EA0636D054}"/>
          </ac:spMkLst>
        </pc:spChg>
        <pc:spChg chg="add mod">
          <ac:chgData name="Kulinich Bohdan" userId="48e65c9f34e137d0" providerId="LiveId" clId="{466F90E8-A29F-42D9-923A-95EBF07DE3BB}" dt="2020-04-06T14:02:46.556" v="3579" actId="1076"/>
          <ac:spMkLst>
            <pc:docMk/>
            <pc:sldMk cId="3091815801" sldId="446"/>
            <ac:spMk id="37" creationId="{1F3D214E-2091-42DE-AEDF-6B0493E4110D}"/>
          </ac:spMkLst>
        </pc:spChg>
        <pc:spChg chg="del">
          <ac:chgData name="Kulinich Bohdan" userId="48e65c9f34e137d0" providerId="LiveId" clId="{466F90E8-A29F-42D9-923A-95EBF07DE3BB}" dt="2020-04-06T13:57:35.345" v="3526" actId="478"/>
          <ac:spMkLst>
            <pc:docMk/>
            <pc:sldMk cId="3091815801" sldId="446"/>
            <ac:spMk id="75" creationId="{DB9E3967-DCA7-4167-81A4-7C4BE3DD6DE2}"/>
          </ac:spMkLst>
        </pc:spChg>
        <pc:spChg chg="del">
          <ac:chgData name="Kulinich Bohdan" userId="48e65c9f34e137d0" providerId="LiveId" clId="{466F90E8-A29F-42D9-923A-95EBF07DE3BB}" dt="2020-04-06T13:57:29.591" v="3524" actId="478"/>
          <ac:spMkLst>
            <pc:docMk/>
            <pc:sldMk cId="3091815801" sldId="446"/>
            <ac:spMk id="82" creationId="{2D605D1C-A840-4B8D-B8CC-3CB6146464C4}"/>
          </ac:spMkLst>
        </pc:spChg>
        <pc:picChg chg="del">
          <ac:chgData name="Kulinich Bohdan" userId="48e65c9f34e137d0" providerId="LiveId" clId="{466F90E8-A29F-42D9-923A-95EBF07DE3BB}" dt="2020-04-06T13:57:26.205" v="3523" actId="478"/>
          <ac:picMkLst>
            <pc:docMk/>
            <pc:sldMk cId="3091815801" sldId="446"/>
            <ac:picMk id="11" creationId="{612CE007-3E8E-4CA9-AA23-C45E6BBFF435}"/>
          </ac:picMkLst>
        </pc:picChg>
        <pc:picChg chg="del">
          <ac:chgData name="Kulinich Bohdan" userId="48e65c9f34e137d0" providerId="LiveId" clId="{466F90E8-A29F-42D9-923A-95EBF07DE3BB}" dt="2020-04-06T13:57:23.396" v="3522" actId="478"/>
          <ac:picMkLst>
            <pc:docMk/>
            <pc:sldMk cId="3091815801" sldId="446"/>
            <ac:picMk id="13" creationId="{EDEAF45D-24F2-42B6-8C3C-8E8586866F58}"/>
          </ac:picMkLst>
        </pc:picChg>
      </pc:sldChg>
      <pc:sldChg chg="addSp delSp modSp add del mod ord delAnim modAnim">
        <pc:chgData name="Kulinich Bohdan" userId="48e65c9f34e137d0" providerId="LiveId" clId="{466F90E8-A29F-42D9-923A-95EBF07DE3BB}" dt="2020-04-06T14:55:27.394" v="4267" actId="47"/>
        <pc:sldMkLst>
          <pc:docMk/>
          <pc:sldMk cId="3920175139" sldId="447"/>
        </pc:sldMkLst>
        <pc:spChg chg="mod">
          <ac:chgData name="Kulinich Bohdan" userId="48e65c9f34e137d0" providerId="LiveId" clId="{466F90E8-A29F-42D9-923A-95EBF07DE3BB}" dt="2020-04-06T14:06:04.196" v="3657" actId="1076"/>
          <ac:spMkLst>
            <pc:docMk/>
            <pc:sldMk cId="3920175139" sldId="447"/>
            <ac:spMk id="34" creationId="{83B588E3-8776-41CE-84FE-1D55A417F8AC}"/>
          </ac:spMkLst>
        </pc:spChg>
        <pc:spChg chg="mod">
          <ac:chgData name="Kulinich Bohdan" userId="48e65c9f34e137d0" providerId="LiveId" clId="{466F90E8-A29F-42D9-923A-95EBF07DE3BB}" dt="2020-04-06T14:13:31.912" v="3679" actId="207"/>
          <ac:spMkLst>
            <pc:docMk/>
            <pc:sldMk cId="3920175139" sldId="447"/>
            <ac:spMk id="37" creationId="{1F3D214E-2091-42DE-AEDF-6B0493E4110D}"/>
          </ac:spMkLst>
        </pc:spChg>
        <pc:spChg chg="add mod">
          <ac:chgData name="Kulinich Bohdan" userId="48e65c9f34e137d0" providerId="LiveId" clId="{466F90E8-A29F-42D9-923A-95EBF07DE3BB}" dt="2020-04-06T14:20:02.655" v="3706" actId="1076"/>
          <ac:spMkLst>
            <pc:docMk/>
            <pc:sldMk cId="3920175139" sldId="447"/>
            <ac:spMk id="38" creationId="{6D8754D5-12F2-47CF-95AB-99DF364F4D4B}"/>
          </ac:spMkLst>
        </pc:spChg>
        <pc:spChg chg="add mod">
          <ac:chgData name="Kulinich Bohdan" userId="48e65c9f34e137d0" providerId="LiveId" clId="{466F90E8-A29F-42D9-923A-95EBF07DE3BB}" dt="2020-04-06T14:23:11.908" v="3754" actId="1076"/>
          <ac:spMkLst>
            <pc:docMk/>
            <pc:sldMk cId="3920175139" sldId="447"/>
            <ac:spMk id="39" creationId="{9DD6E821-892B-4015-8A93-48A2EA50F918}"/>
          </ac:spMkLst>
        </pc:spChg>
        <pc:picChg chg="add del mod modCrop">
          <ac:chgData name="Kulinich Bohdan" userId="48e65c9f34e137d0" providerId="LiveId" clId="{466F90E8-A29F-42D9-923A-95EBF07DE3BB}" dt="2020-04-06T14:13:27.058" v="3678" actId="478"/>
          <ac:picMkLst>
            <pc:docMk/>
            <pc:sldMk cId="3920175139" sldId="447"/>
            <ac:picMk id="4" creationId="{6BACB54A-A75D-4972-97BF-EFED6633C799}"/>
          </ac:picMkLst>
        </pc:picChg>
        <pc:picChg chg="add mod modCrop">
          <ac:chgData name="Kulinich Bohdan" userId="48e65c9f34e137d0" providerId="LiveId" clId="{466F90E8-A29F-42D9-923A-95EBF07DE3BB}" dt="2020-04-06T14:19:23.292" v="3698" actId="14430"/>
          <ac:picMkLst>
            <pc:docMk/>
            <pc:sldMk cId="3920175139" sldId="447"/>
            <ac:picMk id="6" creationId="{EC6B40A5-6DD7-474A-A821-CC3C5366F1DE}"/>
          </ac:picMkLst>
        </pc:picChg>
        <pc:cxnChg chg="add mod">
          <ac:chgData name="Kulinich Bohdan" userId="48e65c9f34e137d0" providerId="LiveId" clId="{466F90E8-A29F-42D9-923A-95EBF07DE3BB}" dt="2020-04-06T14:26:02.896" v="3786" actId="14100"/>
          <ac:cxnSpMkLst>
            <pc:docMk/>
            <pc:sldMk cId="3920175139" sldId="447"/>
            <ac:cxnSpMk id="9" creationId="{18890920-3EC1-4E97-829C-A1B94C637E4C}"/>
          </ac:cxnSpMkLst>
        </pc:cxnChg>
      </pc:sldChg>
      <pc:sldChg chg="addSp delSp modSp add del mod ord modAnim">
        <pc:chgData name="Kulinich Bohdan" userId="48e65c9f34e137d0" providerId="LiveId" clId="{466F90E8-A29F-42D9-923A-95EBF07DE3BB}" dt="2020-04-06T14:55:27.394" v="4267" actId="47"/>
        <pc:sldMkLst>
          <pc:docMk/>
          <pc:sldMk cId="2914575609" sldId="448"/>
        </pc:sldMkLst>
        <pc:spChg chg="add mod">
          <ac:chgData name="Kulinich Bohdan" userId="48e65c9f34e137d0" providerId="LiveId" clId="{466F90E8-A29F-42D9-923A-95EBF07DE3BB}" dt="2020-04-06T14:31:57.815" v="3914" actId="1076"/>
          <ac:spMkLst>
            <pc:docMk/>
            <pc:sldMk cId="2914575609" sldId="448"/>
            <ac:spMk id="5" creationId="{E23FB34D-1A2E-41BF-8CE8-691BB2927B88}"/>
          </ac:spMkLst>
        </pc:spChg>
        <pc:spChg chg="del">
          <ac:chgData name="Kulinich Bohdan" userId="48e65c9f34e137d0" providerId="LiveId" clId="{466F90E8-A29F-42D9-923A-95EBF07DE3BB}" dt="2020-04-06T14:26:15.770" v="3792" actId="478"/>
          <ac:spMkLst>
            <pc:docMk/>
            <pc:sldMk cId="2914575609" sldId="448"/>
            <ac:spMk id="38" creationId="{6D8754D5-12F2-47CF-95AB-99DF364F4D4B}"/>
          </ac:spMkLst>
        </pc:spChg>
        <pc:spChg chg="add mod">
          <ac:chgData name="Kulinich Bohdan" userId="48e65c9f34e137d0" providerId="LiveId" clId="{466F90E8-A29F-42D9-923A-95EBF07DE3BB}" dt="2020-04-06T14:27:54.615" v="3860" actId="1076"/>
          <ac:spMkLst>
            <pc:docMk/>
            <pc:sldMk cId="2914575609" sldId="448"/>
            <ac:spMk id="40" creationId="{FDD334D6-871E-4A66-97B2-8E8FDE9AC7D4}"/>
          </ac:spMkLst>
        </pc:spChg>
        <pc:spChg chg="add mod">
          <ac:chgData name="Kulinich Bohdan" userId="48e65c9f34e137d0" providerId="LiveId" clId="{466F90E8-A29F-42D9-923A-95EBF07DE3BB}" dt="2020-04-06T14:31:21.967" v="3904" actId="1076"/>
          <ac:spMkLst>
            <pc:docMk/>
            <pc:sldMk cId="2914575609" sldId="448"/>
            <ac:spMk id="43" creationId="{D1E34250-1704-4B76-BAD6-BCB75EDDCEF2}"/>
          </ac:spMkLst>
        </pc:spChg>
        <pc:spChg chg="add mod">
          <ac:chgData name="Kulinich Bohdan" userId="48e65c9f34e137d0" providerId="LiveId" clId="{466F90E8-A29F-42D9-923A-95EBF07DE3BB}" dt="2020-04-06T14:36:10.412" v="3956" actId="1076"/>
          <ac:spMkLst>
            <pc:docMk/>
            <pc:sldMk cId="2914575609" sldId="448"/>
            <ac:spMk id="45" creationId="{5B93A86E-AA6F-44FF-9748-F8C5A288CC2D}"/>
          </ac:spMkLst>
        </pc:spChg>
        <pc:spChg chg="add mod">
          <ac:chgData name="Kulinich Bohdan" userId="48e65c9f34e137d0" providerId="LiveId" clId="{466F90E8-A29F-42D9-923A-95EBF07DE3BB}" dt="2020-04-06T14:38:33.314" v="4004" actId="14100"/>
          <ac:spMkLst>
            <pc:docMk/>
            <pc:sldMk cId="2914575609" sldId="448"/>
            <ac:spMk id="47" creationId="{A5413602-6386-4FC9-AD5E-12F52B0297BA}"/>
          </ac:spMkLst>
        </pc:spChg>
        <pc:spChg chg="add mod">
          <ac:chgData name="Kulinich Bohdan" userId="48e65c9f34e137d0" providerId="LiveId" clId="{466F90E8-A29F-42D9-923A-95EBF07DE3BB}" dt="2020-04-06T14:39:06.833" v="4049" actId="1076"/>
          <ac:spMkLst>
            <pc:docMk/>
            <pc:sldMk cId="2914575609" sldId="448"/>
            <ac:spMk id="48" creationId="{E0795C97-B850-4A65-8D71-57F7B878EEB7}"/>
          </ac:spMkLst>
        </pc:spChg>
        <pc:picChg chg="mod">
          <ac:chgData name="Kulinich Bohdan" userId="48e65c9f34e137d0" providerId="LiveId" clId="{466F90E8-A29F-42D9-923A-95EBF07DE3BB}" dt="2020-04-06T14:26:55.328" v="3795" actId="1076"/>
          <ac:picMkLst>
            <pc:docMk/>
            <pc:sldMk cId="2914575609" sldId="448"/>
            <ac:picMk id="6" creationId="{EC6B40A5-6DD7-474A-A821-CC3C5366F1DE}"/>
          </ac:picMkLst>
        </pc:picChg>
        <pc:cxnChg chg="mod">
          <ac:chgData name="Kulinich Bohdan" userId="48e65c9f34e137d0" providerId="LiveId" clId="{466F90E8-A29F-42D9-923A-95EBF07DE3BB}" dt="2020-04-06T14:29:16.016" v="3876" actId="14100"/>
          <ac:cxnSpMkLst>
            <pc:docMk/>
            <pc:sldMk cId="2914575609" sldId="448"/>
            <ac:cxnSpMk id="9" creationId="{18890920-3EC1-4E97-829C-A1B94C637E4C}"/>
          </ac:cxnSpMkLst>
        </pc:cxnChg>
      </pc:sldChg>
      <pc:sldChg chg="add del">
        <pc:chgData name="Kulinich Bohdan" userId="48e65c9f34e137d0" providerId="LiveId" clId="{466F90E8-A29F-42D9-923A-95EBF07DE3BB}" dt="2020-04-06T14:40:41.433" v="4053" actId="47"/>
        <pc:sldMkLst>
          <pc:docMk/>
          <pc:sldMk cId="584645912" sldId="449"/>
        </pc:sldMkLst>
      </pc:sldChg>
      <pc:sldChg chg="addSp delSp modSp add mod modAnim">
        <pc:chgData name="Kulinich Bohdan" userId="48e65c9f34e137d0" providerId="LiveId" clId="{466F90E8-A29F-42D9-923A-95EBF07DE3BB}" dt="2020-04-06T14:46:39.838" v="4201"/>
        <pc:sldMkLst>
          <pc:docMk/>
          <pc:sldMk cId="3243781478" sldId="449"/>
        </pc:sldMkLst>
        <pc:spChg chg="add del mod">
          <ac:chgData name="Kulinich Bohdan" userId="48e65c9f34e137d0" providerId="LiveId" clId="{466F90E8-A29F-42D9-923A-95EBF07DE3BB}" dt="2020-04-06T14:46:16.977" v="4193" actId="478"/>
          <ac:spMkLst>
            <pc:docMk/>
            <pc:sldMk cId="3243781478" sldId="449"/>
            <ac:spMk id="49" creationId="{B8B6F58E-F5B5-4772-B06B-28E6295262DF}"/>
          </ac:spMkLst>
        </pc:spChg>
        <pc:spChg chg="add mod">
          <ac:chgData name="Kulinich Bohdan" userId="48e65c9f34e137d0" providerId="LiveId" clId="{466F90E8-A29F-42D9-923A-95EBF07DE3BB}" dt="2020-04-06T14:44:30.948" v="4180" actId="1076"/>
          <ac:spMkLst>
            <pc:docMk/>
            <pc:sldMk cId="3243781478" sldId="449"/>
            <ac:spMk id="50" creationId="{D813D3EB-C33A-410F-8B88-47AAD6066D57}"/>
          </ac:spMkLst>
        </pc:spChg>
        <pc:picChg chg="mod">
          <ac:chgData name="Kulinich Bohdan" userId="48e65c9f34e137d0" providerId="LiveId" clId="{466F90E8-A29F-42D9-923A-95EBF07DE3BB}" dt="2020-04-06T14:42:21.714" v="4070" actId="14429"/>
          <ac:picMkLst>
            <pc:docMk/>
            <pc:sldMk cId="3243781478" sldId="449"/>
            <ac:picMk id="6" creationId="{EC6B40A5-6DD7-474A-A821-CC3C5366F1DE}"/>
          </ac:picMkLst>
        </pc:picChg>
        <pc:picChg chg="add mod">
          <ac:chgData name="Kulinich Bohdan" userId="48e65c9f34e137d0" providerId="LiveId" clId="{466F90E8-A29F-42D9-923A-95EBF07DE3BB}" dt="2020-04-06T14:44:30.948" v="4180" actId="1076"/>
          <ac:picMkLst>
            <pc:docMk/>
            <pc:sldMk cId="3243781478" sldId="449"/>
            <ac:picMk id="51" creationId="{8A2EF21F-DC93-4148-85C9-EA631604AF50}"/>
          </ac:picMkLst>
        </pc:picChg>
      </pc:sldChg>
      <pc:sldChg chg="addSp delSp modSp add mod delAnim modAnim">
        <pc:chgData name="Kulinich Bohdan" userId="48e65c9f34e137d0" providerId="LiveId" clId="{466F90E8-A29F-42D9-923A-95EBF07DE3BB}" dt="2020-04-06T14:52:52.660" v="4266"/>
        <pc:sldMkLst>
          <pc:docMk/>
          <pc:sldMk cId="3089940716" sldId="450"/>
        </pc:sldMkLst>
        <pc:spChg chg="del">
          <ac:chgData name="Kulinich Bohdan" userId="48e65c9f34e137d0" providerId="LiveId" clId="{466F90E8-A29F-42D9-923A-95EBF07DE3BB}" dt="2020-04-06T14:43:10.319" v="4083" actId="478"/>
          <ac:spMkLst>
            <pc:docMk/>
            <pc:sldMk cId="3089940716" sldId="450"/>
            <ac:spMk id="5" creationId="{E23FB34D-1A2E-41BF-8CE8-691BB2927B88}"/>
          </ac:spMkLst>
        </pc:spChg>
        <pc:spChg chg="del">
          <ac:chgData name="Kulinich Bohdan" userId="48e65c9f34e137d0" providerId="LiveId" clId="{466F90E8-A29F-42D9-923A-95EBF07DE3BB}" dt="2020-04-06T14:43:11.539" v="4085" actId="478"/>
          <ac:spMkLst>
            <pc:docMk/>
            <pc:sldMk cId="3089940716" sldId="450"/>
            <ac:spMk id="32" creationId="{C7ABF4E2-2669-4FCB-9217-1AA8AB3100F8}"/>
          </ac:spMkLst>
        </pc:spChg>
        <pc:spChg chg="del">
          <ac:chgData name="Kulinich Bohdan" userId="48e65c9f34e137d0" providerId="LiveId" clId="{466F90E8-A29F-42D9-923A-95EBF07DE3BB}" dt="2020-04-06T14:43:12.853" v="4087" actId="478"/>
          <ac:spMkLst>
            <pc:docMk/>
            <pc:sldMk cId="3089940716" sldId="450"/>
            <ac:spMk id="33" creationId="{E217F813-63FA-475B-A83C-F5A71F2D3690}"/>
          </ac:spMkLst>
        </pc:spChg>
        <pc:spChg chg="del mod">
          <ac:chgData name="Kulinich Bohdan" userId="48e65c9f34e137d0" providerId="LiveId" clId="{466F90E8-A29F-42D9-923A-95EBF07DE3BB}" dt="2020-04-06T14:44:36.200" v="4181" actId="478"/>
          <ac:spMkLst>
            <pc:docMk/>
            <pc:sldMk cId="3089940716" sldId="450"/>
            <ac:spMk id="34" creationId="{83B588E3-8776-41CE-84FE-1D55A417F8AC}"/>
          </ac:spMkLst>
        </pc:spChg>
        <pc:spChg chg="del">
          <ac:chgData name="Kulinich Bohdan" userId="48e65c9f34e137d0" providerId="LiveId" clId="{466F90E8-A29F-42D9-923A-95EBF07DE3BB}" dt="2020-04-06T14:43:10.914" v="4084" actId="478"/>
          <ac:spMkLst>
            <pc:docMk/>
            <pc:sldMk cId="3089940716" sldId="450"/>
            <ac:spMk id="35" creationId="{510550CE-014C-40AA-B737-C68342B5895E}"/>
          </ac:spMkLst>
        </pc:spChg>
        <pc:spChg chg="del">
          <ac:chgData name="Kulinich Bohdan" userId="48e65c9f34e137d0" providerId="LiveId" clId="{466F90E8-A29F-42D9-923A-95EBF07DE3BB}" dt="2020-04-06T14:43:17.453" v="4091" actId="478"/>
          <ac:spMkLst>
            <pc:docMk/>
            <pc:sldMk cId="3089940716" sldId="450"/>
            <ac:spMk id="36" creationId="{1C952FE5-FF35-4377-9530-04EA0636D054}"/>
          </ac:spMkLst>
        </pc:spChg>
        <pc:spChg chg="del">
          <ac:chgData name="Kulinich Bohdan" userId="48e65c9f34e137d0" providerId="LiveId" clId="{466F90E8-A29F-42D9-923A-95EBF07DE3BB}" dt="2020-04-06T14:43:17.453" v="4091" actId="478"/>
          <ac:spMkLst>
            <pc:docMk/>
            <pc:sldMk cId="3089940716" sldId="450"/>
            <ac:spMk id="37" creationId="{1F3D214E-2091-42DE-AEDF-6B0493E4110D}"/>
          </ac:spMkLst>
        </pc:spChg>
        <pc:spChg chg="del">
          <ac:chgData name="Kulinich Bohdan" userId="48e65c9f34e137d0" providerId="LiveId" clId="{466F90E8-A29F-42D9-923A-95EBF07DE3BB}" dt="2020-04-06T14:43:09.677" v="4082" actId="478"/>
          <ac:spMkLst>
            <pc:docMk/>
            <pc:sldMk cId="3089940716" sldId="450"/>
            <ac:spMk id="39" creationId="{9DD6E821-892B-4015-8A93-48A2EA50F918}"/>
          </ac:spMkLst>
        </pc:spChg>
        <pc:spChg chg="del mod">
          <ac:chgData name="Kulinich Bohdan" userId="48e65c9f34e137d0" providerId="LiveId" clId="{466F90E8-A29F-42D9-923A-95EBF07DE3BB}" dt="2020-04-06T14:43:38.755" v="4099" actId="478"/>
          <ac:spMkLst>
            <pc:docMk/>
            <pc:sldMk cId="3089940716" sldId="450"/>
            <ac:spMk id="40" creationId="{FDD334D6-871E-4A66-97B2-8E8FDE9AC7D4}"/>
          </ac:spMkLst>
        </pc:spChg>
        <pc:spChg chg="del">
          <ac:chgData name="Kulinich Bohdan" userId="48e65c9f34e137d0" providerId="LiveId" clId="{466F90E8-A29F-42D9-923A-95EBF07DE3BB}" dt="2020-04-06T14:43:17.453" v="4091" actId="478"/>
          <ac:spMkLst>
            <pc:docMk/>
            <pc:sldMk cId="3089940716" sldId="450"/>
            <ac:spMk id="43" creationId="{D1E34250-1704-4B76-BAD6-BCB75EDDCEF2}"/>
          </ac:spMkLst>
        </pc:spChg>
        <pc:spChg chg="del">
          <ac:chgData name="Kulinich Bohdan" userId="48e65c9f34e137d0" providerId="LiveId" clId="{466F90E8-A29F-42D9-923A-95EBF07DE3BB}" dt="2020-04-06T14:43:17.453" v="4091" actId="478"/>
          <ac:spMkLst>
            <pc:docMk/>
            <pc:sldMk cId="3089940716" sldId="450"/>
            <ac:spMk id="45" creationId="{5B93A86E-AA6F-44FF-9748-F8C5A288CC2D}"/>
          </ac:spMkLst>
        </pc:spChg>
        <pc:spChg chg="del">
          <ac:chgData name="Kulinich Bohdan" userId="48e65c9f34e137d0" providerId="LiveId" clId="{466F90E8-A29F-42D9-923A-95EBF07DE3BB}" dt="2020-04-06T14:43:17.453" v="4091" actId="478"/>
          <ac:spMkLst>
            <pc:docMk/>
            <pc:sldMk cId="3089940716" sldId="450"/>
            <ac:spMk id="47" creationId="{A5413602-6386-4FC9-AD5E-12F52B0297BA}"/>
          </ac:spMkLst>
        </pc:spChg>
        <pc:spChg chg="del">
          <ac:chgData name="Kulinich Bohdan" userId="48e65c9f34e137d0" providerId="LiveId" clId="{466F90E8-A29F-42D9-923A-95EBF07DE3BB}" dt="2020-04-06T14:43:19.875" v="4092" actId="478"/>
          <ac:spMkLst>
            <pc:docMk/>
            <pc:sldMk cId="3089940716" sldId="450"/>
            <ac:spMk id="48" creationId="{E0795C97-B850-4A65-8D71-57F7B878EEB7}"/>
          </ac:spMkLst>
        </pc:spChg>
        <pc:spChg chg="mod">
          <ac:chgData name="Kulinich Bohdan" userId="48e65c9f34e137d0" providerId="LiveId" clId="{466F90E8-A29F-42D9-923A-95EBF07DE3BB}" dt="2020-04-06T14:43:07.256" v="4080" actId="207"/>
          <ac:spMkLst>
            <pc:docMk/>
            <pc:sldMk cId="3089940716" sldId="450"/>
            <ac:spMk id="49" creationId="{B8B6F58E-F5B5-4772-B06B-28E6295262DF}"/>
          </ac:spMkLst>
        </pc:spChg>
        <pc:spChg chg="add">
          <ac:chgData name="Kulinich Bohdan" userId="48e65c9f34e137d0" providerId="LiveId" clId="{466F90E8-A29F-42D9-923A-95EBF07DE3BB}" dt="2020-04-06T14:44:40.730" v="4183"/>
          <ac:spMkLst>
            <pc:docMk/>
            <pc:sldMk cId="3089940716" sldId="450"/>
            <ac:spMk id="50" creationId="{DD6554BD-FFC1-4D78-A195-B374D5DA7565}"/>
          </ac:spMkLst>
        </pc:spChg>
        <pc:spChg chg="add mod">
          <ac:chgData name="Kulinich Bohdan" userId="48e65c9f34e137d0" providerId="LiveId" clId="{466F90E8-A29F-42D9-923A-95EBF07DE3BB}" dt="2020-04-06T14:50:16.077" v="4219" actId="207"/>
          <ac:spMkLst>
            <pc:docMk/>
            <pc:sldMk cId="3089940716" sldId="450"/>
            <ac:spMk id="52" creationId="{FA9DE557-9E28-4388-9746-993414634D51}"/>
          </ac:spMkLst>
        </pc:spChg>
        <pc:spChg chg="add mod">
          <ac:chgData name="Kulinich Bohdan" userId="48e65c9f34e137d0" providerId="LiveId" clId="{466F90E8-A29F-42D9-923A-95EBF07DE3BB}" dt="2020-04-06T14:51:11.698" v="4234" actId="14100"/>
          <ac:spMkLst>
            <pc:docMk/>
            <pc:sldMk cId="3089940716" sldId="450"/>
            <ac:spMk id="53" creationId="{D07D2EC4-DF5D-427C-907D-72B0D8AC2FB1}"/>
          </ac:spMkLst>
        </pc:spChg>
        <pc:spChg chg="add mod">
          <ac:chgData name="Kulinich Bohdan" userId="48e65c9f34e137d0" providerId="LiveId" clId="{466F90E8-A29F-42D9-923A-95EBF07DE3BB}" dt="2020-04-06T14:51:48.259" v="4246" actId="14100"/>
          <ac:spMkLst>
            <pc:docMk/>
            <pc:sldMk cId="3089940716" sldId="450"/>
            <ac:spMk id="54" creationId="{1D28A889-7AF0-4A78-97E9-059DA3EC3607}"/>
          </ac:spMkLst>
        </pc:spChg>
        <pc:spChg chg="del">
          <ac:chgData name="Kulinich Bohdan" userId="48e65c9f34e137d0" providerId="LiveId" clId="{466F90E8-A29F-42D9-923A-95EBF07DE3BB}" dt="2020-04-06T14:43:13.936" v="4089" actId="478"/>
          <ac:spMkLst>
            <pc:docMk/>
            <pc:sldMk cId="3089940716" sldId="450"/>
            <ac:spMk id="77" creationId="{094970F8-CDAD-4215-861D-7E2A5CD9546A}"/>
          </ac:spMkLst>
        </pc:spChg>
        <pc:spChg chg="del">
          <ac:chgData name="Kulinich Bohdan" userId="48e65c9f34e137d0" providerId="LiveId" clId="{466F90E8-A29F-42D9-923A-95EBF07DE3BB}" dt="2020-04-06T14:43:15.291" v="4090" actId="478"/>
          <ac:spMkLst>
            <pc:docMk/>
            <pc:sldMk cId="3089940716" sldId="450"/>
            <ac:spMk id="78" creationId="{01EB6D77-61F9-41E3-9C35-BFB7C17425D9}"/>
          </ac:spMkLst>
        </pc:spChg>
        <pc:spChg chg="del">
          <ac:chgData name="Kulinich Bohdan" userId="48e65c9f34e137d0" providerId="LiveId" clId="{466F90E8-A29F-42D9-923A-95EBF07DE3BB}" dt="2020-04-06T14:43:13.406" v="4088" actId="478"/>
          <ac:spMkLst>
            <pc:docMk/>
            <pc:sldMk cId="3089940716" sldId="450"/>
            <ac:spMk id="80" creationId="{B1EADC3D-89CE-4E63-B1B0-65B7A1DC64F4}"/>
          </ac:spMkLst>
        </pc:spChg>
        <pc:picChg chg="del">
          <ac:chgData name="Kulinich Bohdan" userId="48e65c9f34e137d0" providerId="LiveId" clId="{466F90E8-A29F-42D9-923A-95EBF07DE3BB}" dt="2020-04-06T14:43:08.906" v="4081" actId="478"/>
          <ac:picMkLst>
            <pc:docMk/>
            <pc:sldMk cId="3089940716" sldId="450"/>
            <ac:picMk id="6" creationId="{EC6B40A5-6DD7-474A-A821-CC3C5366F1DE}"/>
          </ac:picMkLst>
        </pc:picChg>
        <pc:picChg chg="add">
          <ac:chgData name="Kulinich Bohdan" userId="48e65c9f34e137d0" providerId="LiveId" clId="{466F90E8-A29F-42D9-923A-95EBF07DE3BB}" dt="2020-04-06T14:44:40.730" v="4183"/>
          <ac:picMkLst>
            <pc:docMk/>
            <pc:sldMk cId="3089940716" sldId="450"/>
            <ac:picMk id="51" creationId="{96502B9E-E58D-4960-98C8-9534B382EEA5}"/>
          </ac:picMkLst>
        </pc:picChg>
        <pc:picChg chg="del">
          <ac:chgData name="Kulinich Bohdan" userId="48e65c9f34e137d0" providerId="LiveId" clId="{466F90E8-A29F-42D9-923A-95EBF07DE3BB}" dt="2020-04-06T14:44:37.437" v="4182" actId="478"/>
          <ac:picMkLst>
            <pc:docMk/>
            <pc:sldMk cId="3089940716" sldId="450"/>
            <ac:picMk id="74" creationId="{1E03D3C4-1AA8-4BD0-A52C-CB6204027848}"/>
          </ac:picMkLst>
        </pc:picChg>
        <pc:cxnChg chg="del">
          <ac:chgData name="Kulinich Bohdan" userId="48e65c9f34e137d0" providerId="LiveId" clId="{466F90E8-A29F-42D9-923A-95EBF07DE3BB}" dt="2020-04-06T14:43:12.224" v="4086" actId="478"/>
          <ac:cxnSpMkLst>
            <pc:docMk/>
            <pc:sldMk cId="3089940716" sldId="450"/>
            <ac:cxnSpMk id="9" creationId="{18890920-3EC1-4E97-829C-A1B94C637E4C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521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84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767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129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255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5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2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247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447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678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11.02.22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9.png"/><Relationship Id="rId3" Type="http://schemas.openxmlformats.org/officeDocument/2006/relationships/image" Target="../media/image48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18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21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18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3764247" y="5874707"/>
            <a:ext cx="1387612" cy="870329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13636" y="4290475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pic>
        <p:nvPicPr>
          <p:cNvPr id="11" name="Рисунок 10" descr="Зображення, що містить знак,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7CD60F27-3EF3-4EA7-802F-52B53916E5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154" y="61151"/>
            <a:ext cx="3389550" cy="19641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E5DB36-322D-48F9-961F-78B5703CBF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555" y="337370"/>
            <a:ext cx="716160" cy="7860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5" y="3075057"/>
            <a:ext cx="9382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Об’єм кулі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11.02.2022</a:t>
            </a:fld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3651715" y="576868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</a:t>
            </a:r>
            <a:r>
              <a:rPr lang="en-US" sz="3600" b="1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</a:t>
            </a:r>
            <a:endParaRPr lang="uk-UA" sz="3600" b="1" kern="1200" dirty="0">
              <a:solidFill>
                <a:srgbClr val="404D5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849">
            <a:off x="2950120" y="5263834"/>
            <a:ext cx="664948" cy="889637"/>
          </a:xfrm>
          <a:prstGeom prst="rect">
            <a:avLst/>
          </a:prstGeom>
        </p:spPr>
      </p:pic>
      <p:pic>
        <p:nvPicPr>
          <p:cNvPr id="37" name="Рисунок 36" descr="Зображення, що містить малювання, тарілка&#10;&#10;Автоматично згенерований опис">
            <a:extLst>
              <a:ext uri="{FF2B5EF4-FFF2-40B4-BE49-F238E27FC236}">
                <a16:creationId xmlns:a16="http://schemas.microsoft.com/office/drawing/2014/main" id="{670A7930-B86A-4928-8513-5E216E0E5F0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7526" y="5423756"/>
            <a:ext cx="862386" cy="88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108071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якою формулою можемо знайти об’єм кулі?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254235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відносяться об’єми двох куль?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3400399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може об’єм кулі бути від’ємним?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5692727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властивості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об’ємів</a:t>
            </a:r>
            <a:endParaRPr lang="ru-RU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4546563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яких одиницях вимірюють об’єми?</a:t>
            </a:r>
          </a:p>
        </p:txBody>
      </p:sp>
    </p:spTree>
    <p:extLst>
      <p:ext uri="{BB962C8B-B14F-4D97-AF65-F5344CB8AC3E}">
        <p14:creationId xmlns:p14="http://schemas.microsoft.com/office/powerpoint/2010/main" val="288981149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4107118" y="6155884"/>
            <a:ext cx="1008933" cy="632816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00286" y="4276769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79549" y="322247"/>
            <a:ext cx="5178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4292">
            <a:off x="3242466" y="6077495"/>
            <a:ext cx="479419" cy="641416"/>
          </a:xfrm>
          <a:prstGeom prst="rect">
            <a:avLst/>
          </a:prstGeom>
        </p:spPr>
      </p:pic>
      <p:sp>
        <p:nvSpPr>
          <p:cNvPr id="20" name="Прямоугольник 6">
            <a:extLst>
              <a:ext uri="{FF2B5EF4-FFF2-40B4-BE49-F238E27FC236}">
                <a16:creationId xmlns:a16="http://schemas.microsoft.com/office/drawing/2014/main" id="{A413A89A-0B0D-4A82-9BF5-D6A131F2CD45}"/>
              </a:ext>
            </a:extLst>
          </p:cNvPr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6">
            <a:extLst>
              <a:ext uri="{FF2B5EF4-FFF2-40B4-BE49-F238E27FC236}">
                <a16:creationId xmlns:a16="http://schemas.microsoft.com/office/drawing/2014/main" id="{B1C6C47A-34F5-4156-A5DA-A7171C24E26A}"/>
              </a:ext>
            </a:extLst>
          </p:cNvPr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id="{406B46D9-76BC-4B17-AB71-11FCA05A5784}"/>
              </a:ext>
            </a:extLst>
          </p:cNvPr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AA5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6">
            <a:extLst>
              <a:ext uri="{FF2B5EF4-FFF2-40B4-BE49-F238E27FC236}">
                <a16:creationId xmlns:a16="http://schemas.microsoft.com/office/drawing/2014/main" id="{AF5E258D-9108-4FAB-B895-11ED1C6A0F6A}"/>
              </a:ext>
            </a:extLst>
          </p:cNvPr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8" name="Таблиця 27">
            <a:extLst>
              <a:ext uri="{FF2B5EF4-FFF2-40B4-BE49-F238E27FC236}">
                <a16:creationId xmlns:a16="http://schemas.microsoft.com/office/drawing/2014/main" id="{3ED52A8F-D3FE-4C6D-BD7D-3F5673DC96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517006"/>
              </p:ext>
            </p:extLst>
          </p:nvPr>
        </p:nvGraphicFramePr>
        <p:xfrm>
          <a:off x="2903965" y="1218399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 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п.23 (Об’єм кулі)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23.19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23.35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>
            <a:extLst>
              <a:ext uri="{FF2B5EF4-FFF2-40B4-BE49-F238E27FC236}">
                <a16:creationId xmlns:a16="http://schemas.microsoft.com/office/drawing/2014/main" id="{902FA667-030D-43CC-8C60-E9FF6359B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207253"/>
              </p:ext>
            </p:extLst>
          </p:nvPr>
        </p:nvGraphicFramePr>
        <p:xfrm>
          <a:off x="2896640" y="242264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 (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Об’єм кулі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№10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.14; 10.42; 10.66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2" name="Таблиця 31">
            <a:extLst>
              <a:ext uri="{FF2B5EF4-FFF2-40B4-BE49-F238E27FC236}">
                <a16:creationId xmlns:a16="http://schemas.microsoft.com/office/drawing/2014/main" id="{6AF63299-0701-4CB3-A34A-D75440261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19425"/>
              </p:ext>
            </p:extLst>
          </p:nvPr>
        </p:nvGraphicFramePr>
        <p:xfrm>
          <a:off x="2896640" y="3649276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№12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.1; 12.3; 12.5; 12.8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3" name="Таблиця 32">
            <a:extLst>
              <a:ext uri="{FF2B5EF4-FFF2-40B4-BE49-F238E27FC236}">
                <a16:creationId xmlns:a16="http://schemas.microsoft.com/office/drawing/2014/main" id="{531F9B83-F0A2-4A8A-951E-422DF31C1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312322"/>
              </p:ext>
            </p:extLst>
          </p:nvPr>
        </p:nvGraphicFramePr>
        <p:xfrm>
          <a:off x="2896640" y="485131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 (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Об’єм кулі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№948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967; 986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6829DE0-3E17-4A5E-AD10-C1D0D75AB6B8}"/>
              </a:ext>
            </a:extLst>
          </p:cNvPr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dirty="0">
                <a:solidFill>
                  <a:srgbClr val="404D56"/>
                </a:solidFill>
                <a:latin typeface="Segoe Print" pitchFamily="2" charset="0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36" name="Дата 1">
            <a:extLst>
              <a:ext uri="{FF2B5EF4-FFF2-40B4-BE49-F238E27FC236}">
                <a16:creationId xmlns:a16="http://schemas.microsoft.com/office/drawing/2014/main" id="{11F40EC5-9063-482E-B0A8-E63EC4E5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8057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11.02.2022</a:t>
            </a:fld>
            <a:endParaRPr lang="ru-RU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8ECD3BF-B5BB-4A84-B1AA-CBAF89224E1D}"/>
              </a:ext>
            </a:extLst>
          </p:cNvPr>
          <p:cNvSpPr txBox="1"/>
          <p:nvPr/>
        </p:nvSpPr>
        <p:spPr>
          <a:xfrm>
            <a:off x="6582083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  <p:pic>
        <p:nvPicPr>
          <p:cNvPr id="4" name="Рисунок 3" descr="Зображення, що містить знак, зупинка, таріл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162DA664-44EC-4AAD-8365-242ECFA534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202" y="154667"/>
            <a:ext cx="930676" cy="88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511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5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2" grpId="0" animBg="1"/>
      <p:bldP spid="24" grpId="0" animBg="1"/>
      <p:bldP spid="26" grpId="0" animBg="1"/>
      <p:bldP spid="34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Об’єм кулі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" name="Дуга 59">
            <a:extLst>
              <a:ext uri="{FF2B5EF4-FFF2-40B4-BE49-F238E27FC236}">
                <a16:creationId xmlns:a16="http://schemas.microsoft.com/office/drawing/2014/main" id="{6DD41855-DC55-4A5F-BBBF-1232FF752516}"/>
              </a:ext>
            </a:extLst>
          </p:cNvPr>
          <p:cNvSpPr/>
          <p:nvPr/>
        </p:nvSpPr>
        <p:spPr>
          <a:xfrm rot="5400000" flipV="1">
            <a:off x="1745068" y="1761950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2" name="Дуга 61">
            <a:extLst>
              <a:ext uri="{FF2B5EF4-FFF2-40B4-BE49-F238E27FC236}">
                <a16:creationId xmlns:a16="http://schemas.microsoft.com/office/drawing/2014/main" id="{A14AD585-ED5C-4B9B-965A-2B7BE95159B2}"/>
              </a:ext>
            </a:extLst>
          </p:cNvPr>
          <p:cNvSpPr/>
          <p:nvPr/>
        </p:nvSpPr>
        <p:spPr>
          <a:xfrm flipV="1">
            <a:off x="1740776" y="1761951"/>
            <a:ext cx="1720850" cy="3556971"/>
          </a:xfrm>
          <a:prstGeom prst="arc">
            <a:avLst>
              <a:gd name="adj1" fmla="val 5367217"/>
              <a:gd name="adj2" fmla="val 16088090"/>
            </a:avLst>
          </a:prstGeom>
          <a:ln w="38100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07B737AB-762F-4AFC-8DF2-43ADE6D6F8EF}"/>
              </a:ext>
            </a:extLst>
          </p:cNvPr>
          <p:cNvCxnSpPr>
            <a:cxnSpLocks/>
          </p:cNvCxnSpPr>
          <p:nvPr/>
        </p:nvCxnSpPr>
        <p:spPr>
          <a:xfrm>
            <a:off x="2605491" y="1188982"/>
            <a:ext cx="0" cy="4606216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Дуга 63">
            <a:extLst>
              <a:ext uri="{FF2B5EF4-FFF2-40B4-BE49-F238E27FC236}">
                <a16:creationId xmlns:a16="http://schemas.microsoft.com/office/drawing/2014/main" id="{63B5AA26-441A-41EF-8170-2B0716C3FC8D}"/>
              </a:ext>
            </a:extLst>
          </p:cNvPr>
          <p:cNvSpPr/>
          <p:nvPr/>
        </p:nvSpPr>
        <p:spPr>
          <a:xfrm flipH="1" flipV="1">
            <a:off x="1719799" y="1761951"/>
            <a:ext cx="1720850" cy="3556971"/>
          </a:xfrm>
          <a:prstGeom prst="arc">
            <a:avLst>
              <a:gd name="adj1" fmla="val 5367217"/>
              <a:gd name="adj2" fmla="val 16088090"/>
            </a:avLst>
          </a:prstGeom>
          <a:ln w="38100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6215556B-236E-4049-BB97-3DE002F1E09F}"/>
              </a:ext>
            </a:extLst>
          </p:cNvPr>
          <p:cNvSpPr/>
          <p:nvPr/>
        </p:nvSpPr>
        <p:spPr>
          <a:xfrm>
            <a:off x="827006" y="1761954"/>
            <a:ext cx="3556970" cy="3556971"/>
          </a:xfrm>
          <a:prstGeom prst="ellipse">
            <a:avLst/>
          </a:prstGeom>
          <a:noFill/>
          <a:ln w="38100" cap="flat" cmpd="sng" algn="ctr">
            <a:solidFill>
              <a:srgbClr val="404D5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7" name="Дуга 66">
            <a:extLst>
              <a:ext uri="{FF2B5EF4-FFF2-40B4-BE49-F238E27FC236}">
                <a16:creationId xmlns:a16="http://schemas.microsoft.com/office/drawing/2014/main" id="{999B35CA-89CD-4EE0-AEDB-5A1DF683A0DD}"/>
              </a:ext>
            </a:extLst>
          </p:cNvPr>
          <p:cNvSpPr/>
          <p:nvPr/>
        </p:nvSpPr>
        <p:spPr>
          <a:xfrm rot="16200000">
            <a:off x="1745065" y="1762733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кутник: округлені верхні кути 69">
                <a:extLst>
                  <a:ext uri="{FF2B5EF4-FFF2-40B4-BE49-F238E27FC236}">
                    <a16:creationId xmlns:a16="http://schemas.microsoft.com/office/drawing/2014/main" id="{0858B07C-9814-44C3-A5DC-31963F228350}"/>
                  </a:ext>
                </a:extLst>
              </p:cNvPr>
              <p:cNvSpPr/>
              <p:nvPr/>
            </p:nvSpPr>
            <p:spPr>
              <a:xfrm>
                <a:off x="5680163" y="1312828"/>
                <a:ext cx="5443685" cy="999448"/>
              </a:xfrm>
              <a:prstGeom prst="round2SameRect">
                <a:avLst/>
              </a:prstGeom>
              <a:solidFill>
                <a:srgbClr val="6335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0" name="Прямокутник: округлені верхні кути 69">
                <a:extLst>
                  <a:ext uri="{FF2B5EF4-FFF2-40B4-BE49-F238E27FC236}">
                    <a16:creationId xmlns:a16="http://schemas.microsoft.com/office/drawing/2014/main" id="{0858B07C-9814-44C3-A5DC-31963F2283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163" y="1312828"/>
                <a:ext cx="5443685" cy="999448"/>
              </a:xfrm>
              <a:prstGeom prst="round2Same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кутник: округлені верхні кути 70">
                <a:extLst>
                  <a:ext uri="{FF2B5EF4-FFF2-40B4-BE49-F238E27FC236}">
                    <a16:creationId xmlns:a16="http://schemas.microsoft.com/office/drawing/2014/main" id="{DF614834-9726-4DB9-931B-B7D6065086A4}"/>
                  </a:ext>
                </a:extLst>
              </p:cNvPr>
              <p:cNvSpPr/>
              <p:nvPr/>
            </p:nvSpPr>
            <p:spPr>
              <a:xfrm>
                <a:off x="5680164" y="2393634"/>
                <a:ext cx="5440982" cy="999448"/>
              </a:xfrm>
              <a:prstGeom prst="round2SameRect">
                <a:avLst>
                  <a:gd name="adj1" fmla="val 0"/>
                  <a:gd name="adj2" fmla="val 13225"/>
                </a:avLst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Об’єм кулі з радіусом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𝒓</m:t>
                    </m:r>
                  </m:oMath>
                </a14:m>
                <a:endParaRPr lang="uk-UA" sz="2800" b="1" dirty="0"/>
              </a:p>
            </p:txBody>
          </p:sp>
        </mc:Choice>
        <mc:Fallback xmlns="">
          <p:sp>
            <p:nvSpPr>
              <p:cNvPr id="71" name="Прямокутник: округлені верхні кути 70">
                <a:extLst>
                  <a:ext uri="{FF2B5EF4-FFF2-40B4-BE49-F238E27FC236}">
                    <a16:creationId xmlns:a16="http://schemas.microsoft.com/office/drawing/2014/main" id="{DF614834-9726-4DB9-931B-B7D6065086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164" y="2393634"/>
                <a:ext cx="5440982" cy="999448"/>
              </a:xfrm>
              <a:prstGeom prst="round2SameRect">
                <a:avLst>
                  <a:gd name="adj1" fmla="val 0"/>
                  <a:gd name="adj2" fmla="val 13225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Овал 103">
            <a:extLst>
              <a:ext uri="{FF2B5EF4-FFF2-40B4-BE49-F238E27FC236}">
                <a16:creationId xmlns:a16="http://schemas.microsoft.com/office/drawing/2014/main" id="{5CCA65E6-36EA-43D1-BE99-D85D84B87052}"/>
              </a:ext>
            </a:extLst>
          </p:cNvPr>
          <p:cNvSpPr/>
          <p:nvPr/>
        </p:nvSpPr>
        <p:spPr>
          <a:xfrm>
            <a:off x="2532883" y="3472118"/>
            <a:ext cx="136635" cy="136635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5" name="Рисунок 144" descr="Зображення, що містить знак, стоячий&#10;&#10;Автоматично згенерований опис">
            <a:extLst>
              <a:ext uri="{FF2B5EF4-FFF2-40B4-BE49-F238E27FC236}">
                <a16:creationId xmlns:a16="http://schemas.microsoft.com/office/drawing/2014/main" id="{85DC4302-808A-4602-AD2F-D4A48716D5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846" y="5635738"/>
            <a:ext cx="944819" cy="944819"/>
          </a:xfrm>
          <a:prstGeom prst="rect">
            <a:avLst/>
          </a:prstGeom>
        </p:spPr>
      </p:pic>
      <p:sp>
        <p:nvSpPr>
          <p:cNvPr id="146" name="Прямокутник: округлені кути 145">
            <a:extLst>
              <a:ext uri="{FF2B5EF4-FFF2-40B4-BE49-F238E27FC236}">
                <a16:creationId xmlns:a16="http://schemas.microsoft.com/office/drawing/2014/main" id="{026D120E-D98C-4776-93A7-8EADE8495785}"/>
              </a:ext>
            </a:extLst>
          </p:cNvPr>
          <p:cNvSpPr/>
          <p:nvPr/>
        </p:nvSpPr>
        <p:spPr>
          <a:xfrm>
            <a:off x="5680163" y="5545172"/>
            <a:ext cx="5492197" cy="1125953"/>
          </a:xfrm>
          <a:prstGeom prst="roundRect">
            <a:avLst/>
          </a:prstGeom>
          <a:solidFill>
            <a:srgbClr val="404D56"/>
          </a:solidFill>
          <a:ln>
            <a:solidFill>
              <a:srgbClr val="404D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Вперше формулу для обчислення кулі і площі сфери отримав геніальний давньогрецький математик Архімед</a:t>
            </a:r>
            <a:endParaRPr lang="uk-UA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74002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2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5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2" grpId="0" animBg="1"/>
      <p:bldP spid="64" grpId="0" animBg="1"/>
      <p:bldP spid="66" grpId="0" animBg="1"/>
      <p:bldP spid="67" grpId="0" animBg="1"/>
      <p:bldP spid="70" grpId="0" animBg="1"/>
      <p:bldP spid="71" grpId="0" animBg="1"/>
      <p:bldP spid="71" grpId="1" animBg="1"/>
      <p:bldP spid="104" grpId="0" animBg="1"/>
      <p:bldP spid="1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74D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374D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6" name="Рисунок 55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CD816098-21E0-48EE-9DE5-28216B5E45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815958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901103" y="4051738"/>
            <a:ext cx="6290897" cy="1040524"/>
          </a:xfrm>
          <a:prstGeom prst="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об’єм кулі, радіус якої дорівнює 3 см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F47511-F81C-40CA-A084-F234133CB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3393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33333E-6 L 2.91667E-6 -0.16667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901104" y="4340772"/>
            <a:ext cx="6290896" cy="1450428"/>
          </a:xfrm>
          <a:prstGeom prst="rect">
            <a:avLst/>
          </a:prstGeom>
          <a:solidFill>
            <a:srgbClr val="383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Доведіть, що об’єми двох куль відносяться як куби їхніх радіусів</a:t>
            </a:r>
          </a:p>
        </p:txBody>
      </p:sp>
      <p:pic>
        <p:nvPicPr>
          <p:cNvPr id="5" name="Рисунок 4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AB8A6155-255B-4FF1-A958-449A68FF8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5957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837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3837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22C6C51-A13C-44C3-BC7A-49FAF6C01A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6428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2.91667E-6 -0.2386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4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990897" y="3226676"/>
            <a:ext cx="6201103" cy="3180210"/>
          </a:xfrm>
          <a:prstGeom prst="rect">
            <a:avLst/>
          </a:prstGeom>
          <a:solidFill>
            <a:srgbClr val="383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Металеву кулю радіуса 15 см розплавили та з отриманого металу відлили кілька куль, радіуси яких дорівнюють 3 см. Скільки відлили таких куль? Втратами металу під час переплавки знехтувати</a:t>
            </a:r>
          </a:p>
        </p:txBody>
      </p:sp>
      <p:pic>
        <p:nvPicPr>
          <p:cNvPr id="5" name="Рисунок 4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AB8A6155-255B-4FF1-A958-449A68FF8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5957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837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3837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3CDDED6-8CCE-4C27-815A-07594633F3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590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68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22222E-6 L -3.125E-6 -0.16157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4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314930" y="3665621"/>
                <a:ext cx="5877070" cy="2622698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Прямокутник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𝑴𝑨𝑻𝑯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вписано у великий круг кулі. Обчисліть об’єм кулі, якщо діагональ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𝑨𝑪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прямокутника утворює зі стороною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𝑨𝑩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кут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сторона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𝑪𝑩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дорівнює 4 см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930" y="3665621"/>
                <a:ext cx="5877070" cy="2622698"/>
              </a:xfrm>
              <a:prstGeom prst="rect">
                <a:avLst/>
              </a:prstGeom>
              <a:blipFill>
                <a:blip r:embed="rId3"/>
                <a:stretch>
                  <a:fillRect l="-1293" t="-3365" r="-3017" b="-67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64A4A21-E220-4BCD-8296-4368D33413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p:sp>
        <p:nvSpPr>
          <p:cNvPr id="9" name="Частина кола 8">
            <a:extLst>
              <a:ext uri="{FF2B5EF4-FFF2-40B4-BE49-F238E27FC236}">
                <a16:creationId xmlns:a16="http://schemas.microsoft.com/office/drawing/2014/main" id="{820181DA-40B8-4291-9E51-5C314D26A312}"/>
              </a:ext>
            </a:extLst>
          </p:cNvPr>
          <p:cNvSpPr/>
          <p:nvPr/>
        </p:nvSpPr>
        <p:spPr>
          <a:xfrm>
            <a:off x="1589878" y="4461524"/>
            <a:ext cx="572855" cy="572855"/>
          </a:xfrm>
          <a:prstGeom prst="pie">
            <a:avLst>
              <a:gd name="adj1" fmla="val 19178651"/>
              <a:gd name="adj2" fmla="val 112593"/>
            </a:avLst>
          </a:pr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5132C66A-4F61-4F2D-AE90-EA95E9BF940C}"/>
              </a:ext>
            </a:extLst>
          </p:cNvPr>
          <p:cNvCxnSpPr>
            <a:cxnSpLocks/>
          </p:cNvCxnSpPr>
          <p:nvPr/>
        </p:nvCxnSpPr>
        <p:spPr>
          <a:xfrm flipV="1">
            <a:off x="1885522" y="3301876"/>
            <a:ext cx="1697032" cy="1444226"/>
          </a:xfrm>
          <a:prstGeom prst="line">
            <a:avLst/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Дуга 10">
            <a:extLst>
              <a:ext uri="{FF2B5EF4-FFF2-40B4-BE49-F238E27FC236}">
                <a16:creationId xmlns:a16="http://schemas.microsoft.com/office/drawing/2014/main" id="{243D9BF8-FC85-4CB3-BB34-99AF3C1F632E}"/>
              </a:ext>
            </a:extLst>
          </p:cNvPr>
          <p:cNvSpPr/>
          <p:nvPr/>
        </p:nvSpPr>
        <p:spPr>
          <a:xfrm rot="5400000" flipV="1">
            <a:off x="1897905" y="2245426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06D69501-21A6-403F-A7E5-4B1094BA8B9F}"/>
              </a:ext>
            </a:extLst>
          </p:cNvPr>
          <p:cNvCxnSpPr>
            <a:cxnSpLocks/>
          </p:cNvCxnSpPr>
          <p:nvPr/>
        </p:nvCxnSpPr>
        <p:spPr>
          <a:xfrm>
            <a:off x="2758328" y="1672458"/>
            <a:ext cx="0" cy="4606216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:a16="http://schemas.microsoft.com/office/drawing/2014/main" id="{42B96C4C-B475-45EF-A4A9-32DAFDE633A2}"/>
              </a:ext>
            </a:extLst>
          </p:cNvPr>
          <p:cNvSpPr/>
          <p:nvPr/>
        </p:nvSpPr>
        <p:spPr>
          <a:xfrm>
            <a:off x="979843" y="2245430"/>
            <a:ext cx="3556970" cy="3556971"/>
          </a:xfrm>
          <a:prstGeom prst="ellipse">
            <a:avLst/>
          </a:prstGeom>
          <a:noFill/>
          <a:ln w="38100" cap="flat" cmpd="sng" algn="ctr">
            <a:solidFill>
              <a:srgbClr val="404D5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Дуга 13">
            <a:extLst>
              <a:ext uri="{FF2B5EF4-FFF2-40B4-BE49-F238E27FC236}">
                <a16:creationId xmlns:a16="http://schemas.microsoft.com/office/drawing/2014/main" id="{5A09E882-988E-4B51-960F-084B3A5D9F84}"/>
              </a:ext>
            </a:extLst>
          </p:cNvPr>
          <p:cNvSpPr/>
          <p:nvPr/>
        </p:nvSpPr>
        <p:spPr>
          <a:xfrm rot="16200000">
            <a:off x="1897902" y="2246209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F4F75856-60A3-4AFE-91B1-3C1584F7CF9E}"/>
              </a:ext>
            </a:extLst>
          </p:cNvPr>
          <p:cNvSpPr/>
          <p:nvPr/>
        </p:nvSpPr>
        <p:spPr>
          <a:xfrm>
            <a:off x="2685720" y="3955594"/>
            <a:ext cx="136635" cy="136635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804449A9-6DB9-4708-94CD-5215C677CD92}"/>
              </a:ext>
            </a:extLst>
          </p:cNvPr>
          <p:cNvCxnSpPr>
            <a:cxnSpLocks/>
          </p:cNvCxnSpPr>
          <p:nvPr/>
        </p:nvCxnSpPr>
        <p:spPr>
          <a:xfrm flipV="1">
            <a:off x="1894486" y="3276340"/>
            <a:ext cx="0" cy="1473460"/>
          </a:xfrm>
          <a:prstGeom prst="line">
            <a:avLst/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AB3A38C1-8070-462B-9586-28BFBCF57DA4}"/>
              </a:ext>
            </a:extLst>
          </p:cNvPr>
          <p:cNvCxnSpPr>
            <a:cxnSpLocks/>
          </p:cNvCxnSpPr>
          <p:nvPr/>
        </p:nvCxnSpPr>
        <p:spPr>
          <a:xfrm flipV="1">
            <a:off x="3616252" y="3276340"/>
            <a:ext cx="0" cy="1473460"/>
          </a:xfrm>
          <a:prstGeom prst="line">
            <a:avLst/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B1078CF2-BC9F-47B4-BD0F-EB14F4D53148}"/>
              </a:ext>
            </a:extLst>
          </p:cNvPr>
          <p:cNvCxnSpPr>
            <a:cxnSpLocks/>
          </p:cNvCxnSpPr>
          <p:nvPr/>
        </p:nvCxnSpPr>
        <p:spPr>
          <a:xfrm>
            <a:off x="1894482" y="3275557"/>
            <a:ext cx="1721766" cy="0"/>
          </a:xfrm>
          <a:prstGeom prst="line">
            <a:avLst/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551E6BA8-417E-498D-99F9-6CF8589235DF}"/>
              </a:ext>
            </a:extLst>
          </p:cNvPr>
          <p:cNvCxnSpPr>
            <a:cxnSpLocks/>
          </p:cNvCxnSpPr>
          <p:nvPr/>
        </p:nvCxnSpPr>
        <p:spPr>
          <a:xfrm>
            <a:off x="1893154" y="4749800"/>
            <a:ext cx="1721766" cy="0"/>
          </a:xfrm>
          <a:prstGeom prst="line">
            <a:avLst/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B59E30-4C5D-4BB2-9C66-124A0B3DE735}"/>
                  </a:ext>
                </a:extLst>
              </p:cNvPr>
              <p:cNvSpPr txBox="1"/>
              <p:nvPr/>
            </p:nvSpPr>
            <p:spPr>
              <a:xfrm>
                <a:off x="1493790" y="479955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B59E30-4C5D-4BB2-9C66-124A0B3DE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3790" y="4799552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16AAA69-7998-4891-89CA-365A5734A2E3}"/>
                  </a:ext>
                </a:extLst>
              </p:cNvPr>
              <p:cNvSpPr txBox="1"/>
              <p:nvPr/>
            </p:nvSpPr>
            <p:spPr>
              <a:xfrm>
                <a:off x="1493790" y="275389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16AAA69-7998-4891-89CA-365A5734A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3790" y="2753898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932800F-8C7A-478A-AD03-15E3B442DCA7}"/>
                  </a:ext>
                </a:extLst>
              </p:cNvPr>
              <p:cNvSpPr txBox="1"/>
              <p:nvPr/>
            </p:nvSpPr>
            <p:spPr>
              <a:xfrm>
                <a:off x="3328810" y="275389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932800F-8C7A-478A-AD03-15E3B442DC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810" y="2753898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8D2524C-7838-4C46-BF36-08D1735F717F}"/>
                  </a:ext>
                </a:extLst>
              </p:cNvPr>
              <p:cNvSpPr txBox="1"/>
              <p:nvPr/>
            </p:nvSpPr>
            <p:spPr>
              <a:xfrm>
                <a:off x="3293625" y="479955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8D2524C-7838-4C46-BF36-08D1735F7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625" y="4799552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Овал 23">
            <a:extLst>
              <a:ext uri="{FF2B5EF4-FFF2-40B4-BE49-F238E27FC236}">
                <a16:creationId xmlns:a16="http://schemas.microsoft.com/office/drawing/2014/main" id="{AA11FFFB-7938-4F0A-B5D6-ED3EE3DD5104}"/>
              </a:ext>
            </a:extLst>
          </p:cNvPr>
          <p:cNvSpPr/>
          <p:nvPr/>
        </p:nvSpPr>
        <p:spPr>
          <a:xfrm>
            <a:off x="1823504" y="4681483"/>
            <a:ext cx="136635" cy="136635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48773BC2-79C2-44D2-9203-87603271ADFF}"/>
              </a:ext>
            </a:extLst>
          </p:cNvPr>
          <p:cNvSpPr/>
          <p:nvPr/>
        </p:nvSpPr>
        <p:spPr>
          <a:xfrm>
            <a:off x="3536152" y="4684083"/>
            <a:ext cx="136635" cy="136635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E6F514E0-F83C-40ED-BA88-F7B2E959DE6B}"/>
              </a:ext>
            </a:extLst>
          </p:cNvPr>
          <p:cNvSpPr/>
          <p:nvPr/>
        </p:nvSpPr>
        <p:spPr>
          <a:xfrm>
            <a:off x="3533487" y="3214100"/>
            <a:ext cx="136635" cy="136635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F6F7E50E-D85B-41F4-9247-99985EEB304C}"/>
              </a:ext>
            </a:extLst>
          </p:cNvPr>
          <p:cNvSpPr/>
          <p:nvPr/>
        </p:nvSpPr>
        <p:spPr>
          <a:xfrm>
            <a:off x="1823503" y="3206200"/>
            <a:ext cx="136635" cy="136635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1E56BD4-D62C-4274-BF5C-B61A3AE47B42}"/>
                  </a:ext>
                </a:extLst>
              </p:cNvPr>
              <p:cNvSpPr txBox="1"/>
              <p:nvPr/>
            </p:nvSpPr>
            <p:spPr>
              <a:xfrm>
                <a:off x="2669680" y="395330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1E56BD4-D62C-4274-BF5C-B61A3AE47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680" y="3953300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09578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44444E-6 L -4.375E-6 -0.1912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4" grpId="0"/>
      <p:bldP spid="51" grpId="0"/>
      <p:bldP spid="9" grpId="0" animBg="1"/>
      <p:bldP spid="11" grpId="0" animBg="1"/>
      <p:bldP spid="13" grpId="0" animBg="1"/>
      <p:bldP spid="14" grpId="0" animBg="1"/>
      <p:bldP spid="15" grpId="0" animBg="1"/>
      <p:bldP spid="20" grpId="0"/>
      <p:bldP spid="21" grpId="0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213213" y="3310759"/>
                <a:ext cx="5978787" cy="2648606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𝑴</m:t>
                    </m:r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</m:t>
                    </m:r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𝑻</m:t>
                    </m:r>
                  </m:oMath>
                </a14:m>
                <a:r>
                  <a:rPr lang="en-US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розташовані на поверхні кулі з центром в точці </a:t>
                </a:r>
                <a14:m>
                  <m:oMath xmlns:m="http://schemas.openxmlformats.org/officeDocument/2006/math"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𝑶</m:t>
                    </m:r>
                  </m:oMath>
                </a14:m>
                <a:r>
                  <a:rPr lang="en-US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так, що радіуси </a:t>
                </a:r>
                <a14:m>
                  <m:oMath xmlns:m="http://schemas.openxmlformats.org/officeDocument/2006/math"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𝑶𝑴</m:t>
                    </m:r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𝑶𝑨</m:t>
                    </m:r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a:rPr lang="en-US" sz="2500" b="1" i="1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𝑶</m:t>
                    </m:r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𝑻</m:t>
                    </m:r>
                  </m:oMath>
                </a14:m>
                <a:r>
                  <a:rPr lang="en-US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перпендикулярні один до одного. Обчисліть об’єм кулі, якщо об’єм піраміди </a:t>
                </a:r>
                <a14:m>
                  <m:oMath xmlns:m="http://schemas.openxmlformats.org/officeDocument/2006/math">
                    <m:r>
                      <a:rPr lang="en-US" sz="25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𝑶𝑴𝑨𝑻</m:t>
                    </m:r>
                  </m:oMath>
                </a14:m>
                <a:r>
                  <a:rPr lang="en-US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дорівнює 36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5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k-UA" sz="2500" b="1" i="0" smtClean="0"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см</m:t>
                        </m:r>
                      </m:e>
                      <m:sup>
                        <m:r>
                          <a:rPr lang="uk-UA" sz="25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uk-UA" sz="25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3213" y="3310759"/>
                <a:ext cx="5978787" cy="2648606"/>
              </a:xfrm>
              <a:prstGeom prst="rect">
                <a:avLst/>
              </a:prstGeom>
              <a:blipFill>
                <a:blip r:embed="rId4"/>
                <a:stretch>
                  <a:fillRect l="-1631" r="-510" b="-46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C6B5EE36-5CF9-46D0-983C-F86237C48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2122586"/>
            <a:ext cx="5901104" cy="4071961"/>
          </a:xfrm>
          <a:prstGeom prst="rect">
            <a:avLst/>
          </a:prstGeom>
        </p:spPr>
      </p:pic>
      <p:sp>
        <p:nvSpPr>
          <p:cNvPr id="47" name="Дуга 46">
            <a:extLst>
              <a:ext uri="{FF2B5EF4-FFF2-40B4-BE49-F238E27FC236}">
                <a16:creationId xmlns:a16="http://schemas.microsoft.com/office/drawing/2014/main" id="{775F8443-4AB0-4C50-9D31-8871F19C68A8}"/>
              </a:ext>
            </a:extLst>
          </p:cNvPr>
          <p:cNvSpPr/>
          <p:nvPr/>
        </p:nvSpPr>
        <p:spPr>
          <a:xfrm rot="5400000" flipV="1">
            <a:off x="1858039" y="1852610"/>
            <a:ext cx="2180057" cy="4506146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709AAC86-00CD-44FE-A236-4A3E32B7AD51}"/>
              </a:ext>
            </a:extLst>
          </p:cNvPr>
          <p:cNvSpPr/>
          <p:nvPr/>
        </p:nvSpPr>
        <p:spPr>
          <a:xfrm>
            <a:off x="694994" y="1852615"/>
            <a:ext cx="4506142" cy="4506144"/>
          </a:xfrm>
          <a:prstGeom prst="ellipse">
            <a:avLst/>
          </a:prstGeom>
          <a:noFill/>
          <a:ln w="38100" cap="flat" cmpd="sng" algn="ctr">
            <a:solidFill>
              <a:srgbClr val="404D5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Дуга 52">
            <a:extLst>
              <a:ext uri="{FF2B5EF4-FFF2-40B4-BE49-F238E27FC236}">
                <a16:creationId xmlns:a16="http://schemas.microsoft.com/office/drawing/2014/main" id="{6B6B3AEA-543B-4F20-87DB-A83BA75D0FBC}"/>
              </a:ext>
            </a:extLst>
          </p:cNvPr>
          <p:cNvSpPr/>
          <p:nvPr/>
        </p:nvSpPr>
        <p:spPr>
          <a:xfrm rot="16200000">
            <a:off x="1858035" y="1853602"/>
            <a:ext cx="2180057" cy="4506146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60545109-6948-478A-87BC-E71D0B43B815}"/>
              </a:ext>
            </a:extLst>
          </p:cNvPr>
          <p:cNvCxnSpPr>
            <a:cxnSpLocks/>
          </p:cNvCxnSpPr>
          <p:nvPr/>
        </p:nvCxnSpPr>
        <p:spPr>
          <a:xfrm>
            <a:off x="2937250" y="1866173"/>
            <a:ext cx="0" cy="2263867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E27A3B39-C21D-40F3-AD3F-C90156656ABC}"/>
              </a:ext>
            </a:extLst>
          </p:cNvPr>
          <p:cNvCxnSpPr>
            <a:cxnSpLocks/>
          </p:cNvCxnSpPr>
          <p:nvPr/>
        </p:nvCxnSpPr>
        <p:spPr>
          <a:xfrm flipH="1">
            <a:off x="1629105" y="4130040"/>
            <a:ext cx="1314627" cy="862200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FAFDE4BB-D60E-49E0-9AE1-AD8F2881CAFE}"/>
              </a:ext>
            </a:extLst>
          </p:cNvPr>
          <p:cNvCxnSpPr>
            <a:cxnSpLocks/>
          </p:cNvCxnSpPr>
          <p:nvPr/>
        </p:nvCxnSpPr>
        <p:spPr>
          <a:xfrm>
            <a:off x="2943732" y="4130040"/>
            <a:ext cx="1314627" cy="862200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 сполучна лінія 57">
            <a:extLst>
              <a:ext uri="{FF2B5EF4-FFF2-40B4-BE49-F238E27FC236}">
                <a16:creationId xmlns:a16="http://schemas.microsoft.com/office/drawing/2014/main" id="{50B4D194-6D07-4726-9BCE-5E07855DABAA}"/>
              </a:ext>
            </a:extLst>
          </p:cNvPr>
          <p:cNvCxnSpPr>
            <a:cxnSpLocks/>
          </p:cNvCxnSpPr>
          <p:nvPr/>
        </p:nvCxnSpPr>
        <p:spPr>
          <a:xfrm flipH="1">
            <a:off x="1626901" y="1865181"/>
            <a:ext cx="1310351" cy="3127059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07EAD8E2-3624-44FC-9AD9-BAD7D982FA47}"/>
              </a:ext>
            </a:extLst>
          </p:cNvPr>
          <p:cNvCxnSpPr>
            <a:cxnSpLocks/>
          </p:cNvCxnSpPr>
          <p:nvPr/>
        </p:nvCxnSpPr>
        <p:spPr>
          <a:xfrm>
            <a:off x="2940806" y="1852607"/>
            <a:ext cx="1310351" cy="3127059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D021429A-8A5A-484E-A3A2-740B02446729}"/>
              </a:ext>
            </a:extLst>
          </p:cNvPr>
          <p:cNvCxnSpPr>
            <a:cxnSpLocks/>
          </p:cNvCxnSpPr>
          <p:nvPr/>
        </p:nvCxnSpPr>
        <p:spPr>
          <a:xfrm>
            <a:off x="1626901" y="4992240"/>
            <a:ext cx="2624256" cy="0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 сполучна лінія 68">
            <a:extLst>
              <a:ext uri="{FF2B5EF4-FFF2-40B4-BE49-F238E27FC236}">
                <a16:creationId xmlns:a16="http://schemas.microsoft.com/office/drawing/2014/main" id="{6C2A2CCD-CE3A-44E9-8AC0-811C8AF30248}"/>
              </a:ext>
            </a:extLst>
          </p:cNvPr>
          <p:cNvCxnSpPr>
            <a:cxnSpLocks/>
          </p:cNvCxnSpPr>
          <p:nvPr/>
        </p:nvCxnSpPr>
        <p:spPr>
          <a:xfrm>
            <a:off x="3127750" y="3979400"/>
            <a:ext cx="0" cy="262823"/>
          </a:xfrm>
          <a:prstGeom prst="line">
            <a:avLst/>
          </a:prstGeom>
          <a:ln w="28575" cap="rnd">
            <a:solidFill>
              <a:srgbClr val="76717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22694ACA-CD5E-49F9-BDF0-1DF16A1E8BDB}"/>
              </a:ext>
            </a:extLst>
          </p:cNvPr>
          <p:cNvCxnSpPr>
            <a:cxnSpLocks/>
          </p:cNvCxnSpPr>
          <p:nvPr/>
        </p:nvCxnSpPr>
        <p:spPr>
          <a:xfrm>
            <a:off x="2948063" y="3854805"/>
            <a:ext cx="179682" cy="124595"/>
          </a:xfrm>
          <a:prstGeom prst="line">
            <a:avLst/>
          </a:prstGeom>
          <a:ln w="28575" cap="rnd">
            <a:solidFill>
              <a:srgbClr val="76717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 сполучна лінія 77">
            <a:extLst>
              <a:ext uri="{FF2B5EF4-FFF2-40B4-BE49-F238E27FC236}">
                <a16:creationId xmlns:a16="http://schemas.microsoft.com/office/drawing/2014/main" id="{550C872A-D54F-4769-A808-A1457AE2310A}"/>
              </a:ext>
            </a:extLst>
          </p:cNvPr>
          <p:cNvCxnSpPr>
            <a:cxnSpLocks/>
          </p:cNvCxnSpPr>
          <p:nvPr/>
        </p:nvCxnSpPr>
        <p:spPr>
          <a:xfrm>
            <a:off x="2772150" y="3959419"/>
            <a:ext cx="0" cy="277674"/>
          </a:xfrm>
          <a:prstGeom prst="line">
            <a:avLst/>
          </a:prstGeom>
          <a:ln w="28575" cap="rnd">
            <a:solidFill>
              <a:srgbClr val="76717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сполучна лінія 78">
            <a:extLst>
              <a:ext uri="{FF2B5EF4-FFF2-40B4-BE49-F238E27FC236}">
                <a16:creationId xmlns:a16="http://schemas.microsoft.com/office/drawing/2014/main" id="{85C5CF1D-8DD5-46D6-9D27-C9B06B7DE175}"/>
              </a:ext>
            </a:extLst>
          </p:cNvPr>
          <p:cNvCxnSpPr>
            <a:cxnSpLocks/>
          </p:cNvCxnSpPr>
          <p:nvPr/>
        </p:nvCxnSpPr>
        <p:spPr>
          <a:xfrm flipH="1">
            <a:off x="2772145" y="3854755"/>
            <a:ext cx="159587" cy="104664"/>
          </a:xfrm>
          <a:prstGeom prst="line">
            <a:avLst/>
          </a:prstGeom>
          <a:ln w="28575" cap="rnd">
            <a:solidFill>
              <a:srgbClr val="76717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85">
            <a:extLst>
              <a:ext uri="{FF2B5EF4-FFF2-40B4-BE49-F238E27FC236}">
                <a16:creationId xmlns:a16="http://schemas.microsoft.com/office/drawing/2014/main" id="{0EB6F1B3-BED6-4E74-8D79-208413D5DF9C}"/>
              </a:ext>
            </a:extLst>
          </p:cNvPr>
          <p:cNvCxnSpPr>
            <a:cxnSpLocks/>
          </p:cNvCxnSpPr>
          <p:nvPr/>
        </p:nvCxnSpPr>
        <p:spPr>
          <a:xfrm flipH="1">
            <a:off x="2948781" y="4239826"/>
            <a:ext cx="164401" cy="107822"/>
          </a:xfrm>
          <a:prstGeom prst="line">
            <a:avLst/>
          </a:prstGeom>
          <a:ln w="28575" cap="rnd">
            <a:solidFill>
              <a:srgbClr val="76717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 сполучна лінія 87">
            <a:extLst>
              <a:ext uri="{FF2B5EF4-FFF2-40B4-BE49-F238E27FC236}">
                <a16:creationId xmlns:a16="http://schemas.microsoft.com/office/drawing/2014/main" id="{C703579B-C6CF-4948-A0F3-F686789BDA9D}"/>
              </a:ext>
            </a:extLst>
          </p:cNvPr>
          <p:cNvCxnSpPr>
            <a:cxnSpLocks/>
          </p:cNvCxnSpPr>
          <p:nvPr/>
        </p:nvCxnSpPr>
        <p:spPr>
          <a:xfrm>
            <a:off x="2778631" y="4238784"/>
            <a:ext cx="167578" cy="109906"/>
          </a:xfrm>
          <a:prstGeom prst="line">
            <a:avLst/>
          </a:prstGeom>
          <a:ln w="28575" cap="rnd">
            <a:solidFill>
              <a:srgbClr val="76717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>
            <a:extLst>
              <a:ext uri="{FF2B5EF4-FFF2-40B4-BE49-F238E27FC236}">
                <a16:creationId xmlns:a16="http://schemas.microsoft.com/office/drawing/2014/main" id="{7CB203B3-4776-43AD-A5C5-D963FC2792F5}"/>
              </a:ext>
            </a:extLst>
          </p:cNvPr>
          <p:cNvSpPr/>
          <p:nvPr/>
        </p:nvSpPr>
        <p:spPr>
          <a:xfrm>
            <a:off x="2856082" y="4019134"/>
            <a:ext cx="173096" cy="173096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EF51980-5489-4AD1-868A-0F98C600D1D2}"/>
                  </a:ext>
                </a:extLst>
              </p:cNvPr>
              <p:cNvSpPr txBox="1"/>
              <p:nvPr/>
            </p:nvSpPr>
            <p:spPr>
              <a:xfrm>
                <a:off x="1108615" y="4979666"/>
                <a:ext cx="8656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EF51980-5489-4AD1-868A-0F98C600D1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615" y="4979666"/>
                <a:ext cx="86568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777936E-1D14-4451-9373-1524EC5BB032}"/>
                  </a:ext>
                </a:extLst>
              </p:cNvPr>
              <p:cNvSpPr txBox="1"/>
              <p:nvPr/>
            </p:nvSpPr>
            <p:spPr>
              <a:xfrm>
                <a:off x="2513369" y="1316813"/>
                <a:ext cx="8656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777936E-1D14-4451-9373-1524EC5BB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3369" y="1316813"/>
                <a:ext cx="86568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FDF5C05A-0031-477F-8EF9-31786F5BA72B}"/>
                  </a:ext>
                </a:extLst>
              </p:cNvPr>
              <p:cNvSpPr txBox="1"/>
              <p:nvPr/>
            </p:nvSpPr>
            <p:spPr>
              <a:xfrm>
                <a:off x="3891513" y="4979666"/>
                <a:ext cx="8656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FDF5C05A-0031-477F-8EF9-31786F5BA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1513" y="4979666"/>
                <a:ext cx="865680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7D327A94-630A-4707-B194-2772E629BDBB}"/>
                  </a:ext>
                </a:extLst>
              </p:cNvPr>
              <p:cNvSpPr txBox="1"/>
              <p:nvPr/>
            </p:nvSpPr>
            <p:spPr>
              <a:xfrm>
                <a:off x="2943727" y="3725290"/>
                <a:ext cx="8656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7D327A94-630A-4707-B194-2772E629BD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3727" y="3725290"/>
                <a:ext cx="86568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71952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07407E-6 L 2.29167E-6 -0.15533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47" grpId="0" animBg="1"/>
      <p:bldP spid="52" grpId="0" animBg="1"/>
      <p:bldP spid="53" grpId="0" animBg="1"/>
      <p:bldP spid="54" grpId="0" animBg="1"/>
      <p:bldP spid="91" grpId="0"/>
      <p:bldP spid="92" grpId="0"/>
      <p:bldP spid="93" grpId="0"/>
      <p:bldP spid="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996539" y="3429000"/>
                <a:ext cx="6195461" cy="2113435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Площа квадрата, вписаного в переріз кулі, дорівнює </a:t>
                </a:r>
                <a14:m>
                  <m:oMath xmlns:m="http://schemas.openxmlformats.org/officeDocument/2006/math"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𝟖</m:t>
                    </m:r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sSup>
                      <m:sSupPr>
                        <m:ctrlPr>
                          <a:rPr lang="uk-UA" sz="25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k-UA" sz="2500" b="1" i="0" smtClean="0"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см</m:t>
                        </m:r>
                      </m:e>
                      <m:sup>
                        <m:r>
                          <a:rPr lang="uk-UA" sz="25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а відстань від центра кулі до площі перетину – 3 см. Обчисліть об’єм кулі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539" y="3429000"/>
                <a:ext cx="6195461" cy="2113435"/>
              </a:xfrm>
              <a:prstGeom prst="rect">
                <a:avLst/>
              </a:prstGeom>
              <a:blipFill>
                <a:blip r:embed="rId4"/>
                <a:stretch>
                  <a:fillRect l="-1673" b="-43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C6B5EE36-5CF9-46D0-983C-F86237C48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2122586"/>
            <a:ext cx="5901104" cy="4071961"/>
          </a:xfrm>
          <a:prstGeom prst="rect">
            <a:avLst/>
          </a:prstGeom>
        </p:spPr>
      </p:pic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97C4C399-B889-459E-9298-D6145A56003A}"/>
              </a:ext>
            </a:extLst>
          </p:cNvPr>
          <p:cNvCxnSpPr>
            <a:cxnSpLocks/>
          </p:cNvCxnSpPr>
          <p:nvPr/>
        </p:nvCxnSpPr>
        <p:spPr>
          <a:xfrm flipV="1">
            <a:off x="3005034" y="2049689"/>
            <a:ext cx="135752" cy="2067575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D5585E94-CD44-49D2-A810-57163395CEA2}"/>
              </a:ext>
            </a:extLst>
          </p:cNvPr>
          <p:cNvCxnSpPr>
            <a:cxnSpLocks/>
          </p:cNvCxnSpPr>
          <p:nvPr/>
        </p:nvCxnSpPr>
        <p:spPr>
          <a:xfrm flipV="1">
            <a:off x="3009066" y="2835136"/>
            <a:ext cx="467130" cy="1284241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Дуга 26">
            <a:extLst>
              <a:ext uri="{FF2B5EF4-FFF2-40B4-BE49-F238E27FC236}">
                <a16:creationId xmlns:a16="http://schemas.microsoft.com/office/drawing/2014/main" id="{BDF2C80D-AE76-434D-9EAA-9992B431B905}"/>
              </a:ext>
            </a:extLst>
          </p:cNvPr>
          <p:cNvSpPr/>
          <p:nvPr/>
        </p:nvSpPr>
        <p:spPr>
          <a:xfrm rot="5400000" flipV="1">
            <a:off x="1931891" y="1893926"/>
            <a:ext cx="2124473" cy="4391256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A0157BB0-4FF3-4880-9C1B-4E1C6A6B3B9D}"/>
              </a:ext>
            </a:extLst>
          </p:cNvPr>
          <p:cNvSpPr/>
          <p:nvPr/>
        </p:nvSpPr>
        <p:spPr>
          <a:xfrm>
            <a:off x="798499" y="1893931"/>
            <a:ext cx="4391253" cy="4391254"/>
          </a:xfrm>
          <a:prstGeom prst="ellipse">
            <a:avLst/>
          </a:prstGeom>
          <a:noFill/>
          <a:ln w="38100" cap="flat" cmpd="sng" algn="ctr">
            <a:solidFill>
              <a:srgbClr val="404D5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FC302B8F-318E-4569-A21C-805E02F32BAE}"/>
              </a:ext>
            </a:extLst>
          </p:cNvPr>
          <p:cNvCxnSpPr>
            <a:cxnSpLocks/>
          </p:cNvCxnSpPr>
          <p:nvPr/>
        </p:nvCxnSpPr>
        <p:spPr>
          <a:xfrm>
            <a:off x="3163195" y="2046345"/>
            <a:ext cx="674095" cy="1549808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Дуга 29">
            <a:extLst>
              <a:ext uri="{FF2B5EF4-FFF2-40B4-BE49-F238E27FC236}">
                <a16:creationId xmlns:a16="http://schemas.microsoft.com/office/drawing/2014/main" id="{B37B2F23-7F1C-4D91-B2D5-C2932F4166B1}"/>
              </a:ext>
            </a:extLst>
          </p:cNvPr>
          <p:cNvSpPr/>
          <p:nvPr/>
        </p:nvSpPr>
        <p:spPr>
          <a:xfrm rot="16200000">
            <a:off x="1931887" y="1894893"/>
            <a:ext cx="2124473" cy="4391256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C9002981-8BD3-42A7-A2BF-3D8125926AB7}"/>
              </a:ext>
            </a:extLst>
          </p:cNvPr>
          <p:cNvSpPr/>
          <p:nvPr/>
        </p:nvSpPr>
        <p:spPr>
          <a:xfrm>
            <a:off x="2912174" y="4033265"/>
            <a:ext cx="170028" cy="168000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922983D-8C02-4787-A526-D21C35DAA5C2}"/>
                  </a:ext>
                </a:extLst>
              </p:cNvPr>
              <p:cNvSpPr txBox="1"/>
              <p:nvPr/>
            </p:nvSpPr>
            <p:spPr>
              <a:xfrm>
                <a:off x="2348666" y="4030586"/>
                <a:ext cx="584523" cy="645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922983D-8C02-4787-A526-D21C35DAA5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666" y="4030586"/>
                <a:ext cx="584523" cy="6459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>
            <a:extLst>
              <a:ext uri="{FF2B5EF4-FFF2-40B4-BE49-F238E27FC236}">
                <a16:creationId xmlns:a16="http://schemas.microsoft.com/office/drawing/2014/main" id="{9E0BF03C-25B3-4929-90A0-6797A653AC11}"/>
              </a:ext>
            </a:extLst>
          </p:cNvPr>
          <p:cNvSpPr/>
          <p:nvPr/>
        </p:nvSpPr>
        <p:spPr>
          <a:xfrm>
            <a:off x="3417087" y="2715312"/>
            <a:ext cx="170028" cy="168000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5D65883-4D5C-4CFB-9A21-1299E3969E09}"/>
                  </a:ext>
                </a:extLst>
              </p:cNvPr>
              <p:cNvSpPr txBox="1"/>
              <p:nvPr/>
            </p:nvSpPr>
            <p:spPr>
              <a:xfrm>
                <a:off x="2092788" y="3049441"/>
                <a:ext cx="584523" cy="645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5D65883-4D5C-4CFB-9A21-1299E3969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788" y="3049441"/>
                <a:ext cx="584523" cy="6459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7B1A981-E63D-4DD5-ADBD-687E3B47937F}"/>
                  </a:ext>
                </a:extLst>
              </p:cNvPr>
              <p:cNvSpPr txBox="1"/>
              <p:nvPr/>
            </p:nvSpPr>
            <p:spPr>
              <a:xfrm>
                <a:off x="3563405" y="2484407"/>
                <a:ext cx="5845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7B1A981-E63D-4DD5-ADBD-687E3B479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405" y="2484407"/>
                <a:ext cx="58452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31CECE02-709E-42CB-9AE5-FFA5A505DEFE}"/>
              </a:ext>
            </a:extLst>
          </p:cNvPr>
          <p:cNvCxnSpPr>
            <a:cxnSpLocks/>
          </p:cNvCxnSpPr>
          <p:nvPr/>
        </p:nvCxnSpPr>
        <p:spPr>
          <a:xfrm flipH="1">
            <a:off x="2471864" y="2012577"/>
            <a:ext cx="676609" cy="975360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425DC05E-24E4-43D5-B04A-3A081B93A5BF}"/>
              </a:ext>
            </a:extLst>
          </p:cNvPr>
          <p:cNvCxnSpPr>
            <a:cxnSpLocks/>
          </p:cNvCxnSpPr>
          <p:nvPr/>
        </p:nvCxnSpPr>
        <p:spPr>
          <a:xfrm flipH="1">
            <a:off x="3842781" y="2621503"/>
            <a:ext cx="651167" cy="982925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68F23404-7DD5-469B-A6CF-48B15A7C6773}"/>
              </a:ext>
            </a:extLst>
          </p:cNvPr>
          <p:cNvCxnSpPr>
            <a:cxnSpLocks/>
          </p:cNvCxnSpPr>
          <p:nvPr/>
        </p:nvCxnSpPr>
        <p:spPr>
          <a:xfrm flipH="1" flipV="1">
            <a:off x="3154845" y="2011103"/>
            <a:ext cx="1339103" cy="601363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58276A1-44C5-4602-A75E-57EF7BB62D5F}"/>
                  </a:ext>
                </a:extLst>
              </p:cNvPr>
              <p:cNvSpPr txBox="1"/>
              <p:nvPr/>
            </p:nvSpPr>
            <p:spPr>
              <a:xfrm>
                <a:off x="2914453" y="1439668"/>
                <a:ext cx="5845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58276A1-44C5-4602-A75E-57EF7BB62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453" y="1439668"/>
                <a:ext cx="58452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479CA48-2516-449B-B7E4-DC4833E885A6}"/>
                  </a:ext>
                </a:extLst>
              </p:cNvPr>
              <p:cNvSpPr txBox="1"/>
              <p:nvPr/>
            </p:nvSpPr>
            <p:spPr>
              <a:xfrm>
                <a:off x="4427893" y="2089279"/>
                <a:ext cx="5845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479CA48-2516-449B-B7E4-DC4833E88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893" y="2089279"/>
                <a:ext cx="58452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1AA57DE-ED1B-458D-B81E-194BC8381558}"/>
                  </a:ext>
                </a:extLst>
              </p:cNvPr>
              <p:cNvSpPr txBox="1"/>
              <p:nvPr/>
            </p:nvSpPr>
            <p:spPr>
              <a:xfrm>
                <a:off x="3504892" y="3601311"/>
                <a:ext cx="5845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1AA57DE-ED1B-458D-B81E-194BC8381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4892" y="3601311"/>
                <a:ext cx="58452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DA59AA03-9D7D-4DC4-BCD0-08349275DBB8}"/>
              </a:ext>
            </a:extLst>
          </p:cNvPr>
          <p:cNvCxnSpPr>
            <a:cxnSpLocks/>
          </p:cNvCxnSpPr>
          <p:nvPr/>
        </p:nvCxnSpPr>
        <p:spPr>
          <a:xfrm flipH="1" flipV="1">
            <a:off x="2471861" y="2989937"/>
            <a:ext cx="1361397" cy="611374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увати 42">
            <a:extLst>
              <a:ext uri="{FF2B5EF4-FFF2-40B4-BE49-F238E27FC236}">
                <a16:creationId xmlns:a16="http://schemas.microsoft.com/office/drawing/2014/main" id="{B4EE5B23-A53E-4BC3-BD65-132B6E7468E7}"/>
              </a:ext>
            </a:extLst>
          </p:cNvPr>
          <p:cNvGrpSpPr/>
          <p:nvPr/>
        </p:nvGrpSpPr>
        <p:grpSpPr>
          <a:xfrm rot="1273759">
            <a:off x="1927706" y="2137954"/>
            <a:ext cx="3124239" cy="1346673"/>
            <a:chOff x="1451062" y="2054587"/>
            <a:chExt cx="3556975" cy="1721633"/>
          </a:xfrm>
        </p:grpSpPr>
        <p:sp>
          <p:nvSpPr>
            <p:cNvPr id="44" name="Дуга 43">
              <a:extLst>
                <a:ext uri="{FF2B5EF4-FFF2-40B4-BE49-F238E27FC236}">
                  <a16:creationId xmlns:a16="http://schemas.microsoft.com/office/drawing/2014/main" id="{67E19C02-7D2C-4419-AEE9-D83631EBC624}"/>
                </a:ext>
              </a:extLst>
            </p:cNvPr>
            <p:cNvSpPr/>
            <p:nvPr/>
          </p:nvSpPr>
          <p:spPr>
            <a:xfrm rot="5400000" flipV="1">
              <a:off x="2369126" y="1136525"/>
              <a:ext cx="1720850" cy="3556973"/>
            </a:xfrm>
            <a:prstGeom prst="arc">
              <a:avLst>
                <a:gd name="adj1" fmla="val 6052757"/>
                <a:gd name="adj2" fmla="val 15466352"/>
              </a:avLst>
            </a:prstGeom>
            <a:ln w="3810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5" name="Дуга 44">
              <a:extLst>
                <a:ext uri="{FF2B5EF4-FFF2-40B4-BE49-F238E27FC236}">
                  <a16:creationId xmlns:a16="http://schemas.microsoft.com/office/drawing/2014/main" id="{A75BD8C7-4215-48F6-895E-E8F475A22BF4}"/>
                </a:ext>
              </a:extLst>
            </p:cNvPr>
            <p:cNvSpPr/>
            <p:nvPr/>
          </p:nvSpPr>
          <p:spPr>
            <a:xfrm rot="16200000">
              <a:off x="2369123" y="1137308"/>
              <a:ext cx="1720850" cy="3556973"/>
            </a:xfrm>
            <a:prstGeom prst="arc">
              <a:avLst>
                <a:gd name="adj1" fmla="val 4798829"/>
                <a:gd name="adj2" fmla="val 16911893"/>
              </a:avLst>
            </a:prstGeom>
            <a:ln w="3810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54085347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3.33333E-6 -0.12709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27" grpId="0" animBg="1"/>
      <p:bldP spid="28" grpId="0" animBg="1"/>
      <p:bldP spid="30" grpId="0" animBg="1"/>
      <p:bldP spid="31" grpId="0" animBg="1"/>
      <p:bldP spid="32" grpId="0"/>
      <p:bldP spid="33" grpId="0" animBg="1"/>
      <p:bldP spid="34" grpId="0"/>
      <p:bldP spid="35" grpId="0"/>
      <p:bldP spid="39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118185" y="3139808"/>
                <a:ext cx="6073815" cy="2930486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Основа прямої призми – прямокутний трикутник. Довжини катетів основи і бічного ребра відносяться як </a:t>
                </a:r>
                <a14:m>
                  <m:oMath xmlns:m="http://schemas.openxmlformats.org/officeDocument/2006/math"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</m:t>
                    </m:r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:</m:t>
                    </m:r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:</m:t>
                    </m:r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</m:t>
                    </m:r>
                  </m:oMath>
                </a14:m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відповідно. Обчисліть об’єм кулі, описаного навколо призми, якщо об’єм призми дорівнює </a:t>
                </a:r>
                <a14:m>
                  <m:oMath xmlns:m="http://schemas.openxmlformats.org/officeDocument/2006/math"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𝟐𝟒</m:t>
                    </m:r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sSup>
                      <m:sSupPr>
                        <m:ctrlPr>
                          <a:rPr lang="uk-UA" sz="25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k-UA" sz="2500" b="1" i="0" smtClean="0"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см</m:t>
                        </m:r>
                      </m:e>
                      <m:sup>
                        <m:r>
                          <a:rPr lang="uk-UA" sz="25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uk-UA" sz="25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185" y="3139808"/>
                <a:ext cx="6073815" cy="2930486"/>
              </a:xfrm>
              <a:prstGeom prst="rect">
                <a:avLst/>
              </a:prstGeom>
              <a:blipFill>
                <a:blip r:embed="rId4"/>
                <a:stretch>
                  <a:fillRect l="-1707" r="-502" b="-18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C6B5EE36-5CF9-46D0-983C-F86237C48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2122586"/>
            <a:ext cx="5901104" cy="4071961"/>
          </a:xfrm>
          <a:prstGeom prst="rect">
            <a:avLst/>
          </a:prstGeom>
        </p:spPr>
      </p:pic>
      <p:sp>
        <p:nvSpPr>
          <p:cNvPr id="9" name="Дуга 8">
            <a:extLst>
              <a:ext uri="{FF2B5EF4-FFF2-40B4-BE49-F238E27FC236}">
                <a16:creationId xmlns:a16="http://schemas.microsoft.com/office/drawing/2014/main" id="{53758C03-B56D-437B-B457-C173DC066760}"/>
              </a:ext>
            </a:extLst>
          </p:cNvPr>
          <p:cNvSpPr/>
          <p:nvPr/>
        </p:nvSpPr>
        <p:spPr>
          <a:xfrm rot="5400000" flipV="1">
            <a:off x="2113232" y="1852610"/>
            <a:ext cx="2124473" cy="4391256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BA3A32B9-F1DE-4FF7-9F04-CD94AB1BDE7D}"/>
              </a:ext>
            </a:extLst>
          </p:cNvPr>
          <p:cNvSpPr/>
          <p:nvPr/>
        </p:nvSpPr>
        <p:spPr>
          <a:xfrm>
            <a:off x="979840" y="1852615"/>
            <a:ext cx="4391253" cy="4391254"/>
          </a:xfrm>
          <a:prstGeom prst="ellipse">
            <a:avLst/>
          </a:prstGeom>
          <a:noFill/>
          <a:ln w="38100" cap="flat" cmpd="sng" algn="ctr">
            <a:solidFill>
              <a:srgbClr val="404D5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Дуга 10">
            <a:extLst>
              <a:ext uri="{FF2B5EF4-FFF2-40B4-BE49-F238E27FC236}">
                <a16:creationId xmlns:a16="http://schemas.microsoft.com/office/drawing/2014/main" id="{00BC570F-81D3-4D85-897C-045E21F9E58B}"/>
              </a:ext>
            </a:extLst>
          </p:cNvPr>
          <p:cNvSpPr/>
          <p:nvPr/>
        </p:nvSpPr>
        <p:spPr>
          <a:xfrm rot="16200000">
            <a:off x="2113228" y="1853577"/>
            <a:ext cx="2124473" cy="4391256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4ED7BFD-22F2-42CA-95C7-7956287999CB}"/>
                  </a:ext>
                </a:extLst>
              </p:cNvPr>
              <p:cNvSpPr txBox="1"/>
              <p:nvPr/>
            </p:nvSpPr>
            <p:spPr>
              <a:xfrm>
                <a:off x="3168243" y="3630113"/>
                <a:ext cx="584523" cy="645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4ED7BFD-22F2-42CA-95C7-795628799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243" y="3630113"/>
                <a:ext cx="584523" cy="6459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C6D00F43-7525-4B47-98FB-FA76FFE62E2C}"/>
              </a:ext>
            </a:extLst>
          </p:cNvPr>
          <p:cNvCxnSpPr>
            <a:cxnSpLocks/>
          </p:cNvCxnSpPr>
          <p:nvPr/>
        </p:nvCxnSpPr>
        <p:spPr>
          <a:xfrm flipH="1">
            <a:off x="2461988" y="5214241"/>
            <a:ext cx="2180654" cy="0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15A5D58D-D651-4D63-8349-213EF805B437}"/>
              </a:ext>
            </a:extLst>
          </p:cNvPr>
          <p:cNvCxnSpPr>
            <a:cxnSpLocks/>
          </p:cNvCxnSpPr>
          <p:nvPr/>
        </p:nvCxnSpPr>
        <p:spPr>
          <a:xfrm flipV="1">
            <a:off x="2449166" y="2544560"/>
            <a:ext cx="0" cy="2669682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4F0B877A-8495-4ABC-B4C7-E492B8DF6A85}"/>
              </a:ext>
            </a:extLst>
          </p:cNvPr>
          <p:cNvCxnSpPr>
            <a:cxnSpLocks/>
          </p:cNvCxnSpPr>
          <p:nvPr/>
        </p:nvCxnSpPr>
        <p:spPr>
          <a:xfrm flipH="1">
            <a:off x="2461988" y="2536238"/>
            <a:ext cx="2180654" cy="0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477CBE14-43CA-47E4-8B3B-0354BB2125C1}"/>
              </a:ext>
            </a:extLst>
          </p:cNvPr>
          <p:cNvCxnSpPr>
            <a:cxnSpLocks/>
          </p:cNvCxnSpPr>
          <p:nvPr/>
        </p:nvCxnSpPr>
        <p:spPr>
          <a:xfrm flipV="1">
            <a:off x="1696242" y="2536238"/>
            <a:ext cx="759354" cy="350302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91B1651B-CF36-4C2C-A990-29490E788B69}"/>
              </a:ext>
            </a:extLst>
          </p:cNvPr>
          <p:cNvCxnSpPr>
            <a:cxnSpLocks/>
          </p:cNvCxnSpPr>
          <p:nvPr/>
        </p:nvCxnSpPr>
        <p:spPr>
          <a:xfrm flipV="1">
            <a:off x="1714264" y="5215208"/>
            <a:ext cx="741314" cy="341979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6FA836DB-1F66-4E58-8781-67B386684DB5}"/>
              </a:ext>
            </a:extLst>
          </p:cNvPr>
          <p:cNvCxnSpPr>
            <a:cxnSpLocks/>
          </p:cNvCxnSpPr>
          <p:nvPr/>
        </p:nvCxnSpPr>
        <p:spPr>
          <a:xfrm flipV="1">
            <a:off x="1696242" y="2901434"/>
            <a:ext cx="0" cy="2655754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6595F967-9585-4C55-B4D9-6378BC40344A}"/>
              </a:ext>
            </a:extLst>
          </p:cNvPr>
          <p:cNvCxnSpPr>
            <a:cxnSpLocks/>
          </p:cNvCxnSpPr>
          <p:nvPr/>
        </p:nvCxnSpPr>
        <p:spPr>
          <a:xfrm flipV="1">
            <a:off x="4642642" y="2536238"/>
            <a:ext cx="0" cy="2678003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7D90DC36-5A49-49C2-A062-1CEF6038E9F5}"/>
              </a:ext>
            </a:extLst>
          </p:cNvPr>
          <p:cNvCxnSpPr>
            <a:cxnSpLocks/>
          </p:cNvCxnSpPr>
          <p:nvPr/>
        </p:nvCxnSpPr>
        <p:spPr>
          <a:xfrm flipH="1">
            <a:off x="1705920" y="5222562"/>
            <a:ext cx="2936722" cy="342572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B50BD8D6-039B-4D29-9783-71A0A624FDAF}"/>
              </a:ext>
            </a:extLst>
          </p:cNvPr>
          <p:cNvCxnSpPr>
            <a:cxnSpLocks/>
          </p:cNvCxnSpPr>
          <p:nvPr/>
        </p:nvCxnSpPr>
        <p:spPr>
          <a:xfrm flipH="1">
            <a:off x="1714264" y="2551133"/>
            <a:ext cx="2920037" cy="342760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E89FE2F3-9CF1-474F-BD89-9E284411BA94}"/>
              </a:ext>
            </a:extLst>
          </p:cNvPr>
          <p:cNvCxnSpPr>
            <a:cxnSpLocks/>
          </p:cNvCxnSpPr>
          <p:nvPr/>
        </p:nvCxnSpPr>
        <p:spPr>
          <a:xfrm flipV="1">
            <a:off x="3174281" y="1852615"/>
            <a:ext cx="0" cy="4391254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BD9CBCB1-5E4B-44AA-9ED5-F51E262739B7}"/>
              </a:ext>
            </a:extLst>
          </p:cNvPr>
          <p:cNvCxnSpPr>
            <a:cxnSpLocks/>
          </p:cNvCxnSpPr>
          <p:nvPr/>
        </p:nvCxnSpPr>
        <p:spPr>
          <a:xfrm flipH="1" flipV="1">
            <a:off x="1705472" y="2901434"/>
            <a:ext cx="2928829" cy="2320162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id="{0E0C54FF-28FC-44D5-9ADE-265DA72EE3F2}"/>
              </a:ext>
            </a:extLst>
          </p:cNvPr>
          <p:cNvSpPr/>
          <p:nvPr/>
        </p:nvSpPr>
        <p:spPr>
          <a:xfrm>
            <a:off x="3093515" y="3991949"/>
            <a:ext cx="170028" cy="168000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EED033A-1B70-48B5-8AEE-5CBFC6036C68}"/>
                  </a:ext>
                </a:extLst>
              </p:cNvPr>
              <p:cNvSpPr txBox="1"/>
              <p:nvPr/>
            </p:nvSpPr>
            <p:spPr>
              <a:xfrm>
                <a:off x="1232001" y="5610428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EED033A-1B70-48B5-8AEE-5CBFC6036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2001" y="5610428"/>
                <a:ext cx="47347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>
            <a:extLst>
              <a:ext uri="{FF2B5EF4-FFF2-40B4-BE49-F238E27FC236}">
                <a16:creationId xmlns:a16="http://schemas.microsoft.com/office/drawing/2014/main" id="{00404EF7-8A57-4B21-A72F-4B4AA575D96F}"/>
              </a:ext>
            </a:extLst>
          </p:cNvPr>
          <p:cNvSpPr/>
          <p:nvPr/>
        </p:nvSpPr>
        <p:spPr>
          <a:xfrm>
            <a:off x="1644104" y="5487868"/>
            <a:ext cx="140311" cy="138637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B25A04E0-E049-4A1A-83BF-CF7E976CC7A2}"/>
              </a:ext>
            </a:extLst>
          </p:cNvPr>
          <p:cNvSpPr/>
          <p:nvPr/>
        </p:nvSpPr>
        <p:spPr>
          <a:xfrm>
            <a:off x="1638086" y="2821408"/>
            <a:ext cx="140311" cy="138637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BCBBE10D-61DE-41D4-8215-BCF742FC9F0F}"/>
              </a:ext>
            </a:extLst>
          </p:cNvPr>
          <p:cNvSpPr/>
          <p:nvPr/>
        </p:nvSpPr>
        <p:spPr>
          <a:xfrm>
            <a:off x="2396051" y="2473494"/>
            <a:ext cx="140311" cy="138637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92E90BD2-29C4-4072-8470-131CC5DFD731}"/>
              </a:ext>
            </a:extLst>
          </p:cNvPr>
          <p:cNvSpPr/>
          <p:nvPr/>
        </p:nvSpPr>
        <p:spPr>
          <a:xfrm>
            <a:off x="2396051" y="5137942"/>
            <a:ext cx="140311" cy="138637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8A80DFF7-DEF2-4DC6-974B-DC4C1696172F}"/>
              </a:ext>
            </a:extLst>
          </p:cNvPr>
          <p:cNvSpPr/>
          <p:nvPr/>
        </p:nvSpPr>
        <p:spPr>
          <a:xfrm>
            <a:off x="4562082" y="5136431"/>
            <a:ext cx="140311" cy="138637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4319BE98-567B-4089-85F5-068BECF5A698}"/>
              </a:ext>
            </a:extLst>
          </p:cNvPr>
          <p:cNvSpPr/>
          <p:nvPr/>
        </p:nvSpPr>
        <p:spPr>
          <a:xfrm>
            <a:off x="4562081" y="2477655"/>
            <a:ext cx="140311" cy="138637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F15A81F-30B9-4BD9-935C-D5872D5F9FF7}"/>
                  </a:ext>
                </a:extLst>
              </p:cNvPr>
              <p:cNvSpPr txBox="1"/>
              <p:nvPr/>
            </p:nvSpPr>
            <p:spPr>
              <a:xfrm>
                <a:off x="2449775" y="4569428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F15A81F-30B9-4BD9-935C-D5872D5F9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9775" y="4569428"/>
                <a:ext cx="47347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E0730A7-3C6C-4FA5-8553-C725E9D18485}"/>
                  </a:ext>
                </a:extLst>
              </p:cNvPr>
              <p:cNvSpPr txBox="1"/>
              <p:nvPr/>
            </p:nvSpPr>
            <p:spPr>
              <a:xfrm>
                <a:off x="4369418" y="5242701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E0730A7-3C6C-4FA5-8553-C725E9D18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418" y="5242701"/>
                <a:ext cx="47347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4762EFA-362B-4346-8D20-8EE79A4C3BDD}"/>
                  </a:ext>
                </a:extLst>
              </p:cNvPr>
              <p:cNvSpPr txBox="1"/>
              <p:nvPr/>
            </p:nvSpPr>
            <p:spPr>
              <a:xfrm>
                <a:off x="4158765" y="2578453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4762EFA-362B-4346-8D20-8EE79A4C3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8765" y="2578453"/>
                <a:ext cx="47347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27E68DB-6184-41C9-BA89-A7E1BE54B028}"/>
                  </a:ext>
                </a:extLst>
              </p:cNvPr>
              <p:cNvSpPr txBox="1"/>
              <p:nvPr/>
            </p:nvSpPr>
            <p:spPr>
              <a:xfrm>
                <a:off x="1182388" y="2821408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27E68DB-6184-41C9-BA89-A7E1BE54B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388" y="2821408"/>
                <a:ext cx="473471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E0C11E3-8893-4509-8659-F172046A96D0}"/>
                  </a:ext>
                </a:extLst>
              </p:cNvPr>
              <p:cNvSpPr txBox="1"/>
              <p:nvPr/>
            </p:nvSpPr>
            <p:spPr>
              <a:xfrm>
                <a:off x="2225252" y="1980192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𝑽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E0C11E3-8893-4509-8659-F172046A9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252" y="1980192"/>
                <a:ext cx="473471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5CC1BEC-A8D7-4800-8C37-B5A69E941D44}"/>
                  </a:ext>
                </a:extLst>
              </p:cNvPr>
              <p:cNvSpPr txBox="1"/>
              <p:nvPr/>
            </p:nvSpPr>
            <p:spPr>
              <a:xfrm>
                <a:off x="3186784" y="5310896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5CC1BEC-A8D7-4800-8C37-B5A69E941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6784" y="5310896"/>
                <a:ext cx="473471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Овал 37">
            <a:extLst>
              <a:ext uri="{FF2B5EF4-FFF2-40B4-BE49-F238E27FC236}">
                <a16:creationId xmlns:a16="http://schemas.microsoft.com/office/drawing/2014/main" id="{618F3932-07B2-4380-95A6-E178F7541CBB}"/>
              </a:ext>
            </a:extLst>
          </p:cNvPr>
          <p:cNvSpPr/>
          <p:nvPr/>
        </p:nvSpPr>
        <p:spPr>
          <a:xfrm>
            <a:off x="3110378" y="5324395"/>
            <a:ext cx="140311" cy="138637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8154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22222E-6 L -1.45833E-6 -0.15533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9" grpId="0" animBg="1"/>
      <p:bldP spid="10" grpId="0" animBg="1"/>
      <p:bldP spid="11" grpId="0" animBg="1"/>
      <p:bldP spid="12" grpId="0"/>
      <p:bldP spid="24" grpId="0" animBg="1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34" grpId="0"/>
      <p:bldP spid="35" grpId="0"/>
      <p:bldP spid="36" grpId="0"/>
      <p:bldP spid="37" grpId="0"/>
      <p:bldP spid="3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28055</TotalTime>
  <Words>391</Words>
  <Application>Microsoft Macintosh PowerPoint</Application>
  <PresentationFormat>Widescreen</PresentationFormat>
  <Paragraphs>83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Segoe Print</vt:lpstr>
      <vt:lpstr>Tahoma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Марко Мілевський</dc:creator>
  <cp:lastModifiedBy>Kulinich Bohdan</cp:lastModifiedBy>
  <cp:revision>601</cp:revision>
  <dcterms:created xsi:type="dcterms:W3CDTF">2019-04-30T11:06:10Z</dcterms:created>
  <dcterms:modified xsi:type="dcterms:W3CDTF">2022-02-11T08:17:15Z</dcterms:modified>
</cp:coreProperties>
</file>