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74" r:id="rId3"/>
    <p:sldId id="472" r:id="rId4"/>
    <p:sldId id="475" r:id="rId5"/>
    <p:sldId id="476" r:id="rId6"/>
    <p:sldId id="387" r:id="rId7"/>
    <p:sldId id="388" r:id="rId8"/>
    <p:sldId id="389" r:id="rId9"/>
    <p:sldId id="477" r:id="rId10"/>
    <p:sldId id="470" r:id="rId11"/>
    <p:sldId id="392" r:id="rId12"/>
    <p:sldId id="460" r:id="rId13"/>
    <p:sldId id="479" r:id="rId14"/>
    <p:sldId id="480" r:id="rId15"/>
    <p:sldId id="481" r:id="rId16"/>
    <p:sldId id="366" r:id="rId17"/>
    <p:sldId id="395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404D56"/>
    <a:srgbClr val="F9D889"/>
    <a:srgbClr val="767171"/>
    <a:srgbClr val="FFFFFF"/>
    <a:srgbClr val="007635"/>
    <a:srgbClr val="633537"/>
    <a:srgbClr val="3BE580"/>
    <a:srgbClr val="E6A80C"/>
    <a:srgbClr val="D39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F75D6-A713-CB49-A617-D0E0C5153852}" v="4" dt="2025-01-30T14:00:28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197" autoAdjust="0"/>
  </p:normalViewPr>
  <p:slideViewPr>
    <p:cSldViewPr snapToGrid="0">
      <p:cViewPr varScale="1">
        <p:scale>
          <a:sx n="137" d="100"/>
          <a:sy n="137" d="100"/>
        </p:scale>
        <p:origin x="192" y="3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6E85B4AC-B857-B243-96BE-E7C60E57A426}"/>
    <pc:docChg chg="undo custSel modSld">
      <pc:chgData name="Kulinich Bohdan" userId="48e65c9f34e137d0" providerId="LiveId" clId="{6E85B4AC-B857-B243-96BE-E7C60E57A426}" dt="2020-01-15T09:07:43.577" v="82"/>
      <pc:docMkLst>
        <pc:docMk/>
      </pc:docMkLst>
      <pc:sldChg chg="addSp delSp modSp addAnim">
        <pc:chgData name="Kulinich Bohdan" userId="48e65c9f34e137d0" providerId="LiveId" clId="{6E85B4AC-B857-B243-96BE-E7C60E57A426}" dt="2020-01-08T08:52:40.053" v="7" actId="27696"/>
        <pc:sldMkLst>
          <pc:docMk/>
          <pc:sldMk cId="948890182" sldId="367"/>
        </pc:sldMkLst>
      </pc:sldChg>
      <pc:sldChg chg="addSp delSp">
        <pc:chgData name="Kulinich Bohdan" userId="48e65c9f34e137d0" providerId="LiveId" clId="{6E85B4AC-B857-B243-96BE-E7C60E57A426}" dt="2020-01-15T09:02:41.929" v="64"/>
        <pc:sldMkLst>
          <pc:docMk/>
          <pc:sldMk cId="1882888830" sldId="378"/>
        </pc:sldMkLst>
      </pc:sldChg>
      <pc:sldChg chg="addSp delSp">
        <pc:chgData name="Kulinich Bohdan" userId="48e65c9f34e137d0" providerId="LiveId" clId="{6E85B4AC-B857-B243-96BE-E7C60E57A426}" dt="2020-01-15T09:07:43.029" v="81"/>
        <pc:sldMkLst>
          <pc:docMk/>
          <pc:sldMk cId="2831271116" sldId="379"/>
        </pc:sldMkLst>
      </pc:sldChg>
    </pc:docChg>
  </pc:docChgLst>
  <pc:docChgLst>
    <pc:chgData name="Kulinich Bohdan" userId="48e65c9f34e137d0" providerId="LiveId" clId="{D012B2DA-5A7A-40CE-8586-FCD8BB319165}"/>
    <pc:docChg chg="undo redo custSel addSld delSld modSld sldOrd">
      <pc:chgData name="Kulinich Bohdan" userId="48e65c9f34e137d0" providerId="LiveId" clId="{D012B2DA-5A7A-40CE-8586-FCD8BB319165}" dt="2020-03-30T05:52:28.507" v="10364" actId="20577"/>
      <pc:docMkLst>
        <pc:docMk/>
      </pc:docMkLst>
      <pc:sldChg chg="modSp mod">
        <pc:chgData name="Kulinich Bohdan" userId="48e65c9f34e137d0" providerId="LiveId" clId="{D012B2DA-5A7A-40CE-8586-FCD8BB319165}" dt="2020-03-23T13:10:56.767" v="28" actId="1076"/>
        <pc:sldMkLst>
          <pc:docMk/>
          <pc:sldMk cId="1088591982" sldId="256"/>
        </pc:sldMkLst>
      </pc:sldChg>
      <pc:sldChg chg="addSp delSp modSp mod addAnim delAnim">
        <pc:chgData name="Kulinich Bohdan" userId="48e65c9f34e137d0" providerId="LiveId" clId="{D012B2DA-5A7A-40CE-8586-FCD8BB319165}" dt="2020-03-29T13:07:58.503" v="10224" actId="1076"/>
        <pc:sldMkLst>
          <pc:docMk/>
          <pc:sldMk cId="2889811499" sldId="366"/>
        </pc:sldMkLst>
      </pc:sldChg>
      <pc:sldChg chg="addSp delSp modSp del mod delAnim">
        <pc:chgData name="Kulinich Bohdan" userId="48e65c9f34e137d0" providerId="LiveId" clId="{D012B2DA-5A7A-40CE-8586-FCD8BB319165}" dt="2020-03-25T18:02:25.599" v="1459" actId="47"/>
        <pc:sldMkLst>
          <pc:docMk/>
          <pc:sldMk cId="948890182" sldId="367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1743156989" sldId="368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3041926346" sldId="369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209467062" sldId="371"/>
        </pc:sldMkLst>
      </pc:sldChg>
      <pc:sldChg chg="delSp modSp mod delAnim modAnim">
        <pc:chgData name="Kulinich Bohdan" userId="48e65c9f34e137d0" providerId="LiveId" clId="{D012B2DA-5A7A-40CE-8586-FCD8BB319165}" dt="2020-03-29T08:41:58.773" v="9024"/>
        <pc:sldMkLst>
          <pc:docMk/>
          <pc:sldMk cId="1851933935" sldId="387"/>
        </pc:sldMkLst>
      </pc:sldChg>
      <pc:sldChg chg="addSp delSp modSp mod delAnim modAnim">
        <pc:chgData name="Kulinich Bohdan" userId="48e65c9f34e137d0" providerId="LiveId" clId="{D012B2DA-5A7A-40CE-8586-FCD8BB319165}" dt="2020-03-29T07:52:42.759" v="8388" actId="1076"/>
        <pc:sldMkLst>
          <pc:docMk/>
          <pc:sldMk cId="1256064280" sldId="388"/>
        </pc:sldMkLst>
      </pc:sldChg>
      <pc:sldChg chg="addSp delSp modSp mod delAnim modAnim">
        <pc:chgData name="Kulinich Bohdan" userId="48e65c9f34e137d0" providerId="LiveId" clId="{D012B2DA-5A7A-40CE-8586-FCD8BB319165}" dt="2020-03-29T11:49:22.101" v="9128" actId="167"/>
        <pc:sldMkLst>
          <pc:docMk/>
          <pc:sldMk cId="273846800" sldId="389"/>
        </pc:sldMkLst>
      </pc:sldChg>
      <pc:sldChg chg="addSp modSp mod modAnim">
        <pc:chgData name="Kulinich Bohdan" userId="48e65c9f34e137d0" providerId="LiveId" clId="{D012B2DA-5A7A-40CE-8586-FCD8BB319165}" dt="2020-03-29T11:57:25.615" v="9421" actId="166"/>
        <pc:sldMkLst>
          <pc:docMk/>
          <pc:sldMk cId="2529177141" sldId="391"/>
        </pc:sldMkLst>
      </pc:sldChg>
      <pc:sldChg chg="addSp delSp modSp mod delAnim modAnim">
        <pc:chgData name="Kulinich Bohdan" userId="48e65c9f34e137d0" providerId="LiveId" clId="{D012B2DA-5A7A-40CE-8586-FCD8BB319165}" dt="2020-03-29T12:18:27.185" v="9837" actId="1076"/>
        <pc:sldMkLst>
          <pc:docMk/>
          <pc:sldMk cId="1540853477" sldId="392"/>
        </pc:sldMkLst>
      </pc:sldChg>
      <pc:sldChg chg="del">
        <pc:chgData name="Kulinich Bohdan" userId="48e65c9f34e137d0" providerId="LiveId" clId="{D012B2DA-5A7A-40CE-8586-FCD8BB319165}" dt="2020-03-29T13:02:24.743" v="9839" actId="47"/>
        <pc:sldMkLst>
          <pc:docMk/>
          <pc:sldMk cId="2324379613" sldId="393"/>
        </pc:sldMkLst>
      </pc:sldChg>
      <pc:sldChg chg="del">
        <pc:chgData name="Kulinich Bohdan" userId="48e65c9f34e137d0" providerId="LiveId" clId="{D012B2DA-5A7A-40CE-8586-FCD8BB319165}" dt="2020-03-29T13:02:26.077" v="9840" actId="47"/>
        <pc:sldMkLst>
          <pc:docMk/>
          <pc:sldMk cId="4071669346" sldId="394"/>
        </pc:sldMkLst>
      </pc:sldChg>
      <pc:sldChg chg="modSp mod">
        <pc:chgData name="Kulinich Bohdan" userId="48e65c9f34e137d0" providerId="LiveId" clId="{D012B2DA-5A7A-40CE-8586-FCD8BB319165}" dt="2020-03-30T05:52:28.507" v="10364" actId="20577"/>
        <pc:sldMkLst>
          <pc:docMk/>
          <pc:sldMk cId="2475751100" sldId="395"/>
        </pc:sldMkLst>
      </pc:sldChg>
      <pc:sldChg chg="addSp modSp mod modAnim">
        <pc:chgData name="Kulinich Bohdan" userId="48e65c9f34e137d0" providerId="LiveId" clId="{D012B2DA-5A7A-40CE-8586-FCD8BB319165}" dt="2020-03-29T08:41:20.712" v="9015"/>
        <pc:sldMkLst>
          <pc:docMk/>
          <pc:sldMk cId="1720957842" sldId="397"/>
        </pc:sldMkLst>
      </pc:sldChg>
      <pc:sldChg chg="modSp del mod">
        <pc:chgData name="Kulinich Bohdan" userId="48e65c9f34e137d0" providerId="LiveId" clId="{D012B2DA-5A7A-40CE-8586-FCD8BB319165}" dt="2020-03-29T06:09:04.748" v="8014" actId="47"/>
        <pc:sldMkLst>
          <pc:docMk/>
          <pc:sldMk cId="1139478696" sldId="400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297872628" sldId="401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2108240046" sldId="402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2675362017" sldId="403"/>
        </pc:sldMkLst>
      </pc:sldChg>
      <pc:sldChg chg="del">
        <pc:chgData name="Kulinich Bohdan" userId="48e65c9f34e137d0" providerId="LiveId" clId="{D012B2DA-5A7A-40CE-8586-FCD8BB319165}" dt="2020-03-29T06:09:04.748" v="8014" actId="47"/>
        <pc:sldMkLst>
          <pc:docMk/>
          <pc:sldMk cId="1681526688" sldId="404"/>
        </pc:sldMkLst>
      </pc:sldChg>
      <pc:sldChg chg="modSp add del mod">
        <pc:chgData name="Kulinich Bohdan" userId="48e65c9f34e137d0" providerId="LiveId" clId="{D012B2DA-5A7A-40CE-8586-FCD8BB319165}" dt="2020-03-29T06:09:04.748" v="8014" actId="47"/>
        <pc:sldMkLst>
          <pc:docMk/>
          <pc:sldMk cId="704369466" sldId="405"/>
        </pc:sldMkLst>
      </pc:sldChg>
      <pc:sldChg chg="addSp delSp modSp add del mod">
        <pc:chgData name="Kulinich Bohdan" userId="48e65c9f34e137d0" providerId="LiveId" clId="{D012B2DA-5A7A-40CE-8586-FCD8BB319165}" dt="2020-03-25T18:02:25.599" v="1459" actId="47"/>
        <pc:sldMkLst>
          <pc:docMk/>
          <pc:sldMk cId="2207527953" sldId="406"/>
        </pc:sldMkLst>
      </pc:sldChg>
      <pc:sldChg chg="addSp delSp modSp add del mod">
        <pc:chgData name="Kulinich Bohdan" userId="48e65c9f34e137d0" providerId="LiveId" clId="{D012B2DA-5A7A-40CE-8586-FCD8BB319165}" dt="2020-03-25T18:02:25.599" v="1459" actId="47"/>
        <pc:sldMkLst>
          <pc:docMk/>
          <pc:sldMk cId="2449279289" sldId="407"/>
        </pc:sldMkLst>
      </pc:sldChg>
      <pc:sldChg chg="addSp delSp modSp add del mod modAnim">
        <pc:chgData name="Kulinich Bohdan" userId="48e65c9f34e137d0" providerId="LiveId" clId="{D012B2DA-5A7A-40CE-8586-FCD8BB319165}" dt="2020-03-25T18:02:25.599" v="1459" actId="47"/>
        <pc:sldMkLst>
          <pc:docMk/>
          <pc:sldMk cId="529683328" sldId="408"/>
        </pc:sldMkLst>
      </pc:sldChg>
      <pc:sldChg chg="delSp modSp add del mod delAnim modAnim">
        <pc:chgData name="Kulinich Bohdan" userId="48e65c9f34e137d0" providerId="LiveId" clId="{D012B2DA-5A7A-40CE-8586-FCD8BB319165}" dt="2020-03-25T18:02:25.599" v="1459" actId="47"/>
        <pc:sldMkLst>
          <pc:docMk/>
          <pc:sldMk cId="3248705923" sldId="409"/>
        </pc:sldMkLst>
      </pc:sldChg>
      <pc:sldChg chg="addSp delSp modSp add del mod delAnim modAnim">
        <pc:chgData name="Kulinich Bohdan" userId="48e65c9f34e137d0" providerId="LiveId" clId="{D012B2DA-5A7A-40CE-8586-FCD8BB319165}" dt="2020-03-25T18:02:25.599" v="1459" actId="47"/>
        <pc:sldMkLst>
          <pc:docMk/>
          <pc:sldMk cId="1184870884" sldId="410"/>
        </pc:sldMkLst>
      </pc:sldChg>
      <pc:sldChg chg="addSp delSp modSp add mod modAnim">
        <pc:chgData name="Kulinich Bohdan" userId="48e65c9f34e137d0" providerId="LiveId" clId="{D012B2DA-5A7A-40CE-8586-FCD8BB319165}" dt="2020-03-25T18:01:58.814" v="1458"/>
        <pc:sldMkLst>
          <pc:docMk/>
          <pc:sldMk cId="3346116925" sldId="411"/>
        </pc:sldMkLst>
      </pc:sldChg>
      <pc:sldChg chg="add del">
        <pc:chgData name="Kulinich Bohdan" userId="48e65c9f34e137d0" providerId="LiveId" clId="{D012B2DA-5A7A-40CE-8586-FCD8BB319165}" dt="2020-03-25T19:42:25.490" v="1604" actId="47"/>
        <pc:sldMkLst>
          <pc:docMk/>
          <pc:sldMk cId="720597343" sldId="412"/>
        </pc:sldMkLst>
      </pc:sldChg>
      <pc:sldChg chg="addSp delSp modSp add mod modTransition delAnim modAnim">
        <pc:chgData name="Kulinich Bohdan" userId="48e65c9f34e137d0" providerId="LiveId" clId="{D012B2DA-5A7A-40CE-8586-FCD8BB319165}" dt="2020-03-27T12:54:37.042" v="1877" actId="208"/>
        <pc:sldMkLst>
          <pc:docMk/>
          <pc:sldMk cId="503668963" sldId="413"/>
        </pc:sldMkLst>
      </pc:sldChg>
      <pc:sldChg chg="delSp modSp add del mod delAnim modAnim">
        <pc:chgData name="Kulinich Bohdan" userId="48e65c9f34e137d0" providerId="LiveId" clId="{D012B2DA-5A7A-40CE-8586-FCD8BB319165}" dt="2020-03-25T19:42:24.366" v="1603" actId="47"/>
        <pc:sldMkLst>
          <pc:docMk/>
          <pc:sldMk cId="520846678" sldId="414"/>
        </pc:sldMkLst>
      </pc:sldChg>
      <pc:sldChg chg="addSp delSp modSp add mod delAnim modAnim">
        <pc:chgData name="Kulinich Bohdan" userId="48e65c9f34e137d0" providerId="LiveId" clId="{D012B2DA-5A7A-40CE-8586-FCD8BB319165}" dt="2020-03-27T12:46:38.151" v="1808" actId="478"/>
        <pc:sldMkLst>
          <pc:docMk/>
          <pc:sldMk cId="1816010769" sldId="415"/>
        </pc:sldMkLst>
      </pc:sldChg>
      <pc:sldChg chg="addSp delSp modSp add del mod modTransition delAnim modAnim">
        <pc:chgData name="Kulinich Bohdan" userId="48e65c9f34e137d0" providerId="LiveId" clId="{D012B2DA-5A7A-40CE-8586-FCD8BB319165}" dt="2020-03-29T06:09:04.748" v="8014" actId="47"/>
        <pc:sldMkLst>
          <pc:docMk/>
          <pc:sldMk cId="3872617767" sldId="416"/>
        </pc:sldMkLst>
      </pc:sldChg>
      <pc:sldChg chg="addSp delSp modSp add del mod modAnim">
        <pc:chgData name="Kulinich Bohdan" userId="48e65c9f34e137d0" providerId="LiveId" clId="{D012B2DA-5A7A-40CE-8586-FCD8BB319165}" dt="2020-03-29T06:09:04.748" v="8014" actId="47"/>
        <pc:sldMkLst>
          <pc:docMk/>
          <pc:sldMk cId="3690335895" sldId="417"/>
        </pc:sldMkLst>
      </pc:sldChg>
      <pc:sldChg chg="addSp delSp modSp add del mod ord modTransition addAnim delAnim modAnim">
        <pc:chgData name="Kulinich Bohdan" userId="48e65c9f34e137d0" providerId="LiveId" clId="{D012B2DA-5A7A-40CE-8586-FCD8BB319165}" dt="2020-03-27T16:29:36.945" v="3024" actId="47"/>
        <pc:sldMkLst>
          <pc:docMk/>
          <pc:sldMk cId="745889597" sldId="418"/>
        </pc:sldMkLst>
      </pc:sldChg>
      <pc:sldChg chg="delSp modSp add mod ord delAnim modAnim">
        <pc:chgData name="Kulinich Bohdan" userId="48e65c9f34e137d0" providerId="LiveId" clId="{D012B2DA-5A7A-40CE-8586-FCD8BB319165}" dt="2020-03-27T15:31:21.197" v="2797" actId="14100"/>
        <pc:sldMkLst>
          <pc:docMk/>
          <pc:sldMk cId="1812610545" sldId="419"/>
        </pc:sldMkLst>
      </pc:sldChg>
      <pc:sldChg chg="addSp delSp modSp add mod delAnim modAnim">
        <pc:chgData name="Kulinich Bohdan" userId="48e65c9f34e137d0" providerId="LiveId" clId="{D012B2DA-5A7A-40CE-8586-FCD8BB319165}" dt="2020-03-28T14:08:15.413" v="7808" actId="207"/>
        <pc:sldMkLst>
          <pc:docMk/>
          <pc:sldMk cId="3534702769" sldId="420"/>
        </pc:sldMkLst>
      </pc:sldChg>
      <pc:sldChg chg="add del">
        <pc:chgData name="Kulinich Bohdan" userId="48e65c9f34e137d0" providerId="LiveId" clId="{D012B2DA-5A7A-40CE-8586-FCD8BB319165}" dt="2020-03-29T06:09:04.748" v="8014" actId="47"/>
        <pc:sldMkLst>
          <pc:docMk/>
          <pc:sldMk cId="1949907474" sldId="421"/>
        </pc:sldMkLst>
      </pc:sldChg>
      <pc:sldChg chg="addSp delSp modSp add del mod ord modAnim">
        <pc:chgData name="Kulinich Bohdan" userId="48e65c9f34e137d0" providerId="LiveId" clId="{D012B2DA-5A7A-40CE-8586-FCD8BB319165}" dt="2020-03-29T06:09:04.748" v="8014" actId="47"/>
        <pc:sldMkLst>
          <pc:docMk/>
          <pc:sldMk cId="2362293845" sldId="422"/>
        </pc:sldMkLst>
      </pc:sldChg>
      <pc:sldChg chg="add del">
        <pc:chgData name="Kulinich Bohdan" userId="48e65c9f34e137d0" providerId="LiveId" clId="{D012B2DA-5A7A-40CE-8586-FCD8BB319165}" dt="2020-03-29T06:09:04.748" v="8014" actId="47"/>
        <pc:sldMkLst>
          <pc:docMk/>
          <pc:sldMk cId="3120382748" sldId="423"/>
        </pc:sldMkLst>
      </pc:sldChg>
      <pc:sldChg chg="addSp delSp modSp add del mod addAnim delAnim modAnim">
        <pc:chgData name="Kulinich Bohdan" userId="48e65c9f34e137d0" providerId="LiveId" clId="{D012B2DA-5A7A-40CE-8586-FCD8BB319165}" dt="2020-03-29T06:09:04.748" v="8014" actId="47"/>
        <pc:sldMkLst>
          <pc:docMk/>
          <pc:sldMk cId="3573449801" sldId="424"/>
        </pc:sldMkLst>
      </pc:sldChg>
      <pc:sldChg chg="addSp delSp modSp add mod ord delAnim modAnim">
        <pc:chgData name="Kulinich Bohdan" userId="48e65c9f34e137d0" providerId="LiveId" clId="{D012B2DA-5A7A-40CE-8586-FCD8BB319165}" dt="2020-03-28T10:14:48.170" v="3951"/>
        <pc:sldMkLst>
          <pc:docMk/>
          <pc:sldMk cId="3754902054" sldId="425"/>
        </pc:sldMkLst>
      </pc:sldChg>
      <pc:sldChg chg="addSp delSp modSp add mod modTransition delAnim modAnim">
        <pc:chgData name="Kulinich Bohdan" userId="48e65c9f34e137d0" providerId="LiveId" clId="{D012B2DA-5A7A-40CE-8586-FCD8BB319165}" dt="2020-03-28T10:51:09.760" v="4428" actId="21"/>
        <pc:sldMkLst>
          <pc:docMk/>
          <pc:sldMk cId="3091339263" sldId="426"/>
        </pc:sldMkLst>
      </pc:sldChg>
      <pc:sldChg chg="addSp delSp modSp add mod modTransition delAnim modAnim">
        <pc:chgData name="Kulinich Bohdan" userId="48e65c9f34e137d0" providerId="LiveId" clId="{D012B2DA-5A7A-40CE-8586-FCD8BB319165}" dt="2020-03-28T13:08:04.812" v="4566" actId="208"/>
        <pc:sldMkLst>
          <pc:docMk/>
          <pc:sldMk cId="580060007" sldId="427"/>
        </pc:sldMkLst>
      </pc:sldChg>
      <pc:sldChg chg="addSp delSp modSp add mod ord delAnim modAnim">
        <pc:chgData name="Kulinich Bohdan" userId="48e65c9f34e137d0" providerId="LiveId" clId="{D012B2DA-5A7A-40CE-8586-FCD8BB319165}" dt="2020-03-28T13:59:19.895" v="7594"/>
        <pc:sldMkLst>
          <pc:docMk/>
          <pc:sldMk cId="3041077830" sldId="428"/>
        </pc:sldMkLst>
      </pc:sldChg>
      <pc:sldChg chg="addSp delSp modSp add del mod addAnim delAnim modAnim">
        <pc:chgData name="Kulinich Bohdan" userId="48e65c9f34e137d0" providerId="LiveId" clId="{D012B2DA-5A7A-40CE-8586-FCD8BB319165}" dt="2020-03-29T06:09:04.748" v="8014" actId="47"/>
        <pc:sldMkLst>
          <pc:docMk/>
          <pc:sldMk cId="3562419635" sldId="429"/>
        </pc:sldMkLst>
      </pc:sldChg>
      <pc:sldChg chg="add del ord">
        <pc:chgData name="Kulinich Bohdan" userId="48e65c9f34e137d0" providerId="LiveId" clId="{D012B2DA-5A7A-40CE-8586-FCD8BB319165}" dt="2020-03-29T06:09:08.203" v="8015" actId="47"/>
        <pc:sldMkLst>
          <pc:docMk/>
          <pc:sldMk cId="493544720" sldId="430"/>
        </pc:sldMkLst>
      </pc:sldChg>
      <pc:sldChg chg="addSp delSp modSp add mod modTransition modAnim">
        <pc:chgData name="Kulinich Bohdan" userId="48e65c9f34e137d0" providerId="LiveId" clId="{D012B2DA-5A7A-40CE-8586-FCD8BB319165}" dt="2020-03-29T08:27:17.461" v="8657" actId="20577"/>
        <pc:sldMkLst>
          <pc:docMk/>
          <pc:sldMk cId="1678771761" sldId="431"/>
        </pc:sldMkLst>
      </pc:sldChg>
      <pc:sldChg chg="addSp modSp add del mod modAnim">
        <pc:chgData name="Kulinich Bohdan" userId="48e65c9f34e137d0" providerId="LiveId" clId="{D012B2DA-5A7A-40CE-8586-FCD8BB319165}" dt="2020-03-29T13:02:20.946" v="9838" actId="47"/>
        <pc:sldMkLst>
          <pc:docMk/>
          <pc:sldMk cId="805687627" sldId="432"/>
        </pc:sldMkLst>
      </pc:sldChg>
      <pc:sldChg chg="addSp delSp modSp add del mod modAnim">
        <pc:chgData name="Kulinich Bohdan" userId="48e65c9f34e137d0" providerId="LiveId" clId="{D012B2DA-5A7A-40CE-8586-FCD8BB319165}" dt="2020-03-29T08:30:19.057" v="8658" actId="47"/>
        <pc:sldMkLst>
          <pc:docMk/>
          <pc:sldMk cId="2287437969" sldId="432"/>
        </pc:sldMkLst>
      </pc:sldChg>
      <pc:sldChg chg="addSp delSp modSp add del mod delAnim modAnim">
        <pc:chgData name="Kulinich Bohdan" userId="48e65c9f34e137d0" providerId="LiveId" clId="{D012B2DA-5A7A-40CE-8586-FCD8BB319165}" dt="2020-03-29T11:25:52.723" v="9026" actId="47"/>
        <pc:sldMkLst>
          <pc:docMk/>
          <pc:sldMk cId="2441330323" sldId="432"/>
        </pc:sldMkLst>
      </pc:sldChg>
      <pc:sldChg chg="addSp delSp modSp add del mod modAnim">
        <pc:chgData name="Kulinich Bohdan" userId="48e65c9f34e137d0" providerId="LiveId" clId="{D012B2DA-5A7A-40CE-8586-FCD8BB319165}" dt="2020-03-29T07:57:56.405" v="8389" actId="47"/>
        <pc:sldMkLst>
          <pc:docMk/>
          <pc:sldMk cId="2722799281" sldId="432"/>
        </pc:sldMkLst>
      </pc:sldChg>
      <pc:sldChg chg="add del">
        <pc:chgData name="Kulinich Bohdan" userId="48e65c9f34e137d0" providerId="LiveId" clId="{D012B2DA-5A7A-40CE-8586-FCD8BB319165}" dt="2020-03-29T06:09:04.748" v="8014" actId="47"/>
        <pc:sldMkLst>
          <pc:docMk/>
          <pc:sldMk cId="3846814669" sldId="432"/>
        </pc:sldMkLst>
      </pc:sldChg>
    </pc:docChg>
  </pc:docChgLst>
  <pc:docChgLst>
    <pc:chgData name="Kulinich Bohdan" userId="48e65c9f34e137d0" providerId="LiveId" clId="{10954374-8066-40C5-8857-E12BC8D7B86C}"/>
    <pc:docChg chg="undo redo custSel addSld delSld modSld">
      <pc:chgData name="Kulinich Bohdan" userId="48e65c9f34e137d0" providerId="LiveId" clId="{10954374-8066-40C5-8857-E12BC8D7B86C}" dt="2020-04-26T17:53:37.556" v="5393" actId="20577"/>
      <pc:docMkLst>
        <pc:docMk/>
      </pc:docMkLst>
      <pc:sldChg chg="modSp mod">
        <pc:chgData name="Kulinich Bohdan" userId="48e65c9f34e137d0" providerId="LiveId" clId="{10954374-8066-40C5-8857-E12BC8D7B86C}" dt="2020-04-17T12:42:40.579" v="53" actId="1076"/>
        <pc:sldMkLst>
          <pc:docMk/>
          <pc:sldMk cId="1088591982" sldId="256"/>
        </pc:sldMkLst>
      </pc:sldChg>
      <pc:sldChg chg="modSp mod">
        <pc:chgData name="Kulinich Bohdan" userId="48e65c9f34e137d0" providerId="LiveId" clId="{10954374-8066-40C5-8857-E12BC8D7B86C}" dt="2020-04-26T16:27:03.774" v="5254" actId="1076"/>
        <pc:sldMkLst>
          <pc:docMk/>
          <pc:sldMk cId="2889811499" sldId="366"/>
        </pc:sldMkLst>
      </pc:sldChg>
      <pc:sldChg chg="modSp mod">
        <pc:chgData name="Kulinich Bohdan" userId="48e65c9f34e137d0" providerId="LiveId" clId="{10954374-8066-40C5-8857-E12BC8D7B86C}" dt="2020-04-24T08:37:05.167" v="3014" actId="14100"/>
        <pc:sldMkLst>
          <pc:docMk/>
          <pc:sldMk cId="1851933935" sldId="387"/>
        </pc:sldMkLst>
      </pc:sldChg>
      <pc:sldChg chg="delSp modSp mod delAnim modAnim">
        <pc:chgData name="Kulinich Bohdan" userId="48e65c9f34e137d0" providerId="LiveId" clId="{10954374-8066-40C5-8857-E12BC8D7B86C}" dt="2020-04-25T13:21:46.660" v="3315" actId="14429"/>
        <pc:sldMkLst>
          <pc:docMk/>
          <pc:sldMk cId="1256064280" sldId="388"/>
        </pc:sldMkLst>
      </pc:sldChg>
      <pc:sldChg chg="addSp delSp modSp mod delAnim modAnim">
        <pc:chgData name="Kulinich Bohdan" userId="48e65c9f34e137d0" providerId="LiveId" clId="{10954374-8066-40C5-8857-E12BC8D7B86C}" dt="2020-04-25T13:08:36.093" v="3305"/>
        <pc:sldMkLst>
          <pc:docMk/>
          <pc:sldMk cId="273846800" sldId="389"/>
        </pc:sldMkLst>
      </pc:sldChg>
      <pc:sldChg chg="addSp delSp modSp mod delAnim modAnim">
        <pc:chgData name="Kulinich Bohdan" userId="48e65c9f34e137d0" providerId="LiveId" clId="{10954374-8066-40C5-8857-E12BC8D7B86C}" dt="2020-04-26T11:59:39.658" v="4646"/>
        <pc:sldMkLst>
          <pc:docMk/>
          <pc:sldMk cId="2529177141" sldId="391"/>
        </pc:sldMkLst>
      </pc:sldChg>
      <pc:sldChg chg="addSp delSp modSp mod delAnim modAnim">
        <pc:chgData name="Kulinich Bohdan" userId="48e65c9f34e137d0" providerId="LiveId" clId="{10954374-8066-40C5-8857-E12BC8D7B86C}" dt="2020-04-26T13:29:42.673" v="4821"/>
        <pc:sldMkLst>
          <pc:docMk/>
          <pc:sldMk cId="1540853477" sldId="392"/>
        </pc:sldMkLst>
      </pc:sldChg>
      <pc:sldChg chg="modSp mod">
        <pc:chgData name="Kulinich Bohdan" userId="48e65c9f34e137d0" providerId="LiveId" clId="{10954374-8066-40C5-8857-E12BC8D7B86C}" dt="2020-04-26T16:33:49.533" v="5387" actId="20577"/>
        <pc:sldMkLst>
          <pc:docMk/>
          <pc:sldMk cId="2475751100" sldId="395"/>
        </pc:sldMkLst>
      </pc:sldChg>
      <pc:sldChg chg="addSp delSp modSp mod delAnim modAnim">
        <pc:chgData name="Kulinich Bohdan" userId="48e65c9f34e137d0" providerId="LiveId" clId="{10954374-8066-40C5-8857-E12BC8D7B86C}" dt="2020-04-25T17:48:06.523" v="3657"/>
        <pc:sldMkLst>
          <pc:docMk/>
          <pc:sldMk cId="1720957842" sldId="397"/>
        </pc:sldMkLst>
      </pc:sldChg>
      <pc:sldChg chg="addSp delSp modSp mod modTransition addAnim delAnim modAnim">
        <pc:chgData name="Kulinich Bohdan" userId="48e65c9f34e137d0" providerId="LiveId" clId="{10954374-8066-40C5-8857-E12BC8D7B86C}" dt="2020-04-17T15:54:24.927" v="1381"/>
        <pc:sldMkLst>
          <pc:docMk/>
          <pc:sldMk cId="1812610545" sldId="419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3901129600" sldId="435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1215584145" sldId="440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1059495584" sldId="441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2781069692" sldId="442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2058726238" sldId="443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3091815801" sldId="446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3243781478" sldId="449"/>
        </pc:sldMkLst>
      </pc:sldChg>
      <pc:sldChg chg="del">
        <pc:chgData name="Kulinich Bohdan" userId="48e65c9f34e137d0" providerId="LiveId" clId="{10954374-8066-40C5-8857-E12BC8D7B86C}" dt="2020-04-23T10:37:19.746" v="2883" actId="47"/>
        <pc:sldMkLst>
          <pc:docMk/>
          <pc:sldMk cId="3089940716" sldId="450"/>
        </pc:sldMkLst>
      </pc:sldChg>
      <pc:sldChg chg="add del">
        <pc:chgData name="Kulinich Bohdan" userId="48e65c9f34e137d0" providerId="LiveId" clId="{10954374-8066-40C5-8857-E12BC8D7B86C}" dt="2020-04-23T10:37:19.746" v="2883" actId="47"/>
        <pc:sldMkLst>
          <pc:docMk/>
          <pc:sldMk cId="4060890796" sldId="451"/>
        </pc:sldMkLst>
      </pc:sldChg>
      <pc:sldChg chg="add del">
        <pc:chgData name="Kulinich Bohdan" userId="48e65c9f34e137d0" providerId="LiveId" clId="{10954374-8066-40C5-8857-E12BC8D7B86C}" dt="2020-04-23T10:37:19.746" v="2883" actId="47"/>
        <pc:sldMkLst>
          <pc:docMk/>
          <pc:sldMk cId="3120425151" sldId="452"/>
        </pc:sldMkLst>
      </pc:sldChg>
      <pc:sldChg chg="addSp delSp modSp add mod modTransition modAnim">
        <pc:chgData name="Kulinich Bohdan" userId="48e65c9f34e137d0" providerId="LiveId" clId="{10954374-8066-40C5-8857-E12BC8D7B86C}" dt="2020-04-17T19:07:46.974" v="2078" actId="207"/>
        <pc:sldMkLst>
          <pc:docMk/>
          <pc:sldMk cId="530058502" sldId="453"/>
        </pc:sldMkLst>
      </pc:sldChg>
      <pc:sldChg chg="addSp delSp modSp add mod modTransition delAnim modAnim">
        <pc:chgData name="Kulinich Bohdan" userId="48e65c9f34e137d0" providerId="LiveId" clId="{10954374-8066-40C5-8857-E12BC8D7B86C}" dt="2020-04-17T16:24:15.390" v="1631"/>
        <pc:sldMkLst>
          <pc:docMk/>
          <pc:sldMk cId="3330210439" sldId="454"/>
        </pc:sldMkLst>
      </pc:sldChg>
      <pc:sldChg chg="modSp add">
        <pc:chgData name="Kulinich Bohdan" userId="48e65c9f34e137d0" providerId="LiveId" clId="{10954374-8066-40C5-8857-E12BC8D7B86C}" dt="2020-04-17T14:23:13.820" v="980" actId="20577"/>
        <pc:sldMkLst>
          <pc:docMk/>
          <pc:sldMk cId="3150744275" sldId="455"/>
        </pc:sldMkLst>
      </pc:sldChg>
      <pc:sldChg chg="addSp delSp modSp add mod modTransition delAnim modAnim">
        <pc:chgData name="Kulinich Bohdan" userId="48e65c9f34e137d0" providerId="LiveId" clId="{10954374-8066-40C5-8857-E12BC8D7B86C}" dt="2020-04-26T17:53:37.556" v="5393" actId="20577"/>
        <pc:sldMkLst>
          <pc:docMk/>
          <pc:sldMk cId="1774546744" sldId="456"/>
        </pc:sldMkLst>
      </pc:sldChg>
      <pc:sldChg chg="addSp modSp mod modAnim">
        <pc:chgData name="Kulinich Bohdan" userId="48e65c9f34e137d0" providerId="LiveId" clId="{10954374-8066-40C5-8857-E12BC8D7B86C}" dt="2020-04-22T15:21:33.325" v="2406"/>
        <pc:sldMkLst>
          <pc:docMk/>
          <pc:sldMk cId="3759731091" sldId="457"/>
        </pc:sldMkLst>
      </pc:sldChg>
      <pc:sldChg chg="addSp delSp modSp mod modAnim">
        <pc:chgData name="Kulinich Bohdan" userId="48e65c9f34e137d0" providerId="LiveId" clId="{10954374-8066-40C5-8857-E12BC8D7B86C}" dt="2020-04-23T14:10:54.880" v="2889" actId="20577"/>
        <pc:sldMkLst>
          <pc:docMk/>
          <pc:sldMk cId="1661258910" sldId="459"/>
        </pc:sldMkLst>
      </pc:sldChg>
      <pc:sldChg chg="addSp delSp modSp add mod delAnim modAnim">
        <pc:chgData name="Kulinich Bohdan" userId="48e65c9f34e137d0" providerId="LiveId" clId="{10954374-8066-40C5-8857-E12BC8D7B86C}" dt="2020-04-26T14:05:18.572" v="4995"/>
        <pc:sldMkLst>
          <pc:docMk/>
          <pc:sldMk cId="34881549" sldId="460"/>
        </pc:sldMkLst>
      </pc:sldChg>
      <pc:sldChg chg="addSp delSp modSp add del mod delAnim modAnim">
        <pc:chgData name="Kulinich Bohdan" userId="48e65c9f34e137d0" providerId="LiveId" clId="{10954374-8066-40C5-8857-E12BC8D7B86C}" dt="2020-04-26T07:55:56.263" v="4576" actId="47"/>
        <pc:sldMkLst>
          <pc:docMk/>
          <pc:sldMk cId="4066597606" sldId="460"/>
        </pc:sldMkLst>
      </pc:sldChg>
    </pc:docChg>
  </pc:docChgLst>
  <pc:docChgLst>
    <pc:chgData name="Kulinich Bohdan" userId="48e65c9f34e137d0" providerId="LiveId" clId="{1758F106-E4AB-4C86-A08F-A3EB010E1AF3}"/>
    <pc:docChg chg="undo custSel addSld delSld modSld">
      <pc:chgData name="Kulinich Bohdan" userId="48e65c9f34e137d0" providerId="LiveId" clId="{1758F106-E4AB-4C86-A08F-A3EB010E1AF3}" dt="2020-05-19T07:08:56.482" v="4710" actId="20577"/>
      <pc:docMkLst>
        <pc:docMk/>
      </pc:docMkLst>
      <pc:sldChg chg="modSp mod">
        <pc:chgData name="Kulinich Bohdan" userId="48e65c9f34e137d0" providerId="LiveId" clId="{1758F106-E4AB-4C86-A08F-A3EB010E1AF3}" dt="2020-05-14T13:30:57.715" v="6" actId="1076"/>
        <pc:sldMkLst>
          <pc:docMk/>
          <pc:sldMk cId="1088591982" sldId="256"/>
        </pc:sldMkLst>
      </pc:sldChg>
      <pc:sldChg chg="modSp mod">
        <pc:chgData name="Kulinich Bohdan" userId="48e65c9f34e137d0" providerId="LiveId" clId="{1758F106-E4AB-4C86-A08F-A3EB010E1AF3}" dt="2020-05-19T06:54:44.061" v="4560" actId="1076"/>
        <pc:sldMkLst>
          <pc:docMk/>
          <pc:sldMk cId="2889811499" sldId="366"/>
        </pc:sldMkLst>
      </pc:sldChg>
      <pc:sldChg chg="modSp mod">
        <pc:chgData name="Kulinich Bohdan" userId="48e65c9f34e137d0" providerId="LiveId" clId="{1758F106-E4AB-4C86-A08F-A3EB010E1AF3}" dt="2020-05-17T11:50:55.789" v="3083" actId="14100"/>
        <pc:sldMkLst>
          <pc:docMk/>
          <pc:sldMk cId="1851933935" sldId="387"/>
        </pc:sldMkLst>
      </pc:sldChg>
      <pc:sldChg chg="delSp modSp mod delAnim modAnim">
        <pc:chgData name="Kulinich Bohdan" userId="48e65c9f34e137d0" providerId="LiveId" clId="{1758F106-E4AB-4C86-A08F-A3EB010E1AF3}" dt="2020-05-17T11:54:16.529" v="3143" actId="20577"/>
        <pc:sldMkLst>
          <pc:docMk/>
          <pc:sldMk cId="1256064280" sldId="388"/>
        </pc:sldMkLst>
      </pc:sldChg>
      <pc:sldChg chg="delSp modSp mod delAnim modAnim">
        <pc:chgData name="Kulinich Bohdan" userId="48e65c9f34e137d0" providerId="LiveId" clId="{1758F106-E4AB-4C86-A08F-A3EB010E1AF3}" dt="2020-05-17T16:04:47.873" v="4097"/>
        <pc:sldMkLst>
          <pc:docMk/>
          <pc:sldMk cId="273846800" sldId="389"/>
        </pc:sldMkLst>
      </pc:sldChg>
      <pc:sldChg chg="del">
        <pc:chgData name="Kulinich Bohdan" userId="48e65c9f34e137d0" providerId="LiveId" clId="{1758F106-E4AB-4C86-A08F-A3EB010E1AF3}" dt="2020-05-17T14:55:50.578" v="3428" actId="47"/>
        <pc:sldMkLst>
          <pc:docMk/>
          <pc:sldMk cId="2529177141" sldId="391"/>
        </pc:sldMkLst>
      </pc:sldChg>
      <pc:sldChg chg="delSp modSp mod delAnim modAnim">
        <pc:chgData name="Kulinich Bohdan" userId="48e65c9f34e137d0" providerId="LiveId" clId="{1758F106-E4AB-4C86-A08F-A3EB010E1AF3}" dt="2020-05-17T16:05:30.854" v="4098"/>
        <pc:sldMkLst>
          <pc:docMk/>
          <pc:sldMk cId="1540853477" sldId="392"/>
        </pc:sldMkLst>
      </pc:sldChg>
      <pc:sldChg chg="modSp mod">
        <pc:chgData name="Kulinich Bohdan" userId="48e65c9f34e137d0" providerId="LiveId" clId="{1758F106-E4AB-4C86-A08F-A3EB010E1AF3}" dt="2020-05-19T07:08:56.482" v="4710" actId="20577"/>
        <pc:sldMkLst>
          <pc:docMk/>
          <pc:sldMk cId="2475751100" sldId="395"/>
        </pc:sldMkLst>
      </pc:sldChg>
      <pc:sldChg chg="addSp delSp modSp mod delAnim modAnim">
        <pc:chgData name="Kulinich Bohdan" userId="48e65c9f34e137d0" providerId="LiveId" clId="{1758F106-E4AB-4C86-A08F-A3EB010E1AF3}" dt="2020-05-17T14:32:12.786" v="3426"/>
        <pc:sldMkLst>
          <pc:docMk/>
          <pc:sldMk cId="1720957842" sldId="397"/>
        </pc:sldMkLst>
      </pc:sldChg>
      <pc:sldChg chg="addSp delSp modSp mod delAnim modAnim">
        <pc:chgData name="Kulinich Bohdan" userId="48e65c9f34e137d0" providerId="LiveId" clId="{1758F106-E4AB-4C86-A08F-A3EB010E1AF3}" dt="2020-05-17T06:59:12.919" v="2013" actId="478"/>
        <pc:sldMkLst>
          <pc:docMk/>
          <pc:sldMk cId="1812610545" sldId="419"/>
        </pc:sldMkLst>
      </pc:sldChg>
      <pc:sldChg chg="delSp modSp del mod delAnim">
        <pc:chgData name="Kulinich Bohdan" userId="48e65c9f34e137d0" providerId="LiveId" clId="{1758F106-E4AB-4C86-A08F-A3EB010E1AF3}" dt="2020-05-17T08:22:13.892" v="2381" actId="47"/>
        <pc:sldMkLst>
          <pc:docMk/>
          <pc:sldMk cId="530058502" sldId="453"/>
        </pc:sldMkLst>
      </pc:sldChg>
      <pc:sldChg chg="del">
        <pc:chgData name="Kulinich Bohdan" userId="48e65c9f34e137d0" providerId="LiveId" clId="{1758F106-E4AB-4C86-A08F-A3EB010E1AF3}" dt="2020-05-17T08:22:11.742" v="2380" actId="47"/>
        <pc:sldMkLst>
          <pc:docMk/>
          <pc:sldMk cId="3330210439" sldId="454"/>
        </pc:sldMkLst>
      </pc:sldChg>
      <pc:sldChg chg="modSp">
        <pc:chgData name="Kulinich Bohdan" userId="48e65c9f34e137d0" providerId="LiveId" clId="{1758F106-E4AB-4C86-A08F-A3EB010E1AF3}" dt="2020-05-17T18:11:17.658" v="4346" actId="20577"/>
        <pc:sldMkLst>
          <pc:docMk/>
          <pc:sldMk cId="3150744275" sldId="455"/>
        </pc:sldMkLst>
      </pc:sldChg>
      <pc:sldChg chg="del">
        <pc:chgData name="Kulinich Bohdan" userId="48e65c9f34e137d0" providerId="LiveId" clId="{1758F106-E4AB-4C86-A08F-A3EB010E1AF3}" dt="2020-05-17T08:22:11.742" v="2380" actId="47"/>
        <pc:sldMkLst>
          <pc:docMk/>
          <pc:sldMk cId="1774546744" sldId="456"/>
        </pc:sldMkLst>
      </pc:sldChg>
      <pc:sldChg chg="delSp modSp del mod delAnim">
        <pc:chgData name="Kulinich Bohdan" userId="48e65c9f34e137d0" providerId="LiveId" clId="{1758F106-E4AB-4C86-A08F-A3EB010E1AF3}" dt="2020-05-17T08:22:11.742" v="2380" actId="47"/>
        <pc:sldMkLst>
          <pc:docMk/>
          <pc:sldMk cId="3759731091" sldId="457"/>
        </pc:sldMkLst>
      </pc:sldChg>
      <pc:sldChg chg="del">
        <pc:chgData name="Kulinich Bohdan" userId="48e65c9f34e137d0" providerId="LiveId" clId="{1758F106-E4AB-4C86-A08F-A3EB010E1AF3}" dt="2020-05-17T08:22:11.742" v="2380" actId="47"/>
        <pc:sldMkLst>
          <pc:docMk/>
          <pc:sldMk cId="3991855056" sldId="458"/>
        </pc:sldMkLst>
      </pc:sldChg>
      <pc:sldChg chg="del">
        <pc:chgData name="Kulinich Bohdan" userId="48e65c9f34e137d0" providerId="LiveId" clId="{1758F106-E4AB-4C86-A08F-A3EB010E1AF3}" dt="2020-05-17T08:22:11.742" v="2380" actId="47"/>
        <pc:sldMkLst>
          <pc:docMk/>
          <pc:sldMk cId="1661258910" sldId="459"/>
        </pc:sldMkLst>
      </pc:sldChg>
      <pc:sldChg chg="addSp delSp modSp mod delAnim modAnim">
        <pc:chgData name="Kulinich Bohdan" userId="48e65c9f34e137d0" providerId="LiveId" clId="{1758F106-E4AB-4C86-A08F-A3EB010E1AF3}" dt="2020-05-17T17:53:54.169" v="4156" actId="14429"/>
        <pc:sldMkLst>
          <pc:docMk/>
          <pc:sldMk cId="34881549" sldId="460"/>
        </pc:sldMkLst>
      </pc:sldChg>
      <pc:sldChg chg="addSp delSp modSp add mod modTransition delAnim modAnim">
        <pc:chgData name="Kulinich Bohdan" userId="48e65c9f34e137d0" providerId="LiveId" clId="{1758F106-E4AB-4C86-A08F-A3EB010E1AF3}" dt="2020-05-17T06:59:08.119" v="2010" actId="478"/>
        <pc:sldMkLst>
          <pc:docMk/>
          <pc:sldMk cId="3596801226" sldId="461"/>
        </pc:sldMkLst>
      </pc:sldChg>
      <pc:sldChg chg="addSp delSp modSp add mod delAnim modAnim">
        <pc:chgData name="Kulinich Bohdan" userId="48e65c9f34e137d0" providerId="LiveId" clId="{1758F106-E4AB-4C86-A08F-A3EB010E1AF3}" dt="2020-05-17T11:14:10.540" v="2981"/>
        <pc:sldMkLst>
          <pc:docMk/>
          <pc:sldMk cId="3133987423" sldId="462"/>
        </pc:sldMkLst>
      </pc:sldChg>
      <pc:sldChg chg="addSp delSp modSp add mod modTransition addAnim delAnim modAnim">
        <pc:chgData name="Kulinich Bohdan" userId="48e65c9f34e137d0" providerId="LiveId" clId="{1758F106-E4AB-4C86-A08F-A3EB010E1AF3}" dt="2020-05-17T11:37:50.650" v="2992" actId="20577"/>
        <pc:sldMkLst>
          <pc:docMk/>
          <pc:sldMk cId="1214643769" sldId="463"/>
        </pc:sldMkLst>
      </pc:sldChg>
      <pc:sldChg chg="addSp delSp modSp add mod modAnim">
        <pc:chgData name="Kulinich Bohdan" userId="48e65c9f34e137d0" providerId="LiveId" clId="{1758F106-E4AB-4C86-A08F-A3EB010E1AF3}" dt="2020-05-17T07:00:13.869" v="2025" actId="20577"/>
        <pc:sldMkLst>
          <pc:docMk/>
          <pc:sldMk cId="248116186" sldId="464"/>
        </pc:sldMkLst>
      </pc:sldChg>
      <pc:sldChg chg="addSp delSp modSp add mod delAnim modAnim">
        <pc:chgData name="Kulinich Bohdan" userId="48e65c9f34e137d0" providerId="LiveId" clId="{1758F106-E4AB-4C86-A08F-A3EB010E1AF3}" dt="2020-05-17T18:06:09.783" v="4193"/>
        <pc:sldMkLst>
          <pc:docMk/>
          <pc:sldMk cId="3070003705" sldId="465"/>
        </pc:sldMkLst>
      </pc:sldChg>
      <pc:sldChg chg="addSp delSp modSp add del modAnim">
        <pc:chgData name="Kulinich Bohdan" userId="48e65c9f34e137d0" providerId="LiveId" clId="{1758F106-E4AB-4C86-A08F-A3EB010E1AF3}" dt="2020-05-17T09:46:21.358" v="2902" actId="47"/>
        <pc:sldMkLst>
          <pc:docMk/>
          <pc:sldMk cId="2197610123" sldId="466"/>
        </pc:sldMkLst>
      </pc:sldChg>
      <pc:sldChg chg="addSp delSp modSp new del mod addAnim delAnim modAnim">
        <pc:chgData name="Kulinich Bohdan" userId="48e65c9f34e137d0" providerId="LiveId" clId="{1758F106-E4AB-4C86-A08F-A3EB010E1AF3}" dt="2020-05-17T09:46:17.987" v="2901" actId="47"/>
        <pc:sldMkLst>
          <pc:docMk/>
          <pc:sldMk cId="3531251479" sldId="467"/>
        </pc:sldMkLst>
      </pc:sldChg>
      <pc:sldChg chg="addSp delSp modSp add mod modTransition delAnim modAnim">
        <pc:chgData name="Kulinich Bohdan" userId="48e65c9f34e137d0" providerId="LiveId" clId="{1758F106-E4AB-4C86-A08F-A3EB010E1AF3}" dt="2020-05-17T09:41:22.278" v="2854"/>
        <pc:sldMkLst>
          <pc:docMk/>
          <pc:sldMk cId="802395089" sldId="468"/>
        </pc:sldMkLst>
      </pc:sldChg>
      <pc:sldChg chg="addSp delSp modSp add del mod modTransition delAnim modAnim">
        <pc:chgData name="Kulinich Bohdan" userId="48e65c9f34e137d0" providerId="LiveId" clId="{1758F106-E4AB-4C86-A08F-A3EB010E1AF3}" dt="2020-05-17T09:36:46.580" v="2777" actId="47"/>
        <pc:sldMkLst>
          <pc:docMk/>
          <pc:sldMk cId="1671224880" sldId="468"/>
        </pc:sldMkLst>
      </pc:sldChg>
      <pc:sldChg chg="addSp delSp modSp add mod modTransition delAnim modAnim">
        <pc:chgData name="Kulinich Bohdan" userId="48e65c9f34e137d0" providerId="LiveId" clId="{1758F106-E4AB-4C86-A08F-A3EB010E1AF3}" dt="2020-05-17T09:45:55.923" v="2900"/>
        <pc:sldMkLst>
          <pc:docMk/>
          <pc:sldMk cId="2353406403" sldId="469"/>
        </pc:sldMkLst>
      </pc:sldChg>
      <pc:sldChg chg="addSp delSp modSp add mod delAnim modAnim">
        <pc:chgData name="Kulinich Bohdan" userId="48e65c9f34e137d0" providerId="LiveId" clId="{1758F106-E4AB-4C86-A08F-A3EB010E1AF3}" dt="2020-05-17T15:00:34.071" v="3640"/>
        <pc:sldMkLst>
          <pc:docMk/>
          <pc:sldMk cId="371719522" sldId="470"/>
        </pc:sldMkLst>
      </pc:sldChg>
      <pc:sldChg chg="addSp delSp modSp new del mod delAnim modAnim">
        <pc:chgData name="Kulinich Bohdan" userId="48e65c9f34e137d0" providerId="LiveId" clId="{1758F106-E4AB-4C86-A08F-A3EB010E1AF3}" dt="2020-05-17T14:55:42.268" v="3427" actId="47"/>
        <pc:sldMkLst>
          <pc:docMk/>
          <pc:sldMk cId="3747831948" sldId="470"/>
        </pc:sldMkLst>
      </pc:sldChg>
      <pc:sldChg chg="addSp modSp new del mod modAnim">
        <pc:chgData name="Kulinich Bohdan" userId="48e65c9f34e137d0" providerId="LiveId" clId="{1758F106-E4AB-4C86-A08F-A3EB010E1AF3}" dt="2020-05-17T15:14:36.649" v="3641" actId="47"/>
        <pc:sldMkLst>
          <pc:docMk/>
          <pc:sldMk cId="2634752617" sldId="471"/>
        </pc:sldMkLst>
      </pc:sldChg>
      <pc:sldChg chg="addSp delSp modSp new del mod delAnim modAnim">
        <pc:chgData name="Kulinich Bohdan" userId="48e65c9f34e137d0" providerId="LiveId" clId="{1758F106-E4AB-4C86-A08F-A3EB010E1AF3}" dt="2020-05-17T18:03:15.529" v="4157" actId="47"/>
        <pc:sldMkLst>
          <pc:docMk/>
          <pc:sldMk cId="3181189101" sldId="471"/>
        </pc:sldMkLst>
      </pc:sldChg>
    </pc:docChg>
  </pc:docChgLst>
  <pc:docChgLst>
    <pc:chgData name="Kulinich Bohdan" userId="48e65c9f34e137d0" providerId="LiveId" clId="{C05841DB-479A-4ED9-AD4E-3592170DEA13}"/>
    <pc:docChg chg="undo custSel addSld delSld modSld sldOrd">
      <pc:chgData name="Kulinich Bohdan" userId="48e65c9f34e137d0" providerId="LiveId" clId="{C05841DB-479A-4ED9-AD4E-3592170DEA13}" dt="2020-05-28T03:35:50.313" v="3244"/>
      <pc:docMkLst>
        <pc:docMk/>
      </pc:docMkLst>
      <pc:sldChg chg="modSp">
        <pc:chgData name="Kulinich Bohdan" userId="48e65c9f34e137d0" providerId="LiveId" clId="{C05841DB-479A-4ED9-AD4E-3592170DEA13}" dt="2020-05-25T02:47:47.462" v="23" actId="20577"/>
        <pc:sldMkLst>
          <pc:docMk/>
          <pc:sldMk cId="1088591982" sldId="256"/>
        </pc:sldMkLst>
      </pc:sldChg>
      <pc:sldChg chg="delSp modSp mod delAnim modAnim">
        <pc:chgData name="Kulinich Bohdan" userId="48e65c9f34e137d0" providerId="LiveId" clId="{C05841DB-479A-4ED9-AD4E-3592170DEA13}" dt="2020-05-27T15:19:34.310" v="1743"/>
        <pc:sldMkLst>
          <pc:docMk/>
          <pc:sldMk cId="1851933935" sldId="387"/>
        </pc:sldMkLst>
      </pc:sldChg>
      <pc:sldChg chg="addSp delSp modSp mod delAnim modAnim">
        <pc:chgData name="Kulinich Bohdan" userId="48e65c9f34e137d0" providerId="LiveId" clId="{C05841DB-479A-4ED9-AD4E-3592170DEA13}" dt="2020-05-27T17:56:02.130" v="2625"/>
        <pc:sldMkLst>
          <pc:docMk/>
          <pc:sldMk cId="1256064280" sldId="388"/>
        </pc:sldMkLst>
      </pc:sldChg>
      <pc:sldChg chg="addSp delSp modSp mod delAnim modAnim">
        <pc:chgData name="Kulinich Bohdan" userId="48e65c9f34e137d0" providerId="LiveId" clId="{C05841DB-479A-4ED9-AD4E-3592170DEA13}" dt="2020-05-27T16:52:39.666" v="2304"/>
        <pc:sldMkLst>
          <pc:docMk/>
          <pc:sldMk cId="273846800" sldId="389"/>
        </pc:sldMkLst>
      </pc:sldChg>
      <pc:sldChg chg="addSp delSp modSp mod delAnim modAnim">
        <pc:chgData name="Kulinich Bohdan" userId="48e65c9f34e137d0" providerId="LiveId" clId="{C05841DB-479A-4ED9-AD4E-3592170DEA13}" dt="2020-05-28T02:22:05.077" v="2871"/>
        <pc:sldMkLst>
          <pc:docMk/>
          <pc:sldMk cId="1540853477" sldId="392"/>
        </pc:sldMkLst>
      </pc:sldChg>
      <pc:sldChg chg="add del">
        <pc:chgData name="Kulinich Bohdan" userId="48e65c9f34e137d0" providerId="LiveId" clId="{C05841DB-479A-4ED9-AD4E-3592170DEA13}" dt="2020-05-27T16:58:26.584" v="2308" actId="47"/>
        <pc:sldMkLst>
          <pc:docMk/>
          <pc:sldMk cId="1720957842" sldId="397"/>
        </pc:sldMkLst>
      </pc:sldChg>
      <pc:sldChg chg="del">
        <pc:chgData name="Kulinich Bohdan" userId="48e65c9f34e137d0" providerId="LiveId" clId="{C05841DB-479A-4ED9-AD4E-3592170DEA13}" dt="2020-05-28T03:22:28.647" v="3055" actId="47"/>
        <pc:sldMkLst>
          <pc:docMk/>
          <pc:sldMk cId="20049331" sldId="402"/>
        </pc:sldMkLst>
      </pc:sldChg>
      <pc:sldChg chg="addSp delSp modSp mod delAnim modAnim">
        <pc:chgData name="Kulinich Bohdan" userId="48e65c9f34e137d0" providerId="LiveId" clId="{C05841DB-479A-4ED9-AD4E-3592170DEA13}" dt="2020-05-28T02:40:28.828" v="3053"/>
        <pc:sldMkLst>
          <pc:docMk/>
          <pc:sldMk cId="34881549" sldId="460"/>
        </pc:sldMkLst>
      </pc:sldChg>
      <pc:sldChg chg="addSp delSp modSp mod delAnim modAnim">
        <pc:chgData name="Kulinich Bohdan" userId="48e65c9f34e137d0" providerId="LiveId" clId="{C05841DB-479A-4ED9-AD4E-3592170DEA13}" dt="2020-05-27T17:45:00.164" v="2623"/>
        <pc:sldMkLst>
          <pc:docMk/>
          <pc:sldMk cId="371719522" sldId="470"/>
        </pc:sldMkLst>
      </pc:sldChg>
      <pc:sldChg chg="modSp">
        <pc:chgData name="Kulinich Bohdan" userId="48e65c9f34e137d0" providerId="LiveId" clId="{C05841DB-479A-4ED9-AD4E-3592170DEA13}" dt="2020-05-25T02:49:44.760" v="29" actId="20577"/>
        <pc:sldMkLst>
          <pc:docMk/>
          <pc:sldMk cId="3578168898" sldId="471"/>
        </pc:sldMkLst>
      </pc:sldChg>
      <pc:sldChg chg="addSp delSp modSp mod delAnim modAnim">
        <pc:chgData name="Kulinich Bohdan" userId="48e65c9f34e137d0" providerId="LiveId" clId="{C05841DB-479A-4ED9-AD4E-3592170DEA13}" dt="2020-05-25T09:48:04.675" v="1185" actId="207"/>
        <pc:sldMkLst>
          <pc:docMk/>
          <pc:sldMk cId="1479740021" sldId="472"/>
        </pc:sldMkLst>
      </pc:sldChg>
      <pc:sldChg chg="add del">
        <pc:chgData name="Kulinich Bohdan" userId="48e65c9f34e137d0" providerId="LiveId" clId="{C05841DB-479A-4ED9-AD4E-3592170DEA13}" dt="2020-05-27T15:15:43.397" v="1661" actId="47"/>
        <pc:sldMkLst>
          <pc:docMk/>
          <pc:sldMk cId="4202533198" sldId="473"/>
        </pc:sldMkLst>
      </pc:sldChg>
      <pc:sldChg chg="addSp delSp modSp add mod ord delAnim modAnim">
        <pc:chgData name="Kulinich Bohdan" userId="48e65c9f34e137d0" providerId="LiveId" clId="{C05841DB-479A-4ED9-AD4E-3592170DEA13}" dt="2020-05-26T03:27:51.844" v="1551" actId="20577"/>
        <pc:sldMkLst>
          <pc:docMk/>
          <pc:sldMk cId="1125592651" sldId="474"/>
        </pc:sldMkLst>
      </pc:sldChg>
      <pc:sldChg chg="add del">
        <pc:chgData name="Kulinich Bohdan" userId="48e65c9f34e137d0" providerId="LiveId" clId="{C05841DB-479A-4ED9-AD4E-3592170DEA13}" dt="2020-05-25T03:03:08.117" v="35"/>
        <pc:sldMkLst>
          <pc:docMk/>
          <pc:sldMk cId="2800939871" sldId="474"/>
        </pc:sldMkLst>
      </pc:sldChg>
      <pc:sldChg chg="addSp delSp modSp add mod modAnim">
        <pc:chgData name="Kulinich Bohdan" userId="48e65c9f34e137d0" providerId="LiveId" clId="{C05841DB-479A-4ED9-AD4E-3592170DEA13}" dt="2020-05-26T04:00:14.456" v="1660" actId="20577"/>
        <pc:sldMkLst>
          <pc:docMk/>
          <pc:sldMk cId="4163787476" sldId="475"/>
        </pc:sldMkLst>
      </pc:sldChg>
      <pc:sldChg chg="addSp delSp modSp add mod delAnim modAnim">
        <pc:chgData name="Kulinich Bohdan" userId="48e65c9f34e137d0" providerId="LiveId" clId="{C05841DB-479A-4ED9-AD4E-3592170DEA13}" dt="2020-05-26T03:49:21.369" v="1648"/>
        <pc:sldMkLst>
          <pc:docMk/>
          <pc:sldMk cId="2055349051" sldId="476"/>
        </pc:sldMkLst>
      </pc:sldChg>
      <pc:sldChg chg="addSp delSp modSp new del mod delAnim modAnim">
        <pc:chgData name="Kulinich Bohdan" userId="48e65c9f34e137d0" providerId="LiveId" clId="{C05841DB-479A-4ED9-AD4E-3592170DEA13}" dt="2020-05-27T16:58:20.466" v="2305" actId="47"/>
        <pc:sldMkLst>
          <pc:docMk/>
          <pc:sldMk cId="99437958" sldId="477"/>
        </pc:sldMkLst>
      </pc:sldChg>
      <pc:sldChg chg="addSp delSp modSp new del mod delAnim modAnim">
        <pc:chgData name="Kulinich Bohdan" userId="48e65c9f34e137d0" providerId="LiveId" clId="{C05841DB-479A-4ED9-AD4E-3592170DEA13}" dt="2020-05-27T15:30:00.454" v="1913" actId="47"/>
        <pc:sldMkLst>
          <pc:docMk/>
          <pc:sldMk cId="1834288755" sldId="477"/>
        </pc:sldMkLst>
      </pc:sldChg>
      <pc:sldChg chg="delSp modSp add mod delAnim">
        <pc:chgData name="Kulinich Bohdan" userId="48e65c9f34e137d0" providerId="LiveId" clId="{C05841DB-479A-4ED9-AD4E-3592170DEA13}" dt="2020-05-27T16:59:22.579" v="2392" actId="14100"/>
        <pc:sldMkLst>
          <pc:docMk/>
          <pc:sldMk cId="3510490491" sldId="477"/>
        </pc:sldMkLst>
      </pc:sldChg>
      <pc:sldChg chg="add del">
        <pc:chgData name="Kulinich Bohdan" userId="48e65c9f34e137d0" providerId="LiveId" clId="{C05841DB-479A-4ED9-AD4E-3592170DEA13}" dt="2020-05-28T03:22:36.280" v="3057" actId="47"/>
        <pc:sldMkLst>
          <pc:docMk/>
          <pc:sldMk cId="2893612823" sldId="478"/>
        </pc:sldMkLst>
      </pc:sldChg>
      <pc:sldChg chg="addSp delSp modSp add mod delAnim modAnim">
        <pc:chgData name="Kulinich Bohdan" userId="48e65c9f34e137d0" providerId="LiveId" clId="{C05841DB-479A-4ED9-AD4E-3592170DEA13}" dt="2020-05-28T03:35:50.313" v="3244"/>
        <pc:sldMkLst>
          <pc:docMk/>
          <pc:sldMk cId="1960658431" sldId="479"/>
        </pc:sldMkLst>
      </pc:sldChg>
    </pc:docChg>
  </pc:docChgLst>
  <pc:docChgLst>
    <pc:chgData name="Kulinich Bohdan" userId="48e65c9f34e137d0" providerId="LiveId" clId="{6A070D05-A3F7-4D39-B14E-582A1E0AF221}"/>
    <pc:docChg chg="undo custSel addSld delSld modSld sldOrd">
      <pc:chgData name="Kulinich Bohdan" userId="48e65c9f34e137d0" providerId="LiveId" clId="{6A070D05-A3F7-4D39-B14E-582A1E0AF221}" dt="2020-05-22T15:39:34.245" v="3466" actId="20577"/>
      <pc:docMkLst>
        <pc:docMk/>
      </pc:docMkLst>
      <pc:sldChg chg="modSp mod">
        <pc:chgData name="Kulinich Bohdan" userId="48e65c9f34e137d0" providerId="LiveId" clId="{6A070D05-A3F7-4D39-B14E-582A1E0AF221}" dt="2020-05-22T03:15:39.342" v="16" actId="1076"/>
        <pc:sldMkLst>
          <pc:docMk/>
          <pc:sldMk cId="1088591982" sldId="256"/>
        </pc:sldMkLst>
      </pc:sldChg>
      <pc:sldChg chg="addSp delSp modSp mod addAnim delAnim modAnim">
        <pc:chgData name="Kulinich Bohdan" userId="48e65c9f34e137d0" providerId="LiveId" clId="{6A070D05-A3F7-4D39-B14E-582A1E0AF221}" dt="2020-05-22T15:31:59.588" v="3287"/>
        <pc:sldMkLst>
          <pc:docMk/>
          <pc:sldMk cId="2889811499" sldId="366"/>
        </pc:sldMkLst>
      </pc:sldChg>
      <pc:sldChg chg="addSp modSp mod modAnim">
        <pc:chgData name="Kulinich Bohdan" userId="48e65c9f34e137d0" providerId="LiveId" clId="{6A070D05-A3F7-4D39-B14E-582A1E0AF221}" dt="2020-05-22T04:41:01.988" v="1223" actId="20577"/>
        <pc:sldMkLst>
          <pc:docMk/>
          <pc:sldMk cId="1851933935" sldId="387"/>
        </pc:sldMkLst>
      </pc:sldChg>
      <pc:sldChg chg="modSp">
        <pc:chgData name="Kulinich Bohdan" userId="48e65c9f34e137d0" providerId="LiveId" clId="{6A070D05-A3F7-4D39-B14E-582A1E0AF221}" dt="2020-05-22T05:07:43.929" v="1307" actId="20577"/>
        <pc:sldMkLst>
          <pc:docMk/>
          <pc:sldMk cId="1256064280" sldId="388"/>
        </pc:sldMkLst>
      </pc:sldChg>
      <pc:sldChg chg="addSp modSp mod modAnim">
        <pc:chgData name="Kulinich Bohdan" userId="48e65c9f34e137d0" providerId="LiveId" clId="{6A070D05-A3F7-4D39-B14E-582A1E0AF221}" dt="2020-05-22T05:30:12.696" v="1589"/>
        <pc:sldMkLst>
          <pc:docMk/>
          <pc:sldMk cId="273846800" sldId="389"/>
        </pc:sldMkLst>
      </pc:sldChg>
      <pc:sldChg chg="modSp add del mod">
        <pc:chgData name="Kulinich Bohdan" userId="48e65c9f34e137d0" providerId="LiveId" clId="{6A070D05-A3F7-4D39-B14E-582A1E0AF221}" dt="2020-05-22T04:40:06.717" v="1221" actId="47"/>
        <pc:sldMkLst>
          <pc:docMk/>
          <pc:sldMk cId="2529177141" sldId="391"/>
        </pc:sldMkLst>
      </pc:sldChg>
      <pc:sldChg chg="addSp modSp mod modAnim">
        <pc:chgData name="Kulinich Bohdan" userId="48e65c9f34e137d0" providerId="LiveId" clId="{6A070D05-A3F7-4D39-B14E-582A1E0AF221}" dt="2020-05-22T13:09:35.324" v="2121"/>
        <pc:sldMkLst>
          <pc:docMk/>
          <pc:sldMk cId="1540853477" sldId="392"/>
        </pc:sldMkLst>
      </pc:sldChg>
      <pc:sldChg chg="modSp mod">
        <pc:chgData name="Kulinich Bohdan" userId="48e65c9f34e137d0" providerId="LiveId" clId="{6A070D05-A3F7-4D39-B14E-582A1E0AF221}" dt="2020-05-22T15:39:34.245" v="3466" actId="20577"/>
        <pc:sldMkLst>
          <pc:docMk/>
          <pc:sldMk cId="2475751100" sldId="395"/>
        </pc:sldMkLst>
      </pc:sldChg>
      <pc:sldChg chg="addSp delSp modSp mod delAnim modAnim">
        <pc:chgData name="Kulinich Bohdan" userId="48e65c9f34e137d0" providerId="LiveId" clId="{6A070D05-A3F7-4D39-B14E-582A1E0AF221}" dt="2020-05-22T06:26:42.334" v="1717" actId="14429"/>
        <pc:sldMkLst>
          <pc:docMk/>
          <pc:sldMk cId="1720957842" sldId="397"/>
        </pc:sldMkLst>
      </pc:sldChg>
      <pc:sldChg chg="addSp delSp modSp add mod delAnim modAnim">
        <pc:chgData name="Kulinich Bohdan" userId="48e65c9f34e137d0" providerId="LiveId" clId="{6A070D05-A3F7-4D39-B14E-582A1E0AF221}" dt="2020-05-22T15:03:06.264" v="2515"/>
        <pc:sldMkLst>
          <pc:docMk/>
          <pc:sldMk cId="20049331" sldId="402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1812610545" sldId="419"/>
        </pc:sldMkLst>
      </pc:sldChg>
      <pc:sldChg chg="del">
        <pc:chgData name="Kulinich Bohdan" userId="48e65c9f34e137d0" providerId="LiveId" clId="{6A070D05-A3F7-4D39-B14E-582A1E0AF221}" dt="2020-05-22T03:16:12.888" v="18" actId="47"/>
        <pc:sldMkLst>
          <pc:docMk/>
          <pc:sldMk cId="3150744275" sldId="455"/>
        </pc:sldMkLst>
      </pc:sldChg>
      <pc:sldChg chg="addSp delSp modSp mod delAnim modAnim">
        <pc:chgData name="Kulinich Bohdan" userId="48e65c9f34e137d0" providerId="LiveId" clId="{6A070D05-A3F7-4D39-B14E-582A1E0AF221}" dt="2020-05-22T14:55:04.970" v="2290"/>
        <pc:sldMkLst>
          <pc:docMk/>
          <pc:sldMk cId="34881549" sldId="460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3596801226" sldId="461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3133987423" sldId="462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1214643769" sldId="463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248116186" sldId="464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3070003705" sldId="465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802395089" sldId="468"/>
        </pc:sldMkLst>
      </pc:sldChg>
      <pc:sldChg chg="del">
        <pc:chgData name="Kulinich Bohdan" userId="48e65c9f34e137d0" providerId="LiveId" clId="{6A070D05-A3F7-4D39-B14E-582A1E0AF221}" dt="2020-05-22T04:32:33.519" v="891" actId="47"/>
        <pc:sldMkLst>
          <pc:docMk/>
          <pc:sldMk cId="2353406403" sldId="469"/>
        </pc:sldMkLst>
      </pc:sldChg>
      <pc:sldChg chg="addSp delSp modSp mod delAnim modAnim">
        <pc:chgData name="Kulinich Bohdan" userId="48e65c9f34e137d0" providerId="LiveId" clId="{6A070D05-A3F7-4D39-B14E-582A1E0AF221}" dt="2020-05-22T06:58:07.402" v="1955" actId="20577"/>
        <pc:sldMkLst>
          <pc:docMk/>
          <pc:sldMk cId="371719522" sldId="470"/>
        </pc:sldMkLst>
      </pc:sldChg>
      <pc:sldChg chg="add">
        <pc:chgData name="Kulinich Bohdan" userId="48e65c9f34e137d0" providerId="LiveId" clId="{6A070D05-A3F7-4D39-B14E-582A1E0AF221}" dt="2020-05-22T03:16:10.498" v="17"/>
        <pc:sldMkLst>
          <pc:docMk/>
          <pc:sldMk cId="3578168898" sldId="471"/>
        </pc:sldMkLst>
      </pc:sldChg>
      <pc:sldChg chg="addSp delSp modSp add mod ord delAnim modAnim">
        <pc:chgData name="Kulinich Bohdan" userId="48e65c9f34e137d0" providerId="LiveId" clId="{6A070D05-A3F7-4D39-B14E-582A1E0AF221}" dt="2020-05-22T04:32:25.815" v="890"/>
        <pc:sldMkLst>
          <pc:docMk/>
          <pc:sldMk cId="1479740021" sldId="472"/>
        </pc:sldMkLst>
      </pc:sldChg>
      <pc:sldChg chg="addSp delSp modSp add del mod delAnim modAnim">
        <pc:chgData name="Kulinich Bohdan" userId="48e65c9f34e137d0" providerId="LiveId" clId="{6A070D05-A3F7-4D39-B14E-582A1E0AF221}" dt="2020-05-22T12:18:49.497" v="1956" actId="47"/>
        <pc:sldMkLst>
          <pc:docMk/>
          <pc:sldMk cId="67886976" sldId="473"/>
        </pc:sldMkLst>
      </pc:sldChg>
      <pc:sldChg chg="addSp delSp modSp add del mod delAnim modAnim">
        <pc:chgData name="Kulinich Bohdan" userId="48e65c9f34e137d0" providerId="LiveId" clId="{6A070D05-A3F7-4D39-B14E-582A1E0AF221}" dt="2020-05-22T06:16:31.097" v="1590" actId="47"/>
        <pc:sldMkLst>
          <pc:docMk/>
          <pc:sldMk cId="712844964" sldId="473"/>
        </pc:sldMkLst>
      </pc:sldChg>
      <pc:sldChg chg="addSp delSp modSp new del mod modAnim">
        <pc:chgData name="Kulinich Bohdan" userId="48e65c9f34e137d0" providerId="LiveId" clId="{6A070D05-A3F7-4D39-B14E-582A1E0AF221}" dt="2020-05-22T04:32:33.519" v="891" actId="47"/>
        <pc:sldMkLst>
          <pc:docMk/>
          <pc:sldMk cId="859046148" sldId="473"/>
        </pc:sldMkLst>
      </pc:sldChg>
      <pc:sldChg chg="addSp delSp modSp add del mod delAnim modAnim">
        <pc:chgData name="Kulinich Bohdan" userId="48e65c9f34e137d0" providerId="LiveId" clId="{6A070D05-A3F7-4D39-B14E-582A1E0AF221}" dt="2020-05-22T06:43:06.896" v="1718" actId="47"/>
        <pc:sldMkLst>
          <pc:docMk/>
          <pc:sldMk cId="1220668983" sldId="473"/>
        </pc:sldMkLst>
      </pc:sldChg>
      <pc:sldChg chg="new del">
        <pc:chgData name="Kulinich Bohdan" userId="48e65c9f34e137d0" providerId="LiveId" clId="{6A070D05-A3F7-4D39-B14E-582A1E0AF221}" dt="2020-05-22T14:55:22.930" v="2291" actId="47"/>
        <pc:sldMkLst>
          <pc:docMk/>
          <pc:sldMk cId="2242069602" sldId="473"/>
        </pc:sldMkLst>
      </pc:sldChg>
      <pc:sldChg chg="addSp delSp modSp add del mod delAnim modAnim">
        <pc:chgData name="Kulinich Bohdan" userId="48e65c9f34e137d0" providerId="LiveId" clId="{6A070D05-A3F7-4D39-B14E-582A1E0AF221}" dt="2020-05-22T13:09:46.486" v="2122" actId="47"/>
        <pc:sldMkLst>
          <pc:docMk/>
          <pc:sldMk cId="3194649416" sldId="473"/>
        </pc:sldMkLst>
      </pc:sldChg>
      <pc:sldChg chg="new del">
        <pc:chgData name="Kulinich Bohdan" userId="48e65c9f34e137d0" providerId="LiveId" clId="{6A070D05-A3F7-4D39-B14E-582A1E0AF221}" dt="2020-05-22T12:24:23.993" v="2101" actId="680"/>
        <pc:sldMkLst>
          <pc:docMk/>
          <pc:sldMk cId="3759347593" sldId="473"/>
        </pc:sldMkLst>
      </pc:sldChg>
      <pc:sldChg chg="add del">
        <pc:chgData name="Kulinich Bohdan" userId="48e65c9f34e137d0" providerId="LiveId" clId="{6A070D05-A3F7-4D39-B14E-582A1E0AF221}" dt="2020-05-22T05:21:25.661" v="1439"/>
        <pc:sldMkLst>
          <pc:docMk/>
          <pc:sldMk cId="44210732" sldId="474"/>
        </pc:sldMkLst>
      </pc:sldChg>
      <pc:sldChg chg="addSp delSp modSp add del mod addAnim delAnim modAnim">
        <pc:chgData name="Kulinich Bohdan" userId="48e65c9f34e137d0" providerId="LiveId" clId="{6A070D05-A3F7-4D39-B14E-582A1E0AF221}" dt="2020-05-22T15:24:25.268" v="2846" actId="47"/>
        <pc:sldMkLst>
          <pc:docMk/>
          <pc:sldMk cId="3395377598" sldId="474"/>
        </pc:sldMkLst>
      </pc:sldChg>
      <pc:sldChg chg="addSp delSp modSp add del mod delAnim modAnim">
        <pc:chgData name="Kulinich Bohdan" userId="48e65c9f34e137d0" providerId="LiveId" clId="{6A070D05-A3F7-4D39-B14E-582A1E0AF221}" dt="2020-05-22T15:24:35.833" v="2847" actId="47"/>
        <pc:sldMkLst>
          <pc:docMk/>
          <pc:sldMk cId="3781610775" sldId="475"/>
        </pc:sldMkLst>
      </pc:sldChg>
    </pc:docChg>
  </pc:docChgLst>
  <pc:docChgLst>
    <pc:chgData name="Kulinich Bohdan" userId="48e65c9f34e137d0" providerId="LiveId" clId="{219F75D6-A713-CB49-A617-D0E0C5153852}"/>
    <pc:docChg chg="modSld">
      <pc:chgData name="Kulinich Bohdan" userId="48e65c9f34e137d0" providerId="LiveId" clId="{219F75D6-A713-CB49-A617-D0E0C5153852}" dt="2025-01-30T14:00:31.362" v="5" actId="14429"/>
      <pc:docMkLst>
        <pc:docMk/>
      </pc:docMkLst>
      <pc:sldChg chg="modSp mod">
        <pc:chgData name="Kulinich Bohdan" userId="48e65c9f34e137d0" providerId="LiveId" clId="{219F75D6-A713-CB49-A617-D0E0C5153852}" dt="2025-01-30T14:00:31.362" v="5" actId="14429"/>
        <pc:sldMkLst>
          <pc:docMk/>
          <pc:sldMk cId="2055349051" sldId="476"/>
        </pc:sldMkLst>
        <pc:spChg chg="mod">
          <ac:chgData name="Kulinich Bohdan" userId="48e65c9f34e137d0" providerId="LiveId" clId="{219F75D6-A713-CB49-A617-D0E0C5153852}" dt="2025-01-30T14:00:28.838" v="4" actId="20577"/>
          <ac:spMkLst>
            <pc:docMk/>
            <pc:sldMk cId="2055349051" sldId="476"/>
            <ac:spMk id="36" creationId="{68A23D7F-C868-4F20-AA15-37887754DFAF}"/>
          </ac:spMkLst>
        </pc:spChg>
        <pc:spChg chg="mod modVis">
          <ac:chgData name="Kulinich Bohdan" userId="48e65c9f34e137d0" providerId="LiveId" clId="{219F75D6-A713-CB49-A617-D0E0C5153852}" dt="2025-01-30T14:00:31.362" v="5" actId="14429"/>
          <ac:spMkLst>
            <pc:docMk/>
            <pc:sldMk cId="2055349051" sldId="476"/>
            <ac:spMk id="65" creationId="{6995FDB1-83B1-4B32-ACC9-9DAB0E6BD1CA}"/>
          </ac:spMkLst>
        </pc:spChg>
      </pc:sldChg>
    </pc:docChg>
  </pc:docChgLst>
  <pc:docChgLst>
    <pc:chgData name="Kulinich Bohdan" userId="48e65c9f34e137d0" providerId="LiveId" clId="{4F4595B0-F631-4D75-B48D-EA7476EA3CC6}"/>
    <pc:docChg chg="undo custSel addSld delSld modSld sldOrd">
      <pc:chgData name="Kulinich Bohdan" userId="48e65c9f34e137d0" providerId="LiveId" clId="{4F4595B0-F631-4D75-B48D-EA7476EA3CC6}" dt="2020-02-07T09:47:51.861" v="7466" actId="20577"/>
      <pc:docMkLst>
        <pc:docMk/>
      </pc:docMkLst>
      <pc:sldChg chg="modSp">
        <pc:chgData name="Kulinich Bohdan" userId="48e65c9f34e137d0" providerId="LiveId" clId="{4F4595B0-F631-4D75-B48D-EA7476EA3CC6}" dt="2020-01-27T10:23:53.994" v="5" actId="1076"/>
        <pc:sldMkLst>
          <pc:docMk/>
          <pc:sldMk cId="1088591982" sldId="256"/>
        </pc:sldMkLst>
      </pc:sldChg>
      <pc:sldChg chg="addSp modSp modAnim">
        <pc:chgData name="Kulinich Bohdan" userId="48e65c9f34e137d0" providerId="LiveId" clId="{4F4595B0-F631-4D75-B48D-EA7476EA3CC6}" dt="2020-01-31T20:28:07.738" v="7465" actId="20577"/>
        <pc:sldMkLst>
          <pc:docMk/>
          <pc:sldMk cId="2889811499" sldId="366"/>
        </pc:sldMkLst>
      </pc:sldChg>
      <pc:sldChg chg="addSp delSp modSp delAnim modAnim">
        <pc:chgData name="Kulinich Bohdan" userId="48e65c9f34e137d0" providerId="LiveId" clId="{4F4595B0-F631-4D75-B48D-EA7476EA3CC6}" dt="2020-01-29T12:11:02.797" v="2007"/>
        <pc:sldMkLst>
          <pc:docMk/>
          <pc:sldMk cId="948890182" sldId="367"/>
        </pc:sldMkLst>
      </pc:sldChg>
      <pc:sldChg chg="addSp delSp modSp ord delAnim modAnim">
        <pc:chgData name="Kulinich Bohdan" userId="48e65c9f34e137d0" providerId="LiveId" clId="{4F4595B0-F631-4D75-B48D-EA7476EA3CC6}" dt="2020-01-30T08:02:35.919" v="5241" actId="14100"/>
        <pc:sldMkLst>
          <pc:docMk/>
          <pc:sldMk cId="1743156989" sldId="368"/>
        </pc:sldMkLst>
      </pc:sldChg>
      <pc:sldChg chg="addSp delSp modSp ord addAnim delAnim modAnim">
        <pc:chgData name="Kulinich Bohdan" userId="48e65c9f34e137d0" providerId="LiveId" clId="{4F4595B0-F631-4D75-B48D-EA7476EA3CC6}" dt="2020-01-30T08:20:03.669" v="5286"/>
        <pc:sldMkLst>
          <pc:docMk/>
          <pc:sldMk cId="3041926346" sldId="369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3807911934" sldId="370"/>
        </pc:sldMkLst>
      </pc:sldChg>
      <pc:sldChg chg="addSp delSp modSp ord modTransition addAnim delAnim modAnim">
        <pc:chgData name="Kulinich Bohdan" userId="48e65c9f34e137d0" providerId="LiveId" clId="{4F4595B0-F631-4D75-B48D-EA7476EA3CC6}" dt="2020-01-30T08:24:35.604" v="5288" actId="20578"/>
        <pc:sldMkLst>
          <pc:docMk/>
          <pc:sldMk cId="209467062" sldId="371"/>
        </pc:sldMkLst>
      </pc:sldChg>
      <pc:sldChg chg="modSp del">
        <pc:chgData name="Kulinich Bohdan" userId="48e65c9f34e137d0" providerId="LiveId" clId="{4F4595B0-F631-4D75-B48D-EA7476EA3CC6}" dt="2020-01-30T08:36:16.363" v="5289" actId="47"/>
        <pc:sldMkLst>
          <pc:docMk/>
          <pc:sldMk cId="2369868199" sldId="372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96943638" sldId="37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192949742" sldId="37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363047467" sldId="376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897753581" sldId="380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324434040" sldId="381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973292121" sldId="382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236284322" sldId="383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616573316" sldId="38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473902849" sldId="38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022098799" sldId="386"/>
        </pc:sldMkLst>
      </pc:sldChg>
      <pc:sldChg chg="addSp delSp modSp delAnim modAnim">
        <pc:chgData name="Kulinich Bohdan" userId="48e65c9f34e137d0" providerId="LiveId" clId="{4F4595B0-F631-4D75-B48D-EA7476EA3CC6}" dt="2020-01-30T09:27:08.913" v="5437"/>
        <pc:sldMkLst>
          <pc:docMk/>
          <pc:sldMk cId="1851933935" sldId="387"/>
        </pc:sldMkLst>
      </pc:sldChg>
      <pc:sldChg chg="addSp delSp modSp delAnim modAnim">
        <pc:chgData name="Kulinich Bohdan" userId="48e65c9f34e137d0" providerId="LiveId" clId="{4F4595B0-F631-4D75-B48D-EA7476EA3CC6}" dt="2020-01-30T10:30:07.222" v="5733"/>
        <pc:sldMkLst>
          <pc:docMk/>
          <pc:sldMk cId="1256064280" sldId="388"/>
        </pc:sldMkLst>
      </pc:sldChg>
      <pc:sldChg chg="addSp delSp modSp delAnim modAnim">
        <pc:chgData name="Kulinich Bohdan" userId="48e65c9f34e137d0" providerId="LiveId" clId="{4F4595B0-F631-4D75-B48D-EA7476EA3CC6}" dt="2020-01-30T10:31:31.484" v="5843"/>
        <pc:sldMkLst>
          <pc:docMk/>
          <pc:sldMk cId="273846800" sldId="389"/>
        </pc:sldMkLst>
      </pc:sldChg>
      <pc:sldChg chg="addSp delSp modSp delAnim modAnim">
        <pc:chgData name="Kulinich Bohdan" userId="48e65c9f34e137d0" providerId="LiveId" clId="{4F4595B0-F631-4D75-B48D-EA7476EA3CC6}" dt="2020-01-30T11:54:31.006" v="6137"/>
        <pc:sldMkLst>
          <pc:docMk/>
          <pc:sldMk cId="2529177141" sldId="391"/>
        </pc:sldMkLst>
      </pc:sldChg>
      <pc:sldChg chg="addSp delSp modSp delAnim modAnim">
        <pc:chgData name="Kulinich Bohdan" userId="48e65c9f34e137d0" providerId="LiveId" clId="{4F4595B0-F631-4D75-B48D-EA7476EA3CC6}" dt="2020-01-30T18:08:44.934" v="6362"/>
        <pc:sldMkLst>
          <pc:docMk/>
          <pc:sldMk cId="1540853477" sldId="392"/>
        </pc:sldMkLst>
      </pc:sldChg>
      <pc:sldChg chg="addSp delSp modSp delAnim modAnim">
        <pc:chgData name="Kulinich Bohdan" userId="48e65c9f34e137d0" providerId="LiveId" clId="{4F4595B0-F631-4D75-B48D-EA7476EA3CC6}" dt="2020-01-30T18:11:17.133" v="6533"/>
        <pc:sldMkLst>
          <pc:docMk/>
          <pc:sldMk cId="2324379613" sldId="393"/>
        </pc:sldMkLst>
      </pc:sldChg>
      <pc:sldChg chg="addSp delSp modSp delAnim modAnim">
        <pc:chgData name="Kulinich Bohdan" userId="48e65c9f34e137d0" providerId="LiveId" clId="{4F4595B0-F631-4D75-B48D-EA7476EA3CC6}" dt="2020-01-31T12:20:39.176" v="6849"/>
        <pc:sldMkLst>
          <pc:docMk/>
          <pc:sldMk cId="4071669346" sldId="394"/>
        </pc:sldMkLst>
      </pc:sldChg>
      <pc:sldChg chg="modSp add modTransition">
        <pc:chgData name="Kulinich Bohdan" userId="48e65c9f34e137d0" providerId="LiveId" clId="{4F4595B0-F631-4D75-B48D-EA7476EA3CC6}" dt="2020-02-07T09:47:51.861" v="7466" actId="20577"/>
        <pc:sldMkLst>
          <pc:docMk/>
          <pc:sldMk cId="2475751100" sldId="395"/>
        </pc:sldMkLst>
      </pc:sldChg>
      <pc:sldChg chg="del">
        <pc:chgData name="Kulinich Bohdan" userId="48e65c9f34e137d0" providerId="LiveId" clId="{4F4595B0-F631-4D75-B48D-EA7476EA3CC6}" dt="2020-01-31T13:03:42.996" v="7197" actId="47"/>
        <pc:sldMkLst>
          <pc:docMk/>
          <pc:sldMk cId="880027360" sldId="396"/>
        </pc:sldMkLst>
      </pc:sldChg>
      <pc:sldChg chg="addSp delSp modSp delAnim modAnim">
        <pc:chgData name="Kulinich Bohdan" userId="48e65c9f34e137d0" providerId="LiveId" clId="{4F4595B0-F631-4D75-B48D-EA7476EA3CC6}" dt="2020-01-30T11:27:13.641" v="5963"/>
        <pc:sldMkLst>
          <pc:docMk/>
          <pc:sldMk cId="1720957842" sldId="397"/>
        </pc:sldMkLst>
      </pc:sldChg>
      <pc:sldChg chg="add del">
        <pc:chgData name="Kulinich Bohdan" userId="48e65c9f34e137d0" providerId="LiveId" clId="{4F4595B0-F631-4D75-B48D-EA7476EA3CC6}" dt="2020-01-30T08:36:16.363" v="5289" actId="47"/>
        <pc:sldMkLst>
          <pc:docMk/>
          <pc:sldMk cId="2225953386" sldId="398"/>
        </pc:sldMkLst>
      </pc:sldChg>
      <pc:sldChg chg="add del">
        <pc:chgData name="Kulinich Bohdan" userId="48e65c9f34e137d0" providerId="LiveId" clId="{4F4595B0-F631-4D75-B48D-EA7476EA3CC6}" dt="2020-01-29T11:55:43.310" v="1705" actId="47"/>
        <pc:sldMkLst>
          <pc:docMk/>
          <pc:sldMk cId="4035072925" sldId="399"/>
        </pc:sldMkLst>
      </pc:sldChg>
      <pc:sldChg chg="addSp delSp modSp add delAnim modAnim">
        <pc:chgData name="Kulinich Bohdan" userId="48e65c9f34e137d0" providerId="LiveId" clId="{4F4595B0-F631-4D75-B48D-EA7476EA3CC6}" dt="2020-01-30T05:55:44.883" v="5173" actId="208"/>
        <pc:sldMkLst>
          <pc:docMk/>
          <pc:sldMk cId="1139478696" sldId="400"/>
        </pc:sldMkLst>
      </pc:sldChg>
      <pc:sldChg chg="addSp delSp modSp add modTransition delAnim modAnim">
        <pc:chgData name="Kulinich Bohdan" userId="48e65c9f34e137d0" providerId="LiveId" clId="{4F4595B0-F631-4D75-B48D-EA7476EA3CC6}" dt="2020-01-29T11:09:34.338" v="1178"/>
        <pc:sldMkLst>
          <pc:docMk/>
          <pc:sldMk cId="297872628" sldId="401"/>
        </pc:sldMkLst>
      </pc:sldChg>
      <pc:sldChg chg="addSp delSp modSp add modTransition delAnim modAnim">
        <pc:chgData name="Kulinich Bohdan" userId="48e65c9f34e137d0" providerId="LiveId" clId="{4F4595B0-F631-4D75-B48D-EA7476EA3CC6}" dt="2020-01-29T11:53:22.789" v="1702" actId="693"/>
        <pc:sldMkLst>
          <pc:docMk/>
          <pc:sldMk cId="2108240046" sldId="402"/>
        </pc:sldMkLst>
      </pc:sldChg>
      <pc:sldChg chg="addSp delSp modSp add addAnim delAnim modAnim">
        <pc:chgData name="Kulinich Bohdan" userId="48e65c9f34e137d0" providerId="LiveId" clId="{4F4595B0-F631-4D75-B48D-EA7476EA3CC6}" dt="2020-01-30T07:52:46.654" v="5174" actId="1076"/>
        <pc:sldMkLst>
          <pc:docMk/>
          <pc:sldMk cId="2675362017" sldId="403"/>
        </pc:sldMkLst>
      </pc:sldChg>
      <pc:sldChg chg="add del">
        <pc:chgData name="Kulinich Bohdan" userId="48e65c9f34e137d0" providerId="LiveId" clId="{4F4595B0-F631-4D75-B48D-EA7476EA3CC6}" dt="2020-01-29T18:43:37.091" v="3115" actId="47"/>
        <pc:sldMkLst>
          <pc:docMk/>
          <pc:sldMk cId="368202282" sldId="404"/>
        </pc:sldMkLst>
      </pc:sldChg>
      <pc:sldChg chg="addSp modSp add modTransition modAnim">
        <pc:chgData name="Kulinich Bohdan" userId="48e65c9f34e137d0" providerId="LiveId" clId="{4F4595B0-F631-4D75-B48D-EA7476EA3CC6}" dt="2020-01-29T21:16:23.862" v="4911" actId="1076"/>
        <pc:sldMkLst>
          <pc:docMk/>
          <pc:sldMk cId="1681526688" sldId="404"/>
        </pc:sldMkLst>
      </pc:sldChg>
      <pc:sldChg chg="add del">
        <pc:chgData name="Kulinich Bohdan" userId="48e65c9f34e137d0" providerId="LiveId" clId="{4F4595B0-F631-4D75-B48D-EA7476EA3CC6}" dt="2020-01-29T20:57:23.740" v="4549"/>
        <pc:sldMkLst>
          <pc:docMk/>
          <pc:sldMk cId="746253274" sldId="405"/>
        </pc:sldMkLst>
      </pc:sldChg>
      <pc:sldChg chg="addSp delSp modSp add del delAnim modAnim">
        <pc:chgData name="Kulinich Bohdan" userId="48e65c9f34e137d0" providerId="LiveId" clId="{4F4595B0-F631-4D75-B48D-EA7476EA3CC6}" dt="2020-01-30T08:36:18.441" v="5290" actId="47"/>
        <pc:sldMkLst>
          <pc:docMk/>
          <pc:sldMk cId="4231826833" sldId="405"/>
        </pc:sldMkLst>
      </pc:sldChg>
    </pc:docChg>
  </pc:docChgLst>
  <pc:docChgLst>
    <pc:chgData name="Kulinich Bohdan" userId="48e65c9f34e137d0" providerId="LiveId" clId="{5F1719DF-9111-40D5-BB90-D5A453CF7734}"/>
    <pc:docChg chg="undo redo custSel addSld delSld modSld sldOrd modMainMaster">
      <pc:chgData name="Kulinich Bohdan" userId="48e65c9f34e137d0" providerId="LiveId" clId="{5F1719DF-9111-40D5-BB90-D5A453CF7734}" dt="2020-01-27T09:00:10.687" v="13426" actId="47"/>
      <pc:docMkLst>
        <pc:docMk/>
      </pc:docMkLst>
      <pc:sldChg chg="modSp modTransition modAnim">
        <pc:chgData name="Kulinich Bohdan" userId="48e65c9f34e137d0" providerId="LiveId" clId="{5F1719DF-9111-40D5-BB90-D5A453CF7734}" dt="2020-01-05T17:15:43.255" v="61"/>
        <pc:sldMkLst>
          <pc:docMk/>
          <pc:sldMk cId="1088591982" sldId="256"/>
        </pc:sldMkLst>
      </pc:sldChg>
      <pc:sldChg chg="add del modTransition">
        <pc:chgData name="Kulinich Bohdan" userId="48e65c9f34e137d0" providerId="LiveId" clId="{5F1719DF-9111-40D5-BB90-D5A453CF7734}" dt="2020-01-25T09:43:01.704" v="12741" actId="47"/>
        <pc:sldMkLst>
          <pc:docMk/>
          <pc:sldMk cId="4006822545" sldId="285"/>
        </pc:sldMkLst>
      </pc:sldChg>
      <pc:sldChg chg="del modTransition">
        <pc:chgData name="Kulinich Bohdan" userId="48e65c9f34e137d0" providerId="LiveId" clId="{5F1719DF-9111-40D5-BB90-D5A453CF7734}" dt="2020-01-05T17:16:00.969" v="67" actId="47"/>
        <pc:sldMkLst>
          <pc:docMk/>
          <pc:sldMk cId="1613192009" sldId="365"/>
        </pc:sldMkLst>
      </pc:sldChg>
      <pc:sldChg chg="modSp modTransition">
        <pc:chgData name="Kulinich Bohdan" userId="48e65c9f34e137d0" providerId="LiveId" clId="{5F1719DF-9111-40D5-BB90-D5A453CF7734}" dt="2020-01-25T09:51:20.854" v="12824" actId="20577"/>
        <pc:sldMkLst>
          <pc:docMk/>
          <pc:sldMk cId="2889811499" sldId="366"/>
        </pc:sldMkLst>
      </pc:sldChg>
      <pc:sldChg chg="addSp delSp modSp add modTransition addAnim delAnim modAnim">
        <pc:chgData name="Kulinich Bohdan" userId="48e65c9f34e137d0" providerId="LiveId" clId="{5F1719DF-9111-40D5-BB90-D5A453CF7734}" dt="2020-01-09T08:17:48.466" v="944" actId="14100"/>
        <pc:sldMkLst>
          <pc:docMk/>
          <pc:sldMk cId="948890182" sldId="367"/>
        </pc:sldMkLst>
      </pc:sldChg>
      <pc:sldChg chg="addSp delSp modSp delAnim modAnim">
        <pc:chgData name="Kulinich Bohdan" userId="48e65c9f34e137d0" providerId="LiveId" clId="{5F1719DF-9111-40D5-BB90-D5A453CF7734}" dt="2020-01-14T12:29:53.189" v="2844"/>
        <pc:sldMkLst>
          <pc:docMk/>
          <pc:sldMk cId="1743156989" sldId="368"/>
        </pc:sldMkLst>
      </pc:sldChg>
      <pc:sldChg chg="delSp modSp add ord delAnim">
        <pc:chgData name="Kulinich Bohdan" userId="48e65c9f34e137d0" providerId="LiveId" clId="{5F1719DF-9111-40D5-BB90-D5A453CF7734}" dt="2020-01-12T11:05:58.942" v="1812" actId="1076"/>
        <pc:sldMkLst>
          <pc:docMk/>
          <pc:sldMk cId="3041926346" sldId="369"/>
        </pc:sldMkLst>
      </pc:sldChg>
      <pc:sldChg chg="addSp delSp modSp delAnim modAnim">
        <pc:chgData name="Kulinich Bohdan" userId="48e65c9f34e137d0" providerId="LiveId" clId="{5F1719DF-9111-40D5-BB90-D5A453CF7734}" dt="2020-01-15T08:35:28.981" v="2889" actId="478"/>
        <pc:sldMkLst>
          <pc:docMk/>
          <pc:sldMk cId="3807911934" sldId="370"/>
        </pc:sldMkLst>
      </pc:sldChg>
      <pc:sldChg chg="addSp modSp modAnim">
        <pc:chgData name="Kulinich Bohdan" userId="48e65c9f34e137d0" providerId="LiveId" clId="{5F1719DF-9111-40D5-BB90-D5A453CF7734}" dt="2020-01-14T12:23:20.564" v="2811" actId="207"/>
        <pc:sldMkLst>
          <pc:docMk/>
          <pc:sldMk cId="209467062" sldId="371"/>
        </pc:sldMkLst>
      </pc:sldChg>
      <pc:sldChg chg="addSp delSp modSp modAnim">
        <pc:chgData name="Kulinich Bohdan" userId="48e65c9f34e137d0" providerId="LiveId" clId="{5F1719DF-9111-40D5-BB90-D5A453CF7734}" dt="2020-01-13T09:51:00.544" v="2493" actId="20577"/>
        <pc:sldMkLst>
          <pc:docMk/>
          <pc:sldMk cId="2369868199" sldId="372"/>
        </pc:sldMkLst>
      </pc:sldChg>
      <pc:sldChg chg="addSp delSp modSp add del addAnim delAnim modAnim">
        <pc:chgData name="Kulinich Bohdan" userId="48e65c9f34e137d0" providerId="LiveId" clId="{5F1719DF-9111-40D5-BB90-D5A453CF7734}" dt="2020-01-13T08:47:06.696" v="2087" actId="47"/>
        <pc:sldMkLst>
          <pc:docMk/>
          <pc:sldMk cId="411541629" sldId="373"/>
        </pc:sldMkLst>
      </pc:sldChg>
      <pc:sldChg chg="addSp delSp modSp add del">
        <pc:chgData name="Kulinich Bohdan" userId="48e65c9f34e137d0" providerId="LiveId" clId="{5F1719DF-9111-40D5-BB90-D5A453CF7734}" dt="2020-01-13T08:40:25.720" v="1970" actId="47"/>
        <pc:sldMkLst>
          <pc:docMk/>
          <pc:sldMk cId="151285350" sldId="374"/>
        </pc:sldMkLst>
      </pc:sldChg>
      <pc:sldChg chg="addSp delSp modSp add delAnim modAnim">
        <pc:chgData name="Kulinich Bohdan" userId="48e65c9f34e137d0" providerId="LiveId" clId="{5F1719DF-9111-40D5-BB90-D5A453CF7734}" dt="2020-01-15T10:03:58.441" v="3648" actId="20577"/>
        <pc:sldMkLst>
          <pc:docMk/>
          <pc:sldMk cId="496943638" sldId="374"/>
        </pc:sldMkLst>
      </pc:sldChg>
      <pc:sldChg chg="add del">
        <pc:chgData name="Kulinich Bohdan" userId="48e65c9f34e137d0" providerId="LiveId" clId="{5F1719DF-9111-40D5-BB90-D5A453CF7734}" dt="2020-01-13T08:44:11.880" v="2050" actId="47"/>
        <pc:sldMkLst>
          <pc:docMk/>
          <pc:sldMk cId="3419551629" sldId="374"/>
        </pc:sldMkLst>
      </pc:sldChg>
      <pc:sldChg chg="addSp delSp modSp add del delAnim modAnim">
        <pc:chgData name="Kulinich Bohdan" userId="48e65c9f34e137d0" providerId="LiveId" clId="{5F1719DF-9111-40D5-BB90-D5A453CF7734}" dt="2020-01-13T09:58:03.897" v="2505" actId="47"/>
        <pc:sldMkLst>
          <pc:docMk/>
          <pc:sldMk cId="528448480" sldId="375"/>
        </pc:sldMkLst>
      </pc:sldChg>
      <pc:sldChg chg="addSp delSp modSp delAnim modAnim">
        <pc:chgData name="Kulinich Bohdan" userId="48e65c9f34e137d0" providerId="LiveId" clId="{5F1719DF-9111-40D5-BB90-D5A453CF7734}" dt="2020-01-15T13:27:28.382" v="4553"/>
        <pc:sldMkLst>
          <pc:docMk/>
          <pc:sldMk cId="4192949742" sldId="375"/>
        </pc:sldMkLst>
      </pc:sldChg>
      <pc:sldChg chg="addSp delSp modSp add del modTransition delAnim modAnim">
        <pc:chgData name="Kulinich Bohdan" userId="48e65c9f34e137d0" providerId="LiveId" clId="{5F1719DF-9111-40D5-BB90-D5A453CF7734}" dt="2020-01-15T08:33:31.679" v="2882" actId="47"/>
        <pc:sldMkLst>
          <pc:docMk/>
          <pc:sldMk cId="143067684" sldId="376"/>
        </pc:sldMkLst>
      </pc:sldChg>
      <pc:sldChg chg="addSp delSp modSp add modTransition modAnim">
        <pc:chgData name="Kulinich Bohdan" userId="48e65c9f34e137d0" providerId="LiveId" clId="{5F1719DF-9111-40D5-BB90-D5A453CF7734}" dt="2020-01-15T08:47:59.965" v="3044" actId="478"/>
        <pc:sldMkLst>
          <pc:docMk/>
          <pc:sldMk cId="2363047467" sldId="376"/>
        </pc:sldMkLst>
      </pc:sldChg>
      <pc:sldChg chg="addSp delSp modSp add del modTransition delAnim modAnim">
        <pc:chgData name="Kulinich Bohdan" userId="48e65c9f34e137d0" providerId="LiveId" clId="{5F1719DF-9111-40D5-BB90-D5A453CF7734}" dt="2020-01-15T09:29:13.659" v="3419" actId="47"/>
        <pc:sldMkLst>
          <pc:docMk/>
          <pc:sldMk cId="1055161319" sldId="377"/>
        </pc:sldMkLst>
      </pc:sldChg>
      <pc:sldChg chg="addSp delSp modSp add del modAnim">
        <pc:chgData name="Kulinich Bohdan" userId="48e65c9f34e137d0" providerId="LiveId" clId="{5F1719DF-9111-40D5-BB90-D5A453CF7734}" dt="2020-01-15T10:09:54.014" v="3662" actId="47"/>
        <pc:sldMkLst>
          <pc:docMk/>
          <pc:sldMk cId="1882888830" sldId="378"/>
        </pc:sldMkLst>
      </pc:sldChg>
      <pc:sldChg chg="addSp delSp modSp add del modAnim">
        <pc:chgData name="Kulinich Bohdan" userId="48e65c9f34e137d0" providerId="LiveId" clId="{5F1719DF-9111-40D5-BB90-D5A453CF7734}" dt="2020-01-15T10:09:55.217" v="3663" actId="47"/>
        <pc:sldMkLst>
          <pc:docMk/>
          <pc:sldMk cId="681969913" sldId="379"/>
        </pc:sldMkLst>
      </pc:sldChg>
      <pc:sldChg chg="add del">
        <pc:chgData name="Kulinich Bohdan" userId="48e65c9f34e137d0" providerId="LiveId" clId="{5F1719DF-9111-40D5-BB90-D5A453CF7734}" dt="2020-01-15T09:22:42.679" v="3354" actId="47"/>
        <pc:sldMkLst>
          <pc:docMk/>
          <pc:sldMk cId="977916268" sldId="379"/>
        </pc:sldMkLst>
      </pc:sldChg>
      <pc:sldChg chg="addSp delSp modSp add del addAnim delAnim">
        <pc:chgData name="Kulinich Bohdan" userId="48e65c9f34e137d0" providerId="LiveId" clId="{5F1719DF-9111-40D5-BB90-D5A453CF7734}" dt="2020-01-15T09:08:21.261" v="3138" actId="47"/>
        <pc:sldMkLst>
          <pc:docMk/>
          <pc:sldMk cId="2831271116" sldId="379"/>
        </pc:sldMkLst>
      </pc:sldChg>
      <pc:sldChg chg="addSp delSp modSp add modAnim">
        <pc:chgData name="Kulinich Bohdan" userId="48e65c9f34e137d0" providerId="LiveId" clId="{5F1719DF-9111-40D5-BB90-D5A453CF7734}" dt="2020-01-15T10:05:07.331" v="3661" actId="20577"/>
        <pc:sldMkLst>
          <pc:docMk/>
          <pc:sldMk cId="1897753581" sldId="380"/>
        </pc:sldMkLst>
      </pc:sldChg>
      <pc:sldChg chg="addSp delSp modSp add delAnim modAnim">
        <pc:chgData name="Kulinich Bohdan" userId="48e65c9f34e137d0" providerId="LiveId" clId="{5F1719DF-9111-40D5-BB90-D5A453CF7734}" dt="2020-01-15T14:35:18.774" v="5219" actId="167"/>
        <pc:sldMkLst>
          <pc:docMk/>
          <pc:sldMk cId="1324434040" sldId="381"/>
        </pc:sldMkLst>
      </pc:sldChg>
      <pc:sldChg chg="modSp add del modAnim">
        <pc:chgData name="Kulinich Bohdan" userId="48e65c9f34e137d0" providerId="LiveId" clId="{5F1719DF-9111-40D5-BB90-D5A453CF7734}" dt="2020-01-15T10:09:56.670" v="3664" actId="47"/>
        <pc:sldMkLst>
          <pc:docMk/>
          <pc:sldMk cId="2879308061" sldId="381"/>
        </pc:sldMkLst>
      </pc:sldChg>
      <pc:sldChg chg="addSp delSp modSp add modTransition modAnim">
        <pc:chgData name="Kulinich Bohdan" userId="48e65c9f34e137d0" providerId="LiveId" clId="{5F1719DF-9111-40D5-BB90-D5A453CF7734}" dt="2020-01-19T19:42:22.817" v="8037" actId="207"/>
        <pc:sldMkLst>
          <pc:docMk/>
          <pc:sldMk cId="1973292121" sldId="382"/>
        </pc:sldMkLst>
      </pc:sldChg>
      <pc:sldChg chg="addSp delSp modSp add delAnim modAnim">
        <pc:chgData name="Kulinich Bohdan" userId="48e65c9f34e137d0" providerId="LiveId" clId="{5F1719DF-9111-40D5-BB90-D5A453CF7734}" dt="2020-01-17T08:34:42.867" v="7268" actId="20577"/>
        <pc:sldMkLst>
          <pc:docMk/>
          <pc:sldMk cId="2236284322" sldId="383"/>
        </pc:sldMkLst>
      </pc:sldChg>
      <pc:sldChg chg="addSp delSp modSp delAnim modAnim">
        <pc:chgData name="Kulinich Bohdan" userId="48e65c9f34e137d0" providerId="LiveId" clId="{5F1719DF-9111-40D5-BB90-D5A453CF7734}" dt="2020-01-19T19:48:00.127" v="8071" actId="207"/>
        <pc:sldMkLst>
          <pc:docMk/>
          <pc:sldMk cId="2616573316" sldId="384"/>
        </pc:sldMkLst>
      </pc:sldChg>
      <pc:sldChg chg="addSp delSp modSp add delAnim modAnim">
        <pc:chgData name="Kulinich Bohdan" userId="48e65c9f34e137d0" providerId="LiveId" clId="{5F1719DF-9111-40D5-BB90-D5A453CF7734}" dt="2020-01-17T09:41:00.434" v="7270" actId="1076"/>
        <pc:sldMkLst>
          <pc:docMk/>
          <pc:sldMk cId="2473902849" sldId="385"/>
        </pc:sldMkLst>
      </pc:sldChg>
      <pc:sldChg chg="addSp delSp modSp add delAnim modAnim">
        <pc:chgData name="Kulinich Bohdan" userId="48e65c9f34e137d0" providerId="LiveId" clId="{5F1719DF-9111-40D5-BB90-D5A453CF7734}" dt="2020-01-20T11:35:01.951" v="9327" actId="1076"/>
        <pc:sldMkLst>
          <pc:docMk/>
          <pc:sldMk cId="4022098799" sldId="386"/>
        </pc:sldMkLst>
      </pc:sldChg>
      <pc:sldChg chg="addSp modSp add modAnim">
        <pc:chgData name="Kulinich Bohdan" userId="48e65c9f34e137d0" providerId="LiveId" clId="{5F1719DF-9111-40D5-BB90-D5A453CF7734}" dt="2020-01-21T21:41:01.119" v="9463" actId="20577"/>
        <pc:sldMkLst>
          <pc:docMk/>
          <pc:sldMk cId="1851933935" sldId="387"/>
        </pc:sldMkLst>
      </pc:sldChg>
      <pc:sldChg chg="addSp delSp modSp add del delAnim modAnim">
        <pc:chgData name="Kulinich Bohdan" userId="48e65c9f34e137d0" providerId="LiveId" clId="{5F1719DF-9111-40D5-BB90-D5A453CF7734}" dt="2020-01-20T11:27:25.824" v="9212" actId="47"/>
        <pc:sldMkLst>
          <pc:docMk/>
          <pc:sldMk cId="888139564" sldId="388"/>
        </pc:sldMkLst>
      </pc:sldChg>
      <pc:sldChg chg="addSp delSp modSp add delAnim modAnim">
        <pc:chgData name="Kulinich Bohdan" userId="48e65c9f34e137d0" providerId="LiveId" clId="{5F1719DF-9111-40D5-BB90-D5A453CF7734}" dt="2020-01-22T05:24:03.796" v="9694"/>
        <pc:sldMkLst>
          <pc:docMk/>
          <pc:sldMk cId="1256064280" sldId="388"/>
        </pc:sldMkLst>
      </pc:sldChg>
      <pc:sldChg chg="addSp delSp modSp add delAnim modAnim">
        <pc:chgData name="Kulinich Bohdan" userId="48e65c9f34e137d0" providerId="LiveId" clId="{5F1719DF-9111-40D5-BB90-D5A453CF7734}" dt="2020-01-22T05:52:44.823" v="9794"/>
        <pc:sldMkLst>
          <pc:docMk/>
          <pc:sldMk cId="273846800" sldId="389"/>
        </pc:sldMkLst>
      </pc:sldChg>
      <pc:sldChg chg="add del">
        <pc:chgData name="Kulinich Bohdan" userId="48e65c9f34e137d0" providerId="LiveId" clId="{5F1719DF-9111-40D5-BB90-D5A453CF7734}" dt="2020-01-20T11:27:23.223" v="9211" actId="47"/>
        <pc:sldMkLst>
          <pc:docMk/>
          <pc:sldMk cId="3780803316" sldId="389"/>
        </pc:sldMkLst>
      </pc:sldChg>
      <pc:sldChg chg="addSp delSp modSp add del delAnim modAnim">
        <pc:chgData name="Kulinich Bohdan" userId="48e65c9f34e137d0" providerId="LiveId" clId="{5F1719DF-9111-40D5-BB90-D5A453CF7734}" dt="2020-01-27T09:00:10.687" v="13426" actId="47"/>
        <pc:sldMkLst>
          <pc:docMk/>
          <pc:sldMk cId="3516963017" sldId="390"/>
        </pc:sldMkLst>
      </pc:sldChg>
      <pc:sldChg chg="addSp delSp modSp add addAnim delAnim modAnim">
        <pc:chgData name="Kulinich Bohdan" userId="48e65c9f34e137d0" providerId="LiveId" clId="{5F1719DF-9111-40D5-BB90-D5A453CF7734}" dt="2020-01-27T08:58:48.478" v="13422" actId="20577"/>
        <pc:sldMkLst>
          <pc:docMk/>
          <pc:sldMk cId="2529177141" sldId="391"/>
        </pc:sldMkLst>
      </pc:sldChg>
      <pc:sldChg chg="addSp delSp modSp add delAnim modAnim">
        <pc:chgData name="Kulinich Bohdan" userId="48e65c9f34e137d0" providerId="LiveId" clId="{5F1719DF-9111-40D5-BB90-D5A453CF7734}" dt="2020-01-27T08:58:52.045" v="13423" actId="20577"/>
        <pc:sldMkLst>
          <pc:docMk/>
          <pc:sldMk cId="1540853477" sldId="392"/>
        </pc:sldMkLst>
      </pc:sldChg>
      <pc:sldChg chg="addSp delSp modSp add delAnim modAnim">
        <pc:chgData name="Kulinich Bohdan" userId="48e65c9f34e137d0" providerId="LiveId" clId="{5F1719DF-9111-40D5-BB90-D5A453CF7734}" dt="2020-01-27T08:58:56.127" v="13424" actId="20577"/>
        <pc:sldMkLst>
          <pc:docMk/>
          <pc:sldMk cId="2324379613" sldId="393"/>
        </pc:sldMkLst>
      </pc:sldChg>
      <pc:sldChg chg="addSp delSp modSp add delAnim modAnim">
        <pc:chgData name="Kulinich Bohdan" userId="48e65c9f34e137d0" providerId="LiveId" clId="{5F1719DF-9111-40D5-BB90-D5A453CF7734}" dt="2020-01-27T08:58:59.995" v="13425" actId="20577"/>
        <pc:sldMkLst>
          <pc:docMk/>
          <pc:sldMk cId="4071669346" sldId="394"/>
        </pc:sldMkLst>
      </pc:sldChg>
      <pc:sldChg chg="addSp delSp modSp add del modAnim">
        <pc:chgData name="Kulinich Bohdan" userId="48e65c9f34e137d0" providerId="LiveId" clId="{5F1719DF-9111-40D5-BB90-D5A453CF7734}" dt="2020-01-25T09:33:20.066" v="12408" actId="47"/>
        <pc:sldMkLst>
          <pc:docMk/>
          <pc:sldMk cId="1122097979" sldId="395"/>
        </pc:sldMkLst>
      </pc:sldChg>
      <pc:sldChg chg="addSp delSp modSp add del delAnim modAnim">
        <pc:chgData name="Kulinich Bohdan" userId="48e65c9f34e137d0" providerId="LiveId" clId="{5F1719DF-9111-40D5-BB90-D5A453CF7734}" dt="2020-01-25T09:59:01.928" v="13207" actId="47"/>
        <pc:sldMkLst>
          <pc:docMk/>
          <pc:sldMk cId="2475751100" sldId="395"/>
        </pc:sldMkLst>
      </pc:sldChg>
      <pc:sldChg chg="addSp delSp modSp add addAnim delAnim">
        <pc:chgData name="Kulinich Bohdan" userId="48e65c9f34e137d0" providerId="LiveId" clId="{5F1719DF-9111-40D5-BB90-D5A453CF7734}" dt="2020-01-26T08:17:24.598" v="13420"/>
        <pc:sldMkLst>
          <pc:docMk/>
          <pc:sldMk cId="880027360" sldId="396"/>
        </pc:sldMkLst>
      </pc:sldChg>
      <pc:sldChg chg="addSp delSp modSp add delAnim modAnim">
        <pc:chgData name="Kulinich Bohdan" userId="48e65c9f34e137d0" providerId="LiveId" clId="{5F1719DF-9111-40D5-BB90-D5A453CF7734}" dt="2020-01-27T08:58:43.784" v="13421" actId="20577"/>
        <pc:sldMkLst>
          <pc:docMk/>
          <pc:sldMk cId="1720957842" sldId="397"/>
        </pc:sldMkLst>
      </pc:sldChg>
      <pc:sldMasterChg chg="modTransition modSldLayout">
        <pc:chgData name="Kulinich Bohdan" userId="48e65c9f34e137d0" providerId="LiveId" clId="{5F1719DF-9111-40D5-BB90-D5A453CF7734}" dt="2020-01-05T17:15:43.255" v="61"/>
        <pc:sldMasterMkLst>
          <pc:docMk/>
          <pc:sldMasterMk cId="1196192496" sldId="2147483648"/>
        </pc:sldMasterMkLst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968659950" sldId="2147483649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008866362" sldId="2147483650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540208021" sldId="2147483651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3041844589" sldId="2147483652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361928370" sldId="2147483653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690302337" sldId="2147483654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704023862" sldId="2147483655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982467725" sldId="2147483656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194630054" sldId="2147483657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499244688" sldId="2147483658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71167675" sldId="2147483659"/>
          </pc:sldLayoutMkLst>
        </pc:sldLayoutChg>
      </pc:sldMasterChg>
    </pc:docChg>
  </pc:docChgLst>
  <pc:docChgLst>
    <pc:chgData name="Kulinich Bohdan" userId="48e65c9f34e137d0" providerId="LiveId" clId="{466F90E8-A29F-42D9-923A-95EBF07DE3BB}"/>
    <pc:docChg chg="undo custSel addSld delSld modSld sldOrd">
      <pc:chgData name="Kulinich Bohdan" userId="48e65c9f34e137d0" providerId="LiveId" clId="{466F90E8-A29F-42D9-923A-95EBF07DE3BB}" dt="2020-04-11T18:58:06.348" v="6136" actId="20577"/>
      <pc:docMkLst>
        <pc:docMk/>
      </pc:docMkLst>
      <pc:sldChg chg="modSp">
        <pc:chgData name="Kulinich Bohdan" userId="48e65c9f34e137d0" providerId="LiveId" clId="{466F90E8-A29F-42D9-923A-95EBF07DE3BB}" dt="2020-04-02T09:32:57.978" v="22" actId="20577"/>
        <pc:sldMkLst>
          <pc:docMk/>
          <pc:sldMk cId="1088591982" sldId="256"/>
        </pc:sldMkLst>
      </pc:sldChg>
      <pc:sldChg chg="modSp">
        <pc:chgData name="Kulinich Bohdan" userId="48e65c9f34e137d0" providerId="LiveId" clId="{466F90E8-A29F-42D9-923A-95EBF07DE3BB}" dt="2020-04-07T19:38:13.874" v="6085" actId="20577"/>
        <pc:sldMkLst>
          <pc:docMk/>
          <pc:sldMk cId="2889811499" sldId="366"/>
        </pc:sldMkLst>
      </pc:sldChg>
      <pc:sldChg chg="modSp">
        <pc:chgData name="Kulinich Bohdan" userId="48e65c9f34e137d0" providerId="LiveId" clId="{466F90E8-A29F-42D9-923A-95EBF07DE3BB}" dt="2020-04-07T06:51:33.970" v="4350" actId="20577"/>
        <pc:sldMkLst>
          <pc:docMk/>
          <pc:sldMk cId="1851933935" sldId="387"/>
        </pc:sldMkLst>
      </pc:sldChg>
      <pc:sldChg chg="addSp delSp modSp mod delAnim modAnim">
        <pc:chgData name="Kulinich Bohdan" userId="48e65c9f34e137d0" providerId="LiveId" clId="{466F90E8-A29F-42D9-923A-95EBF07DE3BB}" dt="2020-04-07T10:11:05.427" v="4515" actId="166"/>
        <pc:sldMkLst>
          <pc:docMk/>
          <pc:sldMk cId="1256064280" sldId="388"/>
        </pc:sldMkLst>
      </pc:sldChg>
      <pc:sldChg chg="addSp delSp modSp mod addAnim delAnim modAnim">
        <pc:chgData name="Kulinich Bohdan" userId="48e65c9f34e137d0" providerId="LiveId" clId="{466F90E8-A29F-42D9-923A-95EBF07DE3BB}" dt="2020-04-07T13:10:27.214" v="4725"/>
        <pc:sldMkLst>
          <pc:docMk/>
          <pc:sldMk cId="273846800" sldId="389"/>
        </pc:sldMkLst>
      </pc:sldChg>
      <pc:sldChg chg="addSp delSp modSp mod delAnim modAnim">
        <pc:chgData name="Kulinich Bohdan" userId="48e65c9f34e137d0" providerId="LiveId" clId="{466F90E8-A29F-42D9-923A-95EBF07DE3BB}" dt="2020-04-07T17:36:32.007" v="5292"/>
        <pc:sldMkLst>
          <pc:docMk/>
          <pc:sldMk cId="2529177141" sldId="391"/>
        </pc:sldMkLst>
      </pc:sldChg>
      <pc:sldChg chg="addSp delSp modSp add del mod addAnim delAnim modAnim">
        <pc:chgData name="Kulinich Bohdan" userId="48e65c9f34e137d0" providerId="LiveId" clId="{466F90E8-A29F-42D9-923A-95EBF07DE3BB}" dt="2020-04-07T19:23:33.766" v="5476" actId="14100"/>
        <pc:sldMkLst>
          <pc:docMk/>
          <pc:sldMk cId="1540853477" sldId="392"/>
        </pc:sldMkLst>
      </pc:sldChg>
      <pc:sldChg chg="modSp mod">
        <pc:chgData name="Kulinich Bohdan" userId="48e65c9f34e137d0" providerId="LiveId" clId="{466F90E8-A29F-42D9-923A-95EBF07DE3BB}" dt="2020-04-11T18:58:06.348" v="6136" actId="20577"/>
        <pc:sldMkLst>
          <pc:docMk/>
          <pc:sldMk cId="2475751100" sldId="395"/>
        </pc:sldMkLst>
      </pc:sldChg>
      <pc:sldChg chg="addSp delSp modSp mod delAnim modAnim">
        <pc:chgData name="Kulinich Bohdan" userId="48e65c9f34e137d0" providerId="LiveId" clId="{466F90E8-A29F-42D9-923A-95EBF07DE3BB}" dt="2020-04-07T15:44:22.619" v="4944"/>
        <pc:sldMkLst>
          <pc:docMk/>
          <pc:sldMk cId="1720957842" sldId="397"/>
        </pc:sldMkLst>
      </pc:sldChg>
      <pc:sldChg chg="del">
        <pc:chgData name="Kulinich Bohdan" userId="48e65c9f34e137d0" providerId="LiveId" clId="{466F90E8-A29F-42D9-923A-95EBF07DE3BB}" dt="2020-04-02T09:33:38.819" v="23" actId="47"/>
        <pc:sldMkLst>
          <pc:docMk/>
          <pc:sldMk cId="3346116925" sldId="411"/>
        </pc:sldMkLst>
      </pc:sldChg>
      <pc:sldChg chg="del">
        <pc:chgData name="Kulinich Bohdan" userId="48e65c9f34e137d0" providerId="LiveId" clId="{466F90E8-A29F-42D9-923A-95EBF07DE3BB}" dt="2020-04-02T09:33:38.819" v="23" actId="47"/>
        <pc:sldMkLst>
          <pc:docMk/>
          <pc:sldMk cId="503668963" sldId="413"/>
        </pc:sldMkLst>
      </pc:sldChg>
      <pc:sldChg chg="del">
        <pc:chgData name="Kulinich Bohdan" userId="48e65c9f34e137d0" providerId="LiveId" clId="{466F90E8-A29F-42D9-923A-95EBF07DE3BB}" dt="2020-04-02T09:33:38.819" v="23" actId="47"/>
        <pc:sldMkLst>
          <pc:docMk/>
          <pc:sldMk cId="1816010769" sldId="415"/>
        </pc:sldMkLst>
      </pc:sldChg>
      <pc:sldChg chg="addSp delSp modSp mod modAnim">
        <pc:chgData name="Kulinich Bohdan" userId="48e65c9f34e137d0" providerId="LiveId" clId="{466F90E8-A29F-42D9-923A-95EBF07DE3BB}" dt="2020-04-02T13:06:48.785" v="377"/>
        <pc:sldMkLst>
          <pc:docMk/>
          <pc:sldMk cId="1812610545" sldId="419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3534702769" sldId="420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3754902054" sldId="425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3091339263" sldId="426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580060007" sldId="427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3041077830" sldId="428"/>
        </pc:sldMkLst>
      </pc:sldChg>
      <pc:sldChg chg="del">
        <pc:chgData name="Kulinich Bohdan" userId="48e65c9f34e137d0" providerId="LiveId" clId="{466F90E8-A29F-42D9-923A-95EBF07DE3BB}" dt="2020-04-06T14:55:27.394" v="4267" actId="47"/>
        <pc:sldMkLst>
          <pc:docMk/>
          <pc:sldMk cId="1678771761" sldId="431"/>
        </pc:sldMkLst>
      </pc:sldChg>
      <pc:sldChg chg="add del">
        <pc:chgData name="Kulinich Bohdan" userId="48e65c9f34e137d0" providerId="LiveId" clId="{466F90E8-A29F-42D9-923A-95EBF07DE3BB}" dt="2020-04-06T14:55:27.394" v="4267" actId="47"/>
        <pc:sldMkLst>
          <pc:docMk/>
          <pc:sldMk cId="1970943699" sldId="432"/>
        </pc:sldMkLst>
      </pc:sldChg>
      <pc:sldChg chg="add del">
        <pc:chgData name="Kulinich Bohdan" userId="48e65c9f34e137d0" providerId="LiveId" clId="{466F90E8-A29F-42D9-923A-95EBF07DE3BB}" dt="2020-04-02T10:59:49.284" v="119"/>
        <pc:sldMkLst>
          <pc:docMk/>
          <pc:sldMk cId="56345791" sldId="433"/>
        </pc:sldMkLst>
      </pc:sldChg>
      <pc:sldChg chg="addSp delSp modSp add del mod modAnim">
        <pc:chgData name="Kulinich Bohdan" userId="48e65c9f34e137d0" providerId="LiveId" clId="{466F90E8-A29F-42D9-923A-95EBF07DE3BB}" dt="2020-04-06T14:55:27.394" v="4267" actId="47"/>
        <pc:sldMkLst>
          <pc:docMk/>
          <pc:sldMk cId="1516208610" sldId="433"/>
        </pc:sldMkLst>
      </pc:sldChg>
      <pc:sldChg chg="add del">
        <pc:chgData name="Kulinich Bohdan" userId="48e65c9f34e137d0" providerId="LiveId" clId="{466F90E8-A29F-42D9-923A-95EBF07DE3BB}" dt="2020-04-06T14:55:27.394" v="4267" actId="47"/>
        <pc:sldMkLst>
          <pc:docMk/>
          <pc:sldMk cId="737052596" sldId="434"/>
        </pc:sldMkLst>
      </pc:sldChg>
      <pc:sldChg chg="addSp delSp modSp add mod modTransition delAnim modAnim">
        <pc:chgData name="Kulinich Bohdan" userId="48e65c9f34e137d0" providerId="LiveId" clId="{466F90E8-A29F-42D9-923A-95EBF07DE3BB}" dt="2020-04-05T08:49:24.099" v="1472"/>
        <pc:sldMkLst>
          <pc:docMk/>
          <pc:sldMk cId="3901129600" sldId="435"/>
        </pc:sldMkLst>
      </pc:sldChg>
      <pc:sldChg chg="addSp delSp modSp add del mod modAnim">
        <pc:chgData name="Kulinich Bohdan" userId="48e65c9f34e137d0" providerId="LiveId" clId="{466F90E8-A29F-42D9-923A-95EBF07DE3BB}" dt="2020-04-06T14:55:27.394" v="4267" actId="47"/>
        <pc:sldMkLst>
          <pc:docMk/>
          <pc:sldMk cId="2061851034" sldId="436"/>
        </pc:sldMkLst>
      </pc:sldChg>
      <pc:sldChg chg="addSp delSp modSp add del mod delAnim">
        <pc:chgData name="Kulinich Bohdan" userId="48e65c9f34e137d0" providerId="LiveId" clId="{466F90E8-A29F-42D9-923A-95EBF07DE3BB}" dt="2020-04-06T14:55:27.394" v="4267" actId="47"/>
        <pc:sldMkLst>
          <pc:docMk/>
          <pc:sldMk cId="825928232" sldId="437"/>
        </pc:sldMkLst>
      </pc:sldChg>
      <pc:sldChg chg="add del">
        <pc:chgData name="Kulinich Bohdan" userId="48e65c9f34e137d0" providerId="LiveId" clId="{466F90E8-A29F-42D9-923A-95EBF07DE3BB}" dt="2020-04-06T14:55:27.394" v="4267" actId="47"/>
        <pc:sldMkLst>
          <pc:docMk/>
          <pc:sldMk cId="506495100" sldId="438"/>
        </pc:sldMkLst>
      </pc:sldChg>
      <pc:sldChg chg="addSp delSp modSp add del mod">
        <pc:chgData name="Kulinich Bohdan" userId="48e65c9f34e137d0" providerId="LiveId" clId="{466F90E8-A29F-42D9-923A-95EBF07DE3BB}" dt="2020-04-05T17:43:23.203" v="3436" actId="47"/>
        <pc:sldMkLst>
          <pc:docMk/>
          <pc:sldMk cId="3967904195" sldId="439"/>
        </pc:sldMkLst>
      </pc:sldChg>
      <pc:sldChg chg="addSp delSp modSp add mod modTransition delAnim modAnim">
        <pc:chgData name="Kulinich Bohdan" userId="48e65c9f34e137d0" providerId="LiveId" clId="{466F90E8-A29F-42D9-923A-95EBF07DE3BB}" dt="2020-04-05T14:56:36.930" v="3031"/>
        <pc:sldMkLst>
          <pc:docMk/>
          <pc:sldMk cId="1215584145" sldId="440"/>
        </pc:sldMkLst>
      </pc:sldChg>
      <pc:sldChg chg="addSp delSp modSp add mod modTransition delAnim modAnim">
        <pc:chgData name="Kulinich Bohdan" userId="48e65c9f34e137d0" providerId="LiveId" clId="{466F90E8-A29F-42D9-923A-95EBF07DE3BB}" dt="2020-04-05T14:58:19.050" v="3053" actId="478"/>
        <pc:sldMkLst>
          <pc:docMk/>
          <pc:sldMk cId="1059495584" sldId="441"/>
        </pc:sldMkLst>
      </pc:sldChg>
      <pc:sldChg chg="addSp modSp add del modTransition modAnim">
        <pc:chgData name="Kulinich Bohdan" userId="48e65c9f34e137d0" providerId="LiveId" clId="{466F90E8-A29F-42D9-923A-95EBF07DE3BB}" dt="2020-04-05T14:58:28.254" v="3054" actId="47"/>
        <pc:sldMkLst>
          <pc:docMk/>
          <pc:sldMk cId="720699290" sldId="442"/>
        </pc:sldMkLst>
      </pc:sldChg>
      <pc:sldChg chg="addSp delSp modSp add mod modTransition addAnim delAnim modAnim">
        <pc:chgData name="Kulinich Bohdan" userId="48e65c9f34e137d0" providerId="LiveId" clId="{466F90E8-A29F-42D9-923A-95EBF07DE3BB}" dt="2020-04-05T16:10:00.193" v="3278"/>
        <pc:sldMkLst>
          <pc:docMk/>
          <pc:sldMk cId="2781069692" sldId="442"/>
        </pc:sldMkLst>
      </pc:sldChg>
      <pc:sldChg chg="addSp delSp modSp add mod modTransition delAnim modAnim">
        <pc:chgData name="Kulinich Bohdan" userId="48e65c9f34e137d0" providerId="LiveId" clId="{466F90E8-A29F-42D9-923A-95EBF07DE3BB}" dt="2020-04-06T14:13:02.490" v="3677" actId="1076"/>
        <pc:sldMkLst>
          <pc:docMk/>
          <pc:sldMk cId="2058726238" sldId="443"/>
        </pc:sldMkLst>
      </pc:sldChg>
      <pc:sldChg chg="addSp delSp modSp add del mod delAnim modAnim">
        <pc:chgData name="Kulinich Bohdan" userId="48e65c9f34e137d0" providerId="LiveId" clId="{466F90E8-A29F-42D9-923A-95EBF07DE3BB}" dt="2020-04-06T14:55:27.394" v="4267" actId="47"/>
        <pc:sldMkLst>
          <pc:docMk/>
          <pc:sldMk cId="1203829729" sldId="444"/>
        </pc:sldMkLst>
      </pc:sldChg>
      <pc:sldChg chg="add del ord">
        <pc:chgData name="Kulinich Bohdan" userId="48e65c9f34e137d0" providerId="LiveId" clId="{466F90E8-A29F-42D9-923A-95EBF07DE3BB}" dt="2020-04-06T14:55:29.838" v="4268" actId="47"/>
        <pc:sldMkLst>
          <pc:docMk/>
          <pc:sldMk cId="3143961574" sldId="445"/>
        </pc:sldMkLst>
      </pc:sldChg>
      <pc:sldChg chg="addSp delSp modSp add mod modTransition delAnim modAnim">
        <pc:chgData name="Kulinich Bohdan" userId="48e65c9f34e137d0" providerId="LiveId" clId="{466F90E8-A29F-42D9-923A-95EBF07DE3BB}" dt="2020-04-06T14:03:37.268" v="3605"/>
        <pc:sldMkLst>
          <pc:docMk/>
          <pc:sldMk cId="3091815801" sldId="446"/>
        </pc:sldMkLst>
      </pc:sldChg>
      <pc:sldChg chg="addSp delSp modSp add del mod ord delAnim modAnim">
        <pc:chgData name="Kulinich Bohdan" userId="48e65c9f34e137d0" providerId="LiveId" clId="{466F90E8-A29F-42D9-923A-95EBF07DE3BB}" dt="2020-04-06T14:55:27.394" v="4267" actId="47"/>
        <pc:sldMkLst>
          <pc:docMk/>
          <pc:sldMk cId="3920175139" sldId="447"/>
        </pc:sldMkLst>
      </pc:sldChg>
      <pc:sldChg chg="addSp delSp modSp add del mod ord modAnim">
        <pc:chgData name="Kulinich Bohdan" userId="48e65c9f34e137d0" providerId="LiveId" clId="{466F90E8-A29F-42D9-923A-95EBF07DE3BB}" dt="2020-04-06T14:55:27.394" v="4267" actId="47"/>
        <pc:sldMkLst>
          <pc:docMk/>
          <pc:sldMk cId="2914575609" sldId="448"/>
        </pc:sldMkLst>
      </pc:sldChg>
      <pc:sldChg chg="add del">
        <pc:chgData name="Kulinich Bohdan" userId="48e65c9f34e137d0" providerId="LiveId" clId="{466F90E8-A29F-42D9-923A-95EBF07DE3BB}" dt="2020-04-06T14:40:41.433" v="4053" actId="47"/>
        <pc:sldMkLst>
          <pc:docMk/>
          <pc:sldMk cId="584645912" sldId="449"/>
        </pc:sldMkLst>
      </pc:sldChg>
      <pc:sldChg chg="addSp delSp modSp add mod modAnim">
        <pc:chgData name="Kulinich Bohdan" userId="48e65c9f34e137d0" providerId="LiveId" clId="{466F90E8-A29F-42D9-923A-95EBF07DE3BB}" dt="2020-04-06T14:46:39.838" v="4201"/>
        <pc:sldMkLst>
          <pc:docMk/>
          <pc:sldMk cId="3243781478" sldId="449"/>
        </pc:sldMkLst>
      </pc:sldChg>
      <pc:sldChg chg="addSp delSp modSp add mod delAnim modAnim">
        <pc:chgData name="Kulinich Bohdan" userId="48e65c9f34e137d0" providerId="LiveId" clId="{466F90E8-A29F-42D9-923A-95EBF07DE3BB}" dt="2020-04-06T14:52:52.660" v="4266"/>
        <pc:sldMkLst>
          <pc:docMk/>
          <pc:sldMk cId="3089940716" sldId="450"/>
        </pc:sldMkLst>
      </pc:sldChg>
    </pc:docChg>
  </pc:docChgLst>
  <pc:docChgLst>
    <pc:chgData name="Kulinich Bohdan" userId="48e65c9f34e137d0" providerId="LiveId" clId="{83E65003-65E9-B640-8D11-7183D58BE8EB}"/>
    <pc:docChg chg="modSld">
      <pc:chgData name="Kulinich Bohdan" userId="48e65c9f34e137d0" providerId="LiveId" clId="{83E65003-65E9-B640-8D11-7183D58BE8EB}" dt="2024-02-29T19:26:10.932" v="37" actId="20577"/>
      <pc:docMkLst>
        <pc:docMk/>
      </pc:docMkLst>
      <pc:sldChg chg="modSp">
        <pc:chgData name="Kulinich Bohdan" userId="48e65c9f34e137d0" providerId="LiveId" clId="{83E65003-65E9-B640-8D11-7183D58BE8EB}" dt="2024-02-29T19:23:16.204" v="11" actId="20577"/>
        <pc:sldMkLst>
          <pc:docMk/>
          <pc:sldMk cId="273846800" sldId="389"/>
        </pc:sldMkLst>
      </pc:sldChg>
      <pc:sldChg chg="modSp">
        <pc:chgData name="Kulinich Bohdan" userId="48e65c9f34e137d0" providerId="LiveId" clId="{83E65003-65E9-B640-8D11-7183D58BE8EB}" dt="2024-02-29T19:26:10.932" v="37" actId="20577"/>
        <pc:sldMkLst>
          <pc:docMk/>
          <pc:sldMk cId="371719522" sldId="4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247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447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788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744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369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165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5217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4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137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767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45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90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29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55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35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2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30.01.25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0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4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0.png"/><Relationship Id="rId4" Type="http://schemas.openxmlformats.org/officeDocument/2006/relationships/image" Target="../media/image39.png"/><Relationship Id="rId9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34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30.png"/><Relationship Id="rId10" Type="http://schemas.openxmlformats.org/officeDocument/2006/relationships/image" Target="../media/image51.png"/><Relationship Id="rId4" Type="http://schemas.openxmlformats.org/officeDocument/2006/relationships/image" Target="../media/image46.png"/><Relationship Id="rId9" Type="http://schemas.openxmlformats.org/officeDocument/2006/relationships/image" Target="../media/image5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34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30.png"/><Relationship Id="rId10" Type="http://schemas.openxmlformats.org/officeDocument/2006/relationships/image" Target="../media/image57.png"/><Relationship Id="rId4" Type="http://schemas.openxmlformats.org/officeDocument/2006/relationships/image" Target="../media/image52.png"/><Relationship Id="rId9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61.png"/><Relationship Id="rId3" Type="http://schemas.openxmlformats.org/officeDocument/2006/relationships/image" Target="../media/image60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0.png"/><Relationship Id="rId10" Type="http://schemas.openxmlformats.org/officeDocument/2006/relationships/image" Target="../media/image28.png"/><Relationship Id="rId4" Type="http://schemas.openxmlformats.org/officeDocument/2006/relationships/image" Target="../media/image18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3764247" y="5874707"/>
            <a:ext cx="1387612" cy="870329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13636" y="4290475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pic>
        <p:nvPicPr>
          <p:cNvPr id="11" name="Рисунок 10" descr="Зображення, що містить знак, малювання&#10;&#10;Автоматично згенерований опис">
            <a:extLst>
              <a:ext uri="{FF2B5EF4-FFF2-40B4-BE49-F238E27FC236}">
                <a16:creationId xmlns:a16="http://schemas.microsoft.com/office/drawing/2014/main" id="{7CD60F27-3EF3-4EA7-802F-52B53916E5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154" y="61151"/>
            <a:ext cx="3389550" cy="19641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E5DB36-322D-48F9-961F-78B5703CBFB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555" y="337370"/>
            <a:ext cx="716160" cy="78605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08045" y="3075057"/>
            <a:ext cx="9382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Об’єми циліндра і конуса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30.01.2025</a:t>
            </a:fld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1715" y="576868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</a:t>
            </a:r>
            <a:endParaRPr lang="uk-UA" sz="3600" b="1" kern="1200" dirty="0">
              <a:solidFill>
                <a:srgbClr val="404D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5849">
            <a:off x="2950120" y="5263834"/>
            <a:ext cx="664948" cy="889637"/>
          </a:xfrm>
          <a:prstGeom prst="rect">
            <a:avLst/>
          </a:prstGeom>
        </p:spPr>
      </p:pic>
      <p:pic>
        <p:nvPicPr>
          <p:cNvPr id="37" name="Рисунок 36" descr="Зображення, що містить малювання, тарілка&#10;&#10;Автоматично згенерований опис">
            <a:extLst>
              <a:ext uri="{FF2B5EF4-FFF2-40B4-BE49-F238E27FC236}">
                <a16:creationId xmlns:a16="http://schemas.microsoft.com/office/drawing/2014/main" id="{670A7930-B86A-4928-8513-5E216E0E5F0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27526" y="5423756"/>
            <a:ext cx="862386" cy="8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290895" y="3314700"/>
                <a:ext cx="5901105" cy="2879847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Купа щебня має форму конуса, радіус основи якого 2,1 м, а твірна – 3,5 м. Скільки </a:t>
                </a:r>
                <a:r>
                  <a:rPr lang="uk-UA" sz="2500" b="1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тонн</a:t>
                </a:r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становить маса щебня, зібраного в цю купу, якщо маса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5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5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uk-UA" sz="25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щебня дорівнює 3 т? Відповідь округліть до одиниць.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5" y="3314700"/>
                <a:ext cx="5901105" cy="2879847"/>
              </a:xfrm>
              <a:prstGeom prst="rect">
                <a:avLst/>
              </a:prstGeom>
              <a:blipFill>
                <a:blip r:embed="rId4"/>
                <a:stretch>
                  <a:fillRect l="-1717" r="-2146" b="-35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C6B5EE36-5CF9-46D0-983C-F86237C480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0A0BF0DA-D46B-4A43-A940-AE30F822D204}"/>
              </a:ext>
            </a:extLst>
          </p:cNvPr>
          <p:cNvCxnSpPr>
            <a:cxnSpLocks/>
          </p:cNvCxnSpPr>
          <p:nvPr/>
        </p:nvCxnSpPr>
        <p:spPr>
          <a:xfrm flipH="1">
            <a:off x="2952727" y="5357012"/>
            <a:ext cx="1023661" cy="407914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>
            <a:extLst>
              <a:ext uri="{FF2B5EF4-FFF2-40B4-BE49-F238E27FC236}">
                <a16:creationId xmlns:a16="http://schemas.microsoft.com/office/drawing/2014/main" id="{C6F4AD02-1A4F-45DE-BE63-179AC5E3AAF0}"/>
              </a:ext>
            </a:extLst>
          </p:cNvPr>
          <p:cNvCxnSpPr>
            <a:cxnSpLocks/>
          </p:cNvCxnSpPr>
          <p:nvPr/>
        </p:nvCxnSpPr>
        <p:spPr>
          <a:xfrm flipH="1" flipV="1">
            <a:off x="2952727" y="2045861"/>
            <a:ext cx="1021812" cy="3311152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9841E14-656E-47E7-8D7D-B89E55058CF5}"/>
                  </a:ext>
                </a:extLst>
              </p:cNvPr>
              <p:cNvSpPr txBox="1"/>
              <p:nvPr/>
            </p:nvSpPr>
            <p:spPr>
              <a:xfrm>
                <a:off x="2339170" y="536516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9841E14-656E-47E7-8D7D-B89E55058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170" y="5365168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Дуга 49">
            <a:extLst>
              <a:ext uri="{FF2B5EF4-FFF2-40B4-BE49-F238E27FC236}">
                <a16:creationId xmlns:a16="http://schemas.microsoft.com/office/drawing/2014/main" id="{91A51371-523A-4466-9F98-3D1C41D82F90}"/>
              </a:ext>
            </a:extLst>
          </p:cNvPr>
          <p:cNvSpPr/>
          <p:nvPr/>
        </p:nvSpPr>
        <p:spPr>
          <a:xfrm flipV="1">
            <a:off x="1327027" y="5217037"/>
            <a:ext cx="3236882" cy="1146479"/>
          </a:xfrm>
          <a:prstGeom prst="arc">
            <a:avLst>
              <a:gd name="adj1" fmla="val 299193"/>
              <a:gd name="adj2" fmla="val 10472875"/>
            </a:avLst>
          </a:prstGeom>
          <a:ln w="3810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52" name="Пряма сполучна лінія 51">
            <a:extLst>
              <a:ext uri="{FF2B5EF4-FFF2-40B4-BE49-F238E27FC236}">
                <a16:creationId xmlns:a16="http://schemas.microsoft.com/office/drawing/2014/main" id="{D710D9A8-4B2F-4D01-8156-765742787D80}"/>
              </a:ext>
            </a:extLst>
          </p:cNvPr>
          <p:cNvCxnSpPr>
            <a:cxnSpLocks/>
          </p:cNvCxnSpPr>
          <p:nvPr/>
        </p:nvCxnSpPr>
        <p:spPr>
          <a:xfrm>
            <a:off x="2950649" y="2035939"/>
            <a:ext cx="0" cy="3719945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52">
            <a:extLst>
              <a:ext uri="{FF2B5EF4-FFF2-40B4-BE49-F238E27FC236}">
                <a16:creationId xmlns:a16="http://schemas.microsoft.com/office/drawing/2014/main" id="{C6A73EB4-9AEF-4630-B071-E12D602DF361}"/>
              </a:ext>
            </a:extLst>
          </p:cNvPr>
          <p:cNvCxnSpPr>
            <a:cxnSpLocks/>
          </p:cNvCxnSpPr>
          <p:nvPr/>
        </p:nvCxnSpPr>
        <p:spPr>
          <a:xfrm flipH="1">
            <a:off x="1343670" y="2024113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53">
            <a:extLst>
              <a:ext uri="{FF2B5EF4-FFF2-40B4-BE49-F238E27FC236}">
                <a16:creationId xmlns:a16="http://schemas.microsoft.com/office/drawing/2014/main" id="{B94D9E85-5600-4AA0-8E8F-10B12C847AE7}"/>
              </a:ext>
            </a:extLst>
          </p:cNvPr>
          <p:cNvCxnSpPr>
            <a:cxnSpLocks/>
          </p:cNvCxnSpPr>
          <p:nvPr/>
        </p:nvCxnSpPr>
        <p:spPr>
          <a:xfrm>
            <a:off x="2953791" y="2024113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Дуга 54">
            <a:extLst>
              <a:ext uri="{FF2B5EF4-FFF2-40B4-BE49-F238E27FC236}">
                <a16:creationId xmlns:a16="http://schemas.microsoft.com/office/drawing/2014/main" id="{A3652F3A-CD1E-4007-A5D5-5B8CC6E73EAE}"/>
              </a:ext>
            </a:extLst>
          </p:cNvPr>
          <p:cNvSpPr/>
          <p:nvPr/>
        </p:nvSpPr>
        <p:spPr>
          <a:xfrm>
            <a:off x="1343670" y="5181545"/>
            <a:ext cx="3220242" cy="1146479"/>
          </a:xfrm>
          <a:prstGeom prst="arc">
            <a:avLst>
              <a:gd name="adj1" fmla="val 21471048"/>
              <a:gd name="adj2" fmla="val 10938478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38CAB8F-4EB3-4046-87D5-E6C9C724F90A}"/>
                  </a:ext>
                </a:extLst>
              </p:cNvPr>
              <p:cNvSpPr txBox="1"/>
              <p:nvPr/>
            </p:nvSpPr>
            <p:spPr>
              <a:xfrm>
                <a:off x="2598776" y="146540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38CAB8F-4EB3-4046-87D5-E6C9C724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776" y="1465401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D8978A19-3418-467C-BA54-E415DF67FAB9}"/>
                  </a:ext>
                </a:extLst>
              </p:cNvPr>
              <p:cNvSpPr txBox="1"/>
              <p:nvPr/>
            </p:nvSpPr>
            <p:spPr>
              <a:xfrm>
                <a:off x="3817596" y="496004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D8978A19-3418-467C-BA54-E415DF67FA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596" y="4960042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71952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96296E-6 L -2.70833E-6 -0.15533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49" grpId="0"/>
      <p:bldP spid="50" grpId="0" animBg="1"/>
      <p:bldP spid="55" grpId="0" animBg="1"/>
      <p:bldP spid="56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996539" y="3825766"/>
                <a:ext cx="6195461" cy="1716669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Осьовий переріз конуса є рівностороннім трикутником, а радіус основи конуса дорівнює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𝑹</m:t>
                    </m:r>
                  </m:oMath>
                </a14:m>
                <a:r>
                  <a:rPr lang="en-US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Знайдіть об’єм конуса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539" y="3825766"/>
                <a:ext cx="6195461" cy="1716669"/>
              </a:xfrm>
              <a:prstGeom prst="rect">
                <a:avLst/>
              </a:prstGeom>
              <a:blipFill>
                <a:blip r:embed="rId4"/>
                <a:stretch>
                  <a:fillRect l="-1673" b="-56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C6B5EE36-5CF9-46D0-983C-F86237C480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  <p:sp>
        <p:nvSpPr>
          <p:cNvPr id="9" name="Рівнобедрений трикутник 70">
            <a:extLst>
              <a:ext uri="{FF2B5EF4-FFF2-40B4-BE49-F238E27FC236}">
                <a16:creationId xmlns:a16="http://schemas.microsoft.com/office/drawing/2014/main" id="{B580D799-E6DB-41DA-ACE3-3C4129FBD4B0}"/>
              </a:ext>
            </a:extLst>
          </p:cNvPr>
          <p:cNvSpPr/>
          <p:nvPr/>
        </p:nvSpPr>
        <p:spPr>
          <a:xfrm>
            <a:off x="1719551" y="2009136"/>
            <a:ext cx="2067588" cy="4124508"/>
          </a:xfrm>
          <a:custGeom>
            <a:avLst/>
            <a:gdLst>
              <a:gd name="connsiteX0" fmla="*/ 0 w 1627710"/>
              <a:gd name="connsiteY0" fmla="*/ 2833255 h 2833255"/>
              <a:gd name="connsiteX1" fmla="*/ 0 w 1627710"/>
              <a:gd name="connsiteY1" fmla="*/ 0 h 2833255"/>
              <a:gd name="connsiteX2" fmla="*/ 1627710 w 1627710"/>
              <a:gd name="connsiteY2" fmla="*/ 2833255 h 2833255"/>
              <a:gd name="connsiteX3" fmla="*/ 0 w 1627710"/>
              <a:gd name="connsiteY3" fmla="*/ 2833255 h 2833255"/>
              <a:gd name="connsiteX0" fmla="*/ 0 w 1627710"/>
              <a:gd name="connsiteY0" fmla="*/ 2899930 h 2899930"/>
              <a:gd name="connsiteX1" fmla="*/ 666750 w 1627710"/>
              <a:gd name="connsiteY1" fmla="*/ 0 h 2899930"/>
              <a:gd name="connsiteX2" fmla="*/ 1627710 w 1627710"/>
              <a:gd name="connsiteY2" fmla="*/ 2899930 h 2899930"/>
              <a:gd name="connsiteX3" fmla="*/ 0 w 1627710"/>
              <a:gd name="connsiteY3" fmla="*/ 2899930 h 2899930"/>
              <a:gd name="connsiteX0" fmla="*/ 0 w 1395935"/>
              <a:gd name="connsiteY0" fmla="*/ 2899930 h 2899930"/>
              <a:gd name="connsiteX1" fmla="*/ 666750 w 1395935"/>
              <a:gd name="connsiteY1" fmla="*/ 0 h 2899930"/>
              <a:gd name="connsiteX2" fmla="*/ 1395935 w 1395935"/>
              <a:gd name="connsiteY2" fmla="*/ 2391930 h 2899930"/>
              <a:gd name="connsiteX3" fmla="*/ 0 w 1395935"/>
              <a:gd name="connsiteY3" fmla="*/ 2899930 h 2899930"/>
              <a:gd name="connsiteX0" fmla="*/ 0 w 1468960"/>
              <a:gd name="connsiteY0" fmla="*/ 2982480 h 2982480"/>
              <a:gd name="connsiteX1" fmla="*/ 739775 w 1468960"/>
              <a:gd name="connsiteY1" fmla="*/ 0 h 2982480"/>
              <a:gd name="connsiteX2" fmla="*/ 1468960 w 1468960"/>
              <a:gd name="connsiteY2" fmla="*/ 2391930 h 2982480"/>
              <a:gd name="connsiteX3" fmla="*/ 0 w 1468960"/>
              <a:gd name="connsiteY3" fmla="*/ 2982480 h 2982480"/>
              <a:gd name="connsiteX0" fmla="*/ 0 w 1597501"/>
              <a:gd name="connsiteY0" fmla="*/ 2982480 h 2982480"/>
              <a:gd name="connsiteX1" fmla="*/ 739775 w 1597501"/>
              <a:gd name="connsiteY1" fmla="*/ 0 h 2982480"/>
              <a:gd name="connsiteX2" fmla="*/ 1597501 w 1597501"/>
              <a:gd name="connsiteY2" fmla="*/ 2781124 h 2982480"/>
              <a:gd name="connsiteX3" fmla="*/ 0 w 1597501"/>
              <a:gd name="connsiteY3" fmla="*/ 2982480 h 2982480"/>
              <a:gd name="connsiteX0" fmla="*/ 0 w 1743894"/>
              <a:gd name="connsiteY0" fmla="*/ 3478790 h 3478790"/>
              <a:gd name="connsiteX1" fmla="*/ 886168 w 1743894"/>
              <a:gd name="connsiteY1" fmla="*/ 0 h 3478790"/>
              <a:gd name="connsiteX2" fmla="*/ 1743894 w 1743894"/>
              <a:gd name="connsiteY2" fmla="*/ 2781124 h 3478790"/>
              <a:gd name="connsiteX3" fmla="*/ 0 w 1743894"/>
              <a:gd name="connsiteY3" fmla="*/ 3478790 h 347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3894" h="3478790">
                <a:moveTo>
                  <a:pt x="0" y="3478790"/>
                </a:moveTo>
                <a:lnTo>
                  <a:pt x="886168" y="0"/>
                </a:lnTo>
                <a:lnTo>
                  <a:pt x="1743894" y="2781124"/>
                </a:lnTo>
                <a:lnTo>
                  <a:pt x="0" y="3478790"/>
                </a:lnTo>
                <a:close/>
              </a:path>
            </a:pathLst>
          </a:custGeom>
          <a:solidFill>
            <a:srgbClr val="F9D889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B72418-59E0-459D-B8E5-2B837BC80796}"/>
                  </a:ext>
                </a:extLst>
              </p:cNvPr>
              <p:cNvSpPr txBox="1"/>
              <p:nvPr/>
            </p:nvSpPr>
            <p:spPr>
              <a:xfrm>
                <a:off x="2153120" y="531194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B72418-59E0-459D-B8E5-2B837BC80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3120" y="5311948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Дуга 10">
            <a:extLst>
              <a:ext uri="{FF2B5EF4-FFF2-40B4-BE49-F238E27FC236}">
                <a16:creationId xmlns:a16="http://schemas.microsoft.com/office/drawing/2014/main" id="{DBF77C2E-1231-4061-A21F-AABB024A4544}"/>
              </a:ext>
            </a:extLst>
          </p:cNvPr>
          <p:cNvSpPr/>
          <p:nvPr/>
        </p:nvSpPr>
        <p:spPr>
          <a:xfrm flipV="1">
            <a:off x="1140977" y="5163817"/>
            <a:ext cx="3236882" cy="1146479"/>
          </a:xfrm>
          <a:prstGeom prst="arc">
            <a:avLst>
              <a:gd name="adj1" fmla="val 299193"/>
              <a:gd name="adj2" fmla="val 10472875"/>
            </a:avLst>
          </a:prstGeom>
          <a:ln w="3810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" name="Пряма сполучна лінія 11">
            <a:extLst>
              <a:ext uri="{FF2B5EF4-FFF2-40B4-BE49-F238E27FC236}">
                <a16:creationId xmlns:a16="http://schemas.microsoft.com/office/drawing/2014/main" id="{CACB8EC2-06B5-456C-90CC-79593DA82BD2}"/>
              </a:ext>
            </a:extLst>
          </p:cNvPr>
          <p:cNvCxnSpPr>
            <a:cxnSpLocks/>
          </p:cNvCxnSpPr>
          <p:nvPr/>
        </p:nvCxnSpPr>
        <p:spPr>
          <a:xfrm flipH="1">
            <a:off x="1722964" y="5303792"/>
            <a:ext cx="2067373" cy="823818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сполучна лінія 12">
            <a:extLst>
              <a:ext uri="{FF2B5EF4-FFF2-40B4-BE49-F238E27FC236}">
                <a16:creationId xmlns:a16="http://schemas.microsoft.com/office/drawing/2014/main" id="{1A5395C6-9731-43CD-837E-2FAEFD625CC1}"/>
              </a:ext>
            </a:extLst>
          </p:cNvPr>
          <p:cNvCxnSpPr>
            <a:cxnSpLocks/>
          </p:cNvCxnSpPr>
          <p:nvPr/>
        </p:nvCxnSpPr>
        <p:spPr>
          <a:xfrm flipH="1" flipV="1">
            <a:off x="2766677" y="1992641"/>
            <a:ext cx="1021812" cy="3311152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>
            <a:extLst>
              <a:ext uri="{FF2B5EF4-FFF2-40B4-BE49-F238E27FC236}">
                <a16:creationId xmlns:a16="http://schemas.microsoft.com/office/drawing/2014/main" id="{53E21057-1B29-4FA9-8289-F065D3A2F37C}"/>
              </a:ext>
            </a:extLst>
          </p:cNvPr>
          <p:cNvCxnSpPr>
            <a:cxnSpLocks/>
          </p:cNvCxnSpPr>
          <p:nvPr/>
        </p:nvCxnSpPr>
        <p:spPr>
          <a:xfrm>
            <a:off x="2764599" y="1982719"/>
            <a:ext cx="0" cy="3719945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>
            <a:extLst>
              <a:ext uri="{FF2B5EF4-FFF2-40B4-BE49-F238E27FC236}">
                <a16:creationId xmlns:a16="http://schemas.microsoft.com/office/drawing/2014/main" id="{34040980-0E7C-4F56-A249-92B27B453F54}"/>
              </a:ext>
            </a:extLst>
          </p:cNvPr>
          <p:cNvCxnSpPr>
            <a:cxnSpLocks/>
          </p:cNvCxnSpPr>
          <p:nvPr/>
        </p:nvCxnSpPr>
        <p:spPr>
          <a:xfrm flipH="1">
            <a:off x="1157620" y="1970893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>
            <a:extLst>
              <a:ext uri="{FF2B5EF4-FFF2-40B4-BE49-F238E27FC236}">
                <a16:creationId xmlns:a16="http://schemas.microsoft.com/office/drawing/2014/main" id="{22998F4E-49A3-4E6F-88F1-F1109ADE6A85}"/>
              </a:ext>
            </a:extLst>
          </p:cNvPr>
          <p:cNvCxnSpPr>
            <a:cxnSpLocks/>
          </p:cNvCxnSpPr>
          <p:nvPr/>
        </p:nvCxnSpPr>
        <p:spPr>
          <a:xfrm>
            <a:off x="2767741" y="1970893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>
            <a:extLst>
              <a:ext uri="{FF2B5EF4-FFF2-40B4-BE49-F238E27FC236}">
                <a16:creationId xmlns:a16="http://schemas.microsoft.com/office/drawing/2014/main" id="{6267845B-BF08-4EF2-87CE-798EC1A72C77}"/>
              </a:ext>
            </a:extLst>
          </p:cNvPr>
          <p:cNvSpPr/>
          <p:nvPr/>
        </p:nvSpPr>
        <p:spPr>
          <a:xfrm>
            <a:off x="1157620" y="5128325"/>
            <a:ext cx="3220242" cy="1146479"/>
          </a:xfrm>
          <a:prstGeom prst="arc">
            <a:avLst>
              <a:gd name="adj1" fmla="val 21471048"/>
              <a:gd name="adj2" fmla="val 10938478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CC380E-FFFA-47E8-B421-A946820F5A59}"/>
                  </a:ext>
                </a:extLst>
              </p:cNvPr>
              <p:cNvSpPr txBox="1"/>
              <p:nvPr/>
            </p:nvSpPr>
            <p:spPr>
              <a:xfrm>
                <a:off x="2412726" y="141218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CC380E-FFFA-47E8-B421-A946820F5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726" y="1412181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B950D1-DC28-4ECD-BD1F-1CBFEEDA31DA}"/>
                  </a:ext>
                </a:extLst>
              </p:cNvPr>
              <p:cNvSpPr txBox="1"/>
              <p:nvPr/>
            </p:nvSpPr>
            <p:spPr>
              <a:xfrm>
                <a:off x="3631546" y="490682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B950D1-DC28-4ECD-BD1F-1CBFEEDA3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546" y="4906822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 сполучна лінія 19">
            <a:extLst>
              <a:ext uri="{FF2B5EF4-FFF2-40B4-BE49-F238E27FC236}">
                <a16:creationId xmlns:a16="http://schemas.microsoft.com/office/drawing/2014/main" id="{49ABB55E-DB05-4422-9E15-80A7DFE134E9}"/>
              </a:ext>
            </a:extLst>
          </p:cNvPr>
          <p:cNvCxnSpPr>
            <a:cxnSpLocks/>
          </p:cNvCxnSpPr>
          <p:nvPr/>
        </p:nvCxnSpPr>
        <p:spPr>
          <a:xfrm flipV="1">
            <a:off x="1722961" y="2015811"/>
            <a:ext cx="1040043" cy="4105123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272CE2-4775-46BF-9894-ED8D647CB2B5}"/>
                  </a:ext>
                </a:extLst>
              </p:cNvPr>
              <p:cNvSpPr txBox="1"/>
              <p:nvPr/>
            </p:nvSpPr>
            <p:spPr>
              <a:xfrm>
                <a:off x="1122598" y="603094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272CE2-4775-46BF-9894-ED8D647CB2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598" y="6030940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085347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3.33333E-6 -0.12709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9" grpId="0" animBg="1"/>
      <p:bldP spid="10" grpId="0"/>
      <p:bldP spid="11" grpId="0" animBg="1"/>
      <p:bldP spid="17" grpId="0" animBg="1"/>
      <p:bldP spid="18" grpId="0"/>
      <p:bldP spid="19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290895" y="3699501"/>
                <a:ext cx="5901105" cy="2495046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Алюмінієвий дріт діаметром 10 мм має масу 16,3 кг. Густина алюмінію дорівнює 2600 </a:t>
                </a:r>
                <a14:m>
                  <m:oMath xmlns:m="http://schemas.openxmlformats.org/officeDocument/2006/math">
                    <m:r>
                      <a:rPr lang="uk-UA" sz="2500" b="1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кг</m:t>
                    </m:r>
                    <m:r>
                      <a:rPr lang="en-US" sz="2500" b="1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/</m:t>
                    </m:r>
                    <m:sSup>
                      <m:sSupPr>
                        <m:ctrlPr>
                          <a:rPr lang="en-US" sz="2500" b="1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500" b="1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uk-UA" sz="2500" b="1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Скільки метрів становить довжина дроту? Відповідь округліть до одиниць.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5" y="3699501"/>
                <a:ext cx="5901105" cy="2495046"/>
              </a:xfrm>
              <a:prstGeom prst="rect">
                <a:avLst/>
              </a:prstGeom>
              <a:blipFill>
                <a:blip r:embed="rId4"/>
                <a:stretch>
                  <a:fillRect l="-1756" b="-391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 descr="Зображення, що містить малювання, гребінь, світлий&#10;&#10;Автоматично згенерований опис">
            <a:extLst>
              <a:ext uri="{FF2B5EF4-FFF2-40B4-BE49-F238E27FC236}">
                <a16:creationId xmlns:a16="http://schemas.microsoft.com/office/drawing/2014/main" id="{78F1079D-0357-4287-BD90-567249C72D3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40" y="2155925"/>
            <a:ext cx="3630243" cy="403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154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-2.70833E-6 -0.15533 " pathEditMode="relative" rAng="0" ptsTypes="AA">
                                      <p:cBhvr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7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996539" y="3542097"/>
                <a:ext cx="6195461" cy="2165684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Кут в осьовому перерізі конуса при його вершині дорівнює </a:t>
                </a:r>
                <a14:m>
                  <m:oMath xmlns:m="http://schemas.openxmlformats.org/officeDocument/2006/math">
                    <m:r>
                      <a:rPr lang="uk-UA" sz="25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𝜶</m:t>
                    </m:r>
                  </m:oMath>
                </a14:m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а відстань від центра основи конуса до твірної дорівнює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𝒎</m:t>
                    </m:r>
                  </m:oMath>
                </a14:m>
                <a:r>
                  <a:rPr lang="en-US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Знайдіть об’єм конуса.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539" y="3542097"/>
                <a:ext cx="6195461" cy="2165684"/>
              </a:xfrm>
              <a:prstGeom prst="rect">
                <a:avLst/>
              </a:prstGeom>
              <a:blipFill>
                <a:blip r:embed="rId4"/>
                <a:stretch>
                  <a:fillRect l="-1673" r="-787" b="-30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C6B5EE36-5CF9-46D0-983C-F86237C480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  <p:sp>
        <p:nvSpPr>
          <p:cNvPr id="41" name="Дуга 40">
            <a:extLst>
              <a:ext uri="{FF2B5EF4-FFF2-40B4-BE49-F238E27FC236}">
                <a16:creationId xmlns:a16="http://schemas.microsoft.com/office/drawing/2014/main" id="{0C4B7ECB-1821-4818-B02C-55CA2430D728}"/>
              </a:ext>
            </a:extLst>
          </p:cNvPr>
          <p:cNvSpPr/>
          <p:nvPr/>
        </p:nvSpPr>
        <p:spPr>
          <a:xfrm flipV="1">
            <a:off x="1309142" y="5190959"/>
            <a:ext cx="3236882" cy="1146479"/>
          </a:xfrm>
          <a:prstGeom prst="arc">
            <a:avLst>
              <a:gd name="adj1" fmla="val 299193"/>
              <a:gd name="adj2" fmla="val 10472875"/>
            </a:avLst>
          </a:prstGeom>
          <a:ln w="3810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2" name="Рівнобедрений трикутник 70">
            <a:extLst>
              <a:ext uri="{FF2B5EF4-FFF2-40B4-BE49-F238E27FC236}">
                <a16:creationId xmlns:a16="http://schemas.microsoft.com/office/drawing/2014/main" id="{CA7CDB00-9884-4FBA-B916-B25F05F54175}"/>
              </a:ext>
            </a:extLst>
          </p:cNvPr>
          <p:cNvSpPr/>
          <p:nvPr/>
        </p:nvSpPr>
        <p:spPr>
          <a:xfrm>
            <a:off x="1887716" y="2036278"/>
            <a:ext cx="2067588" cy="4124508"/>
          </a:xfrm>
          <a:custGeom>
            <a:avLst/>
            <a:gdLst>
              <a:gd name="connsiteX0" fmla="*/ 0 w 1627710"/>
              <a:gd name="connsiteY0" fmla="*/ 2833255 h 2833255"/>
              <a:gd name="connsiteX1" fmla="*/ 0 w 1627710"/>
              <a:gd name="connsiteY1" fmla="*/ 0 h 2833255"/>
              <a:gd name="connsiteX2" fmla="*/ 1627710 w 1627710"/>
              <a:gd name="connsiteY2" fmla="*/ 2833255 h 2833255"/>
              <a:gd name="connsiteX3" fmla="*/ 0 w 1627710"/>
              <a:gd name="connsiteY3" fmla="*/ 2833255 h 2833255"/>
              <a:gd name="connsiteX0" fmla="*/ 0 w 1627710"/>
              <a:gd name="connsiteY0" fmla="*/ 2899930 h 2899930"/>
              <a:gd name="connsiteX1" fmla="*/ 666750 w 1627710"/>
              <a:gd name="connsiteY1" fmla="*/ 0 h 2899930"/>
              <a:gd name="connsiteX2" fmla="*/ 1627710 w 1627710"/>
              <a:gd name="connsiteY2" fmla="*/ 2899930 h 2899930"/>
              <a:gd name="connsiteX3" fmla="*/ 0 w 1627710"/>
              <a:gd name="connsiteY3" fmla="*/ 2899930 h 2899930"/>
              <a:gd name="connsiteX0" fmla="*/ 0 w 1395935"/>
              <a:gd name="connsiteY0" fmla="*/ 2899930 h 2899930"/>
              <a:gd name="connsiteX1" fmla="*/ 666750 w 1395935"/>
              <a:gd name="connsiteY1" fmla="*/ 0 h 2899930"/>
              <a:gd name="connsiteX2" fmla="*/ 1395935 w 1395935"/>
              <a:gd name="connsiteY2" fmla="*/ 2391930 h 2899930"/>
              <a:gd name="connsiteX3" fmla="*/ 0 w 1395935"/>
              <a:gd name="connsiteY3" fmla="*/ 2899930 h 2899930"/>
              <a:gd name="connsiteX0" fmla="*/ 0 w 1468960"/>
              <a:gd name="connsiteY0" fmla="*/ 2982480 h 2982480"/>
              <a:gd name="connsiteX1" fmla="*/ 739775 w 1468960"/>
              <a:gd name="connsiteY1" fmla="*/ 0 h 2982480"/>
              <a:gd name="connsiteX2" fmla="*/ 1468960 w 1468960"/>
              <a:gd name="connsiteY2" fmla="*/ 2391930 h 2982480"/>
              <a:gd name="connsiteX3" fmla="*/ 0 w 1468960"/>
              <a:gd name="connsiteY3" fmla="*/ 2982480 h 2982480"/>
              <a:gd name="connsiteX0" fmla="*/ 0 w 1597501"/>
              <a:gd name="connsiteY0" fmla="*/ 2982480 h 2982480"/>
              <a:gd name="connsiteX1" fmla="*/ 739775 w 1597501"/>
              <a:gd name="connsiteY1" fmla="*/ 0 h 2982480"/>
              <a:gd name="connsiteX2" fmla="*/ 1597501 w 1597501"/>
              <a:gd name="connsiteY2" fmla="*/ 2781124 h 2982480"/>
              <a:gd name="connsiteX3" fmla="*/ 0 w 1597501"/>
              <a:gd name="connsiteY3" fmla="*/ 2982480 h 2982480"/>
              <a:gd name="connsiteX0" fmla="*/ 0 w 1743894"/>
              <a:gd name="connsiteY0" fmla="*/ 3478790 h 3478790"/>
              <a:gd name="connsiteX1" fmla="*/ 886168 w 1743894"/>
              <a:gd name="connsiteY1" fmla="*/ 0 h 3478790"/>
              <a:gd name="connsiteX2" fmla="*/ 1743894 w 1743894"/>
              <a:gd name="connsiteY2" fmla="*/ 2781124 h 3478790"/>
              <a:gd name="connsiteX3" fmla="*/ 0 w 1743894"/>
              <a:gd name="connsiteY3" fmla="*/ 3478790 h 347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3894" h="3478790">
                <a:moveTo>
                  <a:pt x="0" y="3478790"/>
                </a:moveTo>
                <a:lnTo>
                  <a:pt x="886168" y="0"/>
                </a:lnTo>
                <a:lnTo>
                  <a:pt x="1743894" y="2781124"/>
                </a:lnTo>
                <a:lnTo>
                  <a:pt x="0" y="3478790"/>
                </a:lnTo>
                <a:close/>
              </a:path>
            </a:pathLst>
          </a:custGeom>
          <a:solidFill>
            <a:srgbClr val="F9D889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CA663AB-1DA9-4C11-A762-CC88F5DAE4B8}"/>
                  </a:ext>
                </a:extLst>
              </p:cNvPr>
              <p:cNvSpPr txBox="1"/>
              <p:nvPr/>
            </p:nvSpPr>
            <p:spPr>
              <a:xfrm>
                <a:off x="2321285" y="533909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CA663AB-1DA9-4C11-A762-CC88F5DAE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285" y="5339090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 сполучна лінія 43">
            <a:extLst>
              <a:ext uri="{FF2B5EF4-FFF2-40B4-BE49-F238E27FC236}">
                <a16:creationId xmlns:a16="http://schemas.microsoft.com/office/drawing/2014/main" id="{D247C924-DB53-435F-83F9-C69C1B72852B}"/>
              </a:ext>
            </a:extLst>
          </p:cNvPr>
          <p:cNvCxnSpPr>
            <a:cxnSpLocks/>
          </p:cNvCxnSpPr>
          <p:nvPr/>
        </p:nvCxnSpPr>
        <p:spPr>
          <a:xfrm>
            <a:off x="2932764" y="2009861"/>
            <a:ext cx="0" cy="3719945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>
            <a:extLst>
              <a:ext uri="{FF2B5EF4-FFF2-40B4-BE49-F238E27FC236}">
                <a16:creationId xmlns:a16="http://schemas.microsoft.com/office/drawing/2014/main" id="{99497E43-EABB-4039-B075-3CF71C309A73}"/>
              </a:ext>
            </a:extLst>
          </p:cNvPr>
          <p:cNvCxnSpPr>
            <a:cxnSpLocks/>
          </p:cNvCxnSpPr>
          <p:nvPr/>
        </p:nvCxnSpPr>
        <p:spPr>
          <a:xfrm flipH="1">
            <a:off x="1891129" y="5330934"/>
            <a:ext cx="2067373" cy="823818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Частина кола 45">
            <a:extLst>
              <a:ext uri="{FF2B5EF4-FFF2-40B4-BE49-F238E27FC236}">
                <a16:creationId xmlns:a16="http://schemas.microsoft.com/office/drawing/2014/main" id="{805E85C5-AFDD-4DB2-A7CB-8E7C581C9F3D}"/>
              </a:ext>
            </a:extLst>
          </p:cNvPr>
          <p:cNvSpPr/>
          <p:nvPr/>
        </p:nvSpPr>
        <p:spPr>
          <a:xfrm>
            <a:off x="2542997" y="1620281"/>
            <a:ext cx="789974" cy="789974"/>
          </a:xfrm>
          <a:prstGeom prst="pie">
            <a:avLst>
              <a:gd name="adj1" fmla="val 4385602"/>
              <a:gd name="adj2" fmla="val 6270936"/>
            </a:avLst>
          </a:prstGeom>
          <a:solidFill>
            <a:srgbClr val="00D0F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75499D79-5A37-4C83-8B17-9B537B22E69D}"/>
              </a:ext>
            </a:extLst>
          </p:cNvPr>
          <p:cNvCxnSpPr>
            <a:cxnSpLocks/>
          </p:cNvCxnSpPr>
          <p:nvPr/>
        </p:nvCxnSpPr>
        <p:spPr>
          <a:xfrm flipH="1" flipV="1">
            <a:off x="2934842" y="2019783"/>
            <a:ext cx="1021812" cy="3311152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Дуга 47">
            <a:extLst>
              <a:ext uri="{FF2B5EF4-FFF2-40B4-BE49-F238E27FC236}">
                <a16:creationId xmlns:a16="http://schemas.microsoft.com/office/drawing/2014/main" id="{4B063948-AD25-406F-AFEA-7F33EC3A5963}"/>
              </a:ext>
            </a:extLst>
          </p:cNvPr>
          <p:cNvSpPr/>
          <p:nvPr/>
        </p:nvSpPr>
        <p:spPr>
          <a:xfrm>
            <a:off x="1325785" y="5155467"/>
            <a:ext cx="3220242" cy="1146479"/>
          </a:xfrm>
          <a:prstGeom prst="arc">
            <a:avLst>
              <a:gd name="adj1" fmla="val 21471048"/>
              <a:gd name="adj2" fmla="val 10938478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58D0835-A7EC-4FCA-9668-97315B68B856}"/>
                  </a:ext>
                </a:extLst>
              </p:cNvPr>
              <p:cNvSpPr txBox="1"/>
              <p:nvPr/>
            </p:nvSpPr>
            <p:spPr>
              <a:xfrm>
                <a:off x="2580891" y="143932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58D0835-A7EC-4FCA-9668-97315B68B8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891" y="1439323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DBB0E2C-432C-4E19-A7D2-F5C0D621FE32}"/>
                  </a:ext>
                </a:extLst>
              </p:cNvPr>
              <p:cNvSpPr txBox="1"/>
              <p:nvPr/>
            </p:nvSpPr>
            <p:spPr>
              <a:xfrm>
                <a:off x="3737832" y="533545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DBB0E2C-432C-4E19-A7D2-F5C0D621FE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832" y="5335450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 сполучна лінія 51">
            <a:extLst>
              <a:ext uri="{FF2B5EF4-FFF2-40B4-BE49-F238E27FC236}">
                <a16:creationId xmlns:a16="http://schemas.microsoft.com/office/drawing/2014/main" id="{AA5FAFA1-5469-48FB-9118-393643A735A4}"/>
              </a:ext>
            </a:extLst>
          </p:cNvPr>
          <p:cNvCxnSpPr>
            <a:cxnSpLocks/>
          </p:cNvCxnSpPr>
          <p:nvPr/>
        </p:nvCxnSpPr>
        <p:spPr>
          <a:xfrm flipV="1">
            <a:off x="1891126" y="2042953"/>
            <a:ext cx="1040043" cy="4105123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C1D352C-6756-4FA3-92B4-5D000B730EE3}"/>
                  </a:ext>
                </a:extLst>
              </p:cNvPr>
              <p:cNvSpPr txBox="1"/>
              <p:nvPr/>
            </p:nvSpPr>
            <p:spPr>
              <a:xfrm>
                <a:off x="1290763" y="605808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C1D352C-6756-4FA3-92B4-5D000B730E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763" y="6058082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 сполучна лінія 53">
            <a:extLst>
              <a:ext uri="{FF2B5EF4-FFF2-40B4-BE49-F238E27FC236}">
                <a16:creationId xmlns:a16="http://schemas.microsoft.com/office/drawing/2014/main" id="{FCB28FE4-6F02-426C-B32B-C5733DCBF0B1}"/>
              </a:ext>
            </a:extLst>
          </p:cNvPr>
          <p:cNvCxnSpPr>
            <a:cxnSpLocks/>
          </p:cNvCxnSpPr>
          <p:nvPr/>
        </p:nvCxnSpPr>
        <p:spPr>
          <a:xfrm flipV="1">
            <a:off x="2937502" y="4533893"/>
            <a:ext cx="772118" cy="1173890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>
            <a:extLst>
              <a:ext uri="{FF2B5EF4-FFF2-40B4-BE49-F238E27FC236}">
                <a16:creationId xmlns:a16="http://schemas.microsoft.com/office/drawing/2014/main" id="{7CC67C97-298A-40B3-93E5-7CD362500D23}"/>
              </a:ext>
            </a:extLst>
          </p:cNvPr>
          <p:cNvSpPr/>
          <p:nvPr/>
        </p:nvSpPr>
        <p:spPr>
          <a:xfrm>
            <a:off x="2892941" y="5687822"/>
            <a:ext cx="92751" cy="92751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56" name="Групувати 55">
            <a:extLst>
              <a:ext uri="{FF2B5EF4-FFF2-40B4-BE49-F238E27FC236}">
                <a16:creationId xmlns:a16="http://schemas.microsoft.com/office/drawing/2014/main" id="{672B0347-E250-4F0C-A570-8B9F40B0239F}"/>
              </a:ext>
            </a:extLst>
          </p:cNvPr>
          <p:cNvGrpSpPr/>
          <p:nvPr/>
        </p:nvGrpSpPr>
        <p:grpSpPr>
          <a:xfrm>
            <a:off x="3631123" y="4653512"/>
            <a:ext cx="125139" cy="149724"/>
            <a:chOff x="8823234" y="3407838"/>
            <a:chExt cx="125139" cy="149724"/>
          </a:xfrm>
        </p:grpSpPr>
        <p:cxnSp>
          <p:nvCxnSpPr>
            <p:cNvPr id="57" name="Пряма сполучна лінія 56">
              <a:extLst>
                <a:ext uri="{FF2B5EF4-FFF2-40B4-BE49-F238E27FC236}">
                  <a16:creationId xmlns:a16="http://schemas.microsoft.com/office/drawing/2014/main" id="{97E73746-0BEB-448B-9DE5-59327363A0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70577" y="3439286"/>
              <a:ext cx="77796" cy="118276"/>
            </a:xfrm>
            <a:prstGeom prst="line">
              <a:avLst/>
            </a:prstGeom>
            <a:ln w="19050" cap="rnd">
              <a:solidFill>
                <a:srgbClr val="76717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 сполучна лінія 57">
              <a:extLst>
                <a:ext uri="{FF2B5EF4-FFF2-40B4-BE49-F238E27FC236}">
                  <a16:creationId xmlns:a16="http://schemas.microsoft.com/office/drawing/2014/main" id="{29592243-A10B-4FB0-90EC-E2409C08EA6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823234" y="3407838"/>
              <a:ext cx="46204" cy="149724"/>
            </a:xfrm>
            <a:prstGeom prst="line">
              <a:avLst/>
            </a:prstGeom>
            <a:ln w="19050" cap="rnd">
              <a:solidFill>
                <a:srgbClr val="76717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B2E0253-B6D9-4439-BEAD-376E8AE4A3B0}"/>
                  </a:ext>
                </a:extLst>
              </p:cNvPr>
              <p:cNvSpPr txBox="1"/>
              <p:nvPr/>
            </p:nvSpPr>
            <p:spPr>
              <a:xfrm>
                <a:off x="3497838" y="4117756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B2E0253-B6D9-4439-BEAD-376E8AE4A3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7838" y="4117756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 сполучна лінія 59">
            <a:extLst>
              <a:ext uri="{FF2B5EF4-FFF2-40B4-BE49-F238E27FC236}">
                <a16:creationId xmlns:a16="http://schemas.microsoft.com/office/drawing/2014/main" id="{167DA3EE-E106-4AF1-ACBE-431C7719A4B0}"/>
              </a:ext>
            </a:extLst>
          </p:cNvPr>
          <p:cNvCxnSpPr>
            <a:cxnSpLocks/>
          </p:cNvCxnSpPr>
          <p:nvPr/>
        </p:nvCxnSpPr>
        <p:spPr>
          <a:xfrm flipH="1">
            <a:off x="1325785" y="1998035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>
            <a:extLst>
              <a:ext uri="{FF2B5EF4-FFF2-40B4-BE49-F238E27FC236}">
                <a16:creationId xmlns:a16="http://schemas.microsoft.com/office/drawing/2014/main" id="{DE9E819D-D66C-4958-BCCC-71E5E048B474}"/>
              </a:ext>
            </a:extLst>
          </p:cNvPr>
          <p:cNvCxnSpPr>
            <a:cxnSpLocks/>
          </p:cNvCxnSpPr>
          <p:nvPr/>
        </p:nvCxnSpPr>
        <p:spPr>
          <a:xfrm>
            <a:off x="2935906" y="1998035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65843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12709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41" grpId="0" animBg="1"/>
      <p:bldP spid="42" grpId="0" animBg="1"/>
      <p:bldP spid="43" grpId="0"/>
      <p:bldP spid="46" grpId="0" animBg="1"/>
      <p:bldP spid="48" grpId="0" animBg="1"/>
      <p:bldP spid="49" grpId="0"/>
      <p:bldP spid="50" grpId="0"/>
      <p:bldP spid="53" grpId="0"/>
      <p:bldP spid="55" grpId="0" animBg="1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341497" y="2605898"/>
            <a:ext cx="5850503" cy="3983921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5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Із посудини, що має форму конуса з висотою 8 см і діаметром основи 12 см, наповненої до країв водою, перелили воду в посудину, що має форму циліндра. Діаметр основи циліндра дорівнює 8 см. Якою має бути найменша висота циліндричної посудини, щоб вода з неї не виливалася?</a:t>
            </a:r>
          </a:p>
        </p:txBody>
      </p:sp>
      <p:sp>
        <p:nvSpPr>
          <p:cNvPr id="28" name="Дуга 27">
            <a:extLst>
              <a:ext uri="{FF2B5EF4-FFF2-40B4-BE49-F238E27FC236}">
                <a16:creationId xmlns:a16="http://schemas.microsoft.com/office/drawing/2014/main" id="{92DEB328-321D-4549-9C94-A5E50928792D}"/>
              </a:ext>
            </a:extLst>
          </p:cNvPr>
          <p:cNvSpPr/>
          <p:nvPr/>
        </p:nvSpPr>
        <p:spPr>
          <a:xfrm>
            <a:off x="172713" y="2497076"/>
            <a:ext cx="2769892" cy="737025"/>
          </a:xfrm>
          <a:prstGeom prst="arc">
            <a:avLst>
              <a:gd name="adj1" fmla="val 299193"/>
              <a:gd name="adj2" fmla="val 10472875"/>
            </a:avLst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Дуга 28">
            <a:extLst>
              <a:ext uri="{FF2B5EF4-FFF2-40B4-BE49-F238E27FC236}">
                <a16:creationId xmlns:a16="http://schemas.microsoft.com/office/drawing/2014/main" id="{34A0345E-12E6-4F38-B075-5DB8AD5F8F58}"/>
              </a:ext>
            </a:extLst>
          </p:cNvPr>
          <p:cNvSpPr/>
          <p:nvPr/>
        </p:nvSpPr>
        <p:spPr>
          <a:xfrm flipV="1">
            <a:off x="186955" y="2519892"/>
            <a:ext cx="2755650" cy="737025"/>
          </a:xfrm>
          <a:prstGeom prst="arc">
            <a:avLst>
              <a:gd name="adj1" fmla="val 21471048"/>
              <a:gd name="adj2" fmla="val 10938478"/>
            </a:avLst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0" name="Пряма сполучна лінія 29">
            <a:extLst>
              <a:ext uri="{FF2B5EF4-FFF2-40B4-BE49-F238E27FC236}">
                <a16:creationId xmlns:a16="http://schemas.microsoft.com/office/drawing/2014/main" id="{D79B2D14-DB1F-4837-9872-221288FC094E}"/>
              </a:ext>
            </a:extLst>
          </p:cNvPr>
          <p:cNvCxnSpPr>
            <a:cxnSpLocks/>
          </p:cNvCxnSpPr>
          <p:nvPr/>
        </p:nvCxnSpPr>
        <p:spPr>
          <a:xfrm flipH="1" flipV="1">
            <a:off x="186955" y="2901857"/>
            <a:ext cx="1377827" cy="2384844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 сполучна лінія 30">
            <a:extLst>
              <a:ext uri="{FF2B5EF4-FFF2-40B4-BE49-F238E27FC236}">
                <a16:creationId xmlns:a16="http://schemas.microsoft.com/office/drawing/2014/main" id="{9F1C098B-EA78-4635-ADB9-FAE42D942833}"/>
              </a:ext>
            </a:extLst>
          </p:cNvPr>
          <p:cNvCxnSpPr>
            <a:cxnSpLocks/>
          </p:cNvCxnSpPr>
          <p:nvPr/>
        </p:nvCxnSpPr>
        <p:spPr>
          <a:xfrm flipV="1">
            <a:off x="1564781" y="2901857"/>
            <a:ext cx="1377827" cy="2384844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Дуга 31">
            <a:extLst>
              <a:ext uri="{FF2B5EF4-FFF2-40B4-BE49-F238E27FC236}">
                <a16:creationId xmlns:a16="http://schemas.microsoft.com/office/drawing/2014/main" id="{0F7E3987-3FA5-475F-886B-55758EEB32F8}"/>
              </a:ext>
            </a:extLst>
          </p:cNvPr>
          <p:cNvSpPr/>
          <p:nvPr/>
        </p:nvSpPr>
        <p:spPr>
          <a:xfrm>
            <a:off x="3586115" y="4298420"/>
            <a:ext cx="2196977" cy="606316"/>
          </a:xfrm>
          <a:prstGeom prst="arc">
            <a:avLst>
              <a:gd name="adj1" fmla="val 10796401"/>
              <a:gd name="adj2" fmla="val 80506"/>
            </a:avLst>
          </a:prstGeom>
          <a:ln w="38100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53C4B576-4FE1-41DA-89D3-1E285E4935E5}"/>
              </a:ext>
            </a:extLst>
          </p:cNvPr>
          <p:cNvSpPr/>
          <p:nvPr/>
        </p:nvSpPr>
        <p:spPr>
          <a:xfrm>
            <a:off x="3590444" y="2519892"/>
            <a:ext cx="2196977" cy="599617"/>
          </a:xfrm>
          <a:prstGeom prst="ellipse">
            <a:avLst/>
          </a:prstGeom>
          <a:noFill/>
          <a:ln w="38100" cap="flat" cmpd="sng" algn="ctr">
            <a:solidFill>
              <a:srgbClr val="404D5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Дуга 33">
            <a:extLst>
              <a:ext uri="{FF2B5EF4-FFF2-40B4-BE49-F238E27FC236}">
                <a16:creationId xmlns:a16="http://schemas.microsoft.com/office/drawing/2014/main" id="{5A37F3F3-4919-42BA-9D43-6BEC1AAA4A51}"/>
              </a:ext>
            </a:extLst>
          </p:cNvPr>
          <p:cNvSpPr/>
          <p:nvPr/>
        </p:nvSpPr>
        <p:spPr>
          <a:xfrm>
            <a:off x="3586115" y="4294701"/>
            <a:ext cx="2196977" cy="606316"/>
          </a:xfrm>
          <a:prstGeom prst="arc">
            <a:avLst>
              <a:gd name="adj1" fmla="val 11515"/>
              <a:gd name="adj2" fmla="val 10774301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5" name="Пряма сполучна лінія 34">
            <a:extLst>
              <a:ext uri="{FF2B5EF4-FFF2-40B4-BE49-F238E27FC236}">
                <a16:creationId xmlns:a16="http://schemas.microsoft.com/office/drawing/2014/main" id="{71F1DC8B-B364-475F-B0B9-FA9BDC50BA96}"/>
              </a:ext>
            </a:extLst>
          </p:cNvPr>
          <p:cNvCxnSpPr>
            <a:cxnSpLocks/>
          </p:cNvCxnSpPr>
          <p:nvPr/>
        </p:nvCxnSpPr>
        <p:spPr>
          <a:xfrm>
            <a:off x="3590444" y="2838061"/>
            <a:ext cx="0" cy="1768475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 сполучна лінія 35">
            <a:extLst>
              <a:ext uri="{FF2B5EF4-FFF2-40B4-BE49-F238E27FC236}">
                <a16:creationId xmlns:a16="http://schemas.microsoft.com/office/drawing/2014/main" id="{B0B133E9-9BC9-4B02-A8EA-4B8C910C29C7}"/>
              </a:ext>
            </a:extLst>
          </p:cNvPr>
          <p:cNvCxnSpPr>
            <a:cxnSpLocks/>
          </p:cNvCxnSpPr>
          <p:nvPr/>
        </p:nvCxnSpPr>
        <p:spPr>
          <a:xfrm>
            <a:off x="5787421" y="2838061"/>
            <a:ext cx="0" cy="1768475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Дуга 36">
            <a:extLst>
              <a:ext uri="{FF2B5EF4-FFF2-40B4-BE49-F238E27FC236}">
                <a16:creationId xmlns:a16="http://schemas.microsoft.com/office/drawing/2014/main" id="{8C1E008E-06EC-4453-8704-F41687B6347E}"/>
              </a:ext>
            </a:extLst>
          </p:cNvPr>
          <p:cNvSpPr/>
          <p:nvPr/>
        </p:nvSpPr>
        <p:spPr>
          <a:xfrm>
            <a:off x="3594774" y="2519892"/>
            <a:ext cx="2195302" cy="599617"/>
          </a:xfrm>
          <a:prstGeom prst="arc">
            <a:avLst>
              <a:gd name="adj1" fmla="val 19905834"/>
              <a:gd name="adj2" fmla="val 9181356"/>
            </a:avLst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8" name="Дуга 37">
            <a:extLst>
              <a:ext uri="{FF2B5EF4-FFF2-40B4-BE49-F238E27FC236}">
                <a16:creationId xmlns:a16="http://schemas.microsoft.com/office/drawing/2014/main" id="{3518727A-530A-4847-9B89-9AE10B785AE5}"/>
              </a:ext>
            </a:extLst>
          </p:cNvPr>
          <p:cNvSpPr/>
          <p:nvPr/>
        </p:nvSpPr>
        <p:spPr>
          <a:xfrm>
            <a:off x="3590444" y="4302490"/>
            <a:ext cx="2195302" cy="599617"/>
          </a:xfrm>
          <a:prstGeom prst="arc">
            <a:avLst>
              <a:gd name="adj1" fmla="val 21500444"/>
              <a:gd name="adj2" fmla="val 9181356"/>
            </a:avLst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9" name="Пряма сполучна лінія 38">
            <a:extLst>
              <a:ext uri="{FF2B5EF4-FFF2-40B4-BE49-F238E27FC236}">
                <a16:creationId xmlns:a16="http://schemas.microsoft.com/office/drawing/2014/main" id="{C4ECAB0D-3B6D-48CC-9E1C-B844DEC9EE3D}"/>
              </a:ext>
            </a:extLst>
          </p:cNvPr>
          <p:cNvCxnSpPr>
            <a:cxnSpLocks/>
          </p:cNvCxnSpPr>
          <p:nvPr/>
        </p:nvCxnSpPr>
        <p:spPr>
          <a:xfrm>
            <a:off x="1564781" y="5286701"/>
            <a:ext cx="0" cy="737828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 сполучна лінія 39">
            <a:extLst>
              <a:ext uri="{FF2B5EF4-FFF2-40B4-BE49-F238E27FC236}">
                <a16:creationId xmlns:a16="http://schemas.microsoft.com/office/drawing/2014/main" id="{946BA0BF-9724-4783-B433-E148483F0CF6}"/>
              </a:ext>
            </a:extLst>
          </p:cNvPr>
          <p:cNvCxnSpPr>
            <a:cxnSpLocks/>
          </p:cNvCxnSpPr>
          <p:nvPr/>
        </p:nvCxnSpPr>
        <p:spPr>
          <a:xfrm rot="5400000">
            <a:off x="1594415" y="5655615"/>
            <a:ext cx="0" cy="737828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 сполучна лінія 61">
            <a:extLst>
              <a:ext uri="{FF2B5EF4-FFF2-40B4-BE49-F238E27FC236}">
                <a16:creationId xmlns:a16="http://schemas.microsoft.com/office/drawing/2014/main" id="{3C080BCC-F7F3-457B-9E40-EE31683F2C03}"/>
              </a:ext>
            </a:extLst>
          </p:cNvPr>
          <p:cNvCxnSpPr>
            <a:cxnSpLocks/>
          </p:cNvCxnSpPr>
          <p:nvPr/>
        </p:nvCxnSpPr>
        <p:spPr>
          <a:xfrm>
            <a:off x="4714381" y="4901017"/>
            <a:ext cx="0" cy="1123512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 сполучна лінія 62">
            <a:extLst>
              <a:ext uri="{FF2B5EF4-FFF2-40B4-BE49-F238E27FC236}">
                <a16:creationId xmlns:a16="http://schemas.microsoft.com/office/drawing/2014/main" id="{4C95C2AF-2C86-457F-9449-4F36D00A5340}"/>
              </a:ext>
            </a:extLst>
          </p:cNvPr>
          <p:cNvCxnSpPr>
            <a:cxnSpLocks/>
          </p:cNvCxnSpPr>
          <p:nvPr/>
        </p:nvCxnSpPr>
        <p:spPr>
          <a:xfrm rot="5400000">
            <a:off x="4744015" y="5655615"/>
            <a:ext cx="0" cy="737828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101124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12709 " pathEditMode="relative" rAng="0" ptsTypes="AA">
                                      <p:cBhvr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6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28" grpId="0" animBg="1"/>
      <p:bldP spid="29" grpId="0" animBg="1"/>
      <p:bldP spid="32" grpId="0" animBg="1"/>
      <p:bldP spid="33" grpId="0" animBg="1"/>
      <p:bldP spid="34" grpId="0" animBg="1"/>
      <p:bldP spid="37" grpId="0" animBg="1"/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942720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996539" y="2752825"/>
                <a:ext cx="6195461" cy="2954956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Паралельно осі циліндра проведено переріз, відстань від площини якого до осі циліндра дорівнює 12 см. Діагональ перерізу дорівнює </a:t>
                </a:r>
                <a14:m>
                  <m:oMath xmlns:m="http://schemas.openxmlformats.org/officeDocument/2006/math">
                    <m:r>
                      <a:rPr lang="uk-UA" sz="25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𝟏𝟎</m:t>
                    </m:r>
                    <m:rad>
                      <m:radPr>
                        <m:degHide m:val="on"/>
                        <m:ctrlPr>
                          <a:rPr lang="uk-UA" sz="25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uk-UA" sz="25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</m:rad>
                  </m:oMath>
                </a14:m>
                <a:r>
                  <a:rPr lang="uk-UA" sz="25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см, а радіус основи циліндра – 13 см. Знайдіть об’єм циліндра.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539" y="2752825"/>
                <a:ext cx="6195461" cy="2954956"/>
              </a:xfrm>
              <a:prstGeom prst="rect">
                <a:avLst/>
              </a:prstGeom>
              <a:blipFill>
                <a:blip r:embed="rId4"/>
                <a:stretch>
                  <a:fillRect l="-1673" r="-1969" b="-227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C6B5EE36-5CF9-46D0-983C-F86237C480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cxnSp>
        <p:nvCxnSpPr>
          <p:cNvPr id="77" name="Пряма сполучна лінія 76">
            <a:extLst>
              <a:ext uri="{FF2B5EF4-FFF2-40B4-BE49-F238E27FC236}">
                <a16:creationId xmlns:a16="http://schemas.microsoft.com/office/drawing/2014/main" id="{8FE093FB-6D7D-48E9-B3CB-8FC57B837F47}"/>
              </a:ext>
            </a:extLst>
          </p:cNvPr>
          <p:cNvCxnSpPr>
            <a:cxnSpLocks/>
          </p:cNvCxnSpPr>
          <p:nvPr/>
        </p:nvCxnSpPr>
        <p:spPr>
          <a:xfrm>
            <a:off x="2339350" y="2398880"/>
            <a:ext cx="402973" cy="420623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Дуга 77">
            <a:extLst>
              <a:ext uri="{FF2B5EF4-FFF2-40B4-BE49-F238E27FC236}">
                <a16:creationId xmlns:a16="http://schemas.microsoft.com/office/drawing/2014/main" id="{3EAD26A1-EC16-45DF-9078-8893D7FEC424}"/>
              </a:ext>
            </a:extLst>
          </p:cNvPr>
          <p:cNvSpPr/>
          <p:nvPr/>
        </p:nvSpPr>
        <p:spPr>
          <a:xfrm>
            <a:off x="1038008" y="5080307"/>
            <a:ext cx="3410793" cy="924612"/>
          </a:xfrm>
          <a:prstGeom prst="arc">
            <a:avLst>
              <a:gd name="adj1" fmla="val 10796401"/>
              <a:gd name="adj2" fmla="val 80506"/>
            </a:avLst>
          </a:prstGeom>
          <a:ln w="38100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9" name="Прямокутник 16">
            <a:extLst>
              <a:ext uri="{FF2B5EF4-FFF2-40B4-BE49-F238E27FC236}">
                <a16:creationId xmlns:a16="http://schemas.microsoft.com/office/drawing/2014/main" id="{D6F26315-8B53-4C01-8D4F-F6AD4B4F148A}"/>
              </a:ext>
            </a:extLst>
          </p:cNvPr>
          <p:cNvSpPr/>
          <p:nvPr/>
        </p:nvSpPr>
        <p:spPr>
          <a:xfrm>
            <a:off x="1586440" y="2385949"/>
            <a:ext cx="760292" cy="3493551"/>
          </a:xfrm>
          <a:custGeom>
            <a:avLst/>
            <a:gdLst>
              <a:gd name="connsiteX0" fmla="*/ 0 w 855340"/>
              <a:gd name="connsiteY0" fmla="*/ 0 h 3082282"/>
              <a:gd name="connsiteX1" fmla="*/ 855340 w 855340"/>
              <a:gd name="connsiteY1" fmla="*/ 0 h 3082282"/>
              <a:gd name="connsiteX2" fmla="*/ 855340 w 855340"/>
              <a:gd name="connsiteY2" fmla="*/ 3082282 h 3082282"/>
              <a:gd name="connsiteX3" fmla="*/ 0 w 855340"/>
              <a:gd name="connsiteY3" fmla="*/ 3082282 h 3082282"/>
              <a:gd name="connsiteX4" fmla="*/ 0 w 855340"/>
              <a:gd name="connsiteY4" fmla="*/ 0 h 3082282"/>
              <a:gd name="connsiteX0" fmla="*/ 0 w 855340"/>
              <a:gd name="connsiteY0" fmla="*/ 325967 h 3408249"/>
              <a:gd name="connsiteX1" fmla="*/ 417190 w 855340"/>
              <a:gd name="connsiteY1" fmla="*/ 0 h 3408249"/>
              <a:gd name="connsiteX2" fmla="*/ 855340 w 855340"/>
              <a:gd name="connsiteY2" fmla="*/ 3408249 h 3408249"/>
              <a:gd name="connsiteX3" fmla="*/ 0 w 855340"/>
              <a:gd name="connsiteY3" fmla="*/ 3408249 h 3408249"/>
              <a:gd name="connsiteX4" fmla="*/ 0 w 855340"/>
              <a:gd name="connsiteY4" fmla="*/ 325967 h 3408249"/>
              <a:gd name="connsiteX0" fmla="*/ 110067 w 855340"/>
              <a:gd name="connsiteY0" fmla="*/ 842434 h 3408249"/>
              <a:gd name="connsiteX1" fmla="*/ 417190 w 855340"/>
              <a:gd name="connsiteY1" fmla="*/ 0 h 3408249"/>
              <a:gd name="connsiteX2" fmla="*/ 855340 w 855340"/>
              <a:gd name="connsiteY2" fmla="*/ 3408249 h 3408249"/>
              <a:gd name="connsiteX3" fmla="*/ 0 w 855340"/>
              <a:gd name="connsiteY3" fmla="*/ 3408249 h 3408249"/>
              <a:gd name="connsiteX4" fmla="*/ 110067 w 855340"/>
              <a:gd name="connsiteY4" fmla="*/ 842434 h 3408249"/>
              <a:gd name="connsiteX0" fmla="*/ 110067 w 855340"/>
              <a:gd name="connsiteY0" fmla="*/ 846667 h 3412482"/>
              <a:gd name="connsiteX1" fmla="*/ 408723 w 855340"/>
              <a:gd name="connsiteY1" fmla="*/ 0 h 3412482"/>
              <a:gd name="connsiteX2" fmla="*/ 855340 w 855340"/>
              <a:gd name="connsiteY2" fmla="*/ 3412482 h 3412482"/>
              <a:gd name="connsiteX3" fmla="*/ 0 w 855340"/>
              <a:gd name="connsiteY3" fmla="*/ 3412482 h 3412482"/>
              <a:gd name="connsiteX4" fmla="*/ 110067 w 855340"/>
              <a:gd name="connsiteY4" fmla="*/ 846667 h 3412482"/>
              <a:gd name="connsiteX0" fmla="*/ 110067 w 410840"/>
              <a:gd name="connsiteY0" fmla="*/ 846667 h 3412482"/>
              <a:gd name="connsiteX1" fmla="*/ 408723 w 410840"/>
              <a:gd name="connsiteY1" fmla="*/ 0 h 3412482"/>
              <a:gd name="connsiteX2" fmla="*/ 410840 w 410840"/>
              <a:gd name="connsiteY2" fmla="*/ 3031482 h 3412482"/>
              <a:gd name="connsiteX3" fmla="*/ 0 w 410840"/>
              <a:gd name="connsiteY3" fmla="*/ 3412482 h 3412482"/>
              <a:gd name="connsiteX4" fmla="*/ 110067 w 410840"/>
              <a:gd name="connsiteY4" fmla="*/ 846667 h 3412482"/>
              <a:gd name="connsiteX0" fmla="*/ 0 w 300773"/>
              <a:gd name="connsiteY0" fmla="*/ 846667 h 3865449"/>
              <a:gd name="connsiteX1" fmla="*/ 298656 w 300773"/>
              <a:gd name="connsiteY1" fmla="*/ 0 h 3865449"/>
              <a:gd name="connsiteX2" fmla="*/ 300773 w 300773"/>
              <a:gd name="connsiteY2" fmla="*/ 3031482 h 3865449"/>
              <a:gd name="connsiteX3" fmla="*/ 8466 w 300773"/>
              <a:gd name="connsiteY3" fmla="*/ 3865449 h 3865449"/>
              <a:gd name="connsiteX4" fmla="*/ 0 w 300773"/>
              <a:gd name="connsiteY4" fmla="*/ 846667 h 3865449"/>
              <a:gd name="connsiteX0" fmla="*/ 0 w 417192"/>
              <a:gd name="connsiteY0" fmla="*/ 802217 h 3820999"/>
              <a:gd name="connsiteX1" fmla="*/ 417189 w 417192"/>
              <a:gd name="connsiteY1" fmla="*/ 0 h 3820999"/>
              <a:gd name="connsiteX2" fmla="*/ 300773 w 417192"/>
              <a:gd name="connsiteY2" fmla="*/ 2987032 h 3820999"/>
              <a:gd name="connsiteX3" fmla="*/ 8466 w 417192"/>
              <a:gd name="connsiteY3" fmla="*/ 3820999 h 3820999"/>
              <a:gd name="connsiteX4" fmla="*/ 0 w 417192"/>
              <a:gd name="connsiteY4" fmla="*/ 802217 h 3820999"/>
              <a:gd name="connsiteX0" fmla="*/ 0 w 506092"/>
              <a:gd name="connsiteY0" fmla="*/ 745067 h 3820999"/>
              <a:gd name="connsiteX1" fmla="*/ 506089 w 506092"/>
              <a:gd name="connsiteY1" fmla="*/ 0 h 3820999"/>
              <a:gd name="connsiteX2" fmla="*/ 389673 w 506092"/>
              <a:gd name="connsiteY2" fmla="*/ 2987032 h 3820999"/>
              <a:gd name="connsiteX3" fmla="*/ 97366 w 506092"/>
              <a:gd name="connsiteY3" fmla="*/ 3820999 h 3820999"/>
              <a:gd name="connsiteX4" fmla="*/ 0 w 506092"/>
              <a:gd name="connsiteY4" fmla="*/ 745067 h 3820999"/>
              <a:gd name="connsiteX0" fmla="*/ 0 w 506092"/>
              <a:gd name="connsiteY0" fmla="*/ 745067 h 3442116"/>
              <a:gd name="connsiteX1" fmla="*/ 506089 w 506092"/>
              <a:gd name="connsiteY1" fmla="*/ 0 h 3442116"/>
              <a:gd name="connsiteX2" fmla="*/ 389673 w 506092"/>
              <a:gd name="connsiteY2" fmla="*/ 2987032 h 3442116"/>
              <a:gd name="connsiteX3" fmla="*/ 2116 w 506092"/>
              <a:gd name="connsiteY3" fmla="*/ 3442116 h 3442116"/>
              <a:gd name="connsiteX4" fmla="*/ 0 w 506092"/>
              <a:gd name="connsiteY4" fmla="*/ 745067 h 3442116"/>
              <a:gd name="connsiteX0" fmla="*/ 0 w 512440"/>
              <a:gd name="connsiteY0" fmla="*/ 745067 h 3442116"/>
              <a:gd name="connsiteX1" fmla="*/ 506089 w 512440"/>
              <a:gd name="connsiteY1" fmla="*/ 0 h 3442116"/>
              <a:gd name="connsiteX2" fmla="*/ 512440 w 512440"/>
              <a:gd name="connsiteY2" fmla="*/ 2684348 h 3442116"/>
              <a:gd name="connsiteX3" fmla="*/ 2116 w 512440"/>
              <a:gd name="connsiteY3" fmla="*/ 3442116 h 3442116"/>
              <a:gd name="connsiteX4" fmla="*/ 0 w 512440"/>
              <a:gd name="connsiteY4" fmla="*/ 745067 h 3442116"/>
              <a:gd name="connsiteX0" fmla="*/ 0 w 2309489"/>
              <a:gd name="connsiteY0" fmla="*/ 653627 h 3350676"/>
              <a:gd name="connsiteX1" fmla="*/ 2309489 w 2309489"/>
              <a:gd name="connsiteY1" fmla="*/ 0 h 3350676"/>
              <a:gd name="connsiteX2" fmla="*/ 512440 w 2309489"/>
              <a:gd name="connsiteY2" fmla="*/ 2592908 h 3350676"/>
              <a:gd name="connsiteX3" fmla="*/ 2116 w 2309489"/>
              <a:gd name="connsiteY3" fmla="*/ 3350676 h 3350676"/>
              <a:gd name="connsiteX4" fmla="*/ 0 w 2309489"/>
              <a:gd name="connsiteY4" fmla="*/ 653627 h 3350676"/>
              <a:gd name="connsiteX0" fmla="*/ 0 w 2325364"/>
              <a:gd name="connsiteY0" fmla="*/ 666327 h 3363376"/>
              <a:gd name="connsiteX1" fmla="*/ 2325364 w 2325364"/>
              <a:gd name="connsiteY1" fmla="*/ 0 h 3363376"/>
              <a:gd name="connsiteX2" fmla="*/ 512440 w 2325364"/>
              <a:gd name="connsiteY2" fmla="*/ 2605608 h 3363376"/>
              <a:gd name="connsiteX3" fmla="*/ 2116 w 2325364"/>
              <a:gd name="connsiteY3" fmla="*/ 3363376 h 3363376"/>
              <a:gd name="connsiteX4" fmla="*/ 0 w 2325364"/>
              <a:gd name="connsiteY4" fmla="*/ 666327 h 3363376"/>
              <a:gd name="connsiteX0" fmla="*/ 0 w 2325409"/>
              <a:gd name="connsiteY0" fmla="*/ 666327 h 3363376"/>
              <a:gd name="connsiteX1" fmla="*/ 2325364 w 2325409"/>
              <a:gd name="connsiteY1" fmla="*/ 0 h 3363376"/>
              <a:gd name="connsiteX2" fmla="*/ 2319015 w 2325409"/>
              <a:gd name="connsiteY2" fmla="*/ 2716733 h 3363376"/>
              <a:gd name="connsiteX3" fmla="*/ 2116 w 2325409"/>
              <a:gd name="connsiteY3" fmla="*/ 3363376 h 3363376"/>
              <a:gd name="connsiteX4" fmla="*/ 0 w 2325409"/>
              <a:gd name="connsiteY4" fmla="*/ 666327 h 3363376"/>
              <a:gd name="connsiteX0" fmla="*/ 0 w 2325409"/>
              <a:gd name="connsiteY0" fmla="*/ 666327 h 3385601"/>
              <a:gd name="connsiteX1" fmla="*/ 2325364 w 2325409"/>
              <a:gd name="connsiteY1" fmla="*/ 0 h 3385601"/>
              <a:gd name="connsiteX2" fmla="*/ 2319015 w 2325409"/>
              <a:gd name="connsiteY2" fmla="*/ 2716733 h 3385601"/>
              <a:gd name="connsiteX3" fmla="*/ 5291 w 2325409"/>
              <a:gd name="connsiteY3" fmla="*/ 3385601 h 3385601"/>
              <a:gd name="connsiteX4" fmla="*/ 0 w 2325409"/>
              <a:gd name="connsiteY4" fmla="*/ 666327 h 3385601"/>
              <a:gd name="connsiteX0" fmla="*/ 0 w 2319015"/>
              <a:gd name="connsiteY0" fmla="*/ 774277 h 3493551"/>
              <a:gd name="connsiteX1" fmla="*/ 760089 w 2319015"/>
              <a:gd name="connsiteY1" fmla="*/ 0 h 3493551"/>
              <a:gd name="connsiteX2" fmla="*/ 2319015 w 2319015"/>
              <a:gd name="connsiteY2" fmla="*/ 2824683 h 3493551"/>
              <a:gd name="connsiteX3" fmla="*/ 5291 w 2319015"/>
              <a:gd name="connsiteY3" fmla="*/ 3493551 h 3493551"/>
              <a:gd name="connsiteX4" fmla="*/ 0 w 2319015"/>
              <a:gd name="connsiteY4" fmla="*/ 774277 h 3493551"/>
              <a:gd name="connsiteX0" fmla="*/ 0 w 760292"/>
              <a:gd name="connsiteY0" fmla="*/ 774277 h 3493551"/>
              <a:gd name="connsiteX1" fmla="*/ 760089 w 760292"/>
              <a:gd name="connsiteY1" fmla="*/ 0 h 3493551"/>
              <a:gd name="connsiteX2" fmla="*/ 760090 w 760292"/>
              <a:gd name="connsiteY2" fmla="*/ 2699270 h 3493551"/>
              <a:gd name="connsiteX3" fmla="*/ 5291 w 760292"/>
              <a:gd name="connsiteY3" fmla="*/ 3493551 h 3493551"/>
              <a:gd name="connsiteX4" fmla="*/ 0 w 760292"/>
              <a:gd name="connsiteY4" fmla="*/ 774277 h 3493551"/>
              <a:gd name="connsiteX0" fmla="*/ 0 w 760292"/>
              <a:gd name="connsiteY0" fmla="*/ 774277 h 3493551"/>
              <a:gd name="connsiteX1" fmla="*/ 760089 w 760292"/>
              <a:gd name="connsiteY1" fmla="*/ 0 h 3493551"/>
              <a:gd name="connsiteX2" fmla="*/ 760090 w 760292"/>
              <a:gd name="connsiteY2" fmla="*/ 2699270 h 3493551"/>
              <a:gd name="connsiteX3" fmla="*/ 5291 w 760292"/>
              <a:gd name="connsiteY3" fmla="*/ 3493551 h 3493551"/>
              <a:gd name="connsiteX4" fmla="*/ 0 w 760292"/>
              <a:gd name="connsiteY4" fmla="*/ 774277 h 3493551"/>
              <a:gd name="connsiteX0" fmla="*/ 0 w 760292"/>
              <a:gd name="connsiteY0" fmla="*/ 774277 h 3493551"/>
              <a:gd name="connsiteX1" fmla="*/ 760089 w 760292"/>
              <a:gd name="connsiteY1" fmla="*/ 0 h 3493551"/>
              <a:gd name="connsiteX2" fmla="*/ 760090 w 760292"/>
              <a:gd name="connsiteY2" fmla="*/ 2699270 h 3493551"/>
              <a:gd name="connsiteX3" fmla="*/ 5291 w 760292"/>
              <a:gd name="connsiteY3" fmla="*/ 3493551 h 3493551"/>
              <a:gd name="connsiteX4" fmla="*/ 0 w 760292"/>
              <a:gd name="connsiteY4" fmla="*/ 774277 h 3493551"/>
              <a:gd name="connsiteX0" fmla="*/ 0 w 760292"/>
              <a:gd name="connsiteY0" fmla="*/ 774277 h 3493551"/>
              <a:gd name="connsiteX1" fmla="*/ 760089 w 760292"/>
              <a:gd name="connsiteY1" fmla="*/ 0 h 3493551"/>
              <a:gd name="connsiteX2" fmla="*/ 760090 w 760292"/>
              <a:gd name="connsiteY2" fmla="*/ 2699270 h 3493551"/>
              <a:gd name="connsiteX3" fmla="*/ 5291 w 760292"/>
              <a:gd name="connsiteY3" fmla="*/ 3493551 h 3493551"/>
              <a:gd name="connsiteX4" fmla="*/ 0 w 760292"/>
              <a:gd name="connsiteY4" fmla="*/ 774277 h 3493551"/>
              <a:gd name="connsiteX0" fmla="*/ 0 w 760292"/>
              <a:gd name="connsiteY0" fmla="*/ 774277 h 3493551"/>
              <a:gd name="connsiteX1" fmla="*/ 760089 w 760292"/>
              <a:gd name="connsiteY1" fmla="*/ 0 h 3493551"/>
              <a:gd name="connsiteX2" fmla="*/ 760090 w 760292"/>
              <a:gd name="connsiteY2" fmla="*/ 2699270 h 3493551"/>
              <a:gd name="connsiteX3" fmla="*/ 5291 w 760292"/>
              <a:gd name="connsiteY3" fmla="*/ 3493551 h 3493551"/>
              <a:gd name="connsiteX4" fmla="*/ 0 w 760292"/>
              <a:gd name="connsiteY4" fmla="*/ 774277 h 3493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292" h="3493551">
                <a:moveTo>
                  <a:pt x="0" y="774277"/>
                </a:moveTo>
                <a:cubicBezTo>
                  <a:pt x="140122" y="658531"/>
                  <a:pt x="605681" y="160197"/>
                  <a:pt x="760089" y="0"/>
                </a:cubicBezTo>
                <a:cubicBezTo>
                  <a:pt x="760795" y="1010494"/>
                  <a:pt x="759384" y="1688776"/>
                  <a:pt x="760090" y="2699270"/>
                </a:cubicBezTo>
                <a:lnTo>
                  <a:pt x="5291" y="3493551"/>
                </a:lnTo>
                <a:cubicBezTo>
                  <a:pt x="4586" y="2594535"/>
                  <a:pt x="705" y="1673293"/>
                  <a:pt x="0" y="774277"/>
                </a:cubicBez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80" name="Пряма сполучна лінія 79">
            <a:extLst>
              <a:ext uri="{FF2B5EF4-FFF2-40B4-BE49-F238E27FC236}">
                <a16:creationId xmlns:a16="http://schemas.microsoft.com/office/drawing/2014/main" id="{949B5863-1395-4B58-A977-6432E8A023F8}"/>
              </a:ext>
            </a:extLst>
          </p:cNvPr>
          <p:cNvCxnSpPr>
            <a:cxnSpLocks/>
          </p:cNvCxnSpPr>
          <p:nvPr/>
        </p:nvCxnSpPr>
        <p:spPr>
          <a:xfrm flipV="1">
            <a:off x="1600979" y="2823919"/>
            <a:ext cx="1141344" cy="336153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>
            <a:extLst>
              <a:ext uri="{FF2B5EF4-FFF2-40B4-BE49-F238E27FC236}">
                <a16:creationId xmlns:a16="http://schemas.microsoft.com/office/drawing/2014/main" id="{DD850BC1-7E54-4C9B-9106-D943C28E7671}"/>
              </a:ext>
            </a:extLst>
          </p:cNvPr>
          <p:cNvCxnSpPr>
            <a:cxnSpLocks/>
          </p:cNvCxnSpPr>
          <p:nvPr/>
        </p:nvCxnSpPr>
        <p:spPr>
          <a:xfrm>
            <a:off x="1600979" y="3162907"/>
            <a:ext cx="744565" cy="1924862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>
            <a:extLst>
              <a:ext uri="{FF2B5EF4-FFF2-40B4-BE49-F238E27FC236}">
                <a16:creationId xmlns:a16="http://schemas.microsoft.com/office/drawing/2014/main" id="{9C444A8E-316C-468A-B827-152DFB28C473}"/>
              </a:ext>
            </a:extLst>
          </p:cNvPr>
          <p:cNvCxnSpPr>
            <a:cxnSpLocks/>
          </p:cNvCxnSpPr>
          <p:nvPr/>
        </p:nvCxnSpPr>
        <p:spPr>
          <a:xfrm>
            <a:off x="2345210" y="2396793"/>
            <a:ext cx="0" cy="2689721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>
            <a:extLst>
              <a:ext uri="{FF2B5EF4-FFF2-40B4-BE49-F238E27FC236}">
                <a16:creationId xmlns:a16="http://schemas.microsoft.com/office/drawing/2014/main" id="{50DF5853-5E54-4AB0-836C-FCDE59115E2E}"/>
              </a:ext>
            </a:extLst>
          </p:cNvPr>
          <p:cNvCxnSpPr>
            <a:cxnSpLocks/>
          </p:cNvCxnSpPr>
          <p:nvPr/>
        </p:nvCxnSpPr>
        <p:spPr>
          <a:xfrm flipV="1">
            <a:off x="1591094" y="5092185"/>
            <a:ext cx="753036" cy="775802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>
            <a:extLst>
              <a:ext uri="{FF2B5EF4-FFF2-40B4-BE49-F238E27FC236}">
                <a16:creationId xmlns:a16="http://schemas.microsoft.com/office/drawing/2014/main" id="{E2612683-88AA-4551-8165-3864E83760F6}"/>
              </a:ext>
            </a:extLst>
          </p:cNvPr>
          <p:cNvCxnSpPr>
            <a:cxnSpLocks/>
          </p:cNvCxnSpPr>
          <p:nvPr/>
        </p:nvCxnSpPr>
        <p:spPr>
          <a:xfrm flipV="1">
            <a:off x="1599525" y="2398048"/>
            <a:ext cx="744605" cy="759188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>
            <a:extLst>
              <a:ext uri="{FF2B5EF4-FFF2-40B4-BE49-F238E27FC236}">
                <a16:creationId xmlns:a16="http://schemas.microsoft.com/office/drawing/2014/main" id="{F2A83E4A-8990-4BEF-809A-E22CB4E4B56E}"/>
              </a:ext>
            </a:extLst>
          </p:cNvPr>
          <p:cNvCxnSpPr>
            <a:cxnSpLocks/>
          </p:cNvCxnSpPr>
          <p:nvPr/>
        </p:nvCxnSpPr>
        <p:spPr>
          <a:xfrm>
            <a:off x="1591095" y="3164206"/>
            <a:ext cx="0" cy="2689721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Овал 85">
            <a:extLst>
              <a:ext uri="{FF2B5EF4-FFF2-40B4-BE49-F238E27FC236}">
                <a16:creationId xmlns:a16="http://schemas.microsoft.com/office/drawing/2014/main" id="{4DDD1EE7-F106-45B6-B5DB-23C90760A17D}"/>
              </a:ext>
            </a:extLst>
          </p:cNvPr>
          <p:cNvSpPr/>
          <p:nvPr/>
        </p:nvSpPr>
        <p:spPr>
          <a:xfrm>
            <a:off x="1044729" y="2368109"/>
            <a:ext cx="3410793" cy="914397"/>
          </a:xfrm>
          <a:prstGeom prst="ellipse">
            <a:avLst/>
          </a:prstGeom>
          <a:noFill/>
          <a:ln w="38100" cap="flat" cmpd="sng" algn="ctr">
            <a:solidFill>
              <a:srgbClr val="404D5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7" name="Дуга 86">
            <a:extLst>
              <a:ext uri="{FF2B5EF4-FFF2-40B4-BE49-F238E27FC236}">
                <a16:creationId xmlns:a16="http://schemas.microsoft.com/office/drawing/2014/main" id="{CE833197-66A7-4860-9893-37B1E16A916A}"/>
              </a:ext>
            </a:extLst>
          </p:cNvPr>
          <p:cNvSpPr/>
          <p:nvPr/>
        </p:nvSpPr>
        <p:spPr>
          <a:xfrm>
            <a:off x="1038008" y="5074636"/>
            <a:ext cx="3410793" cy="924612"/>
          </a:xfrm>
          <a:prstGeom prst="arc">
            <a:avLst>
              <a:gd name="adj1" fmla="val 11515"/>
              <a:gd name="adj2" fmla="val 10774301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8" name="Пряма сполучна лінія 87">
            <a:extLst>
              <a:ext uri="{FF2B5EF4-FFF2-40B4-BE49-F238E27FC236}">
                <a16:creationId xmlns:a16="http://schemas.microsoft.com/office/drawing/2014/main" id="{A83D7761-71C6-449E-A86C-76B3715E3273}"/>
              </a:ext>
            </a:extLst>
          </p:cNvPr>
          <p:cNvCxnSpPr>
            <a:cxnSpLocks/>
          </p:cNvCxnSpPr>
          <p:nvPr/>
        </p:nvCxnSpPr>
        <p:spPr>
          <a:xfrm>
            <a:off x="1044729" y="2853307"/>
            <a:ext cx="0" cy="2696867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88">
            <a:extLst>
              <a:ext uri="{FF2B5EF4-FFF2-40B4-BE49-F238E27FC236}">
                <a16:creationId xmlns:a16="http://schemas.microsoft.com/office/drawing/2014/main" id="{D71F3614-B75E-4879-9B65-56F3DDABB8ED}"/>
              </a:ext>
            </a:extLst>
          </p:cNvPr>
          <p:cNvCxnSpPr>
            <a:cxnSpLocks/>
          </p:cNvCxnSpPr>
          <p:nvPr/>
        </p:nvCxnSpPr>
        <p:spPr>
          <a:xfrm>
            <a:off x="2743404" y="2825307"/>
            <a:ext cx="0" cy="2724867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89">
            <a:extLst>
              <a:ext uri="{FF2B5EF4-FFF2-40B4-BE49-F238E27FC236}">
                <a16:creationId xmlns:a16="http://schemas.microsoft.com/office/drawing/2014/main" id="{350BADD9-6CEA-4551-B37F-91450B7F576E}"/>
              </a:ext>
            </a:extLst>
          </p:cNvPr>
          <p:cNvCxnSpPr>
            <a:cxnSpLocks/>
          </p:cNvCxnSpPr>
          <p:nvPr/>
        </p:nvCxnSpPr>
        <p:spPr>
          <a:xfrm>
            <a:off x="4455522" y="2853307"/>
            <a:ext cx="0" cy="2696867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Дуга 90">
            <a:extLst>
              <a:ext uri="{FF2B5EF4-FFF2-40B4-BE49-F238E27FC236}">
                <a16:creationId xmlns:a16="http://schemas.microsoft.com/office/drawing/2014/main" id="{B4D2B677-A416-4F37-BF5A-70B05A914AAC}"/>
              </a:ext>
            </a:extLst>
          </p:cNvPr>
          <p:cNvSpPr/>
          <p:nvPr/>
        </p:nvSpPr>
        <p:spPr>
          <a:xfrm>
            <a:off x="1044729" y="5086514"/>
            <a:ext cx="3408193" cy="914397"/>
          </a:xfrm>
          <a:prstGeom prst="arc">
            <a:avLst>
              <a:gd name="adj1" fmla="val 55346"/>
              <a:gd name="adj2" fmla="val 9181356"/>
            </a:avLst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C522B33-831C-4FC7-BFEB-4E745B791BE3}"/>
                  </a:ext>
                </a:extLst>
              </p:cNvPr>
              <p:cNvSpPr txBox="1"/>
              <p:nvPr/>
            </p:nvSpPr>
            <p:spPr>
              <a:xfrm>
                <a:off x="2645180" y="544390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C522B33-831C-4FC7-BFEB-4E745B791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180" y="5443903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4EDF493B-33D6-40B4-B943-56B0455D81BB}"/>
                  </a:ext>
                </a:extLst>
              </p:cNvPr>
              <p:cNvSpPr txBox="1"/>
              <p:nvPr/>
            </p:nvSpPr>
            <p:spPr>
              <a:xfrm>
                <a:off x="2709836" y="267700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4EDF493B-33D6-40B4-B943-56B0455D8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836" y="2677001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DE746B3-D556-45C8-8EA4-3F50C06CEC0A}"/>
                  </a:ext>
                </a:extLst>
              </p:cNvPr>
              <p:cNvSpPr txBox="1"/>
              <p:nvPr/>
            </p:nvSpPr>
            <p:spPr>
              <a:xfrm>
                <a:off x="942720" y="579982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DE746B3-D556-45C8-8EA4-3F50C06CE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720" y="5799829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4235B15-AEC5-4707-86DA-23A1387442F5}"/>
                  </a:ext>
                </a:extLst>
              </p:cNvPr>
              <p:cNvSpPr txBox="1"/>
              <p:nvPr/>
            </p:nvSpPr>
            <p:spPr>
              <a:xfrm>
                <a:off x="1178448" y="2676647"/>
                <a:ext cx="638809" cy="527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4235B15-AEC5-4707-86DA-23A1387442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448" y="2676647"/>
                <a:ext cx="638809" cy="52798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5C4BB29E-4C50-49FE-A05A-0611365167D6}"/>
                  </a:ext>
                </a:extLst>
              </p:cNvPr>
              <p:cNvSpPr txBox="1"/>
              <p:nvPr/>
            </p:nvSpPr>
            <p:spPr>
              <a:xfrm>
                <a:off x="2197038" y="1852615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5C4BB29E-4C50-49FE-A05A-0611365167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038" y="1852615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Овал 96">
            <a:extLst>
              <a:ext uri="{FF2B5EF4-FFF2-40B4-BE49-F238E27FC236}">
                <a16:creationId xmlns:a16="http://schemas.microsoft.com/office/drawing/2014/main" id="{20F67E9F-5413-48C8-8708-5B2220BE8384}"/>
              </a:ext>
            </a:extLst>
          </p:cNvPr>
          <p:cNvSpPr/>
          <p:nvPr/>
        </p:nvSpPr>
        <p:spPr>
          <a:xfrm>
            <a:off x="2681262" y="5472392"/>
            <a:ext cx="137725" cy="136082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ED1D9785-38E6-4A13-8D6A-AABFB7EFD4FD}"/>
                  </a:ext>
                </a:extLst>
              </p:cNvPr>
              <p:cNvSpPr txBox="1"/>
              <p:nvPr/>
            </p:nvSpPr>
            <p:spPr>
              <a:xfrm>
                <a:off x="2233374" y="461094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ED1D9785-38E6-4A13-8D6A-AABFB7EFD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374" y="4610948"/>
                <a:ext cx="69338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Пряма сполучна лінія 98">
            <a:extLst>
              <a:ext uri="{FF2B5EF4-FFF2-40B4-BE49-F238E27FC236}">
                <a16:creationId xmlns:a16="http://schemas.microsoft.com/office/drawing/2014/main" id="{4FC4732B-C777-4FC1-9C34-48884342A0B7}"/>
              </a:ext>
            </a:extLst>
          </p:cNvPr>
          <p:cNvCxnSpPr>
            <a:cxnSpLocks/>
          </p:cNvCxnSpPr>
          <p:nvPr/>
        </p:nvCxnSpPr>
        <p:spPr>
          <a:xfrm>
            <a:off x="1980458" y="2768456"/>
            <a:ext cx="762946" cy="55789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Овал 99">
            <a:extLst>
              <a:ext uri="{FF2B5EF4-FFF2-40B4-BE49-F238E27FC236}">
                <a16:creationId xmlns:a16="http://schemas.microsoft.com/office/drawing/2014/main" id="{518671EC-C617-4D8C-9E8E-D42763EFB7EC}"/>
              </a:ext>
            </a:extLst>
          </p:cNvPr>
          <p:cNvSpPr/>
          <p:nvPr/>
        </p:nvSpPr>
        <p:spPr>
          <a:xfrm>
            <a:off x="2678353" y="2755878"/>
            <a:ext cx="137725" cy="136082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40BFD9AF-7E33-4442-B2DC-292C2501AECC}"/>
                  </a:ext>
                </a:extLst>
              </p:cNvPr>
              <p:cNvSpPr txBox="1"/>
              <p:nvPr/>
            </p:nvSpPr>
            <p:spPr>
              <a:xfrm>
                <a:off x="1461006" y="236527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40BFD9AF-7E33-4442-B2DC-292C2501A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006" y="2365273"/>
                <a:ext cx="693383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2" name="Групувати 101">
            <a:extLst>
              <a:ext uri="{FF2B5EF4-FFF2-40B4-BE49-F238E27FC236}">
                <a16:creationId xmlns:a16="http://schemas.microsoft.com/office/drawing/2014/main" id="{24C972FE-B96F-4C64-9D8A-5D7E481F8BDC}"/>
              </a:ext>
            </a:extLst>
          </p:cNvPr>
          <p:cNvGrpSpPr/>
          <p:nvPr/>
        </p:nvGrpSpPr>
        <p:grpSpPr>
          <a:xfrm>
            <a:off x="2099337" y="2656832"/>
            <a:ext cx="182501" cy="125606"/>
            <a:chOff x="2083600" y="1705176"/>
            <a:chExt cx="182501" cy="125606"/>
          </a:xfrm>
        </p:grpSpPr>
        <p:cxnSp>
          <p:nvCxnSpPr>
            <p:cNvPr id="103" name="Пряма сполучна лінія 102">
              <a:extLst>
                <a:ext uri="{FF2B5EF4-FFF2-40B4-BE49-F238E27FC236}">
                  <a16:creationId xmlns:a16="http://schemas.microsoft.com/office/drawing/2014/main" id="{3707AEA9-4441-4A13-811F-461B5B017D64}"/>
                </a:ext>
              </a:extLst>
            </p:cNvPr>
            <p:cNvCxnSpPr>
              <a:cxnSpLocks/>
            </p:cNvCxnSpPr>
            <p:nvPr/>
          </p:nvCxnSpPr>
          <p:spPr>
            <a:xfrm>
              <a:off x="2083600" y="1705176"/>
              <a:ext cx="180486" cy="13198"/>
            </a:xfrm>
            <a:prstGeom prst="line">
              <a:avLst/>
            </a:prstGeom>
            <a:ln w="19050" cap="rnd">
              <a:solidFill>
                <a:srgbClr val="76717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 сполучна лінія 103">
              <a:extLst>
                <a:ext uri="{FF2B5EF4-FFF2-40B4-BE49-F238E27FC236}">
                  <a16:creationId xmlns:a16="http://schemas.microsoft.com/office/drawing/2014/main" id="{ADDEDF99-39D0-4446-B4E9-FAFFB53629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54399" y="1716892"/>
              <a:ext cx="111702" cy="113890"/>
            </a:xfrm>
            <a:prstGeom prst="line">
              <a:avLst/>
            </a:prstGeom>
            <a:ln w="19050" cap="rnd">
              <a:solidFill>
                <a:srgbClr val="76717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Дуга 104">
            <a:extLst>
              <a:ext uri="{FF2B5EF4-FFF2-40B4-BE49-F238E27FC236}">
                <a16:creationId xmlns:a16="http://schemas.microsoft.com/office/drawing/2014/main" id="{A7C098EC-3519-4D3C-8B21-568B42DFEF37}"/>
              </a:ext>
            </a:extLst>
          </p:cNvPr>
          <p:cNvSpPr/>
          <p:nvPr/>
        </p:nvSpPr>
        <p:spPr>
          <a:xfrm>
            <a:off x="1051451" y="2368109"/>
            <a:ext cx="3408193" cy="914397"/>
          </a:xfrm>
          <a:prstGeom prst="arc">
            <a:avLst>
              <a:gd name="adj1" fmla="val 19905834"/>
              <a:gd name="adj2" fmla="val 9181356"/>
            </a:avLst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962771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-0.12709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78" grpId="0" animBg="1"/>
      <p:bldP spid="79" grpId="0" animBg="1"/>
      <p:bldP spid="86" grpId="0" animBg="1"/>
      <p:bldP spid="87" grpId="0" animBg="1"/>
      <p:bldP spid="91" grpId="0" animBg="1"/>
      <p:bldP spid="92" grpId="0"/>
      <p:bldP spid="93" grpId="0"/>
      <p:bldP spid="94" grpId="0"/>
      <p:bldP spid="95" grpId="0"/>
      <p:bldP spid="96" grpId="0"/>
      <p:bldP spid="97" grpId="0" animBg="1"/>
      <p:bldP spid="98" grpId="0"/>
      <p:bldP spid="100" grpId="0" animBg="1"/>
      <p:bldP spid="101" grpId="0"/>
      <p:bldP spid="1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997727"/>
            <a:ext cx="11338560" cy="1384995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Якщо келехи мають однакову висоту, який келих вмістить в собі більший об’єм – той, що має форму циліндра чи той, що має форму конуса?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2989815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обчислити об’єм циліндра?</a:t>
            </a:r>
          </a:p>
        </p:txBody>
      </p:sp>
      <p:sp>
        <p:nvSpPr>
          <p:cNvPr id="54" name="Прямоугольник 7"/>
          <p:cNvSpPr/>
          <p:nvPr/>
        </p:nvSpPr>
        <p:spPr>
          <a:xfrm>
            <a:off x="508000" y="4120127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обчислити об’єм конуса?</a:t>
            </a: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5250440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можна наочно переконатися, що об’єм конуса дорівнює  третині добутку площі її основи на висоту?</a:t>
            </a:r>
          </a:p>
        </p:txBody>
      </p:sp>
    </p:spTree>
    <p:extLst>
      <p:ext uri="{BB962C8B-B14F-4D97-AF65-F5344CB8AC3E}">
        <p14:creationId xmlns:p14="http://schemas.microsoft.com/office/powerpoint/2010/main" val="288981149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4107118" y="6155884"/>
            <a:ext cx="1008933" cy="632816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00286" y="4276769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79549" y="322247"/>
            <a:ext cx="5178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4292">
            <a:off x="3242466" y="6077495"/>
            <a:ext cx="479419" cy="641416"/>
          </a:xfrm>
          <a:prstGeom prst="rect">
            <a:avLst/>
          </a:prstGeom>
        </p:spPr>
      </p:pic>
      <p:sp>
        <p:nvSpPr>
          <p:cNvPr id="20" name="Прямоугольник 6">
            <a:extLst>
              <a:ext uri="{FF2B5EF4-FFF2-40B4-BE49-F238E27FC236}">
                <a16:creationId xmlns:a16="http://schemas.microsoft.com/office/drawing/2014/main" id="{A413A89A-0B0D-4A82-9BF5-D6A131F2CD45}"/>
              </a:ext>
            </a:extLst>
          </p:cNvPr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6">
            <a:extLst>
              <a:ext uri="{FF2B5EF4-FFF2-40B4-BE49-F238E27FC236}">
                <a16:creationId xmlns:a16="http://schemas.microsoft.com/office/drawing/2014/main" id="{B1C6C47A-34F5-4156-A5DA-A7171C24E26A}"/>
              </a:ext>
            </a:extLst>
          </p:cNvPr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63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406B46D9-76BC-4B17-AB71-11FCA05A5784}"/>
              </a:ext>
            </a:extLst>
          </p:cNvPr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6">
            <a:extLst>
              <a:ext uri="{FF2B5EF4-FFF2-40B4-BE49-F238E27FC236}">
                <a16:creationId xmlns:a16="http://schemas.microsoft.com/office/drawing/2014/main" id="{AF5E258D-9108-4FAB-B895-11ED1C6A0F6A}"/>
              </a:ext>
            </a:extLst>
          </p:cNvPr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3ED52A8F-D3FE-4C6D-BD7D-3F5673DC9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772493"/>
              </p:ext>
            </p:extLst>
          </p:nvPr>
        </p:nvGraphicFramePr>
        <p:xfrm>
          <a:off x="2903965" y="1218399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 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п.23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(циліндр і конус)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№23.3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23.13; 23.26; 23.33; 23.42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>
            <a:extLst>
              <a:ext uri="{FF2B5EF4-FFF2-40B4-BE49-F238E27FC236}">
                <a16:creationId xmlns:a16="http://schemas.microsoft.com/office/drawing/2014/main" id="{902FA667-030D-43CC-8C60-E9FF6359B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004084"/>
              </p:ext>
            </p:extLst>
          </p:nvPr>
        </p:nvGraphicFramePr>
        <p:xfrm>
          <a:off x="2896640" y="242264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(циліндр і конус)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№10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.2; 10.6; 10.10; 10.18; 10.38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2" name="Таблиця 31">
            <a:extLst>
              <a:ext uri="{FF2B5EF4-FFF2-40B4-BE49-F238E27FC236}">
                <a16:creationId xmlns:a16="http://schemas.microsoft.com/office/drawing/2014/main" id="{6AF63299-0701-4CB3-A34A-D75440261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279538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10-11 (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циліндр і конус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10.7;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.17; 11.18; 11.24;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3" name="Таблиця 32">
            <a:extLst>
              <a:ext uri="{FF2B5EF4-FFF2-40B4-BE49-F238E27FC236}">
                <a16:creationId xmlns:a16="http://schemas.microsoft.com/office/drawing/2014/main" id="{531F9B83-F0A2-4A8A-951E-422DF31C1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945053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24-25 (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циліндр і конус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№898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915; 919; 945; 963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829DE0-3E17-4A5E-AD10-C1D0D75AB6B8}"/>
              </a:ext>
            </a:extLst>
          </p:cNvPr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b="1" dirty="0">
                <a:solidFill>
                  <a:srgbClr val="404D56"/>
                </a:solidFill>
                <a:latin typeface="Segoe Print" pitchFamily="2" charset="0"/>
                <a:cs typeface="Times New Roman" pitchFamily="18" charset="0"/>
              </a:rPr>
              <a:t>Бажаю творчих успіхів!</a:t>
            </a:r>
          </a:p>
        </p:txBody>
      </p:sp>
      <p:sp>
        <p:nvSpPr>
          <p:cNvPr id="36" name="Дата 1">
            <a:extLst>
              <a:ext uri="{FF2B5EF4-FFF2-40B4-BE49-F238E27FC236}">
                <a16:creationId xmlns:a16="http://schemas.microsoft.com/office/drawing/2014/main" id="{11F40EC5-9063-482E-B0A8-E63EC4E5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057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30.01.2025</a:t>
            </a:fld>
            <a:endParaRPr lang="ru-RU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8ECD3BF-B5BB-4A84-B1AA-CBAF89224E1D}"/>
              </a:ext>
            </a:extLst>
          </p:cNvPr>
          <p:cNvSpPr txBox="1"/>
          <p:nvPr/>
        </p:nvSpPr>
        <p:spPr>
          <a:xfrm>
            <a:off x="6582083" y="6543021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  <p:pic>
        <p:nvPicPr>
          <p:cNvPr id="4" name="Рисунок 3" descr="Зображення, що містить знак, зупинка, таріл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162DA664-44EC-4AAD-8365-242ECFA534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02" y="154667"/>
            <a:ext cx="930676" cy="88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7511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5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22" grpId="0" animBg="1"/>
      <p:bldP spid="24" grpId="0" animBg="1"/>
      <p:bldP spid="26" grpId="0" animBg="1"/>
      <p:bldP spid="34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циліндра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0" name="Пряма сполучна лінія 19">
            <a:extLst>
              <a:ext uri="{FF2B5EF4-FFF2-40B4-BE49-F238E27FC236}">
                <a16:creationId xmlns:a16="http://schemas.microsoft.com/office/drawing/2014/main" id="{551645FC-EE78-4E66-8C33-E604D6A2E854}"/>
              </a:ext>
            </a:extLst>
          </p:cNvPr>
          <p:cNvCxnSpPr>
            <a:cxnSpLocks/>
          </p:cNvCxnSpPr>
          <p:nvPr/>
        </p:nvCxnSpPr>
        <p:spPr>
          <a:xfrm>
            <a:off x="834044" y="1604327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>
            <a:extLst>
              <a:ext uri="{FF2B5EF4-FFF2-40B4-BE49-F238E27FC236}">
                <a16:creationId xmlns:a16="http://schemas.microsoft.com/office/drawing/2014/main" id="{DCFDB039-90EF-4EAF-BB73-0B9FECCFAEA3}"/>
              </a:ext>
            </a:extLst>
          </p:cNvPr>
          <p:cNvCxnSpPr>
            <a:cxnSpLocks/>
          </p:cNvCxnSpPr>
          <p:nvPr/>
        </p:nvCxnSpPr>
        <p:spPr>
          <a:xfrm>
            <a:off x="1853462" y="1159660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>
            <a:extLst>
              <a:ext uri="{FF2B5EF4-FFF2-40B4-BE49-F238E27FC236}">
                <a16:creationId xmlns:a16="http://schemas.microsoft.com/office/drawing/2014/main" id="{F60BBFF5-4207-4931-9BB8-D66689EE1BC7}"/>
              </a:ext>
            </a:extLst>
          </p:cNvPr>
          <p:cNvCxnSpPr>
            <a:cxnSpLocks/>
          </p:cNvCxnSpPr>
          <p:nvPr/>
        </p:nvCxnSpPr>
        <p:spPr>
          <a:xfrm>
            <a:off x="3239009" y="1159660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4EE306A9-8BDC-4676-825B-0B7CEF8D745A}"/>
              </a:ext>
            </a:extLst>
          </p:cNvPr>
          <p:cNvCxnSpPr>
            <a:cxnSpLocks/>
          </p:cNvCxnSpPr>
          <p:nvPr/>
        </p:nvCxnSpPr>
        <p:spPr>
          <a:xfrm>
            <a:off x="3626676" y="1604327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 сполучна лінія 24">
            <a:extLst>
              <a:ext uri="{FF2B5EF4-FFF2-40B4-BE49-F238E27FC236}">
                <a16:creationId xmlns:a16="http://schemas.microsoft.com/office/drawing/2014/main" id="{AFBC6D7B-C95B-41E4-A2F2-BB496D476427}"/>
              </a:ext>
            </a:extLst>
          </p:cNvPr>
          <p:cNvCxnSpPr>
            <a:cxnSpLocks/>
          </p:cNvCxnSpPr>
          <p:nvPr/>
        </p:nvCxnSpPr>
        <p:spPr>
          <a:xfrm>
            <a:off x="2607257" y="2048994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 сполучна лінія 25">
            <a:extLst>
              <a:ext uri="{FF2B5EF4-FFF2-40B4-BE49-F238E27FC236}">
                <a16:creationId xmlns:a16="http://schemas.microsoft.com/office/drawing/2014/main" id="{30C704B0-99A9-42EC-8301-9528C1A4FFCD}"/>
              </a:ext>
            </a:extLst>
          </p:cNvPr>
          <p:cNvCxnSpPr>
            <a:cxnSpLocks/>
          </p:cNvCxnSpPr>
          <p:nvPr/>
        </p:nvCxnSpPr>
        <p:spPr>
          <a:xfrm>
            <a:off x="1207352" y="2048994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 сполучна лінія 26">
            <a:extLst>
              <a:ext uri="{FF2B5EF4-FFF2-40B4-BE49-F238E27FC236}">
                <a16:creationId xmlns:a16="http://schemas.microsoft.com/office/drawing/2014/main" id="{E19ADF3A-B8E7-4CD8-A907-7BFA8238F742}"/>
              </a:ext>
            </a:extLst>
          </p:cNvPr>
          <p:cNvCxnSpPr>
            <a:cxnSpLocks/>
          </p:cNvCxnSpPr>
          <p:nvPr/>
        </p:nvCxnSpPr>
        <p:spPr>
          <a:xfrm flipV="1">
            <a:off x="841182" y="1159660"/>
            <a:ext cx="1012280" cy="4446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 сполучна лінія 30">
            <a:extLst>
              <a:ext uri="{FF2B5EF4-FFF2-40B4-BE49-F238E27FC236}">
                <a16:creationId xmlns:a16="http://schemas.microsoft.com/office/drawing/2014/main" id="{EE0C4C48-549C-457A-860D-B0BCA3834B61}"/>
              </a:ext>
            </a:extLst>
          </p:cNvPr>
          <p:cNvCxnSpPr>
            <a:cxnSpLocks/>
          </p:cNvCxnSpPr>
          <p:nvPr/>
        </p:nvCxnSpPr>
        <p:spPr>
          <a:xfrm flipH="1">
            <a:off x="1853462" y="1159660"/>
            <a:ext cx="1385547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 сполучна лінія 33">
            <a:extLst>
              <a:ext uri="{FF2B5EF4-FFF2-40B4-BE49-F238E27FC236}">
                <a16:creationId xmlns:a16="http://schemas.microsoft.com/office/drawing/2014/main" id="{6C3D4461-AF19-41A3-884B-530A90FD0187}"/>
              </a:ext>
            </a:extLst>
          </p:cNvPr>
          <p:cNvCxnSpPr>
            <a:cxnSpLocks/>
          </p:cNvCxnSpPr>
          <p:nvPr/>
        </p:nvCxnSpPr>
        <p:spPr>
          <a:xfrm flipH="1" flipV="1">
            <a:off x="3239009" y="1160030"/>
            <a:ext cx="387666" cy="44429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 сполучна лінія 35">
            <a:extLst>
              <a:ext uri="{FF2B5EF4-FFF2-40B4-BE49-F238E27FC236}">
                <a16:creationId xmlns:a16="http://schemas.microsoft.com/office/drawing/2014/main" id="{A9FDE56F-114A-4423-A71A-A0A348A0221A}"/>
              </a:ext>
            </a:extLst>
          </p:cNvPr>
          <p:cNvCxnSpPr>
            <a:cxnSpLocks/>
          </p:cNvCxnSpPr>
          <p:nvPr/>
        </p:nvCxnSpPr>
        <p:spPr>
          <a:xfrm flipH="1" flipV="1">
            <a:off x="834045" y="1604328"/>
            <a:ext cx="373307" cy="44466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 сполучна лінія 37">
            <a:extLst>
              <a:ext uri="{FF2B5EF4-FFF2-40B4-BE49-F238E27FC236}">
                <a16:creationId xmlns:a16="http://schemas.microsoft.com/office/drawing/2014/main" id="{415BA288-E098-4DF1-B705-6B56D0AB89FF}"/>
              </a:ext>
            </a:extLst>
          </p:cNvPr>
          <p:cNvCxnSpPr>
            <a:cxnSpLocks/>
          </p:cNvCxnSpPr>
          <p:nvPr/>
        </p:nvCxnSpPr>
        <p:spPr>
          <a:xfrm flipH="1">
            <a:off x="1207352" y="2046138"/>
            <a:ext cx="1399906" cy="1269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AADD82F7-F140-40B5-A5BD-2559703B59E0}"/>
              </a:ext>
            </a:extLst>
          </p:cNvPr>
          <p:cNvCxnSpPr>
            <a:cxnSpLocks/>
          </p:cNvCxnSpPr>
          <p:nvPr/>
        </p:nvCxnSpPr>
        <p:spPr>
          <a:xfrm flipH="1">
            <a:off x="2621574" y="1603958"/>
            <a:ext cx="997963" cy="44218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>
            <a:extLst>
              <a:ext uri="{FF2B5EF4-FFF2-40B4-BE49-F238E27FC236}">
                <a16:creationId xmlns:a16="http://schemas.microsoft.com/office/drawing/2014/main" id="{9756A943-0940-4D7D-8905-99A46606CDC5}"/>
              </a:ext>
            </a:extLst>
          </p:cNvPr>
          <p:cNvCxnSpPr>
            <a:cxnSpLocks/>
          </p:cNvCxnSpPr>
          <p:nvPr/>
        </p:nvCxnSpPr>
        <p:spPr>
          <a:xfrm flipV="1">
            <a:off x="841182" y="2746402"/>
            <a:ext cx="1012280" cy="444667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>
            <a:extLst>
              <a:ext uri="{FF2B5EF4-FFF2-40B4-BE49-F238E27FC236}">
                <a16:creationId xmlns:a16="http://schemas.microsoft.com/office/drawing/2014/main" id="{6300BE9A-91E3-4B1D-A276-CA9102FBC9D6}"/>
              </a:ext>
            </a:extLst>
          </p:cNvPr>
          <p:cNvCxnSpPr>
            <a:cxnSpLocks/>
          </p:cNvCxnSpPr>
          <p:nvPr/>
        </p:nvCxnSpPr>
        <p:spPr>
          <a:xfrm flipH="1">
            <a:off x="1853462" y="2746402"/>
            <a:ext cx="1385547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>
            <a:extLst>
              <a:ext uri="{FF2B5EF4-FFF2-40B4-BE49-F238E27FC236}">
                <a16:creationId xmlns:a16="http://schemas.microsoft.com/office/drawing/2014/main" id="{C5DFBB51-59C3-4661-836E-208C3C6A9892}"/>
              </a:ext>
            </a:extLst>
          </p:cNvPr>
          <p:cNvCxnSpPr>
            <a:cxnSpLocks/>
          </p:cNvCxnSpPr>
          <p:nvPr/>
        </p:nvCxnSpPr>
        <p:spPr>
          <a:xfrm flipH="1" flipV="1">
            <a:off x="3239009" y="2746772"/>
            <a:ext cx="387666" cy="444297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38745D4E-1E2B-4AE5-893A-5183D16EA3C0}"/>
              </a:ext>
            </a:extLst>
          </p:cNvPr>
          <p:cNvCxnSpPr>
            <a:cxnSpLocks/>
          </p:cNvCxnSpPr>
          <p:nvPr/>
        </p:nvCxnSpPr>
        <p:spPr>
          <a:xfrm flipH="1" flipV="1">
            <a:off x="834045" y="3191070"/>
            <a:ext cx="373307" cy="44466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>
            <a:extLst>
              <a:ext uri="{FF2B5EF4-FFF2-40B4-BE49-F238E27FC236}">
                <a16:creationId xmlns:a16="http://schemas.microsoft.com/office/drawing/2014/main" id="{45316BA3-FF61-4D9A-9513-D0D40E752548}"/>
              </a:ext>
            </a:extLst>
          </p:cNvPr>
          <p:cNvCxnSpPr>
            <a:cxnSpLocks/>
          </p:cNvCxnSpPr>
          <p:nvPr/>
        </p:nvCxnSpPr>
        <p:spPr>
          <a:xfrm flipH="1">
            <a:off x="1207352" y="3635738"/>
            <a:ext cx="1399905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A2D0C2CC-9470-4FA1-B355-51655872B4DA}"/>
              </a:ext>
            </a:extLst>
          </p:cNvPr>
          <p:cNvCxnSpPr>
            <a:cxnSpLocks/>
          </p:cNvCxnSpPr>
          <p:nvPr/>
        </p:nvCxnSpPr>
        <p:spPr>
          <a:xfrm flipH="1">
            <a:off x="2621574" y="3190700"/>
            <a:ext cx="997963" cy="44218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51">
            <a:extLst>
              <a:ext uri="{FF2B5EF4-FFF2-40B4-BE49-F238E27FC236}">
                <a16:creationId xmlns:a16="http://schemas.microsoft.com/office/drawing/2014/main" id="{AB9B11BB-0275-4980-A032-2BC853A75A8A}"/>
              </a:ext>
            </a:extLst>
          </p:cNvPr>
          <p:cNvCxnSpPr>
            <a:cxnSpLocks/>
          </p:cNvCxnSpPr>
          <p:nvPr/>
        </p:nvCxnSpPr>
        <p:spPr>
          <a:xfrm>
            <a:off x="4624557" y="1432475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52">
            <a:extLst>
              <a:ext uri="{FF2B5EF4-FFF2-40B4-BE49-F238E27FC236}">
                <a16:creationId xmlns:a16="http://schemas.microsoft.com/office/drawing/2014/main" id="{B24A43CF-3809-42EC-A1B7-898E0EA14466}"/>
              </a:ext>
            </a:extLst>
          </p:cNvPr>
          <p:cNvCxnSpPr>
            <a:cxnSpLocks/>
          </p:cNvCxnSpPr>
          <p:nvPr/>
        </p:nvCxnSpPr>
        <p:spPr>
          <a:xfrm>
            <a:off x="4878214" y="184921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53">
            <a:extLst>
              <a:ext uri="{FF2B5EF4-FFF2-40B4-BE49-F238E27FC236}">
                <a16:creationId xmlns:a16="http://schemas.microsoft.com/office/drawing/2014/main" id="{388C6069-C0FC-4BA8-9081-00F54C18C658}"/>
              </a:ext>
            </a:extLst>
          </p:cNvPr>
          <p:cNvCxnSpPr>
            <a:cxnSpLocks/>
          </p:cNvCxnSpPr>
          <p:nvPr/>
        </p:nvCxnSpPr>
        <p:spPr>
          <a:xfrm>
            <a:off x="5376916" y="2058828"/>
            <a:ext cx="0" cy="159880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54">
            <a:extLst>
              <a:ext uri="{FF2B5EF4-FFF2-40B4-BE49-F238E27FC236}">
                <a16:creationId xmlns:a16="http://schemas.microsoft.com/office/drawing/2014/main" id="{6542A972-B92B-451B-965E-B93965061887}"/>
              </a:ext>
            </a:extLst>
          </p:cNvPr>
          <p:cNvCxnSpPr>
            <a:cxnSpLocks/>
          </p:cNvCxnSpPr>
          <p:nvPr/>
        </p:nvCxnSpPr>
        <p:spPr>
          <a:xfrm>
            <a:off x="5940706" y="2058828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55">
            <a:extLst>
              <a:ext uri="{FF2B5EF4-FFF2-40B4-BE49-F238E27FC236}">
                <a16:creationId xmlns:a16="http://schemas.microsoft.com/office/drawing/2014/main" id="{BEE87D8A-5E3F-4212-A6DF-AD4415D47A75}"/>
              </a:ext>
            </a:extLst>
          </p:cNvPr>
          <p:cNvCxnSpPr>
            <a:cxnSpLocks/>
          </p:cNvCxnSpPr>
          <p:nvPr/>
        </p:nvCxnSpPr>
        <p:spPr>
          <a:xfrm>
            <a:off x="6523839" y="202158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56">
            <a:extLst>
              <a:ext uri="{FF2B5EF4-FFF2-40B4-BE49-F238E27FC236}">
                <a16:creationId xmlns:a16="http://schemas.microsoft.com/office/drawing/2014/main" id="{D5FFC25E-8BF4-486E-814A-C37213AB099F}"/>
              </a:ext>
            </a:extLst>
          </p:cNvPr>
          <p:cNvCxnSpPr>
            <a:cxnSpLocks/>
          </p:cNvCxnSpPr>
          <p:nvPr/>
        </p:nvCxnSpPr>
        <p:spPr>
          <a:xfrm>
            <a:off x="7089346" y="184921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57">
            <a:extLst>
              <a:ext uri="{FF2B5EF4-FFF2-40B4-BE49-F238E27FC236}">
                <a16:creationId xmlns:a16="http://schemas.microsoft.com/office/drawing/2014/main" id="{489DAAC8-24AB-4391-8029-5C39F30C00AB}"/>
              </a:ext>
            </a:extLst>
          </p:cNvPr>
          <p:cNvCxnSpPr>
            <a:cxnSpLocks/>
          </p:cNvCxnSpPr>
          <p:nvPr/>
        </p:nvCxnSpPr>
        <p:spPr>
          <a:xfrm>
            <a:off x="7419581" y="147795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58">
            <a:extLst>
              <a:ext uri="{FF2B5EF4-FFF2-40B4-BE49-F238E27FC236}">
                <a16:creationId xmlns:a16="http://schemas.microsoft.com/office/drawing/2014/main" id="{E0D8ED26-045D-4CE2-A65B-20E4E07ED945}"/>
              </a:ext>
            </a:extLst>
          </p:cNvPr>
          <p:cNvCxnSpPr>
            <a:cxnSpLocks/>
          </p:cNvCxnSpPr>
          <p:nvPr/>
        </p:nvCxnSpPr>
        <p:spPr>
          <a:xfrm flipV="1">
            <a:off x="4624556" y="1088400"/>
            <a:ext cx="302756" cy="34407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 сполучна лінія 62">
            <a:extLst>
              <a:ext uri="{FF2B5EF4-FFF2-40B4-BE49-F238E27FC236}">
                <a16:creationId xmlns:a16="http://schemas.microsoft.com/office/drawing/2014/main" id="{D7A19F56-70B0-4BC0-8724-570069D99CFA}"/>
              </a:ext>
            </a:extLst>
          </p:cNvPr>
          <p:cNvCxnSpPr>
            <a:cxnSpLocks/>
          </p:cNvCxnSpPr>
          <p:nvPr/>
        </p:nvCxnSpPr>
        <p:spPr>
          <a:xfrm flipV="1">
            <a:off x="4927312" y="916548"/>
            <a:ext cx="504923" cy="17185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сполучна лінія 64">
            <a:extLst>
              <a:ext uri="{FF2B5EF4-FFF2-40B4-BE49-F238E27FC236}">
                <a16:creationId xmlns:a16="http://schemas.microsoft.com/office/drawing/2014/main" id="{60A07884-5075-4A1E-ABDB-C03696BC2DE9}"/>
              </a:ext>
            </a:extLst>
          </p:cNvPr>
          <p:cNvCxnSpPr>
            <a:cxnSpLocks/>
          </p:cNvCxnSpPr>
          <p:nvPr/>
        </p:nvCxnSpPr>
        <p:spPr>
          <a:xfrm flipV="1">
            <a:off x="5433473" y="852104"/>
            <a:ext cx="565903" cy="6444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94B21C54-D445-41B1-BAE1-559F32CA5CAA}"/>
              </a:ext>
            </a:extLst>
          </p:cNvPr>
          <p:cNvCxnSpPr>
            <a:cxnSpLocks/>
          </p:cNvCxnSpPr>
          <p:nvPr/>
        </p:nvCxnSpPr>
        <p:spPr>
          <a:xfrm>
            <a:off x="5999376" y="852104"/>
            <a:ext cx="635342" cy="4672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6AEFE447-FB77-45B2-99EE-6252287EB58F}"/>
              </a:ext>
            </a:extLst>
          </p:cNvPr>
          <p:cNvCxnSpPr>
            <a:cxnSpLocks/>
          </p:cNvCxnSpPr>
          <p:nvPr/>
        </p:nvCxnSpPr>
        <p:spPr>
          <a:xfrm>
            <a:off x="6634718" y="898827"/>
            <a:ext cx="520478" cy="18263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E32A4545-1698-4FF5-87BF-8B0240B6EE4E}"/>
              </a:ext>
            </a:extLst>
          </p:cNvPr>
          <p:cNvCxnSpPr>
            <a:cxnSpLocks/>
          </p:cNvCxnSpPr>
          <p:nvPr/>
        </p:nvCxnSpPr>
        <p:spPr>
          <a:xfrm>
            <a:off x="7153110" y="1081458"/>
            <a:ext cx="266471" cy="39649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7">
            <a:extLst>
              <a:ext uri="{FF2B5EF4-FFF2-40B4-BE49-F238E27FC236}">
                <a16:creationId xmlns:a16="http://schemas.microsoft.com/office/drawing/2014/main" id="{E2DDB760-88F5-4063-9584-059A8CF454B3}"/>
              </a:ext>
            </a:extLst>
          </p:cNvPr>
          <p:cNvCxnSpPr>
            <a:cxnSpLocks/>
          </p:cNvCxnSpPr>
          <p:nvPr/>
        </p:nvCxnSpPr>
        <p:spPr>
          <a:xfrm>
            <a:off x="4624480" y="1432474"/>
            <a:ext cx="253734" cy="41674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>
            <a:extLst>
              <a:ext uri="{FF2B5EF4-FFF2-40B4-BE49-F238E27FC236}">
                <a16:creationId xmlns:a16="http://schemas.microsoft.com/office/drawing/2014/main" id="{A46CB963-D89A-4CFD-8E11-8BCA3472C3C0}"/>
              </a:ext>
            </a:extLst>
          </p:cNvPr>
          <p:cNvCxnSpPr>
            <a:cxnSpLocks/>
          </p:cNvCxnSpPr>
          <p:nvPr/>
        </p:nvCxnSpPr>
        <p:spPr>
          <a:xfrm>
            <a:off x="4878214" y="1849215"/>
            <a:ext cx="492959" cy="20957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>
            <a:extLst>
              <a:ext uri="{FF2B5EF4-FFF2-40B4-BE49-F238E27FC236}">
                <a16:creationId xmlns:a16="http://schemas.microsoft.com/office/drawing/2014/main" id="{3482E04B-1343-4DCE-8331-2CEAE006149C}"/>
              </a:ext>
            </a:extLst>
          </p:cNvPr>
          <p:cNvCxnSpPr>
            <a:cxnSpLocks/>
          </p:cNvCxnSpPr>
          <p:nvPr/>
        </p:nvCxnSpPr>
        <p:spPr>
          <a:xfrm>
            <a:off x="5379506" y="2058828"/>
            <a:ext cx="561199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>
            <a:extLst>
              <a:ext uri="{FF2B5EF4-FFF2-40B4-BE49-F238E27FC236}">
                <a16:creationId xmlns:a16="http://schemas.microsoft.com/office/drawing/2014/main" id="{E7B0A976-3D75-4677-84F4-680970857385}"/>
              </a:ext>
            </a:extLst>
          </p:cNvPr>
          <p:cNvCxnSpPr>
            <a:cxnSpLocks/>
          </p:cNvCxnSpPr>
          <p:nvPr/>
        </p:nvCxnSpPr>
        <p:spPr>
          <a:xfrm flipV="1">
            <a:off x="5953825" y="2021013"/>
            <a:ext cx="557261" cy="3781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 сполучна лінія 87">
            <a:extLst>
              <a:ext uri="{FF2B5EF4-FFF2-40B4-BE49-F238E27FC236}">
                <a16:creationId xmlns:a16="http://schemas.microsoft.com/office/drawing/2014/main" id="{97E5345B-0FF1-470B-B282-1FC1FF3E03FA}"/>
              </a:ext>
            </a:extLst>
          </p:cNvPr>
          <p:cNvCxnSpPr>
            <a:cxnSpLocks/>
          </p:cNvCxnSpPr>
          <p:nvPr/>
        </p:nvCxnSpPr>
        <p:spPr>
          <a:xfrm flipV="1">
            <a:off x="6523839" y="1845395"/>
            <a:ext cx="565507" cy="17561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88">
            <a:extLst>
              <a:ext uri="{FF2B5EF4-FFF2-40B4-BE49-F238E27FC236}">
                <a16:creationId xmlns:a16="http://schemas.microsoft.com/office/drawing/2014/main" id="{4952D2AF-32C8-4CEB-8926-638488907274}"/>
              </a:ext>
            </a:extLst>
          </p:cNvPr>
          <p:cNvCxnSpPr>
            <a:cxnSpLocks/>
          </p:cNvCxnSpPr>
          <p:nvPr/>
        </p:nvCxnSpPr>
        <p:spPr>
          <a:xfrm flipV="1">
            <a:off x="7089346" y="1477956"/>
            <a:ext cx="330234" cy="36743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91">
            <a:extLst>
              <a:ext uri="{FF2B5EF4-FFF2-40B4-BE49-F238E27FC236}">
                <a16:creationId xmlns:a16="http://schemas.microsoft.com/office/drawing/2014/main" id="{CF65B547-35F9-4579-B542-2A08880179CB}"/>
              </a:ext>
            </a:extLst>
          </p:cNvPr>
          <p:cNvCxnSpPr>
            <a:cxnSpLocks/>
          </p:cNvCxnSpPr>
          <p:nvPr/>
        </p:nvCxnSpPr>
        <p:spPr>
          <a:xfrm>
            <a:off x="4624480" y="3024028"/>
            <a:ext cx="253734" cy="41674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 сполучна лінія 96">
            <a:extLst>
              <a:ext uri="{FF2B5EF4-FFF2-40B4-BE49-F238E27FC236}">
                <a16:creationId xmlns:a16="http://schemas.microsoft.com/office/drawing/2014/main" id="{95A691FB-150B-480A-9445-1A8101BA8A83}"/>
              </a:ext>
            </a:extLst>
          </p:cNvPr>
          <p:cNvCxnSpPr>
            <a:cxnSpLocks/>
          </p:cNvCxnSpPr>
          <p:nvPr/>
        </p:nvCxnSpPr>
        <p:spPr>
          <a:xfrm flipV="1">
            <a:off x="5953825" y="3608093"/>
            <a:ext cx="550671" cy="4229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 сполучна лінія 97">
            <a:extLst>
              <a:ext uri="{FF2B5EF4-FFF2-40B4-BE49-F238E27FC236}">
                <a16:creationId xmlns:a16="http://schemas.microsoft.com/office/drawing/2014/main" id="{91AE7743-1D62-4C0C-A19A-97FC628AA0BB}"/>
              </a:ext>
            </a:extLst>
          </p:cNvPr>
          <p:cNvCxnSpPr>
            <a:cxnSpLocks/>
          </p:cNvCxnSpPr>
          <p:nvPr/>
        </p:nvCxnSpPr>
        <p:spPr>
          <a:xfrm flipV="1">
            <a:off x="6523839" y="3436949"/>
            <a:ext cx="565507" cy="17114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 сполучна лінія 98">
            <a:extLst>
              <a:ext uri="{FF2B5EF4-FFF2-40B4-BE49-F238E27FC236}">
                <a16:creationId xmlns:a16="http://schemas.microsoft.com/office/drawing/2014/main" id="{4CB6E139-FAF3-4CD1-B0A3-DCBC261A768B}"/>
              </a:ext>
            </a:extLst>
          </p:cNvPr>
          <p:cNvCxnSpPr>
            <a:cxnSpLocks/>
          </p:cNvCxnSpPr>
          <p:nvPr/>
        </p:nvCxnSpPr>
        <p:spPr>
          <a:xfrm flipV="1">
            <a:off x="7089346" y="3069510"/>
            <a:ext cx="330234" cy="36743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 сполучна лінія 99">
            <a:extLst>
              <a:ext uri="{FF2B5EF4-FFF2-40B4-BE49-F238E27FC236}">
                <a16:creationId xmlns:a16="http://schemas.microsoft.com/office/drawing/2014/main" id="{8D923BCB-A9B3-411D-A214-11912A8D498A}"/>
              </a:ext>
            </a:extLst>
          </p:cNvPr>
          <p:cNvCxnSpPr>
            <a:cxnSpLocks/>
          </p:cNvCxnSpPr>
          <p:nvPr/>
        </p:nvCxnSpPr>
        <p:spPr>
          <a:xfrm>
            <a:off x="8407890" y="1364932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 сполучна лінія 100">
            <a:extLst>
              <a:ext uri="{FF2B5EF4-FFF2-40B4-BE49-F238E27FC236}">
                <a16:creationId xmlns:a16="http://schemas.microsoft.com/office/drawing/2014/main" id="{EC71621C-4E82-4DE3-A696-D2EE34CB22E8}"/>
              </a:ext>
            </a:extLst>
          </p:cNvPr>
          <p:cNvCxnSpPr>
            <a:cxnSpLocks/>
          </p:cNvCxnSpPr>
          <p:nvPr/>
        </p:nvCxnSpPr>
        <p:spPr>
          <a:xfrm>
            <a:off x="8517968" y="1681660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 сполучна лінія 101">
            <a:extLst>
              <a:ext uri="{FF2B5EF4-FFF2-40B4-BE49-F238E27FC236}">
                <a16:creationId xmlns:a16="http://schemas.microsoft.com/office/drawing/2014/main" id="{F5C9ECBE-7E7D-43C0-B4E5-2680077D349C}"/>
              </a:ext>
            </a:extLst>
          </p:cNvPr>
          <p:cNvCxnSpPr>
            <a:cxnSpLocks/>
          </p:cNvCxnSpPr>
          <p:nvPr/>
        </p:nvCxnSpPr>
        <p:spPr>
          <a:xfrm>
            <a:off x="8666333" y="1810549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 сполучна лінія 102">
            <a:extLst>
              <a:ext uri="{FF2B5EF4-FFF2-40B4-BE49-F238E27FC236}">
                <a16:creationId xmlns:a16="http://schemas.microsoft.com/office/drawing/2014/main" id="{D2B2446A-2ADE-489E-B9EB-DDE0B3718B45}"/>
              </a:ext>
            </a:extLst>
          </p:cNvPr>
          <p:cNvCxnSpPr>
            <a:cxnSpLocks/>
          </p:cNvCxnSpPr>
          <p:nvPr/>
        </p:nvCxnSpPr>
        <p:spPr>
          <a:xfrm>
            <a:off x="8833844" y="1909364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 сполучна лінія 103">
            <a:extLst>
              <a:ext uri="{FF2B5EF4-FFF2-40B4-BE49-F238E27FC236}">
                <a16:creationId xmlns:a16="http://schemas.microsoft.com/office/drawing/2014/main" id="{4FF2A4EB-6D25-4580-B5FB-4802D89CF0C2}"/>
              </a:ext>
            </a:extLst>
          </p:cNvPr>
          <p:cNvCxnSpPr>
            <a:cxnSpLocks/>
          </p:cNvCxnSpPr>
          <p:nvPr/>
        </p:nvCxnSpPr>
        <p:spPr>
          <a:xfrm>
            <a:off x="9069914" y="199349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 сполучна лінія 104">
            <a:extLst>
              <a:ext uri="{FF2B5EF4-FFF2-40B4-BE49-F238E27FC236}">
                <a16:creationId xmlns:a16="http://schemas.microsoft.com/office/drawing/2014/main" id="{DDEAE442-FC88-45EA-AC27-492177BC28A1}"/>
              </a:ext>
            </a:extLst>
          </p:cNvPr>
          <p:cNvCxnSpPr>
            <a:cxnSpLocks/>
          </p:cNvCxnSpPr>
          <p:nvPr/>
        </p:nvCxnSpPr>
        <p:spPr>
          <a:xfrm>
            <a:off x="9399549" y="2046138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 сполучна лінія 105">
            <a:extLst>
              <a:ext uri="{FF2B5EF4-FFF2-40B4-BE49-F238E27FC236}">
                <a16:creationId xmlns:a16="http://schemas.microsoft.com/office/drawing/2014/main" id="{6BAC307A-79AC-4B12-BEEC-97BD0527D1BF}"/>
              </a:ext>
            </a:extLst>
          </p:cNvPr>
          <p:cNvCxnSpPr>
            <a:cxnSpLocks/>
          </p:cNvCxnSpPr>
          <p:nvPr/>
        </p:nvCxnSpPr>
        <p:spPr>
          <a:xfrm>
            <a:off x="9731219" y="207958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 сполучна лінія 106">
            <a:extLst>
              <a:ext uri="{FF2B5EF4-FFF2-40B4-BE49-F238E27FC236}">
                <a16:creationId xmlns:a16="http://schemas.microsoft.com/office/drawing/2014/main" id="{F140FE29-C17F-457C-9728-855C55BCE466}"/>
              </a:ext>
            </a:extLst>
          </p:cNvPr>
          <p:cNvCxnSpPr>
            <a:cxnSpLocks/>
          </p:cNvCxnSpPr>
          <p:nvPr/>
        </p:nvCxnSpPr>
        <p:spPr>
          <a:xfrm>
            <a:off x="10072222" y="207958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 сполучна лінія 107">
            <a:extLst>
              <a:ext uri="{FF2B5EF4-FFF2-40B4-BE49-F238E27FC236}">
                <a16:creationId xmlns:a16="http://schemas.microsoft.com/office/drawing/2014/main" id="{7323C4DE-CB35-4151-B400-8DA6336BC420}"/>
              </a:ext>
            </a:extLst>
          </p:cNvPr>
          <p:cNvCxnSpPr>
            <a:cxnSpLocks/>
          </p:cNvCxnSpPr>
          <p:nvPr/>
        </p:nvCxnSpPr>
        <p:spPr>
          <a:xfrm>
            <a:off x="10395277" y="2046138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 сполучна лінія 108">
            <a:extLst>
              <a:ext uri="{FF2B5EF4-FFF2-40B4-BE49-F238E27FC236}">
                <a16:creationId xmlns:a16="http://schemas.microsoft.com/office/drawing/2014/main" id="{579D91D4-493E-484B-AFDC-FD5364E6CFCF}"/>
              </a:ext>
            </a:extLst>
          </p:cNvPr>
          <p:cNvCxnSpPr>
            <a:cxnSpLocks/>
          </p:cNvCxnSpPr>
          <p:nvPr/>
        </p:nvCxnSpPr>
        <p:spPr>
          <a:xfrm>
            <a:off x="10658506" y="1965734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 сполучна лінія 109">
            <a:extLst>
              <a:ext uri="{FF2B5EF4-FFF2-40B4-BE49-F238E27FC236}">
                <a16:creationId xmlns:a16="http://schemas.microsoft.com/office/drawing/2014/main" id="{400D5E63-B1BC-4A6B-970F-64BAC0A27748}"/>
              </a:ext>
            </a:extLst>
          </p:cNvPr>
          <p:cNvCxnSpPr>
            <a:cxnSpLocks/>
          </p:cNvCxnSpPr>
          <p:nvPr/>
        </p:nvCxnSpPr>
        <p:spPr>
          <a:xfrm>
            <a:off x="10878663" y="1849216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 сполучна лінія 110">
            <a:extLst>
              <a:ext uri="{FF2B5EF4-FFF2-40B4-BE49-F238E27FC236}">
                <a16:creationId xmlns:a16="http://schemas.microsoft.com/office/drawing/2014/main" id="{B71111DE-EB6A-418B-BA3B-4C64E6DE51AC}"/>
              </a:ext>
            </a:extLst>
          </p:cNvPr>
          <p:cNvCxnSpPr>
            <a:cxnSpLocks/>
          </p:cNvCxnSpPr>
          <p:nvPr/>
        </p:nvCxnSpPr>
        <p:spPr>
          <a:xfrm>
            <a:off x="11096905" y="1704001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 сполучна лінія 111">
            <a:extLst>
              <a:ext uri="{FF2B5EF4-FFF2-40B4-BE49-F238E27FC236}">
                <a16:creationId xmlns:a16="http://schemas.microsoft.com/office/drawing/2014/main" id="{6834F814-0607-47B8-AF40-2D28B33D8EE9}"/>
              </a:ext>
            </a:extLst>
          </p:cNvPr>
          <p:cNvCxnSpPr>
            <a:cxnSpLocks/>
          </p:cNvCxnSpPr>
          <p:nvPr/>
        </p:nvCxnSpPr>
        <p:spPr>
          <a:xfrm>
            <a:off x="11227323" y="1414752"/>
            <a:ext cx="0" cy="15871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 сполучна лінія 114">
            <a:extLst>
              <a:ext uri="{FF2B5EF4-FFF2-40B4-BE49-F238E27FC236}">
                <a16:creationId xmlns:a16="http://schemas.microsoft.com/office/drawing/2014/main" id="{27053935-A6ED-4F73-B93C-C7BDBCB5119F}"/>
              </a:ext>
            </a:extLst>
          </p:cNvPr>
          <p:cNvCxnSpPr>
            <a:cxnSpLocks/>
          </p:cNvCxnSpPr>
          <p:nvPr/>
        </p:nvCxnSpPr>
        <p:spPr>
          <a:xfrm>
            <a:off x="4888536" y="3448063"/>
            <a:ext cx="492959" cy="20957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 сполучна лінія 115">
            <a:extLst>
              <a:ext uri="{FF2B5EF4-FFF2-40B4-BE49-F238E27FC236}">
                <a16:creationId xmlns:a16="http://schemas.microsoft.com/office/drawing/2014/main" id="{AAB6FA0D-215F-481A-B62C-150009821DF8}"/>
              </a:ext>
            </a:extLst>
          </p:cNvPr>
          <p:cNvCxnSpPr>
            <a:cxnSpLocks/>
          </p:cNvCxnSpPr>
          <p:nvPr/>
        </p:nvCxnSpPr>
        <p:spPr>
          <a:xfrm>
            <a:off x="5389828" y="3657676"/>
            <a:ext cx="561199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 сполучна лінія 122">
            <a:extLst>
              <a:ext uri="{FF2B5EF4-FFF2-40B4-BE49-F238E27FC236}">
                <a16:creationId xmlns:a16="http://schemas.microsoft.com/office/drawing/2014/main" id="{97A004B5-B71A-421E-A9CB-56174E26F32E}"/>
              </a:ext>
            </a:extLst>
          </p:cNvPr>
          <p:cNvCxnSpPr>
            <a:cxnSpLocks/>
          </p:cNvCxnSpPr>
          <p:nvPr/>
        </p:nvCxnSpPr>
        <p:spPr>
          <a:xfrm flipH="1">
            <a:off x="8404892" y="1182920"/>
            <a:ext cx="114322" cy="18201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 сполучна лінія 127">
            <a:extLst>
              <a:ext uri="{FF2B5EF4-FFF2-40B4-BE49-F238E27FC236}">
                <a16:creationId xmlns:a16="http://schemas.microsoft.com/office/drawing/2014/main" id="{D1F07099-9AE7-492E-945C-C4D6981F6FB0}"/>
              </a:ext>
            </a:extLst>
          </p:cNvPr>
          <p:cNvCxnSpPr>
            <a:cxnSpLocks/>
          </p:cNvCxnSpPr>
          <p:nvPr/>
        </p:nvCxnSpPr>
        <p:spPr>
          <a:xfrm flipH="1">
            <a:off x="8517969" y="1037382"/>
            <a:ext cx="189678" cy="14553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 сполучна лінія 130">
            <a:extLst>
              <a:ext uri="{FF2B5EF4-FFF2-40B4-BE49-F238E27FC236}">
                <a16:creationId xmlns:a16="http://schemas.microsoft.com/office/drawing/2014/main" id="{36D2740E-5775-41C4-8A66-E9CDBBECF0B5}"/>
              </a:ext>
            </a:extLst>
          </p:cNvPr>
          <p:cNvCxnSpPr>
            <a:cxnSpLocks/>
          </p:cNvCxnSpPr>
          <p:nvPr/>
        </p:nvCxnSpPr>
        <p:spPr>
          <a:xfrm flipH="1">
            <a:off x="8707647" y="947160"/>
            <a:ext cx="211788" cy="9022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 сполучна лінія 133">
            <a:extLst>
              <a:ext uri="{FF2B5EF4-FFF2-40B4-BE49-F238E27FC236}">
                <a16:creationId xmlns:a16="http://schemas.microsoft.com/office/drawing/2014/main" id="{1C24F0A3-D19D-4569-AA53-9A3D9FA09AA1}"/>
              </a:ext>
            </a:extLst>
          </p:cNvPr>
          <p:cNvCxnSpPr>
            <a:cxnSpLocks/>
          </p:cNvCxnSpPr>
          <p:nvPr/>
        </p:nvCxnSpPr>
        <p:spPr>
          <a:xfrm flipH="1">
            <a:off x="8919436" y="869659"/>
            <a:ext cx="260512" cy="8189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>
            <a:extLst>
              <a:ext uri="{FF2B5EF4-FFF2-40B4-BE49-F238E27FC236}">
                <a16:creationId xmlns:a16="http://schemas.microsoft.com/office/drawing/2014/main" id="{9867167B-25BE-46D0-BE3A-ED348C036EED}"/>
              </a:ext>
            </a:extLst>
          </p:cNvPr>
          <p:cNvCxnSpPr>
            <a:cxnSpLocks/>
          </p:cNvCxnSpPr>
          <p:nvPr/>
        </p:nvCxnSpPr>
        <p:spPr>
          <a:xfrm flipH="1">
            <a:off x="9179949" y="808748"/>
            <a:ext cx="313807" cy="6193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 сполучна лінія 138">
            <a:extLst>
              <a:ext uri="{FF2B5EF4-FFF2-40B4-BE49-F238E27FC236}">
                <a16:creationId xmlns:a16="http://schemas.microsoft.com/office/drawing/2014/main" id="{91BB4524-A5D5-4151-9607-188189CC2101}"/>
              </a:ext>
            </a:extLst>
          </p:cNvPr>
          <p:cNvCxnSpPr>
            <a:cxnSpLocks/>
          </p:cNvCxnSpPr>
          <p:nvPr/>
        </p:nvCxnSpPr>
        <p:spPr>
          <a:xfrm flipH="1">
            <a:off x="9487176" y="789271"/>
            <a:ext cx="317071" cy="1947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 сполучна лінія 140">
            <a:extLst>
              <a:ext uri="{FF2B5EF4-FFF2-40B4-BE49-F238E27FC236}">
                <a16:creationId xmlns:a16="http://schemas.microsoft.com/office/drawing/2014/main" id="{D4AE15A5-3704-4D21-B94C-801D73E38F97}"/>
              </a:ext>
            </a:extLst>
          </p:cNvPr>
          <p:cNvCxnSpPr>
            <a:cxnSpLocks/>
          </p:cNvCxnSpPr>
          <p:nvPr/>
        </p:nvCxnSpPr>
        <p:spPr>
          <a:xfrm flipH="1" flipV="1">
            <a:off x="9804248" y="789343"/>
            <a:ext cx="342797" cy="96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 сполучна лінія 142">
            <a:extLst>
              <a:ext uri="{FF2B5EF4-FFF2-40B4-BE49-F238E27FC236}">
                <a16:creationId xmlns:a16="http://schemas.microsoft.com/office/drawing/2014/main" id="{292B504D-0817-473C-A35D-C8A989CBE939}"/>
              </a:ext>
            </a:extLst>
          </p:cNvPr>
          <p:cNvCxnSpPr>
            <a:cxnSpLocks/>
          </p:cNvCxnSpPr>
          <p:nvPr/>
        </p:nvCxnSpPr>
        <p:spPr>
          <a:xfrm flipH="1" flipV="1">
            <a:off x="10147045" y="799083"/>
            <a:ext cx="337413" cy="5302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>
            <a:extLst>
              <a:ext uri="{FF2B5EF4-FFF2-40B4-BE49-F238E27FC236}">
                <a16:creationId xmlns:a16="http://schemas.microsoft.com/office/drawing/2014/main" id="{B435FE2C-B925-44FD-916B-E697D8B7726A}"/>
              </a:ext>
            </a:extLst>
          </p:cNvPr>
          <p:cNvCxnSpPr>
            <a:cxnSpLocks/>
          </p:cNvCxnSpPr>
          <p:nvPr/>
        </p:nvCxnSpPr>
        <p:spPr>
          <a:xfrm flipH="1" flipV="1">
            <a:off x="10484459" y="852105"/>
            <a:ext cx="236906" cy="585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 сполучна лінія 147">
            <a:extLst>
              <a:ext uri="{FF2B5EF4-FFF2-40B4-BE49-F238E27FC236}">
                <a16:creationId xmlns:a16="http://schemas.microsoft.com/office/drawing/2014/main" id="{E95A9DC5-4053-4DEF-AA0D-2DF6E916CF9A}"/>
              </a:ext>
            </a:extLst>
          </p:cNvPr>
          <p:cNvCxnSpPr>
            <a:cxnSpLocks/>
          </p:cNvCxnSpPr>
          <p:nvPr/>
        </p:nvCxnSpPr>
        <p:spPr>
          <a:xfrm flipH="1" flipV="1">
            <a:off x="10721366" y="910608"/>
            <a:ext cx="222822" cy="11066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 сполучна лінія 149">
            <a:extLst>
              <a:ext uri="{FF2B5EF4-FFF2-40B4-BE49-F238E27FC236}">
                <a16:creationId xmlns:a16="http://schemas.microsoft.com/office/drawing/2014/main" id="{5D7DFA63-1518-450B-A945-C697851D59BA}"/>
              </a:ext>
            </a:extLst>
          </p:cNvPr>
          <p:cNvCxnSpPr>
            <a:cxnSpLocks/>
          </p:cNvCxnSpPr>
          <p:nvPr/>
        </p:nvCxnSpPr>
        <p:spPr>
          <a:xfrm flipH="1" flipV="1">
            <a:off x="10944189" y="1024444"/>
            <a:ext cx="152716" cy="10960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 сполучна лінія 151">
            <a:extLst>
              <a:ext uri="{FF2B5EF4-FFF2-40B4-BE49-F238E27FC236}">
                <a16:creationId xmlns:a16="http://schemas.microsoft.com/office/drawing/2014/main" id="{2C299B2C-F20E-4454-BE47-6B095A859E27}"/>
              </a:ext>
            </a:extLst>
          </p:cNvPr>
          <p:cNvCxnSpPr>
            <a:cxnSpLocks/>
          </p:cNvCxnSpPr>
          <p:nvPr/>
        </p:nvCxnSpPr>
        <p:spPr>
          <a:xfrm flipH="1" flipV="1">
            <a:off x="11096906" y="1134050"/>
            <a:ext cx="130417" cy="28070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 сполучна лінія 153">
            <a:extLst>
              <a:ext uri="{FF2B5EF4-FFF2-40B4-BE49-F238E27FC236}">
                <a16:creationId xmlns:a16="http://schemas.microsoft.com/office/drawing/2014/main" id="{E87161AC-9F67-413B-A7F7-6839F75A31B1}"/>
              </a:ext>
            </a:extLst>
          </p:cNvPr>
          <p:cNvCxnSpPr>
            <a:cxnSpLocks/>
          </p:cNvCxnSpPr>
          <p:nvPr/>
        </p:nvCxnSpPr>
        <p:spPr>
          <a:xfrm flipH="1" flipV="1">
            <a:off x="8407893" y="1376569"/>
            <a:ext cx="110075" cy="305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 сполучна лінія 157">
            <a:extLst>
              <a:ext uri="{FF2B5EF4-FFF2-40B4-BE49-F238E27FC236}">
                <a16:creationId xmlns:a16="http://schemas.microsoft.com/office/drawing/2014/main" id="{3FAA027E-F3CA-4CC6-AE5E-C9C070E94B73}"/>
              </a:ext>
            </a:extLst>
          </p:cNvPr>
          <p:cNvCxnSpPr>
            <a:cxnSpLocks/>
          </p:cNvCxnSpPr>
          <p:nvPr/>
        </p:nvCxnSpPr>
        <p:spPr>
          <a:xfrm flipH="1" flipV="1">
            <a:off x="8527538" y="1694969"/>
            <a:ext cx="138796" cy="11558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 сполучна лінія 160">
            <a:extLst>
              <a:ext uri="{FF2B5EF4-FFF2-40B4-BE49-F238E27FC236}">
                <a16:creationId xmlns:a16="http://schemas.microsoft.com/office/drawing/2014/main" id="{43A28BFD-4345-4C50-B801-C35AFAA904ED}"/>
              </a:ext>
            </a:extLst>
          </p:cNvPr>
          <p:cNvCxnSpPr>
            <a:cxnSpLocks/>
          </p:cNvCxnSpPr>
          <p:nvPr/>
        </p:nvCxnSpPr>
        <p:spPr>
          <a:xfrm flipH="1" flipV="1">
            <a:off x="8664538" y="1810550"/>
            <a:ext cx="169306" cy="9881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 сполучна лінія 163">
            <a:extLst>
              <a:ext uri="{FF2B5EF4-FFF2-40B4-BE49-F238E27FC236}">
                <a16:creationId xmlns:a16="http://schemas.microsoft.com/office/drawing/2014/main" id="{E0212DA6-9EE1-42BB-8CF7-CFE24E3DAFE3}"/>
              </a:ext>
            </a:extLst>
          </p:cNvPr>
          <p:cNvCxnSpPr>
            <a:cxnSpLocks/>
          </p:cNvCxnSpPr>
          <p:nvPr/>
        </p:nvCxnSpPr>
        <p:spPr>
          <a:xfrm flipH="1" flipV="1">
            <a:off x="8849148" y="1913868"/>
            <a:ext cx="220766" cy="7962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 сполучна лінія 166">
            <a:extLst>
              <a:ext uri="{FF2B5EF4-FFF2-40B4-BE49-F238E27FC236}">
                <a16:creationId xmlns:a16="http://schemas.microsoft.com/office/drawing/2014/main" id="{F46EEAD6-B115-4CF7-9ABD-A1AF8D7799F0}"/>
              </a:ext>
            </a:extLst>
          </p:cNvPr>
          <p:cNvCxnSpPr>
            <a:cxnSpLocks/>
          </p:cNvCxnSpPr>
          <p:nvPr/>
        </p:nvCxnSpPr>
        <p:spPr>
          <a:xfrm flipH="1" flipV="1">
            <a:off x="9067880" y="1993255"/>
            <a:ext cx="335738" cy="5573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 сполучна лінія 169">
            <a:extLst>
              <a:ext uri="{FF2B5EF4-FFF2-40B4-BE49-F238E27FC236}">
                <a16:creationId xmlns:a16="http://schemas.microsoft.com/office/drawing/2014/main" id="{E8600568-BD4E-4CBB-8369-37D9AD97BEF7}"/>
              </a:ext>
            </a:extLst>
          </p:cNvPr>
          <p:cNvCxnSpPr>
            <a:cxnSpLocks/>
          </p:cNvCxnSpPr>
          <p:nvPr/>
        </p:nvCxnSpPr>
        <p:spPr>
          <a:xfrm flipH="1" flipV="1">
            <a:off x="9408165" y="2048994"/>
            <a:ext cx="321020" cy="305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 сполучна лінія 172">
            <a:extLst>
              <a:ext uri="{FF2B5EF4-FFF2-40B4-BE49-F238E27FC236}">
                <a16:creationId xmlns:a16="http://schemas.microsoft.com/office/drawing/2014/main" id="{4CE0C025-9ACC-4B04-B9DF-9C2E9F3903F1}"/>
              </a:ext>
            </a:extLst>
          </p:cNvPr>
          <p:cNvCxnSpPr>
            <a:cxnSpLocks/>
          </p:cNvCxnSpPr>
          <p:nvPr/>
        </p:nvCxnSpPr>
        <p:spPr>
          <a:xfrm flipH="1">
            <a:off x="9747237" y="2079586"/>
            <a:ext cx="322950" cy="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 сполучна лінія 175">
            <a:extLst>
              <a:ext uri="{FF2B5EF4-FFF2-40B4-BE49-F238E27FC236}">
                <a16:creationId xmlns:a16="http://schemas.microsoft.com/office/drawing/2014/main" id="{7BB92C19-A03D-43F8-A4AB-29D2F5664A8D}"/>
              </a:ext>
            </a:extLst>
          </p:cNvPr>
          <p:cNvCxnSpPr>
            <a:cxnSpLocks/>
          </p:cNvCxnSpPr>
          <p:nvPr/>
        </p:nvCxnSpPr>
        <p:spPr>
          <a:xfrm flipH="1">
            <a:off x="10080599" y="2046138"/>
            <a:ext cx="307860" cy="3344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 сполучна лінія 177">
            <a:extLst>
              <a:ext uri="{FF2B5EF4-FFF2-40B4-BE49-F238E27FC236}">
                <a16:creationId xmlns:a16="http://schemas.microsoft.com/office/drawing/2014/main" id="{B1C2D49E-C8E0-4167-9E37-51381F24CD17}"/>
              </a:ext>
            </a:extLst>
          </p:cNvPr>
          <p:cNvCxnSpPr>
            <a:cxnSpLocks/>
          </p:cNvCxnSpPr>
          <p:nvPr/>
        </p:nvCxnSpPr>
        <p:spPr>
          <a:xfrm flipH="1">
            <a:off x="10396836" y="1965734"/>
            <a:ext cx="259282" cy="804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 сполучна лінія 179">
            <a:extLst>
              <a:ext uri="{FF2B5EF4-FFF2-40B4-BE49-F238E27FC236}">
                <a16:creationId xmlns:a16="http://schemas.microsoft.com/office/drawing/2014/main" id="{A8D6AD06-2E85-4DAB-B7E2-A7092E28E8D9}"/>
              </a:ext>
            </a:extLst>
          </p:cNvPr>
          <p:cNvCxnSpPr>
            <a:cxnSpLocks/>
          </p:cNvCxnSpPr>
          <p:nvPr/>
        </p:nvCxnSpPr>
        <p:spPr>
          <a:xfrm flipH="1">
            <a:off x="10664119" y="1856111"/>
            <a:ext cx="210237" cy="10962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 сполучна лінія 181">
            <a:extLst>
              <a:ext uri="{FF2B5EF4-FFF2-40B4-BE49-F238E27FC236}">
                <a16:creationId xmlns:a16="http://schemas.microsoft.com/office/drawing/2014/main" id="{A2969DFB-3985-4FCF-A3DC-000075590810}"/>
              </a:ext>
            </a:extLst>
          </p:cNvPr>
          <p:cNvCxnSpPr>
            <a:cxnSpLocks/>
          </p:cNvCxnSpPr>
          <p:nvPr/>
        </p:nvCxnSpPr>
        <p:spPr>
          <a:xfrm flipH="1">
            <a:off x="10879954" y="1701758"/>
            <a:ext cx="212643" cy="15090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 сполучна лінія 183">
            <a:extLst>
              <a:ext uri="{FF2B5EF4-FFF2-40B4-BE49-F238E27FC236}">
                <a16:creationId xmlns:a16="http://schemas.microsoft.com/office/drawing/2014/main" id="{39DA448E-F643-48D0-95B0-D6AC8E288033}"/>
              </a:ext>
            </a:extLst>
          </p:cNvPr>
          <p:cNvCxnSpPr>
            <a:cxnSpLocks/>
          </p:cNvCxnSpPr>
          <p:nvPr/>
        </p:nvCxnSpPr>
        <p:spPr>
          <a:xfrm flipH="1">
            <a:off x="11092597" y="1414752"/>
            <a:ext cx="134727" cy="28700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 сполучна лінія 209">
            <a:extLst>
              <a:ext uri="{FF2B5EF4-FFF2-40B4-BE49-F238E27FC236}">
                <a16:creationId xmlns:a16="http://schemas.microsoft.com/office/drawing/2014/main" id="{C42905A8-F9D8-479A-8BEF-2FD4608345D1}"/>
              </a:ext>
            </a:extLst>
          </p:cNvPr>
          <p:cNvCxnSpPr>
            <a:cxnSpLocks/>
          </p:cNvCxnSpPr>
          <p:nvPr/>
        </p:nvCxnSpPr>
        <p:spPr>
          <a:xfrm flipH="1" flipV="1">
            <a:off x="8407893" y="2964207"/>
            <a:ext cx="110075" cy="305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>
            <a:extLst>
              <a:ext uri="{FF2B5EF4-FFF2-40B4-BE49-F238E27FC236}">
                <a16:creationId xmlns:a16="http://schemas.microsoft.com/office/drawing/2014/main" id="{0D2E7138-5518-4350-A4B5-3A11666777FE}"/>
              </a:ext>
            </a:extLst>
          </p:cNvPr>
          <p:cNvCxnSpPr>
            <a:cxnSpLocks/>
          </p:cNvCxnSpPr>
          <p:nvPr/>
        </p:nvCxnSpPr>
        <p:spPr>
          <a:xfrm flipH="1" flipV="1">
            <a:off x="8527538" y="3282608"/>
            <a:ext cx="138796" cy="11558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Пряма сполучна лінія 211">
            <a:extLst>
              <a:ext uri="{FF2B5EF4-FFF2-40B4-BE49-F238E27FC236}">
                <a16:creationId xmlns:a16="http://schemas.microsoft.com/office/drawing/2014/main" id="{8C206E04-7B69-40C4-B981-E419A15F840F}"/>
              </a:ext>
            </a:extLst>
          </p:cNvPr>
          <p:cNvCxnSpPr>
            <a:cxnSpLocks/>
          </p:cNvCxnSpPr>
          <p:nvPr/>
        </p:nvCxnSpPr>
        <p:spPr>
          <a:xfrm flipH="1" flipV="1">
            <a:off x="8664538" y="3398189"/>
            <a:ext cx="169306" cy="9881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 сполучна лінія 212">
            <a:extLst>
              <a:ext uri="{FF2B5EF4-FFF2-40B4-BE49-F238E27FC236}">
                <a16:creationId xmlns:a16="http://schemas.microsoft.com/office/drawing/2014/main" id="{AD92DF97-E237-4A07-A190-09D54B3866DB}"/>
              </a:ext>
            </a:extLst>
          </p:cNvPr>
          <p:cNvCxnSpPr>
            <a:cxnSpLocks/>
          </p:cNvCxnSpPr>
          <p:nvPr/>
        </p:nvCxnSpPr>
        <p:spPr>
          <a:xfrm flipH="1" flipV="1">
            <a:off x="8849148" y="3501506"/>
            <a:ext cx="220766" cy="7962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 сполучна лінія 213">
            <a:extLst>
              <a:ext uri="{FF2B5EF4-FFF2-40B4-BE49-F238E27FC236}">
                <a16:creationId xmlns:a16="http://schemas.microsoft.com/office/drawing/2014/main" id="{38FCBC96-9563-4257-B24F-32AA535C4688}"/>
              </a:ext>
            </a:extLst>
          </p:cNvPr>
          <p:cNvCxnSpPr>
            <a:cxnSpLocks/>
          </p:cNvCxnSpPr>
          <p:nvPr/>
        </p:nvCxnSpPr>
        <p:spPr>
          <a:xfrm flipH="1" flipV="1">
            <a:off x="9067880" y="3580894"/>
            <a:ext cx="335738" cy="5573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 сполучна лінія 214">
            <a:extLst>
              <a:ext uri="{FF2B5EF4-FFF2-40B4-BE49-F238E27FC236}">
                <a16:creationId xmlns:a16="http://schemas.microsoft.com/office/drawing/2014/main" id="{2F1FB5B6-D303-432C-9E1F-4847A470C316}"/>
              </a:ext>
            </a:extLst>
          </p:cNvPr>
          <p:cNvCxnSpPr>
            <a:cxnSpLocks/>
          </p:cNvCxnSpPr>
          <p:nvPr/>
        </p:nvCxnSpPr>
        <p:spPr>
          <a:xfrm flipH="1" flipV="1">
            <a:off x="9408165" y="3636633"/>
            <a:ext cx="321020" cy="305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 сполучна лінія 215">
            <a:extLst>
              <a:ext uri="{FF2B5EF4-FFF2-40B4-BE49-F238E27FC236}">
                <a16:creationId xmlns:a16="http://schemas.microsoft.com/office/drawing/2014/main" id="{6F9F55CF-4C40-45EC-A80F-5F7373027DFE}"/>
              </a:ext>
            </a:extLst>
          </p:cNvPr>
          <p:cNvCxnSpPr>
            <a:cxnSpLocks/>
          </p:cNvCxnSpPr>
          <p:nvPr/>
        </p:nvCxnSpPr>
        <p:spPr>
          <a:xfrm flipH="1">
            <a:off x="9747237" y="3667224"/>
            <a:ext cx="322950" cy="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Пряма сполучна лінія 216">
            <a:extLst>
              <a:ext uri="{FF2B5EF4-FFF2-40B4-BE49-F238E27FC236}">
                <a16:creationId xmlns:a16="http://schemas.microsoft.com/office/drawing/2014/main" id="{99B6188C-D0AD-437A-8CC0-5EDA1CE4E49B}"/>
              </a:ext>
            </a:extLst>
          </p:cNvPr>
          <p:cNvCxnSpPr>
            <a:cxnSpLocks/>
          </p:cNvCxnSpPr>
          <p:nvPr/>
        </p:nvCxnSpPr>
        <p:spPr>
          <a:xfrm flipH="1">
            <a:off x="10080599" y="3633777"/>
            <a:ext cx="307860" cy="3344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>
            <a:extLst>
              <a:ext uri="{FF2B5EF4-FFF2-40B4-BE49-F238E27FC236}">
                <a16:creationId xmlns:a16="http://schemas.microsoft.com/office/drawing/2014/main" id="{81A62162-BF62-45BC-8D14-E1EED88678C1}"/>
              </a:ext>
            </a:extLst>
          </p:cNvPr>
          <p:cNvCxnSpPr>
            <a:cxnSpLocks/>
          </p:cNvCxnSpPr>
          <p:nvPr/>
        </p:nvCxnSpPr>
        <p:spPr>
          <a:xfrm flipH="1">
            <a:off x="10396836" y="3553372"/>
            <a:ext cx="259282" cy="804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Пряма сполучна лінія 218">
            <a:extLst>
              <a:ext uri="{FF2B5EF4-FFF2-40B4-BE49-F238E27FC236}">
                <a16:creationId xmlns:a16="http://schemas.microsoft.com/office/drawing/2014/main" id="{FB9920F1-5550-4C3D-BA39-8298DBDA6E4D}"/>
              </a:ext>
            </a:extLst>
          </p:cNvPr>
          <p:cNvCxnSpPr>
            <a:cxnSpLocks/>
          </p:cNvCxnSpPr>
          <p:nvPr/>
        </p:nvCxnSpPr>
        <p:spPr>
          <a:xfrm flipH="1">
            <a:off x="10664119" y="3443750"/>
            <a:ext cx="210237" cy="10962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 сполучна лінія 219">
            <a:extLst>
              <a:ext uri="{FF2B5EF4-FFF2-40B4-BE49-F238E27FC236}">
                <a16:creationId xmlns:a16="http://schemas.microsoft.com/office/drawing/2014/main" id="{50E306B9-F510-4861-A0CA-3677D8E51324}"/>
              </a:ext>
            </a:extLst>
          </p:cNvPr>
          <p:cNvCxnSpPr>
            <a:cxnSpLocks/>
          </p:cNvCxnSpPr>
          <p:nvPr/>
        </p:nvCxnSpPr>
        <p:spPr>
          <a:xfrm flipH="1">
            <a:off x="10879954" y="3289396"/>
            <a:ext cx="212643" cy="15090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Пряма сполучна лінія 220">
            <a:extLst>
              <a:ext uri="{FF2B5EF4-FFF2-40B4-BE49-F238E27FC236}">
                <a16:creationId xmlns:a16="http://schemas.microsoft.com/office/drawing/2014/main" id="{E780C982-55DD-4B01-A231-AB7F92826A89}"/>
              </a:ext>
            </a:extLst>
          </p:cNvPr>
          <p:cNvCxnSpPr>
            <a:cxnSpLocks/>
          </p:cNvCxnSpPr>
          <p:nvPr/>
        </p:nvCxnSpPr>
        <p:spPr>
          <a:xfrm flipH="1">
            <a:off x="11092597" y="3002391"/>
            <a:ext cx="134727" cy="28700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Прямокутник: округлені кути 222">
            <a:extLst>
              <a:ext uri="{FF2B5EF4-FFF2-40B4-BE49-F238E27FC236}">
                <a16:creationId xmlns:a16="http://schemas.microsoft.com/office/drawing/2014/main" id="{7E02888D-12AE-4761-9F37-256FFF101CD3}"/>
              </a:ext>
            </a:extLst>
          </p:cNvPr>
          <p:cNvSpPr/>
          <p:nvPr/>
        </p:nvSpPr>
        <p:spPr>
          <a:xfrm>
            <a:off x="1114431" y="3813238"/>
            <a:ext cx="2124578" cy="1042538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6-кутна правильна призма</a:t>
            </a:r>
          </a:p>
        </p:txBody>
      </p:sp>
      <p:sp>
        <p:nvSpPr>
          <p:cNvPr id="224" name="Прямокутник: округлені кути 223">
            <a:extLst>
              <a:ext uri="{FF2B5EF4-FFF2-40B4-BE49-F238E27FC236}">
                <a16:creationId xmlns:a16="http://schemas.microsoft.com/office/drawing/2014/main" id="{0A46FDE3-8EF3-48C9-AB46-3B7D6AA3B4CA}"/>
              </a:ext>
            </a:extLst>
          </p:cNvPr>
          <p:cNvSpPr/>
          <p:nvPr/>
        </p:nvSpPr>
        <p:spPr>
          <a:xfrm>
            <a:off x="4937087" y="3810009"/>
            <a:ext cx="2124578" cy="1045764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12-кутна правильна призма</a:t>
            </a:r>
          </a:p>
        </p:txBody>
      </p:sp>
      <p:sp>
        <p:nvSpPr>
          <p:cNvPr id="225" name="Прямокутник: округлені кути 224">
            <a:extLst>
              <a:ext uri="{FF2B5EF4-FFF2-40B4-BE49-F238E27FC236}">
                <a16:creationId xmlns:a16="http://schemas.microsoft.com/office/drawing/2014/main" id="{48A05D31-3E09-4AD1-9DE2-4D8D23007B80}"/>
              </a:ext>
            </a:extLst>
          </p:cNvPr>
          <p:cNvSpPr/>
          <p:nvPr/>
        </p:nvSpPr>
        <p:spPr>
          <a:xfrm>
            <a:off x="8861697" y="3810350"/>
            <a:ext cx="2124578" cy="104319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24-кутна правильна призма</a:t>
            </a:r>
          </a:p>
        </p:txBody>
      </p:sp>
      <p:pic>
        <p:nvPicPr>
          <p:cNvPr id="113" name="Рисунок 112" descr="Зображення, що містить знак, стоячий&#10;&#10;Автоматично згенерований опис">
            <a:extLst>
              <a:ext uri="{FF2B5EF4-FFF2-40B4-BE49-F238E27FC236}">
                <a16:creationId xmlns:a16="http://schemas.microsoft.com/office/drawing/2014/main" id="{1777E836-9CD4-4E89-A072-BCD73808D8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4" y="5590684"/>
            <a:ext cx="944819" cy="944819"/>
          </a:xfrm>
          <a:prstGeom prst="rect">
            <a:avLst/>
          </a:prstGeom>
        </p:spPr>
      </p:pic>
      <p:sp>
        <p:nvSpPr>
          <p:cNvPr id="114" name="Прямокутник: округлені кути 113">
            <a:extLst>
              <a:ext uri="{FF2B5EF4-FFF2-40B4-BE49-F238E27FC236}">
                <a16:creationId xmlns:a16="http://schemas.microsoft.com/office/drawing/2014/main" id="{3BDD1C85-55E9-4C7C-A60B-5FDC24900A6C}"/>
              </a:ext>
            </a:extLst>
          </p:cNvPr>
          <p:cNvSpPr/>
          <p:nvPr/>
        </p:nvSpPr>
        <p:spPr>
          <a:xfrm>
            <a:off x="1092625" y="5424732"/>
            <a:ext cx="6243590" cy="1276725"/>
          </a:xfrm>
          <a:prstGeom prst="roundRect">
            <a:avLst/>
          </a:prstGeom>
          <a:solidFill>
            <a:srgbClr val="404D56"/>
          </a:solidFill>
          <a:ln>
            <a:solidFill>
              <a:srgbClr val="404D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Якщо кількість сторін основи правильної призми необмежено збільшувати – вона все більше стає схожою на циліндр. Що нам можуть підказати такі міркування?</a:t>
            </a:r>
            <a:endParaRPr lang="uk-UA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59265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50" tmFilter="0, 0; .2, .5; .8, .5; 1, 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125" autoRev="1" fill="hold"/>
                                        <p:tgtEl>
                                          <p:spTgt spid="2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50"/>
                            </p:stCondLst>
                            <p:childTnLst>
                              <p:par>
                                <p:cTn id="10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50" tmFilter="0, 0; .2, .5; .8, .5; 1, 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4" dur="125" autoRev="1" fill="hold"/>
                                        <p:tgtEl>
                                          <p:spTgt spid="2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500"/>
                            </p:stCondLst>
                            <p:childTnLst>
                              <p:par>
                                <p:cTn id="2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3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8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0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5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2000"/>
                            </p:stCondLst>
                            <p:childTnLst>
                              <p:par>
                                <p:cTn id="4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4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6" dur="250" tmFilter="0, 0; .2, .5; .8, .5; 1, 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7" dur="125" autoRev="1" fill="hold"/>
                                        <p:tgtEl>
                                          <p:spTgt spid="2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2250"/>
                            </p:stCondLst>
                            <p:childTnLst>
                              <p:par>
                                <p:cTn id="4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6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2750"/>
                            </p:stCondLst>
                            <p:childTnLst>
                              <p:par>
                                <p:cTn id="49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9" dur="500" tmFilter="0, 0; .2, .5; .8, .5; 1, 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0" dur="250" autoRev="1" fill="hold"/>
                                        <p:tgtEl>
                                          <p:spTgt spid="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1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Пряма сполучна лінія 56">
            <a:extLst>
              <a:ext uri="{FF2B5EF4-FFF2-40B4-BE49-F238E27FC236}">
                <a16:creationId xmlns:a16="http://schemas.microsoft.com/office/drawing/2014/main" id="{6A060066-282E-4969-AB7F-E6787CC294CA}"/>
              </a:ext>
            </a:extLst>
          </p:cNvPr>
          <p:cNvCxnSpPr>
            <a:cxnSpLocks/>
          </p:cNvCxnSpPr>
          <p:nvPr/>
        </p:nvCxnSpPr>
        <p:spPr>
          <a:xfrm flipV="1">
            <a:off x="1134533" y="4413026"/>
            <a:ext cx="711885" cy="379107"/>
          </a:xfrm>
          <a:prstGeom prst="line">
            <a:avLst/>
          </a:prstGeom>
          <a:ln w="28575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циліндра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2" name="Пряма сполучна лінія 21">
            <a:extLst>
              <a:ext uri="{FF2B5EF4-FFF2-40B4-BE49-F238E27FC236}">
                <a16:creationId xmlns:a16="http://schemas.microsoft.com/office/drawing/2014/main" id="{061E8B1C-0767-4E7F-9C5F-21AB47E2D8E8}"/>
              </a:ext>
            </a:extLst>
          </p:cNvPr>
          <p:cNvCxnSpPr>
            <a:cxnSpLocks/>
          </p:cNvCxnSpPr>
          <p:nvPr/>
        </p:nvCxnSpPr>
        <p:spPr>
          <a:xfrm>
            <a:off x="1846418" y="1512402"/>
            <a:ext cx="0" cy="2914925"/>
          </a:xfrm>
          <a:prstGeom prst="line">
            <a:avLst/>
          </a:prstGeom>
          <a:ln w="28575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FDAA1235-4697-406E-90DB-1C709FAC7732}"/>
              </a:ext>
            </a:extLst>
          </p:cNvPr>
          <p:cNvCxnSpPr>
            <a:cxnSpLocks/>
          </p:cNvCxnSpPr>
          <p:nvPr/>
        </p:nvCxnSpPr>
        <p:spPr>
          <a:xfrm>
            <a:off x="733243" y="1512402"/>
            <a:ext cx="0" cy="2914925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>
            <a:extLst>
              <a:ext uri="{FF2B5EF4-FFF2-40B4-BE49-F238E27FC236}">
                <a16:creationId xmlns:a16="http://schemas.microsoft.com/office/drawing/2014/main" id="{66C55099-7744-4F85-ACAE-7E5526E71A89}"/>
              </a:ext>
            </a:extLst>
          </p:cNvPr>
          <p:cNvSpPr/>
          <p:nvPr/>
        </p:nvSpPr>
        <p:spPr>
          <a:xfrm>
            <a:off x="733243" y="987972"/>
            <a:ext cx="2283226" cy="988332"/>
          </a:xfrm>
          <a:prstGeom prst="ellipse">
            <a:avLst/>
          </a:prstGeom>
          <a:noFill/>
          <a:ln w="38100" cap="flat" cmpd="sng" algn="ctr">
            <a:solidFill>
              <a:srgbClr val="404D5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6" name="Пряма сполучна лінія 25">
            <a:extLst>
              <a:ext uri="{FF2B5EF4-FFF2-40B4-BE49-F238E27FC236}">
                <a16:creationId xmlns:a16="http://schemas.microsoft.com/office/drawing/2014/main" id="{E75C5493-3E2B-49EF-A162-43C5D369352E}"/>
              </a:ext>
            </a:extLst>
          </p:cNvPr>
          <p:cNvCxnSpPr>
            <a:cxnSpLocks/>
          </p:cNvCxnSpPr>
          <p:nvPr/>
        </p:nvCxnSpPr>
        <p:spPr>
          <a:xfrm>
            <a:off x="3016469" y="1512402"/>
            <a:ext cx="0" cy="2914925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увати 5">
            <a:extLst>
              <a:ext uri="{FF2B5EF4-FFF2-40B4-BE49-F238E27FC236}">
                <a16:creationId xmlns:a16="http://schemas.microsoft.com/office/drawing/2014/main" id="{77573F44-0CEC-4912-B8F2-E080F39301F7}"/>
              </a:ext>
            </a:extLst>
          </p:cNvPr>
          <p:cNvGrpSpPr/>
          <p:nvPr/>
        </p:nvGrpSpPr>
        <p:grpSpPr>
          <a:xfrm>
            <a:off x="728744" y="3913339"/>
            <a:ext cx="2283226" cy="1005502"/>
            <a:chOff x="728744" y="3913339"/>
            <a:chExt cx="2283226" cy="1005502"/>
          </a:xfrm>
        </p:grpSpPr>
        <p:sp>
          <p:nvSpPr>
            <p:cNvPr id="23" name="Дуга 22">
              <a:extLst>
                <a:ext uri="{FF2B5EF4-FFF2-40B4-BE49-F238E27FC236}">
                  <a16:creationId xmlns:a16="http://schemas.microsoft.com/office/drawing/2014/main" id="{E4826F88-1C70-49BB-AA9D-0E97EB361FC9}"/>
                </a:ext>
              </a:extLst>
            </p:cNvPr>
            <p:cNvSpPr/>
            <p:nvPr/>
          </p:nvSpPr>
          <p:spPr>
            <a:xfrm>
              <a:off x="728744" y="3919468"/>
              <a:ext cx="2283226" cy="999373"/>
            </a:xfrm>
            <a:prstGeom prst="arc">
              <a:avLst>
                <a:gd name="adj1" fmla="val 10796401"/>
                <a:gd name="adj2" fmla="val 80506"/>
              </a:avLst>
            </a:prstGeom>
            <a:ln w="38100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7" name="Дуга 26">
              <a:extLst>
                <a:ext uri="{FF2B5EF4-FFF2-40B4-BE49-F238E27FC236}">
                  <a16:creationId xmlns:a16="http://schemas.microsoft.com/office/drawing/2014/main" id="{311AB237-867F-4734-9595-A9B87FC4359A}"/>
                </a:ext>
              </a:extLst>
            </p:cNvPr>
            <p:cNvSpPr/>
            <p:nvPr/>
          </p:nvSpPr>
          <p:spPr>
            <a:xfrm>
              <a:off x="728744" y="3913339"/>
              <a:ext cx="2283226" cy="999373"/>
            </a:xfrm>
            <a:prstGeom prst="arc">
              <a:avLst>
                <a:gd name="adj1" fmla="val 11515"/>
                <a:gd name="adj2" fmla="val 10774301"/>
              </a:avLst>
            </a:prstGeom>
            <a:ln w="38100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34" name="Овал 33">
            <a:extLst>
              <a:ext uri="{FF2B5EF4-FFF2-40B4-BE49-F238E27FC236}">
                <a16:creationId xmlns:a16="http://schemas.microsoft.com/office/drawing/2014/main" id="{64C91DE4-EAA1-4D6C-842E-764FBC401DA8}"/>
              </a:ext>
            </a:extLst>
          </p:cNvPr>
          <p:cNvSpPr/>
          <p:nvPr/>
        </p:nvSpPr>
        <p:spPr>
          <a:xfrm>
            <a:off x="1781699" y="1470453"/>
            <a:ext cx="135259" cy="135259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2403EAD4-4AB2-4738-90B5-259864256813}"/>
              </a:ext>
            </a:extLst>
          </p:cNvPr>
          <p:cNvSpPr/>
          <p:nvPr/>
        </p:nvSpPr>
        <p:spPr>
          <a:xfrm>
            <a:off x="1778788" y="4352598"/>
            <a:ext cx="135259" cy="135259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кутник: округлені верхні кути 35">
                <a:extLst>
                  <a:ext uri="{FF2B5EF4-FFF2-40B4-BE49-F238E27FC236}">
                    <a16:creationId xmlns:a16="http://schemas.microsoft.com/office/drawing/2014/main" id="{68A23D7F-C868-4F20-AA15-37887754DFAF}"/>
                  </a:ext>
                </a:extLst>
              </p:cNvPr>
              <p:cNvSpPr/>
              <p:nvPr/>
            </p:nvSpPr>
            <p:spPr>
              <a:xfrm>
                <a:off x="4220254" y="1231470"/>
                <a:ext cx="5443685" cy="999448"/>
              </a:xfrm>
              <a:prstGeom prst="round2SameRect">
                <a:avLst/>
              </a:prstGeom>
              <a:solidFill>
                <a:srgbClr val="6335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основи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6" name="Прямокутник: округлені верхні кути 35">
                <a:extLst>
                  <a:ext uri="{FF2B5EF4-FFF2-40B4-BE49-F238E27FC236}">
                    <a16:creationId xmlns:a16="http://schemas.microsoft.com/office/drawing/2014/main" id="{68A23D7F-C868-4F20-AA15-37887754DF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254" y="1231470"/>
                <a:ext cx="5443685" cy="999448"/>
              </a:xfrm>
              <a:prstGeom prst="round2Same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кутник: округлені верхні кути 36">
            <a:extLst>
              <a:ext uri="{FF2B5EF4-FFF2-40B4-BE49-F238E27FC236}">
                <a16:creationId xmlns:a16="http://schemas.microsoft.com/office/drawing/2014/main" id="{9AE0279D-23BB-4A64-9261-3567A9603F9B}"/>
              </a:ext>
            </a:extLst>
          </p:cNvPr>
          <p:cNvSpPr/>
          <p:nvPr/>
        </p:nvSpPr>
        <p:spPr>
          <a:xfrm>
            <a:off x="4220255" y="2312276"/>
            <a:ext cx="5440982" cy="1493568"/>
          </a:xfrm>
          <a:prstGeom prst="round2SameRect">
            <a:avLst>
              <a:gd name="adj1" fmla="val 0"/>
              <a:gd name="adj2" fmla="val 13225"/>
            </a:avLst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циліндра дорівнює добутку площі його основи на висоту</a:t>
            </a:r>
            <a:endParaRPr lang="uk-UA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6D89CF6-08DC-43C9-8558-E8A19D3C8023}"/>
                  </a:ext>
                </a:extLst>
              </p:cNvPr>
              <p:cNvSpPr txBox="1"/>
              <p:nvPr/>
            </p:nvSpPr>
            <p:spPr>
              <a:xfrm>
                <a:off x="1822555" y="422624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6D89CF6-08DC-43C9-8558-E8A19D3C80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555" y="4226247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AD2A6AC-FD02-4A6A-893D-447EFFC6917D}"/>
                  </a:ext>
                </a:extLst>
              </p:cNvPr>
              <p:cNvSpPr txBox="1"/>
              <p:nvPr/>
            </p:nvSpPr>
            <p:spPr>
              <a:xfrm>
                <a:off x="1832755" y="11647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AD2A6AC-FD02-4A6A-893D-447EFFC69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755" y="1164724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3D632631-C720-49D9-A3FD-09E3449B6B5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7">
                <a:extLst>
                  <a:ext uri="{FF2B5EF4-FFF2-40B4-BE49-F238E27FC236}">
                    <a16:creationId xmlns:a16="http://schemas.microsoft.com/office/drawing/2014/main" id="{F8333076-94D3-4096-971E-A587BDA03D73}"/>
                  </a:ext>
                </a:extLst>
              </p:cNvPr>
              <p:cNvSpPr/>
              <p:nvPr/>
            </p:nvSpPr>
            <p:spPr>
              <a:xfrm>
                <a:off x="4086152" y="5714701"/>
                <a:ext cx="7089079" cy="830997"/>
              </a:xfrm>
              <a:prstGeom prst="rect">
                <a:avLst/>
              </a:prstGeom>
              <a:solidFill>
                <a:srgbClr val="726F54"/>
              </a:solidFill>
              <a:ln>
                <a:noFill/>
              </a:ln>
              <a:effectLst>
                <a:softEdge rad="0"/>
              </a:effectLst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в основі циліндра круг з радіусом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𝒓</m:t>
                    </m:r>
                  </m:oMath>
                </a14:m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 можемо записати формулу?</a:t>
                </a:r>
                <a:endParaRPr lang="ru-RU" sz="24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7">
                <a:extLst>
                  <a:ext uri="{FF2B5EF4-FFF2-40B4-BE49-F238E27FC236}">
                    <a16:creationId xmlns:a16="http://schemas.microsoft.com/office/drawing/2014/main" id="{F8333076-94D3-4096-971E-A587BDA03D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152" y="5714701"/>
                <a:ext cx="7089079" cy="830997"/>
              </a:xfrm>
              <a:prstGeom prst="rect">
                <a:avLst/>
              </a:prstGeom>
              <a:blipFill>
                <a:blip r:embed="rId7"/>
                <a:stretch>
                  <a:fillRect t="-6569" r="-1118" b="-15328"/>
                </a:stretch>
              </a:blipFill>
              <a:ln>
                <a:noFill/>
              </a:ln>
              <a:effectLst>
                <a:softEdge rad="0"/>
              </a:effec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EBC7AF2-7E3A-408E-90BD-15E06730F79B}"/>
                  </a:ext>
                </a:extLst>
              </p:cNvPr>
              <p:cNvSpPr txBox="1"/>
              <p:nvPr/>
            </p:nvSpPr>
            <p:spPr>
              <a:xfrm>
                <a:off x="1030807" y="41755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EBC7AF2-7E3A-408E-90BD-15E06730F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807" y="4175524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E6E8E096-7373-42AB-A78F-3E34867DCB42}"/>
                  </a:ext>
                </a:extLst>
              </p:cNvPr>
              <p:cNvSpPr txBox="1"/>
              <p:nvPr/>
            </p:nvSpPr>
            <p:spPr>
              <a:xfrm>
                <a:off x="1738061" y="264618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E6E8E096-7373-42AB-A78F-3E34867DCB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061" y="2646187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кутник: округлені верхні кути 64">
                <a:extLst>
                  <a:ext uri="{FF2B5EF4-FFF2-40B4-BE49-F238E27FC236}">
                    <a16:creationId xmlns:a16="http://schemas.microsoft.com/office/drawing/2014/main" id="{6995FDB1-83B1-4B32-ACC9-9DAB0E6BD1CA}"/>
                  </a:ext>
                </a:extLst>
              </p:cNvPr>
              <p:cNvSpPr/>
              <p:nvPr/>
            </p:nvSpPr>
            <p:spPr>
              <a:xfrm>
                <a:off x="4220253" y="1233946"/>
                <a:ext cx="5443685" cy="999448"/>
              </a:xfrm>
              <a:prstGeom prst="round2SameRect">
                <a:avLst/>
              </a:prstGeom>
              <a:solidFill>
                <a:srgbClr val="6335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uk-UA" sz="2800" b="1" i="1">
                              <a:latin typeface="Cambria Math" panose="02040503050406030204" pitchFamily="18" charset="0"/>
                            </a:rPr>
                            <m:t>основи</m:t>
                          </m:r>
                        </m:sub>
                      </m:sSub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5" name="Прямокутник: округлені верхні кути 64">
                <a:extLst>
                  <a:ext uri="{FF2B5EF4-FFF2-40B4-BE49-F238E27FC236}">
                    <a16:creationId xmlns:a16="http://schemas.microsoft.com/office/drawing/2014/main" id="{6995FDB1-83B1-4B32-ACC9-9DAB0E6BD1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253" y="1233946"/>
                <a:ext cx="5443685" cy="999448"/>
              </a:xfrm>
              <a:prstGeom prst="round2Same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974002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5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25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3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4" grpId="0" animBg="1"/>
      <p:bldP spid="35" grpId="0" animBg="1"/>
      <p:bldP spid="36" grpId="0" animBg="1"/>
      <p:bldP spid="36" grpId="1" animBg="1"/>
      <p:bldP spid="37" grpId="0" animBg="1"/>
      <p:bldP spid="37" grpId="1" animBg="1"/>
      <p:bldP spid="52" grpId="0"/>
      <p:bldP spid="53" grpId="0"/>
      <p:bldP spid="56" grpId="0" animBg="1"/>
      <p:bldP spid="56" grpId="1" animBg="1"/>
      <p:bldP spid="61" grpId="0"/>
      <p:bldP spid="64" grpId="0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конуса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3" name="Пряма сполучна лінія 112">
            <a:extLst>
              <a:ext uri="{FF2B5EF4-FFF2-40B4-BE49-F238E27FC236}">
                <a16:creationId xmlns:a16="http://schemas.microsoft.com/office/drawing/2014/main" id="{BE07638E-FCEF-463F-B666-0587396865C5}"/>
              </a:ext>
            </a:extLst>
          </p:cNvPr>
          <p:cNvCxnSpPr>
            <a:cxnSpLocks/>
          </p:cNvCxnSpPr>
          <p:nvPr/>
        </p:nvCxnSpPr>
        <p:spPr>
          <a:xfrm flipH="1">
            <a:off x="1071880" y="1208889"/>
            <a:ext cx="1374140" cy="180355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 сполучна лінія 113">
            <a:extLst>
              <a:ext uri="{FF2B5EF4-FFF2-40B4-BE49-F238E27FC236}">
                <a16:creationId xmlns:a16="http://schemas.microsoft.com/office/drawing/2014/main" id="{46DE9C7A-E9AD-4897-AD11-07993BE30541}"/>
              </a:ext>
            </a:extLst>
          </p:cNvPr>
          <p:cNvCxnSpPr>
            <a:cxnSpLocks/>
          </p:cNvCxnSpPr>
          <p:nvPr/>
        </p:nvCxnSpPr>
        <p:spPr>
          <a:xfrm flipH="1">
            <a:off x="1758950" y="1208889"/>
            <a:ext cx="687070" cy="227599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 сполучна лінія 116">
            <a:extLst>
              <a:ext uri="{FF2B5EF4-FFF2-40B4-BE49-F238E27FC236}">
                <a16:creationId xmlns:a16="http://schemas.microsoft.com/office/drawing/2014/main" id="{3635F139-1F92-475D-A22B-3A15A93A58DA}"/>
              </a:ext>
            </a:extLst>
          </p:cNvPr>
          <p:cNvCxnSpPr>
            <a:cxnSpLocks/>
          </p:cNvCxnSpPr>
          <p:nvPr/>
        </p:nvCxnSpPr>
        <p:spPr>
          <a:xfrm>
            <a:off x="2446020" y="1212242"/>
            <a:ext cx="256540" cy="227263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 сполучна лінія 117">
            <a:extLst>
              <a:ext uri="{FF2B5EF4-FFF2-40B4-BE49-F238E27FC236}">
                <a16:creationId xmlns:a16="http://schemas.microsoft.com/office/drawing/2014/main" id="{36BA9326-9977-4624-BFBE-51B05200EBC9}"/>
              </a:ext>
            </a:extLst>
          </p:cNvPr>
          <p:cNvCxnSpPr>
            <a:cxnSpLocks/>
          </p:cNvCxnSpPr>
          <p:nvPr/>
        </p:nvCxnSpPr>
        <p:spPr>
          <a:xfrm>
            <a:off x="2450756" y="1212242"/>
            <a:ext cx="1344004" cy="180019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 сполучна лінія 118">
            <a:extLst>
              <a:ext uri="{FF2B5EF4-FFF2-40B4-BE49-F238E27FC236}">
                <a16:creationId xmlns:a16="http://schemas.microsoft.com/office/drawing/2014/main" id="{B793F47B-2229-4541-BD11-BBE03898BF6B}"/>
              </a:ext>
            </a:extLst>
          </p:cNvPr>
          <p:cNvCxnSpPr>
            <a:cxnSpLocks/>
          </p:cNvCxnSpPr>
          <p:nvPr/>
        </p:nvCxnSpPr>
        <p:spPr>
          <a:xfrm>
            <a:off x="1074400" y="3012440"/>
            <a:ext cx="687070" cy="47244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 сполучна лінія 119">
            <a:extLst>
              <a:ext uri="{FF2B5EF4-FFF2-40B4-BE49-F238E27FC236}">
                <a16:creationId xmlns:a16="http://schemas.microsoft.com/office/drawing/2014/main" id="{36BC93FA-B6EB-4BDE-A1C2-46DE8F119327}"/>
              </a:ext>
            </a:extLst>
          </p:cNvPr>
          <p:cNvCxnSpPr>
            <a:cxnSpLocks/>
          </p:cNvCxnSpPr>
          <p:nvPr/>
        </p:nvCxnSpPr>
        <p:spPr>
          <a:xfrm>
            <a:off x="1752924" y="3484880"/>
            <a:ext cx="948376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 сполучна лінія 120">
            <a:extLst>
              <a:ext uri="{FF2B5EF4-FFF2-40B4-BE49-F238E27FC236}">
                <a16:creationId xmlns:a16="http://schemas.microsoft.com/office/drawing/2014/main" id="{3D437519-5038-4821-8F53-AB56A6C67230}"/>
              </a:ext>
            </a:extLst>
          </p:cNvPr>
          <p:cNvCxnSpPr>
            <a:cxnSpLocks/>
          </p:cNvCxnSpPr>
          <p:nvPr/>
        </p:nvCxnSpPr>
        <p:spPr>
          <a:xfrm flipV="1">
            <a:off x="2701300" y="3012440"/>
            <a:ext cx="1093460" cy="47244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 сполучна лінія 121">
            <a:extLst>
              <a:ext uri="{FF2B5EF4-FFF2-40B4-BE49-F238E27FC236}">
                <a16:creationId xmlns:a16="http://schemas.microsoft.com/office/drawing/2014/main" id="{41C7DE9E-EED5-4FDA-ABD4-B6E3BD6F4E17}"/>
              </a:ext>
            </a:extLst>
          </p:cNvPr>
          <p:cNvCxnSpPr>
            <a:cxnSpLocks/>
          </p:cNvCxnSpPr>
          <p:nvPr/>
        </p:nvCxnSpPr>
        <p:spPr>
          <a:xfrm flipH="1">
            <a:off x="4770120" y="1092049"/>
            <a:ext cx="1374140" cy="180355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 сполучна лінія 123">
            <a:extLst>
              <a:ext uri="{FF2B5EF4-FFF2-40B4-BE49-F238E27FC236}">
                <a16:creationId xmlns:a16="http://schemas.microsoft.com/office/drawing/2014/main" id="{8CA8DF45-05B0-4AF3-9AE4-C463E6F4DBBB}"/>
              </a:ext>
            </a:extLst>
          </p:cNvPr>
          <p:cNvCxnSpPr>
            <a:cxnSpLocks/>
          </p:cNvCxnSpPr>
          <p:nvPr/>
        </p:nvCxnSpPr>
        <p:spPr>
          <a:xfrm flipH="1">
            <a:off x="5457190" y="1092049"/>
            <a:ext cx="687070" cy="227599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 сполучна лінія 124">
            <a:extLst>
              <a:ext uri="{FF2B5EF4-FFF2-40B4-BE49-F238E27FC236}">
                <a16:creationId xmlns:a16="http://schemas.microsoft.com/office/drawing/2014/main" id="{629ACC88-CA55-4933-99E3-B97DF1E7372A}"/>
              </a:ext>
            </a:extLst>
          </p:cNvPr>
          <p:cNvCxnSpPr>
            <a:cxnSpLocks/>
          </p:cNvCxnSpPr>
          <p:nvPr/>
        </p:nvCxnSpPr>
        <p:spPr>
          <a:xfrm>
            <a:off x="6144260" y="1095402"/>
            <a:ext cx="280762" cy="227574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 сполучна лінія 125">
            <a:extLst>
              <a:ext uri="{FF2B5EF4-FFF2-40B4-BE49-F238E27FC236}">
                <a16:creationId xmlns:a16="http://schemas.microsoft.com/office/drawing/2014/main" id="{62EFA825-A0D0-4685-9CFA-49BE94C67094}"/>
              </a:ext>
            </a:extLst>
          </p:cNvPr>
          <p:cNvCxnSpPr>
            <a:cxnSpLocks/>
          </p:cNvCxnSpPr>
          <p:nvPr/>
        </p:nvCxnSpPr>
        <p:spPr>
          <a:xfrm>
            <a:off x="6148996" y="1095402"/>
            <a:ext cx="1344004" cy="180019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 сполучна лінія 126">
            <a:extLst>
              <a:ext uri="{FF2B5EF4-FFF2-40B4-BE49-F238E27FC236}">
                <a16:creationId xmlns:a16="http://schemas.microsoft.com/office/drawing/2014/main" id="{A7377354-D9AB-4AD8-9241-934B4F142F14}"/>
              </a:ext>
            </a:extLst>
          </p:cNvPr>
          <p:cNvCxnSpPr>
            <a:cxnSpLocks/>
          </p:cNvCxnSpPr>
          <p:nvPr/>
        </p:nvCxnSpPr>
        <p:spPr>
          <a:xfrm>
            <a:off x="4772640" y="2895600"/>
            <a:ext cx="279365" cy="35306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 сполучна лінія 128">
            <a:extLst>
              <a:ext uri="{FF2B5EF4-FFF2-40B4-BE49-F238E27FC236}">
                <a16:creationId xmlns:a16="http://schemas.microsoft.com/office/drawing/2014/main" id="{EC711EEC-3E4C-41EE-83BD-AEF841177113}"/>
              </a:ext>
            </a:extLst>
          </p:cNvPr>
          <p:cNvCxnSpPr>
            <a:cxnSpLocks/>
          </p:cNvCxnSpPr>
          <p:nvPr/>
        </p:nvCxnSpPr>
        <p:spPr>
          <a:xfrm>
            <a:off x="5451164" y="3368040"/>
            <a:ext cx="459066" cy="6096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 сполучна лінія 129">
            <a:extLst>
              <a:ext uri="{FF2B5EF4-FFF2-40B4-BE49-F238E27FC236}">
                <a16:creationId xmlns:a16="http://schemas.microsoft.com/office/drawing/2014/main" id="{529185D8-35DC-4D89-8B6C-E23AA0A32253}"/>
              </a:ext>
            </a:extLst>
          </p:cNvPr>
          <p:cNvCxnSpPr>
            <a:cxnSpLocks/>
          </p:cNvCxnSpPr>
          <p:nvPr/>
        </p:nvCxnSpPr>
        <p:spPr>
          <a:xfrm flipV="1">
            <a:off x="6430882" y="3209045"/>
            <a:ext cx="511147" cy="17066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 сполучна лінія 131">
            <a:extLst>
              <a:ext uri="{FF2B5EF4-FFF2-40B4-BE49-F238E27FC236}">
                <a16:creationId xmlns:a16="http://schemas.microsoft.com/office/drawing/2014/main" id="{62562EA9-CB98-4D25-A16F-A071FE37E590}"/>
              </a:ext>
            </a:extLst>
          </p:cNvPr>
          <p:cNvCxnSpPr>
            <a:cxnSpLocks/>
          </p:cNvCxnSpPr>
          <p:nvPr/>
        </p:nvCxnSpPr>
        <p:spPr>
          <a:xfrm flipH="1">
            <a:off x="5056741" y="1110717"/>
            <a:ext cx="1087520" cy="213794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 сполучна лінія 132">
            <a:extLst>
              <a:ext uri="{FF2B5EF4-FFF2-40B4-BE49-F238E27FC236}">
                <a16:creationId xmlns:a16="http://schemas.microsoft.com/office/drawing/2014/main" id="{47C34F92-977D-41D1-B068-5E5F9F65B82C}"/>
              </a:ext>
            </a:extLst>
          </p:cNvPr>
          <p:cNvCxnSpPr>
            <a:cxnSpLocks/>
          </p:cNvCxnSpPr>
          <p:nvPr/>
        </p:nvCxnSpPr>
        <p:spPr>
          <a:xfrm flipH="1">
            <a:off x="5912751" y="1113819"/>
            <a:ext cx="234030" cy="231518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 сполучна лінія 134">
            <a:extLst>
              <a:ext uri="{FF2B5EF4-FFF2-40B4-BE49-F238E27FC236}">
                <a16:creationId xmlns:a16="http://schemas.microsoft.com/office/drawing/2014/main" id="{7C326BFA-3CB7-440B-BA2D-132C548A583E}"/>
              </a:ext>
            </a:extLst>
          </p:cNvPr>
          <p:cNvCxnSpPr>
            <a:cxnSpLocks/>
          </p:cNvCxnSpPr>
          <p:nvPr/>
        </p:nvCxnSpPr>
        <p:spPr>
          <a:xfrm>
            <a:off x="6151517" y="1122391"/>
            <a:ext cx="793458" cy="207808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>
            <a:extLst>
              <a:ext uri="{FF2B5EF4-FFF2-40B4-BE49-F238E27FC236}">
                <a16:creationId xmlns:a16="http://schemas.microsoft.com/office/drawing/2014/main" id="{DDEE2AF0-380B-42E9-8C84-89DEB1E165EB}"/>
              </a:ext>
            </a:extLst>
          </p:cNvPr>
          <p:cNvCxnSpPr>
            <a:cxnSpLocks/>
          </p:cNvCxnSpPr>
          <p:nvPr/>
        </p:nvCxnSpPr>
        <p:spPr>
          <a:xfrm>
            <a:off x="5055201" y="3248660"/>
            <a:ext cx="380416" cy="11487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 сполучна лінія 143">
            <a:extLst>
              <a:ext uri="{FF2B5EF4-FFF2-40B4-BE49-F238E27FC236}">
                <a16:creationId xmlns:a16="http://schemas.microsoft.com/office/drawing/2014/main" id="{365BB3F4-D96F-45EA-8663-2B1F8070079C}"/>
              </a:ext>
            </a:extLst>
          </p:cNvPr>
          <p:cNvCxnSpPr>
            <a:cxnSpLocks/>
          </p:cNvCxnSpPr>
          <p:nvPr/>
        </p:nvCxnSpPr>
        <p:spPr>
          <a:xfrm flipV="1">
            <a:off x="5914727" y="3379714"/>
            <a:ext cx="510295" cy="4928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 сполучна лінія 148">
            <a:extLst>
              <a:ext uri="{FF2B5EF4-FFF2-40B4-BE49-F238E27FC236}">
                <a16:creationId xmlns:a16="http://schemas.microsoft.com/office/drawing/2014/main" id="{3C5F207B-A709-4433-8981-4C2601603CCC}"/>
              </a:ext>
            </a:extLst>
          </p:cNvPr>
          <p:cNvCxnSpPr>
            <a:cxnSpLocks/>
          </p:cNvCxnSpPr>
          <p:nvPr/>
        </p:nvCxnSpPr>
        <p:spPr>
          <a:xfrm flipV="1">
            <a:off x="6947889" y="2895600"/>
            <a:ext cx="545111" cy="3091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 сполучна лінія 152">
            <a:extLst>
              <a:ext uri="{FF2B5EF4-FFF2-40B4-BE49-F238E27FC236}">
                <a16:creationId xmlns:a16="http://schemas.microsoft.com/office/drawing/2014/main" id="{9E9E6B5E-E250-433B-8FCE-AB2CB3F2B626}"/>
              </a:ext>
            </a:extLst>
          </p:cNvPr>
          <p:cNvCxnSpPr>
            <a:cxnSpLocks/>
          </p:cNvCxnSpPr>
          <p:nvPr/>
        </p:nvCxnSpPr>
        <p:spPr>
          <a:xfrm flipH="1">
            <a:off x="8442325" y="1019175"/>
            <a:ext cx="1384301" cy="174942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 сполучна лінія 158">
            <a:extLst>
              <a:ext uri="{FF2B5EF4-FFF2-40B4-BE49-F238E27FC236}">
                <a16:creationId xmlns:a16="http://schemas.microsoft.com/office/drawing/2014/main" id="{9DADCAD9-1E10-449B-BBEC-0CFFD8B3308E}"/>
              </a:ext>
            </a:extLst>
          </p:cNvPr>
          <p:cNvCxnSpPr>
            <a:cxnSpLocks/>
          </p:cNvCxnSpPr>
          <p:nvPr/>
        </p:nvCxnSpPr>
        <p:spPr>
          <a:xfrm>
            <a:off x="9826626" y="1019175"/>
            <a:ext cx="1346199" cy="172085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 сполучна лінія 161">
            <a:extLst>
              <a:ext uri="{FF2B5EF4-FFF2-40B4-BE49-F238E27FC236}">
                <a16:creationId xmlns:a16="http://schemas.microsoft.com/office/drawing/2014/main" id="{8AEFBA77-9298-4A7C-AF90-D6B0504DDD23}"/>
              </a:ext>
            </a:extLst>
          </p:cNvPr>
          <p:cNvCxnSpPr>
            <a:cxnSpLocks/>
          </p:cNvCxnSpPr>
          <p:nvPr/>
        </p:nvCxnSpPr>
        <p:spPr>
          <a:xfrm flipH="1">
            <a:off x="8553450" y="1019175"/>
            <a:ext cx="1273176" cy="203100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 сполучна лінія 165">
            <a:extLst>
              <a:ext uri="{FF2B5EF4-FFF2-40B4-BE49-F238E27FC236}">
                <a16:creationId xmlns:a16="http://schemas.microsoft.com/office/drawing/2014/main" id="{6FA8BF95-FEDA-4989-856B-0FD5F03688BB}"/>
              </a:ext>
            </a:extLst>
          </p:cNvPr>
          <p:cNvCxnSpPr>
            <a:cxnSpLocks/>
          </p:cNvCxnSpPr>
          <p:nvPr/>
        </p:nvCxnSpPr>
        <p:spPr>
          <a:xfrm flipH="1">
            <a:off x="8699500" y="1019175"/>
            <a:ext cx="1127126" cy="218129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 сполучна лінія 170">
            <a:extLst>
              <a:ext uri="{FF2B5EF4-FFF2-40B4-BE49-F238E27FC236}">
                <a16:creationId xmlns:a16="http://schemas.microsoft.com/office/drawing/2014/main" id="{CD23CD4B-A78C-46ED-91E0-0674CA2C60A6}"/>
              </a:ext>
            </a:extLst>
          </p:cNvPr>
          <p:cNvCxnSpPr>
            <a:cxnSpLocks/>
          </p:cNvCxnSpPr>
          <p:nvPr/>
        </p:nvCxnSpPr>
        <p:spPr>
          <a:xfrm flipH="1">
            <a:off x="8874469" y="1019175"/>
            <a:ext cx="952158" cy="228692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 сполучна лінія 173">
            <a:extLst>
              <a:ext uri="{FF2B5EF4-FFF2-40B4-BE49-F238E27FC236}">
                <a16:creationId xmlns:a16="http://schemas.microsoft.com/office/drawing/2014/main" id="{ED1A4781-D90B-42AB-B8CF-600ADE98F37A}"/>
              </a:ext>
            </a:extLst>
          </p:cNvPr>
          <p:cNvCxnSpPr>
            <a:cxnSpLocks/>
          </p:cNvCxnSpPr>
          <p:nvPr/>
        </p:nvCxnSpPr>
        <p:spPr>
          <a:xfrm flipH="1">
            <a:off x="9058275" y="1019175"/>
            <a:ext cx="774360" cy="237934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 сполучна лінія 176">
            <a:extLst>
              <a:ext uri="{FF2B5EF4-FFF2-40B4-BE49-F238E27FC236}">
                <a16:creationId xmlns:a16="http://schemas.microsoft.com/office/drawing/2014/main" id="{3A139E79-5275-4698-AD20-B6D34B427EEE}"/>
              </a:ext>
            </a:extLst>
          </p:cNvPr>
          <p:cNvCxnSpPr>
            <a:cxnSpLocks/>
          </p:cNvCxnSpPr>
          <p:nvPr/>
        </p:nvCxnSpPr>
        <p:spPr>
          <a:xfrm flipH="1">
            <a:off x="9324975" y="1017621"/>
            <a:ext cx="501652" cy="244186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 сполучна лінія 182">
            <a:extLst>
              <a:ext uri="{FF2B5EF4-FFF2-40B4-BE49-F238E27FC236}">
                <a16:creationId xmlns:a16="http://schemas.microsoft.com/office/drawing/2014/main" id="{16FE32A7-4216-49C1-99A7-28A2CE94B72F}"/>
              </a:ext>
            </a:extLst>
          </p:cNvPr>
          <p:cNvCxnSpPr>
            <a:cxnSpLocks/>
          </p:cNvCxnSpPr>
          <p:nvPr/>
        </p:nvCxnSpPr>
        <p:spPr>
          <a:xfrm flipH="1">
            <a:off x="9662374" y="1035619"/>
            <a:ext cx="164252" cy="244926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 сполучна лінія 187">
            <a:extLst>
              <a:ext uri="{FF2B5EF4-FFF2-40B4-BE49-F238E27FC236}">
                <a16:creationId xmlns:a16="http://schemas.microsoft.com/office/drawing/2014/main" id="{A0100C10-8BCB-4EB0-A7E6-48723D1FD1EE}"/>
              </a:ext>
            </a:extLst>
          </p:cNvPr>
          <p:cNvCxnSpPr>
            <a:cxnSpLocks/>
          </p:cNvCxnSpPr>
          <p:nvPr/>
        </p:nvCxnSpPr>
        <p:spPr>
          <a:xfrm>
            <a:off x="9839767" y="1035619"/>
            <a:ext cx="222991" cy="244926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 сполучна лінія 192">
            <a:extLst>
              <a:ext uri="{FF2B5EF4-FFF2-40B4-BE49-F238E27FC236}">
                <a16:creationId xmlns:a16="http://schemas.microsoft.com/office/drawing/2014/main" id="{600CB357-5ABE-4C6A-B1E7-AD4BF573A971}"/>
              </a:ext>
            </a:extLst>
          </p:cNvPr>
          <p:cNvCxnSpPr>
            <a:cxnSpLocks/>
          </p:cNvCxnSpPr>
          <p:nvPr/>
        </p:nvCxnSpPr>
        <p:spPr>
          <a:xfrm>
            <a:off x="9838492" y="1035619"/>
            <a:ext cx="542052" cy="239338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 сполучна лінія 196">
            <a:extLst>
              <a:ext uri="{FF2B5EF4-FFF2-40B4-BE49-F238E27FC236}">
                <a16:creationId xmlns:a16="http://schemas.microsoft.com/office/drawing/2014/main" id="{28B20BB3-CBC3-46EA-9EFF-7C66E6692393}"/>
              </a:ext>
            </a:extLst>
          </p:cNvPr>
          <p:cNvCxnSpPr>
            <a:cxnSpLocks/>
          </p:cNvCxnSpPr>
          <p:nvPr/>
        </p:nvCxnSpPr>
        <p:spPr>
          <a:xfrm>
            <a:off x="9832143" y="1025068"/>
            <a:ext cx="797757" cy="23384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 сполучна лінія 199">
            <a:extLst>
              <a:ext uri="{FF2B5EF4-FFF2-40B4-BE49-F238E27FC236}">
                <a16:creationId xmlns:a16="http://schemas.microsoft.com/office/drawing/2014/main" id="{D5E44762-C7F5-4B8A-B9DD-CECB2CAAA8EC}"/>
              </a:ext>
            </a:extLst>
          </p:cNvPr>
          <p:cNvCxnSpPr>
            <a:cxnSpLocks/>
          </p:cNvCxnSpPr>
          <p:nvPr/>
        </p:nvCxnSpPr>
        <p:spPr>
          <a:xfrm>
            <a:off x="9826625" y="1017621"/>
            <a:ext cx="1031875" cy="221475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 сполучна лінія 202">
            <a:extLst>
              <a:ext uri="{FF2B5EF4-FFF2-40B4-BE49-F238E27FC236}">
                <a16:creationId xmlns:a16="http://schemas.microsoft.com/office/drawing/2014/main" id="{3916926F-4D62-4B40-A880-6F41E002A09A}"/>
              </a:ext>
            </a:extLst>
          </p:cNvPr>
          <p:cNvCxnSpPr>
            <a:cxnSpLocks/>
          </p:cNvCxnSpPr>
          <p:nvPr/>
        </p:nvCxnSpPr>
        <p:spPr>
          <a:xfrm>
            <a:off x="9834421" y="1025068"/>
            <a:ext cx="1207885" cy="204706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>
            <a:extLst>
              <a:ext uri="{FF2B5EF4-FFF2-40B4-BE49-F238E27FC236}">
                <a16:creationId xmlns:a16="http://schemas.microsoft.com/office/drawing/2014/main" id="{6CAF0A25-475A-40C8-8F9B-A45A6185D835}"/>
              </a:ext>
            </a:extLst>
          </p:cNvPr>
          <p:cNvCxnSpPr>
            <a:cxnSpLocks/>
          </p:cNvCxnSpPr>
          <p:nvPr/>
        </p:nvCxnSpPr>
        <p:spPr>
          <a:xfrm flipH="1" flipV="1">
            <a:off x="8556683" y="3050179"/>
            <a:ext cx="142817" cy="15029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Пряма сполучна лінія 207">
            <a:extLst>
              <a:ext uri="{FF2B5EF4-FFF2-40B4-BE49-F238E27FC236}">
                <a16:creationId xmlns:a16="http://schemas.microsoft.com/office/drawing/2014/main" id="{DFC4014C-BD99-495F-8D72-A66CA1ABB976}"/>
              </a:ext>
            </a:extLst>
          </p:cNvPr>
          <p:cNvCxnSpPr>
            <a:cxnSpLocks/>
          </p:cNvCxnSpPr>
          <p:nvPr/>
        </p:nvCxnSpPr>
        <p:spPr>
          <a:xfrm flipH="1" flipV="1">
            <a:off x="8442325" y="2768600"/>
            <a:ext cx="111124" cy="28157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Пряма сполучна лінія 221">
            <a:extLst>
              <a:ext uri="{FF2B5EF4-FFF2-40B4-BE49-F238E27FC236}">
                <a16:creationId xmlns:a16="http://schemas.microsoft.com/office/drawing/2014/main" id="{43E62F76-EE7D-4FBA-AA68-DA7934EDEFD2}"/>
              </a:ext>
            </a:extLst>
          </p:cNvPr>
          <p:cNvCxnSpPr>
            <a:cxnSpLocks/>
          </p:cNvCxnSpPr>
          <p:nvPr/>
        </p:nvCxnSpPr>
        <p:spPr>
          <a:xfrm flipH="1" flipV="1">
            <a:off x="8701074" y="3202710"/>
            <a:ext cx="173394" cy="10338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 сполучна лінія 222">
            <a:extLst>
              <a:ext uri="{FF2B5EF4-FFF2-40B4-BE49-F238E27FC236}">
                <a16:creationId xmlns:a16="http://schemas.microsoft.com/office/drawing/2014/main" id="{5E9CC425-7878-46D9-962B-1BAC46A8B226}"/>
              </a:ext>
            </a:extLst>
          </p:cNvPr>
          <p:cNvCxnSpPr>
            <a:cxnSpLocks/>
          </p:cNvCxnSpPr>
          <p:nvPr/>
        </p:nvCxnSpPr>
        <p:spPr>
          <a:xfrm flipH="1" flipV="1">
            <a:off x="8885826" y="3308860"/>
            <a:ext cx="166441" cy="8966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 сполучна лінія 223">
            <a:extLst>
              <a:ext uri="{FF2B5EF4-FFF2-40B4-BE49-F238E27FC236}">
                <a16:creationId xmlns:a16="http://schemas.microsoft.com/office/drawing/2014/main" id="{9E7BA9A9-69AF-41AB-B985-AB752AF4AF23}"/>
              </a:ext>
            </a:extLst>
          </p:cNvPr>
          <p:cNvCxnSpPr>
            <a:cxnSpLocks/>
          </p:cNvCxnSpPr>
          <p:nvPr/>
        </p:nvCxnSpPr>
        <p:spPr>
          <a:xfrm flipH="1" flipV="1">
            <a:off x="9060624" y="3406936"/>
            <a:ext cx="258343" cy="5254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Пряма сполучна лінія 224">
            <a:extLst>
              <a:ext uri="{FF2B5EF4-FFF2-40B4-BE49-F238E27FC236}">
                <a16:creationId xmlns:a16="http://schemas.microsoft.com/office/drawing/2014/main" id="{E3B5FC1C-3FAD-4319-B27E-C8DDA1553FC1}"/>
              </a:ext>
            </a:extLst>
          </p:cNvPr>
          <p:cNvCxnSpPr>
            <a:cxnSpLocks/>
          </p:cNvCxnSpPr>
          <p:nvPr/>
        </p:nvCxnSpPr>
        <p:spPr>
          <a:xfrm flipH="1">
            <a:off x="9662373" y="3484880"/>
            <a:ext cx="400385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 сполучна лінія 225">
            <a:extLst>
              <a:ext uri="{FF2B5EF4-FFF2-40B4-BE49-F238E27FC236}">
                <a16:creationId xmlns:a16="http://schemas.microsoft.com/office/drawing/2014/main" id="{43948AFD-3567-4656-A360-8EC2FD108AE4}"/>
              </a:ext>
            </a:extLst>
          </p:cNvPr>
          <p:cNvCxnSpPr>
            <a:cxnSpLocks/>
          </p:cNvCxnSpPr>
          <p:nvPr/>
        </p:nvCxnSpPr>
        <p:spPr>
          <a:xfrm flipH="1" flipV="1">
            <a:off x="9318967" y="3459481"/>
            <a:ext cx="343407" cy="2539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 сполучна лінія 226">
            <a:extLst>
              <a:ext uri="{FF2B5EF4-FFF2-40B4-BE49-F238E27FC236}">
                <a16:creationId xmlns:a16="http://schemas.microsoft.com/office/drawing/2014/main" id="{31B45965-2EBC-412A-9B37-A6B9D2564EA0}"/>
              </a:ext>
            </a:extLst>
          </p:cNvPr>
          <p:cNvCxnSpPr>
            <a:cxnSpLocks/>
          </p:cNvCxnSpPr>
          <p:nvPr/>
        </p:nvCxnSpPr>
        <p:spPr>
          <a:xfrm flipH="1">
            <a:off x="10392409" y="3363535"/>
            <a:ext cx="237491" cy="60996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 сполучна лінія 227">
            <a:extLst>
              <a:ext uri="{FF2B5EF4-FFF2-40B4-BE49-F238E27FC236}">
                <a16:creationId xmlns:a16="http://schemas.microsoft.com/office/drawing/2014/main" id="{36E8FA22-55E1-4BB3-9590-1A002F83803C}"/>
              </a:ext>
            </a:extLst>
          </p:cNvPr>
          <p:cNvCxnSpPr>
            <a:cxnSpLocks/>
          </p:cNvCxnSpPr>
          <p:nvPr/>
        </p:nvCxnSpPr>
        <p:spPr>
          <a:xfrm flipH="1">
            <a:off x="10062758" y="3429000"/>
            <a:ext cx="317787" cy="5326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Пряма сполучна лінія 231">
            <a:extLst>
              <a:ext uri="{FF2B5EF4-FFF2-40B4-BE49-F238E27FC236}">
                <a16:creationId xmlns:a16="http://schemas.microsoft.com/office/drawing/2014/main" id="{8000A78D-C729-4893-B73B-B541ECF85010}"/>
              </a:ext>
            </a:extLst>
          </p:cNvPr>
          <p:cNvCxnSpPr>
            <a:cxnSpLocks/>
          </p:cNvCxnSpPr>
          <p:nvPr/>
        </p:nvCxnSpPr>
        <p:spPr>
          <a:xfrm flipH="1">
            <a:off x="10859775" y="3078023"/>
            <a:ext cx="176924" cy="15389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Пряма сполучна лінія 232">
            <a:extLst>
              <a:ext uri="{FF2B5EF4-FFF2-40B4-BE49-F238E27FC236}">
                <a16:creationId xmlns:a16="http://schemas.microsoft.com/office/drawing/2014/main" id="{70A540E9-FD9C-4CCE-BEC2-A8C766646C06}"/>
              </a:ext>
            </a:extLst>
          </p:cNvPr>
          <p:cNvCxnSpPr>
            <a:cxnSpLocks/>
          </p:cNvCxnSpPr>
          <p:nvPr/>
        </p:nvCxnSpPr>
        <p:spPr>
          <a:xfrm flipH="1">
            <a:off x="10629901" y="3233928"/>
            <a:ext cx="230779" cy="12960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Пряма сполучна лінія 238">
            <a:extLst>
              <a:ext uri="{FF2B5EF4-FFF2-40B4-BE49-F238E27FC236}">
                <a16:creationId xmlns:a16="http://schemas.microsoft.com/office/drawing/2014/main" id="{6B708A37-8C74-4FD7-999C-4DC19B95D096}"/>
              </a:ext>
            </a:extLst>
          </p:cNvPr>
          <p:cNvCxnSpPr>
            <a:cxnSpLocks/>
          </p:cNvCxnSpPr>
          <p:nvPr/>
        </p:nvCxnSpPr>
        <p:spPr>
          <a:xfrm flipV="1">
            <a:off x="11043581" y="2745918"/>
            <a:ext cx="129244" cy="31994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Прямокутник: округлені кути 241">
            <a:extLst>
              <a:ext uri="{FF2B5EF4-FFF2-40B4-BE49-F238E27FC236}">
                <a16:creationId xmlns:a16="http://schemas.microsoft.com/office/drawing/2014/main" id="{70C6E8B1-71BA-44D9-AC49-F455962630CC}"/>
              </a:ext>
            </a:extLst>
          </p:cNvPr>
          <p:cNvSpPr/>
          <p:nvPr/>
        </p:nvSpPr>
        <p:spPr>
          <a:xfrm>
            <a:off x="1114431" y="3813238"/>
            <a:ext cx="2124578" cy="1042538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6-кутна правильна піраміда</a:t>
            </a:r>
          </a:p>
        </p:txBody>
      </p:sp>
      <p:sp>
        <p:nvSpPr>
          <p:cNvPr id="243" name="Прямокутник: округлені кути 242">
            <a:extLst>
              <a:ext uri="{FF2B5EF4-FFF2-40B4-BE49-F238E27FC236}">
                <a16:creationId xmlns:a16="http://schemas.microsoft.com/office/drawing/2014/main" id="{F39E0458-A3F5-4861-BF6A-E0520D538386}"/>
              </a:ext>
            </a:extLst>
          </p:cNvPr>
          <p:cNvSpPr/>
          <p:nvPr/>
        </p:nvSpPr>
        <p:spPr>
          <a:xfrm>
            <a:off x="4937087" y="3810009"/>
            <a:ext cx="2124578" cy="1045764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12-кутна правильна піраміда</a:t>
            </a:r>
          </a:p>
        </p:txBody>
      </p:sp>
      <p:sp>
        <p:nvSpPr>
          <p:cNvPr id="244" name="Прямокутник: округлені кути 243">
            <a:extLst>
              <a:ext uri="{FF2B5EF4-FFF2-40B4-BE49-F238E27FC236}">
                <a16:creationId xmlns:a16="http://schemas.microsoft.com/office/drawing/2014/main" id="{12A0B6BE-DFA2-4A3C-BE4A-F1EE80732749}"/>
              </a:ext>
            </a:extLst>
          </p:cNvPr>
          <p:cNvSpPr/>
          <p:nvPr/>
        </p:nvSpPr>
        <p:spPr>
          <a:xfrm>
            <a:off x="8861697" y="3810350"/>
            <a:ext cx="2124578" cy="104319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24-кутна правильна піраміда</a:t>
            </a:r>
          </a:p>
        </p:txBody>
      </p:sp>
      <p:pic>
        <p:nvPicPr>
          <p:cNvPr id="245" name="Рисунок 244" descr="Зображення, що містить знак, стоячий&#10;&#10;Автоматично згенерований опис">
            <a:extLst>
              <a:ext uri="{FF2B5EF4-FFF2-40B4-BE49-F238E27FC236}">
                <a16:creationId xmlns:a16="http://schemas.microsoft.com/office/drawing/2014/main" id="{3FA56A43-98C3-464F-8CBD-C6E76B058C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4" y="5590684"/>
            <a:ext cx="944819" cy="944819"/>
          </a:xfrm>
          <a:prstGeom prst="rect">
            <a:avLst/>
          </a:prstGeom>
        </p:spPr>
      </p:pic>
      <p:sp>
        <p:nvSpPr>
          <p:cNvPr id="246" name="Прямокутник: округлені кути 245">
            <a:extLst>
              <a:ext uri="{FF2B5EF4-FFF2-40B4-BE49-F238E27FC236}">
                <a16:creationId xmlns:a16="http://schemas.microsoft.com/office/drawing/2014/main" id="{0EFB5DB5-A56D-4B3F-BE6F-AE96EB977871}"/>
              </a:ext>
            </a:extLst>
          </p:cNvPr>
          <p:cNvSpPr/>
          <p:nvPr/>
        </p:nvSpPr>
        <p:spPr>
          <a:xfrm>
            <a:off x="1092625" y="5424732"/>
            <a:ext cx="6243590" cy="1276725"/>
          </a:xfrm>
          <a:prstGeom prst="roundRect">
            <a:avLst/>
          </a:prstGeom>
          <a:solidFill>
            <a:srgbClr val="404D56"/>
          </a:solidFill>
          <a:ln>
            <a:solidFill>
              <a:srgbClr val="404D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Якщо кількість сторін основи правильної піраміди необмежено збільшувати – вона все більше стає схожою на конус. Що нам можуть підказати такі міркування?</a:t>
            </a:r>
            <a:endParaRPr lang="uk-UA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78747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50" tmFilter="0, 0; .2, .5; .8, .5; 1, 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25" autoRev="1" fill="hold"/>
                                        <p:tgtEl>
                                          <p:spTgt spid="2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50" tmFilter="0, 0; .2, .5; .8, .5; 1, 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125" autoRev="1" fill="hold"/>
                                        <p:tgtEl>
                                          <p:spTgt spid="2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2000"/>
                            </p:stCondLst>
                            <p:childTnLst>
                              <p:par>
                                <p:cTn id="2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50" tmFilter="0, 0; .2, .5; .8, .5; 1, 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2" dur="125" autoRev="1" fill="hold"/>
                                        <p:tgtEl>
                                          <p:spTgt spid="2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250"/>
                            </p:stCondLst>
                            <p:childTnLst>
                              <p:par>
                                <p:cTn id="25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750"/>
                            </p:stCondLst>
                            <p:childTnLst>
                              <p:par>
                                <p:cTn id="26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 tmFilter="0, 0; .2, .5; .8, .5; 1, 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5" dur="250" autoRev="1" fill="hold"/>
                                        <p:tgtEl>
                                          <p:spTgt spid="2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 animBg="1"/>
      <p:bldP spid="242" grpId="1" animBg="1"/>
      <p:bldP spid="243" grpId="0" animBg="1"/>
      <p:bldP spid="243" grpId="1" animBg="1"/>
      <p:bldP spid="244" grpId="0" animBg="1"/>
      <p:bldP spid="244" grpId="1" animBg="1"/>
      <p:bldP spid="2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конуса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кутник: округлені верхні кути 35">
                <a:extLst>
                  <a:ext uri="{FF2B5EF4-FFF2-40B4-BE49-F238E27FC236}">
                    <a16:creationId xmlns:a16="http://schemas.microsoft.com/office/drawing/2014/main" id="{68A23D7F-C868-4F20-AA15-37887754DFAF}"/>
                  </a:ext>
                </a:extLst>
              </p:cNvPr>
              <p:cNvSpPr/>
              <p:nvPr/>
            </p:nvSpPr>
            <p:spPr>
              <a:xfrm>
                <a:off x="4220254" y="1231470"/>
                <a:ext cx="5443685" cy="999448"/>
              </a:xfrm>
              <a:prstGeom prst="round2SameRect">
                <a:avLst/>
              </a:prstGeom>
              <a:solidFill>
                <a:srgbClr val="6335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основи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>
          <p:sp>
            <p:nvSpPr>
              <p:cNvPr id="36" name="Прямокутник: округлені верхні кути 35">
                <a:extLst>
                  <a:ext uri="{FF2B5EF4-FFF2-40B4-BE49-F238E27FC236}">
                    <a16:creationId xmlns:a16="http://schemas.microsoft.com/office/drawing/2014/main" id="{68A23D7F-C868-4F20-AA15-37887754DF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254" y="1231470"/>
                <a:ext cx="5443685" cy="999448"/>
              </a:xfrm>
              <a:prstGeom prst="round2SameRect">
                <a:avLst/>
              </a:prstGeom>
              <a:blipFill>
                <a:blip r:embed="rId3"/>
                <a:stretch>
                  <a:fillRect b="-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кутник: округлені верхні кути 36">
            <a:extLst>
              <a:ext uri="{FF2B5EF4-FFF2-40B4-BE49-F238E27FC236}">
                <a16:creationId xmlns:a16="http://schemas.microsoft.com/office/drawing/2014/main" id="{9AE0279D-23BB-4A64-9261-3567A9603F9B}"/>
              </a:ext>
            </a:extLst>
          </p:cNvPr>
          <p:cNvSpPr/>
          <p:nvPr/>
        </p:nvSpPr>
        <p:spPr>
          <a:xfrm>
            <a:off x="4220255" y="2312276"/>
            <a:ext cx="5440982" cy="1493568"/>
          </a:xfrm>
          <a:prstGeom prst="round2SameRect">
            <a:avLst>
              <a:gd name="adj1" fmla="val 0"/>
              <a:gd name="adj2" fmla="val 13225"/>
            </a:avLst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Об’єм конуса дорівнює  третині добутку площі його основи на висоту</a:t>
            </a:r>
            <a:endParaRPr lang="uk-UA" sz="2800" b="1" dirty="0"/>
          </a:p>
        </p:txBody>
      </p:sp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3D632631-C720-49D9-A3FD-09E3449B6B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7">
                <a:extLst>
                  <a:ext uri="{FF2B5EF4-FFF2-40B4-BE49-F238E27FC236}">
                    <a16:creationId xmlns:a16="http://schemas.microsoft.com/office/drawing/2014/main" id="{F8333076-94D3-4096-971E-A587BDA03D73}"/>
                  </a:ext>
                </a:extLst>
              </p:cNvPr>
              <p:cNvSpPr/>
              <p:nvPr/>
            </p:nvSpPr>
            <p:spPr>
              <a:xfrm>
                <a:off x="4086152" y="5714701"/>
                <a:ext cx="7089079" cy="830997"/>
              </a:xfrm>
              <a:prstGeom prst="rect">
                <a:avLst/>
              </a:prstGeom>
              <a:solidFill>
                <a:srgbClr val="726F54"/>
              </a:solidFill>
              <a:ln>
                <a:noFill/>
              </a:ln>
              <a:effectLst>
                <a:softEdge rad="0"/>
              </a:effectLst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в основі конуса круг з радіусом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𝒓</m:t>
                    </m:r>
                  </m:oMath>
                </a14:m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 можемо записати формулу?</a:t>
                </a:r>
                <a:endParaRPr lang="ru-RU" sz="24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7">
                <a:extLst>
                  <a:ext uri="{FF2B5EF4-FFF2-40B4-BE49-F238E27FC236}">
                    <a16:creationId xmlns:a16="http://schemas.microsoft.com/office/drawing/2014/main" id="{F8333076-94D3-4096-971E-A587BDA03D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152" y="5714701"/>
                <a:ext cx="7089079" cy="830997"/>
              </a:xfrm>
              <a:prstGeom prst="rect">
                <a:avLst/>
              </a:prstGeom>
              <a:blipFill>
                <a:blip r:embed="rId5"/>
                <a:stretch>
                  <a:fillRect l="-516" t="-6569" r="-1806" b="-15328"/>
                </a:stretch>
              </a:blipFill>
              <a:ln>
                <a:noFill/>
              </a:ln>
              <a:effectLst>
                <a:softEdge rad="0"/>
              </a:effec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Прямокутник: округлені верхні кути 64">
                <a:extLst>
                  <a:ext uri="{FF2B5EF4-FFF2-40B4-BE49-F238E27FC236}">
                    <a16:creationId xmlns:a16="http://schemas.microsoft.com/office/drawing/2014/main" id="{6995FDB1-83B1-4B32-ACC9-9DAB0E6BD1CA}"/>
                  </a:ext>
                </a:extLst>
              </p:cNvPr>
              <p:cNvSpPr/>
              <p:nvPr/>
            </p:nvSpPr>
            <p:spPr>
              <a:xfrm>
                <a:off x="4220253" y="1233946"/>
                <a:ext cx="5443685" cy="999448"/>
              </a:xfrm>
              <a:prstGeom prst="round2SameRect">
                <a:avLst/>
              </a:prstGeom>
              <a:solidFill>
                <a:srgbClr val="6335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uk-UA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uk-UA" sz="2800" b="1" i="1">
                              <a:latin typeface="Cambria Math" panose="02040503050406030204" pitchFamily="18" charset="0"/>
                            </a:rPr>
                            <m:t>основи</m:t>
                          </m:r>
                        </m:sub>
                      </m:sSub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>
          <p:sp>
            <p:nvSpPr>
              <p:cNvPr id="65" name="Прямокутник: округлені верхні кути 64">
                <a:extLst>
                  <a:ext uri="{FF2B5EF4-FFF2-40B4-BE49-F238E27FC236}">
                    <a16:creationId xmlns:a16="http://schemas.microsoft.com/office/drawing/2014/main" id="{6995FDB1-83B1-4B32-ACC9-9DAB0E6BD1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253" y="1233946"/>
                <a:ext cx="5443685" cy="999448"/>
              </a:xfrm>
              <a:prstGeom prst="round2SameRect">
                <a:avLst/>
              </a:prstGeom>
              <a:blipFill>
                <a:blip r:embed="rId6"/>
                <a:stretch>
                  <a:fillRect b="-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C81D998-261E-4C89-BDD7-3C36A3FD29D1}"/>
                  </a:ext>
                </a:extLst>
              </p:cNvPr>
              <p:cNvSpPr txBox="1"/>
              <p:nvPr/>
            </p:nvSpPr>
            <p:spPr>
              <a:xfrm>
                <a:off x="1494766" y="452388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C81D998-261E-4C89-BDD7-3C36A3FD29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766" y="4523881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 сполучна лінія 30">
            <a:extLst>
              <a:ext uri="{FF2B5EF4-FFF2-40B4-BE49-F238E27FC236}">
                <a16:creationId xmlns:a16="http://schemas.microsoft.com/office/drawing/2014/main" id="{934D36D9-61F4-4684-85AE-7CDFE6EAF9F2}"/>
              </a:ext>
            </a:extLst>
          </p:cNvPr>
          <p:cNvCxnSpPr>
            <a:cxnSpLocks/>
          </p:cNvCxnSpPr>
          <p:nvPr/>
        </p:nvCxnSpPr>
        <p:spPr>
          <a:xfrm flipH="1">
            <a:off x="1064611" y="4925664"/>
            <a:ext cx="1038629" cy="413879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6700AD70-D662-4EBB-A43A-59A1EA855E41}"/>
              </a:ext>
            </a:extLst>
          </p:cNvPr>
          <p:cNvCxnSpPr>
            <a:cxnSpLocks/>
          </p:cNvCxnSpPr>
          <p:nvPr/>
        </p:nvCxnSpPr>
        <p:spPr>
          <a:xfrm>
            <a:off x="2106245" y="1194652"/>
            <a:ext cx="0" cy="3719945"/>
          </a:xfrm>
          <a:prstGeom prst="line">
            <a:avLst/>
          </a:prstGeom>
          <a:ln w="28575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увати 1">
            <a:extLst>
              <a:ext uri="{FF2B5EF4-FFF2-40B4-BE49-F238E27FC236}">
                <a16:creationId xmlns:a16="http://schemas.microsoft.com/office/drawing/2014/main" id="{11627A78-51C0-4D0A-B0B7-731455C60558}"/>
              </a:ext>
            </a:extLst>
          </p:cNvPr>
          <p:cNvGrpSpPr/>
          <p:nvPr/>
        </p:nvGrpSpPr>
        <p:grpSpPr>
          <a:xfrm>
            <a:off x="482623" y="4340258"/>
            <a:ext cx="3236885" cy="1181971"/>
            <a:chOff x="482623" y="4340258"/>
            <a:chExt cx="3236885" cy="1181971"/>
          </a:xfrm>
        </p:grpSpPr>
        <p:sp>
          <p:nvSpPr>
            <p:cNvPr id="30" name="Дуга 29">
              <a:extLst>
                <a:ext uri="{FF2B5EF4-FFF2-40B4-BE49-F238E27FC236}">
                  <a16:creationId xmlns:a16="http://schemas.microsoft.com/office/drawing/2014/main" id="{6B870E6C-2103-42F9-86D4-2E535A43C1AD}"/>
                </a:ext>
              </a:extLst>
            </p:cNvPr>
            <p:cNvSpPr/>
            <p:nvPr/>
          </p:nvSpPr>
          <p:spPr>
            <a:xfrm flipV="1">
              <a:off x="482623" y="4375750"/>
              <a:ext cx="3236882" cy="1146479"/>
            </a:xfrm>
            <a:prstGeom prst="arc">
              <a:avLst>
                <a:gd name="adj1" fmla="val 299193"/>
                <a:gd name="adj2" fmla="val 10472875"/>
              </a:avLst>
            </a:prstGeom>
            <a:ln w="3810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3" name="Дуга 32">
              <a:extLst>
                <a:ext uri="{FF2B5EF4-FFF2-40B4-BE49-F238E27FC236}">
                  <a16:creationId xmlns:a16="http://schemas.microsoft.com/office/drawing/2014/main" id="{2EE70870-63B4-42C1-A68E-36F5E929A5E4}"/>
                </a:ext>
              </a:extLst>
            </p:cNvPr>
            <p:cNvSpPr/>
            <p:nvPr/>
          </p:nvSpPr>
          <p:spPr>
            <a:xfrm>
              <a:off x="499266" y="4340258"/>
              <a:ext cx="3220242" cy="1146479"/>
            </a:xfrm>
            <a:prstGeom prst="arc">
              <a:avLst>
                <a:gd name="adj1" fmla="val 21471048"/>
                <a:gd name="adj2" fmla="val 10938478"/>
              </a:avLst>
            </a:prstGeom>
            <a:ln w="38100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53E79DC-3094-41DB-AC03-E3F9419CFF57}"/>
                  </a:ext>
                </a:extLst>
              </p:cNvPr>
              <p:cNvSpPr txBox="1"/>
              <p:nvPr/>
            </p:nvSpPr>
            <p:spPr>
              <a:xfrm>
                <a:off x="1754372" y="62411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53E79DC-3094-41DB-AC03-E3F9419CF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4372" y="624114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 сполучна лінія 38">
            <a:extLst>
              <a:ext uri="{FF2B5EF4-FFF2-40B4-BE49-F238E27FC236}">
                <a16:creationId xmlns:a16="http://schemas.microsoft.com/office/drawing/2014/main" id="{78FD8BA9-D12B-4A9B-A481-8A696FB89C65}"/>
              </a:ext>
            </a:extLst>
          </p:cNvPr>
          <p:cNvCxnSpPr>
            <a:cxnSpLocks/>
          </p:cNvCxnSpPr>
          <p:nvPr/>
        </p:nvCxnSpPr>
        <p:spPr>
          <a:xfrm flipV="1">
            <a:off x="1064607" y="1227744"/>
            <a:ext cx="1040043" cy="4105123"/>
          </a:xfrm>
          <a:prstGeom prst="line">
            <a:avLst/>
          </a:prstGeom>
          <a:ln w="28575" cap="rnd">
            <a:solidFill>
              <a:srgbClr val="76717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2817C8A-8C09-474C-998C-C1BC249614BA}"/>
                  </a:ext>
                </a:extLst>
              </p:cNvPr>
              <p:cNvSpPr txBox="1"/>
              <p:nvPr/>
            </p:nvSpPr>
            <p:spPr>
              <a:xfrm>
                <a:off x="1407680" y="496976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2817C8A-8C09-474C-998C-C1BC249614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680" y="4969768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C33E2079-05B7-40E9-8DC7-97265BB7D1D2}"/>
              </a:ext>
            </a:extLst>
          </p:cNvPr>
          <p:cNvCxnSpPr>
            <a:cxnSpLocks/>
          </p:cNvCxnSpPr>
          <p:nvPr/>
        </p:nvCxnSpPr>
        <p:spPr>
          <a:xfrm flipH="1">
            <a:off x="499266" y="1182826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E77DE11A-5C0D-4E24-B131-6F75E934E983}"/>
              </a:ext>
            </a:extLst>
          </p:cNvPr>
          <p:cNvCxnSpPr>
            <a:cxnSpLocks/>
          </p:cNvCxnSpPr>
          <p:nvPr/>
        </p:nvCxnSpPr>
        <p:spPr>
          <a:xfrm>
            <a:off x="2109387" y="1182826"/>
            <a:ext cx="1610122" cy="3709746"/>
          </a:xfrm>
          <a:prstGeom prst="line">
            <a:avLst/>
          </a:prstGeom>
          <a:ln w="3810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64FF65F-6AA6-46C5-AB80-0418972A28EC}"/>
                  </a:ext>
                </a:extLst>
              </p:cNvPr>
              <p:cNvSpPr txBox="1"/>
              <p:nvPr/>
            </p:nvSpPr>
            <p:spPr>
              <a:xfrm>
                <a:off x="2008331" y="3018695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64FF65F-6AA6-46C5-AB80-0418972A28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331" y="3018695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534905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5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25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5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  <p:bldP spid="37" grpId="1" animBg="1"/>
      <p:bldP spid="56" grpId="0" animBg="1"/>
      <p:bldP spid="56" grpId="1" animBg="1"/>
      <p:bldP spid="65" grpId="0" animBg="1"/>
      <p:bldP spid="29" grpId="0"/>
      <p:bldP spid="38" grpId="0"/>
      <p:bldP spid="40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74D4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374D4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6" name="Рисунок 55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CD816098-21E0-48EE-9DE5-28216B5E4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815958"/>
            <a:ext cx="807127" cy="807127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5901103" y="3429000"/>
            <a:ext cx="6290897" cy="1502979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об’єм циліндра, радіус основи якого дорівнює 4 см, а висота – 5 см.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F47511-F81C-40CA-A084-F234133CB1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3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3393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7.40741E-7 L 2.91667E-6 -0.13588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901104" y="3832347"/>
                <a:ext cx="6290896" cy="2362200"/>
              </a:xfrm>
              <a:prstGeom prst="rect">
                <a:avLst/>
              </a:prstGeom>
              <a:solidFill>
                <a:srgbClr val="383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Знайдіть об’єм тіла, отриманого в результаті обертання прямокутника зі сторонами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і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навколо прямої, яка містить його сторону, що дорівнює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1104" y="3832347"/>
                <a:ext cx="6290896" cy="2362200"/>
              </a:xfrm>
              <a:prstGeom prst="rect">
                <a:avLst/>
              </a:prstGeom>
              <a:blipFill>
                <a:blip r:embed="rId3"/>
                <a:stretch>
                  <a:fillRect l="-969" r="-2616" b="-413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22C6C51-A13C-44C3-BC7A-49FAF6C01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6428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48148E-6 L 2.91667E-6 -0.17222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5990897" y="2363218"/>
            <a:ext cx="6201103" cy="4313195"/>
          </a:xfrm>
          <a:prstGeom prst="rect">
            <a:avLst/>
          </a:prstGeom>
          <a:solidFill>
            <a:srgbClr val="383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циліндричну посудину, наповнену водою, занурили металеву деталь. При цьому виявилося, що деталь повністю покрито водою. Рівень води в посудині піднявся на 14 см, не досягнувши краю посудини. Знайдіть об’єм деталі, якщо внутрішній діаметр посудини дорівнює 20 см</a:t>
            </a:r>
          </a:p>
        </p:txBody>
      </p:sp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3CDDED6-8CCE-4C27-815A-07594633F3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7BAB5BA1-2DC7-4A65-9E1B-957D607D00A7}"/>
              </a:ext>
            </a:extLst>
          </p:cNvPr>
          <p:cNvCxnSpPr>
            <a:cxnSpLocks/>
          </p:cNvCxnSpPr>
          <p:nvPr/>
        </p:nvCxnSpPr>
        <p:spPr>
          <a:xfrm>
            <a:off x="2794115" y="2430527"/>
            <a:ext cx="0" cy="3495551"/>
          </a:xfrm>
          <a:prstGeom prst="line">
            <a:avLst/>
          </a:prstGeom>
          <a:ln w="28575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Дуга 42">
            <a:extLst>
              <a:ext uri="{FF2B5EF4-FFF2-40B4-BE49-F238E27FC236}">
                <a16:creationId xmlns:a16="http://schemas.microsoft.com/office/drawing/2014/main" id="{0D6ADDD8-DDB5-44E9-8F00-67E1A3557595}"/>
              </a:ext>
            </a:extLst>
          </p:cNvPr>
          <p:cNvSpPr/>
          <p:nvPr/>
        </p:nvSpPr>
        <p:spPr>
          <a:xfrm>
            <a:off x="1527530" y="5317057"/>
            <a:ext cx="2587427" cy="1198439"/>
          </a:xfrm>
          <a:prstGeom prst="arc">
            <a:avLst>
              <a:gd name="adj1" fmla="val 10796401"/>
              <a:gd name="adj2" fmla="val 80506"/>
            </a:avLst>
          </a:prstGeom>
          <a:ln w="38100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330C0CCA-799F-47C0-932D-0DC18AA8551B}"/>
              </a:ext>
            </a:extLst>
          </p:cNvPr>
          <p:cNvSpPr/>
          <p:nvPr/>
        </p:nvSpPr>
        <p:spPr>
          <a:xfrm>
            <a:off x="2717474" y="5849300"/>
            <a:ext cx="141149" cy="149364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5" name="Овал 44">
            <a:extLst>
              <a:ext uri="{FF2B5EF4-FFF2-40B4-BE49-F238E27FC236}">
                <a16:creationId xmlns:a16="http://schemas.microsoft.com/office/drawing/2014/main" id="{9DF40647-1135-47C2-BCA1-422BB9C25547}"/>
              </a:ext>
            </a:extLst>
          </p:cNvPr>
          <p:cNvSpPr/>
          <p:nvPr/>
        </p:nvSpPr>
        <p:spPr>
          <a:xfrm>
            <a:off x="1532628" y="1801635"/>
            <a:ext cx="2587427" cy="1185198"/>
          </a:xfrm>
          <a:prstGeom prst="ellipse">
            <a:avLst/>
          </a:prstGeom>
          <a:noFill/>
          <a:ln w="38100" cap="flat" cmpd="sng" algn="ctr">
            <a:solidFill>
              <a:srgbClr val="404D5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E2A5AFEB-C6E1-432C-B8BC-92EEA6C88C59}"/>
              </a:ext>
            </a:extLst>
          </p:cNvPr>
          <p:cNvSpPr/>
          <p:nvPr/>
        </p:nvSpPr>
        <p:spPr>
          <a:xfrm>
            <a:off x="2720773" y="2380222"/>
            <a:ext cx="153280" cy="162201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47" name="Рисунок 46" descr="Зображення, що містить будівля, вікно, двері&#10;&#10;Автоматично згенерований опис">
            <a:extLst>
              <a:ext uri="{FF2B5EF4-FFF2-40B4-BE49-F238E27FC236}">
                <a16:creationId xmlns:a16="http://schemas.microsoft.com/office/drawing/2014/main" id="{9439063D-BE01-4002-A7D2-94B37F095F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6996">
            <a:off x="1776803" y="4211932"/>
            <a:ext cx="2095574" cy="1818247"/>
          </a:xfrm>
          <a:prstGeom prst="rect">
            <a:avLst/>
          </a:prstGeom>
        </p:spPr>
      </p:pic>
      <p:sp>
        <p:nvSpPr>
          <p:cNvPr id="48" name="Прямокутник 28">
            <a:extLst>
              <a:ext uri="{FF2B5EF4-FFF2-40B4-BE49-F238E27FC236}">
                <a16:creationId xmlns:a16="http://schemas.microsoft.com/office/drawing/2014/main" id="{A9FEAFC5-23B0-4B00-9431-09003A5874DE}"/>
              </a:ext>
            </a:extLst>
          </p:cNvPr>
          <p:cNvSpPr/>
          <p:nvPr/>
        </p:nvSpPr>
        <p:spPr>
          <a:xfrm>
            <a:off x="1527531" y="3124201"/>
            <a:ext cx="2595704" cy="3393440"/>
          </a:xfrm>
          <a:custGeom>
            <a:avLst/>
            <a:gdLst>
              <a:gd name="connsiteX0" fmla="*/ 0 w 2585544"/>
              <a:gd name="connsiteY0" fmla="*/ 0 h 2526295"/>
              <a:gd name="connsiteX1" fmla="*/ 2585544 w 2585544"/>
              <a:gd name="connsiteY1" fmla="*/ 0 h 2526295"/>
              <a:gd name="connsiteX2" fmla="*/ 2585544 w 2585544"/>
              <a:gd name="connsiteY2" fmla="*/ 2526295 h 2526295"/>
              <a:gd name="connsiteX3" fmla="*/ 0 w 2585544"/>
              <a:gd name="connsiteY3" fmla="*/ 2526295 h 2526295"/>
              <a:gd name="connsiteX4" fmla="*/ 0 w 2585544"/>
              <a:gd name="connsiteY4" fmla="*/ 0 h 2526295"/>
              <a:gd name="connsiteX0" fmla="*/ 0 w 2585544"/>
              <a:gd name="connsiteY0" fmla="*/ 406400 h 2932695"/>
              <a:gd name="connsiteX1" fmla="*/ 1291870 w 2585544"/>
              <a:gd name="connsiteY1" fmla="*/ 0 h 2932695"/>
              <a:gd name="connsiteX2" fmla="*/ 2585544 w 2585544"/>
              <a:gd name="connsiteY2" fmla="*/ 406400 h 2932695"/>
              <a:gd name="connsiteX3" fmla="*/ 2585544 w 2585544"/>
              <a:gd name="connsiteY3" fmla="*/ 2932695 h 2932695"/>
              <a:gd name="connsiteX4" fmla="*/ 0 w 2585544"/>
              <a:gd name="connsiteY4" fmla="*/ 2932695 h 2932695"/>
              <a:gd name="connsiteX5" fmla="*/ 0 w 2585544"/>
              <a:gd name="connsiteY5" fmla="*/ 406400 h 2932695"/>
              <a:gd name="connsiteX0" fmla="*/ 0 w 2585544"/>
              <a:gd name="connsiteY0" fmla="*/ 406400 h 2932695"/>
              <a:gd name="connsiteX1" fmla="*/ 1291870 w 2585544"/>
              <a:gd name="connsiteY1" fmla="*/ 0 h 2932695"/>
              <a:gd name="connsiteX2" fmla="*/ 2585544 w 2585544"/>
              <a:gd name="connsiteY2" fmla="*/ 406400 h 2932695"/>
              <a:gd name="connsiteX3" fmla="*/ 2585544 w 2585544"/>
              <a:gd name="connsiteY3" fmla="*/ 2932695 h 2932695"/>
              <a:gd name="connsiteX4" fmla="*/ 0 w 2585544"/>
              <a:gd name="connsiteY4" fmla="*/ 2932695 h 2932695"/>
              <a:gd name="connsiteX5" fmla="*/ 0 w 2585544"/>
              <a:gd name="connsiteY5" fmla="*/ 406400 h 2932695"/>
              <a:gd name="connsiteX0" fmla="*/ 0 w 2585544"/>
              <a:gd name="connsiteY0" fmla="*/ 408130 h 2934425"/>
              <a:gd name="connsiteX1" fmla="*/ 1291870 w 2585544"/>
              <a:gd name="connsiteY1" fmla="*/ 1730 h 2934425"/>
              <a:gd name="connsiteX2" fmla="*/ 2585544 w 2585544"/>
              <a:gd name="connsiteY2" fmla="*/ 408130 h 2934425"/>
              <a:gd name="connsiteX3" fmla="*/ 2585544 w 2585544"/>
              <a:gd name="connsiteY3" fmla="*/ 2934425 h 2934425"/>
              <a:gd name="connsiteX4" fmla="*/ 0 w 2585544"/>
              <a:gd name="connsiteY4" fmla="*/ 2934425 h 2934425"/>
              <a:gd name="connsiteX5" fmla="*/ 0 w 2585544"/>
              <a:gd name="connsiteY5" fmla="*/ 408130 h 2934425"/>
              <a:gd name="connsiteX0" fmla="*/ 0 w 2591059"/>
              <a:gd name="connsiteY0" fmla="*/ 408308 h 2934603"/>
              <a:gd name="connsiteX1" fmla="*/ 1291870 w 2591059"/>
              <a:gd name="connsiteY1" fmla="*/ 1908 h 2934603"/>
              <a:gd name="connsiteX2" fmla="*/ 2585544 w 2591059"/>
              <a:gd name="connsiteY2" fmla="*/ 408308 h 2934603"/>
              <a:gd name="connsiteX3" fmla="*/ 2585544 w 2591059"/>
              <a:gd name="connsiteY3" fmla="*/ 2934603 h 2934603"/>
              <a:gd name="connsiteX4" fmla="*/ 0 w 2591059"/>
              <a:gd name="connsiteY4" fmla="*/ 2934603 h 2934603"/>
              <a:gd name="connsiteX5" fmla="*/ 0 w 2591059"/>
              <a:gd name="connsiteY5" fmla="*/ 408308 h 2934603"/>
              <a:gd name="connsiteX0" fmla="*/ 0 w 2595704"/>
              <a:gd name="connsiteY0" fmla="*/ 408308 h 2934603"/>
              <a:gd name="connsiteX1" fmla="*/ 1291870 w 2595704"/>
              <a:gd name="connsiteY1" fmla="*/ 1908 h 2934603"/>
              <a:gd name="connsiteX2" fmla="*/ 2585544 w 2595704"/>
              <a:gd name="connsiteY2" fmla="*/ 408308 h 2934603"/>
              <a:gd name="connsiteX3" fmla="*/ 2595704 w 2595704"/>
              <a:gd name="connsiteY3" fmla="*/ 2802523 h 2934603"/>
              <a:gd name="connsiteX4" fmla="*/ 0 w 2595704"/>
              <a:gd name="connsiteY4" fmla="*/ 2934603 h 2934603"/>
              <a:gd name="connsiteX5" fmla="*/ 0 w 2595704"/>
              <a:gd name="connsiteY5" fmla="*/ 408308 h 2934603"/>
              <a:gd name="connsiteX0" fmla="*/ 0 w 2595704"/>
              <a:gd name="connsiteY0" fmla="*/ 408308 h 2888883"/>
              <a:gd name="connsiteX1" fmla="*/ 1291870 w 2595704"/>
              <a:gd name="connsiteY1" fmla="*/ 1908 h 2888883"/>
              <a:gd name="connsiteX2" fmla="*/ 2585544 w 2595704"/>
              <a:gd name="connsiteY2" fmla="*/ 408308 h 2888883"/>
              <a:gd name="connsiteX3" fmla="*/ 2595704 w 2595704"/>
              <a:gd name="connsiteY3" fmla="*/ 2802523 h 2888883"/>
              <a:gd name="connsiteX4" fmla="*/ 5080 w 2595704"/>
              <a:gd name="connsiteY4" fmla="*/ 2888883 h 2888883"/>
              <a:gd name="connsiteX5" fmla="*/ 0 w 2595704"/>
              <a:gd name="connsiteY5" fmla="*/ 408308 h 2888883"/>
              <a:gd name="connsiteX0" fmla="*/ 0 w 2595704"/>
              <a:gd name="connsiteY0" fmla="*/ 408308 h 3395348"/>
              <a:gd name="connsiteX1" fmla="*/ 1291870 w 2595704"/>
              <a:gd name="connsiteY1" fmla="*/ 1908 h 3395348"/>
              <a:gd name="connsiteX2" fmla="*/ 2585544 w 2595704"/>
              <a:gd name="connsiteY2" fmla="*/ 408308 h 3395348"/>
              <a:gd name="connsiteX3" fmla="*/ 2595704 w 2595704"/>
              <a:gd name="connsiteY3" fmla="*/ 2802523 h 3395348"/>
              <a:gd name="connsiteX4" fmla="*/ 1266469 w 2595704"/>
              <a:gd name="connsiteY4" fmla="*/ 3395348 h 3395348"/>
              <a:gd name="connsiteX5" fmla="*/ 5080 w 2595704"/>
              <a:gd name="connsiteY5" fmla="*/ 2888883 h 3395348"/>
              <a:gd name="connsiteX6" fmla="*/ 0 w 2595704"/>
              <a:gd name="connsiteY6" fmla="*/ 408308 h 3395348"/>
              <a:gd name="connsiteX0" fmla="*/ 0 w 2595704"/>
              <a:gd name="connsiteY0" fmla="*/ 408308 h 3395348"/>
              <a:gd name="connsiteX1" fmla="*/ 1291870 w 2595704"/>
              <a:gd name="connsiteY1" fmla="*/ 1908 h 3395348"/>
              <a:gd name="connsiteX2" fmla="*/ 2585544 w 2595704"/>
              <a:gd name="connsiteY2" fmla="*/ 408308 h 3395348"/>
              <a:gd name="connsiteX3" fmla="*/ 2595704 w 2595704"/>
              <a:gd name="connsiteY3" fmla="*/ 2802523 h 3395348"/>
              <a:gd name="connsiteX4" fmla="*/ 1266469 w 2595704"/>
              <a:gd name="connsiteY4" fmla="*/ 3395348 h 3395348"/>
              <a:gd name="connsiteX5" fmla="*/ 5080 w 2595704"/>
              <a:gd name="connsiteY5" fmla="*/ 2888883 h 3395348"/>
              <a:gd name="connsiteX6" fmla="*/ 0 w 2595704"/>
              <a:gd name="connsiteY6" fmla="*/ 408308 h 3395348"/>
              <a:gd name="connsiteX0" fmla="*/ 0 w 2595704"/>
              <a:gd name="connsiteY0" fmla="*/ 408308 h 3395348"/>
              <a:gd name="connsiteX1" fmla="*/ 1291870 w 2595704"/>
              <a:gd name="connsiteY1" fmla="*/ 1908 h 3395348"/>
              <a:gd name="connsiteX2" fmla="*/ 2585544 w 2595704"/>
              <a:gd name="connsiteY2" fmla="*/ 408308 h 3395348"/>
              <a:gd name="connsiteX3" fmla="*/ 2595704 w 2595704"/>
              <a:gd name="connsiteY3" fmla="*/ 2802523 h 3395348"/>
              <a:gd name="connsiteX4" fmla="*/ 1266469 w 2595704"/>
              <a:gd name="connsiteY4" fmla="*/ 3395348 h 3395348"/>
              <a:gd name="connsiteX5" fmla="*/ 5080 w 2595704"/>
              <a:gd name="connsiteY5" fmla="*/ 2888883 h 3395348"/>
              <a:gd name="connsiteX6" fmla="*/ 0 w 2595704"/>
              <a:gd name="connsiteY6" fmla="*/ 408308 h 3395348"/>
              <a:gd name="connsiteX0" fmla="*/ 0 w 2595704"/>
              <a:gd name="connsiteY0" fmla="*/ 408308 h 3395348"/>
              <a:gd name="connsiteX1" fmla="*/ 1291870 w 2595704"/>
              <a:gd name="connsiteY1" fmla="*/ 1908 h 3395348"/>
              <a:gd name="connsiteX2" fmla="*/ 2585544 w 2595704"/>
              <a:gd name="connsiteY2" fmla="*/ 408308 h 3395348"/>
              <a:gd name="connsiteX3" fmla="*/ 2595704 w 2595704"/>
              <a:gd name="connsiteY3" fmla="*/ 2802523 h 3395348"/>
              <a:gd name="connsiteX4" fmla="*/ 1266469 w 2595704"/>
              <a:gd name="connsiteY4" fmla="*/ 3395348 h 3395348"/>
              <a:gd name="connsiteX5" fmla="*/ 5080 w 2595704"/>
              <a:gd name="connsiteY5" fmla="*/ 2888883 h 3395348"/>
              <a:gd name="connsiteX6" fmla="*/ 0 w 2595704"/>
              <a:gd name="connsiteY6" fmla="*/ 408308 h 3395348"/>
              <a:gd name="connsiteX0" fmla="*/ 0 w 2595704"/>
              <a:gd name="connsiteY0" fmla="*/ 408308 h 3395348"/>
              <a:gd name="connsiteX1" fmla="*/ 1291870 w 2595704"/>
              <a:gd name="connsiteY1" fmla="*/ 1908 h 3395348"/>
              <a:gd name="connsiteX2" fmla="*/ 2585544 w 2595704"/>
              <a:gd name="connsiteY2" fmla="*/ 408308 h 3395348"/>
              <a:gd name="connsiteX3" fmla="*/ 2595704 w 2595704"/>
              <a:gd name="connsiteY3" fmla="*/ 2802523 h 3395348"/>
              <a:gd name="connsiteX4" fmla="*/ 1266469 w 2595704"/>
              <a:gd name="connsiteY4" fmla="*/ 3395348 h 3395348"/>
              <a:gd name="connsiteX5" fmla="*/ 5080 w 2595704"/>
              <a:gd name="connsiteY5" fmla="*/ 2888883 h 3395348"/>
              <a:gd name="connsiteX6" fmla="*/ 0 w 2595704"/>
              <a:gd name="connsiteY6" fmla="*/ 408308 h 3395348"/>
              <a:gd name="connsiteX0" fmla="*/ 0 w 2595704"/>
              <a:gd name="connsiteY0" fmla="*/ 406400 h 3393440"/>
              <a:gd name="connsiteX1" fmla="*/ 1291870 w 2595704"/>
              <a:gd name="connsiteY1" fmla="*/ 0 h 3393440"/>
              <a:gd name="connsiteX2" fmla="*/ 2585544 w 2595704"/>
              <a:gd name="connsiteY2" fmla="*/ 406400 h 3393440"/>
              <a:gd name="connsiteX3" fmla="*/ 2595704 w 2595704"/>
              <a:gd name="connsiteY3" fmla="*/ 2800615 h 3393440"/>
              <a:gd name="connsiteX4" fmla="*/ 1266469 w 2595704"/>
              <a:gd name="connsiteY4" fmla="*/ 3393440 h 3393440"/>
              <a:gd name="connsiteX5" fmla="*/ 5080 w 2595704"/>
              <a:gd name="connsiteY5" fmla="*/ 2886975 h 3393440"/>
              <a:gd name="connsiteX6" fmla="*/ 0 w 2595704"/>
              <a:gd name="connsiteY6" fmla="*/ 406400 h 3393440"/>
              <a:gd name="connsiteX0" fmla="*/ 0 w 2595704"/>
              <a:gd name="connsiteY0" fmla="*/ 406400 h 3393440"/>
              <a:gd name="connsiteX1" fmla="*/ 1291870 w 2595704"/>
              <a:gd name="connsiteY1" fmla="*/ 0 h 3393440"/>
              <a:gd name="connsiteX2" fmla="*/ 2585544 w 2595704"/>
              <a:gd name="connsiteY2" fmla="*/ 406400 h 3393440"/>
              <a:gd name="connsiteX3" fmla="*/ 2595704 w 2595704"/>
              <a:gd name="connsiteY3" fmla="*/ 2800615 h 3393440"/>
              <a:gd name="connsiteX4" fmla="*/ 1266469 w 2595704"/>
              <a:gd name="connsiteY4" fmla="*/ 3393440 h 3393440"/>
              <a:gd name="connsiteX5" fmla="*/ 5080 w 2595704"/>
              <a:gd name="connsiteY5" fmla="*/ 2886975 h 3393440"/>
              <a:gd name="connsiteX6" fmla="*/ 0 w 2595704"/>
              <a:gd name="connsiteY6" fmla="*/ 406400 h 3393440"/>
              <a:gd name="connsiteX0" fmla="*/ 0 w 2595704"/>
              <a:gd name="connsiteY0" fmla="*/ 406400 h 3393440"/>
              <a:gd name="connsiteX1" fmla="*/ 1291870 w 2595704"/>
              <a:gd name="connsiteY1" fmla="*/ 0 h 3393440"/>
              <a:gd name="connsiteX2" fmla="*/ 2585544 w 2595704"/>
              <a:gd name="connsiteY2" fmla="*/ 406400 h 3393440"/>
              <a:gd name="connsiteX3" fmla="*/ 2595704 w 2595704"/>
              <a:gd name="connsiteY3" fmla="*/ 2800615 h 3393440"/>
              <a:gd name="connsiteX4" fmla="*/ 1266469 w 2595704"/>
              <a:gd name="connsiteY4" fmla="*/ 3393440 h 3393440"/>
              <a:gd name="connsiteX5" fmla="*/ 5080 w 2595704"/>
              <a:gd name="connsiteY5" fmla="*/ 2886975 h 3393440"/>
              <a:gd name="connsiteX6" fmla="*/ 0 w 2595704"/>
              <a:gd name="connsiteY6" fmla="*/ 406400 h 339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5704" h="3393440">
                <a:moveTo>
                  <a:pt x="0" y="406400"/>
                </a:moveTo>
                <a:cubicBezTo>
                  <a:pt x="85184" y="121921"/>
                  <a:pt x="869713" y="1693"/>
                  <a:pt x="1291870" y="0"/>
                </a:cubicBezTo>
                <a:cubicBezTo>
                  <a:pt x="2092241" y="2540"/>
                  <a:pt x="2601359" y="248920"/>
                  <a:pt x="2585544" y="406400"/>
                </a:cubicBezTo>
                <a:cubicBezTo>
                  <a:pt x="2588931" y="1204472"/>
                  <a:pt x="2592317" y="2002543"/>
                  <a:pt x="2595704" y="2800615"/>
                </a:cubicBezTo>
                <a:cubicBezTo>
                  <a:pt x="2492986" y="3258997"/>
                  <a:pt x="1719707" y="3377018"/>
                  <a:pt x="1266469" y="3393440"/>
                </a:cubicBezTo>
                <a:cubicBezTo>
                  <a:pt x="825686" y="3341458"/>
                  <a:pt x="237583" y="3319957"/>
                  <a:pt x="5080" y="2886975"/>
                </a:cubicBezTo>
                <a:cubicBezTo>
                  <a:pt x="3387" y="2060117"/>
                  <a:pt x="1693" y="1233258"/>
                  <a:pt x="0" y="406400"/>
                </a:cubicBezTo>
                <a:close/>
              </a:path>
            </a:pathLst>
          </a:custGeom>
          <a:solidFill>
            <a:srgbClr val="00B0F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9" name="Дуга 48">
            <a:extLst>
              <a:ext uri="{FF2B5EF4-FFF2-40B4-BE49-F238E27FC236}">
                <a16:creationId xmlns:a16="http://schemas.microsoft.com/office/drawing/2014/main" id="{B0FE03EA-EAB4-4FC2-B802-DF1E1266603C}"/>
              </a:ext>
            </a:extLst>
          </p:cNvPr>
          <p:cNvSpPr/>
          <p:nvPr/>
        </p:nvSpPr>
        <p:spPr>
          <a:xfrm>
            <a:off x="1527530" y="5309707"/>
            <a:ext cx="2587427" cy="1198439"/>
          </a:xfrm>
          <a:prstGeom prst="arc">
            <a:avLst>
              <a:gd name="adj1" fmla="val 11515"/>
              <a:gd name="adj2" fmla="val 10774301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0" name="Дуга 49">
            <a:extLst>
              <a:ext uri="{FF2B5EF4-FFF2-40B4-BE49-F238E27FC236}">
                <a16:creationId xmlns:a16="http://schemas.microsoft.com/office/drawing/2014/main" id="{80218703-876F-4899-A027-367AC9EA7AFB}"/>
              </a:ext>
            </a:extLst>
          </p:cNvPr>
          <p:cNvSpPr/>
          <p:nvPr/>
        </p:nvSpPr>
        <p:spPr>
          <a:xfrm>
            <a:off x="1542182" y="3128360"/>
            <a:ext cx="2572776" cy="856630"/>
          </a:xfrm>
          <a:prstGeom prst="arc">
            <a:avLst>
              <a:gd name="adj1" fmla="val 10796401"/>
              <a:gd name="adj2" fmla="val 80506"/>
            </a:avLst>
          </a:prstGeom>
          <a:ln w="38100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Дуга 51">
            <a:extLst>
              <a:ext uri="{FF2B5EF4-FFF2-40B4-BE49-F238E27FC236}">
                <a16:creationId xmlns:a16="http://schemas.microsoft.com/office/drawing/2014/main" id="{76B73094-9640-4378-8F0C-731843729D5F}"/>
              </a:ext>
            </a:extLst>
          </p:cNvPr>
          <p:cNvSpPr/>
          <p:nvPr/>
        </p:nvSpPr>
        <p:spPr>
          <a:xfrm>
            <a:off x="1542182" y="3121010"/>
            <a:ext cx="2572776" cy="856630"/>
          </a:xfrm>
          <a:prstGeom prst="arc">
            <a:avLst>
              <a:gd name="adj1" fmla="val 11515"/>
              <a:gd name="adj2" fmla="val 10774301"/>
            </a:avLst>
          </a:prstGeom>
          <a:ln w="38100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53" name="Пряма сполучна лінія 52">
            <a:extLst>
              <a:ext uri="{FF2B5EF4-FFF2-40B4-BE49-F238E27FC236}">
                <a16:creationId xmlns:a16="http://schemas.microsoft.com/office/drawing/2014/main" id="{A8BF5F85-ED87-4D05-9760-6D405F0D370F}"/>
              </a:ext>
            </a:extLst>
          </p:cNvPr>
          <p:cNvCxnSpPr>
            <a:cxnSpLocks/>
          </p:cNvCxnSpPr>
          <p:nvPr/>
        </p:nvCxnSpPr>
        <p:spPr>
          <a:xfrm>
            <a:off x="4120055" y="2430527"/>
            <a:ext cx="0" cy="3495551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53">
            <a:extLst>
              <a:ext uri="{FF2B5EF4-FFF2-40B4-BE49-F238E27FC236}">
                <a16:creationId xmlns:a16="http://schemas.microsoft.com/office/drawing/2014/main" id="{F406DE77-DAA4-40DA-8A9B-C9ED2545B0E3}"/>
              </a:ext>
            </a:extLst>
          </p:cNvPr>
          <p:cNvCxnSpPr>
            <a:cxnSpLocks/>
          </p:cNvCxnSpPr>
          <p:nvPr/>
        </p:nvCxnSpPr>
        <p:spPr>
          <a:xfrm>
            <a:off x="1532628" y="2430527"/>
            <a:ext cx="0" cy="3495551"/>
          </a:xfrm>
          <a:prstGeom prst="line">
            <a:avLst/>
          </a:prstGeom>
          <a:ln w="3810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468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22222E-6 L -3.125E-6 -0.12384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/>
      <p:bldP spid="51" grpId="0"/>
      <p:bldP spid="43" grpId="0" animBg="1"/>
      <p:bldP spid="44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290895" y="3941379"/>
            <a:ext cx="5901105" cy="1513490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5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об’єм конуса, радіус основи якого дорівнює 6 см, а висота – 5 см.</a:t>
            </a:r>
          </a:p>
        </p:txBody>
      </p:sp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C6B5EE36-5CF9-46D0-983C-F86237C480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9049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7037E-6 L -2.70833E-6 -0.15532 " pathEditMode="relative" rAng="0" ptsTypes="AA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29106</TotalTime>
  <Words>710</Words>
  <Application>Microsoft Macintosh PowerPoint</Application>
  <PresentationFormat>Widescreen</PresentationFormat>
  <Paragraphs>117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Segoe Print</vt:lpstr>
      <vt:lpstr>Tahoma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Марко Мілевський</dc:creator>
  <cp:lastModifiedBy>Kulinich Bohdan</cp:lastModifiedBy>
  <cp:revision>610</cp:revision>
  <dcterms:created xsi:type="dcterms:W3CDTF">2019-04-30T11:06:10Z</dcterms:created>
  <dcterms:modified xsi:type="dcterms:W3CDTF">2025-01-30T14:00:32Z</dcterms:modified>
</cp:coreProperties>
</file>