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318" r:id="rId4"/>
    <p:sldId id="323" r:id="rId5"/>
    <p:sldId id="325" r:id="rId6"/>
    <p:sldId id="326" r:id="rId7"/>
    <p:sldId id="328" r:id="rId8"/>
    <p:sldId id="329" r:id="rId9"/>
    <p:sldId id="276" r:id="rId10"/>
    <p:sldId id="261" r:id="rId11"/>
    <p:sldId id="262" r:id="rId12"/>
    <p:sldId id="263" r:id="rId13"/>
    <p:sldId id="304" r:id="rId14"/>
    <p:sldId id="305" r:id="rId15"/>
    <p:sldId id="330" r:id="rId16"/>
    <p:sldId id="331" r:id="rId17"/>
    <p:sldId id="332" r:id="rId18"/>
    <p:sldId id="283" r:id="rId19"/>
    <p:sldId id="285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300"/>
    <a:srgbClr val="10723C"/>
    <a:srgbClr val="3C5A59"/>
    <a:srgbClr val="2867A0"/>
    <a:srgbClr val="D05E00"/>
    <a:srgbClr val="FFFFFF"/>
    <a:srgbClr val="545454"/>
    <a:srgbClr val="696969"/>
    <a:srgbClr val="C95B11"/>
    <a:srgbClr val="906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із теми 1 –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Світлий стиль 2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5652"/>
  </p:normalViewPr>
  <p:slideViewPr>
    <p:cSldViewPr snapToGrid="0">
      <p:cViewPr varScale="1">
        <p:scale>
          <a:sx n="110" d="100"/>
          <a:sy n="110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B7E688B9-2461-5645-8F8D-FF0E66700A78}"/>
    <pc:docChg chg="modSld">
      <pc:chgData name="Kulinich Bohdan" userId="48e65c9f34e137d0" providerId="LiveId" clId="{B7E688B9-2461-5645-8F8D-FF0E66700A78}" dt="2022-02-09T16:21:33.146" v="5" actId="20577"/>
      <pc:docMkLst>
        <pc:docMk/>
      </pc:docMkLst>
      <pc:sldChg chg="modSp">
        <pc:chgData name="Kulinich Bohdan" userId="48e65c9f34e137d0" providerId="LiveId" clId="{B7E688B9-2461-5645-8F8D-FF0E66700A78}" dt="2022-02-09T16:21:33.146" v="5" actId="20577"/>
        <pc:sldMkLst>
          <pc:docMk/>
          <pc:sldMk cId="895084801" sldId="276"/>
        </pc:sldMkLst>
        <pc:spChg chg="mod">
          <ac:chgData name="Kulinich Bohdan" userId="48e65c9f34e137d0" providerId="LiveId" clId="{B7E688B9-2461-5645-8F8D-FF0E66700A78}" dt="2022-02-09T16:21:33.146" v="5" actId="20577"/>
          <ac:spMkLst>
            <pc:docMk/>
            <pc:sldMk cId="895084801" sldId="276"/>
            <ac:spMk id="7" creationId="{00000000-0000-0000-0000-000000000000}"/>
          </ac:spMkLst>
        </pc:spChg>
      </pc:sldChg>
    </pc:docChg>
  </pc:docChgLst>
  <pc:docChgLst>
    <pc:chgData name="Kulinich Bohdan" userId="48e65c9f34e137d0" providerId="LiveId" clId="{ECCD5ACE-6FF5-4E08-92C7-7268BB46FFE5}"/>
    <pc:docChg chg="undo custSel addSld delSld modSld">
      <pc:chgData name="Kulinich Bohdan" userId="48e65c9f34e137d0" providerId="LiveId" clId="{ECCD5ACE-6FF5-4E08-92C7-7268BB46FFE5}" dt="2019-09-26T15:28:20.756" v="3556" actId="1076"/>
      <pc:docMkLst>
        <pc:docMk/>
      </pc:docMkLst>
      <pc:sldChg chg="addSp delSp modSp delAnim modAnim">
        <pc:chgData name="Kulinich Bohdan" userId="48e65c9f34e137d0" providerId="LiveId" clId="{ECCD5ACE-6FF5-4E08-92C7-7268BB46FFE5}" dt="2019-09-23T21:21:21.371" v="2294" actId="1076"/>
        <pc:sldMkLst>
          <pc:docMk/>
          <pc:sldMk cId="4214866131" sldId="261"/>
        </pc:sldMkLst>
        <pc:spChg chg="mod">
          <ac:chgData name="Kulinich Bohdan" userId="48e65c9f34e137d0" providerId="LiveId" clId="{ECCD5ACE-6FF5-4E08-92C7-7268BB46FFE5}" dt="2019-09-23T21:21:21.371" v="2294" actId="1076"/>
          <ac:spMkLst>
            <pc:docMk/>
            <pc:sldMk cId="4214866131" sldId="261"/>
            <ac:spMk id="7" creationId="{00000000-0000-0000-0000-000000000000}"/>
          </ac:spMkLst>
        </pc:spChg>
        <pc:spChg chg="mod">
          <ac:chgData name="Kulinich Bohdan" userId="48e65c9f34e137d0" providerId="LiveId" clId="{ECCD5ACE-6FF5-4E08-92C7-7268BB46FFE5}" dt="2019-09-23T21:21:21.371" v="2294" actId="1076"/>
          <ac:spMkLst>
            <pc:docMk/>
            <pc:sldMk cId="4214866131" sldId="261"/>
            <ac:spMk id="9" creationId="{00000000-0000-0000-0000-000000000000}"/>
          </ac:spMkLst>
        </pc:spChg>
        <pc:spChg chg="del mod">
          <ac:chgData name="Kulinich Bohdan" userId="48e65c9f34e137d0" providerId="LiveId" clId="{ECCD5ACE-6FF5-4E08-92C7-7268BB46FFE5}" dt="2019-09-23T18:59:48.001" v="2291" actId="478"/>
          <ac:spMkLst>
            <pc:docMk/>
            <pc:sldMk cId="4214866131" sldId="261"/>
            <ac:spMk id="10" creationId="{00000000-0000-0000-0000-000000000000}"/>
          </ac:spMkLst>
        </pc:spChg>
        <pc:spChg chg="add del mod">
          <ac:chgData name="Kulinich Bohdan" userId="48e65c9f34e137d0" providerId="LiveId" clId="{ECCD5ACE-6FF5-4E08-92C7-7268BB46FFE5}" dt="2019-09-23T18:59:48.001" v="2291" actId="478"/>
          <ac:spMkLst>
            <pc:docMk/>
            <pc:sldMk cId="4214866131" sldId="261"/>
            <ac:spMk id="11" creationId="{D7B063B6-2207-4D0D-8A5C-259458732348}"/>
          </ac:spMkLst>
        </pc:spChg>
        <pc:spChg chg="mod">
          <ac:chgData name="Kulinich Bohdan" userId="48e65c9f34e137d0" providerId="LiveId" clId="{ECCD5ACE-6FF5-4E08-92C7-7268BB46FFE5}" dt="2019-09-23T21:21:21.371" v="2294" actId="1076"/>
          <ac:spMkLst>
            <pc:docMk/>
            <pc:sldMk cId="4214866131" sldId="261"/>
            <ac:spMk id="13" creationId="{00000000-0000-0000-0000-000000000000}"/>
          </ac:spMkLst>
        </pc:spChg>
      </pc:sldChg>
      <pc:sldChg chg="addSp delSp modSp delAnim modAnim">
        <pc:chgData name="Kulinich Bohdan" userId="48e65c9f34e137d0" providerId="LiveId" clId="{ECCD5ACE-6FF5-4E08-92C7-7268BB46FFE5}" dt="2019-09-24T04:09:09.090" v="2302" actId="1076"/>
        <pc:sldMkLst>
          <pc:docMk/>
          <pc:sldMk cId="3788696724" sldId="262"/>
        </pc:sldMkLst>
        <pc:spChg chg="mod">
          <ac:chgData name="Kulinich Bohdan" userId="48e65c9f34e137d0" providerId="LiveId" clId="{ECCD5ACE-6FF5-4E08-92C7-7268BB46FFE5}" dt="2019-09-19T20:42:55.441" v="1846" actId="1076"/>
          <ac:spMkLst>
            <pc:docMk/>
            <pc:sldMk cId="3788696724" sldId="262"/>
            <ac:spMk id="7" creationId="{00000000-0000-0000-0000-000000000000}"/>
          </ac:spMkLst>
        </pc:spChg>
        <pc:spChg chg="add mod">
          <ac:chgData name="Kulinich Bohdan" userId="48e65c9f34e137d0" providerId="LiveId" clId="{ECCD5ACE-6FF5-4E08-92C7-7268BB46FFE5}" dt="2019-09-19T20:43:51.078" v="1871" actId="20577"/>
          <ac:spMkLst>
            <pc:docMk/>
            <pc:sldMk cId="3788696724" sldId="262"/>
            <ac:spMk id="9" creationId="{22EC37FC-34D8-4299-B194-6D26E68B18DA}"/>
          </ac:spMkLst>
        </pc:spChg>
        <pc:spChg chg="add mod">
          <ac:chgData name="Kulinich Bohdan" userId="48e65c9f34e137d0" providerId="LiveId" clId="{ECCD5ACE-6FF5-4E08-92C7-7268BB46FFE5}" dt="2019-09-19T20:44:14.442" v="1880" actId="20577"/>
          <ac:spMkLst>
            <pc:docMk/>
            <pc:sldMk cId="3788696724" sldId="262"/>
            <ac:spMk id="11" creationId="{50CA286F-0D98-48B0-95E8-F2C0E686B388}"/>
          </ac:spMkLst>
        </pc:spChg>
        <pc:spChg chg="mod">
          <ac:chgData name="Kulinich Bohdan" userId="48e65c9f34e137d0" providerId="LiveId" clId="{ECCD5ACE-6FF5-4E08-92C7-7268BB46FFE5}" dt="2019-09-19T20:43:36.637" v="1863" actId="14100"/>
          <ac:spMkLst>
            <pc:docMk/>
            <pc:sldMk cId="3788696724" sldId="262"/>
            <ac:spMk id="12" creationId="{00000000-0000-0000-0000-000000000000}"/>
          </ac:spMkLst>
        </pc:spChg>
        <pc:spChg chg="add mod">
          <ac:chgData name="Kulinich Bohdan" userId="48e65c9f34e137d0" providerId="LiveId" clId="{ECCD5ACE-6FF5-4E08-92C7-7268BB46FFE5}" dt="2019-09-19T20:44:37.504" v="1891" actId="20577"/>
          <ac:spMkLst>
            <pc:docMk/>
            <pc:sldMk cId="3788696724" sldId="262"/>
            <ac:spMk id="13" creationId="{B5893A94-7C02-4876-9666-9DE8C18B452A}"/>
          </ac:spMkLst>
        </pc:spChg>
        <pc:spChg chg="add mod">
          <ac:chgData name="Kulinich Bohdan" userId="48e65c9f34e137d0" providerId="LiveId" clId="{ECCD5ACE-6FF5-4E08-92C7-7268BB46FFE5}" dt="2019-09-24T04:09:09.090" v="2302" actId="1076"/>
          <ac:spMkLst>
            <pc:docMk/>
            <pc:sldMk cId="3788696724" sldId="262"/>
            <ac:spMk id="14" creationId="{408253DA-6384-4B45-B809-62C7E920D727}"/>
          </ac:spMkLst>
        </pc:spChg>
        <pc:spChg chg="add del mod">
          <ac:chgData name="Kulinich Bohdan" userId="48e65c9f34e137d0" providerId="LiveId" clId="{ECCD5ACE-6FF5-4E08-92C7-7268BB46FFE5}" dt="2019-09-23T21:22:14.023" v="2295" actId="478"/>
          <ac:spMkLst>
            <pc:docMk/>
            <pc:sldMk cId="3788696724" sldId="262"/>
            <ac:spMk id="15" creationId="{6414CA63-E449-44F6-9481-FE9CB2EAFF24}"/>
          </ac:spMkLst>
        </pc:spChg>
        <pc:spChg chg="add mod">
          <ac:chgData name="Kulinich Bohdan" userId="48e65c9f34e137d0" providerId="LiveId" clId="{ECCD5ACE-6FF5-4E08-92C7-7268BB46FFE5}" dt="2019-09-24T04:09:09.090" v="2302" actId="1076"/>
          <ac:spMkLst>
            <pc:docMk/>
            <pc:sldMk cId="3788696724" sldId="262"/>
            <ac:spMk id="16" creationId="{85B42438-E422-460F-A0A9-BF6576C220AB}"/>
          </ac:spMkLst>
        </pc:spChg>
        <pc:spChg chg="add mod">
          <ac:chgData name="Kulinich Bohdan" userId="48e65c9f34e137d0" providerId="LiveId" clId="{ECCD5ACE-6FF5-4E08-92C7-7268BB46FFE5}" dt="2019-09-24T04:09:09.090" v="2302" actId="1076"/>
          <ac:spMkLst>
            <pc:docMk/>
            <pc:sldMk cId="3788696724" sldId="262"/>
            <ac:spMk id="17" creationId="{4E652237-0BDD-4F41-A149-8EBE16693398}"/>
          </ac:spMkLst>
        </pc:spChg>
      </pc:sldChg>
      <pc:sldChg chg="addSp modSp modAnim">
        <pc:chgData name="Kulinich Bohdan" userId="48e65c9f34e137d0" providerId="LiveId" clId="{ECCD5ACE-6FF5-4E08-92C7-7268BB46FFE5}" dt="2019-09-19T21:08:59.198" v="2270" actId="20577"/>
        <pc:sldMkLst>
          <pc:docMk/>
          <pc:sldMk cId="3950386982" sldId="263"/>
        </pc:sldMkLst>
        <pc:spChg chg="mod">
          <ac:chgData name="Kulinich Bohdan" userId="48e65c9f34e137d0" providerId="LiveId" clId="{ECCD5ACE-6FF5-4E08-92C7-7268BB46FFE5}" dt="2019-09-19T21:06:21.352" v="2174" actId="20577"/>
          <ac:spMkLst>
            <pc:docMk/>
            <pc:sldMk cId="3950386982" sldId="263"/>
            <ac:spMk id="7" creationId="{00000000-0000-0000-0000-000000000000}"/>
          </ac:spMkLst>
        </pc:spChg>
        <pc:spChg chg="mod">
          <ac:chgData name="Kulinich Bohdan" userId="48e65c9f34e137d0" providerId="LiveId" clId="{ECCD5ACE-6FF5-4E08-92C7-7268BB46FFE5}" dt="2019-09-19T21:08:23.690" v="2244" actId="14100"/>
          <ac:spMkLst>
            <pc:docMk/>
            <pc:sldMk cId="3950386982" sldId="263"/>
            <ac:spMk id="9" creationId="{00000000-0000-0000-0000-000000000000}"/>
          </ac:spMkLst>
        </pc:spChg>
        <pc:spChg chg="mod">
          <ac:chgData name="Kulinich Bohdan" userId="48e65c9f34e137d0" providerId="LiveId" clId="{ECCD5ACE-6FF5-4E08-92C7-7268BB46FFE5}" dt="2019-09-19T21:08:21.804" v="2243" actId="14100"/>
          <ac:spMkLst>
            <pc:docMk/>
            <pc:sldMk cId="3950386982" sldId="263"/>
            <ac:spMk id="10" creationId="{00000000-0000-0000-0000-000000000000}"/>
          </ac:spMkLst>
        </pc:spChg>
        <pc:spChg chg="add mod">
          <ac:chgData name="Kulinich Bohdan" userId="48e65c9f34e137d0" providerId="LiveId" clId="{ECCD5ACE-6FF5-4E08-92C7-7268BB46FFE5}" dt="2019-09-19T21:08:59.198" v="2270" actId="20577"/>
          <ac:spMkLst>
            <pc:docMk/>
            <pc:sldMk cId="3950386982" sldId="263"/>
            <ac:spMk id="11" creationId="{EFEA41DF-4602-4622-B0D2-AF00268C907F}"/>
          </ac:spMkLst>
        </pc:spChg>
      </pc:sldChg>
      <pc:sldChg chg="addSp delSp modSp modAnim">
        <pc:chgData name="Kulinich Bohdan" userId="48e65c9f34e137d0" providerId="LiveId" clId="{ECCD5ACE-6FF5-4E08-92C7-7268BB46FFE5}" dt="2019-09-19T20:41:49.832" v="1802" actId="113"/>
        <pc:sldMkLst>
          <pc:docMk/>
          <pc:sldMk cId="895084801" sldId="276"/>
        </pc:sldMkLst>
        <pc:spChg chg="mod">
          <ac:chgData name="Kulinich Bohdan" userId="48e65c9f34e137d0" providerId="LiveId" clId="{ECCD5ACE-6FF5-4E08-92C7-7268BB46FFE5}" dt="2019-09-19T20:29:06.635" v="1668" actId="20577"/>
          <ac:spMkLst>
            <pc:docMk/>
            <pc:sldMk cId="895084801" sldId="276"/>
            <ac:spMk id="7" creationId="{00000000-0000-0000-0000-000000000000}"/>
          </ac:spMkLst>
        </pc:spChg>
        <pc:spChg chg="mod">
          <ac:chgData name="Kulinich Bohdan" userId="48e65c9f34e137d0" providerId="LiveId" clId="{ECCD5ACE-6FF5-4E08-92C7-7268BB46FFE5}" dt="2019-09-19T20:32:16.737" v="1774" actId="113"/>
          <ac:spMkLst>
            <pc:docMk/>
            <pc:sldMk cId="895084801" sldId="276"/>
            <ac:spMk id="8" creationId="{00000000-0000-0000-0000-000000000000}"/>
          </ac:spMkLst>
        </pc:spChg>
        <pc:spChg chg="mod">
          <ac:chgData name="Kulinich Bohdan" userId="48e65c9f34e137d0" providerId="LiveId" clId="{ECCD5ACE-6FF5-4E08-92C7-7268BB46FFE5}" dt="2019-09-19T20:32:11.487" v="1772" actId="113"/>
          <ac:spMkLst>
            <pc:docMk/>
            <pc:sldMk cId="895084801" sldId="276"/>
            <ac:spMk id="9" creationId="{00000000-0000-0000-0000-000000000000}"/>
          </ac:spMkLst>
        </pc:spChg>
        <pc:spChg chg="add del mod">
          <ac:chgData name="Kulinich Bohdan" userId="48e65c9f34e137d0" providerId="LiveId" clId="{ECCD5ACE-6FF5-4E08-92C7-7268BB46FFE5}" dt="2019-09-19T19:45:24.172" v="1267"/>
          <ac:spMkLst>
            <pc:docMk/>
            <pc:sldMk cId="895084801" sldId="276"/>
            <ac:spMk id="11" creationId="{DCAD32EA-AF27-4D32-84C2-B08E9CDAA862}"/>
          </ac:spMkLst>
        </pc:spChg>
        <pc:spChg chg="add mod">
          <ac:chgData name="Kulinich Bohdan" userId="48e65c9f34e137d0" providerId="LiveId" clId="{ECCD5ACE-6FF5-4E08-92C7-7268BB46FFE5}" dt="2019-09-19T20:41:49.832" v="1802" actId="113"/>
          <ac:spMkLst>
            <pc:docMk/>
            <pc:sldMk cId="895084801" sldId="276"/>
            <ac:spMk id="12" creationId="{85D08040-E663-40C9-9A1D-C90EB18DB9F3}"/>
          </ac:spMkLst>
        </pc:spChg>
        <pc:spChg chg="mod">
          <ac:chgData name="Kulinich Bohdan" userId="48e65c9f34e137d0" providerId="LiveId" clId="{ECCD5ACE-6FF5-4E08-92C7-7268BB46FFE5}" dt="2019-09-19T20:32:03.888" v="1770" actId="113"/>
          <ac:spMkLst>
            <pc:docMk/>
            <pc:sldMk cId="895084801" sldId="276"/>
            <ac:spMk id="24" creationId="{00000000-0000-0000-0000-000000000000}"/>
          </ac:spMkLst>
        </pc:spChg>
      </pc:sldChg>
      <pc:sldChg chg="modSp">
        <pc:chgData name="Kulinich Bohdan" userId="48e65c9f34e137d0" providerId="LiveId" clId="{ECCD5ACE-6FF5-4E08-92C7-7268BB46FFE5}" dt="2019-09-25T21:35:16.897" v="3273" actId="1076"/>
        <pc:sldMkLst>
          <pc:docMk/>
          <pc:sldMk cId="651625149" sldId="283"/>
        </pc:sldMkLst>
        <pc:spChg chg="mod">
          <ac:chgData name="Kulinich Bohdan" userId="48e65c9f34e137d0" providerId="LiveId" clId="{ECCD5ACE-6FF5-4E08-92C7-7268BB46FFE5}" dt="2019-09-25T21:35:16.897" v="3273" actId="1076"/>
          <ac:spMkLst>
            <pc:docMk/>
            <pc:sldMk cId="651625149" sldId="283"/>
            <ac:spMk id="7" creationId="{00000000-0000-0000-0000-000000000000}"/>
          </ac:spMkLst>
        </pc:spChg>
        <pc:spChg chg="mod">
          <ac:chgData name="Kulinich Bohdan" userId="48e65c9f34e137d0" providerId="LiveId" clId="{ECCD5ACE-6FF5-4E08-92C7-7268BB46FFE5}" dt="2019-09-25T21:35:16.897" v="3273" actId="1076"/>
          <ac:spMkLst>
            <pc:docMk/>
            <pc:sldMk cId="651625149" sldId="283"/>
            <ac:spMk id="35" creationId="{00000000-0000-0000-0000-000000000000}"/>
          </ac:spMkLst>
        </pc:spChg>
        <pc:spChg chg="mod">
          <ac:chgData name="Kulinich Bohdan" userId="48e65c9f34e137d0" providerId="LiveId" clId="{ECCD5ACE-6FF5-4E08-92C7-7268BB46FFE5}" dt="2019-09-25T21:35:16.897" v="3273" actId="1076"/>
          <ac:spMkLst>
            <pc:docMk/>
            <pc:sldMk cId="651625149" sldId="283"/>
            <ac:spMk id="54" creationId="{00000000-0000-0000-0000-000000000000}"/>
          </ac:spMkLst>
        </pc:spChg>
        <pc:spChg chg="mod">
          <ac:chgData name="Kulinich Bohdan" userId="48e65c9f34e137d0" providerId="LiveId" clId="{ECCD5ACE-6FF5-4E08-92C7-7268BB46FFE5}" dt="2019-09-25T21:35:16.897" v="3273" actId="1076"/>
          <ac:spMkLst>
            <pc:docMk/>
            <pc:sldMk cId="651625149" sldId="283"/>
            <ac:spMk id="55" creationId="{00000000-0000-0000-0000-000000000000}"/>
          </ac:spMkLst>
        </pc:spChg>
        <pc:spChg chg="mod">
          <ac:chgData name="Kulinich Bohdan" userId="48e65c9f34e137d0" providerId="LiveId" clId="{ECCD5ACE-6FF5-4E08-92C7-7268BB46FFE5}" dt="2019-09-25T21:35:16.897" v="3273" actId="1076"/>
          <ac:spMkLst>
            <pc:docMk/>
            <pc:sldMk cId="651625149" sldId="283"/>
            <ac:spMk id="57" creationId="{00000000-0000-0000-0000-000000000000}"/>
          </ac:spMkLst>
        </pc:spChg>
      </pc:sldChg>
      <pc:sldChg chg="modSp">
        <pc:chgData name="Kulinich Bohdan" userId="48e65c9f34e137d0" providerId="LiveId" clId="{ECCD5ACE-6FF5-4E08-92C7-7268BB46FFE5}" dt="2019-09-25T21:51:24.601" v="3545" actId="20577"/>
        <pc:sldMkLst>
          <pc:docMk/>
          <pc:sldMk cId="4006822545" sldId="285"/>
        </pc:sldMkLst>
        <pc:graphicFrameChg chg="modGraphic">
          <ac:chgData name="Kulinich Bohdan" userId="48e65c9f34e137d0" providerId="LiveId" clId="{ECCD5ACE-6FF5-4E08-92C7-7268BB46FFE5}" dt="2019-09-25T21:38:11.374" v="3379" actId="255"/>
          <ac:graphicFrameMkLst>
            <pc:docMk/>
            <pc:sldMk cId="4006822545" sldId="285"/>
            <ac:graphicFrameMk id="4" creationId="{00000000-0000-0000-0000-000000000000}"/>
          </ac:graphicFrameMkLst>
        </pc:graphicFrameChg>
        <pc:graphicFrameChg chg="modGraphic">
          <ac:chgData name="Kulinich Bohdan" userId="48e65c9f34e137d0" providerId="LiveId" clId="{ECCD5ACE-6FF5-4E08-92C7-7268BB46FFE5}" dt="2019-09-25T21:41:47.019" v="3425" actId="20577"/>
          <ac:graphicFrameMkLst>
            <pc:docMk/>
            <pc:sldMk cId="4006822545" sldId="285"/>
            <ac:graphicFrameMk id="28" creationId="{00000000-0000-0000-0000-000000000000}"/>
          </ac:graphicFrameMkLst>
        </pc:graphicFrameChg>
        <pc:graphicFrameChg chg="modGraphic">
          <ac:chgData name="Kulinich Bohdan" userId="48e65c9f34e137d0" providerId="LiveId" clId="{ECCD5ACE-6FF5-4E08-92C7-7268BB46FFE5}" dt="2019-09-25T21:47:44.984" v="3499" actId="20577"/>
          <ac:graphicFrameMkLst>
            <pc:docMk/>
            <pc:sldMk cId="4006822545" sldId="285"/>
            <ac:graphicFrameMk id="29" creationId="{00000000-0000-0000-0000-000000000000}"/>
          </ac:graphicFrameMkLst>
        </pc:graphicFrameChg>
        <pc:graphicFrameChg chg="modGraphic">
          <ac:chgData name="Kulinich Bohdan" userId="48e65c9f34e137d0" providerId="LiveId" clId="{ECCD5ACE-6FF5-4E08-92C7-7268BB46FFE5}" dt="2019-09-25T21:51:24.601" v="3545" actId="20577"/>
          <ac:graphicFrameMkLst>
            <pc:docMk/>
            <pc:sldMk cId="4006822545" sldId="285"/>
            <ac:graphicFrameMk id="30" creationId="{00000000-0000-0000-0000-000000000000}"/>
          </ac:graphicFrameMkLst>
        </pc:graphicFrameChg>
      </pc:sldChg>
      <pc:sldChg chg="addSp delSp modSp delAnim modAnim">
        <pc:chgData name="Kulinich Bohdan" userId="48e65c9f34e137d0" providerId="LiveId" clId="{ECCD5ACE-6FF5-4E08-92C7-7268BB46FFE5}" dt="2019-09-25T20:56:20.675" v="2861" actId="113"/>
        <pc:sldMkLst>
          <pc:docMk/>
          <pc:sldMk cId="2747872797" sldId="303"/>
        </pc:sldMkLst>
        <pc:spChg chg="mod">
          <ac:chgData name="Kulinich Bohdan" userId="48e65c9f34e137d0" providerId="LiveId" clId="{ECCD5ACE-6FF5-4E08-92C7-7268BB46FFE5}" dt="2019-09-25T20:56:20.675" v="2861" actId="113"/>
          <ac:spMkLst>
            <pc:docMk/>
            <pc:sldMk cId="2747872797" sldId="303"/>
            <ac:spMk id="7" creationId="{00000000-0000-0000-0000-000000000000}"/>
          </ac:spMkLst>
        </pc:spChg>
        <pc:spChg chg="del">
          <ac:chgData name="Kulinich Bohdan" userId="48e65c9f34e137d0" providerId="LiveId" clId="{ECCD5ACE-6FF5-4E08-92C7-7268BB46FFE5}" dt="2019-09-25T18:53:24.182" v="2610" actId="478"/>
          <ac:spMkLst>
            <pc:docMk/>
            <pc:sldMk cId="2747872797" sldId="303"/>
            <ac:spMk id="9" creationId="{00000000-0000-0000-0000-000000000000}"/>
          </ac:spMkLst>
        </pc:spChg>
        <pc:spChg chg="del">
          <ac:chgData name="Kulinich Bohdan" userId="48e65c9f34e137d0" providerId="LiveId" clId="{ECCD5ACE-6FF5-4E08-92C7-7268BB46FFE5}" dt="2019-09-25T18:53:27.546" v="2611" actId="478"/>
          <ac:spMkLst>
            <pc:docMk/>
            <pc:sldMk cId="2747872797" sldId="303"/>
            <ac:spMk id="10" creationId="{00000000-0000-0000-0000-000000000000}"/>
          </ac:spMkLst>
        </pc:spChg>
        <pc:spChg chg="add mod">
          <ac:chgData name="Kulinich Bohdan" userId="48e65c9f34e137d0" providerId="LiveId" clId="{ECCD5ACE-6FF5-4E08-92C7-7268BB46FFE5}" dt="2019-09-25T20:53:16.141" v="2833" actId="122"/>
          <ac:spMkLst>
            <pc:docMk/>
            <pc:sldMk cId="2747872797" sldId="303"/>
            <ac:spMk id="19" creationId="{DCAEBB94-127A-4F4B-94AA-137E479E53A5}"/>
          </ac:spMkLst>
        </pc:spChg>
        <pc:spChg chg="add mod">
          <ac:chgData name="Kulinich Bohdan" userId="48e65c9f34e137d0" providerId="LiveId" clId="{ECCD5ACE-6FF5-4E08-92C7-7268BB46FFE5}" dt="2019-09-25T20:53:13.350" v="2831" actId="122"/>
          <ac:spMkLst>
            <pc:docMk/>
            <pc:sldMk cId="2747872797" sldId="303"/>
            <ac:spMk id="20" creationId="{451248C8-4EB8-4A65-9EBA-1774C5AEF5C7}"/>
          </ac:spMkLst>
        </pc:spChg>
        <pc:spChg chg="add mod">
          <ac:chgData name="Kulinich Bohdan" userId="48e65c9f34e137d0" providerId="LiveId" clId="{ECCD5ACE-6FF5-4E08-92C7-7268BB46FFE5}" dt="2019-09-25T20:53:11.047" v="2829" actId="122"/>
          <ac:spMkLst>
            <pc:docMk/>
            <pc:sldMk cId="2747872797" sldId="303"/>
            <ac:spMk id="21" creationId="{D3992056-1758-4A93-8D0B-09EAEF076230}"/>
          </ac:spMkLst>
        </pc:spChg>
        <pc:spChg chg="mod">
          <ac:chgData name="Kulinich Bohdan" userId="48e65c9f34e137d0" providerId="LiveId" clId="{ECCD5ACE-6FF5-4E08-92C7-7268BB46FFE5}" dt="2019-09-25T20:53:07.854" v="2827" actId="122"/>
          <ac:spMkLst>
            <pc:docMk/>
            <pc:sldMk cId="2747872797" sldId="303"/>
            <ac:spMk id="32" creationId="{00000000-0000-0000-0000-000000000000}"/>
          </ac:spMkLst>
        </pc:spChg>
        <pc:picChg chg="add mod">
          <ac:chgData name="Kulinich Bohdan" userId="48e65c9f34e137d0" providerId="LiveId" clId="{ECCD5ACE-6FF5-4E08-92C7-7268BB46FFE5}" dt="2019-09-25T20:52:57.045" v="2825" actId="1076"/>
          <ac:picMkLst>
            <pc:docMk/>
            <pc:sldMk cId="2747872797" sldId="303"/>
            <ac:picMk id="6" creationId="{4E913112-E52A-4714-ABC7-00F783D84F5E}"/>
          </ac:picMkLst>
        </pc:picChg>
        <pc:picChg chg="add mod">
          <ac:chgData name="Kulinich Bohdan" userId="48e65c9f34e137d0" providerId="LiveId" clId="{ECCD5ACE-6FF5-4E08-92C7-7268BB46FFE5}" dt="2019-09-25T20:52:57.045" v="2825" actId="1076"/>
          <ac:picMkLst>
            <pc:docMk/>
            <pc:sldMk cId="2747872797" sldId="303"/>
            <ac:picMk id="11" creationId="{61A892C3-1A04-451F-A034-B2343FC13039}"/>
          </ac:picMkLst>
        </pc:picChg>
        <pc:picChg chg="add mod">
          <ac:chgData name="Kulinich Bohdan" userId="48e65c9f34e137d0" providerId="LiveId" clId="{ECCD5ACE-6FF5-4E08-92C7-7268BB46FFE5}" dt="2019-09-25T20:52:57.045" v="2825" actId="1076"/>
          <ac:picMkLst>
            <pc:docMk/>
            <pc:sldMk cId="2747872797" sldId="303"/>
            <ac:picMk id="13" creationId="{C80906CE-13EB-44A7-BE82-316EC8500183}"/>
          </ac:picMkLst>
        </pc:picChg>
        <pc:picChg chg="add mod">
          <ac:chgData name="Kulinich Bohdan" userId="48e65c9f34e137d0" providerId="LiveId" clId="{ECCD5ACE-6FF5-4E08-92C7-7268BB46FFE5}" dt="2019-09-25T20:52:57.045" v="2825" actId="1076"/>
          <ac:picMkLst>
            <pc:docMk/>
            <pc:sldMk cId="2747872797" sldId="303"/>
            <ac:picMk id="15" creationId="{A5287332-2995-4323-999E-15693DFD51DD}"/>
          </ac:picMkLst>
        </pc:picChg>
        <pc:picChg chg="del">
          <ac:chgData name="Kulinich Bohdan" userId="48e65c9f34e137d0" providerId="LiveId" clId="{ECCD5ACE-6FF5-4E08-92C7-7268BB46FFE5}" dt="2019-09-25T18:53:29.642" v="2612" actId="478"/>
          <ac:picMkLst>
            <pc:docMk/>
            <pc:sldMk cId="2747872797" sldId="303"/>
            <ac:picMk id="29" creationId="{00000000-0000-0000-0000-000000000000}"/>
          </ac:picMkLst>
        </pc:picChg>
      </pc:sldChg>
      <pc:sldChg chg="addSp modSp modAnim">
        <pc:chgData name="Kulinich Bohdan" userId="48e65c9f34e137d0" providerId="LiveId" clId="{ECCD5ACE-6FF5-4E08-92C7-7268BB46FFE5}" dt="2019-09-25T17:17:14.572" v="2609" actId="1076"/>
        <pc:sldMkLst>
          <pc:docMk/>
          <pc:sldMk cId="3718271295" sldId="304"/>
        </pc:sldMkLst>
        <pc:spChg chg="mod">
          <ac:chgData name="Kulinich Bohdan" userId="48e65c9f34e137d0" providerId="LiveId" clId="{ECCD5ACE-6FF5-4E08-92C7-7268BB46FFE5}" dt="2019-09-25T17:16:46.284" v="2607" actId="1076"/>
          <ac:spMkLst>
            <pc:docMk/>
            <pc:sldMk cId="3718271295" sldId="304"/>
            <ac:spMk id="7" creationId="{00000000-0000-0000-0000-000000000000}"/>
          </ac:spMkLst>
        </pc:spChg>
        <pc:spChg chg="mod">
          <ac:chgData name="Kulinich Bohdan" userId="48e65c9f34e137d0" providerId="LiveId" clId="{ECCD5ACE-6FF5-4E08-92C7-7268BB46FFE5}" dt="2019-09-25T17:17:14.572" v="2609" actId="1076"/>
          <ac:spMkLst>
            <pc:docMk/>
            <pc:sldMk cId="3718271295" sldId="304"/>
            <ac:spMk id="8" creationId="{00000000-0000-0000-0000-000000000000}"/>
          </ac:spMkLst>
        </pc:spChg>
        <pc:spChg chg="mod">
          <ac:chgData name="Kulinich Bohdan" userId="48e65c9f34e137d0" providerId="LiveId" clId="{ECCD5ACE-6FF5-4E08-92C7-7268BB46FFE5}" dt="2019-09-25T17:17:14.572" v="2609" actId="1076"/>
          <ac:spMkLst>
            <pc:docMk/>
            <pc:sldMk cId="3718271295" sldId="304"/>
            <ac:spMk id="9" creationId="{00000000-0000-0000-0000-000000000000}"/>
          </ac:spMkLst>
        </pc:spChg>
        <pc:spChg chg="add mod">
          <ac:chgData name="Kulinich Bohdan" userId="48e65c9f34e137d0" providerId="LiveId" clId="{ECCD5ACE-6FF5-4E08-92C7-7268BB46FFE5}" dt="2019-09-25T17:17:14.572" v="2609" actId="1076"/>
          <ac:spMkLst>
            <pc:docMk/>
            <pc:sldMk cId="3718271295" sldId="304"/>
            <ac:spMk id="10" creationId="{9443C23F-BDF1-4346-B3C6-96791E82878E}"/>
          </ac:spMkLst>
        </pc:spChg>
      </pc:sldChg>
      <pc:sldChg chg="delSp modSp delAnim">
        <pc:chgData name="Kulinich Bohdan" userId="48e65c9f34e137d0" providerId="LiveId" clId="{ECCD5ACE-6FF5-4E08-92C7-7268BB46FFE5}" dt="2019-09-25T21:14:36.431" v="3053" actId="20577"/>
        <pc:sldMkLst>
          <pc:docMk/>
          <pc:sldMk cId="2523760687" sldId="305"/>
        </pc:sldMkLst>
        <pc:spChg chg="mod">
          <ac:chgData name="Kulinich Bohdan" userId="48e65c9f34e137d0" providerId="LiveId" clId="{ECCD5ACE-6FF5-4E08-92C7-7268BB46FFE5}" dt="2019-09-25T21:14:36.431" v="3053" actId="20577"/>
          <ac:spMkLst>
            <pc:docMk/>
            <pc:sldMk cId="2523760687" sldId="305"/>
            <ac:spMk id="7" creationId="{00000000-0000-0000-0000-000000000000}"/>
          </ac:spMkLst>
        </pc:spChg>
        <pc:spChg chg="del">
          <ac:chgData name="Kulinich Bohdan" userId="48e65c9f34e137d0" providerId="LiveId" clId="{ECCD5ACE-6FF5-4E08-92C7-7268BB46FFE5}" dt="2019-09-25T21:11:55.495" v="2862" actId="478"/>
          <ac:spMkLst>
            <pc:docMk/>
            <pc:sldMk cId="2523760687" sldId="305"/>
            <ac:spMk id="30" creationId="{00000000-0000-0000-0000-000000000000}"/>
          </ac:spMkLst>
        </pc:spChg>
      </pc:sldChg>
      <pc:sldChg chg="addSp modSp modAnim">
        <pc:chgData name="Kulinich Bohdan" userId="48e65c9f34e137d0" providerId="LiveId" clId="{ECCD5ACE-6FF5-4E08-92C7-7268BB46FFE5}" dt="2019-09-17T18:15:53.214" v="211" actId="1076"/>
        <pc:sldMkLst>
          <pc:docMk/>
          <pc:sldMk cId="105372732" sldId="309"/>
        </pc:sldMkLst>
        <pc:spChg chg="add mod">
          <ac:chgData name="Kulinich Bohdan" userId="48e65c9f34e137d0" providerId="LiveId" clId="{ECCD5ACE-6FF5-4E08-92C7-7268BB46FFE5}" dt="2019-09-17T18:15:00.323" v="208" actId="14100"/>
          <ac:spMkLst>
            <pc:docMk/>
            <pc:sldMk cId="105372732" sldId="309"/>
            <ac:spMk id="16" creationId="{477EF9DA-D86F-4FE4-AC09-182118F244D8}"/>
          </ac:spMkLst>
        </pc:spChg>
        <pc:spChg chg="add mod">
          <ac:chgData name="Kulinich Bohdan" userId="48e65c9f34e137d0" providerId="LiveId" clId="{ECCD5ACE-6FF5-4E08-92C7-7268BB46FFE5}" dt="2019-09-17T18:12:37.784" v="122" actId="14100"/>
          <ac:spMkLst>
            <pc:docMk/>
            <pc:sldMk cId="105372732" sldId="309"/>
            <ac:spMk id="17" creationId="{5E3FB899-5542-42AB-9632-9F28CE96EAFC}"/>
          </ac:spMkLst>
        </pc:spChg>
        <pc:spChg chg="mod">
          <ac:chgData name="Kulinich Bohdan" userId="48e65c9f34e137d0" providerId="LiveId" clId="{ECCD5ACE-6FF5-4E08-92C7-7268BB46FFE5}" dt="2019-09-17T18:15:44.771" v="210" actId="1076"/>
          <ac:spMkLst>
            <pc:docMk/>
            <pc:sldMk cId="105372732" sldId="309"/>
            <ac:spMk id="71" creationId="{539F547B-324B-4D13-945D-0BA7C25F233A}"/>
          </ac:spMkLst>
        </pc:spChg>
        <pc:spChg chg="mod">
          <ac:chgData name="Kulinich Bohdan" userId="48e65c9f34e137d0" providerId="LiveId" clId="{ECCD5ACE-6FF5-4E08-92C7-7268BB46FFE5}" dt="2019-09-17T18:15:53.214" v="211" actId="1076"/>
          <ac:spMkLst>
            <pc:docMk/>
            <pc:sldMk cId="105372732" sldId="309"/>
            <ac:spMk id="72" creationId="{D45FC502-EC65-4848-A18C-CB1F1B0AD3D4}"/>
          </ac:spMkLst>
        </pc:spChg>
      </pc:sldChg>
      <pc:sldChg chg="modSp">
        <pc:chgData name="Kulinich Bohdan" userId="48e65c9f34e137d0" providerId="LiveId" clId="{ECCD5ACE-6FF5-4E08-92C7-7268BB46FFE5}" dt="2019-09-17T18:08:22.375" v="118" actId="207"/>
        <pc:sldMkLst>
          <pc:docMk/>
          <pc:sldMk cId="2565666086" sldId="312"/>
        </pc:sldMkLst>
        <pc:spChg chg="mod">
          <ac:chgData name="Kulinich Bohdan" userId="48e65c9f34e137d0" providerId="LiveId" clId="{ECCD5ACE-6FF5-4E08-92C7-7268BB46FFE5}" dt="2019-09-17T18:08:22.375" v="118" actId="207"/>
          <ac:spMkLst>
            <pc:docMk/>
            <pc:sldMk cId="2565666086" sldId="312"/>
            <ac:spMk id="14" creationId="{326A2E2E-BF97-4240-825C-0456F0F45842}"/>
          </ac:spMkLst>
        </pc:spChg>
      </pc:sldChg>
      <pc:sldChg chg="modSp">
        <pc:chgData name="Kulinich Bohdan" userId="48e65c9f34e137d0" providerId="LiveId" clId="{ECCD5ACE-6FF5-4E08-92C7-7268BB46FFE5}" dt="2019-09-26T15:28:20.756" v="3556" actId="1076"/>
        <pc:sldMkLst>
          <pc:docMk/>
          <pc:sldMk cId="4222222783" sldId="315"/>
        </pc:sldMkLst>
        <pc:spChg chg="mod">
          <ac:chgData name="Kulinich Bohdan" userId="48e65c9f34e137d0" providerId="LiveId" clId="{ECCD5ACE-6FF5-4E08-92C7-7268BB46FFE5}" dt="2019-09-26T15:28:08.824" v="3555" actId="114"/>
          <ac:spMkLst>
            <pc:docMk/>
            <pc:sldMk cId="4222222783" sldId="315"/>
            <ac:spMk id="77" creationId="{BFDBC785-0321-4028-9951-696AFDBADEC6}"/>
          </ac:spMkLst>
        </pc:spChg>
        <pc:spChg chg="mod">
          <ac:chgData name="Kulinich Bohdan" userId="48e65c9f34e137d0" providerId="LiveId" clId="{ECCD5ACE-6FF5-4E08-92C7-7268BB46FFE5}" dt="2019-09-26T15:28:20.756" v="3556" actId="1076"/>
          <ac:spMkLst>
            <pc:docMk/>
            <pc:sldMk cId="4222222783" sldId="315"/>
            <ac:spMk id="78" creationId="{43BAA0E8-83D0-43AF-8C0A-A48741887E31}"/>
          </ac:spMkLst>
        </pc:spChg>
      </pc:sldChg>
      <pc:sldChg chg="addSp delSp modSp delAnim modAnim">
        <pc:chgData name="Kulinich Bohdan" userId="48e65c9f34e137d0" providerId="LiveId" clId="{ECCD5ACE-6FF5-4E08-92C7-7268BB46FFE5}" dt="2019-09-17T20:00:00.591" v="1077" actId="20577"/>
        <pc:sldMkLst>
          <pc:docMk/>
          <pc:sldMk cId="1435341374" sldId="316"/>
        </pc:sldMkLst>
        <pc:spChg chg="mod">
          <ac:chgData name="Kulinich Bohdan" userId="48e65c9f34e137d0" providerId="LiveId" clId="{ECCD5ACE-6FF5-4E08-92C7-7268BB46FFE5}" dt="2019-09-17T20:00:00.591" v="1077" actId="20577"/>
          <ac:spMkLst>
            <pc:docMk/>
            <pc:sldMk cId="1435341374" sldId="316"/>
            <ac:spMk id="4" creationId="{00000000-0000-0000-0000-000000000000}"/>
          </ac:spMkLst>
        </pc:spChg>
        <pc:spChg chg="add mod">
          <ac:chgData name="Kulinich Bohdan" userId="48e65c9f34e137d0" providerId="LiveId" clId="{ECCD5ACE-6FF5-4E08-92C7-7268BB46FFE5}" dt="2019-09-17T18:26:26.313" v="409" actId="1076"/>
          <ac:spMkLst>
            <pc:docMk/>
            <pc:sldMk cId="1435341374" sldId="316"/>
            <ac:spMk id="9" creationId="{557DC507-A6D8-4E85-90F4-28483DF1DA6E}"/>
          </ac:spMkLst>
        </pc:spChg>
        <pc:spChg chg="add mod">
          <ac:chgData name="Kulinich Bohdan" userId="48e65c9f34e137d0" providerId="LiveId" clId="{ECCD5ACE-6FF5-4E08-92C7-7268BB46FFE5}" dt="2019-09-17T19:32:01.755" v="540" actId="1076"/>
          <ac:spMkLst>
            <pc:docMk/>
            <pc:sldMk cId="1435341374" sldId="316"/>
            <ac:spMk id="10" creationId="{C8001A5E-EF62-437F-9791-B97387423504}"/>
          </ac:spMkLst>
        </pc:spChg>
        <pc:spChg chg="add mod">
          <ac:chgData name="Kulinich Bohdan" userId="48e65c9f34e137d0" providerId="LiveId" clId="{ECCD5ACE-6FF5-4E08-92C7-7268BB46FFE5}" dt="2019-09-17T19:32:16.263" v="542" actId="1076"/>
          <ac:spMkLst>
            <pc:docMk/>
            <pc:sldMk cId="1435341374" sldId="316"/>
            <ac:spMk id="11" creationId="{998E8ECF-B749-4FAB-B939-D294B2EF1C45}"/>
          </ac:spMkLst>
        </pc:spChg>
        <pc:spChg chg="add mod">
          <ac:chgData name="Kulinich Bohdan" userId="48e65c9f34e137d0" providerId="LiveId" clId="{ECCD5ACE-6FF5-4E08-92C7-7268BB46FFE5}" dt="2019-09-17T19:31:50.427" v="539" actId="1076"/>
          <ac:spMkLst>
            <pc:docMk/>
            <pc:sldMk cId="1435341374" sldId="316"/>
            <ac:spMk id="12" creationId="{0B814DBB-7A0D-4F02-B31C-ED0FEC76BBE9}"/>
          </ac:spMkLst>
        </pc:spChg>
        <pc:spChg chg="del">
          <ac:chgData name="Kulinich Bohdan" userId="48e65c9f34e137d0" providerId="LiveId" clId="{ECCD5ACE-6FF5-4E08-92C7-7268BB46FFE5}" dt="2019-09-17T18:17:26.503" v="214" actId="478"/>
          <ac:spMkLst>
            <pc:docMk/>
            <pc:sldMk cId="1435341374" sldId="316"/>
            <ac:spMk id="13" creationId="{73727496-3ECD-4D86-9D52-6A616D828A98}"/>
          </ac:spMkLst>
        </pc:spChg>
        <pc:spChg chg="add mod">
          <ac:chgData name="Kulinich Bohdan" userId="48e65c9f34e137d0" providerId="LiveId" clId="{ECCD5ACE-6FF5-4E08-92C7-7268BB46FFE5}" dt="2019-09-17T19:40:37.535" v="702" actId="1076"/>
          <ac:spMkLst>
            <pc:docMk/>
            <pc:sldMk cId="1435341374" sldId="316"/>
            <ac:spMk id="13" creationId="{E680D694-3DD1-4962-ADD6-E21CC06D14F1}"/>
          </ac:spMkLst>
        </pc:spChg>
        <pc:spChg chg="del">
          <ac:chgData name="Kulinich Bohdan" userId="48e65c9f34e137d0" providerId="LiveId" clId="{ECCD5ACE-6FF5-4E08-92C7-7268BB46FFE5}" dt="2019-09-17T18:17:26.503" v="214" actId="478"/>
          <ac:spMkLst>
            <pc:docMk/>
            <pc:sldMk cId="1435341374" sldId="316"/>
            <ac:spMk id="14" creationId="{880F009F-A6A7-4EEF-B574-635A5D36CC04}"/>
          </ac:spMkLst>
        </pc:spChg>
        <pc:spChg chg="add mod">
          <ac:chgData name="Kulinich Bohdan" userId="48e65c9f34e137d0" providerId="LiveId" clId="{ECCD5ACE-6FF5-4E08-92C7-7268BB46FFE5}" dt="2019-09-17T19:52:58.939" v="843" actId="1076"/>
          <ac:spMkLst>
            <pc:docMk/>
            <pc:sldMk cId="1435341374" sldId="316"/>
            <ac:spMk id="16" creationId="{89F4222C-D643-462F-9425-9CAACEBC989B}"/>
          </ac:spMkLst>
        </pc:spChg>
        <pc:spChg chg="del">
          <ac:chgData name="Kulinich Bohdan" userId="48e65c9f34e137d0" providerId="LiveId" clId="{ECCD5ACE-6FF5-4E08-92C7-7268BB46FFE5}" dt="2019-09-17T18:17:18" v="212" actId="478"/>
          <ac:spMkLst>
            <pc:docMk/>
            <pc:sldMk cId="1435341374" sldId="316"/>
            <ac:spMk id="16" creationId="{DACEAC0D-FB6F-4E7A-98F5-F496E7AC0DB1}"/>
          </ac:spMkLst>
        </pc:spChg>
        <pc:spChg chg="add mod">
          <ac:chgData name="Kulinich Bohdan" userId="48e65c9f34e137d0" providerId="LiveId" clId="{ECCD5ACE-6FF5-4E08-92C7-7268BB46FFE5}" dt="2019-09-17T18:46:38.144" v="454" actId="1076"/>
          <ac:spMkLst>
            <pc:docMk/>
            <pc:sldMk cId="1435341374" sldId="316"/>
            <ac:spMk id="17" creationId="{95708C2F-6401-4292-8FF4-668693D1BD64}"/>
          </ac:spMkLst>
        </pc:spChg>
        <pc:spChg chg="add mod">
          <ac:chgData name="Kulinich Bohdan" userId="48e65c9f34e137d0" providerId="LiveId" clId="{ECCD5ACE-6FF5-4E08-92C7-7268BB46FFE5}" dt="2019-09-17T19:59:01.665" v="1025" actId="1076"/>
          <ac:spMkLst>
            <pc:docMk/>
            <pc:sldMk cId="1435341374" sldId="316"/>
            <ac:spMk id="18" creationId="{855105FD-9A57-44EB-8F9D-E3B9356975D2}"/>
          </ac:spMkLst>
        </pc:spChg>
        <pc:spChg chg="add mod">
          <ac:chgData name="Kulinich Bohdan" userId="48e65c9f34e137d0" providerId="LiveId" clId="{ECCD5ACE-6FF5-4E08-92C7-7268BB46FFE5}" dt="2019-09-17T19:20:37.497" v="470" actId="1076"/>
          <ac:spMkLst>
            <pc:docMk/>
            <pc:sldMk cId="1435341374" sldId="316"/>
            <ac:spMk id="19" creationId="{3501861D-35D9-454E-9E53-6E348D61A752}"/>
          </ac:spMkLst>
        </pc:spChg>
        <pc:spChg chg="add mod ord">
          <ac:chgData name="Kulinich Bohdan" userId="48e65c9f34e137d0" providerId="LiveId" clId="{ECCD5ACE-6FF5-4E08-92C7-7268BB46FFE5}" dt="2019-09-17T19:29:32.722" v="522" actId="171"/>
          <ac:spMkLst>
            <pc:docMk/>
            <pc:sldMk cId="1435341374" sldId="316"/>
            <ac:spMk id="20" creationId="{6DEEED23-3DAC-46A4-8E09-53E26E94DAB6}"/>
          </ac:spMkLst>
        </pc:spChg>
        <pc:spChg chg="add mod">
          <ac:chgData name="Kulinich Bohdan" userId="48e65c9f34e137d0" providerId="LiveId" clId="{ECCD5ACE-6FF5-4E08-92C7-7268BB46FFE5}" dt="2019-09-17T19:58:56.532" v="1024" actId="1076"/>
          <ac:spMkLst>
            <pc:docMk/>
            <pc:sldMk cId="1435341374" sldId="316"/>
            <ac:spMk id="21" creationId="{DB254F31-BEBA-4103-BBF9-9F91EAD88B8B}"/>
          </ac:spMkLst>
        </pc:spChg>
        <pc:spChg chg="del">
          <ac:chgData name="Kulinich Bohdan" userId="48e65c9f34e137d0" providerId="LiveId" clId="{ECCD5ACE-6FF5-4E08-92C7-7268BB46FFE5}" dt="2019-09-17T18:17:22.058" v="213" actId="478"/>
          <ac:spMkLst>
            <pc:docMk/>
            <pc:sldMk cId="1435341374" sldId="316"/>
            <ac:spMk id="26" creationId="{123CE88B-B29F-4CB0-BF01-2966DE86F0FA}"/>
          </ac:spMkLst>
        </pc:spChg>
        <pc:picChg chg="add mod modCrop">
          <ac:chgData name="Kulinich Bohdan" userId="48e65c9f34e137d0" providerId="LiveId" clId="{ECCD5ACE-6FF5-4E08-92C7-7268BB46FFE5}" dt="2019-09-17T19:50:07.800" v="706" actId="732"/>
          <ac:picMkLst>
            <pc:docMk/>
            <pc:sldMk cId="1435341374" sldId="316"/>
            <ac:picMk id="5" creationId="{0A5A0B82-22E9-4002-BC76-88919B047584}"/>
          </ac:picMkLst>
        </pc:picChg>
        <pc:picChg chg="add del mod ord">
          <ac:chgData name="Kulinich Bohdan" userId="48e65c9f34e137d0" providerId="LiveId" clId="{ECCD5ACE-6FF5-4E08-92C7-7268BB46FFE5}" dt="2019-09-17T18:29:57.045" v="423" actId="478"/>
          <ac:picMkLst>
            <pc:docMk/>
            <pc:sldMk cId="1435341374" sldId="316"/>
            <ac:picMk id="5" creationId="{8BE991BA-5BAA-4417-8932-B2C7EBC77FB9}"/>
          </ac:picMkLst>
        </pc:picChg>
        <pc:picChg chg="add mod ord modCrop">
          <ac:chgData name="Kulinich Bohdan" userId="48e65c9f34e137d0" providerId="LiveId" clId="{ECCD5ACE-6FF5-4E08-92C7-7268BB46FFE5}" dt="2019-09-17T18:46:42.841" v="457" actId="1076"/>
          <ac:picMkLst>
            <pc:docMk/>
            <pc:sldMk cId="1435341374" sldId="316"/>
            <ac:picMk id="7" creationId="{3FD21A85-6719-4D69-B450-40ED0A02E148}"/>
          </ac:picMkLst>
        </pc:picChg>
        <pc:picChg chg="add">
          <ac:chgData name="Kulinich Bohdan" userId="48e65c9f34e137d0" providerId="LiveId" clId="{ECCD5ACE-6FF5-4E08-92C7-7268BB46FFE5}" dt="2019-09-17T18:18:39.194" v="266"/>
          <ac:picMkLst>
            <pc:docMk/>
            <pc:sldMk cId="1435341374" sldId="316"/>
            <ac:picMk id="8" creationId="{53C76EB1-60CE-47A6-B942-23B90C2DC132}"/>
          </ac:picMkLst>
        </pc:picChg>
        <pc:picChg chg="add del mod">
          <ac:chgData name="Kulinich Bohdan" userId="48e65c9f34e137d0" providerId="LiveId" clId="{ECCD5ACE-6FF5-4E08-92C7-7268BB46FFE5}" dt="2019-09-17T18:39:02.984" v="439" actId="478"/>
          <ac:picMkLst>
            <pc:docMk/>
            <pc:sldMk cId="1435341374" sldId="316"/>
            <ac:picMk id="11" creationId="{FC549359-2341-4D89-A72D-A0BCBBC2F67E}"/>
          </ac:picMkLst>
        </pc:picChg>
        <pc:picChg chg="add del mod">
          <ac:chgData name="Kulinich Bohdan" userId="48e65c9f34e137d0" providerId="LiveId" clId="{ECCD5ACE-6FF5-4E08-92C7-7268BB46FFE5}" dt="2019-09-17T18:45:09.951" v="445" actId="478"/>
          <ac:picMkLst>
            <pc:docMk/>
            <pc:sldMk cId="1435341374" sldId="316"/>
            <ac:picMk id="15" creationId="{7704E613-6A2F-4E42-963E-95E02ED85104}"/>
          </ac:picMkLst>
        </pc:picChg>
      </pc:sldChg>
      <pc:sldChg chg="add del modTransition">
        <pc:chgData name="Kulinich Bohdan" userId="48e65c9f34e137d0" providerId="LiveId" clId="{ECCD5ACE-6FF5-4E08-92C7-7268BB46FFE5}" dt="2019-09-19T20:28:01.894" v="1611" actId="2696"/>
        <pc:sldMkLst>
          <pc:docMk/>
          <pc:sldMk cId="1400161142" sldId="317"/>
        </pc:sldMkLst>
      </pc:sldChg>
      <pc:sldChg chg="add del">
        <pc:chgData name="Kulinich Bohdan" userId="48e65c9f34e137d0" providerId="LiveId" clId="{ECCD5ACE-6FF5-4E08-92C7-7268BB46FFE5}" dt="2019-09-19T20:25:14.366" v="1578"/>
        <pc:sldMkLst>
          <pc:docMk/>
          <pc:sldMk cId="3906704918" sldId="317"/>
        </pc:sldMkLst>
      </pc:sldChg>
    </pc:docChg>
  </pc:docChgLst>
  <pc:docChgLst>
    <pc:chgData name="Kulinich Bohdan" userId="48e65c9f34e137d0" providerId="LiveId" clId="{A76B27B7-C3E1-408B-8480-A895DBD41E70}"/>
    <pc:docChg chg="undo custSel addSld delSld modSld">
      <pc:chgData name="Kulinich Bohdan" userId="48e65c9f34e137d0" providerId="LiveId" clId="{A76B27B7-C3E1-408B-8480-A895DBD41E70}" dt="2019-11-29T05:43:27.902" v="2852" actId="478"/>
      <pc:docMkLst>
        <pc:docMk/>
      </pc:docMkLst>
      <pc:sldChg chg="addSp delSp modAnim">
        <pc:chgData name="Kulinich Bohdan" userId="48e65c9f34e137d0" providerId="LiveId" clId="{A76B27B7-C3E1-408B-8480-A895DBD41E70}" dt="2019-11-22T19:29:22.222" v="500"/>
        <pc:sldMkLst>
          <pc:docMk/>
          <pc:sldMk cId="533222747" sldId="264"/>
        </pc:sldMkLst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68" creationId="{9A2C52A0-1BAA-4165-8D3E-23288D7204B4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69" creationId="{D4DCA236-86A8-46E4-996D-08E3520CBFAE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70" creationId="{ECB88C7E-F0DC-414D-B179-B5EFEB180F05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71" creationId="{218584B2-4C2D-464D-9262-1A482C279564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72" creationId="{1EBE47EA-740F-44FE-8668-D49659010C0A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73" creationId="{5CF72012-C31B-4073-A8CC-AC489CEE9C17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74" creationId="{99A8757E-AFBE-4FBC-A61B-42BD4CA2C5FD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75" creationId="{99536142-2AFE-48E2-AF94-F94C46F64EED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76" creationId="{232B31E1-20B2-469B-AA70-12323EB738FB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77" creationId="{9F324306-4263-4DE4-8FB9-C6DE906529BE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78" creationId="{A4ED8C6A-FEC7-416B-9089-4BABA823F20F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79" creationId="{1F0DAB21-0257-4386-88FF-6570028D7108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80" creationId="{E0C6DE35-F1FF-4885-911D-D32C030731A8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81" creationId="{BF885786-C722-44CA-BE0E-1FB561518EF0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82" creationId="{C5FB6E3B-9CF0-45A8-8D5A-96564A252137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83" creationId="{227D5FC2-7725-496E-8A82-F8CCDE3C82BF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84" creationId="{DCA87BBA-F503-4808-A385-DDF870BF0CB2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85" creationId="{B25E86DD-2301-4E1C-8788-44ED2394F7F0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86" creationId="{D7A3B6EB-44CA-42F2-B64B-43573BE2D662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87" creationId="{CE6B64B3-728E-48D6-97D2-0848A2316DCC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88" creationId="{DCEFC5B3-054E-4BAA-9C66-A0B67EC406A9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89" creationId="{0CC1B59A-039E-44F5-8AC9-61B5E55C0633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90" creationId="{4B66480B-3863-4106-B9E4-6DB30BFB7119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91" creationId="{82411E85-DD5C-40C4-8190-C3D709C9701D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92" creationId="{3FEDCA35-4CF0-482A-8C15-C54C89229936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93" creationId="{404C2C7C-9468-4791-8401-A7BDA6E27EA1}"/>
          </ac:spMkLst>
        </pc:spChg>
        <pc:spChg chg="add del">
          <ac:chgData name="Kulinich Bohdan" userId="48e65c9f34e137d0" providerId="LiveId" clId="{A76B27B7-C3E1-408B-8480-A895DBD41E70}" dt="2019-11-22T19:29:22.222" v="500"/>
          <ac:spMkLst>
            <pc:docMk/>
            <pc:sldMk cId="533222747" sldId="264"/>
            <ac:spMk id="94" creationId="{A9AC7168-D4B5-495C-B9BA-1BE72C2DA85C}"/>
          </ac:spMkLst>
        </pc:spChg>
        <pc:picChg chg="add del">
          <ac:chgData name="Kulinich Bohdan" userId="48e65c9f34e137d0" providerId="LiveId" clId="{A76B27B7-C3E1-408B-8480-A895DBD41E70}" dt="2019-11-22T19:29:22.222" v="500"/>
          <ac:picMkLst>
            <pc:docMk/>
            <pc:sldMk cId="533222747" sldId="264"/>
            <ac:picMk id="56" creationId="{611A9C28-F09C-464A-B79D-804C88882E39}"/>
          </ac:picMkLst>
        </pc:picChg>
        <pc:picChg chg="add del">
          <ac:chgData name="Kulinich Bohdan" userId="48e65c9f34e137d0" providerId="LiveId" clId="{A76B27B7-C3E1-408B-8480-A895DBD41E70}" dt="2019-11-22T19:29:22.222" v="500"/>
          <ac:picMkLst>
            <pc:docMk/>
            <pc:sldMk cId="533222747" sldId="264"/>
            <ac:picMk id="61" creationId="{A1643CB6-6C20-45D9-8A48-FC3D9C751FBC}"/>
          </ac:picMkLst>
        </pc:picChg>
        <pc:picChg chg="add del">
          <ac:chgData name="Kulinich Bohdan" userId="48e65c9f34e137d0" providerId="LiveId" clId="{A76B27B7-C3E1-408B-8480-A895DBD41E70}" dt="2019-11-22T19:29:22.222" v="500"/>
          <ac:picMkLst>
            <pc:docMk/>
            <pc:sldMk cId="533222747" sldId="264"/>
            <ac:picMk id="66" creationId="{3BA09229-0AD8-469E-B53A-27C9DB943FB1}"/>
          </ac:picMkLst>
        </pc:picChg>
        <pc:picChg chg="add del">
          <ac:chgData name="Kulinich Bohdan" userId="48e65c9f34e137d0" providerId="LiveId" clId="{A76B27B7-C3E1-408B-8480-A895DBD41E70}" dt="2019-11-22T19:29:22.222" v="500"/>
          <ac:picMkLst>
            <pc:docMk/>
            <pc:sldMk cId="533222747" sldId="264"/>
            <ac:picMk id="67" creationId="{6993E7DE-72E8-4FED-946B-2640DFAF7881}"/>
          </ac:picMkLst>
        </pc:picChg>
      </pc:sldChg>
      <pc:sldChg chg="modSp">
        <pc:chgData name="Kulinich Bohdan" userId="48e65c9f34e137d0" providerId="LiveId" clId="{A76B27B7-C3E1-408B-8480-A895DBD41E70}" dt="2019-11-22T19:41:49.986" v="565" actId="207"/>
        <pc:sldMkLst>
          <pc:docMk/>
          <pc:sldMk cId="651625149" sldId="283"/>
        </pc:sldMkLst>
        <pc:spChg chg="mod">
          <ac:chgData name="Kulinich Bohdan" userId="48e65c9f34e137d0" providerId="LiveId" clId="{A76B27B7-C3E1-408B-8480-A895DBD41E70}" dt="2019-11-22T19:41:49.986" v="565" actId="207"/>
          <ac:spMkLst>
            <pc:docMk/>
            <pc:sldMk cId="651625149" sldId="283"/>
            <ac:spMk id="55" creationId="{00000000-0000-0000-0000-000000000000}"/>
          </ac:spMkLst>
        </pc:spChg>
      </pc:sldChg>
      <pc:sldChg chg="del">
        <pc:chgData name="Kulinich Bohdan" userId="48e65c9f34e137d0" providerId="LiveId" clId="{A76B27B7-C3E1-408B-8480-A895DBD41E70}" dt="2019-11-24T16:42:58.539" v="762" actId="2696"/>
        <pc:sldMkLst>
          <pc:docMk/>
          <pc:sldMk cId="3903745072" sldId="314"/>
        </pc:sldMkLst>
      </pc:sldChg>
      <pc:sldChg chg="del">
        <pc:chgData name="Kulinich Bohdan" userId="48e65c9f34e137d0" providerId="LiveId" clId="{A76B27B7-C3E1-408B-8480-A895DBD41E70}" dt="2019-11-24T16:42:55.959" v="761" actId="2696"/>
        <pc:sldMkLst>
          <pc:docMk/>
          <pc:sldMk cId="1813851238" sldId="317"/>
        </pc:sldMkLst>
      </pc:sldChg>
      <pc:sldChg chg="addSp delSp modSp modAnim">
        <pc:chgData name="Kulinich Bohdan" userId="48e65c9f34e137d0" providerId="LiveId" clId="{A76B27B7-C3E1-408B-8480-A895DBD41E70}" dt="2019-11-22T19:40:44.433" v="557" actId="20577"/>
        <pc:sldMkLst>
          <pc:docMk/>
          <pc:sldMk cId="3228192227" sldId="318"/>
        </pc:sldMkLst>
        <pc:spChg chg="add mod">
          <ac:chgData name="Kulinich Bohdan" userId="48e65c9f34e137d0" providerId="LiveId" clId="{A76B27B7-C3E1-408B-8480-A895DBD41E70}" dt="2019-11-22T19:28:23.432" v="482" actId="14100"/>
          <ac:spMkLst>
            <pc:docMk/>
            <pc:sldMk cId="3228192227" sldId="318"/>
            <ac:spMk id="14" creationId="{04807DFF-3C12-4A83-AFB1-58E344916464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19" creationId="{489EBB48-9309-4979-8DDE-4FB8CD37D57A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20" creationId="{802FEEDC-7EAB-4179-A55C-E3C690D26952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21" creationId="{0AD9DC73-231A-443A-9A39-752C44573555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22" creationId="{F7144431-C834-4B2D-BE01-CF5791CC78A4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23" creationId="{74B66861-5307-4E16-AC9C-9E4A66A458C3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24" creationId="{CB5584F8-9493-4B74-9C27-760E8F7BC3F9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25" creationId="{F732470E-E056-4B5E-BEEE-132541F20B3E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26" creationId="{927C727B-D0CD-4281-BAF4-CC06166B7F7E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27" creationId="{D6113DCA-2FB0-49F9-BC8B-CF66BC7BE2ED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28" creationId="{86397F70-280C-4D06-A8A9-7CA0A45C10A3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29" creationId="{359FBF0C-4F3C-4DEC-BD5C-8212981AB343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30" creationId="{57BE46E8-B610-4C74-B2E8-FECEE87F553B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31" creationId="{A04DF212-5BBC-4997-A863-568C66351398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32" creationId="{C91E6765-8546-4AAE-8DC8-DEF044E85D18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33" creationId="{359D3FCA-3DDE-41C6-8901-7CF38150291C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34" creationId="{C6D349F0-2D86-4A8E-9805-2D623D267A41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35" creationId="{984DBA6E-2329-4A7E-8BD8-053B73A12252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36" creationId="{41FC889E-F908-4AB1-98E0-7222D147B6E1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37" creationId="{320F8C01-E98C-4191-BDEB-72A5D4DEEC51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38" creationId="{7FEDE00B-FB62-47DB-82DA-DB09DAF9A457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39" creationId="{23259D80-2FA5-4AF1-A2D3-BB36F7294E93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40" creationId="{E92BC81A-E2E2-4AC6-92A5-51EE087CA5FA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41" creationId="{70D5956A-60FA-470E-8824-683923E03C78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42" creationId="{0CEA11F9-7873-4EF0-84C9-D119E5DCE1A6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43" creationId="{E38DB3B7-E710-4202-AA26-67BEAB39888F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44" creationId="{32898556-417D-4306-A951-96A13E734C73}"/>
          </ac:spMkLst>
        </pc:spChg>
        <pc:spChg chg="add del">
          <ac:chgData name="Kulinich Bohdan" userId="48e65c9f34e137d0" providerId="LiveId" clId="{A76B27B7-C3E1-408B-8480-A895DBD41E70}" dt="2019-11-22T19:29:00.514" v="494"/>
          <ac:spMkLst>
            <pc:docMk/>
            <pc:sldMk cId="3228192227" sldId="318"/>
            <ac:spMk id="45" creationId="{AF6AF60C-8E3C-467A-A2DC-C80C466DAECE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50" creationId="{DE20BE21-B23B-4A3B-BEB8-CBACE746BE01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51" creationId="{4AFBA704-1CB2-40E2-9F4D-AC54D0FAFF67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52" creationId="{1FD32C63-2A46-47C2-AAB6-3C0BAADEC322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53" creationId="{FCE228FB-3721-434E-A10C-62B5B3348137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54" creationId="{43BA97DF-10F9-4197-A19D-14AC29C5FA45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55" creationId="{406F0F6B-18D4-423D-887A-2108BD452B2F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56" creationId="{D6AC4EA0-9408-4415-B3CF-54098DD702AF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57" creationId="{9DFE0EC6-7AE2-4472-BAAC-D5CFB680B53F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58" creationId="{5BAFC1E8-398E-43EF-A85B-323DD8913C51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59" creationId="{E7BCFA8B-D606-48D2-A34A-90D8A3F79313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60" creationId="{187479B2-AF4B-4DF3-863A-19F520814602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61" creationId="{DF8ECEE7-38A5-4E13-946E-C5BD71E8A749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62" creationId="{EE6549DB-CE35-4A8B-94CF-15BCCDF2A015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63" creationId="{AD61BC34-76C8-4D1C-8621-BFD7CAA4A6DD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64" creationId="{183662D5-036E-4C36-8BDC-10B5995E226E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65" creationId="{D4322D36-346E-44D1-9E24-3B419C25632E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68" creationId="{B5942B74-0D42-448B-8B86-CB98B0427A33}"/>
          </ac:spMkLst>
        </pc:spChg>
        <pc:spChg chg="mod">
          <ac:chgData name="Kulinich Bohdan" userId="48e65c9f34e137d0" providerId="LiveId" clId="{A76B27B7-C3E1-408B-8480-A895DBD41E70}" dt="2019-11-22T17:16:11.079" v="1" actId="122"/>
          <ac:spMkLst>
            <pc:docMk/>
            <pc:sldMk cId="3228192227" sldId="318"/>
            <ac:spMk id="74" creationId="{C5CBB86F-37A8-4D5B-ADBF-D1CDBA7C6815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75" creationId="{EFB80A0F-218D-4164-97CA-D20398CA2EE1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76" creationId="{A5E302C7-0901-4574-BB06-2E3DDA6A9973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77" creationId="{BE87F036-88C6-4DB2-A90E-1108CCD7AF57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78" creationId="{AEDE019F-9718-4694-8B14-DD2D0FC9BC04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79" creationId="{9D9D2CB8-5784-4A9A-874C-E11CDD0576D8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80" creationId="{8E2CFAC3-549F-4BE8-BB32-2514D9835761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81" creationId="{F2A88028-AA6D-4C09-A5DF-FDE543184557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82" creationId="{7577ACB5-BA03-47DA-83DD-F4232DCCCF25}"/>
          </ac:spMkLst>
        </pc:spChg>
        <pc:spChg chg="add">
          <ac:chgData name="Kulinich Bohdan" userId="48e65c9f34e137d0" providerId="LiveId" clId="{A76B27B7-C3E1-408B-8480-A895DBD41E70}" dt="2019-11-22T19:29:31.358" v="502"/>
          <ac:spMkLst>
            <pc:docMk/>
            <pc:sldMk cId="3228192227" sldId="318"/>
            <ac:spMk id="83" creationId="{124C2EC2-9BE6-460C-9D2E-0807D93701E8}"/>
          </ac:spMkLst>
        </pc:spChg>
        <pc:spChg chg="add mod">
          <ac:chgData name="Kulinich Bohdan" userId="48e65c9f34e137d0" providerId="LiveId" clId="{A76B27B7-C3E1-408B-8480-A895DBD41E70}" dt="2019-11-22T19:40:44.433" v="557" actId="20577"/>
          <ac:spMkLst>
            <pc:docMk/>
            <pc:sldMk cId="3228192227" sldId="318"/>
            <ac:spMk id="84" creationId="{03AA03A9-C60D-4E53-AA5F-294D4DA8F2C2}"/>
          </ac:spMkLst>
        </pc:spChg>
        <pc:picChg chg="add del">
          <ac:chgData name="Kulinich Bohdan" userId="48e65c9f34e137d0" providerId="LiveId" clId="{A76B27B7-C3E1-408B-8480-A895DBD41E70}" dt="2019-11-22T19:29:00.514" v="494"/>
          <ac:picMkLst>
            <pc:docMk/>
            <pc:sldMk cId="3228192227" sldId="318"/>
            <ac:picMk id="15" creationId="{CFC43A69-E1C2-49A7-8C4E-8516167A9BD7}"/>
          </ac:picMkLst>
        </pc:picChg>
        <pc:picChg chg="add del">
          <ac:chgData name="Kulinich Bohdan" userId="48e65c9f34e137d0" providerId="LiveId" clId="{A76B27B7-C3E1-408B-8480-A895DBD41E70}" dt="2019-11-22T19:29:00.514" v="494"/>
          <ac:picMkLst>
            <pc:docMk/>
            <pc:sldMk cId="3228192227" sldId="318"/>
            <ac:picMk id="16" creationId="{E5FD9220-F525-4527-AE67-D0BAC405358C}"/>
          </ac:picMkLst>
        </pc:picChg>
        <pc:picChg chg="add del">
          <ac:chgData name="Kulinich Bohdan" userId="48e65c9f34e137d0" providerId="LiveId" clId="{A76B27B7-C3E1-408B-8480-A895DBD41E70}" dt="2019-11-22T19:29:00.514" v="494"/>
          <ac:picMkLst>
            <pc:docMk/>
            <pc:sldMk cId="3228192227" sldId="318"/>
            <ac:picMk id="17" creationId="{26843B7C-9D4A-4DF1-A7E1-084DAC5EBA9E}"/>
          </ac:picMkLst>
        </pc:picChg>
        <pc:picChg chg="add del">
          <ac:chgData name="Kulinich Bohdan" userId="48e65c9f34e137d0" providerId="LiveId" clId="{A76B27B7-C3E1-408B-8480-A895DBD41E70}" dt="2019-11-22T19:29:00.514" v="494"/>
          <ac:picMkLst>
            <pc:docMk/>
            <pc:sldMk cId="3228192227" sldId="318"/>
            <ac:picMk id="18" creationId="{67AA1D48-057A-43F3-80F7-CEFA0B04BC27}"/>
          </ac:picMkLst>
        </pc:picChg>
        <pc:picChg chg="add">
          <ac:chgData name="Kulinich Bohdan" userId="48e65c9f34e137d0" providerId="LiveId" clId="{A76B27B7-C3E1-408B-8480-A895DBD41E70}" dt="2019-11-22T19:29:31.358" v="502"/>
          <ac:picMkLst>
            <pc:docMk/>
            <pc:sldMk cId="3228192227" sldId="318"/>
            <ac:picMk id="46" creationId="{23148B43-0D16-4F19-840F-1F8C8D3BA37E}"/>
          </ac:picMkLst>
        </pc:picChg>
        <pc:picChg chg="add">
          <ac:chgData name="Kulinich Bohdan" userId="48e65c9f34e137d0" providerId="LiveId" clId="{A76B27B7-C3E1-408B-8480-A895DBD41E70}" dt="2019-11-22T19:29:31.358" v="502"/>
          <ac:picMkLst>
            <pc:docMk/>
            <pc:sldMk cId="3228192227" sldId="318"/>
            <ac:picMk id="47" creationId="{FB1A0297-C449-45B9-A262-00E5E9D4736C}"/>
          </ac:picMkLst>
        </pc:picChg>
        <pc:picChg chg="add">
          <ac:chgData name="Kulinich Bohdan" userId="48e65c9f34e137d0" providerId="LiveId" clId="{A76B27B7-C3E1-408B-8480-A895DBD41E70}" dt="2019-11-22T19:29:31.358" v="502"/>
          <ac:picMkLst>
            <pc:docMk/>
            <pc:sldMk cId="3228192227" sldId="318"/>
            <ac:picMk id="48" creationId="{D463BEAB-F8F6-4689-8EB6-472624D3E529}"/>
          </ac:picMkLst>
        </pc:picChg>
        <pc:picChg chg="add">
          <ac:chgData name="Kulinich Bohdan" userId="48e65c9f34e137d0" providerId="LiveId" clId="{A76B27B7-C3E1-408B-8480-A895DBD41E70}" dt="2019-11-22T19:29:31.358" v="502"/>
          <ac:picMkLst>
            <pc:docMk/>
            <pc:sldMk cId="3228192227" sldId="318"/>
            <ac:picMk id="49" creationId="{BF38F97F-EC99-4D9E-9232-9FF42E09DA32}"/>
          </ac:picMkLst>
        </pc:picChg>
      </pc:sldChg>
      <pc:sldChg chg="addSp delSp modSp add del modAnim">
        <pc:chgData name="Kulinich Bohdan" userId="48e65c9f34e137d0" providerId="LiveId" clId="{A76B27B7-C3E1-408B-8480-A895DBD41E70}" dt="2019-11-24T16:42:53.929" v="760" actId="2696"/>
        <pc:sldMkLst>
          <pc:docMk/>
          <pc:sldMk cId="3564762036" sldId="319"/>
        </pc:sldMkLst>
        <pc:spChg chg="add mod">
          <ac:chgData name="Kulinich Bohdan" userId="48e65c9f34e137d0" providerId="LiveId" clId="{A76B27B7-C3E1-408B-8480-A895DBD41E70}" dt="2019-11-22T19:04:38.987" v="368" actId="1076"/>
          <ac:spMkLst>
            <pc:docMk/>
            <pc:sldMk cId="3564762036" sldId="319"/>
            <ac:spMk id="10" creationId="{14F60A4F-299C-4D30-B272-7543DA876B4C}"/>
          </ac:spMkLst>
        </pc:spChg>
        <pc:spChg chg="add mod">
          <ac:chgData name="Kulinich Bohdan" userId="48e65c9f34e137d0" providerId="LiveId" clId="{A76B27B7-C3E1-408B-8480-A895DBD41E70}" dt="2019-11-22T19:04:38.987" v="368" actId="1076"/>
          <ac:spMkLst>
            <pc:docMk/>
            <pc:sldMk cId="3564762036" sldId="319"/>
            <ac:spMk id="11" creationId="{776A0E75-5424-4E2B-AE47-8B3270A47C3C}"/>
          </ac:spMkLst>
        </pc:spChg>
        <pc:spChg chg="add mod">
          <ac:chgData name="Kulinich Bohdan" userId="48e65c9f34e137d0" providerId="LiveId" clId="{A76B27B7-C3E1-408B-8480-A895DBD41E70}" dt="2019-11-22T19:04:38.987" v="368" actId="1076"/>
          <ac:spMkLst>
            <pc:docMk/>
            <pc:sldMk cId="3564762036" sldId="319"/>
            <ac:spMk id="12" creationId="{F1FCAA0D-44D6-4F52-9FE1-313B79F52BA7}"/>
          </ac:spMkLst>
        </pc:spChg>
        <pc:spChg chg="add mod">
          <ac:chgData name="Kulinich Bohdan" userId="48e65c9f34e137d0" providerId="LiveId" clId="{A76B27B7-C3E1-408B-8480-A895DBD41E70}" dt="2019-11-22T19:04:38.987" v="368" actId="1076"/>
          <ac:spMkLst>
            <pc:docMk/>
            <pc:sldMk cId="3564762036" sldId="319"/>
            <ac:spMk id="13" creationId="{F13F19DC-BFF3-42DC-BCD4-EE8CBC749247}"/>
          </ac:spMkLst>
        </pc:spChg>
        <pc:spChg chg="add mod">
          <ac:chgData name="Kulinich Bohdan" userId="48e65c9f34e137d0" providerId="LiveId" clId="{A76B27B7-C3E1-408B-8480-A895DBD41E70}" dt="2019-11-22T19:04:38.987" v="368" actId="1076"/>
          <ac:spMkLst>
            <pc:docMk/>
            <pc:sldMk cId="3564762036" sldId="319"/>
            <ac:spMk id="14" creationId="{6F47ABC2-63C3-4608-B110-B327DC131E15}"/>
          </ac:spMkLst>
        </pc:spChg>
        <pc:spChg chg="add mod">
          <ac:chgData name="Kulinich Bohdan" userId="48e65c9f34e137d0" providerId="LiveId" clId="{A76B27B7-C3E1-408B-8480-A895DBD41E70}" dt="2019-11-22T19:04:38.987" v="368" actId="1076"/>
          <ac:spMkLst>
            <pc:docMk/>
            <pc:sldMk cId="3564762036" sldId="319"/>
            <ac:spMk id="15" creationId="{A6D61B58-DF48-4C4F-86A9-9CA733E6A26F}"/>
          </ac:spMkLst>
        </pc:spChg>
        <pc:spChg chg="add mod">
          <ac:chgData name="Kulinich Bohdan" userId="48e65c9f34e137d0" providerId="LiveId" clId="{A76B27B7-C3E1-408B-8480-A895DBD41E70}" dt="2019-11-22T18:54:42.821" v="221" actId="1076"/>
          <ac:spMkLst>
            <pc:docMk/>
            <pc:sldMk cId="3564762036" sldId="319"/>
            <ac:spMk id="20" creationId="{C2749D4E-260A-4580-B36B-1A42578B889F}"/>
          </ac:spMkLst>
        </pc:spChg>
        <pc:spChg chg="add mod">
          <ac:chgData name="Kulinich Bohdan" userId="48e65c9f34e137d0" providerId="LiveId" clId="{A76B27B7-C3E1-408B-8480-A895DBD41E70}" dt="2019-11-22T18:54:42.821" v="221" actId="1076"/>
          <ac:spMkLst>
            <pc:docMk/>
            <pc:sldMk cId="3564762036" sldId="319"/>
            <ac:spMk id="21" creationId="{2922A306-5D1F-490B-AFB4-7E5460BEA8BB}"/>
          </ac:spMkLst>
        </pc:spChg>
        <pc:spChg chg="add mod">
          <ac:chgData name="Kulinich Bohdan" userId="48e65c9f34e137d0" providerId="LiveId" clId="{A76B27B7-C3E1-408B-8480-A895DBD41E70}" dt="2019-11-22T18:54:42.821" v="221" actId="1076"/>
          <ac:spMkLst>
            <pc:docMk/>
            <pc:sldMk cId="3564762036" sldId="319"/>
            <ac:spMk id="22" creationId="{A27B2430-1A15-4A7A-BD52-8A19C12FDF97}"/>
          </ac:spMkLst>
        </pc:spChg>
        <pc:spChg chg="add mod">
          <ac:chgData name="Kulinich Bohdan" userId="48e65c9f34e137d0" providerId="LiveId" clId="{A76B27B7-C3E1-408B-8480-A895DBD41E70}" dt="2019-11-22T18:54:42.821" v="221" actId="1076"/>
          <ac:spMkLst>
            <pc:docMk/>
            <pc:sldMk cId="3564762036" sldId="319"/>
            <ac:spMk id="23" creationId="{0C0B1FDD-273B-46DB-B33C-30142C1AF7FC}"/>
          </ac:spMkLst>
        </pc:spChg>
        <pc:spChg chg="add mod">
          <ac:chgData name="Kulinich Bohdan" userId="48e65c9f34e137d0" providerId="LiveId" clId="{A76B27B7-C3E1-408B-8480-A895DBD41E70}" dt="2019-11-22T18:54:42.821" v="221" actId="1076"/>
          <ac:spMkLst>
            <pc:docMk/>
            <pc:sldMk cId="3564762036" sldId="319"/>
            <ac:spMk id="24" creationId="{073ABE13-CD95-4ABE-A371-5CF5E4B0E186}"/>
          </ac:spMkLst>
        </pc:spChg>
        <pc:spChg chg="add mod">
          <ac:chgData name="Kulinich Bohdan" userId="48e65c9f34e137d0" providerId="LiveId" clId="{A76B27B7-C3E1-408B-8480-A895DBD41E70}" dt="2019-11-22T18:54:42.821" v="221" actId="1076"/>
          <ac:spMkLst>
            <pc:docMk/>
            <pc:sldMk cId="3564762036" sldId="319"/>
            <ac:spMk id="25" creationId="{A5B7BD9F-C26E-4C0D-9211-AD8481236DAE}"/>
          </ac:spMkLst>
        </pc:spChg>
        <pc:spChg chg="add mod">
          <ac:chgData name="Kulinich Bohdan" userId="48e65c9f34e137d0" providerId="LiveId" clId="{A76B27B7-C3E1-408B-8480-A895DBD41E70}" dt="2019-11-22T18:54:42.821" v="221" actId="1076"/>
          <ac:spMkLst>
            <pc:docMk/>
            <pc:sldMk cId="3564762036" sldId="319"/>
            <ac:spMk id="26" creationId="{5022A38D-E9B2-4C8D-B683-D22E908EACFC}"/>
          </ac:spMkLst>
        </pc:spChg>
        <pc:spChg chg="add mod">
          <ac:chgData name="Kulinich Bohdan" userId="48e65c9f34e137d0" providerId="LiveId" clId="{A76B27B7-C3E1-408B-8480-A895DBD41E70}" dt="2019-11-22T18:54:42.821" v="221" actId="1076"/>
          <ac:spMkLst>
            <pc:docMk/>
            <pc:sldMk cId="3564762036" sldId="319"/>
            <ac:spMk id="27" creationId="{828D26B8-D2B7-4929-BDBA-E30929B14E4C}"/>
          </ac:spMkLst>
        </pc:spChg>
        <pc:spChg chg="add del mod">
          <ac:chgData name="Kulinich Bohdan" userId="48e65c9f34e137d0" providerId="LiveId" clId="{A76B27B7-C3E1-408B-8480-A895DBD41E70}" dt="2019-11-22T18:52:19.603" v="207" actId="11529"/>
          <ac:spMkLst>
            <pc:docMk/>
            <pc:sldMk cId="3564762036" sldId="319"/>
            <ac:spMk id="28" creationId="{7EF53D4C-E747-4A91-BF60-1B37D7E2CAB1}"/>
          </ac:spMkLst>
        </pc:spChg>
        <pc:spChg chg="add mod">
          <ac:chgData name="Kulinich Bohdan" userId="48e65c9f34e137d0" providerId="LiveId" clId="{A76B27B7-C3E1-408B-8480-A895DBD41E70}" dt="2019-11-22T18:54:42.821" v="221" actId="1076"/>
          <ac:spMkLst>
            <pc:docMk/>
            <pc:sldMk cId="3564762036" sldId="319"/>
            <ac:spMk id="29" creationId="{4F79D201-B8EF-4D03-8942-69AFC9CF888C}"/>
          </ac:spMkLst>
        </pc:spChg>
        <pc:spChg chg="add mod">
          <ac:chgData name="Kulinich Bohdan" userId="48e65c9f34e137d0" providerId="LiveId" clId="{A76B27B7-C3E1-408B-8480-A895DBD41E70}" dt="2019-11-22T18:54:42.821" v="221" actId="1076"/>
          <ac:spMkLst>
            <pc:docMk/>
            <pc:sldMk cId="3564762036" sldId="319"/>
            <ac:spMk id="30" creationId="{E6E1CEF7-18C1-4F0B-AA1B-D2555FBFE42B}"/>
          </ac:spMkLst>
        </pc:spChg>
        <pc:spChg chg="add mod">
          <ac:chgData name="Kulinich Bohdan" userId="48e65c9f34e137d0" providerId="LiveId" clId="{A76B27B7-C3E1-408B-8480-A895DBD41E70}" dt="2019-11-22T19:04:44.294" v="369" actId="1076"/>
          <ac:spMkLst>
            <pc:docMk/>
            <pc:sldMk cId="3564762036" sldId="319"/>
            <ac:spMk id="31" creationId="{59C789D1-A53F-4AAA-A956-A145414991D9}"/>
          </ac:spMkLst>
        </pc:spChg>
        <pc:spChg chg="add mod">
          <ac:chgData name="Kulinich Bohdan" userId="48e65c9f34e137d0" providerId="LiveId" clId="{A76B27B7-C3E1-408B-8480-A895DBD41E70}" dt="2019-11-22T19:04:44.294" v="369" actId="1076"/>
          <ac:spMkLst>
            <pc:docMk/>
            <pc:sldMk cId="3564762036" sldId="319"/>
            <ac:spMk id="32" creationId="{945F0CAC-F7F5-4348-92FB-0B687F6573DC}"/>
          </ac:spMkLst>
        </pc:spChg>
        <pc:spChg chg="add mod">
          <ac:chgData name="Kulinich Bohdan" userId="48e65c9f34e137d0" providerId="LiveId" clId="{A76B27B7-C3E1-408B-8480-A895DBD41E70}" dt="2019-11-22T19:04:44.294" v="369" actId="1076"/>
          <ac:spMkLst>
            <pc:docMk/>
            <pc:sldMk cId="3564762036" sldId="319"/>
            <ac:spMk id="33" creationId="{D47695A7-3EEC-4BC8-8153-904224812F45}"/>
          </ac:spMkLst>
        </pc:spChg>
        <pc:spChg chg="add del mod">
          <ac:chgData name="Kulinich Bohdan" userId="48e65c9f34e137d0" providerId="LiveId" clId="{A76B27B7-C3E1-408B-8480-A895DBD41E70}" dt="2019-11-22T19:00:23.318" v="276" actId="478"/>
          <ac:spMkLst>
            <pc:docMk/>
            <pc:sldMk cId="3564762036" sldId="319"/>
            <ac:spMk id="34" creationId="{9726F893-0B79-4D8D-B55F-4AF35A926189}"/>
          </ac:spMkLst>
        </pc:spChg>
        <pc:spChg chg="add del mod">
          <ac:chgData name="Kulinich Bohdan" userId="48e65c9f34e137d0" providerId="LiveId" clId="{A76B27B7-C3E1-408B-8480-A895DBD41E70}" dt="2019-11-22T19:00:23.318" v="276" actId="478"/>
          <ac:spMkLst>
            <pc:docMk/>
            <pc:sldMk cId="3564762036" sldId="319"/>
            <ac:spMk id="35" creationId="{C3C3A6ED-4651-44B6-B9A6-6F62615434FF}"/>
          </ac:spMkLst>
        </pc:spChg>
        <pc:spChg chg="add del mod">
          <ac:chgData name="Kulinich Bohdan" userId="48e65c9f34e137d0" providerId="LiveId" clId="{A76B27B7-C3E1-408B-8480-A895DBD41E70}" dt="2019-11-22T19:00:23.318" v="276" actId="478"/>
          <ac:spMkLst>
            <pc:docMk/>
            <pc:sldMk cId="3564762036" sldId="319"/>
            <ac:spMk id="36" creationId="{F6194229-97BE-44A4-9B26-7C6755B515E5}"/>
          </ac:spMkLst>
        </pc:spChg>
        <pc:spChg chg="add del mod">
          <ac:chgData name="Kulinich Bohdan" userId="48e65c9f34e137d0" providerId="LiveId" clId="{A76B27B7-C3E1-408B-8480-A895DBD41E70}" dt="2019-11-22T18:58:03.695" v="223" actId="478"/>
          <ac:spMkLst>
            <pc:docMk/>
            <pc:sldMk cId="3564762036" sldId="319"/>
            <ac:spMk id="37" creationId="{3666DA3D-1FB1-47B9-ACB5-7BAEB7695153}"/>
          </ac:spMkLst>
        </pc:spChg>
        <pc:spChg chg="add del mod">
          <ac:chgData name="Kulinich Bohdan" userId="48e65c9f34e137d0" providerId="LiveId" clId="{A76B27B7-C3E1-408B-8480-A895DBD41E70}" dt="2019-11-22T18:58:04.295" v="224" actId="478"/>
          <ac:spMkLst>
            <pc:docMk/>
            <pc:sldMk cId="3564762036" sldId="319"/>
            <ac:spMk id="38" creationId="{31BEDF4C-EA7B-4104-8E5F-3C9525A0CDB1}"/>
          </ac:spMkLst>
        </pc:spChg>
        <pc:spChg chg="add del mod">
          <ac:chgData name="Kulinich Bohdan" userId="48e65c9f34e137d0" providerId="LiveId" clId="{A76B27B7-C3E1-408B-8480-A895DBD41E70}" dt="2019-11-22T18:58:04.760" v="225" actId="478"/>
          <ac:spMkLst>
            <pc:docMk/>
            <pc:sldMk cId="3564762036" sldId="319"/>
            <ac:spMk id="39" creationId="{70916328-3BD8-4FB3-896D-8CB36E23424B}"/>
          </ac:spMkLst>
        </pc:spChg>
        <pc:spChg chg="add del mod">
          <ac:chgData name="Kulinich Bohdan" userId="48e65c9f34e137d0" providerId="LiveId" clId="{A76B27B7-C3E1-408B-8480-A895DBD41E70}" dt="2019-11-22T18:58:05.275" v="226" actId="478"/>
          <ac:spMkLst>
            <pc:docMk/>
            <pc:sldMk cId="3564762036" sldId="319"/>
            <ac:spMk id="40" creationId="{56174F91-025F-47D4-A8AF-F09EE9C5737C}"/>
          </ac:spMkLst>
        </pc:spChg>
        <pc:spChg chg="add del mod">
          <ac:chgData name="Kulinich Bohdan" userId="48e65c9f34e137d0" providerId="LiveId" clId="{A76B27B7-C3E1-408B-8480-A895DBD41E70}" dt="2019-11-22T19:00:25.257" v="278" actId="478"/>
          <ac:spMkLst>
            <pc:docMk/>
            <pc:sldMk cId="3564762036" sldId="319"/>
            <ac:spMk id="41" creationId="{9A3E96FB-6852-4F3B-B1C5-B93F762B42D2}"/>
          </ac:spMkLst>
        </pc:spChg>
        <pc:spChg chg="add del mod">
          <ac:chgData name="Kulinich Bohdan" userId="48e65c9f34e137d0" providerId="LiveId" clId="{A76B27B7-C3E1-408B-8480-A895DBD41E70}" dt="2019-11-22T19:00:23.318" v="276" actId="478"/>
          <ac:spMkLst>
            <pc:docMk/>
            <pc:sldMk cId="3564762036" sldId="319"/>
            <ac:spMk id="42" creationId="{6B5D2B59-8950-469A-B6B1-56EAED0FB462}"/>
          </ac:spMkLst>
        </pc:spChg>
        <pc:spChg chg="add del mod">
          <ac:chgData name="Kulinich Bohdan" userId="48e65c9f34e137d0" providerId="LiveId" clId="{A76B27B7-C3E1-408B-8480-A895DBD41E70}" dt="2019-11-22T19:00:23.318" v="276" actId="478"/>
          <ac:spMkLst>
            <pc:docMk/>
            <pc:sldMk cId="3564762036" sldId="319"/>
            <ac:spMk id="43" creationId="{C64945C7-4D37-4DD9-997B-0FAC65BA8038}"/>
          </ac:spMkLst>
        </pc:spChg>
        <pc:spChg chg="add del mod">
          <ac:chgData name="Kulinich Bohdan" userId="48e65c9f34e137d0" providerId="LiveId" clId="{A76B27B7-C3E1-408B-8480-A895DBD41E70}" dt="2019-11-22T19:00:27.225" v="279" actId="478"/>
          <ac:spMkLst>
            <pc:docMk/>
            <pc:sldMk cId="3564762036" sldId="319"/>
            <ac:spMk id="44" creationId="{0AEEB5C4-F151-498A-83FD-7F49983A5F3B}"/>
          </ac:spMkLst>
        </pc:spChg>
        <pc:spChg chg="add mod">
          <ac:chgData name="Kulinich Bohdan" userId="48e65c9f34e137d0" providerId="LiveId" clId="{A76B27B7-C3E1-408B-8480-A895DBD41E70}" dt="2019-11-22T19:04:44.294" v="369" actId="1076"/>
          <ac:spMkLst>
            <pc:docMk/>
            <pc:sldMk cId="3564762036" sldId="319"/>
            <ac:spMk id="45" creationId="{D9C5C32B-96AE-4A28-B889-17CE2EDF9769}"/>
          </ac:spMkLst>
        </pc:spChg>
        <pc:spChg chg="add mod">
          <ac:chgData name="Kulinich Bohdan" userId="48e65c9f34e137d0" providerId="LiveId" clId="{A76B27B7-C3E1-408B-8480-A895DBD41E70}" dt="2019-11-22T19:04:38.987" v="368" actId="1076"/>
          <ac:spMkLst>
            <pc:docMk/>
            <pc:sldMk cId="3564762036" sldId="319"/>
            <ac:spMk id="46" creationId="{26DC9E9B-C497-4662-92A6-5E774A3967F9}"/>
          </ac:spMkLst>
        </pc:spChg>
        <pc:spChg chg="add mod">
          <ac:chgData name="Kulinich Bohdan" userId="48e65c9f34e137d0" providerId="LiveId" clId="{A76B27B7-C3E1-408B-8480-A895DBD41E70}" dt="2019-11-22T19:01:25.811" v="312" actId="20577"/>
          <ac:spMkLst>
            <pc:docMk/>
            <pc:sldMk cId="3564762036" sldId="319"/>
            <ac:spMk id="47" creationId="{9C57377D-C042-4A61-BFC9-049BF9704029}"/>
          </ac:spMkLst>
        </pc:spChg>
        <pc:spChg chg="add mod">
          <ac:chgData name="Kulinich Bohdan" userId="48e65c9f34e137d0" providerId="LiveId" clId="{A76B27B7-C3E1-408B-8480-A895DBD41E70}" dt="2019-11-22T19:25:29.402" v="463" actId="20577"/>
          <ac:spMkLst>
            <pc:docMk/>
            <pc:sldMk cId="3564762036" sldId="319"/>
            <ac:spMk id="48" creationId="{1C99A665-7440-4653-ADF7-0E7D52683B1E}"/>
          </ac:spMkLst>
        </pc:spChg>
        <pc:spChg chg="add mod">
          <ac:chgData name="Kulinich Bohdan" userId="48e65c9f34e137d0" providerId="LiveId" clId="{A76B27B7-C3E1-408B-8480-A895DBD41E70}" dt="2019-11-22T19:25:16.299" v="456" actId="1076"/>
          <ac:spMkLst>
            <pc:docMk/>
            <pc:sldMk cId="3564762036" sldId="319"/>
            <ac:spMk id="49" creationId="{27550AC9-3B4E-4C93-8853-7574B39731EF}"/>
          </ac:spMkLst>
        </pc:spChg>
        <pc:spChg chg="add mod">
          <ac:chgData name="Kulinich Bohdan" userId="48e65c9f34e137d0" providerId="LiveId" clId="{A76B27B7-C3E1-408B-8480-A895DBD41E70}" dt="2019-11-22T19:25:16.299" v="456" actId="1076"/>
          <ac:spMkLst>
            <pc:docMk/>
            <pc:sldMk cId="3564762036" sldId="319"/>
            <ac:spMk id="50" creationId="{7880D412-E249-43CF-A909-C2D9C4822688}"/>
          </ac:spMkLst>
        </pc:spChg>
        <pc:spChg chg="add mod">
          <ac:chgData name="Kulinich Bohdan" userId="48e65c9f34e137d0" providerId="LiveId" clId="{A76B27B7-C3E1-408B-8480-A895DBD41E70}" dt="2019-11-22T19:25:21.632" v="458" actId="20577"/>
          <ac:spMkLst>
            <pc:docMk/>
            <pc:sldMk cId="3564762036" sldId="319"/>
            <ac:spMk id="51" creationId="{1A8DB67F-EC6C-4F23-9F40-4CEA14DB9C2E}"/>
          </ac:spMkLst>
        </pc:spChg>
        <pc:spChg chg="add mod">
          <ac:chgData name="Kulinich Bohdan" userId="48e65c9f34e137d0" providerId="LiveId" clId="{A76B27B7-C3E1-408B-8480-A895DBD41E70}" dt="2019-11-22T19:27:54.134" v="481" actId="20577"/>
          <ac:spMkLst>
            <pc:docMk/>
            <pc:sldMk cId="3564762036" sldId="319"/>
            <ac:spMk id="52" creationId="{EB4CAE9C-3364-4EC1-BFF5-F09BCDC0131A}"/>
          </ac:spMkLst>
        </pc:spChg>
        <pc:picChg chg="add mod">
          <ac:chgData name="Kulinich Bohdan" userId="48e65c9f34e137d0" providerId="LiveId" clId="{A76B27B7-C3E1-408B-8480-A895DBD41E70}" dt="2019-11-22T19:04:38.987" v="368" actId="1076"/>
          <ac:picMkLst>
            <pc:docMk/>
            <pc:sldMk cId="3564762036" sldId="319"/>
            <ac:picMk id="3" creationId="{1DCD19DD-11B4-4692-891C-8871F16F05F6}"/>
          </ac:picMkLst>
        </pc:picChg>
        <pc:picChg chg="add mod">
          <ac:chgData name="Kulinich Bohdan" userId="48e65c9f34e137d0" providerId="LiveId" clId="{A76B27B7-C3E1-408B-8480-A895DBD41E70}" dt="2019-11-22T19:04:38.987" v="368" actId="1076"/>
          <ac:picMkLst>
            <pc:docMk/>
            <pc:sldMk cId="3564762036" sldId="319"/>
            <ac:picMk id="5" creationId="{298E4991-EBAD-492C-961B-B37F7C45A9CD}"/>
          </ac:picMkLst>
        </pc:picChg>
        <pc:picChg chg="add mod">
          <ac:chgData name="Kulinich Bohdan" userId="48e65c9f34e137d0" providerId="LiveId" clId="{A76B27B7-C3E1-408B-8480-A895DBD41E70}" dt="2019-11-22T19:04:38.987" v="368" actId="1076"/>
          <ac:picMkLst>
            <pc:docMk/>
            <pc:sldMk cId="3564762036" sldId="319"/>
            <ac:picMk id="7" creationId="{EA52157B-04B7-46CC-99DB-9C6E2B67416D}"/>
          </ac:picMkLst>
        </pc:picChg>
        <pc:picChg chg="add mod">
          <ac:chgData name="Kulinich Bohdan" userId="48e65c9f34e137d0" providerId="LiveId" clId="{A76B27B7-C3E1-408B-8480-A895DBD41E70}" dt="2019-11-22T19:04:38.987" v="368" actId="1076"/>
          <ac:picMkLst>
            <pc:docMk/>
            <pc:sldMk cId="3564762036" sldId="319"/>
            <ac:picMk id="9" creationId="{96A51CD8-538D-4A1D-8427-F20172B8434B}"/>
          </ac:picMkLst>
        </pc:picChg>
        <pc:picChg chg="add del mod">
          <ac:chgData name="Kulinich Bohdan" userId="48e65c9f34e137d0" providerId="LiveId" clId="{A76B27B7-C3E1-408B-8480-A895DBD41E70}" dt="2019-11-22T18:51:19.346" v="193" actId="478"/>
          <ac:picMkLst>
            <pc:docMk/>
            <pc:sldMk cId="3564762036" sldId="319"/>
            <ac:picMk id="16" creationId="{78D4D2B9-88C3-4B8B-9403-04EAEA9E4EC1}"/>
          </ac:picMkLst>
        </pc:picChg>
        <pc:picChg chg="add del mod">
          <ac:chgData name="Kulinich Bohdan" userId="48e65c9f34e137d0" providerId="LiveId" clId="{A76B27B7-C3E1-408B-8480-A895DBD41E70}" dt="2019-11-22T18:51:19.899" v="194" actId="478"/>
          <ac:picMkLst>
            <pc:docMk/>
            <pc:sldMk cId="3564762036" sldId="319"/>
            <ac:picMk id="17" creationId="{DD2F7B92-24CC-48EC-B8C2-2FB0B01059B3}"/>
          </ac:picMkLst>
        </pc:picChg>
        <pc:picChg chg="add del mod">
          <ac:chgData name="Kulinich Bohdan" userId="48e65c9f34e137d0" providerId="LiveId" clId="{A76B27B7-C3E1-408B-8480-A895DBD41E70}" dt="2019-11-22T18:51:18.818" v="192" actId="478"/>
          <ac:picMkLst>
            <pc:docMk/>
            <pc:sldMk cId="3564762036" sldId="319"/>
            <ac:picMk id="18" creationId="{DDCE9B96-00D7-48E0-9A90-98FB6E95B6C0}"/>
          </ac:picMkLst>
        </pc:picChg>
        <pc:picChg chg="add del mod">
          <ac:chgData name="Kulinich Bohdan" userId="48e65c9f34e137d0" providerId="LiveId" clId="{A76B27B7-C3E1-408B-8480-A895DBD41E70}" dt="2019-11-22T18:51:17.835" v="191" actId="478"/>
          <ac:picMkLst>
            <pc:docMk/>
            <pc:sldMk cId="3564762036" sldId="319"/>
            <ac:picMk id="19" creationId="{3903E7B2-2C25-4D94-87EA-88569CEFFB20}"/>
          </ac:picMkLst>
        </pc:picChg>
      </pc:sldChg>
      <pc:sldChg chg="addSp delSp modSp add del modTransition delAnim modAnim">
        <pc:chgData name="Kulinich Bohdan" userId="48e65c9f34e137d0" providerId="LiveId" clId="{A76B27B7-C3E1-408B-8480-A895DBD41E70}" dt="2019-11-24T16:42:51.849" v="758" actId="2696"/>
        <pc:sldMkLst>
          <pc:docMk/>
          <pc:sldMk cId="1647193967" sldId="320"/>
        </pc:sldMkLst>
        <pc:spChg chg="del">
          <ac:chgData name="Kulinich Bohdan" userId="48e65c9f34e137d0" providerId="LiveId" clId="{A76B27B7-C3E1-408B-8480-A895DBD41E70}" dt="2019-11-22T19:29:10.429" v="498" actId="478"/>
          <ac:spMkLst>
            <pc:docMk/>
            <pc:sldMk cId="1647193967" sldId="320"/>
            <ac:spMk id="12" creationId="{52E38C95-1B63-439B-85E3-C58AF4DA6239}"/>
          </ac:spMkLst>
        </pc:spChg>
        <pc:spChg chg="del">
          <ac:chgData name="Kulinich Bohdan" userId="48e65c9f34e137d0" providerId="LiveId" clId="{A76B27B7-C3E1-408B-8480-A895DBD41E70}" dt="2019-11-22T19:29:08.897" v="497" actId="478"/>
          <ac:spMkLst>
            <pc:docMk/>
            <pc:sldMk cId="1647193967" sldId="320"/>
            <ac:spMk id="14" creationId="{04807DFF-3C12-4A83-AFB1-58E344916464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19" creationId="{7A41BB43-5402-4396-99CE-5BFEED753C09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20" creationId="{7EF4C1D0-A991-47BB-9B5B-0DEE31B4284C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21" creationId="{98A83B98-93A7-4F8A-8EF7-7B2D9E965644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22" creationId="{39624362-68D3-4505-B033-EF31E077D5FC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23" creationId="{742EBEDE-B2F8-4770-8143-B8DA83B8C38A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24" creationId="{4BD8E5A5-9264-4CEB-90AE-72EEC0ACCE11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25" creationId="{33DC2F3E-6C09-492E-BCD9-19462DECBC66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26" creationId="{8981F7AB-BCDE-4C33-8D3F-DB9E5B87CB5D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27" creationId="{F26C7FF9-4F81-49FE-82F1-456643AAFE72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28" creationId="{A7B2BEEB-AB7E-40D4-B439-6612F863A7DE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29" creationId="{0793812C-0DD3-4037-9BB5-9EF5ABF0E692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30" creationId="{75F343AB-827B-4FF1-BCEA-07A5C3535367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31" creationId="{AE7BCA46-0386-4131-9B01-E9F1D070910C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32" creationId="{961402BC-B826-48F0-A705-3A31DB717B3D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33" creationId="{A17E20D7-EA00-4C6E-A438-F96D2CB8B8D8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34" creationId="{BAE465D3-BA13-4DAA-B5B1-A6E08447963F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35" creationId="{A15F7707-FC46-4BEB-9AEC-AE6C6E51A4AC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36" creationId="{AACB9F3C-E343-4F14-9A46-0DA23828D568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37" creationId="{7E975A64-2994-474C-976E-4969BB8DAE77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38" creationId="{52602A93-05F0-496F-8D65-5F9D5F0B1502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39" creationId="{0CA4623E-940D-4B7F-B9F9-0741C9CF0CA0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40" creationId="{D1D34482-1CA5-4F8A-BD13-F77CB85B2558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41" creationId="{C3C6E8E1-BC67-4EBA-88ED-E0D6B6C49F7A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42" creationId="{D56EBCDE-03B8-43F2-B247-69CDBA1C7709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43" creationId="{93E283C7-1411-4CB8-9A54-6EF3597BDCD4}"/>
          </ac:spMkLst>
        </pc:spChg>
        <pc:spChg chg="add">
          <ac:chgData name="Kulinich Bohdan" userId="48e65c9f34e137d0" providerId="LiveId" clId="{A76B27B7-C3E1-408B-8480-A895DBD41E70}" dt="2019-11-22T19:29:24.390" v="501"/>
          <ac:spMkLst>
            <pc:docMk/>
            <pc:sldMk cId="1647193967" sldId="320"/>
            <ac:spMk id="44" creationId="{DDB3FB07-5F0D-4878-92B8-641C5D22B030}"/>
          </ac:spMkLst>
        </pc:spChg>
        <pc:spChg chg="add mod">
          <ac:chgData name="Kulinich Bohdan" userId="48e65c9f34e137d0" providerId="LiveId" clId="{A76B27B7-C3E1-408B-8480-A895DBD41E70}" dt="2019-11-22T19:40:34.264" v="555" actId="20577"/>
          <ac:spMkLst>
            <pc:docMk/>
            <pc:sldMk cId="1647193967" sldId="320"/>
            <ac:spMk id="45" creationId="{15194D48-F7B4-4975-BEE5-FDF04412B3D1}"/>
          </ac:spMkLst>
        </pc:spChg>
        <pc:spChg chg="add del mod">
          <ac:chgData name="Kulinich Bohdan" userId="48e65c9f34e137d0" providerId="LiveId" clId="{A76B27B7-C3E1-408B-8480-A895DBD41E70}" dt="2019-11-22T19:43:24.362" v="572" actId="478"/>
          <ac:spMkLst>
            <pc:docMk/>
            <pc:sldMk cId="1647193967" sldId="320"/>
            <ac:spMk id="46" creationId="{F9D68B38-5C63-423E-AFF8-162340214550}"/>
          </ac:spMkLst>
        </pc:spChg>
        <pc:spChg chg="add del mod">
          <ac:chgData name="Kulinich Bohdan" userId="48e65c9f34e137d0" providerId="LiveId" clId="{A76B27B7-C3E1-408B-8480-A895DBD41E70}" dt="2019-11-22T19:43:24.362" v="572" actId="478"/>
          <ac:spMkLst>
            <pc:docMk/>
            <pc:sldMk cId="1647193967" sldId="320"/>
            <ac:spMk id="47" creationId="{4567FC55-FA51-495F-ACBA-91015BE1F6DF}"/>
          </ac:spMkLst>
        </pc:spChg>
        <pc:spChg chg="add del mod">
          <ac:chgData name="Kulinich Bohdan" userId="48e65c9f34e137d0" providerId="LiveId" clId="{A76B27B7-C3E1-408B-8480-A895DBD41E70}" dt="2019-11-22T19:44:38.727" v="613" actId="478"/>
          <ac:spMkLst>
            <pc:docMk/>
            <pc:sldMk cId="1647193967" sldId="320"/>
            <ac:spMk id="48" creationId="{82BEA20A-A9A2-4E28-B7A9-507E5ACECC97}"/>
          </ac:spMkLst>
        </pc:spChg>
        <pc:spChg chg="add del mod">
          <ac:chgData name="Kulinich Bohdan" userId="48e65c9f34e137d0" providerId="LiveId" clId="{A76B27B7-C3E1-408B-8480-A895DBD41E70}" dt="2019-11-22T19:44:38.727" v="613" actId="478"/>
          <ac:spMkLst>
            <pc:docMk/>
            <pc:sldMk cId="1647193967" sldId="320"/>
            <ac:spMk id="49" creationId="{C9B60A6A-5F61-4622-B5FF-74AF1B898400}"/>
          </ac:spMkLst>
        </pc:spChg>
        <pc:spChg chg="add mod">
          <ac:chgData name="Kulinich Bohdan" userId="48e65c9f34e137d0" providerId="LiveId" clId="{A76B27B7-C3E1-408B-8480-A895DBD41E70}" dt="2019-11-22T19:46:17.118" v="629" actId="1076"/>
          <ac:spMkLst>
            <pc:docMk/>
            <pc:sldMk cId="1647193967" sldId="320"/>
            <ac:spMk id="50" creationId="{967347CA-CA55-44C3-8BC5-B138E73D9345}"/>
          </ac:spMkLst>
        </pc:spChg>
        <pc:spChg chg="add mod">
          <ac:chgData name="Kulinich Bohdan" userId="48e65c9f34e137d0" providerId="LiveId" clId="{A76B27B7-C3E1-408B-8480-A895DBD41E70}" dt="2019-11-22T19:46:17.118" v="629" actId="1076"/>
          <ac:spMkLst>
            <pc:docMk/>
            <pc:sldMk cId="1647193967" sldId="320"/>
            <ac:spMk id="51" creationId="{4D221654-6946-4EE3-A542-E957A02EBA94}"/>
          </ac:spMkLst>
        </pc:spChg>
        <pc:spChg chg="add mod">
          <ac:chgData name="Kulinich Bohdan" userId="48e65c9f34e137d0" providerId="LiveId" clId="{A76B27B7-C3E1-408B-8480-A895DBD41E70}" dt="2019-11-22T19:46:17.118" v="629" actId="1076"/>
          <ac:spMkLst>
            <pc:docMk/>
            <pc:sldMk cId="1647193967" sldId="320"/>
            <ac:spMk id="52" creationId="{0B988468-788D-47E6-9E8D-87E69467E8DE}"/>
          </ac:spMkLst>
        </pc:spChg>
        <pc:spChg chg="add mod">
          <ac:chgData name="Kulinich Bohdan" userId="48e65c9f34e137d0" providerId="LiveId" clId="{A76B27B7-C3E1-408B-8480-A895DBD41E70}" dt="2019-11-22T19:46:17.118" v="629" actId="1076"/>
          <ac:spMkLst>
            <pc:docMk/>
            <pc:sldMk cId="1647193967" sldId="320"/>
            <ac:spMk id="53" creationId="{D2FB5FF3-5BBC-48A2-BF8C-E6EFDF732499}"/>
          </ac:spMkLst>
        </pc:spChg>
        <pc:spChg chg="del">
          <ac:chgData name="Kulinich Bohdan" userId="48e65c9f34e137d0" providerId="LiveId" clId="{A76B27B7-C3E1-408B-8480-A895DBD41E70}" dt="2019-11-22T19:29:08.897" v="497" actId="478"/>
          <ac:spMkLst>
            <pc:docMk/>
            <pc:sldMk cId="1647193967" sldId="320"/>
            <ac:spMk id="67" creationId="{38AAF53C-88CA-48D1-AB32-13008884ED0A}"/>
          </ac:spMkLst>
        </pc:spChg>
        <pc:spChg chg="del">
          <ac:chgData name="Kulinich Bohdan" userId="48e65c9f34e137d0" providerId="LiveId" clId="{A76B27B7-C3E1-408B-8480-A895DBD41E70}" dt="2019-11-22T19:29:08.897" v="497" actId="478"/>
          <ac:spMkLst>
            <pc:docMk/>
            <pc:sldMk cId="1647193967" sldId="320"/>
            <ac:spMk id="69" creationId="{6DC4B464-D7D4-4404-B699-1F46780A94DC}"/>
          </ac:spMkLst>
        </pc:spChg>
        <pc:spChg chg="del">
          <ac:chgData name="Kulinich Bohdan" userId="48e65c9f34e137d0" providerId="LiveId" clId="{A76B27B7-C3E1-408B-8480-A895DBD41E70}" dt="2019-11-22T19:29:08.897" v="497" actId="478"/>
          <ac:spMkLst>
            <pc:docMk/>
            <pc:sldMk cId="1647193967" sldId="320"/>
            <ac:spMk id="70" creationId="{312F426B-85E5-4BE1-BA58-57CDCA2DE58B}"/>
          </ac:spMkLst>
        </pc:spChg>
        <pc:spChg chg="del">
          <ac:chgData name="Kulinich Bohdan" userId="48e65c9f34e137d0" providerId="LiveId" clId="{A76B27B7-C3E1-408B-8480-A895DBD41E70}" dt="2019-11-22T19:29:08.897" v="497" actId="478"/>
          <ac:spMkLst>
            <pc:docMk/>
            <pc:sldMk cId="1647193967" sldId="320"/>
            <ac:spMk id="71" creationId="{320D2722-CBFD-4AC7-804B-2E4E8765276D}"/>
          </ac:spMkLst>
        </pc:spChg>
        <pc:spChg chg="del">
          <ac:chgData name="Kulinich Bohdan" userId="48e65c9f34e137d0" providerId="LiveId" clId="{A76B27B7-C3E1-408B-8480-A895DBD41E70}" dt="2019-11-22T19:29:08.897" v="497" actId="478"/>
          <ac:spMkLst>
            <pc:docMk/>
            <pc:sldMk cId="1647193967" sldId="320"/>
            <ac:spMk id="72" creationId="{8C9E2702-978F-4BFD-944A-9214E426787A}"/>
          </ac:spMkLst>
        </pc:spChg>
        <pc:spChg chg="del">
          <ac:chgData name="Kulinich Bohdan" userId="48e65c9f34e137d0" providerId="LiveId" clId="{A76B27B7-C3E1-408B-8480-A895DBD41E70}" dt="2019-11-22T19:29:08.897" v="497" actId="478"/>
          <ac:spMkLst>
            <pc:docMk/>
            <pc:sldMk cId="1647193967" sldId="320"/>
            <ac:spMk id="73" creationId="{2E939463-3BA1-4AC8-BD71-92C4F561C7E7}"/>
          </ac:spMkLst>
        </pc:spChg>
        <pc:spChg chg="del">
          <ac:chgData name="Kulinich Bohdan" userId="48e65c9f34e137d0" providerId="LiveId" clId="{A76B27B7-C3E1-408B-8480-A895DBD41E70}" dt="2019-11-22T19:29:08.897" v="497" actId="478"/>
          <ac:spMkLst>
            <pc:docMk/>
            <pc:sldMk cId="1647193967" sldId="320"/>
            <ac:spMk id="74" creationId="{C5CBB86F-37A8-4D5B-ADBF-D1CDBA7C6815}"/>
          </ac:spMkLst>
        </pc:spChg>
        <pc:picChg chg="del">
          <ac:chgData name="Kulinich Bohdan" userId="48e65c9f34e137d0" providerId="LiveId" clId="{A76B27B7-C3E1-408B-8480-A895DBD41E70}" dt="2019-11-22T19:29:07.568" v="496" actId="478"/>
          <ac:picMkLst>
            <pc:docMk/>
            <pc:sldMk cId="1647193967" sldId="320"/>
            <ac:picMk id="7" creationId="{BD2ED7DC-181A-4DE1-8385-A3E8E7FE0575}"/>
          </ac:picMkLst>
        </pc:picChg>
        <pc:picChg chg="add">
          <ac:chgData name="Kulinich Bohdan" userId="48e65c9f34e137d0" providerId="LiveId" clId="{A76B27B7-C3E1-408B-8480-A895DBD41E70}" dt="2019-11-22T19:29:24.390" v="501"/>
          <ac:picMkLst>
            <pc:docMk/>
            <pc:sldMk cId="1647193967" sldId="320"/>
            <ac:picMk id="15" creationId="{C8FAD26C-72C3-47B1-A68C-883F6168C4D3}"/>
          </ac:picMkLst>
        </pc:picChg>
        <pc:picChg chg="add">
          <ac:chgData name="Kulinich Bohdan" userId="48e65c9f34e137d0" providerId="LiveId" clId="{A76B27B7-C3E1-408B-8480-A895DBD41E70}" dt="2019-11-22T19:29:24.390" v="501"/>
          <ac:picMkLst>
            <pc:docMk/>
            <pc:sldMk cId="1647193967" sldId="320"/>
            <ac:picMk id="16" creationId="{A93FC3EF-7E60-42A5-A4B3-57F045D3CB4B}"/>
          </ac:picMkLst>
        </pc:picChg>
        <pc:picChg chg="add">
          <ac:chgData name="Kulinich Bohdan" userId="48e65c9f34e137d0" providerId="LiveId" clId="{A76B27B7-C3E1-408B-8480-A895DBD41E70}" dt="2019-11-22T19:29:24.390" v="501"/>
          <ac:picMkLst>
            <pc:docMk/>
            <pc:sldMk cId="1647193967" sldId="320"/>
            <ac:picMk id="17" creationId="{EB72797D-B905-484B-8F13-90CB4227C221}"/>
          </ac:picMkLst>
        </pc:picChg>
        <pc:picChg chg="add">
          <ac:chgData name="Kulinich Bohdan" userId="48e65c9f34e137d0" providerId="LiveId" clId="{A76B27B7-C3E1-408B-8480-A895DBD41E70}" dt="2019-11-22T19:29:24.390" v="501"/>
          <ac:picMkLst>
            <pc:docMk/>
            <pc:sldMk cId="1647193967" sldId="320"/>
            <ac:picMk id="18" creationId="{179FA2FC-B818-4DF3-8030-6AFE13977643}"/>
          </ac:picMkLst>
        </pc:picChg>
        <pc:picChg chg="del">
          <ac:chgData name="Kulinich Bohdan" userId="48e65c9f34e137d0" providerId="LiveId" clId="{A76B27B7-C3E1-408B-8480-A895DBD41E70}" dt="2019-11-22T19:29:10.429" v="498" actId="478"/>
          <ac:picMkLst>
            <pc:docMk/>
            <pc:sldMk cId="1647193967" sldId="320"/>
            <ac:picMk id="66" creationId="{E922B2DE-5387-485A-9B50-9CEC4240AFC9}"/>
          </ac:picMkLst>
        </pc:picChg>
      </pc:sldChg>
      <pc:sldChg chg="addSp delSp add del addAnim delAnim">
        <pc:chgData name="Kulinich Bohdan" userId="48e65c9f34e137d0" providerId="LiveId" clId="{A76B27B7-C3E1-408B-8480-A895DBD41E70}" dt="2019-11-22T19:28:58.774" v="493"/>
        <pc:sldMkLst>
          <pc:docMk/>
          <pc:sldMk cId="3169534219" sldId="320"/>
        </pc:sldMkLst>
        <pc:spChg chg="add del">
          <ac:chgData name="Kulinich Bohdan" userId="48e65c9f34e137d0" providerId="LiveId" clId="{A76B27B7-C3E1-408B-8480-A895DBD41E70}" dt="2019-11-22T19:28:54.617" v="490" actId="478"/>
          <ac:spMkLst>
            <pc:docMk/>
            <pc:sldMk cId="3169534219" sldId="320"/>
            <ac:spMk id="12" creationId="{52E38C95-1B63-439B-85E3-C58AF4DA6239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14" creationId="{04807DFF-3C12-4A83-AFB1-58E344916464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19" creationId="{489EBB48-9309-4979-8DDE-4FB8CD37D57A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20" creationId="{802FEEDC-7EAB-4179-A55C-E3C690D26952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21" creationId="{0AD9DC73-231A-443A-9A39-752C44573555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22" creationId="{F7144431-C834-4B2D-BE01-CF5791CC78A4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23" creationId="{74B66861-5307-4E16-AC9C-9E4A66A458C3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24" creationId="{CB5584F8-9493-4B74-9C27-760E8F7BC3F9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25" creationId="{F732470E-E056-4B5E-BEEE-132541F20B3E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26" creationId="{927C727B-D0CD-4281-BAF4-CC06166B7F7E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27" creationId="{D6113DCA-2FB0-49F9-BC8B-CF66BC7BE2ED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28" creationId="{86397F70-280C-4D06-A8A9-7CA0A45C10A3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29" creationId="{359FBF0C-4F3C-4DEC-BD5C-8212981AB343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30" creationId="{57BE46E8-B610-4C74-B2E8-FECEE87F553B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31" creationId="{A04DF212-5BBC-4997-A863-568C66351398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32" creationId="{C91E6765-8546-4AAE-8DC8-DEF044E85D18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33" creationId="{359D3FCA-3DDE-41C6-8901-7CF38150291C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34" creationId="{C6D349F0-2D86-4A8E-9805-2D623D267A41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35" creationId="{984DBA6E-2329-4A7E-8BD8-053B73A12252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36" creationId="{41FC889E-F908-4AB1-98E0-7222D147B6E1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37" creationId="{320F8C01-E98C-4191-BDEB-72A5D4DEEC51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38" creationId="{7FEDE00B-FB62-47DB-82DA-DB09DAF9A457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39" creationId="{23259D80-2FA5-4AF1-A2D3-BB36F7294E93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40" creationId="{E92BC81A-E2E2-4AC6-92A5-51EE087CA5FA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41" creationId="{70D5956A-60FA-470E-8824-683923E03C78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42" creationId="{0CEA11F9-7873-4EF0-84C9-D119E5DCE1A6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43" creationId="{E38DB3B7-E710-4202-AA26-67BEAB39888F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44" creationId="{32898556-417D-4306-A951-96A13E734C73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45" creationId="{AF6AF60C-8E3C-467A-A2DC-C80C466DAECE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67" creationId="{38AAF53C-88CA-48D1-AB32-13008884ED0A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69" creationId="{6DC4B464-D7D4-4404-B699-1F46780A94DC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70" creationId="{312F426B-85E5-4BE1-BA58-57CDCA2DE58B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71" creationId="{320D2722-CBFD-4AC7-804B-2E4E8765276D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72" creationId="{8C9E2702-978F-4BFD-944A-9214E426787A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73" creationId="{2E939463-3BA1-4AC8-BD71-92C4F561C7E7}"/>
          </ac:spMkLst>
        </pc:spChg>
        <pc:spChg chg="add del">
          <ac:chgData name="Kulinich Bohdan" userId="48e65c9f34e137d0" providerId="LiveId" clId="{A76B27B7-C3E1-408B-8480-A895DBD41E70}" dt="2019-11-22T19:28:56.024" v="491" actId="478"/>
          <ac:spMkLst>
            <pc:docMk/>
            <pc:sldMk cId="3169534219" sldId="320"/>
            <ac:spMk id="74" creationId="{C5CBB86F-37A8-4D5B-ADBF-D1CDBA7C6815}"/>
          </ac:spMkLst>
        </pc:spChg>
        <pc:picChg chg="add del">
          <ac:chgData name="Kulinich Bohdan" userId="48e65c9f34e137d0" providerId="LiveId" clId="{A76B27B7-C3E1-408B-8480-A895DBD41E70}" dt="2019-11-22T19:28:57.772" v="492" actId="478"/>
          <ac:picMkLst>
            <pc:docMk/>
            <pc:sldMk cId="3169534219" sldId="320"/>
            <ac:picMk id="7" creationId="{BD2ED7DC-181A-4DE1-8385-A3E8E7FE0575}"/>
          </ac:picMkLst>
        </pc:picChg>
        <pc:picChg chg="add del">
          <ac:chgData name="Kulinich Bohdan" userId="48e65c9f34e137d0" providerId="LiveId" clId="{A76B27B7-C3E1-408B-8480-A895DBD41E70}" dt="2019-11-22T19:28:56.024" v="491" actId="478"/>
          <ac:picMkLst>
            <pc:docMk/>
            <pc:sldMk cId="3169534219" sldId="320"/>
            <ac:picMk id="15" creationId="{CFC43A69-E1C2-49A7-8C4E-8516167A9BD7}"/>
          </ac:picMkLst>
        </pc:picChg>
        <pc:picChg chg="add del">
          <ac:chgData name="Kulinich Bohdan" userId="48e65c9f34e137d0" providerId="LiveId" clId="{A76B27B7-C3E1-408B-8480-A895DBD41E70}" dt="2019-11-22T19:28:56.024" v="491" actId="478"/>
          <ac:picMkLst>
            <pc:docMk/>
            <pc:sldMk cId="3169534219" sldId="320"/>
            <ac:picMk id="16" creationId="{E5FD9220-F525-4527-AE67-D0BAC405358C}"/>
          </ac:picMkLst>
        </pc:picChg>
        <pc:picChg chg="add del">
          <ac:chgData name="Kulinich Bohdan" userId="48e65c9f34e137d0" providerId="LiveId" clId="{A76B27B7-C3E1-408B-8480-A895DBD41E70}" dt="2019-11-22T19:28:56.024" v="491" actId="478"/>
          <ac:picMkLst>
            <pc:docMk/>
            <pc:sldMk cId="3169534219" sldId="320"/>
            <ac:picMk id="17" creationId="{26843B7C-9D4A-4DF1-A7E1-084DAC5EBA9E}"/>
          </ac:picMkLst>
        </pc:picChg>
        <pc:picChg chg="add del">
          <ac:chgData name="Kulinich Bohdan" userId="48e65c9f34e137d0" providerId="LiveId" clId="{A76B27B7-C3E1-408B-8480-A895DBD41E70}" dt="2019-11-22T19:28:56.024" v="491" actId="478"/>
          <ac:picMkLst>
            <pc:docMk/>
            <pc:sldMk cId="3169534219" sldId="320"/>
            <ac:picMk id="18" creationId="{67AA1D48-057A-43F3-80F7-CEFA0B04BC27}"/>
          </ac:picMkLst>
        </pc:picChg>
        <pc:picChg chg="add del">
          <ac:chgData name="Kulinich Bohdan" userId="48e65c9f34e137d0" providerId="LiveId" clId="{A76B27B7-C3E1-408B-8480-A895DBD41E70}" dt="2019-11-22T19:28:56.024" v="491" actId="478"/>
          <ac:picMkLst>
            <pc:docMk/>
            <pc:sldMk cId="3169534219" sldId="320"/>
            <ac:picMk id="66" creationId="{E922B2DE-5387-485A-9B50-9CEC4240AFC9}"/>
          </ac:picMkLst>
        </pc:picChg>
      </pc:sldChg>
      <pc:sldChg chg="addSp delSp modSp add">
        <pc:chgData name="Kulinich Bohdan" userId="48e65c9f34e137d0" providerId="LiveId" clId="{A76B27B7-C3E1-408B-8480-A895DBD41E70}" dt="2019-11-22T19:55:33.954" v="757" actId="207"/>
        <pc:sldMkLst>
          <pc:docMk/>
          <pc:sldMk cId="3577488535" sldId="321"/>
        </pc:sldMkLst>
        <pc:spChg chg="add mod">
          <ac:chgData name="Kulinich Bohdan" userId="48e65c9f34e137d0" providerId="LiveId" clId="{A76B27B7-C3E1-408B-8480-A895DBD41E70}" dt="2019-11-22T19:43:31.412" v="574" actId="14100"/>
          <ac:spMkLst>
            <pc:docMk/>
            <pc:sldMk cId="3577488535" sldId="321"/>
            <ac:spMk id="2" creationId="{2F601942-8957-4D11-9F23-5D16175C0A90}"/>
          </ac:spMkLst>
        </pc:spChg>
        <pc:spChg chg="add del mod">
          <ac:chgData name="Kulinich Bohdan" userId="48e65c9f34e137d0" providerId="LiveId" clId="{A76B27B7-C3E1-408B-8480-A895DBD41E70}" dt="2019-11-22T19:43:26.711" v="573" actId="478"/>
          <ac:spMkLst>
            <pc:docMk/>
            <pc:sldMk cId="3577488535" sldId="321"/>
            <ac:spMk id="3" creationId="{F978EC61-E657-4EA7-B766-FFD35F245C39}"/>
          </ac:spMkLst>
        </pc:spChg>
        <pc:spChg chg="add mod">
          <ac:chgData name="Kulinich Bohdan" userId="48e65c9f34e137d0" providerId="LiveId" clId="{A76B27B7-C3E1-408B-8480-A895DBD41E70}" dt="2019-11-22T19:44:12.267" v="610" actId="1076"/>
          <ac:spMkLst>
            <pc:docMk/>
            <pc:sldMk cId="3577488535" sldId="321"/>
            <ac:spMk id="4" creationId="{707BCC5C-099E-406C-82A1-6C4B38D2CC95}"/>
          </ac:spMkLst>
        </pc:spChg>
        <pc:spChg chg="add mod">
          <ac:chgData name="Kulinich Bohdan" userId="48e65c9f34e137d0" providerId="LiveId" clId="{A76B27B7-C3E1-408B-8480-A895DBD41E70}" dt="2019-11-22T19:55:33.954" v="757" actId="207"/>
          <ac:spMkLst>
            <pc:docMk/>
            <pc:sldMk cId="3577488535" sldId="321"/>
            <ac:spMk id="5" creationId="{757F9608-F007-47AE-B874-6F22647AFF49}"/>
          </ac:spMkLst>
        </pc:spChg>
      </pc:sldChg>
      <pc:sldChg chg="add del">
        <pc:chgData name="Kulinich Bohdan" userId="48e65c9f34e137d0" providerId="LiveId" clId="{A76B27B7-C3E1-408B-8480-A895DBD41E70}" dt="2019-11-22T19:28:54.200" v="489"/>
        <pc:sldMkLst>
          <pc:docMk/>
          <pc:sldMk cId="3925440079" sldId="321"/>
        </pc:sldMkLst>
      </pc:sldChg>
      <pc:sldChg chg="del">
        <pc:chgData name="Kulinich Bohdan" userId="48e65c9f34e137d0" providerId="LiveId" clId="{A76B27B7-C3E1-408B-8480-A895DBD41E70}" dt="2019-11-24T16:42:52.919" v="759" actId="2696"/>
        <pc:sldMkLst>
          <pc:docMk/>
          <pc:sldMk cId="3537901503" sldId="322"/>
        </pc:sldMkLst>
      </pc:sldChg>
      <pc:sldChg chg="addSp delSp modSp delAnim modAnim">
        <pc:chgData name="Kulinich Bohdan" userId="48e65c9f34e137d0" providerId="LiveId" clId="{A76B27B7-C3E1-408B-8480-A895DBD41E70}" dt="2019-11-24T18:38:41.436" v="1625" actId="478"/>
        <pc:sldMkLst>
          <pc:docMk/>
          <pc:sldMk cId="366283564" sldId="324"/>
        </pc:sldMkLst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2" creationId="{368E66BF-44F5-4A71-A98E-2BA18C416BF6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3" creationId="{82DC0566-6FCC-49C9-942A-D93FCF30B2D4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4" creationId="{073124E4-4044-4E7C-95EC-FC17AB39D791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5" creationId="{AE3087BA-3EB9-41B9-B8EB-0660D0DD384B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6" creationId="{A011DF69-3051-40E7-85A3-E1BE0FD6F2A5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7" creationId="{232EE957-D0E3-4664-B30C-5EFEFED1537C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8" creationId="{700F6544-102F-4463-9ED9-F49FFB9FB295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9" creationId="{7A9DDB56-EDE7-44FC-A17F-51671CCE220E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10" creationId="{94401AE8-E877-4DC1-9DF9-5B1EDDF6478F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11" creationId="{DA945445-36DB-4348-A55E-64EBD247973C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12" creationId="{78910B58-4B55-4F4D-9615-4472C72B7B35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13" creationId="{64F96278-BE7D-49AA-9541-6EA0303BA20C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14" creationId="{1750B553-C032-4711-8F1F-FD9597C6530C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15" creationId="{51388A93-96B0-4F30-BB2F-D0C4B41CFA8A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16" creationId="{72DACED1-D4A8-44B5-9B23-F2DEE52F3994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17" creationId="{98883370-1555-4D04-8228-2BC16F9619FD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18" creationId="{1D8BEA29-F091-4EC0-BB56-908BFC0F70E8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19" creationId="{6CAE65DD-66A3-4063-A8A3-A15149A5F399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20" creationId="{D04857E6-94C7-4C07-BF36-92C9E4606C45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21" creationId="{FDC895EF-F4C1-4A2E-BA42-AFDF8658C881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22" creationId="{97DAB612-7776-4456-86D8-B4D566449F8A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23" creationId="{5A8F3FFC-092C-4E8D-B887-1527AB82EDC9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24" creationId="{4024FACC-18AD-47E8-9399-41B3CA1ABF7D}"/>
          </ac:picMkLst>
        </pc:picChg>
        <pc:picChg chg="add del mod">
          <ac:chgData name="Kulinich Bohdan" userId="48e65c9f34e137d0" providerId="LiveId" clId="{A76B27B7-C3E1-408B-8480-A895DBD41E70}" dt="2019-11-24T18:27:45.233" v="1539" actId="478"/>
          <ac:picMkLst>
            <pc:docMk/>
            <pc:sldMk cId="366283564" sldId="324"/>
            <ac:picMk id="25" creationId="{79084AE2-6A2A-4218-A0F4-B1A9170A0477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26" creationId="{DD9613FD-5448-4175-BA59-DCA5D3409CB8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27" creationId="{71426B59-936B-4A6F-930A-DD650060A587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28" creationId="{2A98BD58-3584-459C-BF03-73E0725BE3F1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29" creationId="{1EDD3443-3C02-4A92-BBD8-148B866CA610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30" creationId="{E2AAC1F4-3A6A-40A9-93DE-EF4DCDF9BAA0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31" creationId="{FBAECB1A-7707-4A6B-A8E6-F49ABFBEF284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32" creationId="{902E5971-EC83-46FA-9380-FF961CD3FECE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33" creationId="{20290C5B-580F-4B7C-A2BA-A84052A7A8C1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34" creationId="{C85813F0-DDCE-41CE-A6FD-7669B088CAC5}"/>
          </ac:picMkLst>
        </pc:picChg>
        <pc:picChg chg="add del">
          <ac:chgData name="Kulinich Bohdan" userId="48e65c9f34e137d0" providerId="LiveId" clId="{A76B27B7-C3E1-408B-8480-A895DBD41E70}" dt="2019-11-24T18:29:43.605" v="1568" actId="478"/>
          <ac:picMkLst>
            <pc:docMk/>
            <pc:sldMk cId="366283564" sldId="324"/>
            <ac:picMk id="35" creationId="{3C9CAA92-25EC-47F9-918F-4E78D7DDBE0F}"/>
          </ac:picMkLst>
        </pc:picChg>
        <pc:picChg chg="add del">
          <ac:chgData name="Kulinich Bohdan" userId="48e65c9f34e137d0" providerId="LiveId" clId="{A76B27B7-C3E1-408B-8480-A895DBD41E70}" dt="2019-11-24T18:29:43.605" v="1568" actId="478"/>
          <ac:picMkLst>
            <pc:docMk/>
            <pc:sldMk cId="366283564" sldId="324"/>
            <ac:picMk id="36" creationId="{07D71BA7-0D1A-45A5-9F8E-B62B3FDFB06B}"/>
          </ac:picMkLst>
        </pc:picChg>
        <pc:picChg chg="add del">
          <ac:chgData name="Kulinich Bohdan" userId="48e65c9f34e137d0" providerId="LiveId" clId="{A76B27B7-C3E1-408B-8480-A895DBD41E70}" dt="2019-11-24T18:29:43.605" v="1568" actId="478"/>
          <ac:picMkLst>
            <pc:docMk/>
            <pc:sldMk cId="366283564" sldId="324"/>
            <ac:picMk id="37" creationId="{48DA19C4-38F4-4D16-994A-B01602BEC444}"/>
          </ac:picMkLst>
        </pc:picChg>
        <pc:picChg chg="add del">
          <ac:chgData name="Kulinich Bohdan" userId="48e65c9f34e137d0" providerId="LiveId" clId="{A76B27B7-C3E1-408B-8480-A895DBD41E70}" dt="2019-11-24T18:29:43.605" v="1568" actId="478"/>
          <ac:picMkLst>
            <pc:docMk/>
            <pc:sldMk cId="366283564" sldId="324"/>
            <ac:picMk id="38" creationId="{0C2496EE-D886-4451-B6D9-74ADF690AB9C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39" creationId="{FF418A95-7AEE-4606-AEA2-392A18994906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40" creationId="{59110578-D3E2-42C6-8334-E14EE6B9DF84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41" creationId="{312EC39E-8247-401B-A9B1-BABBD63F00D9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42" creationId="{17E307B8-8910-4EED-B97E-D303F1C3CC79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43" creationId="{8F2C85B8-26A8-4AFE-8D0E-F917A22726FF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44" creationId="{9C675AEE-2F18-4919-8608-ADE84F7D5576}"/>
          </ac:picMkLst>
        </pc:picChg>
        <pc:picChg chg="add del mod">
          <ac:chgData name="Kulinich Bohdan" userId="48e65c9f34e137d0" providerId="LiveId" clId="{A76B27B7-C3E1-408B-8480-A895DBD41E70}" dt="2019-11-24T18:38:41.436" v="1625" actId="478"/>
          <ac:picMkLst>
            <pc:docMk/>
            <pc:sldMk cId="366283564" sldId="324"/>
            <ac:picMk id="45" creationId="{1339F426-3764-4122-AC96-6FD3585ED822}"/>
          </ac:picMkLst>
        </pc:picChg>
      </pc:sldChg>
      <pc:sldChg chg="addSp delSp modSp add delAnim modAnim">
        <pc:chgData name="Kulinich Bohdan" userId="48e65c9f34e137d0" providerId="LiveId" clId="{A76B27B7-C3E1-408B-8480-A895DBD41E70}" dt="2019-11-24T19:48:26.641" v="1703" actId="20577"/>
        <pc:sldMkLst>
          <pc:docMk/>
          <pc:sldMk cId="151926015" sldId="326"/>
        </pc:sldMkLst>
        <pc:spChg chg="mod">
          <ac:chgData name="Kulinich Bohdan" userId="48e65c9f34e137d0" providerId="LiveId" clId="{A76B27B7-C3E1-408B-8480-A895DBD41E70}" dt="2019-11-24T16:44:27.349" v="809" actId="20577"/>
          <ac:spMkLst>
            <pc:docMk/>
            <pc:sldMk cId="151926015" sldId="326"/>
            <ac:spMk id="4" creationId="{00000000-0000-0000-0000-000000000000}"/>
          </ac:spMkLst>
        </pc:spChg>
        <pc:spChg chg="del">
          <ac:chgData name="Kulinich Bohdan" userId="48e65c9f34e137d0" providerId="LiveId" clId="{A76B27B7-C3E1-408B-8480-A895DBD41E70}" dt="2019-11-24T16:44:43.129" v="810" actId="478"/>
          <ac:spMkLst>
            <pc:docMk/>
            <pc:sldMk cId="151926015" sldId="326"/>
            <ac:spMk id="7" creationId="{03CFA031-9690-4360-956A-AAFAEACB35D7}"/>
          </ac:spMkLst>
        </pc:spChg>
        <pc:spChg chg="add mod">
          <ac:chgData name="Kulinich Bohdan" userId="48e65c9f34e137d0" providerId="LiveId" clId="{A76B27B7-C3E1-408B-8480-A895DBD41E70}" dt="2019-11-24T17:17:28.609" v="1026" actId="14100"/>
          <ac:spMkLst>
            <pc:docMk/>
            <pc:sldMk cId="151926015" sldId="326"/>
            <ac:spMk id="21" creationId="{02962A7F-30C7-40F0-9B10-8F849723993C}"/>
          </ac:spMkLst>
        </pc:spChg>
        <pc:spChg chg="mod ord">
          <ac:chgData name="Kulinich Bohdan" userId="48e65c9f34e137d0" providerId="LiveId" clId="{A76B27B7-C3E1-408B-8480-A895DBD41E70}" dt="2019-11-24T19:48:26.641" v="1703" actId="20577"/>
          <ac:spMkLst>
            <pc:docMk/>
            <pc:sldMk cId="151926015" sldId="326"/>
            <ac:spMk id="26" creationId="{00000000-0000-0000-0000-000000000000}"/>
          </ac:spMkLst>
        </pc:spChg>
        <pc:spChg chg="add mod">
          <ac:chgData name="Kulinich Bohdan" userId="48e65c9f34e137d0" providerId="LiveId" clId="{A76B27B7-C3E1-408B-8480-A895DBD41E70}" dt="2019-11-24T17:17:44.569" v="1032" actId="14100"/>
          <ac:spMkLst>
            <pc:docMk/>
            <pc:sldMk cId="151926015" sldId="326"/>
            <ac:spMk id="42" creationId="{0BE2DA47-DCEB-43FD-8332-A7A17C472616}"/>
          </ac:spMkLst>
        </pc:spChg>
        <pc:spChg chg="add mod">
          <ac:chgData name="Kulinich Bohdan" userId="48e65c9f34e137d0" providerId="LiveId" clId="{A76B27B7-C3E1-408B-8480-A895DBD41E70}" dt="2019-11-24T17:18:36.659" v="1057" actId="1076"/>
          <ac:spMkLst>
            <pc:docMk/>
            <pc:sldMk cId="151926015" sldId="326"/>
            <ac:spMk id="43" creationId="{A3386875-54C8-4B19-8654-B42C6A8C9847}"/>
          </ac:spMkLst>
        </pc:spChg>
        <pc:spChg chg="add mod">
          <ac:chgData name="Kulinich Bohdan" userId="48e65c9f34e137d0" providerId="LiveId" clId="{A76B27B7-C3E1-408B-8480-A895DBD41E70}" dt="2019-11-24T17:18:36.659" v="1057" actId="1076"/>
          <ac:spMkLst>
            <pc:docMk/>
            <pc:sldMk cId="151926015" sldId="326"/>
            <ac:spMk id="44" creationId="{C373CB93-8287-4D89-9FB1-62BD5FE857CC}"/>
          </ac:spMkLst>
        </pc:spChg>
        <pc:spChg chg="add mod">
          <ac:chgData name="Kulinich Bohdan" userId="48e65c9f34e137d0" providerId="LiveId" clId="{A76B27B7-C3E1-408B-8480-A895DBD41E70}" dt="2019-11-24T17:18:43.778" v="1060" actId="14100"/>
          <ac:spMkLst>
            <pc:docMk/>
            <pc:sldMk cId="151926015" sldId="326"/>
            <ac:spMk id="45" creationId="{232D5AC7-F61C-4D41-A690-FAF4099ABF44}"/>
          </ac:spMkLst>
        </pc:spChg>
        <pc:spChg chg="del">
          <ac:chgData name="Kulinich Bohdan" userId="48e65c9f34e137d0" providerId="LiveId" clId="{A76B27B7-C3E1-408B-8480-A895DBD41E70}" dt="2019-11-24T16:44:43.129" v="810" actId="478"/>
          <ac:spMkLst>
            <pc:docMk/>
            <pc:sldMk cId="151926015" sldId="326"/>
            <ac:spMk id="46" creationId="{0521D1EE-F1CA-49CA-9A10-EBCF1BE845B7}"/>
          </ac:spMkLst>
        </pc:spChg>
        <pc:spChg chg="del">
          <ac:chgData name="Kulinich Bohdan" userId="48e65c9f34e137d0" providerId="LiveId" clId="{A76B27B7-C3E1-408B-8480-A895DBD41E70}" dt="2019-11-24T16:44:43.129" v="810" actId="478"/>
          <ac:spMkLst>
            <pc:docMk/>
            <pc:sldMk cId="151926015" sldId="326"/>
            <ac:spMk id="47" creationId="{C6CBB03E-54F3-4661-B8C7-8EA3B879AE51}"/>
          </ac:spMkLst>
        </pc:spChg>
        <pc:spChg chg="del">
          <ac:chgData name="Kulinich Bohdan" userId="48e65c9f34e137d0" providerId="LiveId" clId="{A76B27B7-C3E1-408B-8480-A895DBD41E70}" dt="2019-11-24T16:44:43.129" v="810" actId="478"/>
          <ac:spMkLst>
            <pc:docMk/>
            <pc:sldMk cId="151926015" sldId="326"/>
            <ac:spMk id="48" creationId="{579D27A5-65CD-40C8-AE17-ECC5F2E34A7C}"/>
          </ac:spMkLst>
        </pc:spChg>
        <pc:spChg chg="del">
          <ac:chgData name="Kulinich Bohdan" userId="48e65c9f34e137d0" providerId="LiveId" clId="{A76B27B7-C3E1-408B-8480-A895DBD41E70}" dt="2019-11-24T16:44:43.129" v="810" actId="478"/>
          <ac:spMkLst>
            <pc:docMk/>
            <pc:sldMk cId="151926015" sldId="326"/>
            <ac:spMk id="49" creationId="{D301BD11-BC1F-4A67-AE46-27BA79EEDDA8}"/>
          </ac:spMkLst>
        </pc:spChg>
        <pc:spChg chg="del">
          <ac:chgData name="Kulinich Bohdan" userId="48e65c9f34e137d0" providerId="LiveId" clId="{A76B27B7-C3E1-408B-8480-A895DBD41E70}" dt="2019-11-24T16:44:43.129" v="810" actId="478"/>
          <ac:spMkLst>
            <pc:docMk/>
            <pc:sldMk cId="151926015" sldId="326"/>
            <ac:spMk id="50" creationId="{DEE699FC-3037-496B-8C27-4CBB0EFD0949}"/>
          </ac:spMkLst>
        </pc:spChg>
        <pc:spChg chg="del">
          <ac:chgData name="Kulinich Bohdan" userId="48e65c9f34e137d0" providerId="LiveId" clId="{A76B27B7-C3E1-408B-8480-A895DBD41E70}" dt="2019-11-24T16:44:43.129" v="810" actId="478"/>
          <ac:spMkLst>
            <pc:docMk/>
            <pc:sldMk cId="151926015" sldId="326"/>
            <ac:spMk id="51" creationId="{00D09B23-19EA-49B2-BCB9-5E6601BEBACE}"/>
          </ac:spMkLst>
        </pc:spChg>
        <pc:spChg chg="del">
          <ac:chgData name="Kulinich Bohdan" userId="48e65c9f34e137d0" providerId="LiveId" clId="{A76B27B7-C3E1-408B-8480-A895DBD41E70}" dt="2019-11-24T16:44:43.129" v="810" actId="478"/>
          <ac:spMkLst>
            <pc:docMk/>
            <pc:sldMk cId="151926015" sldId="326"/>
            <ac:spMk id="52" creationId="{D287E0F5-743C-41E5-840D-85124A3A3CFF}"/>
          </ac:spMkLst>
        </pc:spChg>
        <pc:spChg chg="del">
          <ac:chgData name="Kulinich Bohdan" userId="48e65c9f34e137d0" providerId="LiveId" clId="{A76B27B7-C3E1-408B-8480-A895DBD41E70}" dt="2019-11-24T16:44:43.129" v="810" actId="478"/>
          <ac:spMkLst>
            <pc:docMk/>
            <pc:sldMk cId="151926015" sldId="326"/>
            <ac:spMk id="53" creationId="{7E020688-9A77-4F4F-9871-454997FF690A}"/>
          </ac:spMkLst>
        </pc:spChg>
        <pc:spChg chg="del">
          <ac:chgData name="Kulinich Bohdan" userId="48e65c9f34e137d0" providerId="LiveId" clId="{A76B27B7-C3E1-408B-8480-A895DBD41E70}" dt="2019-11-24T16:44:43.129" v="810" actId="478"/>
          <ac:spMkLst>
            <pc:docMk/>
            <pc:sldMk cId="151926015" sldId="326"/>
            <ac:spMk id="54" creationId="{8106969C-DE8D-4826-AB4D-DC35A23D6BF3}"/>
          </ac:spMkLst>
        </pc:spChg>
        <pc:spChg chg="del">
          <ac:chgData name="Kulinich Bohdan" userId="48e65c9f34e137d0" providerId="LiveId" clId="{A76B27B7-C3E1-408B-8480-A895DBD41E70}" dt="2019-11-24T16:44:43.129" v="810" actId="478"/>
          <ac:spMkLst>
            <pc:docMk/>
            <pc:sldMk cId="151926015" sldId="326"/>
            <ac:spMk id="55" creationId="{A6441274-38CB-49B5-8408-AFABF41E1F27}"/>
          </ac:spMkLst>
        </pc:spChg>
        <pc:spChg chg="del">
          <ac:chgData name="Kulinich Bohdan" userId="48e65c9f34e137d0" providerId="LiveId" clId="{A76B27B7-C3E1-408B-8480-A895DBD41E70}" dt="2019-11-24T16:44:43.129" v="810" actId="478"/>
          <ac:spMkLst>
            <pc:docMk/>
            <pc:sldMk cId="151926015" sldId="326"/>
            <ac:spMk id="56" creationId="{3AAC558E-A037-4926-A608-8C5549331E64}"/>
          </ac:spMkLst>
        </pc:spChg>
        <pc:spChg chg="add mod">
          <ac:chgData name="Kulinich Bohdan" userId="48e65c9f34e137d0" providerId="LiveId" clId="{A76B27B7-C3E1-408B-8480-A895DBD41E70}" dt="2019-11-24T18:32:33.688" v="1582" actId="20577"/>
          <ac:spMkLst>
            <pc:docMk/>
            <pc:sldMk cId="151926015" sldId="326"/>
            <ac:spMk id="57" creationId="{B669AA65-F3A0-4AEA-8B50-944D7E4FE019}"/>
          </ac:spMkLst>
        </pc:spChg>
        <pc:spChg chg="del">
          <ac:chgData name="Kulinich Bohdan" userId="48e65c9f34e137d0" providerId="LiveId" clId="{A76B27B7-C3E1-408B-8480-A895DBD41E70}" dt="2019-11-24T16:44:44.999" v="811" actId="478"/>
          <ac:spMkLst>
            <pc:docMk/>
            <pc:sldMk cId="151926015" sldId="326"/>
            <ac:spMk id="58" creationId="{3D1CA94B-5E4D-49B1-96B2-75F9B6538AFD}"/>
          </ac:spMkLst>
        </pc:spChg>
        <pc:spChg chg="add mod">
          <ac:chgData name="Kulinich Bohdan" userId="48e65c9f34e137d0" providerId="LiveId" clId="{A76B27B7-C3E1-408B-8480-A895DBD41E70}" dt="2019-11-24T17:26:50.337" v="1401" actId="1076"/>
          <ac:spMkLst>
            <pc:docMk/>
            <pc:sldMk cId="151926015" sldId="326"/>
            <ac:spMk id="59" creationId="{9CDDBD2A-1A7C-49B4-91FF-5C1FCA83ED5F}"/>
          </ac:spMkLst>
        </pc:spChg>
        <pc:spChg chg="add del mod">
          <ac:chgData name="Kulinich Bohdan" userId="48e65c9f34e137d0" providerId="LiveId" clId="{A76B27B7-C3E1-408B-8480-A895DBD41E70}" dt="2019-11-24T18:55:12.728" v="1698" actId="478"/>
          <ac:spMkLst>
            <pc:docMk/>
            <pc:sldMk cId="151926015" sldId="326"/>
            <ac:spMk id="60" creationId="{8F387831-0C83-445F-B39D-A044E6CEC4F9}"/>
          </ac:spMkLst>
        </pc:spChg>
        <pc:spChg chg="del">
          <ac:chgData name="Kulinich Bohdan" userId="48e65c9f34e137d0" providerId="LiveId" clId="{A76B27B7-C3E1-408B-8480-A895DBD41E70}" dt="2019-11-24T16:44:44.999" v="811" actId="478"/>
          <ac:spMkLst>
            <pc:docMk/>
            <pc:sldMk cId="151926015" sldId="326"/>
            <ac:spMk id="64" creationId="{4081A4F8-370C-43A0-BE25-2A2B31F98AFF}"/>
          </ac:spMkLst>
        </pc:spChg>
        <pc:spChg chg="del">
          <ac:chgData name="Kulinich Bohdan" userId="48e65c9f34e137d0" providerId="LiveId" clId="{A76B27B7-C3E1-408B-8480-A895DBD41E70}" dt="2019-11-24T16:44:44.999" v="811" actId="478"/>
          <ac:spMkLst>
            <pc:docMk/>
            <pc:sldMk cId="151926015" sldId="326"/>
            <ac:spMk id="74" creationId="{95830F31-63DD-443F-B92F-5E89251D0ACA}"/>
          </ac:spMkLst>
        </pc:spChg>
        <pc:spChg chg="del">
          <ac:chgData name="Kulinich Bohdan" userId="48e65c9f34e137d0" providerId="LiveId" clId="{A76B27B7-C3E1-408B-8480-A895DBD41E70}" dt="2019-11-24T16:44:44.999" v="811" actId="478"/>
          <ac:spMkLst>
            <pc:docMk/>
            <pc:sldMk cId="151926015" sldId="326"/>
            <ac:spMk id="75" creationId="{BCCBD593-DD42-4D45-B6B2-A907F06FBCAF}"/>
          </ac:spMkLst>
        </pc:spChg>
        <pc:spChg chg="del">
          <ac:chgData name="Kulinich Bohdan" userId="48e65c9f34e137d0" providerId="LiveId" clId="{A76B27B7-C3E1-408B-8480-A895DBD41E70}" dt="2019-11-24T16:44:44.999" v="811" actId="478"/>
          <ac:spMkLst>
            <pc:docMk/>
            <pc:sldMk cId="151926015" sldId="326"/>
            <ac:spMk id="76" creationId="{58ECB315-21B9-4A39-9740-63C63F51AB98}"/>
          </ac:spMkLst>
        </pc:spChg>
        <pc:spChg chg="del">
          <ac:chgData name="Kulinich Bohdan" userId="48e65c9f34e137d0" providerId="LiveId" clId="{A76B27B7-C3E1-408B-8480-A895DBD41E70}" dt="2019-11-24T16:44:44.999" v="811" actId="478"/>
          <ac:spMkLst>
            <pc:docMk/>
            <pc:sldMk cId="151926015" sldId="326"/>
            <ac:spMk id="77" creationId="{BFDBC785-0321-4028-9951-696AFDBADEC6}"/>
          </ac:spMkLst>
        </pc:spChg>
        <pc:spChg chg="del">
          <ac:chgData name="Kulinich Bohdan" userId="48e65c9f34e137d0" providerId="LiveId" clId="{A76B27B7-C3E1-408B-8480-A895DBD41E70}" dt="2019-11-24T16:44:44.999" v="811" actId="478"/>
          <ac:spMkLst>
            <pc:docMk/>
            <pc:sldMk cId="151926015" sldId="326"/>
            <ac:spMk id="78" creationId="{43BAA0E8-83D0-43AF-8C0A-A48741887E31}"/>
          </ac:spMkLst>
        </pc:spChg>
        <pc:picChg chg="add del mod">
          <ac:chgData name="Kulinich Bohdan" userId="48e65c9f34e137d0" providerId="LiveId" clId="{A76B27B7-C3E1-408B-8480-A895DBD41E70}" dt="2019-11-24T17:09:39.160" v="868" actId="478"/>
          <ac:picMkLst>
            <pc:docMk/>
            <pc:sldMk cId="151926015" sldId="326"/>
            <ac:picMk id="5" creationId="{9CCFD05E-0600-425A-BA27-6C1FAC0C1CD3}"/>
          </ac:picMkLst>
        </pc:picChg>
        <pc:picChg chg="add mod">
          <ac:chgData name="Kulinich Bohdan" userId="48e65c9f34e137d0" providerId="LiveId" clId="{A76B27B7-C3E1-408B-8480-A895DBD41E70}" dt="2019-11-24T17:09:34.789" v="865" actId="1076"/>
          <ac:picMkLst>
            <pc:docMk/>
            <pc:sldMk cId="151926015" sldId="326"/>
            <ac:picMk id="8" creationId="{8C23EBB9-1EC7-44B1-94FE-598CD3C01906}"/>
          </ac:picMkLst>
        </pc:picChg>
        <pc:picChg chg="add mod">
          <ac:chgData name="Kulinich Bohdan" userId="48e65c9f34e137d0" providerId="LiveId" clId="{A76B27B7-C3E1-408B-8480-A895DBD41E70}" dt="2019-11-24T17:09:30.961" v="863" actId="14100"/>
          <ac:picMkLst>
            <pc:docMk/>
            <pc:sldMk cId="151926015" sldId="326"/>
            <ac:picMk id="10" creationId="{B002D326-5F44-4438-A617-EFC9E57047D2}"/>
          </ac:picMkLst>
        </pc:picChg>
        <pc:picChg chg="add mod">
          <ac:chgData name="Kulinich Bohdan" userId="48e65c9f34e137d0" providerId="LiveId" clId="{A76B27B7-C3E1-408B-8480-A895DBD41E70}" dt="2019-11-24T17:10:07.090" v="874" actId="1076"/>
          <ac:picMkLst>
            <pc:docMk/>
            <pc:sldMk cId="151926015" sldId="326"/>
            <ac:picMk id="12" creationId="{756D908E-A406-46BD-800B-FC12758CC4E4}"/>
          </ac:picMkLst>
        </pc:picChg>
        <pc:picChg chg="add mod">
          <ac:chgData name="Kulinich Bohdan" userId="48e65c9f34e137d0" providerId="LiveId" clId="{A76B27B7-C3E1-408B-8480-A895DBD41E70}" dt="2019-11-24T17:11:37.339" v="902" actId="1076"/>
          <ac:picMkLst>
            <pc:docMk/>
            <pc:sldMk cId="151926015" sldId="326"/>
            <ac:picMk id="14" creationId="{6346753B-ADAF-43E5-A2E1-DB62DBA90DEA}"/>
          </ac:picMkLst>
        </pc:picChg>
        <pc:picChg chg="add mod">
          <ac:chgData name="Kulinich Bohdan" userId="48e65c9f34e137d0" providerId="LiveId" clId="{A76B27B7-C3E1-408B-8480-A895DBD41E70}" dt="2019-11-24T17:11:31.410" v="900" actId="1076"/>
          <ac:picMkLst>
            <pc:docMk/>
            <pc:sldMk cId="151926015" sldId="326"/>
            <ac:picMk id="16" creationId="{1D530294-7589-48EF-A368-81FF1450D611}"/>
          </ac:picMkLst>
        </pc:picChg>
        <pc:picChg chg="add mod">
          <ac:chgData name="Kulinich Bohdan" userId="48e65c9f34e137d0" providerId="LiveId" clId="{A76B27B7-C3E1-408B-8480-A895DBD41E70}" dt="2019-11-24T17:11:31.410" v="900" actId="1076"/>
          <ac:picMkLst>
            <pc:docMk/>
            <pc:sldMk cId="151926015" sldId="326"/>
            <ac:picMk id="18" creationId="{F0DD72E3-9D23-4C06-94A6-272E608D4EFF}"/>
          </ac:picMkLst>
        </pc:picChg>
        <pc:picChg chg="add mod">
          <ac:chgData name="Kulinich Bohdan" userId="48e65c9f34e137d0" providerId="LiveId" clId="{A76B27B7-C3E1-408B-8480-A895DBD41E70}" dt="2019-11-24T17:11:35.389" v="901" actId="1076"/>
          <ac:picMkLst>
            <pc:docMk/>
            <pc:sldMk cId="151926015" sldId="326"/>
            <ac:picMk id="20" creationId="{8CD6E0B7-A1C3-4A33-B6CA-80F984C5E056}"/>
          </ac:picMkLst>
        </pc:picChg>
      </pc:sldChg>
      <pc:sldChg chg="add">
        <pc:chgData name="Kulinich Bohdan" userId="48e65c9f34e137d0" providerId="LiveId" clId="{A76B27B7-C3E1-408B-8480-A895DBD41E70}" dt="2019-11-24T17:22:41.358" v="1113"/>
        <pc:sldMkLst>
          <pc:docMk/>
          <pc:sldMk cId="4018853062" sldId="327"/>
        </pc:sldMkLst>
      </pc:sldChg>
      <pc:sldChg chg="addSp delSp modSp add delAnim modAnim">
        <pc:chgData name="Kulinich Bohdan" userId="48e65c9f34e137d0" providerId="LiveId" clId="{A76B27B7-C3E1-408B-8480-A895DBD41E70}" dt="2019-11-24T19:48:39.751" v="1706" actId="20577"/>
        <pc:sldMkLst>
          <pc:docMk/>
          <pc:sldMk cId="851714181" sldId="328"/>
        </pc:sldMkLst>
        <pc:spChg chg="del">
          <ac:chgData name="Kulinich Bohdan" userId="48e65c9f34e137d0" providerId="LiveId" clId="{A76B27B7-C3E1-408B-8480-A895DBD41E70}" dt="2019-11-24T18:15:04.102" v="1415" actId="478"/>
          <ac:spMkLst>
            <pc:docMk/>
            <pc:sldMk cId="851714181" sldId="328"/>
            <ac:spMk id="21" creationId="{02962A7F-30C7-40F0-9B10-8F849723993C}"/>
          </ac:spMkLst>
        </pc:spChg>
        <pc:spChg chg="mod">
          <ac:chgData name="Kulinich Bohdan" userId="48e65c9f34e137d0" providerId="LiveId" clId="{A76B27B7-C3E1-408B-8480-A895DBD41E70}" dt="2019-11-24T19:48:39.751" v="1706" actId="20577"/>
          <ac:spMkLst>
            <pc:docMk/>
            <pc:sldMk cId="851714181" sldId="328"/>
            <ac:spMk id="26" creationId="{00000000-0000-0000-0000-000000000000}"/>
          </ac:spMkLst>
        </pc:spChg>
        <pc:spChg chg="del">
          <ac:chgData name="Kulinich Bohdan" userId="48e65c9f34e137d0" providerId="LiveId" clId="{A76B27B7-C3E1-408B-8480-A895DBD41E70}" dt="2019-11-24T18:15:03.596" v="1414" actId="478"/>
          <ac:spMkLst>
            <pc:docMk/>
            <pc:sldMk cId="851714181" sldId="328"/>
            <ac:spMk id="42" creationId="{0BE2DA47-DCEB-43FD-8332-A7A17C472616}"/>
          </ac:spMkLst>
        </pc:spChg>
        <pc:spChg chg="del">
          <ac:chgData name="Kulinich Bohdan" userId="48e65c9f34e137d0" providerId="LiveId" clId="{A76B27B7-C3E1-408B-8480-A895DBD41E70}" dt="2019-11-24T18:15:02.221" v="1412" actId="478"/>
          <ac:spMkLst>
            <pc:docMk/>
            <pc:sldMk cId="851714181" sldId="328"/>
            <ac:spMk id="43" creationId="{A3386875-54C8-4B19-8654-B42C6A8C9847}"/>
          </ac:spMkLst>
        </pc:spChg>
        <pc:spChg chg="del">
          <ac:chgData name="Kulinich Bohdan" userId="48e65c9f34e137d0" providerId="LiveId" clId="{A76B27B7-C3E1-408B-8480-A895DBD41E70}" dt="2019-11-24T18:15:03.071" v="1413" actId="478"/>
          <ac:spMkLst>
            <pc:docMk/>
            <pc:sldMk cId="851714181" sldId="328"/>
            <ac:spMk id="44" creationId="{C373CB93-8287-4D89-9FB1-62BD5FE857CC}"/>
          </ac:spMkLst>
        </pc:spChg>
        <pc:spChg chg="del">
          <ac:chgData name="Kulinich Bohdan" userId="48e65c9f34e137d0" providerId="LiveId" clId="{A76B27B7-C3E1-408B-8480-A895DBD41E70}" dt="2019-11-24T18:15:00.932" v="1410" actId="478"/>
          <ac:spMkLst>
            <pc:docMk/>
            <pc:sldMk cId="851714181" sldId="328"/>
            <ac:spMk id="45" creationId="{232D5AC7-F61C-4D41-A690-FAF4099ABF44}"/>
          </ac:spMkLst>
        </pc:spChg>
        <pc:spChg chg="del">
          <ac:chgData name="Kulinich Bohdan" userId="48e65c9f34e137d0" providerId="LiveId" clId="{A76B27B7-C3E1-408B-8480-A895DBD41E70}" dt="2019-11-24T18:15:01.461" v="1411" actId="478"/>
          <ac:spMkLst>
            <pc:docMk/>
            <pc:sldMk cId="851714181" sldId="328"/>
            <ac:spMk id="57" creationId="{B669AA65-F3A0-4AEA-8B50-944D7E4FE019}"/>
          </ac:spMkLst>
        </pc:spChg>
        <pc:spChg chg="del">
          <ac:chgData name="Kulinich Bohdan" userId="48e65c9f34e137d0" providerId="LiveId" clId="{A76B27B7-C3E1-408B-8480-A895DBD41E70}" dt="2019-11-24T18:14:53.232" v="1409" actId="478"/>
          <ac:spMkLst>
            <pc:docMk/>
            <pc:sldMk cId="851714181" sldId="328"/>
            <ac:spMk id="59" creationId="{9CDDBD2A-1A7C-49B4-91FF-5C1FCA83ED5F}"/>
          </ac:spMkLst>
        </pc:spChg>
        <pc:spChg chg="add mod">
          <ac:chgData name="Kulinich Bohdan" userId="48e65c9f34e137d0" providerId="LiveId" clId="{A76B27B7-C3E1-408B-8480-A895DBD41E70}" dt="2019-11-24T18:31:59.879" v="1575" actId="1076"/>
          <ac:spMkLst>
            <pc:docMk/>
            <pc:sldMk cId="851714181" sldId="328"/>
            <ac:spMk id="78" creationId="{518C9EE7-301D-4D58-9451-B2F9CFAE03CD}"/>
          </ac:spMkLst>
        </pc:spChg>
        <pc:spChg chg="add mod">
          <ac:chgData name="Kulinich Bohdan" userId="48e65c9f34e137d0" providerId="LiveId" clId="{A76B27B7-C3E1-408B-8480-A895DBD41E70}" dt="2019-11-24T18:31:59.879" v="1575" actId="1076"/>
          <ac:spMkLst>
            <pc:docMk/>
            <pc:sldMk cId="851714181" sldId="328"/>
            <ac:spMk id="79" creationId="{40D0F615-F5A5-4F50-B9E8-AF16AE687060}"/>
          </ac:spMkLst>
        </pc:spChg>
        <pc:spChg chg="add mod">
          <ac:chgData name="Kulinich Bohdan" userId="48e65c9f34e137d0" providerId="LiveId" clId="{A76B27B7-C3E1-408B-8480-A895DBD41E70}" dt="2019-11-24T18:32:03.370" v="1576" actId="1076"/>
          <ac:spMkLst>
            <pc:docMk/>
            <pc:sldMk cId="851714181" sldId="328"/>
            <ac:spMk id="80" creationId="{DD8F9865-E972-4C28-B701-012EE46D8A47}"/>
          </ac:spMkLst>
        </pc:spChg>
        <pc:spChg chg="add mod">
          <ac:chgData name="Kulinich Bohdan" userId="48e65c9f34e137d0" providerId="LiveId" clId="{A76B27B7-C3E1-408B-8480-A895DBD41E70}" dt="2019-11-24T18:32:03.370" v="1576" actId="1076"/>
          <ac:spMkLst>
            <pc:docMk/>
            <pc:sldMk cId="851714181" sldId="328"/>
            <ac:spMk id="81" creationId="{B89D948E-3B6D-4B9F-B6C9-68CABC53DA2E}"/>
          </ac:spMkLst>
        </pc:spChg>
        <pc:spChg chg="add mod">
          <ac:chgData name="Kulinich Bohdan" userId="48e65c9f34e137d0" providerId="LiveId" clId="{A76B27B7-C3E1-408B-8480-A895DBD41E70}" dt="2019-11-24T18:32:07.195" v="1577" actId="1076"/>
          <ac:spMkLst>
            <pc:docMk/>
            <pc:sldMk cId="851714181" sldId="328"/>
            <ac:spMk id="82" creationId="{EAA1CD9A-4204-45CD-BD9E-8F8E49683572}"/>
          </ac:spMkLst>
        </pc:spChg>
        <pc:spChg chg="add mod">
          <ac:chgData name="Kulinich Bohdan" userId="48e65c9f34e137d0" providerId="LiveId" clId="{A76B27B7-C3E1-408B-8480-A895DBD41E70}" dt="2019-11-24T18:32:09.835" v="1578" actId="1076"/>
          <ac:spMkLst>
            <pc:docMk/>
            <pc:sldMk cId="851714181" sldId="328"/>
            <ac:spMk id="83" creationId="{A962279D-E481-4FDC-8EFB-7630F38F637E}"/>
          </ac:spMkLst>
        </pc:spChg>
        <pc:spChg chg="add mod">
          <ac:chgData name="Kulinich Bohdan" userId="48e65c9f34e137d0" providerId="LiveId" clId="{A76B27B7-C3E1-408B-8480-A895DBD41E70}" dt="2019-11-24T18:35:24.186" v="1597" actId="1076"/>
          <ac:spMkLst>
            <pc:docMk/>
            <pc:sldMk cId="851714181" sldId="328"/>
            <ac:spMk id="84" creationId="{C9DF5BFE-9064-41F8-991E-A617EE6665F2}"/>
          </ac:spMkLst>
        </pc:spChg>
        <pc:picChg chg="mod">
          <ac:chgData name="Kulinich Bohdan" userId="48e65c9f34e137d0" providerId="LiveId" clId="{A76B27B7-C3E1-408B-8480-A895DBD41E70}" dt="2019-11-24T18:30:20.983" v="1572" actId="1076"/>
          <ac:picMkLst>
            <pc:docMk/>
            <pc:sldMk cId="851714181" sldId="328"/>
            <ac:picMk id="8" creationId="{8C23EBB9-1EC7-44B1-94FE-598CD3C01906}"/>
          </ac:picMkLst>
        </pc:picChg>
        <pc:picChg chg="mod">
          <ac:chgData name="Kulinich Bohdan" userId="48e65c9f34e137d0" providerId="LiveId" clId="{A76B27B7-C3E1-408B-8480-A895DBD41E70}" dt="2019-11-24T18:30:20.983" v="1572" actId="1076"/>
          <ac:picMkLst>
            <pc:docMk/>
            <pc:sldMk cId="851714181" sldId="328"/>
            <ac:picMk id="10" creationId="{B002D326-5F44-4438-A617-EFC9E57047D2}"/>
          </ac:picMkLst>
        </pc:picChg>
        <pc:picChg chg="mod">
          <ac:chgData name="Kulinich Bohdan" userId="48e65c9f34e137d0" providerId="LiveId" clId="{A76B27B7-C3E1-408B-8480-A895DBD41E70}" dt="2019-11-24T18:30:20.983" v="1572" actId="1076"/>
          <ac:picMkLst>
            <pc:docMk/>
            <pc:sldMk cId="851714181" sldId="328"/>
            <ac:picMk id="12" creationId="{756D908E-A406-46BD-800B-FC12758CC4E4}"/>
          </ac:picMkLst>
        </pc:picChg>
        <pc:picChg chg="mod">
          <ac:chgData name="Kulinich Bohdan" userId="48e65c9f34e137d0" providerId="LiveId" clId="{A76B27B7-C3E1-408B-8480-A895DBD41E70}" dt="2019-11-24T18:30:20.983" v="1572" actId="1076"/>
          <ac:picMkLst>
            <pc:docMk/>
            <pc:sldMk cId="851714181" sldId="328"/>
            <ac:picMk id="14" creationId="{6346753B-ADAF-43E5-A2E1-DB62DBA90DEA}"/>
          </ac:picMkLst>
        </pc:picChg>
        <pc:picChg chg="mod">
          <ac:chgData name="Kulinich Bohdan" userId="48e65c9f34e137d0" providerId="LiveId" clId="{A76B27B7-C3E1-408B-8480-A895DBD41E70}" dt="2019-11-24T18:30:20.983" v="1572" actId="1076"/>
          <ac:picMkLst>
            <pc:docMk/>
            <pc:sldMk cId="851714181" sldId="328"/>
            <ac:picMk id="16" creationId="{1D530294-7589-48EF-A368-81FF1450D611}"/>
          </ac:picMkLst>
        </pc:picChg>
        <pc:picChg chg="mod">
          <ac:chgData name="Kulinich Bohdan" userId="48e65c9f34e137d0" providerId="LiveId" clId="{A76B27B7-C3E1-408B-8480-A895DBD41E70}" dt="2019-11-24T18:30:20.983" v="1572" actId="1076"/>
          <ac:picMkLst>
            <pc:docMk/>
            <pc:sldMk cId="851714181" sldId="328"/>
            <ac:picMk id="18" creationId="{F0DD72E3-9D23-4C06-94A6-272E608D4EFF}"/>
          </ac:picMkLst>
        </pc:picChg>
        <pc:picChg chg="mod">
          <ac:chgData name="Kulinich Bohdan" userId="48e65c9f34e137d0" providerId="LiveId" clId="{A76B27B7-C3E1-408B-8480-A895DBD41E70}" dt="2019-11-24T18:30:20.983" v="1572" actId="1076"/>
          <ac:picMkLst>
            <pc:docMk/>
            <pc:sldMk cId="851714181" sldId="328"/>
            <ac:picMk id="20" creationId="{8CD6E0B7-A1C3-4A33-B6CA-80F984C5E056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22" creationId="{F78DC116-0747-4CCA-B82A-5D8A089F49B7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23" creationId="{7934106F-4A4D-496E-BDA9-97C2C7AB321C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24" creationId="{B6DA6914-B262-4E9B-B783-60EBAD2F9E0A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27" creationId="{7E0CE375-D08E-44F0-B9D4-21713C2BC31B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28" creationId="{612DA024-7018-491F-93C3-60AB205BE9B6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29" creationId="{2465C5D5-168C-4758-8A83-555DD3C016AE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30" creationId="{321ACD03-E4F8-48B3-8B97-4327FA328860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31" creationId="{1932471A-3C2D-49E1-A89A-A02A78CAD06F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32" creationId="{860B3485-161F-4BEF-B546-C29E6009E0A5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33" creationId="{5DB98E68-4769-413D-A073-021715A162BB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34" creationId="{979FCDB4-1875-4F33-A5EE-04960969CB16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35" creationId="{70102026-D562-4050-8AA9-2066B4DCFED5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36" creationId="{A210F474-E08D-4B26-8D3B-A9E0CB337A78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37" creationId="{59B0DA89-EE7C-460B-8D4F-9A7126470BB8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38" creationId="{2AC14DF8-E126-4650-A88A-9B1F041E50AE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39" creationId="{C9665B8F-59C0-4629-97EA-8A38420A2DC4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40" creationId="{2CF4AC4B-714A-4925-AD05-D24E63633719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41" creationId="{B5989848-EAAD-49BB-9627-3BCF1AD3DC43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46" creationId="{192DC212-86F5-4C0F-96A7-E242376C17ED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47" creationId="{C6B56376-A122-47D7-991C-AD024A5354B5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48" creationId="{089981C3-7D11-4DE4-AD96-DA432D11FD45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49" creationId="{3C36D4F5-BD86-4341-B2A5-D5D152D07D50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50" creationId="{6F2E8FF1-4BD7-4B6A-9634-11EE8B7AFBBF}"/>
          </ac:picMkLst>
        </pc:picChg>
        <pc:picChg chg="add del mod">
          <ac:chgData name="Kulinich Bohdan" userId="48e65c9f34e137d0" providerId="LiveId" clId="{A76B27B7-C3E1-408B-8480-A895DBD41E70}" dt="2019-11-24T18:30:08.090" v="1569" actId="478"/>
          <ac:picMkLst>
            <pc:docMk/>
            <pc:sldMk cId="851714181" sldId="328"/>
            <ac:picMk id="51" creationId="{ACDF4144-4A6E-4755-A468-B08517BDE7F2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52" creationId="{FAFC9727-C8A9-4CD3-AF74-3BE9E588FEDF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53" creationId="{103F764E-51B6-40EB-BECA-AC2A92D5541F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54" creationId="{895156D5-F8FF-441B-8DDD-2E7EF05F58E0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55" creationId="{D9E11A1E-0E65-476A-89F1-CF54FE97899D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56" creationId="{3D8D5023-3335-452A-9BF7-297E486D9628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58" creationId="{130E187D-4A00-448B-AB33-B0F3522A6A0A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60" creationId="{BCFFA8E4-8602-4CA6-A0A8-8BABA86D6188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61" creationId="{9E941971-080E-463E-B5E5-CA94BCA25DEA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62" creationId="{A39C7F02-653C-41D5-955E-F0D896CB8045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63" creationId="{4F940238-DEB5-43BE-81D4-20D9429B2ECF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64" creationId="{D837EF6A-EEAA-46D2-BF22-01DDFEF13D14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65" creationId="{59EE886B-8631-4395-B7BC-36E66530A844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66" creationId="{6F94982A-A8CA-4D3C-8811-ABC8E88A517C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67" creationId="{4FB4FE45-AD42-4F3C-AB82-D5FCF88F5EFD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68" creationId="{0D955436-E357-4220-B6CA-1A2F82487496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69" creationId="{10B3F012-DE23-47A2-8836-2942DCC6A2AC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70" creationId="{60478FE1-2F15-4D97-A4D0-BE67117594E7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71" creationId="{1032A1CC-13B2-4701-A8EF-C4232A01655A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72" creationId="{44972246-ECE8-4914-83AC-D542EBA11ADB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73" creationId="{7AD1C2EC-8B5A-46E8-9489-7C388AC9DEB4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74" creationId="{A1A694D8-47B5-41D3-BAF1-7D80BC380A68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75" creationId="{E519E118-D12C-4159-819A-C49A5D5894B6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76" creationId="{4ED059ED-3507-48A0-B8D4-4D8E709E00FF}"/>
          </ac:picMkLst>
        </pc:picChg>
        <pc:picChg chg="add mod">
          <ac:chgData name="Kulinich Bohdan" userId="48e65c9f34e137d0" providerId="LiveId" clId="{A76B27B7-C3E1-408B-8480-A895DBD41E70}" dt="2019-11-24T18:30:16.418" v="1571" actId="1076"/>
          <ac:picMkLst>
            <pc:docMk/>
            <pc:sldMk cId="851714181" sldId="328"/>
            <ac:picMk id="77" creationId="{53E3B0A7-0E34-4F88-80FA-58A1C4D5E2FE}"/>
          </ac:picMkLst>
        </pc:picChg>
      </pc:sldChg>
      <pc:sldChg chg="addSp delSp modSp add delAnim modAnim">
        <pc:chgData name="Kulinich Bohdan" userId="48e65c9f34e137d0" providerId="LiveId" clId="{A76B27B7-C3E1-408B-8480-A895DBD41E70}" dt="2019-11-29T05:43:27.902" v="2852" actId="478"/>
        <pc:sldMkLst>
          <pc:docMk/>
          <pc:sldMk cId="1395387633" sldId="329"/>
        </pc:sldMkLst>
        <pc:spChg chg="mod">
          <ac:chgData name="Kulinich Bohdan" userId="48e65c9f34e137d0" providerId="LiveId" clId="{A76B27B7-C3E1-408B-8480-A895DBD41E70}" dt="2019-11-24T20:41:33.485" v="1718" actId="20577"/>
          <ac:spMkLst>
            <pc:docMk/>
            <pc:sldMk cId="1395387633" sldId="329"/>
            <ac:spMk id="4" creationId="{00000000-0000-0000-0000-000000000000}"/>
          </ac:spMkLst>
        </pc:spChg>
        <pc:spChg chg="del">
          <ac:chgData name="Kulinich Bohdan" userId="48e65c9f34e137d0" providerId="LiveId" clId="{A76B27B7-C3E1-408B-8480-A895DBD41E70}" dt="2019-11-24T20:41:21.248" v="1708" actId="478"/>
          <ac:spMkLst>
            <pc:docMk/>
            <pc:sldMk cId="1395387633" sldId="329"/>
            <ac:spMk id="7" creationId="{03CFA031-9690-4360-956A-AAFAEACB35D7}"/>
          </ac:spMkLst>
        </pc:spChg>
        <pc:spChg chg="mod ord">
          <ac:chgData name="Kulinich Bohdan" userId="48e65c9f34e137d0" providerId="LiveId" clId="{A76B27B7-C3E1-408B-8480-A895DBD41E70}" dt="2019-11-24T21:07:28.564" v="2542" actId="167"/>
          <ac:spMkLst>
            <pc:docMk/>
            <pc:sldMk cId="1395387633" sldId="329"/>
            <ac:spMk id="26" creationId="{00000000-0000-0000-0000-000000000000}"/>
          </ac:spMkLst>
        </pc:spChg>
        <pc:spChg chg="add mod">
          <ac:chgData name="Kulinich Bohdan" userId="48e65c9f34e137d0" providerId="LiveId" clId="{A76B27B7-C3E1-408B-8480-A895DBD41E70}" dt="2019-11-24T20:50:32.307" v="1917" actId="1076"/>
          <ac:spMkLst>
            <pc:docMk/>
            <pc:sldMk cId="1395387633" sldId="329"/>
            <ac:spMk id="27" creationId="{7E41BFA3-2755-4058-B79D-33626A709181}"/>
          </ac:spMkLst>
        </pc:spChg>
        <pc:spChg chg="add mod">
          <ac:chgData name="Kulinich Bohdan" userId="48e65c9f34e137d0" providerId="LiveId" clId="{A76B27B7-C3E1-408B-8480-A895DBD41E70}" dt="2019-11-24T20:59:41.933" v="2296" actId="14100"/>
          <ac:spMkLst>
            <pc:docMk/>
            <pc:sldMk cId="1395387633" sldId="329"/>
            <ac:spMk id="28" creationId="{2DD7F2A1-E1D1-4F18-B453-57C8AF9CC814}"/>
          </ac:spMkLst>
        </pc:spChg>
        <pc:spChg chg="add mod">
          <ac:chgData name="Kulinich Bohdan" userId="48e65c9f34e137d0" providerId="LiveId" clId="{A76B27B7-C3E1-408B-8480-A895DBD41E70}" dt="2019-11-25T05:26:04.547" v="2764" actId="1076"/>
          <ac:spMkLst>
            <pc:docMk/>
            <pc:sldMk cId="1395387633" sldId="329"/>
            <ac:spMk id="29" creationId="{FDFCC1EE-1B9A-41F7-8A16-C6B7D191C6E1}"/>
          </ac:spMkLst>
        </pc:spChg>
        <pc:spChg chg="add mod">
          <ac:chgData name="Kulinich Bohdan" userId="48e65c9f34e137d0" providerId="LiveId" clId="{A76B27B7-C3E1-408B-8480-A895DBD41E70}" dt="2019-11-24T20:53:55.998" v="2054" actId="1076"/>
          <ac:spMkLst>
            <pc:docMk/>
            <pc:sldMk cId="1395387633" sldId="329"/>
            <ac:spMk id="30" creationId="{47D5E534-42B5-4296-9995-30BBAFB2E15C}"/>
          </ac:spMkLst>
        </pc:spChg>
        <pc:spChg chg="add mod">
          <ac:chgData name="Kulinich Bohdan" userId="48e65c9f34e137d0" providerId="LiveId" clId="{A76B27B7-C3E1-408B-8480-A895DBD41E70}" dt="2019-11-24T20:53:55.998" v="2054" actId="1076"/>
          <ac:spMkLst>
            <pc:docMk/>
            <pc:sldMk cId="1395387633" sldId="329"/>
            <ac:spMk id="31" creationId="{FE3A7C70-8DCE-4DDD-A5FC-6CE0F1C64D2D}"/>
          </ac:spMkLst>
        </pc:spChg>
        <pc:spChg chg="add mod">
          <ac:chgData name="Kulinich Bohdan" userId="48e65c9f34e137d0" providerId="LiveId" clId="{A76B27B7-C3E1-408B-8480-A895DBD41E70}" dt="2019-11-24T20:53:55.998" v="2054" actId="1076"/>
          <ac:spMkLst>
            <pc:docMk/>
            <pc:sldMk cId="1395387633" sldId="329"/>
            <ac:spMk id="32" creationId="{67B182A7-D8C8-4915-BE26-8FA227BBD93C}"/>
          </ac:spMkLst>
        </pc:spChg>
        <pc:spChg chg="add mod">
          <ac:chgData name="Kulinich Bohdan" userId="48e65c9f34e137d0" providerId="LiveId" clId="{A76B27B7-C3E1-408B-8480-A895DBD41E70}" dt="2019-11-24T20:53:55.998" v="2054" actId="1076"/>
          <ac:spMkLst>
            <pc:docMk/>
            <pc:sldMk cId="1395387633" sldId="329"/>
            <ac:spMk id="33" creationId="{77E629E0-BDEF-45DC-B799-A9EC278CCA5D}"/>
          </ac:spMkLst>
        </pc:spChg>
        <pc:spChg chg="add mod">
          <ac:chgData name="Kulinich Bohdan" userId="48e65c9f34e137d0" providerId="LiveId" clId="{A76B27B7-C3E1-408B-8480-A895DBD41E70}" dt="2019-11-24T20:54:22.433" v="2067" actId="20577"/>
          <ac:spMkLst>
            <pc:docMk/>
            <pc:sldMk cId="1395387633" sldId="329"/>
            <ac:spMk id="35" creationId="{388CF8DA-9BEE-4C73-A2F1-E5496ABE5F06}"/>
          </ac:spMkLst>
        </pc:spChg>
        <pc:spChg chg="add mod">
          <ac:chgData name="Kulinich Bohdan" userId="48e65c9f34e137d0" providerId="LiveId" clId="{A76B27B7-C3E1-408B-8480-A895DBD41E70}" dt="2019-11-24T20:54:35.022" v="2070" actId="20577"/>
          <ac:spMkLst>
            <pc:docMk/>
            <pc:sldMk cId="1395387633" sldId="329"/>
            <ac:spMk id="36" creationId="{2A437491-6306-4F14-A26E-AB038C4D2CDC}"/>
          </ac:spMkLst>
        </pc:spChg>
        <pc:spChg chg="add mod">
          <ac:chgData name="Kulinich Bohdan" userId="48e65c9f34e137d0" providerId="LiveId" clId="{A76B27B7-C3E1-408B-8480-A895DBD41E70}" dt="2019-11-24T20:54:45.087" v="2073" actId="20577"/>
          <ac:spMkLst>
            <pc:docMk/>
            <pc:sldMk cId="1395387633" sldId="329"/>
            <ac:spMk id="37" creationId="{53AC02C2-ECB5-41CB-A646-3C356179ED34}"/>
          </ac:spMkLst>
        </pc:spChg>
        <pc:spChg chg="add mod">
          <ac:chgData name="Kulinich Bohdan" userId="48e65c9f34e137d0" providerId="LiveId" clId="{A76B27B7-C3E1-408B-8480-A895DBD41E70}" dt="2019-11-24T20:54:56.237" v="2076" actId="20577"/>
          <ac:spMkLst>
            <pc:docMk/>
            <pc:sldMk cId="1395387633" sldId="329"/>
            <ac:spMk id="38" creationId="{A681541B-65E3-40C7-A70B-0AEC433A6543}"/>
          </ac:spMkLst>
        </pc:spChg>
        <pc:spChg chg="add mod ord">
          <ac:chgData name="Kulinich Bohdan" userId="48e65c9f34e137d0" providerId="LiveId" clId="{A76B27B7-C3E1-408B-8480-A895DBD41E70}" dt="2019-11-24T21:07:20.741" v="2538" actId="167"/>
          <ac:spMkLst>
            <pc:docMk/>
            <pc:sldMk cId="1395387633" sldId="329"/>
            <ac:spMk id="39" creationId="{6F9E586B-BB3B-43BD-80A3-7A4A9F8AF4C6}"/>
          </ac:spMkLst>
        </pc:spChg>
        <pc:spChg chg="add mod ord">
          <ac:chgData name="Kulinich Bohdan" userId="48e65c9f34e137d0" providerId="LiveId" clId="{A76B27B7-C3E1-408B-8480-A895DBD41E70}" dt="2019-11-24T21:07:12.198" v="2534" actId="167"/>
          <ac:spMkLst>
            <pc:docMk/>
            <pc:sldMk cId="1395387633" sldId="329"/>
            <ac:spMk id="40" creationId="{E34AE973-DF25-408D-A8F8-3E932D8F5232}"/>
          </ac:spMkLst>
        </pc:spChg>
        <pc:spChg chg="add mod">
          <ac:chgData name="Kulinich Bohdan" userId="48e65c9f34e137d0" providerId="LiveId" clId="{A76B27B7-C3E1-408B-8480-A895DBD41E70}" dt="2019-11-24T21:06:13.012" v="2466" actId="1076"/>
          <ac:spMkLst>
            <pc:docMk/>
            <pc:sldMk cId="1395387633" sldId="329"/>
            <ac:spMk id="41" creationId="{A2F2E82E-2B60-4145-8DB9-4D936F0ADB9B}"/>
          </ac:spMkLst>
        </pc:spChg>
        <pc:spChg chg="add mod">
          <ac:chgData name="Kulinich Bohdan" userId="48e65c9f34e137d0" providerId="LiveId" clId="{A76B27B7-C3E1-408B-8480-A895DBD41E70}" dt="2019-11-24T21:08:04.467" v="2603" actId="1076"/>
          <ac:spMkLst>
            <pc:docMk/>
            <pc:sldMk cId="1395387633" sldId="329"/>
            <ac:spMk id="42" creationId="{D5F65656-E9C3-4A21-A815-4D60A6AC3E33}"/>
          </ac:spMkLst>
        </pc:spChg>
        <pc:spChg chg="add mod">
          <ac:chgData name="Kulinich Bohdan" userId="48e65c9f34e137d0" providerId="LiveId" clId="{A76B27B7-C3E1-408B-8480-A895DBD41E70}" dt="2019-11-24T21:09:15.318" v="2622" actId="1076"/>
          <ac:spMkLst>
            <pc:docMk/>
            <pc:sldMk cId="1395387633" sldId="329"/>
            <ac:spMk id="43" creationId="{4BBE3F01-D1A1-4845-9BBE-2422B26815A5}"/>
          </ac:spMkLst>
        </pc:spChg>
        <pc:spChg chg="add mod">
          <ac:chgData name="Kulinich Bohdan" userId="48e65c9f34e137d0" providerId="LiveId" clId="{A76B27B7-C3E1-408B-8480-A895DBD41E70}" dt="2019-11-24T21:10:40.627" v="2641" actId="1076"/>
          <ac:spMkLst>
            <pc:docMk/>
            <pc:sldMk cId="1395387633" sldId="329"/>
            <ac:spMk id="44" creationId="{84AAA1B2-156B-4074-8B17-069C9E6E1EBB}"/>
          </ac:spMkLst>
        </pc:spChg>
        <pc:spChg chg="add mod">
          <ac:chgData name="Kulinich Bohdan" userId="48e65c9f34e137d0" providerId="LiveId" clId="{A76B27B7-C3E1-408B-8480-A895DBD41E70}" dt="2019-11-24T21:11:24.621" v="2696" actId="1076"/>
          <ac:spMkLst>
            <pc:docMk/>
            <pc:sldMk cId="1395387633" sldId="329"/>
            <ac:spMk id="45" creationId="{396E4AD6-C082-4F84-8211-B309FDC7F533}"/>
          </ac:spMkLst>
        </pc:spChg>
        <pc:spChg chg="del">
          <ac:chgData name="Kulinich Bohdan" userId="48e65c9f34e137d0" providerId="LiveId" clId="{A76B27B7-C3E1-408B-8480-A895DBD41E70}" dt="2019-11-24T20:41:21.248" v="1708" actId="478"/>
          <ac:spMkLst>
            <pc:docMk/>
            <pc:sldMk cId="1395387633" sldId="329"/>
            <ac:spMk id="46" creationId="{0521D1EE-F1CA-49CA-9A10-EBCF1BE845B7}"/>
          </ac:spMkLst>
        </pc:spChg>
        <pc:spChg chg="del">
          <ac:chgData name="Kulinich Bohdan" userId="48e65c9f34e137d0" providerId="LiveId" clId="{A76B27B7-C3E1-408B-8480-A895DBD41E70}" dt="2019-11-24T20:41:21.248" v="1708" actId="478"/>
          <ac:spMkLst>
            <pc:docMk/>
            <pc:sldMk cId="1395387633" sldId="329"/>
            <ac:spMk id="47" creationId="{C6CBB03E-54F3-4661-B8C7-8EA3B879AE51}"/>
          </ac:spMkLst>
        </pc:spChg>
        <pc:spChg chg="del">
          <ac:chgData name="Kulinich Bohdan" userId="48e65c9f34e137d0" providerId="LiveId" clId="{A76B27B7-C3E1-408B-8480-A895DBD41E70}" dt="2019-11-24T20:41:21.248" v="1708" actId="478"/>
          <ac:spMkLst>
            <pc:docMk/>
            <pc:sldMk cId="1395387633" sldId="329"/>
            <ac:spMk id="48" creationId="{579D27A5-65CD-40C8-AE17-ECC5F2E34A7C}"/>
          </ac:spMkLst>
        </pc:spChg>
        <pc:spChg chg="del">
          <ac:chgData name="Kulinich Bohdan" userId="48e65c9f34e137d0" providerId="LiveId" clId="{A76B27B7-C3E1-408B-8480-A895DBD41E70}" dt="2019-11-24T20:41:21.248" v="1708" actId="478"/>
          <ac:spMkLst>
            <pc:docMk/>
            <pc:sldMk cId="1395387633" sldId="329"/>
            <ac:spMk id="49" creationId="{D301BD11-BC1F-4A67-AE46-27BA79EEDDA8}"/>
          </ac:spMkLst>
        </pc:spChg>
        <pc:spChg chg="add del mod">
          <ac:chgData name="Kulinich Bohdan" userId="48e65c9f34e137d0" providerId="LiveId" clId="{A76B27B7-C3E1-408B-8480-A895DBD41E70}" dt="2019-11-29T05:43:27.902" v="2852" actId="478"/>
          <ac:spMkLst>
            <pc:docMk/>
            <pc:sldMk cId="1395387633" sldId="329"/>
            <ac:spMk id="49" creationId="{F5B29166-FB45-4263-B9EF-F62D3E304D02}"/>
          </ac:spMkLst>
        </pc:spChg>
        <pc:spChg chg="del">
          <ac:chgData name="Kulinich Bohdan" userId="48e65c9f34e137d0" providerId="LiveId" clId="{A76B27B7-C3E1-408B-8480-A895DBD41E70}" dt="2019-11-24T20:41:21.248" v="1708" actId="478"/>
          <ac:spMkLst>
            <pc:docMk/>
            <pc:sldMk cId="1395387633" sldId="329"/>
            <ac:spMk id="50" creationId="{DEE699FC-3037-496B-8C27-4CBB0EFD0949}"/>
          </ac:spMkLst>
        </pc:spChg>
        <pc:spChg chg="del">
          <ac:chgData name="Kulinich Bohdan" userId="48e65c9f34e137d0" providerId="LiveId" clId="{A76B27B7-C3E1-408B-8480-A895DBD41E70}" dt="2019-11-24T20:41:21.248" v="1708" actId="478"/>
          <ac:spMkLst>
            <pc:docMk/>
            <pc:sldMk cId="1395387633" sldId="329"/>
            <ac:spMk id="51" creationId="{00D09B23-19EA-49B2-BCB9-5E6601BEBACE}"/>
          </ac:spMkLst>
        </pc:spChg>
        <pc:spChg chg="mod">
          <ac:chgData name="Kulinich Bohdan" userId="48e65c9f34e137d0" providerId="LiveId" clId="{A76B27B7-C3E1-408B-8480-A895DBD41E70}" dt="2019-11-29T05:42:41.464" v="2847" actId="1076"/>
          <ac:spMkLst>
            <pc:docMk/>
            <pc:sldMk cId="1395387633" sldId="329"/>
            <ac:spMk id="52" creationId="{48D428C2-2F2C-4500-B4B5-5F48902BA0B8}"/>
          </ac:spMkLst>
        </pc:spChg>
        <pc:spChg chg="del">
          <ac:chgData name="Kulinich Bohdan" userId="48e65c9f34e137d0" providerId="LiveId" clId="{A76B27B7-C3E1-408B-8480-A895DBD41E70}" dt="2019-11-24T20:41:21.248" v="1708" actId="478"/>
          <ac:spMkLst>
            <pc:docMk/>
            <pc:sldMk cId="1395387633" sldId="329"/>
            <ac:spMk id="52" creationId="{D287E0F5-743C-41E5-840D-85124A3A3CFF}"/>
          </ac:spMkLst>
        </pc:spChg>
        <pc:spChg chg="del">
          <ac:chgData name="Kulinich Bohdan" userId="48e65c9f34e137d0" providerId="LiveId" clId="{A76B27B7-C3E1-408B-8480-A895DBD41E70}" dt="2019-11-24T20:41:21.248" v="1708" actId="478"/>
          <ac:spMkLst>
            <pc:docMk/>
            <pc:sldMk cId="1395387633" sldId="329"/>
            <ac:spMk id="53" creationId="{7E020688-9A77-4F4F-9871-454997FF690A}"/>
          </ac:spMkLst>
        </pc:spChg>
        <pc:spChg chg="del">
          <ac:chgData name="Kulinich Bohdan" userId="48e65c9f34e137d0" providerId="LiveId" clId="{A76B27B7-C3E1-408B-8480-A895DBD41E70}" dt="2019-11-24T20:41:21.248" v="1708" actId="478"/>
          <ac:spMkLst>
            <pc:docMk/>
            <pc:sldMk cId="1395387633" sldId="329"/>
            <ac:spMk id="54" creationId="{8106969C-DE8D-4826-AB4D-DC35A23D6BF3}"/>
          </ac:spMkLst>
        </pc:spChg>
        <pc:spChg chg="del">
          <ac:chgData name="Kulinich Bohdan" userId="48e65c9f34e137d0" providerId="LiveId" clId="{A76B27B7-C3E1-408B-8480-A895DBD41E70}" dt="2019-11-24T20:41:21.248" v="1708" actId="478"/>
          <ac:spMkLst>
            <pc:docMk/>
            <pc:sldMk cId="1395387633" sldId="329"/>
            <ac:spMk id="55" creationId="{A6441274-38CB-49B5-8408-AFABF41E1F27}"/>
          </ac:spMkLst>
        </pc:spChg>
        <pc:spChg chg="del">
          <ac:chgData name="Kulinich Bohdan" userId="48e65c9f34e137d0" providerId="LiveId" clId="{A76B27B7-C3E1-408B-8480-A895DBD41E70}" dt="2019-11-24T20:41:21.248" v="1708" actId="478"/>
          <ac:spMkLst>
            <pc:docMk/>
            <pc:sldMk cId="1395387633" sldId="329"/>
            <ac:spMk id="56" creationId="{3AAC558E-A037-4926-A608-8C5549331E64}"/>
          </ac:spMkLst>
        </pc:spChg>
        <pc:spChg chg="add mod">
          <ac:chgData name="Kulinich Bohdan" userId="48e65c9f34e137d0" providerId="LiveId" clId="{A76B27B7-C3E1-408B-8480-A895DBD41E70}" dt="2019-11-24T21:14:30.751" v="2729" actId="1076"/>
          <ac:spMkLst>
            <pc:docMk/>
            <pc:sldMk cId="1395387633" sldId="329"/>
            <ac:spMk id="57" creationId="{D946D899-3F22-4936-9FC3-8B75021A763D}"/>
          </ac:spMkLst>
        </pc:spChg>
        <pc:spChg chg="del">
          <ac:chgData name="Kulinich Bohdan" userId="48e65c9f34e137d0" providerId="LiveId" clId="{A76B27B7-C3E1-408B-8480-A895DBD41E70}" dt="2019-11-24T20:41:25.216" v="1709" actId="478"/>
          <ac:spMkLst>
            <pc:docMk/>
            <pc:sldMk cId="1395387633" sldId="329"/>
            <ac:spMk id="58" creationId="{3D1CA94B-5E4D-49B1-96B2-75F9B6538AFD}"/>
          </ac:spMkLst>
        </pc:spChg>
        <pc:spChg chg="del">
          <ac:chgData name="Kulinich Bohdan" userId="48e65c9f34e137d0" providerId="LiveId" clId="{A76B27B7-C3E1-408B-8480-A895DBD41E70}" dt="2019-11-24T20:41:25.216" v="1709" actId="478"/>
          <ac:spMkLst>
            <pc:docMk/>
            <pc:sldMk cId="1395387633" sldId="329"/>
            <ac:spMk id="64" creationId="{4081A4F8-370C-43A0-BE25-2A2B31F98AFF}"/>
          </ac:spMkLst>
        </pc:spChg>
        <pc:spChg chg="del">
          <ac:chgData name="Kulinich Bohdan" userId="48e65c9f34e137d0" providerId="LiveId" clId="{A76B27B7-C3E1-408B-8480-A895DBD41E70}" dt="2019-11-24T20:41:25.216" v="1709" actId="478"/>
          <ac:spMkLst>
            <pc:docMk/>
            <pc:sldMk cId="1395387633" sldId="329"/>
            <ac:spMk id="74" creationId="{95830F31-63DD-443F-B92F-5E89251D0ACA}"/>
          </ac:spMkLst>
        </pc:spChg>
        <pc:spChg chg="del">
          <ac:chgData name="Kulinich Bohdan" userId="48e65c9f34e137d0" providerId="LiveId" clId="{A76B27B7-C3E1-408B-8480-A895DBD41E70}" dt="2019-11-24T20:41:25.216" v="1709" actId="478"/>
          <ac:spMkLst>
            <pc:docMk/>
            <pc:sldMk cId="1395387633" sldId="329"/>
            <ac:spMk id="75" creationId="{BCCBD593-DD42-4D45-B6B2-A907F06FBCAF}"/>
          </ac:spMkLst>
        </pc:spChg>
        <pc:spChg chg="del">
          <ac:chgData name="Kulinich Bohdan" userId="48e65c9f34e137d0" providerId="LiveId" clId="{A76B27B7-C3E1-408B-8480-A895DBD41E70}" dt="2019-11-24T20:41:25.216" v="1709" actId="478"/>
          <ac:spMkLst>
            <pc:docMk/>
            <pc:sldMk cId="1395387633" sldId="329"/>
            <ac:spMk id="76" creationId="{58ECB315-21B9-4A39-9740-63C63F51AB98}"/>
          </ac:spMkLst>
        </pc:spChg>
        <pc:spChg chg="del">
          <ac:chgData name="Kulinich Bohdan" userId="48e65c9f34e137d0" providerId="LiveId" clId="{A76B27B7-C3E1-408B-8480-A895DBD41E70}" dt="2019-11-24T20:41:25.216" v="1709" actId="478"/>
          <ac:spMkLst>
            <pc:docMk/>
            <pc:sldMk cId="1395387633" sldId="329"/>
            <ac:spMk id="77" creationId="{BFDBC785-0321-4028-9951-696AFDBADEC6}"/>
          </ac:spMkLst>
        </pc:spChg>
        <pc:spChg chg="del">
          <ac:chgData name="Kulinich Bohdan" userId="48e65c9f34e137d0" providerId="LiveId" clId="{A76B27B7-C3E1-408B-8480-A895DBD41E70}" dt="2019-11-24T20:41:25.216" v="1709" actId="478"/>
          <ac:spMkLst>
            <pc:docMk/>
            <pc:sldMk cId="1395387633" sldId="329"/>
            <ac:spMk id="78" creationId="{43BAA0E8-83D0-43AF-8C0A-A48741887E31}"/>
          </ac:spMkLst>
        </pc:spChg>
        <pc:grpChg chg="add mod">
          <ac:chgData name="Kulinich Bohdan" userId="48e65c9f34e137d0" providerId="LiveId" clId="{A76B27B7-C3E1-408B-8480-A895DBD41E70}" dt="2019-11-29T05:42:53.284" v="2848" actId="1076"/>
          <ac:grpSpMkLst>
            <pc:docMk/>
            <pc:sldMk cId="1395387633" sldId="329"/>
            <ac:grpSpMk id="50" creationId="{58998A2A-2D3E-466D-A4F2-4BD66F0B8C97}"/>
          </ac:grpSpMkLst>
        </pc:grpChg>
        <pc:cxnChg chg="add mod">
          <ac:chgData name="Kulinich Bohdan" userId="48e65c9f34e137d0" providerId="LiveId" clId="{A76B27B7-C3E1-408B-8480-A895DBD41E70}" dt="2019-11-24T20:53:55.998" v="2054" actId="1076"/>
          <ac:cxnSpMkLst>
            <pc:docMk/>
            <pc:sldMk cId="1395387633" sldId="329"/>
            <ac:cxnSpMk id="5" creationId="{E91367FE-FB7B-433B-94A6-E70717840C8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3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1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22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10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93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19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41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49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4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7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6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2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4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7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39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7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5995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2446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76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663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20802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44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2837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0233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0238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4677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63005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15.png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8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50.png"/><Relationship Id="rId3" Type="http://schemas.openxmlformats.org/officeDocument/2006/relationships/image" Target="../media/image32.png"/><Relationship Id="rId21" Type="http://schemas.openxmlformats.org/officeDocument/2006/relationships/image" Target="../media/image333.png"/><Relationship Id="rId34" Type="http://schemas.openxmlformats.org/officeDocument/2006/relationships/image" Target="../media/image46.png"/><Relationship Id="rId42" Type="http://schemas.openxmlformats.org/officeDocument/2006/relationships/image" Target="../media/image51.png"/><Relationship Id="rId7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20" Type="http://schemas.openxmlformats.org/officeDocument/2006/relationships/image" Target="../media/image322.png"/><Relationship Id="rId29" Type="http://schemas.openxmlformats.org/officeDocument/2006/relationships/image" Target="../media/image41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8.png"/><Relationship Id="rId40" Type="http://schemas.openxmlformats.org/officeDocument/2006/relationships/image" Target="../media/image47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33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15.png"/><Relationship Id="rId8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5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15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5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0.png"/><Relationship Id="rId11" Type="http://schemas.openxmlformats.org/officeDocument/2006/relationships/image" Target="../media/image78.png"/><Relationship Id="rId5" Type="http://schemas.openxmlformats.org/officeDocument/2006/relationships/image" Target="../media/image680.png"/><Relationship Id="rId10" Type="http://schemas.openxmlformats.org/officeDocument/2006/relationships/image" Target="../media/image77.png"/><Relationship Id="rId4" Type="http://schemas.openxmlformats.org/officeDocument/2006/relationships/image" Target="../media/image670.png"/><Relationship Id="rId9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4" y="2264032"/>
            <a:ext cx="9382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Елементи комбінаторики. Комбінаторні правила суми та добутку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448800" y="5712959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/>
              <a:t>17.06.2024</a:t>
            </a:fld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93"/>
          <a:stretch/>
        </p:blipFill>
        <p:spPr>
          <a:xfrm>
            <a:off x="2808045" y="161267"/>
            <a:ext cx="790288" cy="13427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6204" y="514976"/>
            <a:ext cx="213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</a:t>
            </a:r>
            <a:r>
              <a:rPr lang="uk-UA" sz="3600" b="1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uk-UA" sz="3600" b="1" kern="1200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818">
            <a:off x="2331473" y="5600313"/>
            <a:ext cx="1142237" cy="11422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86" y="42653"/>
            <a:ext cx="3527252" cy="20439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98" y="5386902"/>
            <a:ext cx="926752" cy="8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5" y="1270502"/>
            <a:ext cx="6161316" cy="3970318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вершину гори прокладено 5 маршрутів. Скількома способами альпініст може піднятися на гору та спуститися з неї? Дайте відповідь на це запитання також за умови, коли підйом і спуск мають відбуватися за різними маршрутами.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76025" cy="8964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18700"/>
            <a:ext cx="6198682" cy="42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6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4" y="2313523"/>
            <a:ext cx="6161315" cy="1384995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чотирицифрових чисел можна записати за допомогою цифр 1, 2, 3, 4, 5, 6, 7?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6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410960" y="1137495"/>
            <a:ext cx="5781039" cy="2677656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Розглядатимемо склади з двох букв, перша з яких позначає приголосний звук, а друга – голосний. Скільки таких різних складів можна скласти з букв слова: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p:sp>
        <p:nvSpPr>
          <p:cNvPr id="9" name="Прямоугольник 7"/>
          <p:cNvSpPr/>
          <p:nvPr/>
        </p:nvSpPr>
        <p:spPr>
          <a:xfrm>
            <a:off x="6410962" y="4062049"/>
            <a:ext cx="4244338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Шабля</a:t>
            </a:r>
          </a:p>
        </p:txBody>
      </p:sp>
      <p:sp>
        <p:nvSpPr>
          <p:cNvPr id="10" name="Прямоугольник 7"/>
          <p:cNvSpPr/>
          <p:nvPr/>
        </p:nvSpPr>
        <p:spPr>
          <a:xfrm>
            <a:off x="6410961" y="4893733"/>
            <a:ext cx="424433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Шаровари</a:t>
            </a:r>
          </a:p>
        </p:txBody>
      </p:sp>
    </p:spTree>
    <p:extLst>
      <p:ext uri="{BB962C8B-B14F-4D97-AF65-F5344CB8AC3E}">
        <p14:creationId xmlns:p14="http://schemas.microsoft.com/office/powerpoint/2010/main" val="3950386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6419654" y="1720741"/>
                <a:ext cx="5772346" cy="2246769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рисунку показано схему доріг, які ведуть з міста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 міста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Скількома способами можна проїхати з міста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 міста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4" y="1720741"/>
                <a:ext cx="5772346" cy="2246769"/>
              </a:xfrm>
              <a:prstGeom prst="rect">
                <a:avLst/>
              </a:prstGeom>
              <a:blipFill>
                <a:blip r:embed="rId3"/>
                <a:stretch>
                  <a:fillRect l="-1373" t="-2710" r="-3273" b="-6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sp>
        <p:nvSpPr>
          <p:cNvPr id="11" name="Полілінія: фігура 10">
            <a:extLst>
              <a:ext uri="{FF2B5EF4-FFF2-40B4-BE49-F238E27FC236}">
                <a16:creationId xmlns:a16="http://schemas.microsoft.com/office/drawing/2014/main" id="{F9046DB2-24C2-43C3-9CF7-5750344E3E4D}"/>
              </a:ext>
            </a:extLst>
          </p:cNvPr>
          <p:cNvSpPr/>
          <p:nvPr/>
        </p:nvSpPr>
        <p:spPr>
          <a:xfrm rot="19151571" flipV="1">
            <a:off x="1303601" y="2531301"/>
            <a:ext cx="1749978" cy="791052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82413"/>
              <a:gd name="connsiteX1" fmla="*/ 1962150 w 1962150"/>
              <a:gd name="connsiteY1" fmla="*/ 0 h 682413"/>
              <a:gd name="connsiteX0" fmla="*/ 0 w 1962150"/>
              <a:gd name="connsiteY0" fmla="*/ 635000 h 691689"/>
              <a:gd name="connsiteX1" fmla="*/ 1962150 w 1962150"/>
              <a:gd name="connsiteY1" fmla="*/ 0 h 69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2150" h="691689">
                <a:moveTo>
                  <a:pt x="0" y="635000"/>
                </a:moveTo>
                <a:cubicBezTo>
                  <a:pt x="595447" y="782858"/>
                  <a:pt x="1135430" y="665004"/>
                  <a:pt x="1962150" y="0"/>
                </a:cubicBezTo>
              </a:path>
            </a:pathLst>
          </a:custGeom>
          <a:noFill/>
          <a:ln w="57150" cap="rnd">
            <a:solidFill>
              <a:srgbClr val="D05E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12EF909A-1F35-4467-A394-92E7A924608A}"/>
              </a:ext>
            </a:extLst>
          </p:cNvPr>
          <p:cNvSpPr/>
          <p:nvPr/>
        </p:nvSpPr>
        <p:spPr>
          <a:xfrm>
            <a:off x="1283263" y="2814784"/>
            <a:ext cx="1936679" cy="932473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2150" h="932473">
                <a:moveTo>
                  <a:pt x="0" y="635000"/>
                </a:moveTo>
                <a:cubicBezTo>
                  <a:pt x="1628608" y="1433986"/>
                  <a:pt x="1693111" y="416203"/>
                  <a:pt x="1962150" y="0"/>
                </a:cubicBezTo>
              </a:path>
            </a:pathLst>
          </a:custGeom>
          <a:noFill/>
          <a:ln w="57150" cap="rnd">
            <a:solidFill>
              <a:srgbClr val="D05E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олілінія: фігура 12">
            <a:extLst>
              <a:ext uri="{FF2B5EF4-FFF2-40B4-BE49-F238E27FC236}">
                <a16:creationId xmlns:a16="http://schemas.microsoft.com/office/drawing/2014/main" id="{F6EE1C42-90E5-416C-AE47-8B53C273A158}"/>
              </a:ext>
            </a:extLst>
          </p:cNvPr>
          <p:cNvSpPr/>
          <p:nvPr/>
        </p:nvSpPr>
        <p:spPr>
          <a:xfrm rot="19151571" flipV="1">
            <a:off x="1136369" y="2198855"/>
            <a:ext cx="1919245" cy="1132190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2150" h="932473">
                <a:moveTo>
                  <a:pt x="0" y="635000"/>
                </a:moveTo>
                <a:cubicBezTo>
                  <a:pt x="1628608" y="1433986"/>
                  <a:pt x="1693111" y="416203"/>
                  <a:pt x="1962150" y="0"/>
                </a:cubicBezTo>
              </a:path>
            </a:pathLst>
          </a:custGeom>
          <a:noFill/>
          <a:ln w="57150" cap="rnd">
            <a:solidFill>
              <a:srgbClr val="D05E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олілінія: фігура 13">
            <a:extLst>
              <a:ext uri="{FF2B5EF4-FFF2-40B4-BE49-F238E27FC236}">
                <a16:creationId xmlns:a16="http://schemas.microsoft.com/office/drawing/2014/main" id="{62B56C10-0B94-4106-AC43-427494E68E70}"/>
              </a:ext>
            </a:extLst>
          </p:cNvPr>
          <p:cNvSpPr/>
          <p:nvPr/>
        </p:nvSpPr>
        <p:spPr>
          <a:xfrm rot="19151571" flipV="1">
            <a:off x="1228269" y="2689096"/>
            <a:ext cx="1847048" cy="754154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2150" h="635000">
                <a:moveTo>
                  <a:pt x="0" y="635000"/>
                </a:moveTo>
                <a:cubicBezTo>
                  <a:pt x="772785" y="520221"/>
                  <a:pt x="1097940" y="157958"/>
                  <a:pt x="1962150" y="0"/>
                </a:cubicBezTo>
              </a:path>
            </a:pathLst>
          </a:custGeom>
          <a:noFill/>
          <a:ln w="57150" cap="rnd">
            <a:solidFill>
              <a:srgbClr val="D05E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/>
          </a:p>
        </p:txBody>
      </p:sp>
      <p:sp>
        <p:nvSpPr>
          <p:cNvPr id="15" name="Полілінія: фігура 14">
            <a:extLst>
              <a:ext uri="{FF2B5EF4-FFF2-40B4-BE49-F238E27FC236}">
                <a16:creationId xmlns:a16="http://schemas.microsoft.com/office/drawing/2014/main" id="{D5641E9C-D6E7-4531-A177-BB83AF498D31}"/>
              </a:ext>
            </a:extLst>
          </p:cNvPr>
          <p:cNvSpPr/>
          <p:nvPr/>
        </p:nvSpPr>
        <p:spPr>
          <a:xfrm rot="964102">
            <a:off x="3887850" y="3643885"/>
            <a:ext cx="1692134" cy="1925893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961865"/>
              <a:gd name="connsiteY0" fmla="*/ 818527 h 1086651"/>
              <a:gd name="connsiteX1" fmla="*/ 1961865 w 1961865"/>
              <a:gd name="connsiteY1" fmla="*/ 0 h 1086651"/>
              <a:gd name="connsiteX0" fmla="*/ 0 w 2610374"/>
              <a:gd name="connsiteY0" fmla="*/ 818527 h 828770"/>
              <a:gd name="connsiteX1" fmla="*/ 1961865 w 2610374"/>
              <a:gd name="connsiteY1" fmla="*/ 0 h 828770"/>
              <a:gd name="connsiteX0" fmla="*/ 0 w 3036273"/>
              <a:gd name="connsiteY0" fmla="*/ 818527 h 826368"/>
              <a:gd name="connsiteX1" fmla="*/ 1961865 w 3036273"/>
              <a:gd name="connsiteY1" fmla="*/ 0 h 82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36273" h="826368">
                <a:moveTo>
                  <a:pt x="0" y="818527"/>
                </a:moveTo>
                <a:cubicBezTo>
                  <a:pt x="4569176" y="905999"/>
                  <a:pt x="2870404" y="237871"/>
                  <a:pt x="1961865" y="0"/>
                </a:cubicBezTo>
              </a:path>
            </a:pathLst>
          </a:custGeom>
          <a:noFill/>
          <a:ln w="57150" cap="rnd">
            <a:solidFill>
              <a:srgbClr val="2867A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Полілінія: фігура 15">
            <a:extLst>
              <a:ext uri="{FF2B5EF4-FFF2-40B4-BE49-F238E27FC236}">
                <a16:creationId xmlns:a16="http://schemas.microsoft.com/office/drawing/2014/main" id="{DBF71DA4-74A5-4658-8F3D-F83334B5445E}"/>
              </a:ext>
            </a:extLst>
          </p:cNvPr>
          <p:cNvSpPr/>
          <p:nvPr/>
        </p:nvSpPr>
        <p:spPr>
          <a:xfrm rot="20115673">
            <a:off x="3416742" y="4156965"/>
            <a:ext cx="1939372" cy="711908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962150"/>
              <a:gd name="connsiteY0" fmla="*/ 1526155 h 1719498"/>
              <a:gd name="connsiteX1" fmla="*/ 1962150 w 1962150"/>
              <a:gd name="connsiteY1" fmla="*/ 0 h 1719498"/>
              <a:gd name="connsiteX0" fmla="*/ 0 w 1962150"/>
              <a:gd name="connsiteY0" fmla="*/ 1526155 h 1526155"/>
              <a:gd name="connsiteX1" fmla="*/ 1962150 w 1962150"/>
              <a:gd name="connsiteY1" fmla="*/ 0 h 1526155"/>
              <a:gd name="connsiteX0" fmla="*/ 0 w 1888368"/>
              <a:gd name="connsiteY0" fmla="*/ 1395742 h 1395742"/>
              <a:gd name="connsiteX1" fmla="*/ 1888368 w 1888368"/>
              <a:gd name="connsiteY1" fmla="*/ 0 h 1395742"/>
              <a:gd name="connsiteX0" fmla="*/ 0 w 1888368"/>
              <a:gd name="connsiteY0" fmla="*/ 1395742 h 1395742"/>
              <a:gd name="connsiteX1" fmla="*/ 1888368 w 1888368"/>
              <a:gd name="connsiteY1" fmla="*/ 0 h 139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68" h="1395742">
                <a:moveTo>
                  <a:pt x="0" y="1395742"/>
                </a:moveTo>
                <a:cubicBezTo>
                  <a:pt x="1362992" y="1097087"/>
                  <a:pt x="979881" y="133641"/>
                  <a:pt x="1888368" y="0"/>
                </a:cubicBezTo>
              </a:path>
            </a:pathLst>
          </a:custGeom>
          <a:noFill/>
          <a:ln w="57150" cap="rnd">
            <a:solidFill>
              <a:srgbClr val="2867A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олілінія: фігура 16">
            <a:extLst>
              <a:ext uri="{FF2B5EF4-FFF2-40B4-BE49-F238E27FC236}">
                <a16:creationId xmlns:a16="http://schemas.microsoft.com/office/drawing/2014/main" id="{4A60A903-1600-44A4-ADCC-06C540F6853A}"/>
              </a:ext>
            </a:extLst>
          </p:cNvPr>
          <p:cNvSpPr/>
          <p:nvPr/>
        </p:nvSpPr>
        <p:spPr>
          <a:xfrm rot="20115673">
            <a:off x="3324798" y="3764792"/>
            <a:ext cx="1979972" cy="1088258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962150"/>
              <a:gd name="connsiteY0" fmla="*/ 1526155 h 1719498"/>
              <a:gd name="connsiteX1" fmla="*/ 1962150 w 1962150"/>
              <a:gd name="connsiteY1" fmla="*/ 0 h 1719498"/>
              <a:gd name="connsiteX0" fmla="*/ 0 w 1962150"/>
              <a:gd name="connsiteY0" fmla="*/ 1526155 h 1526155"/>
              <a:gd name="connsiteX1" fmla="*/ 1962150 w 1962150"/>
              <a:gd name="connsiteY1" fmla="*/ 0 h 1526155"/>
              <a:gd name="connsiteX0" fmla="*/ 0 w 1888368"/>
              <a:gd name="connsiteY0" fmla="*/ 1395742 h 1395742"/>
              <a:gd name="connsiteX1" fmla="*/ 1888368 w 1888368"/>
              <a:gd name="connsiteY1" fmla="*/ 0 h 1395742"/>
              <a:gd name="connsiteX0" fmla="*/ 0 w 1888368"/>
              <a:gd name="connsiteY0" fmla="*/ 1395742 h 1395742"/>
              <a:gd name="connsiteX1" fmla="*/ 1888368 w 1888368"/>
              <a:gd name="connsiteY1" fmla="*/ 0 h 1395742"/>
              <a:gd name="connsiteX0" fmla="*/ 0 w 1888368"/>
              <a:gd name="connsiteY0" fmla="*/ 1395742 h 1395742"/>
              <a:gd name="connsiteX1" fmla="*/ 1888368 w 1888368"/>
              <a:gd name="connsiteY1" fmla="*/ 0 h 1395742"/>
              <a:gd name="connsiteX0" fmla="*/ 0 w 1888368"/>
              <a:gd name="connsiteY0" fmla="*/ 1430311 h 1430311"/>
              <a:gd name="connsiteX1" fmla="*/ 1888368 w 1888368"/>
              <a:gd name="connsiteY1" fmla="*/ 34569 h 1430311"/>
              <a:gd name="connsiteX0" fmla="*/ 0 w 1907984"/>
              <a:gd name="connsiteY0" fmla="*/ 1703108 h 1703108"/>
              <a:gd name="connsiteX1" fmla="*/ 1907984 w 1907984"/>
              <a:gd name="connsiteY1" fmla="*/ 0 h 1703108"/>
              <a:gd name="connsiteX0" fmla="*/ 0 w 1907984"/>
              <a:gd name="connsiteY0" fmla="*/ 2291037 h 2291037"/>
              <a:gd name="connsiteX1" fmla="*/ 1907984 w 1907984"/>
              <a:gd name="connsiteY1" fmla="*/ 587929 h 229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7984" h="2291037">
                <a:moveTo>
                  <a:pt x="0" y="2291037"/>
                </a:moveTo>
                <a:cubicBezTo>
                  <a:pt x="882402" y="264770"/>
                  <a:pt x="700354" y="-709273"/>
                  <a:pt x="1907984" y="587929"/>
                </a:cubicBezTo>
              </a:path>
            </a:pathLst>
          </a:custGeom>
          <a:noFill/>
          <a:ln w="57150" cap="rnd">
            <a:solidFill>
              <a:srgbClr val="2867A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E08C63-BF31-4FDD-8D68-0DF1AE6726BC}"/>
                  </a:ext>
                </a:extLst>
              </p:cNvPr>
              <p:cNvSpPr txBox="1"/>
              <p:nvPr/>
            </p:nvSpPr>
            <p:spPr>
              <a:xfrm>
                <a:off x="635202" y="2700898"/>
                <a:ext cx="567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E08C63-BF31-4FDD-8D68-0DF1AE672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02" y="2700898"/>
                <a:ext cx="56720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2750A2-19E3-4985-9E9D-A3EA3212600A}"/>
                  </a:ext>
                </a:extLst>
              </p:cNvPr>
              <p:cNvSpPr txBox="1"/>
              <p:nvPr/>
            </p:nvSpPr>
            <p:spPr>
              <a:xfrm>
                <a:off x="2962132" y="1763241"/>
                <a:ext cx="567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2750A2-19E3-4985-9E9D-A3EA32126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32" y="1763241"/>
                <a:ext cx="56720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2CD5C1-EC96-4C8C-996D-FF17EE806AE6}"/>
                  </a:ext>
                </a:extLst>
              </p:cNvPr>
              <p:cNvSpPr txBox="1"/>
              <p:nvPr/>
            </p:nvSpPr>
            <p:spPr>
              <a:xfrm>
                <a:off x="5379522" y="3017605"/>
                <a:ext cx="567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2CD5C1-EC96-4C8C-996D-FF17EE806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22" y="3017605"/>
                <a:ext cx="56720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олілінія: фігура 20">
            <a:extLst>
              <a:ext uri="{FF2B5EF4-FFF2-40B4-BE49-F238E27FC236}">
                <a16:creationId xmlns:a16="http://schemas.microsoft.com/office/drawing/2014/main" id="{AB1B527A-CE56-4E1A-99F8-3B5169C49984}"/>
              </a:ext>
            </a:extLst>
          </p:cNvPr>
          <p:cNvSpPr/>
          <p:nvPr/>
        </p:nvSpPr>
        <p:spPr>
          <a:xfrm>
            <a:off x="1049763" y="3431720"/>
            <a:ext cx="2589384" cy="2419470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778517"/>
              <a:gd name="connsiteY0" fmla="*/ 0 h 2444295"/>
              <a:gd name="connsiteX1" fmla="*/ 1778517 w 1778517"/>
              <a:gd name="connsiteY1" fmla="*/ 2388084 h 2444295"/>
              <a:gd name="connsiteX0" fmla="*/ 106310 w 1884827"/>
              <a:gd name="connsiteY0" fmla="*/ 0 h 2762993"/>
              <a:gd name="connsiteX1" fmla="*/ 1884827 w 1884827"/>
              <a:gd name="connsiteY1" fmla="*/ 2388084 h 2762993"/>
              <a:gd name="connsiteX0" fmla="*/ 102329 w 1979677"/>
              <a:gd name="connsiteY0" fmla="*/ 0 h 2881252"/>
              <a:gd name="connsiteX1" fmla="*/ 1979677 w 1979677"/>
              <a:gd name="connsiteY1" fmla="*/ 2559435 h 2881252"/>
              <a:gd name="connsiteX0" fmla="*/ 98643 w 1975991"/>
              <a:gd name="connsiteY0" fmla="*/ 0 h 3094531"/>
              <a:gd name="connsiteX1" fmla="*/ 1975991 w 1975991"/>
              <a:gd name="connsiteY1" fmla="*/ 2559435 h 3094531"/>
              <a:gd name="connsiteX0" fmla="*/ 99361 w 1956943"/>
              <a:gd name="connsiteY0" fmla="*/ 0 h 3085083"/>
              <a:gd name="connsiteX1" fmla="*/ 1956943 w 1956943"/>
              <a:gd name="connsiteY1" fmla="*/ 2546254 h 3085083"/>
              <a:gd name="connsiteX0" fmla="*/ 95227 w 1952809"/>
              <a:gd name="connsiteY0" fmla="*/ 0 h 3093850"/>
              <a:gd name="connsiteX1" fmla="*/ 1952809 w 1952809"/>
              <a:gd name="connsiteY1" fmla="*/ 2546254 h 3093850"/>
              <a:gd name="connsiteX0" fmla="*/ 95227 w 1952809"/>
              <a:gd name="connsiteY0" fmla="*/ 0 h 3061004"/>
              <a:gd name="connsiteX1" fmla="*/ 1952809 w 1952809"/>
              <a:gd name="connsiteY1" fmla="*/ 2500121 h 3061004"/>
              <a:gd name="connsiteX0" fmla="*/ 93524 w 2002498"/>
              <a:gd name="connsiteY0" fmla="*/ 0 h 3061004"/>
              <a:gd name="connsiteX1" fmla="*/ 2002498 w 2002498"/>
              <a:gd name="connsiteY1" fmla="*/ 2500121 h 3061004"/>
              <a:gd name="connsiteX0" fmla="*/ 94775 w 2003749"/>
              <a:gd name="connsiteY0" fmla="*/ 0 h 3061004"/>
              <a:gd name="connsiteX1" fmla="*/ 2003749 w 2003749"/>
              <a:gd name="connsiteY1" fmla="*/ 2500121 h 3061004"/>
              <a:gd name="connsiteX0" fmla="*/ 106067 w 2015041"/>
              <a:gd name="connsiteY0" fmla="*/ 0 h 3138838"/>
              <a:gd name="connsiteX1" fmla="*/ 2015041 w 2015041"/>
              <a:gd name="connsiteY1" fmla="*/ 2500121 h 313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15041" h="3138838">
                <a:moveTo>
                  <a:pt x="106067" y="0"/>
                </a:moveTo>
                <a:cubicBezTo>
                  <a:pt x="-491882" y="3592469"/>
                  <a:pt x="1615546" y="3592938"/>
                  <a:pt x="2015041" y="2500121"/>
                </a:cubicBezTo>
              </a:path>
            </a:pathLst>
          </a:custGeom>
          <a:noFill/>
          <a:ln w="57150" cap="rnd">
            <a:solidFill>
              <a:srgbClr val="10723C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Полілінія: фігура 21">
            <a:extLst>
              <a:ext uri="{FF2B5EF4-FFF2-40B4-BE49-F238E27FC236}">
                <a16:creationId xmlns:a16="http://schemas.microsoft.com/office/drawing/2014/main" id="{2A828C24-89A8-468E-99F3-E423FB1ECB4A}"/>
              </a:ext>
            </a:extLst>
          </p:cNvPr>
          <p:cNvSpPr/>
          <p:nvPr/>
        </p:nvSpPr>
        <p:spPr>
          <a:xfrm>
            <a:off x="719928" y="3349168"/>
            <a:ext cx="3006878" cy="2831594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778517"/>
              <a:gd name="connsiteY0" fmla="*/ 0 h 2444295"/>
              <a:gd name="connsiteX1" fmla="*/ 1778517 w 1778517"/>
              <a:gd name="connsiteY1" fmla="*/ 2388084 h 2444295"/>
              <a:gd name="connsiteX0" fmla="*/ 106310 w 1884827"/>
              <a:gd name="connsiteY0" fmla="*/ 0 h 2762993"/>
              <a:gd name="connsiteX1" fmla="*/ 1884827 w 1884827"/>
              <a:gd name="connsiteY1" fmla="*/ 2388084 h 2762993"/>
              <a:gd name="connsiteX0" fmla="*/ 102329 w 1979677"/>
              <a:gd name="connsiteY0" fmla="*/ 0 h 2881252"/>
              <a:gd name="connsiteX1" fmla="*/ 1979677 w 1979677"/>
              <a:gd name="connsiteY1" fmla="*/ 2559435 h 2881252"/>
              <a:gd name="connsiteX0" fmla="*/ 98643 w 1975991"/>
              <a:gd name="connsiteY0" fmla="*/ 0 h 3094531"/>
              <a:gd name="connsiteX1" fmla="*/ 1975991 w 1975991"/>
              <a:gd name="connsiteY1" fmla="*/ 2559435 h 3094531"/>
              <a:gd name="connsiteX0" fmla="*/ 99361 w 1956943"/>
              <a:gd name="connsiteY0" fmla="*/ 0 h 3085083"/>
              <a:gd name="connsiteX1" fmla="*/ 1956943 w 1956943"/>
              <a:gd name="connsiteY1" fmla="*/ 2546254 h 3085083"/>
              <a:gd name="connsiteX0" fmla="*/ 95227 w 1952809"/>
              <a:gd name="connsiteY0" fmla="*/ 0 h 3093850"/>
              <a:gd name="connsiteX1" fmla="*/ 1952809 w 1952809"/>
              <a:gd name="connsiteY1" fmla="*/ 2546254 h 3093850"/>
              <a:gd name="connsiteX0" fmla="*/ 95227 w 1952809"/>
              <a:gd name="connsiteY0" fmla="*/ 0 h 3061004"/>
              <a:gd name="connsiteX1" fmla="*/ 1952809 w 1952809"/>
              <a:gd name="connsiteY1" fmla="*/ 2500121 h 3061004"/>
              <a:gd name="connsiteX0" fmla="*/ 93524 w 2002498"/>
              <a:gd name="connsiteY0" fmla="*/ 0 h 3061004"/>
              <a:gd name="connsiteX1" fmla="*/ 2002498 w 2002498"/>
              <a:gd name="connsiteY1" fmla="*/ 2500121 h 3061004"/>
              <a:gd name="connsiteX0" fmla="*/ 94775 w 2003749"/>
              <a:gd name="connsiteY0" fmla="*/ 0 h 3061004"/>
              <a:gd name="connsiteX1" fmla="*/ 2003749 w 2003749"/>
              <a:gd name="connsiteY1" fmla="*/ 2500121 h 3061004"/>
              <a:gd name="connsiteX0" fmla="*/ 105960 w 1715366"/>
              <a:gd name="connsiteY0" fmla="*/ 0 h 3106339"/>
              <a:gd name="connsiteX1" fmla="*/ 1715366 w 1715366"/>
              <a:gd name="connsiteY1" fmla="*/ 2563662 h 3106339"/>
              <a:gd name="connsiteX0" fmla="*/ 132583 w 1741989"/>
              <a:gd name="connsiteY0" fmla="*/ 0 h 2874475"/>
              <a:gd name="connsiteX1" fmla="*/ 1741989 w 1741989"/>
              <a:gd name="connsiteY1" fmla="*/ 2563662 h 2874475"/>
              <a:gd name="connsiteX0" fmla="*/ 134506 w 1705397"/>
              <a:gd name="connsiteY0" fmla="*/ 0 h 2881071"/>
              <a:gd name="connsiteX1" fmla="*/ 1705397 w 1705397"/>
              <a:gd name="connsiteY1" fmla="*/ 2571283 h 2881071"/>
              <a:gd name="connsiteX0" fmla="*/ 114777 w 1685668"/>
              <a:gd name="connsiteY0" fmla="*/ 0 h 2732852"/>
              <a:gd name="connsiteX1" fmla="*/ 1685668 w 1685668"/>
              <a:gd name="connsiteY1" fmla="*/ 2571283 h 2732852"/>
              <a:gd name="connsiteX0" fmla="*/ 132258 w 1366736"/>
              <a:gd name="connsiteY0" fmla="*/ 0 h 2715420"/>
              <a:gd name="connsiteX1" fmla="*/ 1366736 w 1366736"/>
              <a:gd name="connsiteY1" fmla="*/ 2553100 h 2715420"/>
              <a:gd name="connsiteX0" fmla="*/ 153552 w 1388030"/>
              <a:gd name="connsiteY0" fmla="*/ 0 h 2867396"/>
              <a:gd name="connsiteX1" fmla="*/ 1388030 w 1388030"/>
              <a:gd name="connsiteY1" fmla="*/ 2553100 h 2867396"/>
              <a:gd name="connsiteX0" fmla="*/ 153838 w 1384003"/>
              <a:gd name="connsiteY0" fmla="*/ 0 h 1974318"/>
              <a:gd name="connsiteX1" fmla="*/ 1384003 w 1384003"/>
              <a:gd name="connsiteY1" fmla="*/ 1407557 h 1974318"/>
              <a:gd name="connsiteX0" fmla="*/ 148049 w 1468787"/>
              <a:gd name="connsiteY0" fmla="*/ 0 h 2002988"/>
              <a:gd name="connsiteX1" fmla="*/ 1468787 w 1468787"/>
              <a:gd name="connsiteY1" fmla="*/ 1449985 h 2002988"/>
              <a:gd name="connsiteX0" fmla="*/ 119374 w 1511290"/>
              <a:gd name="connsiteY0" fmla="*/ 0 h 1968425"/>
              <a:gd name="connsiteX1" fmla="*/ 1440112 w 1511290"/>
              <a:gd name="connsiteY1" fmla="*/ 1449985 h 1968425"/>
              <a:gd name="connsiteX0" fmla="*/ 119026 w 1519352"/>
              <a:gd name="connsiteY0" fmla="*/ 0 h 1931837"/>
              <a:gd name="connsiteX1" fmla="*/ 1448390 w 1519352"/>
              <a:gd name="connsiteY1" fmla="*/ 1395436 h 1931837"/>
              <a:gd name="connsiteX0" fmla="*/ 119373 w 1511289"/>
              <a:gd name="connsiteY0" fmla="*/ 0 h 1931837"/>
              <a:gd name="connsiteX1" fmla="*/ 1440111 w 1511289"/>
              <a:gd name="connsiteY1" fmla="*/ 1395436 h 1931837"/>
              <a:gd name="connsiteX0" fmla="*/ 425231 w 1800259"/>
              <a:gd name="connsiteY0" fmla="*/ 0 h 1816929"/>
              <a:gd name="connsiteX1" fmla="*/ 1745969 w 1800259"/>
              <a:gd name="connsiteY1" fmla="*/ 1395436 h 1816929"/>
              <a:gd name="connsiteX0" fmla="*/ 454447 w 1785377"/>
              <a:gd name="connsiteY0" fmla="*/ 0 h 2010881"/>
              <a:gd name="connsiteX1" fmla="*/ 1775185 w 1785377"/>
              <a:gd name="connsiteY1" fmla="*/ 1395436 h 2010881"/>
              <a:gd name="connsiteX0" fmla="*/ 216231 w 1549676"/>
              <a:gd name="connsiteY0" fmla="*/ 0 h 2007844"/>
              <a:gd name="connsiteX1" fmla="*/ 1536969 w 1549676"/>
              <a:gd name="connsiteY1" fmla="*/ 1395436 h 2007844"/>
              <a:gd name="connsiteX0" fmla="*/ 217594 w 1531726"/>
              <a:gd name="connsiteY0" fmla="*/ 0 h 2027067"/>
              <a:gd name="connsiteX1" fmla="*/ 1518923 w 1531726"/>
              <a:gd name="connsiteY1" fmla="*/ 1421195 h 202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1726" h="2027067">
                <a:moveTo>
                  <a:pt x="217594" y="0"/>
                </a:moveTo>
                <a:cubicBezTo>
                  <a:pt x="-728346" y="1834345"/>
                  <a:pt x="1728969" y="2695872"/>
                  <a:pt x="1518923" y="1421195"/>
                </a:cubicBezTo>
              </a:path>
            </a:pathLst>
          </a:custGeom>
          <a:noFill/>
          <a:ln w="57150" cap="rnd">
            <a:solidFill>
              <a:srgbClr val="10723C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Полілінія: фігура 22">
            <a:extLst>
              <a:ext uri="{FF2B5EF4-FFF2-40B4-BE49-F238E27FC236}">
                <a16:creationId xmlns:a16="http://schemas.microsoft.com/office/drawing/2014/main" id="{2CA2E5C4-7B09-4612-9703-F267392EDFC2}"/>
              </a:ext>
            </a:extLst>
          </p:cNvPr>
          <p:cNvSpPr/>
          <p:nvPr/>
        </p:nvSpPr>
        <p:spPr>
          <a:xfrm rot="4645997">
            <a:off x="1315563" y="3368343"/>
            <a:ext cx="2205535" cy="1867004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962150"/>
              <a:gd name="connsiteY0" fmla="*/ 1526155 h 1719498"/>
              <a:gd name="connsiteX1" fmla="*/ 1962150 w 1962150"/>
              <a:gd name="connsiteY1" fmla="*/ 0 h 1719498"/>
              <a:gd name="connsiteX0" fmla="*/ 0 w 1962150"/>
              <a:gd name="connsiteY0" fmla="*/ 1526155 h 1526155"/>
              <a:gd name="connsiteX1" fmla="*/ 1962150 w 1962150"/>
              <a:gd name="connsiteY1" fmla="*/ 0 h 1526155"/>
              <a:gd name="connsiteX0" fmla="*/ 0 w 1888368"/>
              <a:gd name="connsiteY0" fmla="*/ 1395742 h 1395742"/>
              <a:gd name="connsiteX1" fmla="*/ 1888368 w 1888368"/>
              <a:gd name="connsiteY1" fmla="*/ 0 h 1395742"/>
              <a:gd name="connsiteX0" fmla="*/ 0 w 1888368"/>
              <a:gd name="connsiteY0" fmla="*/ 1395742 h 1395742"/>
              <a:gd name="connsiteX1" fmla="*/ 1888368 w 1888368"/>
              <a:gd name="connsiteY1" fmla="*/ 0 h 1395742"/>
              <a:gd name="connsiteX0" fmla="*/ 0 w 2090033"/>
              <a:gd name="connsiteY0" fmla="*/ 2835846 h 2835846"/>
              <a:gd name="connsiteX1" fmla="*/ 2090033 w 2090033"/>
              <a:gd name="connsiteY1" fmla="*/ 0 h 2835846"/>
              <a:gd name="connsiteX0" fmla="*/ 0 w 2158193"/>
              <a:gd name="connsiteY0" fmla="*/ 3451514 h 3451514"/>
              <a:gd name="connsiteX1" fmla="*/ 2158193 w 2158193"/>
              <a:gd name="connsiteY1" fmla="*/ 0 h 3451514"/>
              <a:gd name="connsiteX0" fmla="*/ 0 w 2147531"/>
              <a:gd name="connsiteY0" fmla="*/ 3660383 h 3660383"/>
              <a:gd name="connsiteX1" fmla="*/ 2147531 w 2147531"/>
              <a:gd name="connsiteY1" fmla="*/ 0 h 366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7531" h="3660383">
                <a:moveTo>
                  <a:pt x="0" y="3660383"/>
                </a:moveTo>
                <a:cubicBezTo>
                  <a:pt x="1362992" y="3361728"/>
                  <a:pt x="1239044" y="133641"/>
                  <a:pt x="2147531" y="0"/>
                </a:cubicBezTo>
              </a:path>
            </a:pathLst>
          </a:custGeom>
          <a:noFill/>
          <a:ln w="57150" cap="rnd">
            <a:solidFill>
              <a:srgbClr val="10723C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Полілінія: фігура 23">
            <a:extLst>
              <a:ext uri="{FF2B5EF4-FFF2-40B4-BE49-F238E27FC236}">
                <a16:creationId xmlns:a16="http://schemas.microsoft.com/office/drawing/2014/main" id="{E06D634A-EE70-415B-B7D3-AE7CC46E3E2F}"/>
              </a:ext>
            </a:extLst>
          </p:cNvPr>
          <p:cNvSpPr/>
          <p:nvPr/>
        </p:nvSpPr>
        <p:spPr>
          <a:xfrm rot="2483393" flipV="1">
            <a:off x="665092" y="4197983"/>
            <a:ext cx="2933926" cy="874826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3159247"/>
              <a:gd name="connsiteY0" fmla="*/ 19888 h 209134"/>
              <a:gd name="connsiteX1" fmla="*/ 3159247 w 3159247"/>
              <a:gd name="connsiteY1" fmla="*/ 173585 h 209134"/>
              <a:gd name="connsiteX0" fmla="*/ 0 w 3159247"/>
              <a:gd name="connsiteY0" fmla="*/ 371277 h 524973"/>
              <a:gd name="connsiteX1" fmla="*/ 3159247 w 3159247"/>
              <a:gd name="connsiteY1" fmla="*/ 524974 h 524973"/>
              <a:gd name="connsiteX0" fmla="*/ 0 w 3159247"/>
              <a:gd name="connsiteY0" fmla="*/ 610263 h 763960"/>
              <a:gd name="connsiteX1" fmla="*/ 3159247 w 3159247"/>
              <a:gd name="connsiteY1" fmla="*/ 763960 h 763960"/>
              <a:gd name="connsiteX0" fmla="*/ 0 w 3115958"/>
              <a:gd name="connsiteY0" fmla="*/ 641385 h 731584"/>
              <a:gd name="connsiteX1" fmla="*/ 3115958 w 3115958"/>
              <a:gd name="connsiteY1" fmla="*/ 731584 h 731584"/>
              <a:gd name="connsiteX0" fmla="*/ 0 w 3110012"/>
              <a:gd name="connsiteY0" fmla="*/ 638701 h 734248"/>
              <a:gd name="connsiteX1" fmla="*/ 3110012 w 3110012"/>
              <a:gd name="connsiteY1" fmla="*/ 734248 h 734248"/>
              <a:gd name="connsiteX0" fmla="*/ 0 w 3113385"/>
              <a:gd name="connsiteY0" fmla="*/ 637522 h 735425"/>
              <a:gd name="connsiteX1" fmla="*/ 3113385 w 3113385"/>
              <a:gd name="connsiteY1" fmla="*/ 735425 h 735425"/>
              <a:gd name="connsiteX0" fmla="*/ 0 w 3116759"/>
              <a:gd name="connsiteY0" fmla="*/ 636345 h 736605"/>
              <a:gd name="connsiteX1" fmla="*/ 3116759 w 3116759"/>
              <a:gd name="connsiteY1" fmla="*/ 736605 h 73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16759" h="736605">
                <a:moveTo>
                  <a:pt x="0" y="636345"/>
                </a:moveTo>
                <a:cubicBezTo>
                  <a:pt x="1086466" y="-181049"/>
                  <a:pt x="1936284" y="-276596"/>
                  <a:pt x="3116759" y="736605"/>
                </a:cubicBezTo>
              </a:path>
            </a:pathLst>
          </a:custGeom>
          <a:noFill/>
          <a:ln w="57150" cap="rnd">
            <a:solidFill>
              <a:srgbClr val="10723C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/>
          </a:p>
        </p:txBody>
      </p:sp>
      <p:sp>
        <p:nvSpPr>
          <p:cNvPr id="25" name="Полілінія: фігура 24">
            <a:extLst>
              <a:ext uri="{FF2B5EF4-FFF2-40B4-BE49-F238E27FC236}">
                <a16:creationId xmlns:a16="http://schemas.microsoft.com/office/drawing/2014/main" id="{2C72966A-7995-4A93-BB8E-60038B7B37B4}"/>
              </a:ext>
            </a:extLst>
          </p:cNvPr>
          <p:cNvSpPr/>
          <p:nvPr/>
        </p:nvSpPr>
        <p:spPr>
          <a:xfrm flipV="1">
            <a:off x="3245227" y="2479067"/>
            <a:ext cx="1929309" cy="1107668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82413"/>
              <a:gd name="connsiteX1" fmla="*/ 1962150 w 1962150"/>
              <a:gd name="connsiteY1" fmla="*/ 0 h 682413"/>
              <a:gd name="connsiteX0" fmla="*/ 0 w 1962150"/>
              <a:gd name="connsiteY0" fmla="*/ 635000 h 691689"/>
              <a:gd name="connsiteX1" fmla="*/ 1962150 w 1962150"/>
              <a:gd name="connsiteY1" fmla="*/ 0 h 691689"/>
              <a:gd name="connsiteX0" fmla="*/ 0 w 2160588"/>
              <a:gd name="connsiteY0" fmla="*/ 832737 h 868592"/>
              <a:gd name="connsiteX1" fmla="*/ 2160588 w 2160588"/>
              <a:gd name="connsiteY1" fmla="*/ 0 h 868592"/>
              <a:gd name="connsiteX0" fmla="*/ 0 w 2163224"/>
              <a:gd name="connsiteY0" fmla="*/ 832737 h 968535"/>
              <a:gd name="connsiteX1" fmla="*/ 2160588 w 2163224"/>
              <a:gd name="connsiteY1" fmla="*/ 0 h 96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3224" h="968535">
                <a:moveTo>
                  <a:pt x="0" y="832737"/>
                </a:moveTo>
                <a:cubicBezTo>
                  <a:pt x="595447" y="980595"/>
                  <a:pt x="2237864" y="1266811"/>
                  <a:pt x="2160588" y="0"/>
                </a:cubicBezTo>
              </a:path>
            </a:pathLst>
          </a:custGeom>
          <a:noFill/>
          <a:ln w="57150" cap="rnd">
            <a:solidFill>
              <a:srgbClr val="8603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/>
          </a:p>
        </p:txBody>
      </p:sp>
      <p:sp>
        <p:nvSpPr>
          <p:cNvPr id="26" name="Полілінія: фігура 25">
            <a:extLst>
              <a:ext uri="{FF2B5EF4-FFF2-40B4-BE49-F238E27FC236}">
                <a16:creationId xmlns:a16="http://schemas.microsoft.com/office/drawing/2014/main" id="{716EEF44-A921-430C-9CC8-01A6B5BE099D}"/>
              </a:ext>
            </a:extLst>
          </p:cNvPr>
          <p:cNvSpPr/>
          <p:nvPr/>
        </p:nvSpPr>
        <p:spPr>
          <a:xfrm rot="2448429">
            <a:off x="3291363" y="2794797"/>
            <a:ext cx="1894715" cy="671506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82413"/>
              <a:gd name="connsiteX1" fmla="*/ 1962150 w 1962150"/>
              <a:gd name="connsiteY1" fmla="*/ 0 h 682413"/>
              <a:gd name="connsiteX0" fmla="*/ 0 w 1962150"/>
              <a:gd name="connsiteY0" fmla="*/ 635000 h 691689"/>
              <a:gd name="connsiteX1" fmla="*/ 1962150 w 1962150"/>
              <a:gd name="connsiteY1" fmla="*/ 0 h 691689"/>
              <a:gd name="connsiteX0" fmla="*/ 0 w 2124435"/>
              <a:gd name="connsiteY0" fmla="*/ 448954 h 547255"/>
              <a:gd name="connsiteX1" fmla="*/ 2124435 w 2124435"/>
              <a:gd name="connsiteY1" fmla="*/ 0 h 547255"/>
              <a:gd name="connsiteX0" fmla="*/ 0 w 2124435"/>
              <a:gd name="connsiteY0" fmla="*/ 448954 h 472514"/>
              <a:gd name="connsiteX1" fmla="*/ 2124435 w 2124435"/>
              <a:gd name="connsiteY1" fmla="*/ 0 h 472514"/>
              <a:gd name="connsiteX0" fmla="*/ 0 w 2124435"/>
              <a:gd name="connsiteY0" fmla="*/ 573085 h 587159"/>
              <a:gd name="connsiteX1" fmla="*/ 2124435 w 2124435"/>
              <a:gd name="connsiteY1" fmla="*/ 124131 h 58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24435" h="587159">
                <a:moveTo>
                  <a:pt x="0" y="573085"/>
                </a:moveTo>
                <a:cubicBezTo>
                  <a:pt x="595447" y="720943"/>
                  <a:pt x="889467" y="-355774"/>
                  <a:pt x="2124435" y="124131"/>
                </a:cubicBezTo>
              </a:path>
            </a:pathLst>
          </a:custGeom>
          <a:noFill/>
          <a:ln w="57150" cap="rnd">
            <a:solidFill>
              <a:srgbClr val="8603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296A0E8-E92C-4A45-8316-505B4C5E1312}"/>
              </a:ext>
            </a:extLst>
          </p:cNvPr>
          <p:cNvSpPr/>
          <p:nvPr/>
        </p:nvSpPr>
        <p:spPr>
          <a:xfrm rot="20115673" flipV="1">
            <a:off x="5023117" y="3580649"/>
            <a:ext cx="267929" cy="26792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152906AB-0AB9-477A-8523-B5D340B4B817}"/>
              </a:ext>
            </a:extLst>
          </p:cNvPr>
          <p:cNvSpPr/>
          <p:nvPr/>
        </p:nvSpPr>
        <p:spPr>
          <a:xfrm rot="20115673" flipV="1">
            <a:off x="3520410" y="5111470"/>
            <a:ext cx="267929" cy="26792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C2E9E204-529F-490F-8814-A1971877639D}"/>
              </a:ext>
            </a:extLst>
          </p:cNvPr>
          <p:cNvSpPr/>
          <p:nvPr/>
        </p:nvSpPr>
        <p:spPr>
          <a:xfrm>
            <a:off x="1114611" y="3200487"/>
            <a:ext cx="267929" cy="26792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1E949BC-1F95-424A-A641-62A8FEA03A83}"/>
              </a:ext>
            </a:extLst>
          </p:cNvPr>
          <p:cNvSpPr/>
          <p:nvPr/>
        </p:nvSpPr>
        <p:spPr>
          <a:xfrm>
            <a:off x="3085979" y="2566306"/>
            <a:ext cx="267929" cy="26792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1F733E-D60E-489A-A335-B1F22B744FAD}"/>
                  </a:ext>
                </a:extLst>
              </p:cNvPr>
              <p:cNvSpPr txBox="1"/>
              <p:nvPr/>
            </p:nvSpPr>
            <p:spPr>
              <a:xfrm>
                <a:off x="3786898" y="5482524"/>
                <a:ext cx="567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1F733E-D60E-489A-A335-B1F22B744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898" y="5482524"/>
                <a:ext cx="56720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271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1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760720" y="2474893"/>
            <a:ext cx="6431280" cy="954107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існує трицифрових чисел, усі цифри яких парні?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60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760720" y="2044005"/>
            <a:ext cx="6431280" cy="1384995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Монету кидають 4 рази. Скільки різних послідовностей гербів і цифр можна отримати?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371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5760720" y="2044005"/>
                <a:ext cx="6431280" cy="138499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Скільки трицифрових парних чисел можна записати за допомогою цифр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2044005"/>
                <a:ext cx="6431280" cy="1384995"/>
              </a:xfrm>
              <a:prstGeom prst="rect">
                <a:avLst/>
              </a:prstGeom>
              <a:blipFill>
                <a:blip r:embed="rId3"/>
                <a:stretch>
                  <a:fillRect t="-4386" b="-105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39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760720" y="2044005"/>
            <a:ext cx="6431280" cy="954107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існує п’ятицифрових чисел, які діляться націло на 5?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740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849438"/>
            <a:ext cx="1133856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ми розуміємо під поняттям множини?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2089749"/>
            <a:ext cx="11338560" cy="523220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Яка множина називається порожньою?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4568892"/>
            <a:ext cx="11338560" cy="523220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правило добутку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5807724"/>
            <a:ext cx="11338560" cy="523220"/>
          </a:xfrm>
          <a:prstGeom prst="rect">
            <a:avLst/>
          </a:prstGeom>
          <a:solidFill>
            <a:srgbClr val="2867A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таке факторіал числа?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3330060"/>
            <a:ext cx="11338560" cy="523220"/>
          </a:xfrm>
          <a:prstGeom prst="rect">
            <a:avLst/>
          </a:prstGeom>
          <a:solidFill>
            <a:srgbClr val="455B6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правило суми</a:t>
            </a:r>
          </a:p>
        </p:txBody>
      </p:sp>
    </p:spTree>
    <p:extLst>
      <p:ext uri="{BB962C8B-B14F-4D97-AF65-F5344CB8AC3E}">
        <p14:creationId xmlns:p14="http://schemas.microsoft.com/office/powerpoint/2010/main" val="651625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1160230"/>
            <a:ext cx="9378462" cy="1106900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Бажаю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творчих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успіхів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647751" y="6427888"/>
            <a:ext cx="1298339" cy="353971"/>
          </a:xfrm>
        </p:spPr>
        <p:txBody>
          <a:bodyPr/>
          <a:lstStyle/>
          <a:p>
            <a:fld id="{5B993008-B989-9943-A67E-AA8CE5BAB33B}" type="datetime1">
              <a:rPr lang="ru-RU" sz="1800" smtClean="0"/>
              <a:t>17.06.2024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44" y="354454"/>
            <a:ext cx="555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  <a:endParaRPr lang="uk-UA" sz="3600" b="1" kern="1200" dirty="0">
              <a:solidFill>
                <a:srgbClr val="3C5A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40">
            <a:off x="2341216" y="5941682"/>
            <a:ext cx="810071" cy="8100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747" y="134916"/>
            <a:ext cx="1041791" cy="1025313"/>
          </a:xfrm>
          <a:prstGeom prst="rect">
            <a:avLst/>
          </a:prstGeom>
        </p:spPr>
      </p:pic>
      <p:sp>
        <p:nvSpPr>
          <p:cNvPr id="37" name="Прямоугольник 6"/>
          <p:cNvSpPr/>
          <p:nvPr/>
        </p:nvSpPr>
        <p:spPr>
          <a:xfrm>
            <a:off x="2815369" y="2374860"/>
            <a:ext cx="9378462" cy="1106900"/>
          </a:xfrm>
          <a:prstGeom prst="rect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6"/>
          <p:cNvSpPr/>
          <p:nvPr/>
        </p:nvSpPr>
        <p:spPr>
          <a:xfrm>
            <a:off x="2820863" y="3597161"/>
            <a:ext cx="9378462" cy="1106900"/>
          </a:xfrm>
          <a:prstGeom prst="rect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6"/>
          <p:cNvSpPr/>
          <p:nvPr/>
        </p:nvSpPr>
        <p:spPr>
          <a:xfrm>
            <a:off x="2813538" y="4811791"/>
            <a:ext cx="9378462" cy="1106900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15076"/>
              </p:ext>
            </p:extLst>
          </p:nvPr>
        </p:nvGraphicFramePr>
        <p:xfrm>
          <a:off x="2896640" y="1202698"/>
          <a:ext cx="921225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п.12 опрацювати</a:t>
                      </a:r>
                      <a:b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uk-UA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12.3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12.6; 12.8; 12.10; 12.18; 12.22</a:t>
                      </a:r>
                      <a:endParaRPr lang="uk-UA" sz="2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Мерзляк А.Г.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8" name="Таблиця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42605"/>
              </p:ext>
            </p:extLst>
          </p:nvPr>
        </p:nvGraphicFramePr>
        <p:xfrm>
          <a:off x="2896640" y="242264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1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r>
                        <a:rPr lang="uk-UA" sz="21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cs-CZ" sz="21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§</a:t>
                      </a: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(c</a:t>
                      </a:r>
                      <a:r>
                        <a:rPr lang="uk-UA" sz="21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т.125-128</a:t>
                      </a: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uk-UA" sz="21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опрацювати</a:t>
                      </a:r>
                      <a:b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13.4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13.14; 14.6; 14.8; 14.14</a:t>
                      </a:r>
                      <a:endParaRPr lang="uk-UA" sz="2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Істер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О.С.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810135"/>
              </p:ext>
            </p:extLst>
          </p:nvPr>
        </p:nvGraphicFramePr>
        <p:xfrm>
          <a:off x="2896640" y="3649276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(ст.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106-107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опрацювати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8.1.1; 8.1.7; 8.1.8; 8.1.9; 8.1.10</a:t>
                      </a:r>
                      <a:endParaRPr lang="uk-UA" sz="2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Нелін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Є.П.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642286"/>
              </p:ext>
            </p:extLst>
          </p:nvPr>
        </p:nvGraphicFramePr>
        <p:xfrm>
          <a:off x="2896640" y="485131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 опрацювати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340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348, 376, 379, 381, 389, 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Бевз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384774" y="6543021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C5A59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22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7" grpId="0"/>
      <p:bldP spid="37" grpId="0" animBg="1"/>
      <p:bldP spid="39" grpId="0" animBg="1"/>
      <p:bldP spid="41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142240" y="782162"/>
            <a:ext cx="8859520" cy="5170657"/>
          </a:xfrm>
          <a:prstGeom prst="ellipse">
            <a:avLst/>
          </a:prstGeom>
          <a:solidFill>
            <a:srgbClr val="128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336638" y="1122036"/>
            <a:ext cx="7112123" cy="4490142"/>
          </a:xfrm>
          <a:prstGeom prst="ellipse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/>
          <p:cNvSpPr/>
          <p:nvPr/>
        </p:nvSpPr>
        <p:spPr>
          <a:xfrm>
            <a:off x="652198" y="1735657"/>
            <a:ext cx="5546457" cy="3501680"/>
          </a:xfrm>
          <a:prstGeom prst="ellipse">
            <a:avLst/>
          </a:prstGeom>
          <a:solidFill>
            <a:srgbClr val="A77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1001516" y="2423877"/>
            <a:ext cx="3780072" cy="2386497"/>
          </a:xfrm>
          <a:prstGeom prst="ellipse">
            <a:avLst/>
          </a:prstGeom>
          <a:solidFill>
            <a:srgbClr val="604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Множина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8240" y="6123139"/>
            <a:ext cx="4939646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існують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448394" y="3025090"/>
            <a:ext cx="2204720" cy="1391920"/>
          </a:xfrm>
          <a:prstGeom prst="ellipse">
            <a:avLst/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0754" y="3367107"/>
                <a:ext cx="6815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ℕ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754" y="3367107"/>
                <a:ext cx="68159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85373" y="3224887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73" y="3224887"/>
                <a:ext cx="48923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66598" y="3711674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598" y="3711674"/>
                <a:ext cx="48923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16507" y="3017685"/>
                <a:ext cx="6222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ℤ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07" y="3017685"/>
                <a:ext cx="62228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85373" y="2544685"/>
                <a:ext cx="756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73" y="2544685"/>
                <a:ext cx="75693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14231" y="3904373"/>
                <a:ext cx="756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31" y="3904373"/>
                <a:ext cx="75693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7"/>
          <p:cNvSpPr/>
          <p:nvPr/>
        </p:nvSpPr>
        <p:spPr>
          <a:xfrm>
            <a:off x="6238240" y="5776362"/>
            <a:ext cx="493964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натуральних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7"/>
          <p:cNvSpPr/>
          <p:nvPr/>
        </p:nvSpPr>
        <p:spPr>
          <a:xfrm>
            <a:off x="6238240" y="5776362"/>
            <a:ext cx="493964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цілих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75645" y="2663742"/>
                <a:ext cx="7056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ℚ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645" y="2663742"/>
                <a:ext cx="70564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92700" y="1927350"/>
                <a:ext cx="1031564" cy="898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f>
                        <m:fPr>
                          <m:ctrlP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𝟒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00" y="1927350"/>
                <a:ext cx="1031564" cy="8980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75228" y="3748107"/>
                <a:ext cx="48923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𝟑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228" y="3748107"/>
                <a:ext cx="489236" cy="898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7"/>
          <p:cNvSpPr/>
          <p:nvPr/>
        </p:nvSpPr>
        <p:spPr>
          <a:xfrm>
            <a:off x="6238240" y="5770226"/>
            <a:ext cx="493964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раціональних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13564" y="2197719"/>
                <a:ext cx="6944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ℝ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64" y="2197719"/>
                <a:ext cx="694421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67272" y="1492396"/>
                <a:ext cx="725070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72" y="1492396"/>
                <a:ext cx="725070" cy="5739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12167" y="4714117"/>
                <a:ext cx="4716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𝒆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167" y="4714117"/>
                <a:ext cx="47160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71530" y="3330433"/>
                <a:ext cx="5212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𝝅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530" y="3330433"/>
                <a:ext cx="52129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7"/>
          <p:cNvSpPr/>
          <p:nvPr/>
        </p:nvSpPr>
        <p:spPr>
          <a:xfrm>
            <a:off x="6238240" y="5782498"/>
            <a:ext cx="493964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дійсних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28899" y="1745982"/>
                <a:ext cx="6222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ℂ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899" y="1745982"/>
                <a:ext cx="622286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721636" y="2863574"/>
                <a:ext cx="407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𝒊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36" y="2863574"/>
                <a:ext cx="40748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67333" y="3853653"/>
                <a:ext cx="1500154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𝒊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333" y="3853653"/>
                <a:ext cx="1500154" cy="57394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7"/>
          <p:cNvSpPr/>
          <p:nvPr/>
        </p:nvSpPr>
        <p:spPr>
          <a:xfrm>
            <a:off x="6768934" y="5759070"/>
            <a:ext cx="4408951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142240" y="715344"/>
            <a:ext cx="8859520" cy="5170657"/>
            <a:chOff x="294640" y="934562"/>
            <a:chExt cx="8859520" cy="5170657"/>
          </a:xfrm>
        </p:grpSpPr>
        <p:sp>
          <p:nvSpPr>
            <p:cNvPr id="39" name="Овал 38"/>
            <p:cNvSpPr/>
            <p:nvPr/>
          </p:nvSpPr>
          <p:spPr>
            <a:xfrm>
              <a:off x="294640" y="934562"/>
              <a:ext cx="8859520" cy="5170657"/>
            </a:xfrm>
            <a:prstGeom prst="ellipse">
              <a:avLst/>
            </a:prstGeom>
            <a:solidFill>
              <a:srgbClr val="128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89038" y="1274436"/>
              <a:ext cx="7112123" cy="4490142"/>
            </a:xfrm>
            <a:prstGeom prst="ellipse">
              <a:avLst/>
            </a:prstGeom>
            <a:solidFill>
              <a:srgbClr val="3C5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804598" y="1888057"/>
              <a:ext cx="5546457" cy="3501680"/>
            </a:xfrm>
            <a:prstGeom prst="ellipse">
              <a:avLst/>
            </a:prstGeom>
            <a:solidFill>
              <a:srgbClr val="A77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53916" y="2576277"/>
              <a:ext cx="3780072" cy="2386497"/>
            </a:xfrm>
            <a:prstGeom prst="ellipse">
              <a:avLst/>
            </a:prstGeom>
            <a:solidFill>
              <a:srgbClr val="6044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600794" y="3177490"/>
              <a:ext cx="2204720" cy="1391920"/>
            </a:xfrm>
            <a:prstGeom prst="ellipse">
              <a:avLst/>
            </a:prstGeom>
            <a:solidFill>
              <a:srgbClr val="2B5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703154" y="3519507"/>
                  <a:ext cx="68159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ℕ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154" y="3519507"/>
                  <a:ext cx="681597" cy="707886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037773" y="3377287"/>
                  <a:ext cx="4892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𝟏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773" y="3377287"/>
                  <a:ext cx="489236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218998" y="3864074"/>
                  <a:ext cx="4892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𝟐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8998" y="3864074"/>
                  <a:ext cx="489236" cy="5232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868907" y="3170085"/>
                  <a:ext cx="62228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ℤ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907" y="3170085"/>
                  <a:ext cx="622286" cy="70788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037773" y="2697085"/>
                  <a:ext cx="756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𝟏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773" y="2697085"/>
                  <a:ext cx="756938" cy="52322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666631" y="4056773"/>
                  <a:ext cx="756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𝟐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6631" y="4056773"/>
                  <a:ext cx="756938" cy="52322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028045" y="2816142"/>
                  <a:ext cx="70564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ℚ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8045" y="2816142"/>
                  <a:ext cx="705641" cy="707886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4045100" y="2079750"/>
                  <a:ext cx="1031564" cy="898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f>
                          <m:fPr>
                            <m:ctrlP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5100" y="2079750"/>
                  <a:ext cx="1031564" cy="898003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027628" y="3900507"/>
                  <a:ext cx="489236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ru-RU" sz="28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7628" y="3900507"/>
                  <a:ext cx="489236" cy="898964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365964" y="2350119"/>
                  <a:ext cx="69442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ℝ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5964" y="2350119"/>
                  <a:ext cx="694421" cy="707886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219672" y="1644796"/>
                  <a:ext cx="725070" cy="5739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672" y="1644796"/>
                  <a:ext cx="725070" cy="57394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5364567" y="4866517"/>
                  <a:ext cx="4716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𝒆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567" y="4866517"/>
                  <a:ext cx="471604" cy="52322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623930" y="3482833"/>
                  <a:ext cx="52129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𝝅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3930" y="3482833"/>
                  <a:ext cx="521297" cy="5232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381299" y="1898382"/>
                  <a:ext cx="62228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ℂ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299" y="1898382"/>
                  <a:ext cx="622286" cy="707886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874036" y="3015974"/>
                  <a:ext cx="4074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𝒊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036" y="3015974"/>
                  <a:ext cx="407483" cy="52322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419733" y="4006053"/>
                  <a:ext cx="1500154" cy="5739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9733" y="4006053"/>
                  <a:ext cx="1500154" cy="57394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Прямоугольник 7">
            <a:extLst>
              <a:ext uri="{FF2B5EF4-FFF2-40B4-BE49-F238E27FC236}">
                <a16:creationId xmlns:a16="http://schemas.microsoft.com/office/drawing/2014/main" id="{E8D0E0A2-0CC8-4D3F-9241-F05AB98F40CE}"/>
              </a:ext>
            </a:extLst>
          </p:cNvPr>
          <p:cNvSpPr/>
          <p:nvPr/>
        </p:nvSpPr>
        <p:spPr>
          <a:xfrm>
            <a:off x="3081448" y="5751800"/>
            <a:ext cx="8096437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показати, що елемент «2» належить множині натуральних чисел?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22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750"/>
                            </p:stCondLst>
                            <p:childTnLst>
                              <p:par>
                                <p:cTn id="2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-0.15365 -0.13866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00"/>
                            </p:stCondLst>
                            <p:childTnLst>
                              <p:par>
                                <p:cTn id="3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0" grpId="0" animBg="1"/>
      <p:bldP spid="20" grpId="1" animBg="1"/>
      <p:bldP spid="14" grpId="0" animBg="1"/>
      <p:bldP spid="14" grpId="1" animBg="1"/>
      <p:bldP spid="4" grpId="0"/>
      <p:bldP spid="8" grpId="0" animBg="1"/>
      <p:bldP spid="8" grpId="1" animBg="1"/>
      <p:bldP spid="8" grpId="2" animBg="1"/>
      <p:bldP spid="2" grpId="0" animBg="1"/>
      <p:bldP spid="2" grpId="1" animBg="1"/>
      <p:bldP spid="10" grpId="0"/>
      <p:bldP spid="10" grpId="1"/>
      <p:bldP spid="11" grpId="0"/>
      <p:bldP spid="11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22" grpId="0"/>
      <p:bldP spid="22" grpId="1"/>
      <p:bldP spid="23" grpId="0"/>
      <p:bldP spid="23" grpId="1"/>
      <p:bldP spid="24" grpId="0" animBg="1"/>
      <p:bldP spid="24" grpId="1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 animBg="1"/>
      <p:bldP spid="30" grpId="1" animBg="1"/>
      <p:bldP spid="32" grpId="0"/>
      <p:bldP spid="32" grpId="1"/>
      <p:bldP spid="33" grpId="0"/>
      <p:bldP spid="33" grpId="1"/>
      <p:bldP spid="34" grpId="0"/>
      <p:bldP spid="34" grpId="1"/>
      <p:bldP spid="35" grpId="0" animBg="1"/>
      <p:bldP spid="35" grpId="1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Множина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922B2DE-5387-485A-9B50-9CEC4240A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67" name="Прямоугольник 7">
            <a:extLst>
              <a:ext uri="{FF2B5EF4-FFF2-40B4-BE49-F238E27FC236}">
                <a16:creationId xmlns:a16="http://schemas.microsoft.com/office/drawing/2014/main" id="{38AAF53C-88CA-48D1-AB32-13008884ED0A}"/>
              </a:ext>
            </a:extLst>
          </p:cNvPr>
          <p:cNvSpPr/>
          <p:nvPr/>
        </p:nvSpPr>
        <p:spPr>
          <a:xfrm>
            <a:off x="3081448" y="5751800"/>
            <a:ext cx="8096437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показати, що елемент «2» належить множині натуральних чисел?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2ED7DC-181A-4DE1-8385-A3E8E7FE0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r="59032" b="45233"/>
          <a:stretch/>
        </p:blipFill>
        <p:spPr>
          <a:xfrm>
            <a:off x="0" y="663453"/>
            <a:ext cx="4994787" cy="3092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52E38C95-1B63-439B-85E3-C58AF4DA6239}"/>
                  </a:ext>
                </a:extLst>
              </p:cNvPr>
              <p:cNvSpPr/>
              <p:nvPr/>
            </p:nvSpPr>
            <p:spPr>
              <a:xfrm>
                <a:off x="6298840" y="1111045"/>
                <a:ext cx="1661652" cy="58477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52E38C95-1B63-439B-85E3-C58AF4DA6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840" y="1111045"/>
                <a:ext cx="166165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ямоугольник 7">
            <a:extLst>
              <a:ext uri="{FF2B5EF4-FFF2-40B4-BE49-F238E27FC236}">
                <a16:creationId xmlns:a16="http://schemas.microsoft.com/office/drawing/2014/main" id="{6DC4B464-D7D4-4404-B699-1F46780A94DC}"/>
              </a:ext>
            </a:extLst>
          </p:cNvPr>
          <p:cNvSpPr/>
          <p:nvPr/>
        </p:nvSpPr>
        <p:spPr>
          <a:xfrm>
            <a:off x="3081448" y="5717493"/>
            <a:ext cx="8096437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показати, що елемент «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2» не належить множині натуральних чисел?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кутник 69">
                <a:extLst>
                  <a:ext uri="{FF2B5EF4-FFF2-40B4-BE49-F238E27FC236}">
                    <a16:creationId xmlns:a16="http://schemas.microsoft.com/office/drawing/2014/main" id="{312F426B-85E5-4BE1-BA58-57CDCA2DE58B}"/>
                  </a:ext>
                </a:extLst>
              </p:cNvPr>
              <p:cNvSpPr/>
              <p:nvPr/>
            </p:nvSpPr>
            <p:spPr>
              <a:xfrm>
                <a:off x="6298840" y="1890363"/>
                <a:ext cx="1661652" cy="58477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70" name="Прямокутник 69">
                <a:extLst>
                  <a:ext uri="{FF2B5EF4-FFF2-40B4-BE49-F238E27FC236}">
                    <a16:creationId xmlns:a16="http://schemas.microsoft.com/office/drawing/2014/main" id="{312F426B-85E5-4BE1-BA58-57CDCA2DE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840" y="1890363"/>
                <a:ext cx="166165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">
                <a:extLst>
                  <a:ext uri="{FF2B5EF4-FFF2-40B4-BE49-F238E27FC236}">
                    <a16:creationId xmlns:a16="http://schemas.microsoft.com/office/drawing/2014/main" id="{320D2722-CBFD-4AC7-804B-2E4E8765276D}"/>
                  </a:ext>
                </a:extLst>
              </p:cNvPr>
              <p:cNvSpPr/>
              <p:nvPr/>
            </p:nvSpPr>
            <p:spPr>
              <a:xfrm>
                <a:off x="2815389" y="5942096"/>
                <a:ext cx="8362496" cy="532966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Назвіть дійсні розв’язки рівняння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Прямоугольник 7">
                <a:extLst>
                  <a:ext uri="{FF2B5EF4-FFF2-40B4-BE49-F238E27FC236}">
                    <a16:creationId xmlns:a16="http://schemas.microsoft.com/office/drawing/2014/main" id="{320D2722-CBFD-4AC7-804B-2E4E87652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389" y="5942096"/>
                <a:ext cx="8362496" cy="532966"/>
              </a:xfrm>
              <a:prstGeom prst="rect">
                <a:avLst/>
              </a:prstGeom>
              <a:blipFill>
                <a:blip r:embed="rId7"/>
                <a:stretch>
                  <a:fillRect l="-802" t="-11494" b="-31034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кутник 71">
                <a:extLst>
                  <a:ext uri="{FF2B5EF4-FFF2-40B4-BE49-F238E27FC236}">
                    <a16:creationId xmlns:a16="http://schemas.microsoft.com/office/drawing/2014/main" id="{8C9E2702-978F-4BFD-944A-9214E426787A}"/>
                  </a:ext>
                </a:extLst>
              </p:cNvPr>
              <p:cNvSpPr/>
              <p:nvPr/>
            </p:nvSpPr>
            <p:spPr>
              <a:xfrm>
                <a:off x="6298840" y="2732222"/>
                <a:ext cx="4264886" cy="58477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 </a:t>
                </a:r>
                <a:r>
                  <a:rPr lang="uk-UA" sz="2800" dirty="0"/>
                  <a:t>-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порожня множина</a:t>
                </a:r>
              </a:p>
            </p:txBody>
          </p:sp>
        </mc:Choice>
        <mc:Fallback xmlns="">
          <p:sp>
            <p:nvSpPr>
              <p:cNvPr id="72" name="Прямокутник 71">
                <a:extLst>
                  <a:ext uri="{FF2B5EF4-FFF2-40B4-BE49-F238E27FC236}">
                    <a16:creationId xmlns:a16="http://schemas.microsoft.com/office/drawing/2014/main" id="{8C9E2702-978F-4BFD-944A-9214E4267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840" y="2732222"/>
                <a:ext cx="4264886" cy="584775"/>
              </a:xfrm>
              <a:prstGeom prst="rect">
                <a:avLst/>
              </a:prstGeom>
              <a:blipFill>
                <a:blip r:embed="rId8"/>
                <a:stretch>
                  <a:fillRect t="-8333" r="-1571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Прямоугольник 7">
            <a:extLst>
              <a:ext uri="{FF2B5EF4-FFF2-40B4-BE49-F238E27FC236}">
                <a16:creationId xmlns:a16="http://schemas.microsoft.com/office/drawing/2014/main" id="{2E939463-3BA1-4AC8-BD71-92C4F561C7E7}"/>
              </a:ext>
            </a:extLst>
          </p:cNvPr>
          <p:cNvSpPr/>
          <p:nvPr/>
        </p:nvSpPr>
        <p:spPr>
          <a:xfrm>
            <a:off x="2815389" y="5731525"/>
            <a:ext cx="836249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записати схематичну ілюстрацію кругів Ейлера-Венна? 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кутник 73">
                <a:extLst>
                  <a:ext uri="{FF2B5EF4-FFF2-40B4-BE49-F238E27FC236}">
                    <a16:creationId xmlns:a16="http://schemas.microsoft.com/office/drawing/2014/main" id="{C5CBB86F-37A8-4D5B-ADBF-D1CDBA7C6815}"/>
                  </a:ext>
                </a:extLst>
              </p:cNvPr>
              <p:cNvSpPr/>
              <p:nvPr/>
            </p:nvSpPr>
            <p:spPr>
              <a:xfrm>
                <a:off x="6298840" y="3511540"/>
                <a:ext cx="4264886" cy="58477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ℕ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⊂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uk-UA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⊂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ℚ</m:t>
                      </m:r>
                      <m:r>
                        <a:rPr lang="uk-UA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⊂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ℝ</m:t>
                      </m:r>
                      <m:r>
                        <a:rPr lang="uk-UA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⊂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ℂ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Прямокутник 73">
                <a:extLst>
                  <a:ext uri="{FF2B5EF4-FFF2-40B4-BE49-F238E27FC236}">
                    <a16:creationId xmlns:a16="http://schemas.microsoft.com/office/drawing/2014/main" id="{C5CBB86F-37A8-4D5B-ADBF-D1CDBA7C6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840" y="3511540"/>
                <a:ext cx="426488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7">
            <a:extLst>
              <a:ext uri="{FF2B5EF4-FFF2-40B4-BE49-F238E27FC236}">
                <a16:creationId xmlns:a16="http://schemas.microsoft.com/office/drawing/2014/main" id="{04807DFF-3C12-4A83-AFB1-58E344916464}"/>
              </a:ext>
            </a:extLst>
          </p:cNvPr>
          <p:cNvSpPr/>
          <p:nvPr/>
        </p:nvSpPr>
        <p:spPr>
          <a:xfrm>
            <a:off x="3746089" y="5735336"/>
            <a:ext cx="7431795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можна будь-яку сукупність назвати множиною? 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3148B43-0D16-4F19-840F-1F8C8D3BA3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81" y="1258142"/>
            <a:ext cx="627262" cy="627262"/>
          </a:xfrm>
          <a:prstGeom prst="rect">
            <a:avLst/>
          </a:prstGeom>
        </p:spPr>
      </p:pic>
      <p:pic>
        <p:nvPicPr>
          <p:cNvPr id="47" name="Рисунок 46" descr="Зображення, що містить монітор, знак, сидить, комп’ютер&#10;&#10;Автоматично згенерований опис">
            <a:extLst>
              <a:ext uri="{FF2B5EF4-FFF2-40B4-BE49-F238E27FC236}">
                <a16:creationId xmlns:a16="http://schemas.microsoft.com/office/drawing/2014/main" id="{FB1A0297-C449-45B9-A262-00E5E9D473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72" y="1258142"/>
            <a:ext cx="627262" cy="62726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463BEAB-F8F6-4689-8EB6-472624D3E5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90" y="1258142"/>
            <a:ext cx="627262" cy="627262"/>
          </a:xfrm>
          <a:prstGeom prst="rect">
            <a:avLst/>
          </a:prstGeom>
        </p:spPr>
      </p:pic>
      <p:pic>
        <p:nvPicPr>
          <p:cNvPr id="49" name="Рисунок 4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BF38F97F-EC99-4D9E-9232-9FF42E09DA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99" y="1258142"/>
            <a:ext cx="627262" cy="627262"/>
          </a:xfrm>
          <a:prstGeom prst="rect">
            <a:avLst/>
          </a:prstGeom>
        </p:spPr>
      </p:pic>
      <p:sp>
        <p:nvSpPr>
          <p:cNvPr id="50" name="Ліва фігурна дужка 49">
            <a:extLst>
              <a:ext uri="{FF2B5EF4-FFF2-40B4-BE49-F238E27FC236}">
                <a16:creationId xmlns:a16="http://schemas.microsoft.com/office/drawing/2014/main" id="{DE20BE21-B23B-4A3B-BEB8-CBACE746BE01}"/>
              </a:ext>
            </a:extLst>
          </p:cNvPr>
          <p:cNvSpPr/>
          <p:nvPr/>
        </p:nvSpPr>
        <p:spPr>
          <a:xfrm>
            <a:off x="1753851" y="1258142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Ліва фігурна дужка 50">
            <a:extLst>
              <a:ext uri="{FF2B5EF4-FFF2-40B4-BE49-F238E27FC236}">
                <a16:creationId xmlns:a16="http://schemas.microsoft.com/office/drawing/2014/main" id="{4AFBA704-1CB2-40E2-9F4D-AC54D0FAFF67}"/>
              </a:ext>
            </a:extLst>
          </p:cNvPr>
          <p:cNvSpPr/>
          <p:nvPr/>
        </p:nvSpPr>
        <p:spPr>
          <a:xfrm flipH="1">
            <a:off x="5015560" y="1258142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D32C63-2A46-47C2-AAB6-3C0BAADEC322}"/>
                  </a:ext>
                </a:extLst>
              </p:cNvPr>
              <p:cNvSpPr txBox="1"/>
              <p:nvPr/>
            </p:nvSpPr>
            <p:spPr>
              <a:xfrm>
                <a:off x="710621" y="1282154"/>
                <a:ext cx="8812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D32C63-2A46-47C2-AAB6-3C0BAADEC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21" y="1282154"/>
                <a:ext cx="881262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FCE228FB-3721-434E-A10C-62B5B3348137}"/>
              </a:ext>
            </a:extLst>
          </p:cNvPr>
          <p:cNvSpPr txBox="1"/>
          <p:nvPr/>
        </p:nvSpPr>
        <p:spPr>
          <a:xfrm>
            <a:off x="2518997" y="1423739"/>
            <a:ext cx="2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BA97DF-10F9-4197-A19D-14AC29C5FA45}"/>
              </a:ext>
            </a:extLst>
          </p:cNvPr>
          <p:cNvSpPr txBox="1"/>
          <p:nvPr/>
        </p:nvSpPr>
        <p:spPr>
          <a:xfrm>
            <a:off x="3330881" y="1423739"/>
            <a:ext cx="2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6F0F6B-18D4-423D-887A-2108BD452B2F}"/>
              </a:ext>
            </a:extLst>
          </p:cNvPr>
          <p:cNvSpPr txBox="1"/>
          <p:nvPr/>
        </p:nvSpPr>
        <p:spPr>
          <a:xfrm>
            <a:off x="4265257" y="1405264"/>
            <a:ext cx="2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</p:txBody>
      </p:sp>
      <p:sp>
        <p:nvSpPr>
          <p:cNvPr id="56" name="Ліва фігурна дужка 55">
            <a:extLst>
              <a:ext uri="{FF2B5EF4-FFF2-40B4-BE49-F238E27FC236}">
                <a16:creationId xmlns:a16="http://schemas.microsoft.com/office/drawing/2014/main" id="{D6AC4EA0-9408-4415-B3CF-54098DD702AF}"/>
              </a:ext>
            </a:extLst>
          </p:cNvPr>
          <p:cNvSpPr/>
          <p:nvPr/>
        </p:nvSpPr>
        <p:spPr>
          <a:xfrm>
            <a:off x="1753851" y="2673623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Ліва фігурна дужка 56">
            <a:extLst>
              <a:ext uri="{FF2B5EF4-FFF2-40B4-BE49-F238E27FC236}">
                <a16:creationId xmlns:a16="http://schemas.microsoft.com/office/drawing/2014/main" id="{9DFE0EC6-7AE2-4472-BAAC-D5CFB680B53F}"/>
              </a:ext>
            </a:extLst>
          </p:cNvPr>
          <p:cNvSpPr/>
          <p:nvPr/>
        </p:nvSpPr>
        <p:spPr>
          <a:xfrm flipH="1">
            <a:off x="5015560" y="2673623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BAFC1E8-398E-43EF-A85B-323DD8913C51}"/>
                  </a:ext>
                </a:extLst>
              </p:cNvPr>
              <p:cNvSpPr txBox="1"/>
              <p:nvPr/>
            </p:nvSpPr>
            <p:spPr>
              <a:xfrm>
                <a:off x="649560" y="2697635"/>
                <a:ext cx="1020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BAFC1E8-398E-43EF-A85B-323DD8913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60" y="2697635"/>
                <a:ext cx="1020716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E7BCFA8B-D606-48D2-A34A-90D8A3F79313}"/>
              </a:ext>
            </a:extLst>
          </p:cNvPr>
          <p:cNvSpPr txBox="1"/>
          <p:nvPr/>
        </p:nvSpPr>
        <p:spPr>
          <a:xfrm>
            <a:off x="2626372" y="2839220"/>
            <a:ext cx="2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7479B2-AF4B-4DF3-863A-19F520814602}"/>
              </a:ext>
            </a:extLst>
          </p:cNvPr>
          <p:cNvSpPr txBox="1"/>
          <p:nvPr/>
        </p:nvSpPr>
        <p:spPr>
          <a:xfrm>
            <a:off x="3330881" y="2839220"/>
            <a:ext cx="2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8ECEE7-38A5-4E13-946E-C5BD71E8A749}"/>
              </a:ext>
            </a:extLst>
          </p:cNvPr>
          <p:cNvSpPr txBox="1"/>
          <p:nvPr/>
        </p:nvSpPr>
        <p:spPr>
          <a:xfrm>
            <a:off x="4265257" y="2820745"/>
            <a:ext cx="2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</p:txBody>
      </p:sp>
      <p:sp>
        <p:nvSpPr>
          <p:cNvPr id="62" name="Рівнобедрений трикутник 61">
            <a:extLst>
              <a:ext uri="{FF2B5EF4-FFF2-40B4-BE49-F238E27FC236}">
                <a16:creationId xmlns:a16="http://schemas.microsoft.com/office/drawing/2014/main" id="{EE6549DB-CE35-4A8B-94CF-15BCCDF2A015}"/>
              </a:ext>
            </a:extLst>
          </p:cNvPr>
          <p:cNvSpPr/>
          <p:nvPr/>
        </p:nvSpPr>
        <p:spPr>
          <a:xfrm>
            <a:off x="1944289" y="2682861"/>
            <a:ext cx="627263" cy="540744"/>
          </a:xfrm>
          <a:prstGeom prst="triangle">
            <a:avLst/>
          </a:prstGeom>
          <a:solidFill>
            <a:srgbClr val="C95B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D61BC34-76C8-4D1C-8621-BFD7CAA4A6DD}"/>
              </a:ext>
            </a:extLst>
          </p:cNvPr>
          <p:cNvSpPr/>
          <p:nvPr/>
        </p:nvSpPr>
        <p:spPr>
          <a:xfrm>
            <a:off x="2880385" y="2722400"/>
            <a:ext cx="461665" cy="461665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Трапеція 63">
            <a:extLst>
              <a:ext uri="{FF2B5EF4-FFF2-40B4-BE49-F238E27FC236}">
                <a16:creationId xmlns:a16="http://schemas.microsoft.com/office/drawing/2014/main" id="{183662D5-036E-4C36-8BDC-10B5995E226E}"/>
              </a:ext>
            </a:extLst>
          </p:cNvPr>
          <p:cNvSpPr/>
          <p:nvPr/>
        </p:nvSpPr>
        <p:spPr>
          <a:xfrm>
            <a:off x="3697067" y="2764822"/>
            <a:ext cx="547995" cy="404092"/>
          </a:xfrm>
          <a:prstGeom prst="trapezoid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Паралелограм 64">
            <a:extLst>
              <a:ext uri="{FF2B5EF4-FFF2-40B4-BE49-F238E27FC236}">
                <a16:creationId xmlns:a16="http://schemas.microsoft.com/office/drawing/2014/main" id="{D4322D36-346E-44D1-9E24-3B419C25632E}"/>
              </a:ext>
            </a:extLst>
          </p:cNvPr>
          <p:cNvSpPr/>
          <p:nvPr/>
        </p:nvSpPr>
        <p:spPr>
          <a:xfrm>
            <a:off x="4517550" y="2764822"/>
            <a:ext cx="498010" cy="404092"/>
          </a:xfrm>
          <a:prstGeom prst="parallelogram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Ліва фігурна дужка 67">
            <a:extLst>
              <a:ext uri="{FF2B5EF4-FFF2-40B4-BE49-F238E27FC236}">
                <a16:creationId xmlns:a16="http://schemas.microsoft.com/office/drawing/2014/main" id="{B5942B74-0D42-448B-8B86-CB98B0427A33}"/>
              </a:ext>
            </a:extLst>
          </p:cNvPr>
          <p:cNvSpPr/>
          <p:nvPr/>
        </p:nvSpPr>
        <p:spPr>
          <a:xfrm>
            <a:off x="1753851" y="4064162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Ліва фігурна дужка 74">
            <a:extLst>
              <a:ext uri="{FF2B5EF4-FFF2-40B4-BE49-F238E27FC236}">
                <a16:creationId xmlns:a16="http://schemas.microsoft.com/office/drawing/2014/main" id="{EFB80A0F-218D-4164-97CA-D20398CA2EE1}"/>
              </a:ext>
            </a:extLst>
          </p:cNvPr>
          <p:cNvSpPr/>
          <p:nvPr/>
        </p:nvSpPr>
        <p:spPr>
          <a:xfrm flipH="1">
            <a:off x="3547461" y="4064162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E302C7-0901-4574-BB06-2E3DDA6A9973}"/>
                  </a:ext>
                </a:extLst>
              </p:cNvPr>
              <p:cNvSpPr txBox="1"/>
              <p:nvPr/>
            </p:nvSpPr>
            <p:spPr>
              <a:xfrm>
                <a:off x="649560" y="4088174"/>
                <a:ext cx="1020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E302C7-0901-4574-BB06-2E3DDA6A9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60" y="4088174"/>
                <a:ext cx="1020716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E87F036-88C6-4DB2-A90E-1108CCD7AF57}"/>
                  </a:ext>
                </a:extLst>
              </p:cNvPr>
              <p:cNvSpPr txBox="1"/>
              <p:nvPr/>
            </p:nvSpPr>
            <p:spPr>
              <a:xfrm>
                <a:off x="1790427" y="4085405"/>
                <a:ext cx="19241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E87F036-88C6-4DB2-A90E-1108CCD7A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427" y="4085405"/>
                <a:ext cx="1924182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Прямокутник 77">
            <a:extLst>
              <a:ext uri="{FF2B5EF4-FFF2-40B4-BE49-F238E27FC236}">
                <a16:creationId xmlns:a16="http://schemas.microsoft.com/office/drawing/2014/main" id="{AEDE019F-9718-4694-8B14-DD2D0FC9BC04}"/>
              </a:ext>
            </a:extLst>
          </p:cNvPr>
          <p:cNvSpPr/>
          <p:nvPr/>
        </p:nvSpPr>
        <p:spPr>
          <a:xfrm>
            <a:off x="6006115" y="1258142"/>
            <a:ext cx="4264886" cy="584775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Множина телефонів</a:t>
            </a:r>
          </a:p>
        </p:txBody>
      </p:sp>
      <p:sp>
        <p:nvSpPr>
          <p:cNvPr id="79" name="Прямокутник 78">
            <a:extLst>
              <a:ext uri="{FF2B5EF4-FFF2-40B4-BE49-F238E27FC236}">
                <a16:creationId xmlns:a16="http://schemas.microsoft.com/office/drawing/2014/main" id="{9D9D2CB8-5784-4A9A-874C-E11CDD0576D8}"/>
              </a:ext>
            </a:extLst>
          </p:cNvPr>
          <p:cNvSpPr/>
          <p:nvPr/>
        </p:nvSpPr>
        <p:spPr>
          <a:xfrm>
            <a:off x="6006115" y="2682861"/>
            <a:ext cx="4264886" cy="584775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Множина фігур</a:t>
            </a:r>
          </a:p>
        </p:txBody>
      </p:sp>
      <p:sp>
        <p:nvSpPr>
          <p:cNvPr id="80" name="Прямокутник 79">
            <a:extLst>
              <a:ext uri="{FF2B5EF4-FFF2-40B4-BE49-F238E27FC236}">
                <a16:creationId xmlns:a16="http://schemas.microsoft.com/office/drawing/2014/main" id="{8E2CFAC3-549F-4BE8-BB32-2514D9835761}"/>
              </a:ext>
            </a:extLst>
          </p:cNvPr>
          <p:cNvSpPr/>
          <p:nvPr/>
        </p:nvSpPr>
        <p:spPr>
          <a:xfrm>
            <a:off x="6006115" y="4477265"/>
            <a:ext cx="4264886" cy="584775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Множини цифр</a:t>
            </a:r>
          </a:p>
        </p:txBody>
      </p:sp>
      <p:sp>
        <p:nvSpPr>
          <p:cNvPr id="81" name="Ліва фігурна дужка 80">
            <a:extLst>
              <a:ext uri="{FF2B5EF4-FFF2-40B4-BE49-F238E27FC236}">
                <a16:creationId xmlns:a16="http://schemas.microsoft.com/office/drawing/2014/main" id="{F2A88028-AA6D-4C09-A5DF-FDE543184557}"/>
              </a:ext>
            </a:extLst>
          </p:cNvPr>
          <p:cNvSpPr/>
          <p:nvPr/>
        </p:nvSpPr>
        <p:spPr>
          <a:xfrm>
            <a:off x="1753851" y="5070435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Ліва фігурна дужка 81">
            <a:extLst>
              <a:ext uri="{FF2B5EF4-FFF2-40B4-BE49-F238E27FC236}">
                <a16:creationId xmlns:a16="http://schemas.microsoft.com/office/drawing/2014/main" id="{7577ACB5-BA03-47DA-83DD-F4232DCCCF25}"/>
              </a:ext>
            </a:extLst>
          </p:cNvPr>
          <p:cNvSpPr/>
          <p:nvPr/>
        </p:nvSpPr>
        <p:spPr>
          <a:xfrm flipH="1">
            <a:off x="3662515" y="5070435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24C2EC2-9BE6-460C-9D2E-0807D93701E8}"/>
                  </a:ext>
                </a:extLst>
              </p:cNvPr>
              <p:cNvSpPr txBox="1"/>
              <p:nvPr/>
            </p:nvSpPr>
            <p:spPr>
              <a:xfrm>
                <a:off x="649560" y="5094447"/>
                <a:ext cx="1020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24C2EC2-9BE6-460C-9D2E-0807D937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60" y="5094447"/>
                <a:ext cx="1020716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3AA03A9-C60D-4E53-AA5F-294D4DA8F2C2}"/>
                  </a:ext>
                </a:extLst>
              </p:cNvPr>
              <p:cNvSpPr txBox="1"/>
              <p:nvPr/>
            </p:nvSpPr>
            <p:spPr>
              <a:xfrm>
                <a:off x="1790427" y="5091678"/>
                <a:ext cx="19241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uk-UA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uk-UA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uk-UA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3AA03A9-C60D-4E53-AA5F-294D4DA8F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427" y="5091678"/>
                <a:ext cx="1924182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19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125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25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5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5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125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2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7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75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25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5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125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750"/>
                            </p:stCondLst>
                            <p:childTnLst>
                              <p:par>
                                <p:cTn id="24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0"/>
                            </p:stCondLst>
                            <p:childTnLst>
                              <p:par>
                                <p:cTn id="2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2" grpId="0" animBg="1"/>
      <p:bldP spid="12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4" grpId="0" animBg="1"/>
      <p:bldP spid="14" grpId="1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8" grpId="0" animBg="1"/>
      <p:bldP spid="75" grpId="0" animBg="1"/>
      <p:bldP spid="76" grpId="0"/>
      <p:bldP spid="77" grpId="0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2" grpId="0" animBg="1"/>
      <p:bldP spid="83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7">
                <a:extLst>
                  <a:ext uri="{FF2B5EF4-FFF2-40B4-BE49-F238E27FC236}">
                    <a16:creationId xmlns:a16="http://schemas.microsoft.com/office/drawing/2014/main" id="{290AA5D9-CF41-4DE3-B69D-82B348F34157}"/>
                  </a:ext>
                </a:extLst>
              </p:cNvPr>
              <p:cNvSpPr/>
              <p:nvPr/>
            </p:nvSpPr>
            <p:spPr>
              <a:xfrm>
                <a:off x="4841450" y="5751800"/>
                <a:ext cx="6336435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показати, що множина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є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частиною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множини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Прямоугольник 7">
                <a:extLst>
                  <a:ext uri="{FF2B5EF4-FFF2-40B4-BE49-F238E27FC236}">
                    <a16:creationId xmlns:a16="http://schemas.microsoft.com/office/drawing/2014/main" id="{290AA5D9-CF41-4DE3-B69D-82B348F341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450" y="5751800"/>
                <a:ext cx="6336435" cy="954107"/>
              </a:xfrm>
              <a:prstGeom prst="rect">
                <a:avLst/>
              </a:prstGeom>
              <a:blipFill>
                <a:blip r:embed="rId3"/>
                <a:stretch>
                  <a:fillRect t="-7692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угольник 7">
                <a:extLst>
                  <a:ext uri="{FF2B5EF4-FFF2-40B4-BE49-F238E27FC236}">
                    <a16:creationId xmlns:a16="http://schemas.microsoft.com/office/drawing/2014/main" id="{1C47FF61-9240-419C-A293-E3A77C9545C9}"/>
                  </a:ext>
                </a:extLst>
              </p:cNvPr>
              <p:cNvSpPr/>
              <p:nvPr/>
            </p:nvSpPr>
            <p:spPr>
              <a:xfrm>
                <a:off x="4245062" y="5713363"/>
                <a:ext cx="6945937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показати, що множина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містить усі спільні елементи множин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Прямоугольник 7">
                <a:extLst>
                  <a:ext uri="{FF2B5EF4-FFF2-40B4-BE49-F238E27FC236}">
                    <a16:creationId xmlns:a16="http://schemas.microsoft.com/office/drawing/2014/main" id="{1C47FF61-9240-419C-A293-E3A77C954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062" y="5713363"/>
                <a:ext cx="6945937" cy="954107"/>
              </a:xfrm>
              <a:prstGeom prst="rect">
                <a:avLst/>
              </a:prstGeom>
              <a:blipFill>
                <a:blip r:embed="rId4"/>
                <a:stretch>
                  <a:fillRect l="-965" t="-7006" r="-2632" b="-15924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Множина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3148B43-0D16-4F19-840F-1F8C8D3BA3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81" y="1258142"/>
            <a:ext cx="627262" cy="627262"/>
          </a:xfrm>
          <a:prstGeom prst="rect">
            <a:avLst/>
          </a:prstGeom>
        </p:spPr>
      </p:pic>
      <p:pic>
        <p:nvPicPr>
          <p:cNvPr id="47" name="Рисунок 46" descr="Зображення, що містить монітор, знак, сидить, комп’ютер&#10;&#10;Автоматично згенерований опис">
            <a:extLst>
              <a:ext uri="{FF2B5EF4-FFF2-40B4-BE49-F238E27FC236}">
                <a16:creationId xmlns:a16="http://schemas.microsoft.com/office/drawing/2014/main" id="{FB1A0297-C449-45B9-A262-00E5E9D473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72" y="1258142"/>
            <a:ext cx="627262" cy="62726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463BEAB-F8F6-4689-8EB6-472624D3E5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90" y="1258142"/>
            <a:ext cx="627262" cy="627262"/>
          </a:xfrm>
          <a:prstGeom prst="rect">
            <a:avLst/>
          </a:prstGeom>
        </p:spPr>
      </p:pic>
      <p:pic>
        <p:nvPicPr>
          <p:cNvPr id="49" name="Рисунок 4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BF38F97F-EC99-4D9E-9232-9FF42E09DA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99" y="1258142"/>
            <a:ext cx="627262" cy="627262"/>
          </a:xfrm>
          <a:prstGeom prst="rect">
            <a:avLst/>
          </a:prstGeom>
        </p:spPr>
      </p:pic>
      <p:sp>
        <p:nvSpPr>
          <p:cNvPr id="50" name="Ліва фігурна дужка 49">
            <a:extLst>
              <a:ext uri="{FF2B5EF4-FFF2-40B4-BE49-F238E27FC236}">
                <a16:creationId xmlns:a16="http://schemas.microsoft.com/office/drawing/2014/main" id="{DE20BE21-B23B-4A3B-BEB8-CBACE746BE01}"/>
              </a:ext>
            </a:extLst>
          </p:cNvPr>
          <p:cNvSpPr/>
          <p:nvPr/>
        </p:nvSpPr>
        <p:spPr>
          <a:xfrm>
            <a:off x="1753851" y="1258142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Ліва фігурна дужка 50">
            <a:extLst>
              <a:ext uri="{FF2B5EF4-FFF2-40B4-BE49-F238E27FC236}">
                <a16:creationId xmlns:a16="http://schemas.microsoft.com/office/drawing/2014/main" id="{4AFBA704-1CB2-40E2-9F4D-AC54D0FAFF67}"/>
              </a:ext>
            </a:extLst>
          </p:cNvPr>
          <p:cNvSpPr/>
          <p:nvPr/>
        </p:nvSpPr>
        <p:spPr>
          <a:xfrm flipH="1">
            <a:off x="5015560" y="1258142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D32C63-2A46-47C2-AAB6-3C0BAADEC322}"/>
                  </a:ext>
                </a:extLst>
              </p:cNvPr>
              <p:cNvSpPr txBox="1"/>
              <p:nvPr/>
            </p:nvSpPr>
            <p:spPr>
              <a:xfrm>
                <a:off x="710621" y="1282154"/>
                <a:ext cx="8812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D32C63-2A46-47C2-AAB6-3C0BAADEC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21" y="1282154"/>
                <a:ext cx="881262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FCE228FB-3721-434E-A10C-62B5B3348137}"/>
              </a:ext>
            </a:extLst>
          </p:cNvPr>
          <p:cNvSpPr txBox="1"/>
          <p:nvPr/>
        </p:nvSpPr>
        <p:spPr>
          <a:xfrm>
            <a:off x="2518997" y="1423739"/>
            <a:ext cx="2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BA97DF-10F9-4197-A19D-14AC29C5FA45}"/>
              </a:ext>
            </a:extLst>
          </p:cNvPr>
          <p:cNvSpPr txBox="1"/>
          <p:nvPr/>
        </p:nvSpPr>
        <p:spPr>
          <a:xfrm>
            <a:off x="3330881" y="1423739"/>
            <a:ext cx="2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6F0F6B-18D4-423D-887A-2108BD452B2F}"/>
              </a:ext>
            </a:extLst>
          </p:cNvPr>
          <p:cNvSpPr txBox="1"/>
          <p:nvPr/>
        </p:nvSpPr>
        <p:spPr>
          <a:xfrm>
            <a:off x="4265257" y="1405264"/>
            <a:ext cx="2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</p:txBody>
      </p:sp>
      <p:sp>
        <p:nvSpPr>
          <p:cNvPr id="56" name="Ліва фігурна дужка 55">
            <a:extLst>
              <a:ext uri="{FF2B5EF4-FFF2-40B4-BE49-F238E27FC236}">
                <a16:creationId xmlns:a16="http://schemas.microsoft.com/office/drawing/2014/main" id="{D6AC4EA0-9408-4415-B3CF-54098DD702AF}"/>
              </a:ext>
            </a:extLst>
          </p:cNvPr>
          <p:cNvSpPr/>
          <p:nvPr/>
        </p:nvSpPr>
        <p:spPr>
          <a:xfrm>
            <a:off x="1753851" y="2673623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Ліва фігурна дужка 56">
            <a:extLst>
              <a:ext uri="{FF2B5EF4-FFF2-40B4-BE49-F238E27FC236}">
                <a16:creationId xmlns:a16="http://schemas.microsoft.com/office/drawing/2014/main" id="{9DFE0EC6-7AE2-4472-BAAC-D5CFB680B53F}"/>
              </a:ext>
            </a:extLst>
          </p:cNvPr>
          <p:cNvSpPr/>
          <p:nvPr/>
        </p:nvSpPr>
        <p:spPr>
          <a:xfrm flipH="1">
            <a:off x="5015560" y="2673623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BAFC1E8-398E-43EF-A85B-323DD8913C51}"/>
                  </a:ext>
                </a:extLst>
              </p:cNvPr>
              <p:cNvSpPr txBox="1"/>
              <p:nvPr/>
            </p:nvSpPr>
            <p:spPr>
              <a:xfrm>
                <a:off x="649560" y="2697635"/>
                <a:ext cx="1020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BAFC1E8-398E-43EF-A85B-323DD8913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60" y="2697635"/>
                <a:ext cx="1020716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E7BCFA8B-D606-48D2-A34A-90D8A3F79313}"/>
              </a:ext>
            </a:extLst>
          </p:cNvPr>
          <p:cNvSpPr txBox="1"/>
          <p:nvPr/>
        </p:nvSpPr>
        <p:spPr>
          <a:xfrm>
            <a:off x="2626372" y="2839220"/>
            <a:ext cx="2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7479B2-AF4B-4DF3-863A-19F520814602}"/>
              </a:ext>
            </a:extLst>
          </p:cNvPr>
          <p:cNvSpPr txBox="1"/>
          <p:nvPr/>
        </p:nvSpPr>
        <p:spPr>
          <a:xfrm>
            <a:off x="3330881" y="2839220"/>
            <a:ext cx="2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8ECEE7-38A5-4E13-946E-C5BD71E8A749}"/>
              </a:ext>
            </a:extLst>
          </p:cNvPr>
          <p:cNvSpPr txBox="1"/>
          <p:nvPr/>
        </p:nvSpPr>
        <p:spPr>
          <a:xfrm>
            <a:off x="4265257" y="2820745"/>
            <a:ext cx="2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</p:txBody>
      </p:sp>
      <p:sp>
        <p:nvSpPr>
          <p:cNvPr id="62" name="Рівнобедрений трикутник 61">
            <a:extLst>
              <a:ext uri="{FF2B5EF4-FFF2-40B4-BE49-F238E27FC236}">
                <a16:creationId xmlns:a16="http://schemas.microsoft.com/office/drawing/2014/main" id="{EE6549DB-CE35-4A8B-94CF-15BCCDF2A015}"/>
              </a:ext>
            </a:extLst>
          </p:cNvPr>
          <p:cNvSpPr/>
          <p:nvPr/>
        </p:nvSpPr>
        <p:spPr>
          <a:xfrm>
            <a:off x="1944289" y="2682861"/>
            <a:ext cx="627263" cy="540744"/>
          </a:xfrm>
          <a:prstGeom prst="triangle">
            <a:avLst/>
          </a:prstGeom>
          <a:solidFill>
            <a:srgbClr val="C95B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D61BC34-76C8-4D1C-8621-BFD7CAA4A6DD}"/>
              </a:ext>
            </a:extLst>
          </p:cNvPr>
          <p:cNvSpPr/>
          <p:nvPr/>
        </p:nvSpPr>
        <p:spPr>
          <a:xfrm>
            <a:off x="2880385" y="2722400"/>
            <a:ext cx="461665" cy="461665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Трапеція 63">
            <a:extLst>
              <a:ext uri="{FF2B5EF4-FFF2-40B4-BE49-F238E27FC236}">
                <a16:creationId xmlns:a16="http://schemas.microsoft.com/office/drawing/2014/main" id="{183662D5-036E-4C36-8BDC-10B5995E226E}"/>
              </a:ext>
            </a:extLst>
          </p:cNvPr>
          <p:cNvSpPr/>
          <p:nvPr/>
        </p:nvSpPr>
        <p:spPr>
          <a:xfrm>
            <a:off x="3697067" y="2764822"/>
            <a:ext cx="547995" cy="404092"/>
          </a:xfrm>
          <a:prstGeom prst="trapezoid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Паралелограм 64">
            <a:extLst>
              <a:ext uri="{FF2B5EF4-FFF2-40B4-BE49-F238E27FC236}">
                <a16:creationId xmlns:a16="http://schemas.microsoft.com/office/drawing/2014/main" id="{D4322D36-346E-44D1-9E24-3B419C25632E}"/>
              </a:ext>
            </a:extLst>
          </p:cNvPr>
          <p:cNvSpPr/>
          <p:nvPr/>
        </p:nvSpPr>
        <p:spPr>
          <a:xfrm>
            <a:off x="4517550" y="2764822"/>
            <a:ext cx="498010" cy="404092"/>
          </a:xfrm>
          <a:prstGeom prst="parallelogram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Ліва фігурна дужка 67">
            <a:extLst>
              <a:ext uri="{FF2B5EF4-FFF2-40B4-BE49-F238E27FC236}">
                <a16:creationId xmlns:a16="http://schemas.microsoft.com/office/drawing/2014/main" id="{B5942B74-0D42-448B-8B86-CB98B0427A33}"/>
              </a:ext>
            </a:extLst>
          </p:cNvPr>
          <p:cNvSpPr/>
          <p:nvPr/>
        </p:nvSpPr>
        <p:spPr>
          <a:xfrm>
            <a:off x="1753851" y="4064162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Ліва фігурна дужка 74">
            <a:extLst>
              <a:ext uri="{FF2B5EF4-FFF2-40B4-BE49-F238E27FC236}">
                <a16:creationId xmlns:a16="http://schemas.microsoft.com/office/drawing/2014/main" id="{EFB80A0F-218D-4164-97CA-D20398CA2EE1}"/>
              </a:ext>
            </a:extLst>
          </p:cNvPr>
          <p:cNvSpPr/>
          <p:nvPr/>
        </p:nvSpPr>
        <p:spPr>
          <a:xfrm flipH="1">
            <a:off x="3547461" y="4064162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E302C7-0901-4574-BB06-2E3DDA6A9973}"/>
                  </a:ext>
                </a:extLst>
              </p:cNvPr>
              <p:cNvSpPr txBox="1"/>
              <p:nvPr/>
            </p:nvSpPr>
            <p:spPr>
              <a:xfrm>
                <a:off x="649560" y="4088174"/>
                <a:ext cx="1020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E302C7-0901-4574-BB06-2E3DDA6A9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60" y="4088174"/>
                <a:ext cx="1020716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E87F036-88C6-4DB2-A90E-1108CCD7AF57}"/>
                  </a:ext>
                </a:extLst>
              </p:cNvPr>
              <p:cNvSpPr txBox="1"/>
              <p:nvPr/>
            </p:nvSpPr>
            <p:spPr>
              <a:xfrm>
                <a:off x="1790427" y="4085405"/>
                <a:ext cx="19241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E87F036-88C6-4DB2-A90E-1108CCD7A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427" y="4085405"/>
                <a:ext cx="1924182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Прямокутник 77">
            <a:extLst>
              <a:ext uri="{FF2B5EF4-FFF2-40B4-BE49-F238E27FC236}">
                <a16:creationId xmlns:a16="http://schemas.microsoft.com/office/drawing/2014/main" id="{AEDE019F-9718-4694-8B14-DD2D0FC9BC04}"/>
              </a:ext>
            </a:extLst>
          </p:cNvPr>
          <p:cNvSpPr/>
          <p:nvPr/>
        </p:nvSpPr>
        <p:spPr>
          <a:xfrm>
            <a:off x="6006115" y="1258142"/>
            <a:ext cx="4264886" cy="584775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Множина телефонів</a:t>
            </a:r>
          </a:p>
        </p:txBody>
      </p:sp>
      <p:sp>
        <p:nvSpPr>
          <p:cNvPr id="79" name="Прямокутник 78">
            <a:extLst>
              <a:ext uri="{FF2B5EF4-FFF2-40B4-BE49-F238E27FC236}">
                <a16:creationId xmlns:a16="http://schemas.microsoft.com/office/drawing/2014/main" id="{9D9D2CB8-5784-4A9A-874C-E11CDD0576D8}"/>
              </a:ext>
            </a:extLst>
          </p:cNvPr>
          <p:cNvSpPr/>
          <p:nvPr/>
        </p:nvSpPr>
        <p:spPr>
          <a:xfrm>
            <a:off x="6006115" y="2682861"/>
            <a:ext cx="4264886" cy="584775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Множина фігур</a:t>
            </a:r>
          </a:p>
        </p:txBody>
      </p:sp>
      <p:sp>
        <p:nvSpPr>
          <p:cNvPr id="80" name="Прямокутник 79">
            <a:extLst>
              <a:ext uri="{FF2B5EF4-FFF2-40B4-BE49-F238E27FC236}">
                <a16:creationId xmlns:a16="http://schemas.microsoft.com/office/drawing/2014/main" id="{8E2CFAC3-549F-4BE8-BB32-2514D9835761}"/>
              </a:ext>
            </a:extLst>
          </p:cNvPr>
          <p:cNvSpPr/>
          <p:nvPr/>
        </p:nvSpPr>
        <p:spPr>
          <a:xfrm>
            <a:off x="6006115" y="4477265"/>
            <a:ext cx="4264886" cy="584775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Множини цифр</a:t>
            </a:r>
          </a:p>
        </p:txBody>
      </p:sp>
      <p:sp>
        <p:nvSpPr>
          <p:cNvPr id="81" name="Ліва фігурна дужка 80">
            <a:extLst>
              <a:ext uri="{FF2B5EF4-FFF2-40B4-BE49-F238E27FC236}">
                <a16:creationId xmlns:a16="http://schemas.microsoft.com/office/drawing/2014/main" id="{F2A88028-AA6D-4C09-A5DF-FDE543184557}"/>
              </a:ext>
            </a:extLst>
          </p:cNvPr>
          <p:cNvSpPr/>
          <p:nvPr/>
        </p:nvSpPr>
        <p:spPr>
          <a:xfrm>
            <a:off x="1753851" y="5070435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Ліва фігурна дужка 81">
            <a:extLst>
              <a:ext uri="{FF2B5EF4-FFF2-40B4-BE49-F238E27FC236}">
                <a16:creationId xmlns:a16="http://schemas.microsoft.com/office/drawing/2014/main" id="{7577ACB5-BA03-47DA-83DD-F4232DCCCF25}"/>
              </a:ext>
            </a:extLst>
          </p:cNvPr>
          <p:cNvSpPr/>
          <p:nvPr/>
        </p:nvSpPr>
        <p:spPr>
          <a:xfrm flipH="1">
            <a:off x="3662515" y="5070435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24C2EC2-9BE6-460C-9D2E-0807D93701E8}"/>
                  </a:ext>
                </a:extLst>
              </p:cNvPr>
              <p:cNvSpPr txBox="1"/>
              <p:nvPr/>
            </p:nvSpPr>
            <p:spPr>
              <a:xfrm>
                <a:off x="649560" y="5094447"/>
                <a:ext cx="1020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24C2EC2-9BE6-460C-9D2E-0807D937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60" y="5094447"/>
                <a:ext cx="1020716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3AA03A9-C60D-4E53-AA5F-294D4DA8F2C2}"/>
                  </a:ext>
                </a:extLst>
              </p:cNvPr>
              <p:cNvSpPr txBox="1"/>
              <p:nvPr/>
            </p:nvSpPr>
            <p:spPr>
              <a:xfrm>
                <a:off x="1790427" y="5091678"/>
                <a:ext cx="19241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uk-UA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uk-UA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uk-UA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3AA03A9-C60D-4E53-AA5F-294D4DA8F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427" y="5091678"/>
                <a:ext cx="1924182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Ліва фігурна дужка 84">
            <a:extLst>
              <a:ext uri="{FF2B5EF4-FFF2-40B4-BE49-F238E27FC236}">
                <a16:creationId xmlns:a16="http://schemas.microsoft.com/office/drawing/2014/main" id="{CD341355-BBBF-4E9F-AC08-6F84F9FBED04}"/>
              </a:ext>
            </a:extLst>
          </p:cNvPr>
          <p:cNvSpPr/>
          <p:nvPr/>
        </p:nvSpPr>
        <p:spPr>
          <a:xfrm>
            <a:off x="8756874" y="796477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Ліва фігурна дужка 85">
            <a:extLst>
              <a:ext uri="{FF2B5EF4-FFF2-40B4-BE49-F238E27FC236}">
                <a16:creationId xmlns:a16="http://schemas.microsoft.com/office/drawing/2014/main" id="{92CF30DE-6D44-488B-8FBD-4F1C10ABE657}"/>
              </a:ext>
            </a:extLst>
          </p:cNvPr>
          <p:cNvSpPr/>
          <p:nvPr/>
        </p:nvSpPr>
        <p:spPr>
          <a:xfrm flipH="1">
            <a:off x="9761917" y="796477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4A04D87-EF64-443B-B0F2-9952B52DC56F}"/>
                  </a:ext>
                </a:extLst>
              </p:cNvPr>
              <p:cNvSpPr txBox="1"/>
              <p:nvPr/>
            </p:nvSpPr>
            <p:spPr>
              <a:xfrm>
                <a:off x="7652583" y="820489"/>
                <a:ext cx="1020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4A04D87-EF64-443B-B0F2-9952B52DC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583" y="820489"/>
                <a:ext cx="1020716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4365353-88C5-4663-AA17-4501A770CA96}"/>
                  </a:ext>
                </a:extLst>
              </p:cNvPr>
              <p:cNvSpPr txBox="1"/>
              <p:nvPr/>
            </p:nvSpPr>
            <p:spPr>
              <a:xfrm>
                <a:off x="8793450" y="817720"/>
                <a:ext cx="11356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4365353-88C5-4663-AA17-4501A770C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450" y="817720"/>
                <a:ext cx="1135615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Ліва фігурна дужка 88">
            <a:extLst>
              <a:ext uri="{FF2B5EF4-FFF2-40B4-BE49-F238E27FC236}">
                <a16:creationId xmlns:a16="http://schemas.microsoft.com/office/drawing/2014/main" id="{AA278412-6A5D-4322-841B-0C4B7F0D3BED}"/>
              </a:ext>
            </a:extLst>
          </p:cNvPr>
          <p:cNvSpPr/>
          <p:nvPr/>
        </p:nvSpPr>
        <p:spPr>
          <a:xfrm>
            <a:off x="8731007" y="1571769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Ліва фігурна дужка 89">
            <a:extLst>
              <a:ext uri="{FF2B5EF4-FFF2-40B4-BE49-F238E27FC236}">
                <a16:creationId xmlns:a16="http://schemas.microsoft.com/office/drawing/2014/main" id="{AD718F39-44CE-48C3-AA0F-9878D5639F58}"/>
              </a:ext>
            </a:extLst>
          </p:cNvPr>
          <p:cNvSpPr/>
          <p:nvPr/>
        </p:nvSpPr>
        <p:spPr>
          <a:xfrm flipH="1">
            <a:off x="9736050" y="1571769"/>
            <a:ext cx="167148" cy="627262"/>
          </a:xfrm>
          <a:prstGeom prst="leftBrace">
            <a:avLst>
              <a:gd name="adj1" fmla="val 56772"/>
              <a:gd name="adj2" fmla="val 50000"/>
            </a:avLst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6700A1E-07DF-476F-B3D4-270869897FCC}"/>
                  </a:ext>
                </a:extLst>
              </p:cNvPr>
              <p:cNvSpPr txBox="1"/>
              <p:nvPr/>
            </p:nvSpPr>
            <p:spPr>
              <a:xfrm>
                <a:off x="7626716" y="1595781"/>
                <a:ext cx="1020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6700A1E-07DF-476F-B3D4-270869897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716" y="1595781"/>
                <a:ext cx="1020716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910D3B4-8C49-48E7-98C4-1C786EA45784}"/>
                  </a:ext>
                </a:extLst>
              </p:cNvPr>
              <p:cNvSpPr txBox="1"/>
              <p:nvPr/>
            </p:nvSpPr>
            <p:spPr>
              <a:xfrm>
                <a:off x="8767583" y="1593012"/>
                <a:ext cx="11356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uk-UA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910D3B4-8C49-48E7-98C4-1C786EA45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583" y="1593012"/>
                <a:ext cx="1135615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Овал 92">
            <a:extLst>
              <a:ext uri="{FF2B5EF4-FFF2-40B4-BE49-F238E27FC236}">
                <a16:creationId xmlns:a16="http://schemas.microsoft.com/office/drawing/2014/main" id="{CE1F03C1-C36C-405E-B249-CDBAA3D2C5B1}"/>
              </a:ext>
            </a:extLst>
          </p:cNvPr>
          <p:cNvSpPr/>
          <p:nvPr/>
        </p:nvSpPr>
        <p:spPr>
          <a:xfrm>
            <a:off x="92817" y="2566219"/>
            <a:ext cx="4272706" cy="2753032"/>
          </a:xfrm>
          <a:prstGeom prst="ellipse">
            <a:avLst/>
          </a:prstGeom>
          <a:solidFill>
            <a:srgbClr val="545454"/>
          </a:solidFill>
          <a:ln w="57150">
            <a:solidFill>
              <a:srgbClr val="545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03D8D51F-AB4C-4933-8BF3-38BF291C650E}"/>
              </a:ext>
            </a:extLst>
          </p:cNvPr>
          <p:cNvSpPr/>
          <p:nvPr/>
        </p:nvSpPr>
        <p:spPr>
          <a:xfrm>
            <a:off x="2104098" y="2566219"/>
            <a:ext cx="4272706" cy="2753032"/>
          </a:xfrm>
          <a:prstGeom prst="ellipse">
            <a:avLst/>
          </a:prstGeom>
          <a:solidFill>
            <a:srgbClr val="10723C"/>
          </a:solidFill>
          <a:ln w="57150">
            <a:solidFill>
              <a:srgbClr val="107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кутник 4">
            <a:extLst>
              <a:ext uri="{FF2B5EF4-FFF2-40B4-BE49-F238E27FC236}">
                <a16:creationId xmlns:a16="http://schemas.microsoft.com/office/drawing/2014/main" id="{627DA72C-10C1-4FCC-975E-E4BED2F8EA41}"/>
              </a:ext>
            </a:extLst>
          </p:cNvPr>
          <p:cNvSpPr/>
          <p:nvPr/>
        </p:nvSpPr>
        <p:spPr>
          <a:xfrm>
            <a:off x="2085215" y="2726267"/>
            <a:ext cx="2288773" cy="2436282"/>
          </a:xfrm>
          <a:custGeom>
            <a:avLst/>
            <a:gdLst>
              <a:gd name="connsiteX0" fmla="*/ 0 w 2271840"/>
              <a:gd name="connsiteY0" fmla="*/ 0 h 2523066"/>
              <a:gd name="connsiteX1" fmla="*/ 2271840 w 2271840"/>
              <a:gd name="connsiteY1" fmla="*/ 0 h 2523066"/>
              <a:gd name="connsiteX2" fmla="*/ 2271840 w 2271840"/>
              <a:gd name="connsiteY2" fmla="*/ 2523066 h 2523066"/>
              <a:gd name="connsiteX3" fmla="*/ 0 w 2271840"/>
              <a:gd name="connsiteY3" fmla="*/ 2523066 h 2523066"/>
              <a:gd name="connsiteX4" fmla="*/ 0 w 2271840"/>
              <a:gd name="connsiteY4" fmla="*/ 0 h 2523066"/>
              <a:gd name="connsiteX0" fmla="*/ 0 w 2271840"/>
              <a:gd name="connsiteY0" fmla="*/ 0 h 2523066"/>
              <a:gd name="connsiteX1" fmla="*/ 1132117 w 2271840"/>
              <a:gd name="connsiteY1" fmla="*/ 38100 h 2523066"/>
              <a:gd name="connsiteX2" fmla="*/ 2271840 w 2271840"/>
              <a:gd name="connsiteY2" fmla="*/ 0 h 2523066"/>
              <a:gd name="connsiteX3" fmla="*/ 2271840 w 2271840"/>
              <a:gd name="connsiteY3" fmla="*/ 2523066 h 2523066"/>
              <a:gd name="connsiteX4" fmla="*/ 0 w 2271840"/>
              <a:gd name="connsiteY4" fmla="*/ 2523066 h 2523066"/>
              <a:gd name="connsiteX5" fmla="*/ 0 w 2271840"/>
              <a:gd name="connsiteY5" fmla="*/ 0 h 2523066"/>
              <a:gd name="connsiteX0" fmla="*/ 0 w 2271840"/>
              <a:gd name="connsiteY0" fmla="*/ 0 h 2523093"/>
              <a:gd name="connsiteX1" fmla="*/ 1132117 w 2271840"/>
              <a:gd name="connsiteY1" fmla="*/ 38100 h 2523093"/>
              <a:gd name="connsiteX2" fmla="*/ 2271840 w 2271840"/>
              <a:gd name="connsiteY2" fmla="*/ 0 h 2523093"/>
              <a:gd name="connsiteX3" fmla="*/ 2271840 w 2271840"/>
              <a:gd name="connsiteY3" fmla="*/ 2523066 h 2523093"/>
              <a:gd name="connsiteX4" fmla="*/ 1136350 w 2271840"/>
              <a:gd name="connsiteY4" fmla="*/ 2472266 h 2523093"/>
              <a:gd name="connsiteX5" fmla="*/ 0 w 2271840"/>
              <a:gd name="connsiteY5" fmla="*/ 2523066 h 2523093"/>
              <a:gd name="connsiteX6" fmla="*/ 0 w 2271840"/>
              <a:gd name="connsiteY6" fmla="*/ 0 h 2523093"/>
              <a:gd name="connsiteX0" fmla="*/ 0 w 2271840"/>
              <a:gd name="connsiteY0" fmla="*/ 0 h 2523093"/>
              <a:gd name="connsiteX1" fmla="*/ 1132117 w 2271840"/>
              <a:gd name="connsiteY1" fmla="*/ 38100 h 2523093"/>
              <a:gd name="connsiteX2" fmla="*/ 2271840 w 2271840"/>
              <a:gd name="connsiteY2" fmla="*/ 0 h 2523093"/>
              <a:gd name="connsiteX3" fmla="*/ 2271840 w 2271840"/>
              <a:gd name="connsiteY3" fmla="*/ 2523066 h 2523093"/>
              <a:gd name="connsiteX4" fmla="*/ 1136350 w 2271840"/>
              <a:gd name="connsiteY4" fmla="*/ 2472266 h 2523093"/>
              <a:gd name="connsiteX5" fmla="*/ 0 w 2271840"/>
              <a:gd name="connsiteY5" fmla="*/ 2523066 h 2523093"/>
              <a:gd name="connsiteX6" fmla="*/ 0 w 2271840"/>
              <a:gd name="connsiteY6" fmla="*/ 0 h 2523093"/>
              <a:gd name="connsiteX0" fmla="*/ 0 w 2271840"/>
              <a:gd name="connsiteY0" fmla="*/ 0 h 2523086"/>
              <a:gd name="connsiteX1" fmla="*/ 1132117 w 2271840"/>
              <a:gd name="connsiteY1" fmla="*/ 38100 h 2523086"/>
              <a:gd name="connsiteX2" fmla="*/ 2271840 w 2271840"/>
              <a:gd name="connsiteY2" fmla="*/ 0 h 2523086"/>
              <a:gd name="connsiteX3" fmla="*/ 2271840 w 2271840"/>
              <a:gd name="connsiteY3" fmla="*/ 2523066 h 2523086"/>
              <a:gd name="connsiteX4" fmla="*/ 1136350 w 2271840"/>
              <a:gd name="connsiteY4" fmla="*/ 2455332 h 2523086"/>
              <a:gd name="connsiteX5" fmla="*/ 0 w 2271840"/>
              <a:gd name="connsiteY5" fmla="*/ 2523066 h 2523086"/>
              <a:gd name="connsiteX6" fmla="*/ 0 w 2271840"/>
              <a:gd name="connsiteY6" fmla="*/ 0 h 2523086"/>
              <a:gd name="connsiteX0" fmla="*/ 0 w 2271840"/>
              <a:gd name="connsiteY0" fmla="*/ 0 h 2523066"/>
              <a:gd name="connsiteX1" fmla="*/ 1132117 w 2271840"/>
              <a:gd name="connsiteY1" fmla="*/ 38100 h 2523066"/>
              <a:gd name="connsiteX2" fmla="*/ 2271840 w 2271840"/>
              <a:gd name="connsiteY2" fmla="*/ 0 h 2523066"/>
              <a:gd name="connsiteX3" fmla="*/ 1136350 w 2271840"/>
              <a:gd name="connsiteY3" fmla="*/ 2455332 h 2523066"/>
              <a:gd name="connsiteX4" fmla="*/ 0 w 2271840"/>
              <a:gd name="connsiteY4" fmla="*/ 2523066 h 2523066"/>
              <a:gd name="connsiteX5" fmla="*/ 0 w 2271840"/>
              <a:gd name="connsiteY5" fmla="*/ 0 h 2523066"/>
              <a:gd name="connsiteX0" fmla="*/ 0 w 2280306"/>
              <a:gd name="connsiteY0" fmla="*/ 0 h 2523066"/>
              <a:gd name="connsiteX1" fmla="*/ 1132117 w 2280306"/>
              <a:gd name="connsiteY1" fmla="*/ 38100 h 2523066"/>
              <a:gd name="connsiteX2" fmla="*/ 2280306 w 2280306"/>
              <a:gd name="connsiteY2" fmla="*/ 1236134 h 2523066"/>
              <a:gd name="connsiteX3" fmla="*/ 1136350 w 2280306"/>
              <a:gd name="connsiteY3" fmla="*/ 2455332 h 2523066"/>
              <a:gd name="connsiteX4" fmla="*/ 0 w 2280306"/>
              <a:gd name="connsiteY4" fmla="*/ 2523066 h 2523066"/>
              <a:gd name="connsiteX5" fmla="*/ 0 w 2280306"/>
              <a:gd name="connsiteY5" fmla="*/ 0 h 2523066"/>
              <a:gd name="connsiteX0" fmla="*/ 0 w 2280306"/>
              <a:gd name="connsiteY0" fmla="*/ 0 h 2455332"/>
              <a:gd name="connsiteX1" fmla="*/ 1132117 w 2280306"/>
              <a:gd name="connsiteY1" fmla="*/ 38100 h 2455332"/>
              <a:gd name="connsiteX2" fmla="*/ 2280306 w 2280306"/>
              <a:gd name="connsiteY2" fmla="*/ 1236134 h 2455332"/>
              <a:gd name="connsiteX3" fmla="*/ 1136350 w 2280306"/>
              <a:gd name="connsiteY3" fmla="*/ 2455332 h 2455332"/>
              <a:gd name="connsiteX4" fmla="*/ 0 w 2280306"/>
              <a:gd name="connsiteY4" fmla="*/ 0 h 2455332"/>
              <a:gd name="connsiteX0" fmla="*/ 0 w 2288773"/>
              <a:gd name="connsiteY0" fmla="*/ 1189567 h 2417232"/>
              <a:gd name="connsiteX1" fmla="*/ 1140584 w 2288773"/>
              <a:gd name="connsiteY1" fmla="*/ 0 h 2417232"/>
              <a:gd name="connsiteX2" fmla="*/ 2288773 w 2288773"/>
              <a:gd name="connsiteY2" fmla="*/ 1198034 h 2417232"/>
              <a:gd name="connsiteX3" fmla="*/ 1144817 w 2288773"/>
              <a:gd name="connsiteY3" fmla="*/ 2417232 h 2417232"/>
              <a:gd name="connsiteX4" fmla="*/ 0 w 2288773"/>
              <a:gd name="connsiteY4" fmla="*/ 1189567 h 2417232"/>
              <a:gd name="connsiteX0" fmla="*/ 0 w 2288773"/>
              <a:gd name="connsiteY0" fmla="*/ 1189567 h 2417232"/>
              <a:gd name="connsiteX1" fmla="*/ 1140584 w 2288773"/>
              <a:gd name="connsiteY1" fmla="*/ 0 h 2417232"/>
              <a:gd name="connsiteX2" fmla="*/ 2288773 w 2288773"/>
              <a:gd name="connsiteY2" fmla="*/ 1198034 h 2417232"/>
              <a:gd name="connsiteX3" fmla="*/ 1144817 w 2288773"/>
              <a:gd name="connsiteY3" fmla="*/ 2417232 h 2417232"/>
              <a:gd name="connsiteX4" fmla="*/ 0 w 2288773"/>
              <a:gd name="connsiteY4" fmla="*/ 1189567 h 2417232"/>
              <a:gd name="connsiteX0" fmla="*/ 0 w 2288773"/>
              <a:gd name="connsiteY0" fmla="*/ 1189567 h 2417232"/>
              <a:gd name="connsiteX1" fmla="*/ 1140584 w 2288773"/>
              <a:gd name="connsiteY1" fmla="*/ 0 h 2417232"/>
              <a:gd name="connsiteX2" fmla="*/ 2288773 w 2288773"/>
              <a:gd name="connsiteY2" fmla="*/ 1198034 h 2417232"/>
              <a:gd name="connsiteX3" fmla="*/ 1144817 w 2288773"/>
              <a:gd name="connsiteY3" fmla="*/ 2417232 h 2417232"/>
              <a:gd name="connsiteX4" fmla="*/ 0 w 2288773"/>
              <a:gd name="connsiteY4" fmla="*/ 1189567 h 2417232"/>
              <a:gd name="connsiteX0" fmla="*/ 0 w 2288773"/>
              <a:gd name="connsiteY0" fmla="*/ 1189567 h 2417232"/>
              <a:gd name="connsiteX1" fmla="*/ 1140584 w 2288773"/>
              <a:gd name="connsiteY1" fmla="*/ 0 h 2417232"/>
              <a:gd name="connsiteX2" fmla="*/ 2288773 w 2288773"/>
              <a:gd name="connsiteY2" fmla="*/ 1198034 h 2417232"/>
              <a:gd name="connsiteX3" fmla="*/ 1144817 w 2288773"/>
              <a:gd name="connsiteY3" fmla="*/ 2417232 h 2417232"/>
              <a:gd name="connsiteX4" fmla="*/ 0 w 2288773"/>
              <a:gd name="connsiteY4" fmla="*/ 1189567 h 2417232"/>
              <a:gd name="connsiteX0" fmla="*/ 0 w 2288773"/>
              <a:gd name="connsiteY0" fmla="*/ 1189567 h 2417232"/>
              <a:gd name="connsiteX1" fmla="*/ 1140584 w 2288773"/>
              <a:gd name="connsiteY1" fmla="*/ 0 h 2417232"/>
              <a:gd name="connsiteX2" fmla="*/ 2288773 w 2288773"/>
              <a:gd name="connsiteY2" fmla="*/ 1198034 h 2417232"/>
              <a:gd name="connsiteX3" fmla="*/ 1144817 w 2288773"/>
              <a:gd name="connsiteY3" fmla="*/ 2417232 h 2417232"/>
              <a:gd name="connsiteX4" fmla="*/ 0 w 2288773"/>
              <a:gd name="connsiteY4" fmla="*/ 1189567 h 2417232"/>
              <a:gd name="connsiteX0" fmla="*/ 0 w 2288773"/>
              <a:gd name="connsiteY0" fmla="*/ 1189567 h 2417232"/>
              <a:gd name="connsiteX1" fmla="*/ 1140584 w 2288773"/>
              <a:gd name="connsiteY1" fmla="*/ 0 h 2417232"/>
              <a:gd name="connsiteX2" fmla="*/ 2288773 w 2288773"/>
              <a:gd name="connsiteY2" fmla="*/ 1198034 h 2417232"/>
              <a:gd name="connsiteX3" fmla="*/ 1144817 w 2288773"/>
              <a:gd name="connsiteY3" fmla="*/ 2417232 h 2417232"/>
              <a:gd name="connsiteX4" fmla="*/ 0 w 2288773"/>
              <a:gd name="connsiteY4" fmla="*/ 1189567 h 2417232"/>
              <a:gd name="connsiteX0" fmla="*/ 0 w 2288773"/>
              <a:gd name="connsiteY0" fmla="*/ 1189567 h 2417232"/>
              <a:gd name="connsiteX1" fmla="*/ 1140584 w 2288773"/>
              <a:gd name="connsiteY1" fmla="*/ 0 h 2417232"/>
              <a:gd name="connsiteX2" fmla="*/ 2288773 w 2288773"/>
              <a:gd name="connsiteY2" fmla="*/ 1198034 h 2417232"/>
              <a:gd name="connsiteX3" fmla="*/ 1144817 w 2288773"/>
              <a:gd name="connsiteY3" fmla="*/ 2417232 h 2417232"/>
              <a:gd name="connsiteX4" fmla="*/ 0 w 2288773"/>
              <a:gd name="connsiteY4" fmla="*/ 1189567 h 2417232"/>
              <a:gd name="connsiteX0" fmla="*/ 0 w 2288773"/>
              <a:gd name="connsiteY0" fmla="*/ 1189567 h 2417232"/>
              <a:gd name="connsiteX1" fmla="*/ 1140584 w 2288773"/>
              <a:gd name="connsiteY1" fmla="*/ 0 h 2417232"/>
              <a:gd name="connsiteX2" fmla="*/ 2288773 w 2288773"/>
              <a:gd name="connsiteY2" fmla="*/ 1198034 h 2417232"/>
              <a:gd name="connsiteX3" fmla="*/ 1144817 w 2288773"/>
              <a:gd name="connsiteY3" fmla="*/ 2417232 h 2417232"/>
              <a:gd name="connsiteX4" fmla="*/ 0 w 2288773"/>
              <a:gd name="connsiteY4" fmla="*/ 1189567 h 2417232"/>
              <a:gd name="connsiteX0" fmla="*/ 0 w 2288773"/>
              <a:gd name="connsiteY0" fmla="*/ 1189567 h 2417232"/>
              <a:gd name="connsiteX1" fmla="*/ 1140584 w 2288773"/>
              <a:gd name="connsiteY1" fmla="*/ 0 h 2417232"/>
              <a:gd name="connsiteX2" fmla="*/ 2288773 w 2288773"/>
              <a:gd name="connsiteY2" fmla="*/ 1198034 h 2417232"/>
              <a:gd name="connsiteX3" fmla="*/ 1144817 w 2288773"/>
              <a:gd name="connsiteY3" fmla="*/ 2417232 h 2417232"/>
              <a:gd name="connsiteX4" fmla="*/ 0 w 2288773"/>
              <a:gd name="connsiteY4" fmla="*/ 1189567 h 2417232"/>
              <a:gd name="connsiteX0" fmla="*/ 0 w 2288773"/>
              <a:gd name="connsiteY0" fmla="*/ 1189567 h 2417232"/>
              <a:gd name="connsiteX1" fmla="*/ 1140584 w 2288773"/>
              <a:gd name="connsiteY1" fmla="*/ 0 h 2417232"/>
              <a:gd name="connsiteX2" fmla="*/ 2288773 w 2288773"/>
              <a:gd name="connsiteY2" fmla="*/ 1198034 h 2417232"/>
              <a:gd name="connsiteX3" fmla="*/ 1144817 w 2288773"/>
              <a:gd name="connsiteY3" fmla="*/ 2417232 h 2417232"/>
              <a:gd name="connsiteX4" fmla="*/ 0 w 2288773"/>
              <a:gd name="connsiteY4" fmla="*/ 1189567 h 2417232"/>
              <a:gd name="connsiteX0" fmla="*/ 0 w 2288773"/>
              <a:gd name="connsiteY0" fmla="*/ 1189567 h 2417232"/>
              <a:gd name="connsiteX1" fmla="*/ 1140584 w 2288773"/>
              <a:gd name="connsiteY1" fmla="*/ 0 h 2417232"/>
              <a:gd name="connsiteX2" fmla="*/ 2288773 w 2288773"/>
              <a:gd name="connsiteY2" fmla="*/ 1198034 h 2417232"/>
              <a:gd name="connsiteX3" fmla="*/ 1144817 w 2288773"/>
              <a:gd name="connsiteY3" fmla="*/ 2417232 h 2417232"/>
              <a:gd name="connsiteX4" fmla="*/ 0 w 2288773"/>
              <a:gd name="connsiteY4" fmla="*/ 1189567 h 2417232"/>
              <a:gd name="connsiteX0" fmla="*/ 0 w 2288773"/>
              <a:gd name="connsiteY0" fmla="*/ 1189567 h 2417232"/>
              <a:gd name="connsiteX1" fmla="*/ 1140584 w 2288773"/>
              <a:gd name="connsiteY1" fmla="*/ 0 h 2417232"/>
              <a:gd name="connsiteX2" fmla="*/ 2288773 w 2288773"/>
              <a:gd name="connsiteY2" fmla="*/ 1198034 h 2417232"/>
              <a:gd name="connsiteX3" fmla="*/ 1144817 w 2288773"/>
              <a:gd name="connsiteY3" fmla="*/ 2417232 h 2417232"/>
              <a:gd name="connsiteX4" fmla="*/ 0 w 2288773"/>
              <a:gd name="connsiteY4" fmla="*/ 1189567 h 2417232"/>
              <a:gd name="connsiteX0" fmla="*/ 0 w 2288773"/>
              <a:gd name="connsiteY0" fmla="*/ 1189567 h 2417232"/>
              <a:gd name="connsiteX1" fmla="*/ 1140584 w 2288773"/>
              <a:gd name="connsiteY1" fmla="*/ 0 h 2417232"/>
              <a:gd name="connsiteX2" fmla="*/ 2288773 w 2288773"/>
              <a:gd name="connsiteY2" fmla="*/ 1198034 h 2417232"/>
              <a:gd name="connsiteX3" fmla="*/ 1144817 w 2288773"/>
              <a:gd name="connsiteY3" fmla="*/ 2417232 h 2417232"/>
              <a:gd name="connsiteX4" fmla="*/ 0 w 2288773"/>
              <a:gd name="connsiteY4" fmla="*/ 1189567 h 2417232"/>
              <a:gd name="connsiteX0" fmla="*/ 0 w 2288773"/>
              <a:gd name="connsiteY0" fmla="*/ 1195917 h 2423582"/>
              <a:gd name="connsiteX1" fmla="*/ 1150109 w 2288773"/>
              <a:gd name="connsiteY1" fmla="*/ 0 h 2423582"/>
              <a:gd name="connsiteX2" fmla="*/ 2288773 w 2288773"/>
              <a:gd name="connsiteY2" fmla="*/ 1204384 h 2423582"/>
              <a:gd name="connsiteX3" fmla="*/ 1144817 w 2288773"/>
              <a:gd name="connsiteY3" fmla="*/ 2423582 h 2423582"/>
              <a:gd name="connsiteX4" fmla="*/ 0 w 2288773"/>
              <a:gd name="connsiteY4" fmla="*/ 1195917 h 2423582"/>
              <a:gd name="connsiteX0" fmla="*/ 0 w 2288773"/>
              <a:gd name="connsiteY0" fmla="*/ 1202267 h 2429932"/>
              <a:gd name="connsiteX1" fmla="*/ 1150109 w 2288773"/>
              <a:gd name="connsiteY1" fmla="*/ 0 h 2429932"/>
              <a:gd name="connsiteX2" fmla="*/ 2288773 w 2288773"/>
              <a:gd name="connsiteY2" fmla="*/ 1210734 h 2429932"/>
              <a:gd name="connsiteX3" fmla="*/ 1144817 w 2288773"/>
              <a:gd name="connsiteY3" fmla="*/ 2429932 h 2429932"/>
              <a:gd name="connsiteX4" fmla="*/ 0 w 2288773"/>
              <a:gd name="connsiteY4" fmla="*/ 1202267 h 2429932"/>
              <a:gd name="connsiteX0" fmla="*/ 0 w 2288773"/>
              <a:gd name="connsiteY0" fmla="*/ 1202267 h 2436282"/>
              <a:gd name="connsiteX1" fmla="*/ 1150109 w 2288773"/>
              <a:gd name="connsiteY1" fmla="*/ 0 h 2436282"/>
              <a:gd name="connsiteX2" fmla="*/ 2288773 w 2288773"/>
              <a:gd name="connsiteY2" fmla="*/ 1210734 h 2436282"/>
              <a:gd name="connsiteX3" fmla="*/ 1151167 w 2288773"/>
              <a:gd name="connsiteY3" fmla="*/ 2436282 h 2436282"/>
              <a:gd name="connsiteX4" fmla="*/ 0 w 2288773"/>
              <a:gd name="connsiteY4" fmla="*/ 1202267 h 2436282"/>
              <a:gd name="connsiteX0" fmla="*/ 0 w 2288773"/>
              <a:gd name="connsiteY0" fmla="*/ 1202267 h 2436282"/>
              <a:gd name="connsiteX1" fmla="*/ 1150109 w 2288773"/>
              <a:gd name="connsiteY1" fmla="*/ 0 h 2436282"/>
              <a:gd name="connsiteX2" fmla="*/ 2288773 w 2288773"/>
              <a:gd name="connsiteY2" fmla="*/ 1210734 h 2436282"/>
              <a:gd name="connsiteX3" fmla="*/ 1151167 w 2288773"/>
              <a:gd name="connsiteY3" fmla="*/ 2436282 h 2436282"/>
              <a:gd name="connsiteX4" fmla="*/ 0 w 2288773"/>
              <a:gd name="connsiteY4" fmla="*/ 1202267 h 2436282"/>
              <a:gd name="connsiteX0" fmla="*/ 0 w 2288773"/>
              <a:gd name="connsiteY0" fmla="*/ 1202267 h 2436282"/>
              <a:gd name="connsiteX1" fmla="*/ 1150109 w 2288773"/>
              <a:gd name="connsiteY1" fmla="*/ 0 h 2436282"/>
              <a:gd name="connsiteX2" fmla="*/ 2288773 w 2288773"/>
              <a:gd name="connsiteY2" fmla="*/ 1210734 h 2436282"/>
              <a:gd name="connsiteX3" fmla="*/ 1151167 w 2288773"/>
              <a:gd name="connsiteY3" fmla="*/ 2436282 h 2436282"/>
              <a:gd name="connsiteX4" fmla="*/ 0 w 2288773"/>
              <a:gd name="connsiteY4" fmla="*/ 1202267 h 2436282"/>
              <a:gd name="connsiteX0" fmla="*/ 0 w 2288773"/>
              <a:gd name="connsiteY0" fmla="*/ 1202267 h 2436282"/>
              <a:gd name="connsiteX1" fmla="*/ 1150109 w 2288773"/>
              <a:gd name="connsiteY1" fmla="*/ 0 h 2436282"/>
              <a:gd name="connsiteX2" fmla="*/ 2288773 w 2288773"/>
              <a:gd name="connsiteY2" fmla="*/ 1210734 h 2436282"/>
              <a:gd name="connsiteX3" fmla="*/ 1151167 w 2288773"/>
              <a:gd name="connsiteY3" fmla="*/ 2436282 h 2436282"/>
              <a:gd name="connsiteX4" fmla="*/ 0 w 2288773"/>
              <a:gd name="connsiteY4" fmla="*/ 1202267 h 2436282"/>
              <a:gd name="connsiteX0" fmla="*/ 0 w 2288773"/>
              <a:gd name="connsiteY0" fmla="*/ 1202267 h 2436282"/>
              <a:gd name="connsiteX1" fmla="*/ 1150109 w 2288773"/>
              <a:gd name="connsiteY1" fmla="*/ 0 h 2436282"/>
              <a:gd name="connsiteX2" fmla="*/ 2288773 w 2288773"/>
              <a:gd name="connsiteY2" fmla="*/ 1210734 h 2436282"/>
              <a:gd name="connsiteX3" fmla="*/ 1151167 w 2288773"/>
              <a:gd name="connsiteY3" fmla="*/ 2436282 h 2436282"/>
              <a:gd name="connsiteX4" fmla="*/ 0 w 2288773"/>
              <a:gd name="connsiteY4" fmla="*/ 1202267 h 2436282"/>
              <a:gd name="connsiteX0" fmla="*/ 0 w 2288773"/>
              <a:gd name="connsiteY0" fmla="*/ 1202267 h 2436282"/>
              <a:gd name="connsiteX1" fmla="*/ 1150109 w 2288773"/>
              <a:gd name="connsiteY1" fmla="*/ 0 h 2436282"/>
              <a:gd name="connsiteX2" fmla="*/ 2288773 w 2288773"/>
              <a:gd name="connsiteY2" fmla="*/ 1210734 h 2436282"/>
              <a:gd name="connsiteX3" fmla="*/ 1151167 w 2288773"/>
              <a:gd name="connsiteY3" fmla="*/ 2436282 h 2436282"/>
              <a:gd name="connsiteX4" fmla="*/ 0 w 2288773"/>
              <a:gd name="connsiteY4" fmla="*/ 1202267 h 2436282"/>
              <a:gd name="connsiteX0" fmla="*/ 0 w 2288773"/>
              <a:gd name="connsiteY0" fmla="*/ 1202267 h 2436282"/>
              <a:gd name="connsiteX1" fmla="*/ 1150109 w 2288773"/>
              <a:gd name="connsiteY1" fmla="*/ 0 h 2436282"/>
              <a:gd name="connsiteX2" fmla="*/ 2288773 w 2288773"/>
              <a:gd name="connsiteY2" fmla="*/ 1210734 h 2436282"/>
              <a:gd name="connsiteX3" fmla="*/ 1151167 w 2288773"/>
              <a:gd name="connsiteY3" fmla="*/ 2436282 h 2436282"/>
              <a:gd name="connsiteX4" fmla="*/ 0 w 2288773"/>
              <a:gd name="connsiteY4" fmla="*/ 1202267 h 243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773" h="2436282">
                <a:moveTo>
                  <a:pt x="0" y="1202267"/>
                </a:moveTo>
                <a:cubicBezTo>
                  <a:pt x="11189" y="553508"/>
                  <a:pt x="738870" y="84666"/>
                  <a:pt x="1150109" y="0"/>
                </a:cubicBezTo>
                <a:cubicBezTo>
                  <a:pt x="2091639" y="331612"/>
                  <a:pt x="2270110" y="870655"/>
                  <a:pt x="2288773" y="1210734"/>
                </a:cubicBezTo>
                <a:cubicBezTo>
                  <a:pt x="2251412" y="2029884"/>
                  <a:pt x="1468986" y="2305049"/>
                  <a:pt x="1151167" y="2436282"/>
                </a:cubicBezTo>
                <a:cubicBezTo>
                  <a:pt x="803427" y="2319160"/>
                  <a:pt x="32356" y="1972380"/>
                  <a:pt x="0" y="1202267"/>
                </a:cubicBezTo>
                <a:close/>
              </a:path>
            </a:pathLst>
          </a:custGeom>
          <a:solidFill>
            <a:srgbClr val="2867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C9A8DFC-B2EC-40A9-A9C6-B8383BB06851}"/>
                  </a:ext>
                </a:extLst>
              </p:cNvPr>
              <p:cNvSpPr txBox="1"/>
              <p:nvPr/>
            </p:nvSpPr>
            <p:spPr>
              <a:xfrm>
                <a:off x="2812292" y="2767923"/>
                <a:ext cx="7912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C9A8DFC-B2EC-40A9-A9C6-B8383BB06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292" y="2767923"/>
                <a:ext cx="791243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5A5CB72-7253-47EC-B2B4-BEF0476E4936}"/>
                  </a:ext>
                </a:extLst>
              </p:cNvPr>
              <p:cNvSpPr txBox="1"/>
              <p:nvPr/>
            </p:nvSpPr>
            <p:spPr>
              <a:xfrm>
                <a:off x="1163317" y="4291780"/>
                <a:ext cx="7358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5A5CB72-7253-47EC-B2B4-BEF0476E4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17" y="4291780"/>
                <a:ext cx="735825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Овал 97">
            <a:extLst>
              <a:ext uri="{FF2B5EF4-FFF2-40B4-BE49-F238E27FC236}">
                <a16:creationId xmlns:a16="http://schemas.microsoft.com/office/drawing/2014/main" id="{1A8C5F70-A355-495F-859C-745424496BB5}"/>
              </a:ext>
            </a:extLst>
          </p:cNvPr>
          <p:cNvSpPr/>
          <p:nvPr/>
        </p:nvSpPr>
        <p:spPr>
          <a:xfrm rot="1532791">
            <a:off x="4957729" y="3136241"/>
            <a:ext cx="1181889" cy="1874383"/>
          </a:xfrm>
          <a:prstGeom prst="ellipse">
            <a:avLst/>
          </a:prstGeom>
          <a:solidFill>
            <a:srgbClr val="86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2D898A6-CDD4-4F95-9A9A-340F6F99DE05}"/>
                  </a:ext>
                </a:extLst>
              </p:cNvPr>
              <p:cNvSpPr txBox="1"/>
              <p:nvPr/>
            </p:nvSpPr>
            <p:spPr>
              <a:xfrm>
                <a:off x="4841450" y="4091928"/>
                <a:ext cx="759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2D898A6-CDD4-4F95-9A9A-340F6F99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450" y="4091928"/>
                <a:ext cx="759816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93F9F01-7304-4A56-88D0-1C42FF14151A}"/>
                  </a:ext>
                </a:extLst>
              </p:cNvPr>
              <p:cNvSpPr txBox="1"/>
              <p:nvPr/>
            </p:nvSpPr>
            <p:spPr>
              <a:xfrm>
                <a:off x="320049" y="3429140"/>
                <a:ext cx="7358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93F9F01-7304-4A56-88D0-1C42FF141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9" y="3429140"/>
                <a:ext cx="735825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262BCF0-73E2-4D3E-831D-2699247BA62D}"/>
                  </a:ext>
                </a:extLst>
              </p:cNvPr>
              <p:cNvSpPr txBox="1"/>
              <p:nvPr/>
            </p:nvSpPr>
            <p:spPr>
              <a:xfrm>
                <a:off x="2833979" y="4370713"/>
                <a:ext cx="7912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262BCF0-73E2-4D3E-831D-2699247BA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979" y="4370713"/>
                <a:ext cx="791243" cy="646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FE6E2A4-4750-49A6-8123-CBBEAE33B1F2}"/>
                  </a:ext>
                </a:extLst>
              </p:cNvPr>
              <p:cNvSpPr txBox="1"/>
              <p:nvPr/>
            </p:nvSpPr>
            <p:spPr>
              <a:xfrm>
                <a:off x="5235906" y="3296404"/>
                <a:ext cx="759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FE6E2A4-4750-49A6-8123-CBBEAE33B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06" y="3296404"/>
                <a:ext cx="759816" cy="64633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D2137B3-8398-4575-AFDC-E325C63F1677}"/>
                  </a:ext>
                </a:extLst>
              </p:cNvPr>
              <p:cNvSpPr txBox="1"/>
              <p:nvPr/>
            </p:nvSpPr>
            <p:spPr>
              <a:xfrm>
                <a:off x="1260830" y="2782668"/>
                <a:ext cx="791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D2137B3-8398-4575-AFDC-E325C63F1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30" y="2782668"/>
                <a:ext cx="791243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74E6DE6-47A9-4EAD-A53A-6EB7A08DEBC3}"/>
                  </a:ext>
                </a:extLst>
              </p:cNvPr>
              <p:cNvSpPr txBox="1"/>
              <p:nvPr/>
            </p:nvSpPr>
            <p:spPr>
              <a:xfrm>
                <a:off x="4430115" y="2741495"/>
                <a:ext cx="791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74E6DE6-47A9-4EAD-A53A-6EB7A08DE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115" y="2741495"/>
                <a:ext cx="791243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582D730-DD67-46BC-9061-D23EFCCF44CD}"/>
                  </a:ext>
                </a:extLst>
              </p:cNvPr>
              <p:cNvSpPr txBox="1"/>
              <p:nvPr/>
            </p:nvSpPr>
            <p:spPr>
              <a:xfrm>
                <a:off x="2744342" y="3456170"/>
                <a:ext cx="791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582D730-DD67-46BC-9061-D23EFCCF4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342" y="3456170"/>
                <a:ext cx="791243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6CF413A-0771-4A25-A64E-CB35486F07E7}"/>
                  </a:ext>
                </a:extLst>
              </p:cNvPr>
              <p:cNvSpPr txBox="1"/>
              <p:nvPr/>
            </p:nvSpPr>
            <p:spPr>
              <a:xfrm>
                <a:off x="5350631" y="3845504"/>
                <a:ext cx="791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6CF413A-0771-4A25-A64E-CB35486F0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631" y="3845504"/>
                <a:ext cx="791243" cy="7694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FF0BEA3-F3EA-4A66-86CB-FE8ED269BD27}"/>
                  </a:ext>
                </a:extLst>
              </p:cNvPr>
              <p:cNvSpPr txBox="1"/>
              <p:nvPr/>
            </p:nvSpPr>
            <p:spPr>
              <a:xfrm>
                <a:off x="4195185" y="4527511"/>
                <a:ext cx="759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FF0BEA3-F3EA-4A66-86CB-FE8ED269B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5" y="4527511"/>
                <a:ext cx="759816" cy="64633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7BBE6A6C-7946-4A8C-AD5B-76D38548BEA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5" y="5697697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кутник 109">
                <a:extLst>
                  <a:ext uri="{FF2B5EF4-FFF2-40B4-BE49-F238E27FC236}">
                    <a16:creationId xmlns:a16="http://schemas.microsoft.com/office/drawing/2014/main" id="{D7D42B8D-2C4E-448B-AFF2-D48D9E6527DB}"/>
                  </a:ext>
                </a:extLst>
              </p:cNvPr>
              <p:cNvSpPr/>
              <p:nvPr/>
            </p:nvSpPr>
            <p:spPr>
              <a:xfrm>
                <a:off x="7797034" y="2506313"/>
                <a:ext cx="2290868" cy="58477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⊂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𝑫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Прямокутник 109">
                <a:extLst>
                  <a:ext uri="{FF2B5EF4-FFF2-40B4-BE49-F238E27FC236}">
                    <a16:creationId xmlns:a16="http://schemas.microsoft.com/office/drawing/2014/main" id="{D7D42B8D-2C4E-448B-AFF2-D48D9E652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034" y="2506313"/>
                <a:ext cx="2290868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кутник 111">
                <a:extLst>
                  <a:ext uri="{FF2B5EF4-FFF2-40B4-BE49-F238E27FC236}">
                    <a16:creationId xmlns:a16="http://schemas.microsoft.com/office/drawing/2014/main" id="{F72760D9-1F5A-4173-A856-28E15FAE77ED}"/>
                  </a:ext>
                </a:extLst>
              </p:cNvPr>
              <p:cNvSpPr/>
              <p:nvPr/>
            </p:nvSpPr>
            <p:spPr>
              <a:xfrm>
                <a:off x="7797034" y="3357960"/>
                <a:ext cx="2290868" cy="58477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∩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𝑫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𝑬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Прямокутник 111">
                <a:extLst>
                  <a:ext uri="{FF2B5EF4-FFF2-40B4-BE49-F238E27FC236}">
                    <a16:creationId xmlns:a16="http://schemas.microsoft.com/office/drawing/2014/main" id="{F72760D9-1F5A-4173-A856-28E15FAE7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034" y="3357960"/>
                <a:ext cx="2290868" cy="58477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7">
                <a:extLst>
                  <a:ext uri="{FF2B5EF4-FFF2-40B4-BE49-F238E27FC236}">
                    <a16:creationId xmlns:a16="http://schemas.microsoft.com/office/drawing/2014/main" id="{4B208335-AA3D-42B5-A5DB-D4AB0B48F607}"/>
                  </a:ext>
                </a:extLst>
              </p:cNvPr>
              <p:cNvSpPr/>
              <p:nvPr/>
            </p:nvSpPr>
            <p:spPr>
              <a:xfrm>
                <a:off x="4195186" y="5741825"/>
                <a:ext cx="7021694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показати, що множина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містить кожен елемент множин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3" name="Прямоугольник 7">
                <a:extLst>
                  <a:ext uri="{FF2B5EF4-FFF2-40B4-BE49-F238E27FC236}">
                    <a16:creationId xmlns:a16="http://schemas.microsoft.com/office/drawing/2014/main" id="{4B208335-AA3D-42B5-A5DB-D4AB0B48F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6" y="5741825"/>
                <a:ext cx="7021694" cy="954107"/>
              </a:xfrm>
              <a:prstGeom prst="rect">
                <a:avLst/>
              </a:prstGeom>
              <a:blipFill>
                <a:blip r:embed="rId40"/>
                <a:stretch>
                  <a:fillRect l="-1042" t="-7692" r="-2778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BE2AF9F-A368-452E-8B7E-125646EFE9E1}"/>
                  </a:ext>
                </a:extLst>
              </p:cNvPr>
              <p:cNvSpPr txBox="1"/>
              <p:nvPr/>
            </p:nvSpPr>
            <p:spPr>
              <a:xfrm>
                <a:off x="2823055" y="1909749"/>
                <a:ext cx="791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D05E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>
                  <a:solidFill>
                    <a:srgbClr val="D05E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BE2AF9F-A368-452E-8B7E-125646EFE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55" y="1909749"/>
                <a:ext cx="791243" cy="7694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5EECE498-8BBA-41F6-8847-DDB7E18CADE6}"/>
                  </a:ext>
                </a:extLst>
              </p:cNvPr>
              <p:cNvSpPr/>
              <p:nvPr/>
            </p:nvSpPr>
            <p:spPr>
              <a:xfrm>
                <a:off x="7797034" y="4204552"/>
                <a:ext cx="2290868" cy="58477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∪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𝑫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𝑴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5EECE498-8BBA-41F6-8847-DDB7E18CA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034" y="4204552"/>
                <a:ext cx="2290868" cy="58477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83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1.04167E-6 -0.40856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44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3.54167E-6 -0.41226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62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2.08333E-6 -0.40903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46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1.25E-6 -0.40601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0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27448 -0.55532 " pathEditMode="relative" rAng="0" ptsTypes="AA">
                                      <p:cBhvr>
                                        <p:cTn id="8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-2777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29388 -0.55648 " pathEditMode="relative" rAng="0" ptsTypes="AA">
                                      <p:cBhvr>
                                        <p:cTn id="8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2782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27175 -0.55695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2784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28841 -0.55416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7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50"/>
                            </p:stCondLst>
                            <p:childTnLst>
                              <p:par>
                                <p:cTn id="15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25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250"/>
                            </p:stCondLst>
                            <p:childTnLst>
                              <p:par>
                                <p:cTn id="17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3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5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125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5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125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5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95B11"/>
                                      </p:to>
                                    </p:animClr>
                                    <p:set>
                                      <p:cBhvr>
                                        <p:cTn id="25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95B11"/>
                                      </p:to>
                                    </p:animClr>
                                    <p:set>
                                      <p:cBhvr>
                                        <p:cTn id="25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2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2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12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11" grpId="0" animBg="1"/>
      <p:bldP spid="111" grpId="1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8" grpId="0" animBg="1"/>
      <p:bldP spid="75" grpId="0" animBg="1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 animBg="1"/>
      <p:bldP spid="86" grpId="0" animBg="1"/>
      <p:bldP spid="87" grpId="0"/>
      <p:bldP spid="88" grpId="0"/>
      <p:bldP spid="89" grpId="0" animBg="1"/>
      <p:bldP spid="90" grpId="0" animBg="1"/>
      <p:bldP spid="91" grpId="0"/>
      <p:bldP spid="92" grpId="0"/>
      <p:bldP spid="93" grpId="0" animBg="1"/>
      <p:bldP spid="94" grpId="0" animBg="1"/>
      <p:bldP spid="95" grpId="0" animBg="1"/>
      <p:bldP spid="96" grpId="0"/>
      <p:bldP spid="97" grpId="0"/>
      <p:bldP spid="98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10" grpId="0" animBg="1"/>
      <p:bldP spid="110" grpId="1" animBg="1"/>
      <p:bldP spid="112" grpId="0" animBg="1"/>
      <p:bldP spid="112" grpId="1" animBg="1"/>
      <p:bldP spid="113" grpId="0" animBg="1"/>
      <p:bldP spid="113" grpId="1" animBg="1"/>
      <p:bldP spid="66" grpId="0"/>
      <p:bldP spid="67" grpId="0" animBg="1"/>
      <p:bldP spid="6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Множина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602A93-05F0-496F-8D65-5F9D5F0B1502}"/>
                  </a:ext>
                </a:extLst>
              </p:cNvPr>
              <p:cNvSpPr txBox="1"/>
              <p:nvPr/>
            </p:nvSpPr>
            <p:spPr>
              <a:xfrm>
                <a:off x="3442248" y="4055908"/>
                <a:ext cx="24919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200" b="1" i="1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uk-UA" sz="32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602A93-05F0-496F-8D65-5F9D5F0B1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48" y="4055908"/>
                <a:ext cx="249196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194D48-F7B4-4975-BEE5-FDF04412B3D1}"/>
                  </a:ext>
                </a:extLst>
              </p:cNvPr>
              <p:cNvSpPr txBox="1"/>
              <p:nvPr/>
            </p:nvSpPr>
            <p:spPr>
              <a:xfrm>
                <a:off x="3442249" y="4800521"/>
                <a:ext cx="2491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 i="1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uk-UA" sz="32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194D48-F7B4-4975-BEE5-FDF04412B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49" y="4800521"/>
                <a:ext cx="249196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EF5BE3-044E-46A5-B729-88E0609EC530}"/>
                  </a:ext>
                </a:extLst>
              </p:cNvPr>
              <p:cNvSpPr txBox="1"/>
              <p:nvPr/>
            </p:nvSpPr>
            <p:spPr>
              <a:xfrm>
                <a:off x="3442248" y="1282154"/>
                <a:ext cx="2988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1" i="1" dirty="0" smtClean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 dirty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 dirty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1" dirty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 dirty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1" dirty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 dirty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EF5BE3-044E-46A5-B729-88E0609EC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48" y="1282154"/>
                <a:ext cx="298805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FB694EE-AA63-4405-AF79-6BD32ADFA87E}"/>
                  </a:ext>
                </a:extLst>
              </p:cNvPr>
              <p:cNvSpPr txBox="1"/>
              <p:nvPr/>
            </p:nvSpPr>
            <p:spPr>
              <a:xfrm>
                <a:off x="3442248" y="2026767"/>
                <a:ext cx="2988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200" b="1" i="1" dirty="0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1" i="1" dirty="0" smtClean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 dirty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 dirty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dirty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 dirty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1" dirty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 dirty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endParaRPr lang="uk-UA" sz="24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FB694EE-AA63-4405-AF79-6BD32ADFA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48" y="2026767"/>
                <a:ext cx="298805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E6957EDB-7B7F-4E93-93AB-89A24BA21697}"/>
              </a:ext>
            </a:extLst>
          </p:cNvPr>
          <p:cNvCxnSpPr/>
          <p:nvPr/>
        </p:nvCxnSpPr>
        <p:spPr>
          <a:xfrm>
            <a:off x="3442248" y="1396181"/>
            <a:ext cx="0" cy="1061884"/>
          </a:xfrm>
          <a:prstGeom prst="line">
            <a:avLst/>
          </a:prstGeom>
          <a:ln w="28575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F7ED8A46-06BA-473A-B0F0-07EA4A3E15D4}"/>
              </a:ext>
            </a:extLst>
          </p:cNvPr>
          <p:cNvCxnSpPr>
            <a:cxnSpLocks/>
          </p:cNvCxnSpPr>
          <p:nvPr/>
        </p:nvCxnSpPr>
        <p:spPr>
          <a:xfrm>
            <a:off x="3442248" y="4155064"/>
            <a:ext cx="0" cy="1891530"/>
          </a:xfrm>
          <a:prstGeom prst="line">
            <a:avLst/>
          </a:prstGeom>
          <a:ln w="28575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8D9B42DF-5A12-4FC9-93D6-8E52BE28FA0C}"/>
              </a:ext>
            </a:extLst>
          </p:cNvPr>
          <p:cNvSpPr/>
          <p:nvPr/>
        </p:nvSpPr>
        <p:spPr>
          <a:xfrm>
            <a:off x="54876" y="4640683"/>
            <a:ext cx="3293800" cy="1061884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Впорядковані множини</a:t>
            </a:r>
          </a:p>
        </p:txBody>
      </p:sp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id="{A6B1BDAC-E0C8-451A-A5AE-6AD83B35D8F5}"/>
              </a:ext>
            </a:extLst>
          </p:cNvPr>
          <p:cNvSpPr/>
          <p:nvPr/>
        </p:nvSpPr>
        <p:spPr>
          <a:xfrm>
            <a:off x="54876" y="1396181"/>
            <a:ext cx="3293802" cy="1061884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Невпорядковані множини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205F878-577B-47D4-BCA7-C27E6325FB90}"/>
                  </a:ext>
                </a:extLst>
              </p:cNvPr>
              <p:cNvSpPr txBox="1"/>
              <p:nvPr/>
            </p:nvSpPr>
            <p:spPr>
              <a:xfrm>
                <a:off x="3442248" y="5461819"/>
                <a:ext cx="2491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3200" b="1" i="1" smtClean="0">
                          <a:solidFill>
                            <a:srgbClr val="5454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 smtClean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 smtClean="0">
                              <a:solidFill>
                                <a:srgbClr val="54545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uk-UA" sz="3200" b="1" dirty="0">
                  <a:solidFill>
                    <a:srgbClr val="545454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205F878-577B-47D4-BCA7-C27E6325F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48" y="5461819"/>
                <a:ext cx="249196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кутник 54">
                <a:extLst>
                  <a:ext uri="{FF2B5EF4-FFF2-40B4-BE49-F238E27FC236}">
                    <a16:creationId xmlns:a16="http://schemas.microsoft.com/office/drawing/2014/main" id="{8D7D8080-AB19-48E5-943C-7537E5D7F683}"/>
                  </a:ext>
                </a:extLst>
              </p:cNvPr>
              <p:cNvSpPr/>
              <p:nvPr/>
            </p:nvSpPr>
            <p:spPr>
              <a:xfrm>
                <a:off x="6923192" y="1552238"/>
                <a:ext cx="2002260" cy="76691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Прямокутник 54">
                <a:extLst>
                  <a:ext uri="{FF2B5EF4-FFF2-40B4-BE49-F238E27FC236}">
                    <a16:creationId xmlns:a16="http://schemas.microsoft.com/office/drawing/2014/main" id="{8D7D8080-AB19-48E5-943C-7537E5D7F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192" y="1552238"/>
                <a:ext cx="2002260" cy="7669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кутник 55">
                <a:extLst>
                  <a:ext uri="{FF2B5EF4-FFF2-40B4-BE49-F238E27FC236}">
                    <a16:creationId xmlns:a16="http://schemas.microsoft.com/office/drawing/2014/main" id="{DDC0B2DB-4426-4A2B-920E-A30E050275FE}"/>
                  </a:ext>
                </a:extLst>
              </p:cNvPr>
              <p:cNvSpPr/>
              <p:nvPr/>
            </p:nvSpPr>
            <p:spPr>
              <a:xfrm>
                <a:off x="6923192" y="4055902"/>
                <a:ext cx="2002260" cy="76691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𝑫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Прямокутник 55">
                <a:extLst>
                  <a:ext uri="{FF2B5EF4-FFF2-40B4-BE49-F238E27FC236}">
                    <a16:creationId xmlns:a16="http://schemas.microsoft.com/office/drawing/2014/main" id="{DDC0B2DB-4426-4A2B-920E-A30E05027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192" y="4055902"/>
                <a:ext cx="2002260" cy="766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кутник 56">
                <a:extLst>
                  <a:ext uri="{FF2B5EF4-FFF2-40B4-BE49-F238E27FC236}">
                    <a16:creationId xmlns:a16="http://schemas.microsoft.com/office/drawing/2014/main" id="{5BF4AB4B-B9BF-434C-A7A8-CEDC262E6452}"/>
                  </a:ext>
                </a:extLst>
              </p:cNvPr>
              <p:cNvSpPr/>
              <p:nvPr/>
            </p:nvSpPr>
            <p:spPr>
              <a:xfrm>
                <a:off x="6923192" y="5171625"/>
                <a:ext cx="2002260" cy="76691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𝑬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Прямокутник 56">
                <a:extLst>
                  <a:ext uri="{FF2B5EF4-FFF2-40B4-BE49-F238E27FC236}">
                    <a16:creationId xmlns:a16="http://schemas.microsoft.com/office/drawing/2014/main" id="{5BF4AB4B-B9BF-434C-A7A8-CEDC262E6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192" y="5171625"/>
                <a:ext cx="2002260" cy="766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3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/>
      <p:bldP spid="39" grpId="0"/>
      <p:bldP spid="46" grpId="0"/>
      <p:bldP spid="48" grpId="0" animBg="1"/>
      <p:bldP spid="49" grpId="0" animBg="1"/>
      <p:bldP spid="54" grpId="0"/>
      <p:bldP spid="5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 матеріал 9-го класу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23EBB9-1EC7-44B1-94FE-598CD3C019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66" y="1009827"/>
            <a:ext cx="1405650" cy="14056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02D326-5F44-4438-A617-EFC9E57047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2" y="1009827"/>
            <a:ext cx="1271875" cy="12718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6D908E-A406-46BD-800B-FC12758CC4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16" y="1009827"/>
            <a:ext cx="1405650" cy="14056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46753B-ADAF-43E5-A2E1-DB62DBA90D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845" y="1116482"/>
            <a:ext cx="1263924" cy="1263924"/>
          </a:xfrm>
          <a:prstGeom prst="rect">
            <a:avLst/>
          </a:prstGeom>
        </p:spPr>
      </p:pic>
      <p:pic>
        <p:nvPicPr>
          <p:cNvPr id="16" name="Рисунок 15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1D530294-7589-48EF-A368-81FF1450D6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64" y="1116481"/>
            <a:ext cx="1263924" cy="12639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DD72E3-9D23-4C06-94A6-272E608D4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83" y="1116482"/>
            <a:ext cx="1263924" cy="1263924"/>
          </a:xfrm>
          <a:prstGeom prst="rect">
            <a:avLst/>
          </a:prstGeom>
        </p:spPr>
      </p:pic>
      <p:pic>
        <p:nvPicPr>
          <p:cNvPr id="20" name="Рисунок 19" descr="Зображення, що містить кружка&#10;&#10;Автоматично згенерований опис">
            <a:extLst>
              <a:ext uri="{FF2B5EF4-FFF2-40B4-BE49-F238E27FC236}">
                <a16:creationId xmlns:a16="http://schemas.microsoft.com/office/drawing/2014/main" id="{8CD6E0B7-A1C3-4A33-B6CA-80F984C5E0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64" y="1116481"/>
            <a:ext cx="1263924" cy="1263924"/>
          </a:xfrm>
          <a:prstGeom prst="rect">
            <a:avLst/>
          </a:prstGeom>
        </p:spPr>
      </p:pic>
      <p:sp>
        <p:nvSpPr>
          <p:cNvPr id="21" name="Ліва фігурна дужка 20">
            <a:extLst>
              <a:ext uri="{FF2B5EF4-FFF2-40B4-BE49-F238E27FC236}">
                <a16:creationId xmlns:a16="http://schemas.microsoft.com/office/drawing/2014/main" id="{02962A7F-30C7-40F0-9B10-8F849723993C}"/>
              </a:ext>
            </a:extLst>
          </p:cNvPr>
          <p:cNvSpPr/>
          <p:nvPr/>
        </p:nvSpPr>
        <p:spPr>
          <a:xfrm rot="16200000">
            <a:off x="2283535" y="1110368"/>
            <a:ext cx="270403" cy="3493731"/>
          </a:xfrm>
          <a:prstGeom prst="leftBrace">
            <a:avLst>
              <a:gd name="adj1" fmla="val 85881"/>
              <a:gd name="adj2" fmla="val 50000"/>
            </a:avLst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Ліва фігурна дужка 41">
            <a:extLst>
              <a:ext uri="{FF2B5EF4-FFF2-40B4-BE49-F238E27FC236}">
                <a16:creationId xmlns:a16="http://schemas.microsoft.com/office/drawing/2014/main" id="{0BE2DA47-DCEB-43FD-8332-A7A17C472616}"/>
              </a:ext>
            </a:extLst>
          </p:cNvPr>
          <p:cNvSpPr/>
          <p:nvPr/>
        </p:nvSpPr>
        <p:spPr>
          <a:xfrm rot="16200000">
            <a:off x="8178218" y="395972"/>
            <a:ext cx="270403" cy="4922520"/>
          </a:xfrm>
          <a:prstGeom prst="leftBrace">
            <a:avLst>
              <a:gd name="adj1" fmla="val 85881"/>
              <a:gd name="adj2" fmla="val 50000"/>
            </a:avLst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A3386875-54C8-4B19-8654-B42C6A8C9847}"/>
              </a:ext>
            </a:extLst>
          </p:cNvPr>
          <p:cNvSpPr/>
          <p:nvPr/>
        </p:nvSpPr>
        <p:spPr>
          <a:xfrm>
            <a:off x="1417606" y="3280832"/>
            <a:ext cx="2085989" cy="584735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способи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C373CB93-8287-4D89-9FB1-62BD5FE857CC}"/>
              </a:ext>
            </a:extLst>
          </p:cNvPr>
          <p:cNvSpPr/>
          <p:nvPr/>
        </p:nvSpPr>
        <p:spPr>
          <a:xfrm>
            <a:off x="7183138" y="3280831"/>
            <a:ext cx="2085989" cy="584735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способи</a:t>
            </a:r>
          </a:p>
        </p:txBody>
      </p:sp>
      <p:sp>
        <p:nvSpPr>
          <p:cNvPr id="45" name="Ліва фігурна дужка 44">
            <a:extLst>
              <a:ext uri="{FF2B5EF4-FFF2-40B4-BE49-F238E27FC236}">
                <a16:creationId xmlns:a16="http://schemas.microsoft.com/office/drawing/2014/main" id="{232D5AC7-F61C-4D41-A690-FAF4099ABF44}"/>
              </a:ext>
            </a:extLst>
          </p:cNvPr>
          <p:cNvSpPr/>
          <p:nvPr/>
        </p:nvSpPr>
        <p:spPr>
          <a:xfrm rot="16200000">
            <a:off x="5270332" y="1372833"/>
            <a:ext cx="270403" cy="5832661"/>
          </a:xfrm>
          <a:prstGeom prst="leftBrace">
            <a:avLst>
              <a:gd name="adj1" fmla="val 85881"/>
              <a:gd name="adj2" fmla="val 50000"/>
            </a:avLst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рямокутник 56">
            <a:extLst>
              <a:ext uri="{FF2B5EF4-FFF2-40B4-BE49-F238E27FC236}">
                <a16:creationId xmlns:a16="http://schemas.microsoft.com/office/drawing/2014/main" id="{B669AA65-F3A0-4AEA-8B50-944D7E4FE019}"/>
              </a:ext>
            </a:extLst>
          </p:cNvPr>
          <p:cNvSpPr/>
          <p:nvPr/>
        </p:nvSpPr>
        <p:spPr>
          <a:xfrm>
            <a:off x="4257368" y="4757277"/>
            <a:ext cx="2497393" cy="584735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способів</a:t>
            </a:r>
          </a:p>
        </p:txBody>
      </p:sp>
      <p:sp>
        <p:nvSpPr>
          <p:cNvPr id="59" name="Прямоугольник 7">
            <a:extLst>
              <a:ext uri="{FF2B5EF4-FFF2-40B4-BE49-F238E27FC236}">
                <a16:creationId xmlns:a16="http://schemas.microsoft.com/office/drawing/2014/main" id="{9CDDBD2A-1A7C-49B4-91FF-5C1FCA83ED5F}"/>
              </a:ext>
            </a:extLst>
          </p:cNvPr>
          <p:cNvSpPr/>
          <p:nvPr/>
        </p:nvSpPr>
        <p:spPr>
          <a:xfrm>
            <a:off x="8680493" y="5664339"/>
            <a:ext cx="2497393" cy="95410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Правило 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суми</a:t>
            </a:r>
          </a:p>
        </p:txBody>
      </p:sp>
      <p:sp>
        <p:nvSpPr>
          <p:cNvPr id="26" name="Прямоугольник 7"/>
          <p:cNvSpPr/>
          <p:nvPr/>
        </p:nvSpPr>
        <p:spPr>
          <a:xfrm>
            <a:off x="4646843" y="5741518"/>
            <a:ext cx="6531043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Скількома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способами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вибрати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одну шоколадку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одне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печиво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926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25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25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25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57" grpId="0" animBg="1"/>
      <p:bldP spid="57" grpId="1" animBg="1"/>
      <p:bldP spid="59" grpId="0" animBg="1"/>
      <p:bldP spid="59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 матеріал 9-го класу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26" name="Прямоугольник 7"/>
          <p:cNvSpPr/>
          <p:nvPr/>
        </p:nvSpPr>
        <p:spPr>
          <a:xfrm>
            <a:off x="4646843" y="5741518"/>
            <a:ext cx="6531043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Скількома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способами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вибрати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одну шоколадку і одне печиво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23EBB9-1EC7-44B1-94FE-598CD3C019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66" y="827454"/>
            <a:ext cx="1405650" cy="14056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02D326-5F44-4438-A617-EFC9E57047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2" y="827454"/>
            <a:ext cx="1271875" cy="12718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6D908E-A406-46BD-800B-FC12758CC4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16" y="827454"/>
            <a:ext cx="1405650" cy="14056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46753B-ADAF-43E5-A2E1-DB62DBA90D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845" y="934109"/>
            <a:ext cx="1263924" cy="1263924"/>
          </a:xfrm>
          <a:prstGeom prst="rect">
            <a:avLst/>
          </a:prstGeom>
        </p:spPr>
      </p:pic>
      <p:pic>
        <p:nvPicPr>
          <p:cNvPr id="16" name="Рисунок 15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1D530294-7589-48EF-A368-81FF1450D6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64" y="934108"/>
            <a:ext cx="1263924" cy="12639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DD72E3-9D23-4C06-94A6-272E608D4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83" y="934109"/>
            <a:ext cx="1263924" cy="1263924"/>
          </a:xfrm>
          <a:prstGeom prst="rect">
            <a:avLst/>
          </a:prstGeom>
        </p:spPr>
      </p:pic>
      <p:pic>
        <p:nvPicPr>
          <p:cNvPr id="20" name="Рисунок 19" descr="Зображення, що містить кружка&#10;&#10;Автоматично згенерований опис">
            <a:extLst>
              <a:ext uri="{FF2B5EF4-FFF2-40B4-BE49-F238E27FC236}">
                <a16:creationId xmlns:a16="http://schemas.microsoft.com/office/drawing/2014/main" id="{8CD6E0B7-A1C3-4A33-B6CA-80F984C5E0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64" y="934108"/>
            <a:ext cx="1263924" cy="126392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AFC9727-C8A9-4CD3-AF74-3BE9E588FE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2" y="4982599"/>
            <a:ext cx="748022" cy="74802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03F764E-51B6-40EB-BECA-AC2A92D554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92" y="4982599"/>
            <a:ext cx="748022" cy="74802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95156D5-F8FF-441B-8DDD-2E7EF05F58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02" y="4982599"/>
            <a:ext cx="748022" cy="74802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9E11A1E-0E65-476A-89F1-CF54FE9789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24" y="4982599"/>
            <a:ext cx="748022" cy="748022"/>
          </a:xfrm>
          <a:prstGeom prst="rect">
            <a:avLst/>
          </a:prstGeom>
        </p:spPr>
      </p:pic>
      <p:pic>
        <p:nvPicPr>
          <p:cNvPr id="56" name="Рисунок 55" descr="Зображення, що містить кружка&#10;&#10;Автоматично згенерований опис">
            <a:extLst>
              <a:ext uri="{FF2B5EF4-FFF2-40B4-BE49-F238E27FC236}">
                <a16:creationId xmlns:a16="http://schemas.microsoft.com/office/drawing/2014/main" id="{3D8D5023-3335-452A-9BF7-297E486D96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2" y="5945126"/>
            <a:ext cx="748022" cy="74802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30E187D-4A00-448B-AB33-B0F3522A6A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92" y="5945126"/>
            <a:ext cx="748022" cy="748022"/>
          </a:xfrm>
          <a:prstGeom prst="rect">
            <a:avLst/>
          </a:prstGeom>
        </p:spPr>
      </p:pic>
      <p:pic>
        <p:nvPicPr>
          <p:cNvPr id="60" name="Рисунок 59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BCFFA8E4-8602-4CA6-A0A8-8BABA86D618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02" y="5945126"/>
            <a:ext cx="748022" cy="74802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E941971-080E-463E-B5E5-CA94BCA25D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12" y="5944961"/>
            <a:ext cx="748022" cy="74802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39C7F02-653C-41D5-955E-F0D896CB804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15" y="4985005"/>
            <a:ext cx="748022" cy="748022"/>
          </a:xfrm>
          <a:prstGeom prst="rect">
            <a:avLst/>
          </a:prstGeom>
        </p:spPr>
      </p:pic>
      <p:pic>
        <p:nvPicPr>
          <p:cNvPr id="63" name="Рисунок 62" descr="Зображення, що містить кружка&#10;&#10;Автоматично згенерований опис">
            <a:extLst>
              <a:ext uri="{FF2B5EF4-FFF2-40B4-BE49-F238E27FC236}">
                <a16:creationId xmlns:a16="http://schemas.microsoft.com/office/drawing/2014/main" id="{4F940238-DEB5-43BE-81D4-20D9429B2E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15" y="5944961"/>
            <a:ext cx="748022" cy="74802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837EF6A-EEAA-46D2-BF22-01DDFEF13D1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75" y="5950619"/>
            <a:ext cx="748022" cy="748022"/>
          </a:xfrm>
          <a:prstGeom prst="rect">
            <a:avLst/>
          </a:prstGeom>
        </p:spPr>
      </p:pic>
      <p:pic>
        <p:nvPicPr>
          <p:cNvPr id="65" name="Рисунок 64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59EE886B-8631-4395-B7BC-36E66530A8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28" y="5944961"/>
            <a:ext cx="748022" cy="74802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F94982A-A8CA-4D3C-8811-ABC8E88A51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95" y="5944961"/>
            <a:ext cx="748022" cy="74802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FB4FE45-AD42-4F3C-AB82-D5FCF88F5EF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75" y="4982599"/>
            <a:ext cx="748022" cy="74802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D955436-E357-4220-B6CA-1A2F824874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85" y="4982599"/>
            <a:ext cx="748022" cy="74802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10B3F012-DE23-47A2-8836-2942DCC6A2A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95" y="4982599"/>
            <a:ext cx="748022" cy="74802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0478FE1-2F15-4D97-A4D0-BE67117594E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95" y="4982599"/>
            <a:ext cx="748022" cy="74802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032A1CC-13B2-4701-A8EF-C4232A0165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55" y="4982599"/>
            <a:ext cx="748022" cy="74802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4972246-ECE8-4914-83AC-D542EBA11A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61" y="4982599"/>
            <a:ext cx="748022" cy="74802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AD1C2EC-8B5A-46E8-9489-7C388AC9DEB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408" y="4982599"/>
            <a:ext cx="748022" cy="748022"/>
          </a:xfrm>
          <a:prstGeom prst="rect">
            <a:avLst/>
          </a:prstGeom>
        </p:spPr>
      </p:pic>
      <p:pic>
        <p:nvPicPr>
          <p:cNvPr id="74" name="Рисунок 73" descr="Зображення, що містить кружка&#10;&#10;Автоматично згенерований опис">
            <a:extLst>
              <a:ext uri="{FF2B5EF4-FFF2-40B4-BE49-F238E27FC236}">
                <a16:creationId xmlns:a16="http://schemas.microsoft.com/office/drawing/2014/main" id="{A1A694D8-47B5-41D3-BAF1-7D80BC380A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95" y="5944961"/>
            <a:ext cx="748022" cy="74802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E519E118-D12C-4159-819A-C49A5D5894B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55" y="5950619"/>
            <a:ext cx="748022" cy="748022"/>
          </a:xfrm>
          <a:prstGeom prst="rect">
            <a:avLst/>
          </a:prstGeom>
        </p:spPr>
      </p:pic>
      <p:pic>
        <p:nvPicPr>
          <p:cNvPr id="76" name="Рисунок 75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4ED059ED-3507-48A0-B8D4-4D8E709E00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408" y="5944961"/>
            <a:ext cx="748022" cy="74802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E3B0A7-0E34-4F88-80FA-58A1C4D5E2F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775" y="5944961"/>
            <a:ext cx="748022" cy="748022"/>
          </a:xfrm>
          <a:prstGeom prst="rect">
            <a:avLst/>
          </a:prstGeom>
        </p:spPr>
      </p:pic>
      <p:sp>
        <p:nvSpPr>
          <p:cNvPr id="78" name="Ліва фігурна дужка 77">
            <a:extLst>
              <a:ext uri="{FF2B5EF4-FFF2-40B4-BE49-F238E27FC236}">
                <a16:creationId xmlns:a16="http://schemas.microsoft.com/office/drawing/2014/main" id="{518C9EE7-301D-4D58-9451-B2F9CFAE03CD}"/>
              </a:ext>
            </a:extLst>
          </p:cNvPr>
          <p:cNvSpPr/>
          <p:nvPr/>
        </p:nvSpPr>
        <p:spPr>
          <a:xfrm rot="16200000">
            <a:off x="2383358" y="808238"/>
            <a:ext cx="270403" cy="3493731"/>
          </a:xfrm>
          <a:prstGeom prst="leftBrace">
            <a:avLst>
              <a:gd name="adj1" fmla="val 85881"/>
              <a:gd name="adj2" fmla="val 50000"/>
            </a:avLst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Ліва фігурна дужка 78">
            <a:extLst>
              <a:ext uri="{FF2B5EF4-FFF2-40B4-BE49-F238E27FC236}">
                <a16:creationId xmlns:a16="http://schemas.microsoft.com/office/drawing/2014/main" id="{40D0F615-F5A5-4F50-B9E8-AF16AE687060}"/>
              </a:ext>
            </a:extLst>
          </p:cNvPr>
          <p:cNvSpPr/>
          <p:nvPr/>
        </p:nvSpPr>
        <p:spPr>
          <a:xfrm rot="16200000">
            <a:off x="8278041" y="93842"/>
            <a:ext cx="270403" cy="4922520"/>
          </a:xfrm>
          <a:prstGeom prst="leftBrace">
            <a:avLst>
              <a:gd name="adj1" fmla="val 85881"/>
              <a:gd name="adj2" fmla="val 50000"/>
            </a:avLst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Прямокутник 79">
            <a:extLst>
              <a:ext uri="{FF2B5EF4-FFF2-40B4-BE49-F238E27FC236}">
                <a16:creationId xmlns:a16="http://schemas.microsoft.com/office/drawing/2014/main" id="{DD8F9865-E972-4C28-B701-012EE46D8A47}"/>
              </a:ext>
            </a:extLst>
          </p:cNvPr>
          <p:cNvSpPr/>
          <p:nvPr/>
        </p:nvSpPr>
        <p:spPr>
          <a:xfrm>
            <a:off x="1517428" y="2950449"/>
            <a:ext cx="2085989" cy="584735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способи</a:t>
            </a:r>
          </a:p>
        </p:txBody>
      </p:sp>
      <p:sp>
        <p:nvSpPr>
          <p:cNvPr id="81" name="Прямокутник 80">
            <a:extLst>
              <a:ext uri="{FF2B5EF4-FFF2-40B4-BE49-F238E27FC236}">
                <a16:creationId xmlns:a16="http://schemas.microsoft.com/office/drawing/2014/main" id="{B89D948E-3B6D-4B9F-B6C9-68CABC53DA2E}"/>
              </a:ext>
            </a:extLst>
          </p:cNvPr>
          <p:cNvSpPr/>
          <p:nvPr/>
        </p:nvSpPr>
        <p:spPr>
          <a:xfrm>
            <a:off x="7282960" y="2950448"/>
            <a:ext cx="2085989" cy="584735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способи</a:t>
            </a:r>
          </a:p>
        </p:txBody>
      </p:sp>
      <p:sp>
        <p:nvSpPr>
          <p:cNvPr id="82" name="Ліва фігурна дужка 81">
            <a:extLst>
              <a:ext uri="{FF2B5EF4-FFF2-40B4-BE49-F238E27FC236}">
                <a16:creationId xmlns:a16="http://schemas.microsoft.com/office/drawing/2014/main" id="{EAA1CD9A-4204-45CD-BD9E-8F8E49683572}"/>
              </a:ext>
            </a:extLst>
          </p:cNvPr>
          <p:cNvSpPr/>
          <p:nvPr/>
        </p:nvSpPr>
        <p:spPr>
          <a:xfrm rot="16200000">
            <a:off x="5370154" y="888357"/>
            <a:ext cx="270403" cy="5832661"/>
          </a:xfrm>
          <a:prstGeom prst="leftBrace">
            <a:avLst>
              <a:gd name="adj1" fmla="val 85881"/>
              <a:gd name="adj2" fmla="val 50000"/>
            </a:avLst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3" name="Прямокутник 82">
            <a:extLst>
              <a:ext uri="{FF2B5EF4-FFF2-40B4-BE49-F238E27FC236}">
                <a16:creationId xmlns:a16="http://schemas.microsoft.com/office/drawing/2014/main" id="{A962279D-E481-4FDC-8EFB-7630F38F637E}"/>
              </a:ext>
            </a:extLst>
          </p:cNvPr>
          <p:cNvSpPr/>
          <p:nvPr/>
        </p:nvSpPr>
        <p:spPr>
          <a:xfrm>
            <a:off x="4357190" y="4193722"/>
            <a:ext cx="2497393" cy="584735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способів</a:t>
            </a:r>
          </a:p>
        </p:txBody>
      </p:sp>
      <p:sp>
        <p:nvSpPr>
          <p:cNvPr id="84" name="Прямоугольник 7">
            <a:extLst>
              <a:ext uri="{FF2B5EF4-FFF2-40B4-BE49-F238E27FC236}">
                <a16:creationId xmlns:a16="http://schemas.microsoft.com/office/drawing/2014/main" id="{C9DF5BFE-9064-41F8-991E-A617EE6665F2}"/>
              </a:ext>
            </a:extLst>
          </p:cNvPr>
          <p:cNvSpPr/>
          <p:nvPr/>
        </p:nvSpPr>
        <p:spPr>
          <a:xfrm>
            <a:off x="9631577" y="3749523"/>
            <a:ext cx="2497393" cy="95410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Правило 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добутку</a:t>
            </a:r>
          </a:p>
        </p:txBody>
      </p:sp>
    </p:spTree>
    <p:extLst>
      <p:ext uri="{BB962C8B-B14F-4D97-AF65-F5344CB8AC3E}">
        <p14:creationId xmlns:p14="http://schemas.microsoft.com/office/powerpoint/2010/main" val="8517141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25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25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2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26" grpId="1" animBg="1"/>
      <p:bldP spid="78" grpId="0" animBg="1"/>
      <p:bldP spid="79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7"/>
          <p:cNvSpPr/>
          <p:nvPr/>
        </p:nvSpPr>
        <p:spPr>
          <a:xfrm>
            <a:off x="5860036" y="5733445"/>
            <a:ext cx="5331498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Скількома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способами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вибрати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першу цифру?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7">
            <a:extLst>
              <a:ext uri="{FF2B5EF4-FFF2-40B4-BE49-F238E27FC236}">
                <a16:creationId xmlns:a16="http://schemas.microsoft.com/office/drawing/2014/main" id="{6F9E586B-BB3B-43BD-80A3-7A4A9F8AF4C6}"/>
              </a:ext>
            </a:extLst>
          </p:cNvPr>
          <p:cNvSpPr/>
          <p:nvPr/>
        </p:nvSpPr>
        <p:spPr>
          <a:xfrm>
            <a:off x="5846388" y="5704456"/>
            <a:ext cx="5331498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Скількома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способами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вибрати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другу цифру?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7">
            <a:extLst>
              <a:ext uri="{FF2B5EF4-FFF2-40B4-BE49-F238E27FC236}">
                <a16:creationId xmlns:a16="http://schemas.microsoft.com/office/drawing/2014/main" id="{E34AE973-DF25-408D-A8F8-3E932D8F5232}"/>
              </a:ext>
            </a:extLst>
          </p:cNvPr>
          <p:cNvSpPr/>
          <p:nvPr/>
        </p:nvSpPr>
        <p:spPr>
          <a:xfrm>
            <a:off x="4020171" y="5704456"/>
            <a:ext cx="7171363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правилом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добутку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скількома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способами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вибрати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перші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Факторіал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27" name="Прямоугольник 7">
            <a:extLst>
              <a:ext uri="{FF2B5EF4-FFF2-40B4-BE49-F238E27FC236}">
                <a16:creationId xmlns:a16="http://schemas.microsoft.com/office/drawing/2014/main" id="{7E41BFA3-2755-4058-B79D-33626A709181}"/>
              </a:ext>
            </a:extLst>
          </p:cNvPr>
          <p:cNvSpPr/>
          <p:nvPr/>
        </p:nvSpPr>
        <p:spPr>
          <a:xfrm>
            <a:off x="0" y="760824"/>
            <a:ext cx="8176729" cy="1384995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чотирицифрових чисел можна скласти із цифр 5,7,4,8, так, щоб у кожному числі всі цифри були різними?</a:t>
            </a:r>
          </a:p>
        </p:txBody>
      </p:sp>
      <p:sp>
        <p:nvSpPr>
          <p:cNvPr id="28" name="Прямоугольник 7">
            <a:extLst>
              <a:ext uri="{FF2B5EF4-FFF2-40B4-BE49-F238E27FC236}">
                <a16:creationId xmlns:a16="http://schemas.microsoft.com/office/drawing/2014/main" id="{2DD7F2A1-E1D1-4F18-B453-57C8AF9CC814}"/>
              </a:ext>
            </a:extLst>
          </p:cNvPr>
          <p:cNvSpPr/>
          <p:nvPr/>
        </p:nvSpPr>
        <p:spPr>
          <a:xfrm>
            <a:off x="3881886" y="2220970"/>
            <a:ext cx="2214114" cy="954107"/>
          </a:xfrm>
          <a:prstGeom prst="rect">
            <a:avLst/>
          </a:prstGeom>
          <a:solidFill>
            <a:srgbClr val="D05E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Кількість способів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E91367FE-FB7B-433B-94A6-E70717840C8B}"/>
              </a:ext>
            </a:extLst>
          </p:cNvPr>
          <p:cNvCxnSpPr>
            <a:cxnSpLocks/>
          </p:cNvCxnSpPr>
          <p:nvPr/>
        </p:nvCxnSpPr>
        <p:spPr>
          <a:xfrm>
            <a:off x="3529780" y="3377453"/>
            <a:ext cx="0" cy="2981333"/>
          </a:xfrm>
          <a:prstGeom prst="line">
            <a:avLst/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7">
            <a:extLst>
              <a:ext uri="{FF2B5EF4-FFF2-40B4-BE49-F238E27FC236}">
                <a16:creationId xmlns:a16="http://schemas.microsoft.com/office/drawing/2014/main" id="{47D5E534-42B5-4296-9995-30BBAFB2E15C}"/>
              </a:ext>
            </a:extLst>
          </p:cNvPr>
          <p:cNvSpPr/>
          <p:nvPr/>
        </p:nvSpPr>
        <p:spPr>
          <a:xfrm>
            <a:off x="175774" y="3310409"/>
            <a:ext cx="3029538" cy="523220"/>
          </a:xfrm>
          <a:prstGeom prst="rect">
            <a:avLst/>
          </a:prstGeom>
          <a:solidFill>
            <a:srgbClr val="3C5A5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Перша цифра</a:t>
            </a:r>
          </a:p>
        </p:txBody>
      </p:sp>
      <p:sp>
        <p:nvSpPr>
          <p:cNvPr id="31" name="Прямоугольник 7">
            <a:extLst>
              <a:ext uri="{FF2B5EF4-FFF2-40B4-BE49-F238E27FC236}">
                <a16:creationId xmlns:a16="http://schemas.microsoft.com/office/drawing/2014/main" id="{FE3A7C70-8DCE-4DDD-A5FC-6CE0F1C64D2D}"/>
              </a:ext>
            </a:extLst>
          </p:cNvPr>
          <p:cNvSpPr/>
          <p:nvPr/>
        </p:nvSpPr>
        <p:spPr>
          <a:xfrm>
            <a:off x="175774" y="4008499"/>
            <a:ext cx="3029538" cy="523220"/>
          </a:xfrm>
          <a:prstGeom prst="rect">
            <a:avLst/>
          </a:prstGeom>
          <a:solidFill>
            <a:srgbClr val="3C5A5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Друга цифра</a:t>
            </a:r>
          </a:p>
        </p:txBody>
      </p:sp>
      <p:sp>
        <p:nvSpPr>
          <p:cNvPr id="32" name="Прямоугольник 7">
            <a:extLst>
              <a:ext uri="{FF2B5EF4-FFF2-40B4-BE49-F238E27FC236}">
                <a16:creationId xmlns:a16="http://schemas.microsoft.com/office/drawing/2014/main" id="{67B182A7-D8C8-4915-BE26-8FA227BBD93C}"/>
              </a:ext>
            </a:extLst>
          </p:cNvPr>
          <p:cNvSpPr/>
          <p:nvPr/>
        </p:nvSpPr>
        <p:spPr>
          <a:xfrm>
            <a:off x="175774" y="4706589"/>
            <a:ext cx="3029538" cy="523220"/>
          </a:xfrm>
          <a:prstGeom prst="rect">
            <a:avLst/>
          </a:prstGeom>
          <a:solidFill>
            <a:srgbClr val="3C5A5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Третя цифра</a:t>
            </a:r>
          </a:p>
        </p:txBody>
      </p:sp>
      <p:sp>
        <p:nvSpPr>
          <p:cNvPr id="33" name="Прямоугольник 7">
            <a:extLst>
              <a:ext uri="{FF2B5EF4-FFF2-40B4-BE49-F238E27FC236}">
                <a16:creationId xmlns:a16="http://schemas.microsoft.com/office/drawing/2014/main" id="{77E629E0-BDEF-45DC-B799-A9EC278CCA5D}"/>
              </a:ext>
            </a:extLst>
          </p:cNvPr>
          <p:cNvSpPr/>
          <p:nvPr/>
        </p:nvSpPr>
        <p:spPr>
          <a:xfrm>
            <a:off x="175774" y="5404679"/>
            <a:ext cx="3029538" cy="954107"/>
          </a:xfrm>
          <a:prstGeom prst="rect">
            <a:avLst/>
          </a:prstGeom>
          <a:solidFill>
            <a:srgbClr val="3C5A5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Четверта цифра</a:t>
            </a:r>
          </a:p>
        </p:txBody>
      </p:sp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id="{388CF8DA-9BEE-4C73-A2F1-E5496ABE5F06}"/>
              </a:ext>
            </a:extLst>
          </p:cNvPr>
          <p:cNvSpPr/>
          <p:nvPr/>
        </p:nvSpPr>
        <p:spPr>
          <a:xfrm>
            <a:off x="3911383" y="3310409"/>
            <a:ext cx="1053907" cy="523220"/>
          </a:xfrm>
          <a:prstGeom prst="rect">
            <a:avLst/>
          </a:prstGeom>
          <a:solidFill>
            <a:srgbClr val="D05E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6" name="Прямоугольник 7">
            <a:extLst>
              <a:ext uri="{FF2B5EF4-FFF2-40B4-BE49-F238E27FC236}">
                <a16:creationId xmlns:a16="http://schemas.microsoft.com/office/drawing/2014/main" id="{2A437491-6306-4F14-A26E-AB038C4D2CDC}"/>
              </a:ext>
            </a:extLst>
          </p:cNvPr>
          <p:cNvSpPr/>
          <p:nvPr/>
        </p:nvSpPr>
        <p:spPr>
          <a:xfrm>
            <a:off x="3911382" y="4008499"/>
            <a:ext cx="1053907" cy="523220"/>
          </a:xfrm>
          <a:prstGeom prst="rect">
            <a:avLst/>
          </a:prstGeom>
          <a:solidFill>
            <a:srgbClr val="D05E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7" name="Прямоугольник 7">
            <a:extLst>
              <a:ext uri="{FF2B5EF4-FFF2-40B4-BE49-F238E27FC236}">
                <a16:creationId xmlns:a16="http://schemas.microsoft.com/office/drawing/2014/main" id="{53AC02C2-ECB5-41CB-A646-3C356179ED34}"/>
              </a:ext>
            </a:extLst>
          </p:cNvPr>
          <p:cNvSpPr/>
          <p:nvPr/>
        </p:nvSpPr>
        <p:spPr>
          <a:xfrm>
            <a:off x="3921213" y="4706589"/>
            <a:ext cx="1053907" cy="523220"/>
          </a:xfrm>
          <a:prstGeom prst="rect">
            <a:avLst/>
          </a:prstGeom>
          <a:solidFill>
            <a:srgbClr val="D05E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8" name="Прямоугольник 7">
            <a:extLst>
              <a:ext uri="{FF2B5EF4-FFF2-40B4-BE49-F238E27FC236}">
                <a16:creationId xmlns:a16="http://schemas.microsoft.com/office/drawing/2014/main" id="{A681541B-65E3-40C7-A70B-0AEC433A6543}"/>
              </a:ext>
            </a:extLst>
          </p:cNvPr>
          <p:cNvSpPr/>
          <p:nvPr/>
        </p:nvSpPr>
        <p:spPr>
          <a:xfrm>
            <a:off x="3911382" y="5596735"/>
            <a:ext cx="1053907" cy="523220"/>
          </a:xfrm>
          <a:prstGeom prst="rect">
            <a:avLst/>
          </a:prstGeom>
          <a:solidFill>
            <a:srgbClr val="D05E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>
                <a:extLst>
                  <a:ext uri="{FF2B5EF4-FFF2-40B4-BE49-F238E27FC236}">
                    <a16:creationId xmlns:a16="http://schemas.microsoft.com/office/drawing/2014/main" id="{A2F2E82E-2B60-4145-8DB9-4D936F0ADB9B}"/>
                  </a:ext>
                </a:extLst>
              </p:cNvPr>
              <p:cNvSpPr/>
              <p:nvPr/>
            </p:nvSpPr>
            <p:spPr>
              <a:xfrm>
                <a:off x="7122822" y="2388951"/>
                <a:ext cx="1053907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>
                <a:extLst>
                  <a:ext uri="{FF2B5EF4-FFF2-40B4-BE49-F238E27FC236}">
                    <a16:creationId xmlns:a16="http://schemas.microsoft.com/office/drawing/2014/main" id="{A2F2E82E-2B60-4145-8DB9-4D936F0AD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822" y="2388951"/>
                <a:ext cx="105390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7">
            <a:extLst>
              <a:ext uri="{FF2B5EF4-FFF2-40B4-BE49-F238E27FC236}">
                <a16:creationId xmlns:a16="http://schemas.microsoft.com/office/drawing/2014/main" id="{D5F65656-E9C3-4A21-A815-4D60A6AC3E33}"/>
              </a:ext>
            </a:extLst>
          </p:cNvPr>
          <p:cNvSpPr/>
          <p:nvPr/>
        </p:nvSpPr>
        <p:spPr>
          <a:xfrm>
            <a:off x="4762896" y="5733445"/>
            <a:ext cx="6414990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Скількома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способами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вибрати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третю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цифру?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7">
            <a:extLst>
              <a:ext uri="{FF2B5EF4-FFF2-40B4-BE49-F238E27FC236}">
                <a16:creationId xmlns:a16="http://schemas.microsoft.com/office/drawing/2014/main" id="{4BBE3F01-D1A1-4845-9BBE-2422B26815A5}"/>
              </a:ext>
            </a:extLst>
          </p:cNvPr>
          <p:cNvSpPr/>
          <p:nvPr/>
        </p:nvSpPr>
        <p:spPr>
          <a:xfrm>
            <a:off x="4020170" y="5681677"/>
            <a:ext cx="7171363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правилом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добутку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скількома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способами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вибрати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перші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7">
                <a:extLst>
                  <a:ext uri="{FF2B5EF4-FFF2-40B4-BE49-F238E27FC236}">
                    <a16:creationId xmlns:a16="http://schemas.microsoft.com/office/drawing/2014/main" id="{84AAA1B2-156B-4074-8B17-069C9E6E1EBB}"/>
                  </a:ext>
                </a:extLst>
              </p:cNvPr>
              <p:cNvSpPr/>
              <p:nvPr/>
            </p:nvSpPr>
            <p:spPr>
              <a:xfrm>
                <a:off x="7118077" y="2388951"/>
                <a:ext cx="1514238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угольник 7">
                <a:extLst>
                  <a:ext uri="{FF2B5EF4-FFF2-40B4-BE49-F238E27FC236}">
                    <a16:creationId xmlns:a16="http://schemas.microsoft.com/office/drawing/2014/main" id="{84AAA1B2-156B-4074-8B17-069C9E6E1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077" y="2388951"/>
                <a:ext cx="15142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угольник 7">
            <a:extLst>
              <a:ext uri="{FF2B5EF4-FFF2-40B4-BE49-F238E27FC236}">
                <a16:creationId xmlns:a16="http://schemas.microsoft.com/office/drawing/2014/main" id="{396E4AD6-C082-4F84-8211-B309FDC7F533}"/>
              </a:ext>
            </a:extLst>
          </p:cNvPr>
          <p:cNvSpPr/>
          <p:nvPr/>
        </p:nvSpPr>
        <p:spPr>
          <a:xfrm>
            <a:off x="4020169" y="5727235"/>
            <a:ext cx="7171363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Міркуючи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аналогічно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зробити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висновки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7">
                <a:extLst>
                  <a:ext uri="{FF2B5EF4-FFF2-40B4-BE49-F238E27FC236}">
                    <a16:creationId xmlns:a16="http://schemas.microsoft.com/office/drawing/2014/main" id="{D946D899-3F22-4936-9FC3-8B75021A763D}"/>
                  </a:ext>
                </a:extLst>
              </p:cNvPr>
              <p:cNvSpPr/>
              <p:nvPr/>
            </p:nvSpPr>
            <p:spPr>
              <a:xfrm>
                <a:off x="7123887" y="2434509"/>
                <a:ext cx="2910446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𝟐𝟒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7">
                <a:extLst>
                  <a:ext uri="{FF2B5EF4-FFF2-40B4-BE49-F238E27FC236}">
                    <a16:creationId xmlns:a16="http://schemas.microsoft.com/office/drawing/2014/main" id="{D946D899-3F22-4936-9FC3-8B75021A7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887" y="2434509"/>
                <a:ext cx="29104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>
                <a:extLst>
                  <a:ext uri="{FF2B5EF4-FFF2-40B4-BE49-F238E27FC236}">
                    <a16:creationId xmlns:a16="http://schemas.microsoft.com/office/drawing/2014/main" id="{FDFCC1EE-1B9A-41F7-8A16-C6B7D191C6E1}"/>
                  </a:ext>
                </a:extLst>
              </p:cNvPr>
              <p:cNvSpPr/>
              <p:nvPr/>
            </p:nvSpPr>
            <p:spPr>
              <a:xfrm>
                <a:off x="7073117" y="4868119"/>
                <a:ext cx="5049889" cy="1938992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Добуток усіх послідовних натуральних чисел від</a:t>
                </a:r>
                <a:r>
                  <a:rPr lang="uk-UA" sz="2400" b="1" dirty="0"/>
                  <a:t> 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uk-UA" sz="2400" b="1" dirty="0"/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</a:t>
                </a:r>
                <a:r>
                  <a:rPr lang="uk-UA" sz="2400" b="1" dirty="0"/>
                  <a:t> 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uk-UA" sz="2400" b="1" dirty="0"/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називають</a:t>
                </a:r>
                <a:r>
                  <a:rPr lang="uk-UA" sz="2400" b="1" dirty="0"/>
                  <a:t> 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uk-UA" sz="2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факторіалом</m:t>
                    </m:r>
                  </m:oMath>
                </a14:m>
                <a:r>
                  <a:rPr lang="uk-UA" sz="2400" b="1" dirty="0"/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позначають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!=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∙…∙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>
                <a:extLst>
                  <a:ext uri="{FF2B5EF4-FFF2-40B4-BE49-F238E27FC236}">
                    <a16:creationId xmlns:a16="http://schemas.microsoft.com/office/drawing/2014/main" id="{FDFCC1EE-1B9A-41F7-8A16-C6B7D191C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117" y="4868119"/>
                <a:ext cx="5049889" cy="1938992"/>
              </a:xfrm>
              <a:prstGeom prst="rect">
                <a:avLst/>
              </a:prstGeom>
              <a:blipFill>
                <a:blip r:embed="rId7"/>
                <a:stretch>
                  <a:fillRect t="-2516" r="-7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26B2F4-C581-4C49-A7C7-5A7D6A0CA2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32068"/>
            <a:ext cx="1124957" cy="1124957"/>
          </a:xfrm>
          <a:prstGeom prst="rect">
            <a:avLst/>
          </a:prstGeom>
        </p:spPr>
      </p:pic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81F1485D-3D01-45DE-B3B5-C9BADD09BCD7}"/>
              </a:ext>
            </a:extLst>
          </p:cNvPr>
          <p:cNvGrpSpPr/>
          <p:nvPr/>
        </p:nvGrpSpPr>
        <p:grpSpPr>
          <a:xfrm flipH="1">
            <a:off x="1092812" y="4275425"/>
            <a:ext cx="4699181" cy="2275019"/>
            <a:chOff x="6857513" y="4288379"/>
            <a:chExt cx="4405312" cy="2266950"/>
          </a:xfrm>
          <a:effectLst>
            <a:glow rad="63500">
              <a:schemeClr val="bg1">
                <a:alpha val="36000"/>
              </a:schemeClr>
            </a:glow>
          </a:effectLst>
        </p:grpSpPr>
        <p:pic>
          <p:nvPicPr>
            <p:cNvPr id="47" name="Рисунок 46" descr="Зображення, що містить дерево, човен&#10;&#10;Автоматично згенерований опис">
              <a:extLst>
                <a:ext uri="{FF2B5EF4-FFF2-40B4-BE49-F238E27FC236}">
                  <a16:creationId xmlns:a16="http://schemas.microsoft.com/office/drawing/2014/main" id="{504A67A1-3E6F-4802-883B-1998D6F9A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513" y="4288379"/>
              <a:ext cx="4405312" cy="22669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2BDBF96-814C-4E26-BD0B-0F6F9C216ACF}"/>
                    </a:ext>
                  </a:extLst>
                </p:cNvPr>
                <p:cNvSpPr txBox="1"/>
                <p:nvPr/>
              </p:nvSpPr>
              <p:spPr>
                <a:xfrm>
                  <a:off x="7393939" y="4469025"/>
                  <a:ext cx="3464663" cy="1564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«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!</m:t>
                      </m:r>
                    </m:oMath>
                  </a14:m>
                  <a:r>
                    <a:rPr lang="ru-RU" sz="2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» - читається як «ен </a:t>
                  </a:r>
                  <a:r>
                    <a:rPr lang="ru-RU" sz="2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факторіал</a:t>
                  </a:r>
                  <a:r>
                    <a:rPr lang="ru-RU" sz="2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»</a:t>
                  </a:r>
                </a:p>
                <a:p>
                  <a:pPr algn="ctr"/>
                  <a:r>
                    <a:rPr lang="ru-RU" sz="2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Наприклад</a:t>
                  </a:r>
                  <a:r>
                    <a:rPr lang="ru-RU" sz="2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endParaRPr lang="en-US" sz="2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ru-RU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!=</m:t>
                        </m:r>
                        <m:r>
                          <a:rPr lang="ru-RU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ru-RU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∙</m:t>
                        </m:r>
                        <m:r>
                          <a:rPr lang="ru-RU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ru-RU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∙</m:t>
                        </m:r>
                        <m:r>
                          <a:rPr lang="ru-RU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ru-RU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∙</m:t>
                        </m:r>
                        <m:r>
                          <a:rPr lang="ru-RU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ru-RU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∙</m:t>
                        </m:r>
                        <m:r>
                          <a:rPr lang="ru-RU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ru-RU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ru-RU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𝟏𝟐𝟎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2BDBF96-814C-4E26-BD0B-0F6F9C216A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3939" y="4469025"/>
                  <a:ext cx="3464663" cy="1564093"/>
                </a:xfrm>
                <a:prstGeom prst="rect">
                  <a:avLst/>
                </a:prstGeom>
                <a:blipFill>
                  <a:blip r:embed="rId10"/>
                  <a:stretch>
                    <a:fillRect l="-330" t="-348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58998A2A-2D3E-466D-A4F2-4BD66F0B8C97}"/>
              </a:ext>
            </a:extLst>
          </p:cNvPr>
          <p:cNvGrpSpPr/>
          <p:nvPr/>
        </p:nvGrpSpPr>
        <p:grpSpPr>
          <a:xfrm flipH="1">
            <a:off x="1119323" y="4298294"/>
            <a:ext cx="4699181" cy="2275019"/>
            <a:chOff x="6857513" y="4288379"/>
            <a:chExt cx="4405312" cy="2266950"/>
          </a:xfrm>
          <a:effectLst>
            <a:glow rad="63500">
              <a:schemeClr val="bg1">
                <a:alpha val="36000"/>
              </a:schemeClr>
            </a:glow>
          </a:effectLst>
        </p:grpSpPr>
        <p:pic>
          <p:nvPicPr>
            <p:cNvPr id="51" name="Рисунок 50" descr="Зображення, що містить дерево, човен&#10;&#10;Автоматично згенерований опис">
              <a:extLst>
                <a:ext uri="{FF2B5EF4-FFF2-40B4-BE49-F238E27FC236}">
                  <a16:creationId xmlns:a16="http://schemas.microsoft.com/office/drawing/2014/main" id="{BB0CA152-B23C-4522-9248-B1178146F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513" y="4288379"/>
              <a:ext cx="4405312" cy="22669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8D428C2-2F2C-4500-B4B5-5F48902BA0B8}"/>
                    </a:ext>
                  </a:extLst>
                </p:cNvPr>
                <p:cNvSpPr txBox="1"/>
                <p:nvPr/>
              </p:nvSpPr>
              <p:spPr>
                <a:xfrm>
                  <a:off x="7393939" y="4762904"/>
                  <a:ext cx="3464663" cy="950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За </a:t>
                  </a:r>
                  <a:r>
                    <a:rPr lang="ru-RU" sz="28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означенням</a:t>
                  </a:r>
                  <a:r>
                    <a:rPr lang="ru-RU" sz="2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uk-UA" sz="2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ru-RU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!=</m:t>
                        </m:r>
                        <m:r>
                          <a:rPr lang="ru-RU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ru-RU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і </m:t>
                        </m:r>
                        <m:r>
                          <a:rPr lang="ru-RU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ru-RU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!=</m:t>
                        </m:r>
                        <m:r>
                          <a:rPr lang="ru-RU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8D428C2-2F2C-4500-B4B5-5F48902BA0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3939" y="4762904"/>
                  <a:ext cx="3464663" cy="950723"/>
                </a:xfrm>
                <a:prstGeom prst="rect">
                  <a:avLst/>
                </a:prstGeom>
                <a:blipFill>
                  <a:blip r:embed="rId11"/>
                  <a:stretch>
                    <a:fillRect t="-700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5387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2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2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25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"/>
                            </p:stCondLst>
                            <p:childTnLst>
                              <p:par>
                                <p:cTn id="215" presetID="2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5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125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50"/>
                            </p:stCondLst>
                            <p:childTnLst>
                              <p:par>
                                <p:cTn id="2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1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03646 -0.16482 " pathEditMode="relative" rAng="0" ptsTypes="AA">
                                      <p:cBhvr>
                                        <p:cTn id="2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5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25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12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50"/>
                            </p:stCondLst>
                            <p:childTnLst>
                              <p:par>
                                <p:cTn id="2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1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9" grpId="0" animBg="1"/>
      <p:bldP spid="39" grpId="1" animBg="1"/>
      <p:bldP spid="40" grpId="0" animBg="1"/>
      <p:bldP spid="40" grpId="1" animBg="1"/>
      <p:bldP spid="4" grpId="0"/>
      <p:bldP spid="27" grpId="0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57" grpId="0" animBg="1"/>
      <p:bldP spid="57" grpId="1" animBg="1"/>
      <p:bldP spid="29" grpId="0" animBg="1"/>
      <p:bldP spid="29" grpId="1" animBg="1"/>
      <p:bldP spid="2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5943236" y="1638462"/>
                <a:ext cx="6248764" cy="2246769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Із міста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 міста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проходять 4 шляхи, а з міста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 міста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проходять 3 шляхи. Скількома способами можна проїхати з міста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 міста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236" y="1638462"/>
                <a:ext cx="6248764" cy="2246769"/>
              </a:xfrm>
              <a:prstGeom prst="rect">
                <a:avLst/>
              </a:prstGeom>
              <a:blipFill>
                <a:blip r:embed="rId3"/>
                <a:stretch>
                  <a:fillRect t="-3955" r="-1420" b="-678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65227" cy="8865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kern="1200" dirty="0">
                <a:solidFill>
                  <a:srgbClr val="7956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7956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34" y="2245611"/>
            <a:ext cx="5667854" cy="4531110"/>
          </a:xfrm>
          <a:prstGeom prst="rect">
            <a:avLst/>
          </a:prstGeom>
        </p:spPr>
      </p:pic>
      <p:sp>
        <p:nvSpPr>
          <p:cNvPr id="16" name="Полілінія: фігура 15">
            <a:extLst>
              <a:ext uri="{FF2B5EF4-FFF2-40B4-BE49-F238E27FC236}">
                <a16:creationId xmlns:a16="http://schemas.microsoft.com/office/drawing/2014/main" id="{945F68BC-A077-45FB-8989-EC1D336E637C}"/>
              </a:ext>
            </a:extLst>
          </p:cNvPr>
          <p:cNvSpPr/>
          <p:nvPr/>
        </p:nvSpPr>
        <p:spPr>
          <a:xfrm rot="19151571" flipV="1">
            <a:off x="863592" y="3319273"/>
            <a:ext cx="1749978" cy="791052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82413"/>
              <a:gd name="connsiteX1" fmla="*/ 1962150 w 1962150"/>
              <a:gd name="connsiteY1" fmla="*/ 0 h 682413"/>
              <a:gd name="connsiteX0" fmla="*/ 0 w 1962150"/>
              <a:gd name="connsiteY0" fmla="*/ 635000 h 691689"/>
              <a:gd name="connsiteX1" fmla="*/ 1962150 w 1962150"/>
              <a:gd name="connsiteY1" fmla="*/ 0 h 69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2150" h="691689">
                <a:moveTo>
                  <a:pt x="0" y="635000"/>
                </a:moveTo>
                <a:cubicBezTo>
                  <a:pt x="595447" y="782858"/>
                  <a:pt x="1135430" y="665004"/>
                  <a:pt x="1962150" y="0"/>
                </a:cubicBezTo>
              </a:path>
            </a:pathLst>
          </a:custGeom>
          <a:noFill/>
          <a:ln w="57150" cap="rnd">
            <a:solidFill>
              <a:srgbClr val="D05E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4BABDC0-AB75-4AF6-884D-DA9CCDA3ECDE}"/>
              </a:ext>
            </a:extLst>
          </p:cNvPr>
          <p:cNvSpPr/>
          <p:nvPr/>
        </p:nvSpPr>
        <p:spPr>
          <a:xfrm>
            <a:off x="4759906" y="4122423"/>
            <a:ext cx="267929" cy="267929"/>
          </a:xfrm>
          <a:prstGeom prst="ellipse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олілінія: фігура 17">
            <a:extLst>
              <a:ext uri="{FF2B5EF4-FFF2-40B4-BE49-F238E27FC236}">
                <a16:creationId xmlns:a16="http://schemas.microsoft.com/office/drawing/2014/main" id="{AD4F9D2E-A07C-4089-AD4E-76D3350F4C1E}"/>
              </a:ext>
            </a:extLst>
          </p:cNvPr>
          <p:cNvSpPr/>
          <p:nvPr/>
        </p:nvSpPr>
        <p:spPr>
          <a:xfrm>
            <a:off x="843254" y="3602756"/>
            <a:ext cx="1936679" cy="932473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2150" h="932473">
                <a:moveTo>
                  <a:pt x="0" y="635000"/>
                </a:moveTo>
                <a:cubicBezTo>
                  <a:pt x="1628608" y="1433986"/>
                  <a:pt x="1693111" y="416203"/>
                  <a:pt x="1962150" y="0"/>
                </a:cubicBezTo>
              </a:path>
            </a:pathLst>
          </a:custGeom>
          <a:noFill/>
          <a:ln w="57150" cap="rnd">
            <a:solidFill>
              <a:srgbClr val="D05E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олілінія: фігура 18">
            <a:extLst>
              <a:ext uri="{FF2B5EF4-FFF2-40B4-BE49-F238E27FC236}">
                <a16:creationId xmlns:a16="http://schemas.microsoft.com/office/drawing/2014/main" id="{C66BFB54-80BD-4ED3-A9B8-8B77057D32EB}"/>
              </a:ext>
            </a:extLst>
          </p:cNvPr>
          <p:cNvSpPr/>
          <p:nvPr/>
        </p:nvSpPr>
        <p:spPr>
          <a:xfrm rot="19151571" flipV="1">
            <a:off x="696360" y="2986827"/>
            <a:ext cx="1919245" cy="1132190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2150" h="932473">
                <a:moveTo>
                  <a:pt x="0" y="635000"/>
                </a:moveTo>
                <a:cubicBezTo>
                  <a:pt x="1628608" y="1433986"/>
                  <a:pt x="1693111" y="416203"/>
                  <a:pt x="1962150" y="0"/>
                </a:cubicBezTo>
              </a:path>
            </a:pathLst>
          </a:custGeom>
          <a:noFill/>
          <a:ln w="57150" cap="rnd">
            <a:solidFill>
              <a:srgbClr val="D05E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Полілінія: фігура 19">
            <a:extLst>
              <a:ext uri="{FF2B5EF4-FFF2-40B4-BE49-F238E27FC236}">
                <a16:creationId xmlns:a16="http://schemas.microsoft.com/office/drawing/2014/main" id="{3FD5856D-E665-49E9-AFDE-A9295E3C93F8}"/>
              </a:ext>
            </a:extLst>
          </p:cNvPr>
          <p:cNvSpPr/>
          <p:nvPr/>
        </p:nvSpPr>
        <p:spPr>
          <a:xfrm rot="19151571" flipV="1">
            <a:off x="788260" y="3477068"/>
            <a:ext cx="1847048" cy="754154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635000"/>
              <a:gd name="connsiteX1" fmla="*/ 1962150 w 1962150"/>
              <a:gd name="connsiteY1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2150" h="635000">
                <a:moveTo>
                  <a:pt x="0" y="635000"/>
                </a:moveTo>
                <a:cubicBezTo>
                  <a:pt x="772785" y="520221"/>
                  <a:pt x="1097940" y="157958"/>
                  <a:pt x="1962150" y="0"/>
                </a:cubicBezTo>
              </a:path>
            </a:pathLst>
          </a:custGeom>
          <a:noFill/>
          <a:ln w="57150" cap="rnd">
            <a:solidFill>
              <a:srgbClr val="D05E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993B79F-E081-4056-BDBA-D5FE201BCB92}"/>
              </a:ext>
            </a:extLst>
          </p:cNvPr>
          <p:cNvSpPr/>
          <p:nvPr/>
        </p:nvSpPr>
        <p:spPr>
          <a:xfrm>
            <a:off x="674602" y="3988459"/>
            <a:ext cx="267929" cy="267929"/>
          </a:xfrm>
          <a:prstGeom prst="ellipse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олілінія: фігура 21">
            <a:extLst>
              <a:ext uri="{FF2B5EF4-FFF2-40B4-BE49-F238E27FC236}">
                <a16:creationId xmlns:a16="http://schemas.microsoft.com/office/drawing/2014/main" id="{4964F754-874D-468A-980E-AFB2B9814D4D}"/>
              </a:ext>
            </a:extLst>
          </p:cNvPr>
          <p:cNvSpPr/>
          <p:nvPr/>
        </p:nvSpPr>
        <p:spPr>
          <a:xfrm rot="19151571" flipV="1">
            <a:off x="3231325" y="2592218"/>
            <a:ext cx="1692134" cy="1925893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961865"/>
              <a:gd name="connsiteY0" fmla="*/ 818527 h 1086651"/>
              <a:gd name="connsiteX1" fmla="*/ 1961865 w 1961865"/>
              <a:gd name="connsiteY1" fmla="*/ 0 h 1086651"/>
              <a:gd name="connsiteX0" fmla="*/ 0 w 2610374"/>
              <a:gd name="connsiteY0" fmla="*/ 818527 h 828770"/>
              <a:gd name="connsiteX1" fmla="*/ 1961865 w 2610374"/>
              <a:gd name="connsiteY1" fmla="*/ 0 h 828770"/>
              <a:gd name="connsiteX0" fmla="*/ 0 w 3036273"/>
              <a:gd name="connsiteY0" fmla="*/ 818527 h 826368"/>
              <a:gd name="connsiteX1" fmla="*/ 1961865 w 3036273"/>
              <a:gd name="connsiteY1" fmla="*/ 0 h 82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36273" h="826368">
                <a:moveTo>
                  <a:pt x="0" y="818527"/>
                </a:moveTo>
                <a:cubicBezTo>
                  <a:pt x="4569176" y="905999"/>
                  <a:pt x="2870404" y="237871"/>
                  <a:pt x="1961865" y="0"/>
                </a:cubicBezTo>
              </a:path>
            </a:pathLst>
          </a:custGeom>
          <a:noFill/>
          <a:ln w="57150" cap="rnd">
            <a:solidFill>
              <a:srgbClr val="2867A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Полілінія: фігура 24">
            <a:extLst>
              <a:ext uri="{FF2B5EF4-FFF2-40B4-BE49-F238E27FC236}">
                <a16:creationId xmlns:a16="http://schemas.microsoft.com/office/drawing/2014/main" id="{A56AFF1E-1EC3-44FD-AF48-463ED1595EFF}"/>
              </a:ext>
            </a:extLst>
          </p:cNvPr>
          <p:cNvSpPr/>
          <p:nvPr/>
        </p:nvSpPr>
        <p:spPr>
          <a:xfrm flipV="1">
            <a:off x="2803762" y="3543004"/>
            <a:ext cx="1956143" cy="668976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962150"/>
              <a:gd name="connsiteY0" fmla="*/ 1526155 h 1719498"/>
              <a:gd name="connsiteX1" fmla="*/ 1962150 w 1962150"/>
              <a:gd name="connsiteY1" fmla="*/ 0 h 1719498"/>
              <a:gd name="connsiteX0" fmla="*/ 0 w 1962150"/>
              <a:gd name="connsiteY0" fmla="*/ 1526155 h 1526155"/>
              <a:gd name="connsiteX1" fmla="*/ 1962150 w 1962150"/>
              <a:gd name="connsiteY1" fmla="*/ 0 h 1526155"/>
              <a:gd name="connsiteX0" fmla="*/ 0 w 1888368"/>
              <a:gd name="connsiteY0" fmla="*/ 1395742 h 1395742"/>
              <a:gd name="connsiteX1" fmla="*/ 1888368 w 1888368"/>
              <a:gd name="connsiteY1" fmla="*/ 0 h 1395742"/>
              <a:gd name="connsiteX0" fmla="*/ 0 w 1888368"/>
              <a:gd name="connsiteY0" fmla="*/ 1395742 h 1395742"/>
              <a:gd name="connsiteX1" fmla="*/ 1888368 w 1888368"/>
              <a:gd name="connsiteY1" fmla="*/ 0 h 139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68" h="1395742">
                <a:moveTo>
                  <a:pt x="0" y="1395742"/>
                </a:moveTo>
                <a:cubicBezTo>
                  <a:pt x="1362992" y="1097087"/>
                  <a:pt x="979881" y="133641"/>
                  <a:pt x="1888368" y="0"/>
                </a:cubicBezTo>
              </a:path>
            </a:pathLst>
          </a:custGeom>
          <a:noFill/>
          <a:ln w="57150" cap="rnd">
            <a:solidFill>
              <a:srgbClr val="2867A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Полілінія: фігура 25">
            <a:extLst>
              <a:ext uri="{FF2B5EF4-FFF2-40B4-BE49-F238E27FC236}">
                <a16:creationId xmlns:a16="http://schemas.microsoft.com/office/drawing/2014/main" id="{360362F1-C0A0-4C3A-B91C-C04782951CF6}"/>
              </a:ext>
            </a:extLst>
          </p:cNvPr>
          <p:cNvSpPr/>
          <p:nvPr/>
        </p:nvSpPr>
        <p:spPr>
          <a:xfrm flipV="1">
            <a:off x="2831409" y="3560602"/>
            <a:ext cx="1979972" cy="1088258"/>
          </a:xfrm>
          <a:custGeom>
            <a:avLst/>
            <a:gdLst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1003414"/>
              <a:gd name="connsiteX1" fmla="*/ 1289050 w 1962150"/>
              <a:gd name="connsiteY1" fmla="*/ 990600 h 1003414"/>
              <a:gd name="connsiteX2" fmla="*/ 1962150 w 1962150"/>
              <a:gd name="connsiteY2" fmla="*/ 0 h 1003414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031202"/>
              <a:gd name="connsiteX1" fmla="*/ 1289050 w 1962150"/>
              <a:gd name="connsiteY1" fmla="*/ 990600 h 1031202"/>
              <a:gd name="connsiteX2" fmla="*/ 1962150 w 1962150"/>
              <a:gd name="connsiteY2" fmla="*/ 0 h 1031202"/>
              <a:gd name="connsiteX0" fmla="*/ 0 w 1962150"/>
              <a:gd name="connsiteY0" fmla="*/ 635000 h 1167164"/>
              <a:gd name="connsiteX1" fmla="*/ 1289050 w 1962150"/>
              <a:gd name="connsiteY1" fmla="*/ 990600 h 1167164"/>
              <a:gd name="connsiteX2" fmla="*/ 1962150 w 1962150"/>
              <a:gd name="connsiteY2" fmla="*/ 0 h 1167164"/>
              <a:gd name="connsiteX0" fmla="*/ 0 w 1962150"/>
              <a:gd name="connsiteY0" fmla="*/ 635000 h 1039333"/>
              <a:gd name="connsiteX1" fmla="*/ 1289050 w 1962150"/>
              <a:gd name="connsiteY1" fmla="*/ 990600 h 1039333"/>
              <a:gd name="connsiteX2" fmla="*/ 1962150 w 1962150"/>
              <a:gd name="connsiteY2" fmla="*/ 0 h 1039333"/>
              <a:gd name="connsiteX0" fmla="*/ 0 w 1962150"/>
              <a:gd name="connsiteY0" fmla="*/ 635000 h 1011830"/>
              <a:gd name="connsiteX1" fmla="*/ 1272116 w 1962150"/>
              <a:gd name="connsiteY1" fmla="*/ 956733 h 1011830"/>
              <a:gd name="connsiteX2" fmla="*/ 1962150 w 1962150"/>
              <a:gd name="connsiteY2" fmla="*/ 0 h 1011830"/>
              <a:gd name="connsiteX0" fmla="*/ 0 w 1962150"/>
              <a:gd name="connsiteY0" fmla="*/ 635000 h 635000"/>
              <a:gd name="connsiteX1" fmla="*/ 1962150 w 1962150"/>
              <a:gd name="connsiteY1" fmla="*/ 0 h 635000"/>
              <a:gd name="connsiteX0" fmla="*/ 0 w 1962150"/>
              <a:gd name="connsiteY0" fmla="*/ 635000 h 902908"/>
              <a:gd name="connsiteX1" fmla="*/ 1962150 w 1962150"/>
              <a:gd name="connsiteY1" fmla="*/ 0 h 902908"/>
              <a:gd name="connsiteX0" fmla="*/ 0 w 1962150"/>
              <a:gd name="connsiteY0" fmla="*/ 635000 h 932473"/>
              <a:gd name="connsiteX1" fmla="*/ 1962150 w 1962150"/>
              <a:gd name="connsiteY1" fmla="*/ 0 h 932473"/>
              <a:gd name="connsiteX0" fmla="*/ 0 w 1962150"/>
              <a:gd name="connsiteY0" fmla="*/ 1526155 h 1719498"/>
              <a:gd name="connsiteX1" fmla="*/ 1962150 w 1962150"/>
              <a:gd name="connsiteY1" fmla="*/ 0 h 1719498"/>
              <a:gd name="connsiteX0" fmla="*/ 0 w 1962150"/>
              <a:gd name="connsiteY0" fmla="*/ 1526155 h 1526155"/>
              <a:gd name="connsiteX1" fmla="*/ 1962150 w 1962150"/>
              <a:gd name="connsiteY1" fmla="*/ 0 h 1526155"/>
              <a:gd name="connsiteX0" fmla="*/ 0 w 1888368"/>
              <a:gd name="connsiteY0" fmla="*/ 1395742 h 1395742"/>
              <a:gd name="connsiteX1" fmla="*/ 1888368 w 1888368"/>
              <a:gd name="connsiteY1" fmla="*/ 0 h 1395742"/>
              <a:gd name="connsiteX0" fmla="*/ 0 w 1888368"/>
              <a:gd name="connsiteY0" fmla="*/ 1395742 h 1395742"/>
              <a:gd name="connsiteX1" fmla="*/ 1888368 w 1888368"/>
              <a:gd name="connsiteY1" fmla="*/ 0 h 1395742"/>
              <a:gd name="connsiteX0" fmla="*/ 0 w 1888368"/>
              <a:gd name="connsiteY0" fmla="*/ 1395742 h 1395742"/>
              <a:gd name="connsiteX1" fmla="*/ 1888368 w 1888368"/>
              <a:gd name="connsiteY1" fmla="*/ 0 h 1395742"/>
              <a:gd name="connsiteX0" fmla="*/ 0 w 1888368"/>
              <a:gd name="connsiteY0" fmla="*/ 1430311 h 1430311"/>
              <a:gd name="connsiteX1" fmla="*/ 1888368 w 1888368"/>
              <a:gd name="connsiteY1" fmla="*/ 34569 h 1430311"/>
              <a:gd name="connsiteX0" fmla="*/ 0 w 1907984"/>
              <a:gd name="connsiteY0" fmla="*/ 1703108 h 1703108"/>
              <a:gd name="connsiteX1" fmla="*/ 1907984 w 1907984"/>
              <a:gd name="connsiteY1" fmla="*/ 0 h 1703108"/>
              <a:gd name="connsiteX0" fmla="*/ 0 w 1907984"/>
              <a:gd name="connsiteY0" fmla="*/ 2291037 h 2291037"/>
              <a:gd name="connsiteX1" fmla="*/ 1907984 w 1907984"/>
              <a:gd name="connsiteY1" fmla="*/ 587929 h 229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7984" h="2291037">
                <a:moveTo>
                  <a:pt x="0" y="2291037"/>
                </a:moveTo>
                <a:cubicBezTo>
                  <a:pt x="882402" y="264770"/>
                  <a:pt x="700354" y="-709273"/>
                  <a:pt x="1907984" y="587929"/>
                </a:cubicBezTo>
              </a:path>
            </a:pathLst>
          </a:custGeom>
          <a:noFill/>
          <a:ln w="57150" cap="rnd">
            <a:solidFill>
              <a:srgbClr val="2867A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C2C0B94-5CE4-460B-8007-FC5A64D082AE}"/>
              </a:ext>
            </a:extLst>
          </p:cNvPr>
          <p:cNvSpPr/>
          <p:nvPr/>
        </p:nvSpPr>
        <p:spPr>
          <a:xfrm>
            <a:off x="2645970" y="3354278"/>
            <a:ext cx="267929" cy="267929"/>
          </a:xfrm>
          <a:prstGeom prst="ellipse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C8BA00-7DE9-44A1-B8CD-8DF0C682629B}"/>
                  </a:ext>
                </a:extLst>
              </p:cNvPr>
              <p:cNvSpPr txBox="1"/>
              <p:nvPr/>
            </p:nvSpPr>
            <p:spPr>
              <a:xfrm>
                <a:off x="195193" y="3488870"/>
                <a:ext cx="567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C8BA00-7DE9-44A1-B8CD-8DF0C6826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93" y="3488870"/>
                <a:ext cx="56720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F37761-8D06-445D-8BD5-8D43F1D1B7E8}"/>
                  </a:ext>
                </a:extLst>
              </p:cNvPr>
              <p:cNvSpPr txBox="1"/>
              <p:nvPr/>
            </p:nvSpPr>
            <p:spPr>
              <a:xfrm>
                <a:off x="2522123" y="2551213"/>
                <a:ext cx="567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F37761-8D06-445D-8BD5-8D43F1D1B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23" y="2551213"/>
                <a:ext cx="56720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8C04BC-0B2C-4361-AF72-6E4676483BFC}"/>
                  </a:ext>
                </a:extLst>
              </p:cNvPr>
              <p:cNvSpPr txBox="1"/>
              <p:nvPr/>
            </p:nvSpPr>
            <p:spPr>
              <a:xfrm>
                <a:off x="4939513" y="3805577"/>
                <a:ext cx="567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8C04BC-0B2C-4361-AF72-6E4676483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513" y="3805577"/>
                <a:ext cx="56720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084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9957</TotalTime>
  <Words>960</Words>
  <Application>Microsoft Macintosh PowerPoint</Application>
  <PresentationFormat>Widescreen</PresentationFormat>
  <Paragraphs>233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Segoe Print</vt:lpstr>
      <vt:lpstr>Tahoma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Марко Мілевський</dc:creator>
  <cp:keywords/>
  <dc:description/>
  <cp:lastModifiedBy>Kulinich Bohdan</cp:lastModifiedBy>
  <cp:revision>473</cp:revision>
  <dcterms:created xsi:type="dcterms:W3CDTF">2019-04-30T11:06:10Z</dcterms:created>
  <dcterms:modified xsi:type="dcterms:W3CDTF">2024-06-17T19:03:18Z</dcterms:modified>
  <cp:category/>
</cp:coreProperties>
</file>