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12" r:id="rId3"/>
    <p:sldId id="287" r:id="rId4"/>
    <p:sldId id="322" r:id="rId5"/>
    <p:sldId id="325" r:id="rId6"/>
    <p:sldId id="326" r:id="rId7"/>
    <p:sldId id="327" r:id="rId8"/>
    <p:sldId id="323" r:id="rId9"/>
    <p:sldId id="317" r:id="rId10"/>
    <p:sldId id="314" r:id="rId11"/>
    <p:sldId id="318" r:id="rId12"/>
    <p:sldId id="331" r:id="rId13"/>
    <p:sldId id="309" r:id="rId14"/>
    <p:sldId id="328" r:id="rId15"/>
    <p:sldId id="330" r:id="rId16"/>
    <p:sldId id="320" r:id="rId17"/>
    <p:sldId id="261" r:id="rId18"/>
    <p:sldId id="262" r:id="rId19"/>
    <p:sldId id="263" r:id="rId20"/>
    <p:sldId id="304" r:id="rId21"/>
    <p:sldId id="303" r:id="rId22"/>
    <p:sldId id="333" r:id="rId23"/>
    <p:sldId id="283" r:id="rId24"/>
    <p:sldId id="285" r:id="rId2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5454"/>
    <a:srgbClr val="3C5A59"/>
    <a:srgbClr val="860300"/>
    <a:srgbClr val="906638"/>
    <a:srgbClr val="B1510F"/>
    <a:srgbClr val="696969"/>
    <a:srgbClr val="455B6F"/>
    <a:srgbClr val="2867A0"/>
    <a:srgbClr val="598584"/>
    <a:srgbClr val="604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5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6408DC55-ECC3-49D9-A449-9C961BA83448}"/>
    <pc:docChg chg="undo custSel addSld delSld modSld sldOrd">
      <pc:chgData name="Kulinich Bohdan" userId="48e65c9f34e137d0" providerId="LiveId" clId="{6408DC55-ECC3-49D9-A449-9C961BA83448}" dt="2019-10-03T20:19:51.982" v="3286" actId="20577"/>
      <pc:docMkLst>
        <pc:docMk/>
      </pc:docMkLst>
      <pc:sldChg chg="delSp modSp delAnim">
        <pc:chgData name="Kulinich Bohdan" userId="48e65c9f34e137d0" providerId="LiveId" clId="{6408DC55-ECC3-49D9-A449-9C961BA83448}" dt="2019-10-02T04:50:27.717" v="1793" actId="1076"/>
        <pc:sldMkLst>
          <pc:docMk/>
          <pc:sldMk cId="4214866131" sldId="261"/>
        </pc:sldMkLst>
        <pc:spChg chg="mod">
          <ac:chgData name="Kulinich Bohdan" userId="48e65c9f34e137d0" providerId="LiveId" clId="{6408DC55-ECC3-49D9-A449-9C961BA83448}" dt="2019-10-02T04:50:05.200" v="1791" actId="20577"/>
          <ac:spMkLst>
            <pc:docMk/>
            <pc:sldMk cId="4214866131" sldId="261"/>
            <ac:spMk id="7" creationId="{00000000-0000-0000-0000-000000000000}"/>
          </ac:spMkLst>
        </pc:spChg>
        <pc:spChg chg="mod">
          <ac:chgData name="Kulinich Bohdan" userId="48e65c9f34e137d0" providerId="LiveId" clId="{6408DC55-ECC3-49D9-A449-9C961BA83448}" dt="2019-10-02T04:50:27.717" v="1793" actId="1076"/>
          <ac:spMkLst>
            <pc:docMk/>
            <pc:sldMk cId="4214866131" sldId="261"/>
            <ac:spMk id="9" creationId="{00000000-0000-0000-0000-000000000000}"/>
          </ac:spMkLst>
        </pc:spChg>
        <pc:spChg chg="mod">
          <ac:chgData name="Kulinich Bohdan" userId="48e65c9f34e137d0" providerId="LiveId" clId="{6408DC55-ECC3-49D9-A449-9C961BA83448}" dt="2019-10-02T04:50:27.717" v="1793" actId="1076"/>
          <ac:spMkLst>
            <pc:docMk/>
            <pc:sldMk cId="4214866131" sldId="261"/>
            <ac:spMk id="10" creationId="{00000000-0000-0000-0000-000000000000}"/>
          </ac:spMkLst>
        </pc:spChg>
        <pc:spChg chg="del">
          <ac:chgData name="Kulinich Bohdan" userId="48e65c9f34e137d0" providerId="LiveId" clId="{6408DC55-ECC3-49D9-A449-9C961BA83448}" dt="2019-10-02T04:50:22.919" v="1792" actId="478"/>
          <ac:spMkLst>
            <pc:docMk/>
            <pc:sldMk cId="4214866131" sldId="261"/>
            <ac:spMk id="13" creationId="{00000000-0000-0000-0000-000000000000}"/>
          </ac:spMkLst>
        </pc:spChg>
      </pc:sldChg>
      <pc:sldChg chg="delSp modSp delAnim">
        <pc:chgData name="Kulinich Bohdan" userId="48e65c9f34e137d0" providerId="LiveId" clId="{6408DC55-ECC3-49D9-A449-9C961BA83448}" dt="2019-10-03T07:54:31.374" v="2053" actId="20577"/>
        <pc:sldMkLst>
          <pc:docMk/>
          <pc:sldMk cId="3788696724" sldId="262"/>
        </pc:sldMkLst>
        <pc:spChg chg="mod">
          <ac:chgData name="Kulinich Bohdan" userId="48e65c9f34e137d0" providerId="LiveId" clId="{6408DC55-ECC3-49D9-A449-9C961BA83448}" dt="2019-10-03T07:54:31.374" v="2053" actId="20577"/>
          <ac:spMkLst>
            <pc:docMk/>
            <pc:sldMk cId="3788696724" sldId="262"/>
            <ac:spMk id="7" creationId="{00000000-0000-0000-0000-000000000000}"/>
          </ac:spMkLst>
        </pc:spChg>
        <pc:spChg chg="del mod">
          <ac:chgData name="Kulinich Bohdan" userId="48e65c9f34e137d0" providerId="LiveId" clId="{6408DC55-ECC3-49D9-A449-9C961BA83448}" dt="2019-10-03T07:52:46.835" v="1921" actId="478"/>
          <ac:spMkLst>
            <pc:docMk/>
            <pc:sldMk cId="3788696724" sldId="262"/>
            <ac:spMk id="12" creationId="{00000000-0000-0000-0000-000000000000}"/>
          </ac:spMkLst>
        </pc:spChg>
      </pc:sldChg>
      <pc:sldChg chg="delSp modSp delAnim">
        <pc:chgData name="Kulinich Bohdan" userId="48e65c9f34e137d0" providerId="LiveId" clId="{6408DC55-ECC3-49D9-A449-9C961BA83448}" dt="2019-10-03T09:34:29.258" v="2321" actId="1076"/>
        <pc:sldMkLst>
          <pc:docMk/>
          <pc:sldMk cId="3950386982" sldId="263"/>
        </pc:sldMkLst>
        <pc:spChg chg="mod">
          <ac:chgData name="Kulinich Bohdan" userId="48e65c9f34e137d0" providerId="LiveId" clId="{6408DC55-ECC3-49D9-A449-9C961BA83448}" dt="2019-10-03T09:34:29.258" v="2321" actId="1076"/>
          <ac:spMkLst>
            <pc:docMk/>
            <pc:sldMk cId="3950386982" sldId="263"/>
            <ac:spMk id="7" creationId="{00000000-0000-0000-0000-000000000000}"/>
          </ac:spMkLst>
        </pc:spChg>
        <pc:spChg chg="del mod">
          <ac:chgData name="Kulinich Bohdan" userId="48e65c9f34e137d0" providerId="LiveId" clId="{6408DC55-ECC3-49D9-A449-9C961BA83448}" dt="2019-10-03T09:07:11.613" v="2056" actId="478"/>
          <ac:spMkLst>
            <pc:docMk/>
            <pc:sldMk cId="3950386982" sldId="263"/>
            <ac:spMk id="9" creationId="{00000000-0000-0000-0000-000000000000}"/>
          </ac:spMkLst>
        </pc:spChg>
        <pc:spChg chg="del">
          <ac:chgData name="Kulinich Bohdan" userId="48e65c9f34e137d0" providerId="LiveId" clId="{6408DC55-ECC3-49D9-A449-9C961BA83448}" dt="2019-10-03T09:07:10.597" v="2055" actId="478"/>
          <ac:spMkLst>
            <pc:docMk/>
            <pc:sldMk cId="3950386982" sldId="263"/>
            <ac:spMk id="10" creationId="{00000000-0000-0000-0000-000000000000}"/>
          </ac:spMkLst>
        </pc:spChg>
      </pc:sldChg>
      <pc:sldChg chg="del">
        <pc:chgData name="Kulinich Bohdan" userId="48e65c9f34e137d0" providerId="LiveId" clId="{6408DC55-ECC3-49D9-A449-9C961BA83448}" dt="2019-10-01T21:40:23.412" v="1462" actId="2696"/>
        <pc:sldMkLst>
          <pc:docMk/>
          <pc:sldMk cId="880671366" sldId="273"/>
        </pc:sldMkLst>
      </pc:sldChg>
      <pc:sldChg chg="addSp modSp del modAnim">
        <pc:chgData name="Kulinich Bohdan" userId="48e65c9f34e137d0" providerId="LiveId" clId="{6408DC55-ECC3-49D9-A449-9C961BA83448}" dt="2019-10-03T14:17:47.912" v="2624" actId="2696"/>
        <pc:sldMkLst>
          <pc:docMk/>
          <pc:sldMk cId="895084801" sldId="276"/>
        </pc:sldMkLst>
        <pc:spChg chg="mod">
          <ac:chgData name="Kulinich Bohdan" userId="48e65c9f34e137d0" providerId="LiveId" clId="{6408DC55-ECC3-49D9-A449-9C961BA83448}" dt="2019-10-02T04:00:15.273" v="1685" actId="14100"/>
          <ac:spMkLst>
            <pc:docMk/>
            <pc:sldMk cId="895084801" sldId="276"/>
            <ac:spMk id="7" creationId="{00000000-0000-0000-0000-000000000000}"/>
          </ac:spMkLst>
        </pc:spChg>
        <pc:spChg chg="mod">
          <ac:chgData name="Kulinich Bohdan" userId="48e65c9f34e137d0" providerId="LiveId" clId="{6408DC55-ECC3-49D9-A449-9C961BA83448}" dt="2019-10-02T04:00:08.005" v="1684" actId="14100"/>
          <ac:spMkLst>
            <pc:docMk/>
            <pc:sldMk cId="895084801" sldId="276"/>
            <ac:spMk id="8" creationId="{00000000-0000-0000-0000-000000000000}"/>
          </ac:spMkLst>
        </pc:spChg>
        <pc:spChg chg="mod">
          <ac:chgData name="Kulinich Bohdan" userId="48e65c9f34e137d0" providerId="LiveId" clId="{6408DC55-ECC3-49D9-A449-9C961BA83448}" dt="2019-10-02T03:59:53.402" v="1681" actId="20577"/>
          <ac:spMkLst>
            <pc:docMk/>
            <pc:sldMk cId="895084801" sldId="276"/>
            <ac:spMk id="9" creationId="{00000000-0000-0000-0000-000000000000}"/>
          </ac:spMkLst>
        </pc:spChg>
        <pc:spChg chg="add mod">
          <ac:chgData name="Kulinich Bohdan" userId="48e65c9f34e137d0" providerId="LiveId" clId="{6408DC55-ECC3-49D9-A449-9C961BA83448}" dt="2019-10-02T03:59:27.940" v="1675" actId="14100"/>
          <ac:spMkLst>
            <pc:docMk/>
            <pc:sldMk cId="895084801" sldId="276"/>
            <ac:spMk id="11" creationId="{1A2EC906-0744-4AE2-AB25-50AC25B44580}"/>
          </ac:spMkLst>
        </pc:spChg>
        <pc:spChg chg="mod">
          <ac:chgData name="Kulinich Bohdan" userId="48e65c9f34e137d0" providerId="LiveId" clId="{6408DC55-ECC3-49D9-A449-9C961BA83448}" dt="2019-10-02T04:00:04.136" v="1683" actId="14100"/>
          <ac:spMkLst>
            <pc:docMk/>
            <pc:sldMk cId="895084801" sldId="276"/>
            <ac:spMk id="24" creationId="{00000000-0000-0000-0000-000000000000}"/>
          </ac:spMkLst>
        </pc:spChg>
        <pc:picChg chg="mod">
          <ac:chgData name="Kulinich Bohdan" userId="48e65c9f34e137d0" providerId="LiveId" clId="{6408DC55-ECC3-49D9-A449-9C961BA83448}" dt="2019-10-02T03:58:58.056" v="1669" actId="14100"/>
          <ac:picMkLst>
            <pc:docMk/>
            <pc:sldMk cId="895084801" sldId="276"/>
            <ac:picMk id="23" creationId="{00000000-0000-0000-0000-000000000000}"/>
          </ac:picMkLst>
        </pc:picChg>
      </pc:sldChg>
      <pc:sldChg chg="modSp del ord">
        <pc:chgData name="Kulinich Bohdan" userId="48e65c9f34e137d0" providerId="LiveId" clId="{6408DC55-ECC3-49D9-A449-9C961BA83448}" dt="2019-10-03T18:35:29.714" v="2912" actId="2696"/>
        <pc:sldMkLst>
          <pc:docMk/>
          <pc:sldMk cId="651625149" sldId="283"/>
        </pc:sldMkLst>
        <pc:spChg chg="mod">
          <ac:chgData name="Kulinich Bohdan" userId="48e65c9f34e137d0" providerId="LiveId" clId="{6408DC55-ECC3-49D9-A449-9C961BA83448}" dt="2019-10-03T17:15:07.819" v="2688" actId="20577"/>
          <ac:spMkLst>
            <pc:docMk/>
            <pc:sldMk cId="651625149" sldId="283"/>
            <ac:spMk id="7" creationId="{00000000-0000-0000-0000-000000000000}"/>
          </ac:spMkLst>
        </pc:spChg>
        <pc:spChg chg="mod">
          <ac:chgData name="Kulinich Bohdan" userId="48e65c9f34e137d0" providerId="LiveId" clId="{6408DC55-ECC3-49D9-A449-9C961BA83448}" dt="2019-10-03T17:17:43.264" v="2761" actId="20577"/>
          <ac:spMkLst>
            <pc:docMk/>
            <pc:sldMk cId="651625149" sldId="283"/>
            <ac:spMk id="35" creationId="{00000000-0000-0000-0000-000000000000}"/>
          </ac:spMkLst>
        </pc:spChg>
        <pc:spChg chg="mod">
          <ac:chgData name="Kulinich Bohdan" userId="48e65c9f34e137d0" providerId="LiveId" clId="{6408DC55-ECC3-49D9-A449-9C961BA83448}" dt="2019-10-03T17:12:11.762" v="2626" actId="20577"/>
          <ac:spMkLst>
            <pc:docMk/>
            <pc:sldMk cId="651625149" sldId="283"/>
            <ac:spMk id="54" creationId="{00000000-0000-0000-0000-000000000000}"/>
          </ac:spMkLst>
        </pc:spChg>
        <pc:spChg chg="mod">
          <ac:chgData name="Kulinich Bohdan" userId="48e65c9f34e137d0" providerId="LiveId" clId="{6408DC55-ECC3-49D9-A449-9C961BA83448}" dt="2019-10-03T17:12:08.266" v="2625" actId="20577"/>
          <ac:spMkLst>
            <pc:docMk/>
            <pc:sldMk cId="651625149" sldId="283"/>
            <ac:spMk id="55" creationId="{00000000-0000-0000-0000-000000000000}"/>
          </ac:spMkLst>
        </pc:spChg>
        <pc:spChg chg="mod">
          <ac:chgData name="Kulinich Bohdan" userId="48e65c9f34e137d0" providerId="LiveId" clId="{6408DC55-ECC3-49D9-A449-9C961BA83448}" dt="2019-10-03T17:12:14.839" v="2627" actId="20577"/>
          <ac:spMkLst>
            <pc:docMk/>
            <pc:sldMk cId="651625149" sldId="283"/>
            <ac:spMk id="57" creationId="{00000000-0000-0000-0000-000000000000}"/>
          </ac:spMkLst>
        </pc:spChg>
      </pc:sldChg>
      <pc:sldChg chg="modSp">
        <pc:chgData name="Kulinich Bohdan" userId="48e65c9f34e137d0" providerId="LiveId" clId="{6408DC55-ECC3-49D9-A449-9C961BA83448}" dt="2019-10-03T20:19:51.982" v="3286" actId="20577"/>
        <pc:sldMkLst>
          <pc:docMk/>
          <pc:sldMk cId="4006822545" sldId="285"/>
        </pc:sldMkLst>
        <pc:graphicFrameChg chg="modGraphic">
          <ac:chgData name="Kulinich Bohdan" userId="48e65c9f34e137d0" providerId="LiveId" clId="{6408DC55-ECC3-49D9-A449-9C961BA83448}" dt="2019-10-03T20:19:31.457" v="3277" actId="20577"/>
          <ac:graphicFrameMkLst>
            <pc:docMk/>
            <pc:sldMk cId="4006822545" sldId="285"/>
            <ac:graphicFrameMk id="4" creationId="{00000000-0000-0000-0000-000000000000}"/>
          </ac:graphicFrameMkLst>
        </pc:graphicFrameChg>
        <pc:graphicFrameChg chg="mod modGraphic">
          <ac:chgData name="Kulinich Bohdan" userId="48e65c9f34e137d0" providerId="LiveId" clId="{6408DC55-ECC3-49D9-A449-9C961BA83448}" dt="2019-10-03T20:19:38.359" v="3278"/>
          <ac:graphicFrameMkLst>
            <pc:docMk/>
            <pc:sldMk cId="4006822545" sldId="285"/>
            <ac:graphicFrameMk id="28" creationId="{00000000-0000-0000-0000-000000000000}"/>
          </ac:graphicFrameMkLst>
        </pc:graphicFrameChg>
        <pc:graphicFrameChg chg="mod modGraphic">
          <ac:chgData name="Kulinich Bohdan" userId="48e65c9f34e137d0" providerId="LiveId" clId="{6408DC55-ECC3-49D9-A449-9C961BA83448}" dt="2019-10-03T20:19:51.982" v="3286" actId="20577"/>
          <ac:graphicFrameMkLst>
            <pc:docMk/>
            <pc:sldMk cId="4006822545" sldId="285"/>
            <ac:graphicFrameMk id="29" creationId="{00000000-0000-0000-0000-000000000000}"/>
          </ac:graphicFrameMkLst>
        </pc:graphicFrameChg>
        <pc:graphicFrameChg chg="mod modGraphic">
          <ac:chgData name="Kulinich Bohdan" userId="48e65c9f34e137d0" providerId="LiveId" clId="{6408DC55-ECC3-49D9-A449-9C961BA83448}" dt="2019-10-03T20:19:49.548" v="3284" actId="20577"/>
          <ac:graphicFrameMkLst>
            <pc:docMk/>
            <pc:sldMk cId="4006822545" sldId="285"/>
            <ac:graphicFrameMk id="30" creationId="{00000000-0000-0000-0000-000000000000}"/>
          </ac:graphicFrameMkLst>
        </pc:graphicFrameChg>
      </pc:sldChg>
      <pc:sldChg chg="addSp delSp modSp delAnim modAnim">
        <pc:chgData name="Kulinich Bohdan" userId="48e65c9f34e137d0" providerId="LiveId" clId="{6408DC55-ECC3-49D9-A449-9C961BA83448}" dt="2019-09-27T16:26:52.097" v="418" actId="1076"/>
        <pc:sldMkLst>
          <pc:docMk/>
          <pc:sldMk cId="4256551153" sldId="287"/>
        </pc:sldMkLst>
        <pc:spChg chg="mod">
          <ac:chgData name="Kulinich Bohdan" userId="48e65c9f34e137d0" providerId="LiveId" clId="{6408DC55-ECC3-49D9-A449-9C961BA83448}" dt="2019-09-26T16:34:43.747" v="78" actId="20577"/>
          <ac:spMkLst>
            <pc:docMk/>
            <pc:sldMk cId="4256551153" sldId="287"/>
            <ac:spMk id="4" creationId="{00000000-0000-0000-0000-000000000000}"/>
          </ac:spMkLst>
        </pc:spChg>
        <pc:spChg chg="add mod">
          <ac:chgData name="Kulinich Bohdan" userId="48e65c9f34e137d0" providerId="LiveId" clId="{6408DC55-ECC3-49D9-A449-9C961BA83448}" dt="2019-09-27T16:16:48.305" v="297" actId="1076"/>
          <ac:spMkLst>
            <pc:docMk/>
            <pc:sldMk cId="4256551153" sldId="287"/>
            <ac:spMk id="10" creationId="{95053B4A-4F4C-40E4-936D-69838EDDB4BE}"/>
          </ac:spMkLst>
        </pc:spChg>
        <pc:spChg chg="add mod">
          <ac:chgData name="Kulinich Bohdan" userId="48e65c9f34e137d0" providerId="LiveId" clId="{6408DC55-ECC3-49D9-A449-9C961BA83448}" dt="2019-09-27T16:16:48.305" v="297" actId="1076"/>
          <ac:spMkLst>
            <pc:docMk/>
            <pc:sldMk cId="4256551153" sldId="287"/>
            <ac:spMk id="11" creationId="{C11C05EB-97EC-4287-8A59-788586017CDF}"/>
          </ac:spMkLst>
        </pc:spChg>
        <pc:spChg chg="add mod">
          <ac:chgData name="Kulinich Bohdan" userId="48e65c9f34e137d0" providerId="LiveId" clId="{6408DC55-ECC3-49D9-A449-9C961BA83448}" dt="2019-09-27T16:14:57.199" v="294" actId="1076"/>
          <ac:spMkLst>
            <pc:docMk/>
            <pc:sldMk cId="4256551153" sldId="287"/>
            <ac:spMk id="12" creationId="{68B53E84-A65B-46B3-A273-D5A649BC2EB3}"/>
          </ac:spMkLst>
        </pc:spChg>
        <pc:spChg chg="add mod">
          <ac:chgData name="Kulinich Bohdan" userId="48e65c9f34e137d0" providerId="LiveId" clId="{6408DC55-ECC3-49D9-A449-9C961BA83448}" dt="2019-09-26T18:38:20.308" v="95" actId="20577"/>
          <ac:spMkLst>
            <pc:docMk/>
            <pc:sldMk cId="4256551153" sldId="287"/>
            <ac:spMk id="13" creationId="{3754E691-2B6E-4239-B59F-E0F08F0FD405}"/>
          </ac:spMkLst>
        </pc:spChg>
        <pc:spChg chg="add mod">
          <ac:chgData name="Kulinich Bohdan" userId="48e65c9f34e137d0" providerId="LiveId" clId="{6408DC55-ECC3-49D9-A449-9C961BA83448}" dt="2019-09-26T18:39:49.427" v="114" actId="1076"/>
          <ac:spMkLst>
            <pc:docMk/>
            <pc:sldMk cId="4256551153" sldId="287"/>
            <ac:spMk id="14" creationId="{85BC9D69-EF51-4FB4-A683-489BC69B041D}"/>
          </ac:spMkLst>
        </pc:spChg>
        <pc:spChg chg="add mod">
          <ac:chgData name="Kulinich Bohdan" userId="48e65c9f34e137d0" providerId="LiveId" clId="{6408DC55-ECC3-49D9-A449-9C961BA83448}" dt="2019-09-27T16:15:07.781" v="295" actId="1076"/>
          <ac:spMkLst>
            <pc:docMk/>
            <pc:sldMk cId="4256551153" sldId="287"/>
            <ac:spMk id="15" creationId="{1C54152B-8EB0-4C93-9C53-DA4538356F3E}"/>
          </ac:spMkLst>
        </pc:spChg>
        <pc:spChg chg="add mod">
          <ac:chgData name="Kulinich Bohdan" userId="48e65c9f34e137d0" providerId="LiveId" clId="{6408DC55-ECC3-49D9-A449-9C961BA83448}" dt="2019-09-27T16:15:07.781" v="295" actId="1076"/>
          <ac:spMkLst>
            <pc:docMk/>
            <pc:sldMk cId="4256551153" sldId="287"/>
            <ac:spMk id="16" creationId="{8153751B-83B5-40E2-9210-415ECFA485F2}"/>
          </ac:spMkLst>
        </pc:spChg>
        <pc:spChg chg="add mod">
          <ac:chgData name="Kulinich Bohdan" userId="48e65c9f34e137d0" providerId="LiveId" clId="{6408DC55-ECC3-49D9-A449-9C961BA83448}" dt="2019-09-26T18:43:51.333" v="202" actId="14100"/>
          <ac:spMkLst>
            <pc:docMk/>
            <pc:sldMk cId="4256551153" sldId="287"/>
            <ac:spMk id="17" creationId="{1AFA9BD3-F262-4BD0-8222-968889ECFD16}"/>
          </ac:spMkLst>
        </pc:spChg>
        <pc:spChg chg="add mod">
          <ac:chgData name="Kulinich Bohdan" userId="48e65c9f34e137d0" providerId="LiveId" clId="{6408DC55-ECC3-49D9-A449-9C961BA83448}" dt="2019-09-26T18:43:47.871" v="201" actId="14100"/>
          <ac:spMkLst>
            <pc:docMk/>
            <pc:sldMk cId="4256551153" sldId="287"/>
            <ac:spMk id="18" creationId="{3D994379-22D7-45B4-BA56-5FE5F03DE00F}"/>
          </ac:spMkLst>
        </pc:spChg>
        <pc:spChg chg="add mod">
          <ac:chgData name="Kulinich Bohdan" userId="48e65c9f34e137d0" providerId="LiveId" clId="{6408DC55-ECC3-49D9-A449-9C961BA83448}" dt="2019-09-27T16:17:51.564" v="313" actId="20577"/>
          <ac:spMkLst>
            <pc:docMk/>
            <pc:sldMk cId="4256551153" sldId="287"/>
            <ac:spMk id="19" creationId="{274A8ACA-BE38-4DDE-B7C8-7E355784D092}"/>
          </ac:spMkLst>
        </pc:spChg>
        <pc:spChg chg="add mod">
          <ac:chgData name="Kulinich Bohdan" userId="48e65c9f34e137d0" providerId="LiveId" clId="{6408DC55-ECC3-49D9-A449-9C961BA83448}" dt="2019-09-27T16:18:13.091" v="320" actId="20577"/>
          <ac:spMkLst>
            <pc:docMk/>
            <pc:sldMk cId="4256551153" sldId="287"/>
            <ac:spMk id="20" creationId="{E1DAE339-DB79-466A-B797-944AB949186E}"/>
          </ac:spMkLst>
        </pc:spChg>
        <pc:spChg chg="del">
          <ac:chgData name="Kulinich Bohdan" userId="48e65c9f34e137d0" providerId="LiveId" clId="{6408DC55-ECC3-49D9-A449-9C961BA83448}" dt="2019-09-26T16:33:28.035" v="41" actId="478"/>
          <ac:spMkLst>
            <pc:docMk/>
            <pc:sldMk cId="4256551153" sldId="287"/>
            <ac:spMk id="21" creationId="{00000000-0000-0000-0000-000000000000}"/>
          </ac:spMkLst>
        </pc:spChg>
        <pc:spChg chg="add mod">
          <ac:chgData name="Kulinich Bohdan" userId="48e65c9f34e137d0" providerId="LiveId" clId="{6408DC55-ECC3-49D9-A449-9C961BA83448}" dt="2019-09-27T16:17:38.373" v="310" actId="20577"/>
          <ac:spMkLst>
            <pc:docMk/>
            <pc:sldMk cId="4256551153" sldId="287"/>
            <ac:spMk id="21" creationId="{7A4B340A-59D4-40E2-A5B7-F015C54A5E7E}"/>
          </ac:spMkLst>
        </pc:spChg>
        <pc:spChg chg="del">
          <ac:chgData name="Kulinich Bohdan" userId="48e65c9f34e137d0" providerId="LiveId" clId="{6408DC55-ECC3-49D9-A449-9C961BA83448}" dt="2019-09-26T16:33:26.869" v="40" actId="478"/>
          <ac:spMkLst>
            <pc:docMk/>
            <pc:sldMk cId="4256551153" sldId="287"/>
            <ac:spMk id="22" creationId="{00000000-0000-0000-0000-000000000000}"/>
          </ac:spMkLst>
        </pc:spChg>
        <pc:spChg chg="add mod">
          <ac:chgData name="Kulinich Bohdan" userId="48e65c9f34e137d0" providerId="LiveId" clId="{6408DC55-ECC3-49D9-A449-9C961BA83448}" dt="2019-09-27T16:24:08.569" v="370" actId="14100"/>
          <ac:spMkLst>
            <pc:docMk/>
            <pc:sldMk cId="4256551153" sldId="287"/>
            <ac:spMk id="22" creationId="{9F7622FA-00CE-46D3-8F23-D6A7C303635C}"/>
          </ac:spMkLst>
        </pc:spChg>
        <pc:spChg chg="del">
          <ac:chgData name="Kulinich Bohdan" userId="48e65c9f34e137d0" providerId="LiveId" clId="{6408DC55-ECC3-49D9-A449-9C961BA83448}" dt="2019-09-26T16:33:25.795" v="39" actId="478"/>
          <ac:spMkLst>
            <pc:docMk/>
            <pc:sldMk cId="4256551153" sldId="287"/>
            <ac:spMk id="23" creationId="{00000000-0000-0000-0000-000000000000}"/>
          </ac:spMkLst>
        </pc:spChg>
        <pc:spChg chg="add mod">
          <ac:chgData name="Kulinich Bohdan" userId="48e65c9f34e137d0" providerId="LiveId" clId="{6408DC55-ECC3-49D9-A449-9C961BA83448}" dt="2019-09-27T16:26:33.483" v="416" actId="1076"/>
          <ac:spMkLst>
            <pc:docMk/>
            <pc:sldMk cId="4256551153" sldId="287"/>
            <ac:spMk id="23" creationId="{4A5478C4-6DA6-4815-B745-E33C3115D459}"/>
          </ac:spMkLst>
        </pc:spChg>
        <pc:spChg chg="add mod">
          <ac:chgData name="Kulinich Bohdan" userId="48e65c9f34e137d0" providerId="LiveId" clId="{6408DC55-ECC3-49D9-A449-9C961BA83448}" dt="2019-09-27T16:26:52.097" v="418" actId="1076"/>
          <ac:spMkLst>
            <pc:docMk/>
            <pc:sldMk cId="4256551153" sldId="287"/>
            <ac:spMk id="24" creationId="{72EC11E2-66D6-43C5-B242-7E8D283666AF}"/>
          </ac:spMkLst>
        </pc:spChg>
        <pc:spChg chg="del">
          <ac:chgData name="Kulinich Bohdan" userId="48e65c9f34e137d0" providerId="LiveId" clId="{6408DC55-ECC3-49D9-A449-9C961BA83448}" dt="2019-09-26T16:33:23.616" v="37" actId="478"/>
          <ac:spMkLst>
            <pc:docMk/>
            <pc:sldMk cId="4256551153" sldId="287"/>
            <ac:spMk id="27" creationId="{00000000-0000-0000-0000-000000000000}"/>
          </ac:spMkLst>
        </pc:spChg>
        <pc:spChg chg="del">
          <ac:chgData name="Kulinich Bohdan" userId="48e65c9f34e137d0" providerId="LiveId" clId="{6408DC55-ECC3-49D9-A449-9C961BA83448}" dt="2019-09-26T16:33:18.710" v="33" actId="478"/>
          <ac:spMkLst>
            <pc:docMk/>
            <pc:sldMk cId="4256551153" sldId="287"/>
            <ac:spMk id="32" creationId="{00000000-0000-0000-0000-000000000000}"/>
          </ac:spMkLst>
        </pc:spChg>
        <pc:spChg chg="del">
          <ac:chgData name="Kulinich Bohdan" userId="48e65c9f34e137d0" providerId="LiveId" clId="{6408DC55-ECC3-49D9-A449-9C961BA83448}" dt="2019-09-26T16:33:22.100" v="36" actId="478"/>
          <ac:spMkLst>
            <pc:docMk/>
            <pc:sldMk cId="4256551153" sldId="287"/>
            <ac:spMk id="37" creationId="{00000000-0000-0000-0000-000000000000}"/>
          </ac:spMkLst>
        </pc:spChg>
        <pc:picChg chg="del">
          <ac:chgData name="Kulinich Bohdan" userId="48e65c9f34e137d0" providerId="LiveId" clId="{6408DC55-ECC3-49D9-A449-9C961BA83448}" dt="2019-09-26T16:33:19.880" v="34" actId="478"/>
          <ac:picMkLst>
            <pc:docMk/>
            <pc:sldMk cId="4256551153" sldId="287"/>
            <ac:picMk id="5" creationId="{00000000-0000-0000-0000-000000000000}"/>
          </ac:picMkLst>
        </pc:picChg>
        <pc:cxnChg chg="del">
          <ac:chgData name="Kulinich Bohdan" userId="48e65c9f34e137d0" providerId="LiveId" clId="{6408DC55-ECC3-49D9-A449-9C961BA83448}" dt="2019-09-26T16:33:24.881" v="38" actId="478"/>
          <ac:cxnSpMkLst>
            <pc:docMk/>
            <pc:sldMk cId="4256551153" sldId="287"/>
            <ac:cxnSpMk id="6" creationId="{00000000-0000-0000-0000-000000000000}"/>
          </ac:cxnSpMkLst>
        </pc:cxnChg>
        <pc:cxnChg chg="del">
          <ac:chgData name="Kulinich Bohdan" userId="48e65c9f34e137d0" providerId="LiveId" clId="{6408DC55-ECC3-49D9-A449-9C961BA83448}" dt="2019-09-26T16:33:20.894" v="35" actId="478"/>
          <ac:cxnSpMkLst>
            <pc:docMk/>
            <pc:sldMk cId="4256551153" sldId="287"/>
            <ac:cxnSpMk id="34" creationId="{00000000-0000-0000-0000-000000000000}"/>
          </ac:cxnSpMkLst>
        </pc:cxnChg>
      </pc:sldChg>
      <pc:sldChg chg="del">
        <pc:chgData name="Kulinich Bohdan" userId="48e65c9f34e137d0" providerId="LiveId" clId="{6408DC55-ECC3-49D9-A449-9C961BA83448}" dt="2019-10-03T14:15:57.962" v="2621" actId="2696"/>
        <pc:sldMkLst>
          <pc:docMk/>
          <pc:sldMk cId="2747872797" sldId="303"/>
        </pc:sldMkLst>
      </pc:sldChg>
      <pc:sldChg chg="delSp modSp delAnim">
        <pc:chgData name="Kulinich Bohdan" userId="48e65c9f34e137d0" providerId="LiveId" clId="{6408DC55-ECC3-49D9-A449-9C961BA83448}" dt="2019-10-03T14:01:08.883" v="2620" actId="1076"/>
        <pc:sldMkLst>
          <pc:docMk/>
          <pc:sldMk cId="3718271295" sldId="304"/>
        </pc:sldMkLst>
        <pc:spChg chg="mod">
          <ac:chgData name="Kulinich Bohdan" userId="48e65c9f34e137d0" providerId="LiveId" clId="{6408DC55-ECC3-49D9-A449-9C961BA83448}" dt="2019-10-03T14:01:08.883" v="2620" actId="1076"/>
          <ac:spMkLst>
            <pc:docMk/>
            <pc:sldMk cId="3718271295" sldId="304"/>
            <ac:spMk id="7" creationId="{00000000-0000-0000-0000-000000000000}"/>
          </ac:spMkLst>
        </pc:spChg>
        <pc:spChg chg="del">
          <ac:chgData name="Kulinich Bohdan" userId="48e65c9f34e137d0" providerId="LiveId" clId="{6408DC55-ECC3-49D9-A449-9C961BA83448}" dt="2019-10-03T13:58:10.923" v="2353" actId="478"/>
          <ac:spMkLst>
            <pc:docMk/>
            <pc:sldMk cId="3718271295" sldId="304"/>
            <ac:spMk id="8" creationId="{00000000-0000-0000-0000-000000000000}"/>
          </ac:spMkLst>
        </pc:spChg>
        <pc:spChg chg="del">
          <ac:chgData name="Kulinich Bohdan" userId="48e65c9f34e137d0" providerId="LiveId" clId="{6408DC55-ECC3-49D9-A449-9C961BA83448}" dt="2019-10-03T13:58:11.679" v="2354" actId="478"/>
          <ac:spMkLst>
            <pc:docMk/>
            <pc:sldMk cId="3718271295" sldId="304"/>
            <ac:spMk id="9" creationId="{00000000-0000-0000-0000-000000000000}"/>
          </ac:spMkLst>
        </pc:spChg>
      </pc:sldChg>
      <pc:sldChg chg="del">
        <pc:chgData name="Kulinich Bohdan" userId="48e65c9f34e137d0" providerId="LiveId" clId="{6408DC55-ECC3-49D9-A449-9C961BA83448}" dt="2019-10-03T14:16:00.107" v="2622" actId="2696"/>
        <pc:sldMkLst>
          <pc:docMk/>
          <pc:sldMk cId="2523760687" sldId="305"/>
        </pc:sldMkLst>
      </pc:sldChg>
      <pc:sldChg chg="addSp modSp modAnim">
        <pc:chgData name="Kulinich Bohdan" userId="48e65c9f34e137d0" providerId="LiveId" clId="{6408DC55-ECC3-49D9-A449-9C961BA83448}" dt="2019-10-03T18:17:19.593" v="2909" actId="207"/>
        <pc:sldMkLst>
          <pc:docMk/>
          <pc:sldMk cId="105372732" sldId="309"/>
        </pc:sldMkLst>
        <pc:spChg chg="add mod">
          <ac:chgData name="Kulinich Bohdan" userId="48e65c9f34e137d0" providerId="LiveId" clId="{6408DC55-ECC3-49D9-A449-9C961BA83448}" dt="2019-10-03T18:17:19.593" v="2909" actId="207"/>
          <ac:spMkLst>
            <pc:docMk/>
            <pc:sldMk cId="105372732" sldId="309"/>
            <ac:spMk id="5" creationId="{B12DF0F0-5AB1-40AE-8448-5929B188A0B0}"/>
          </ac:spMkLst>
        </pc:spChg>
        <pc:spChg chg="add mod">
          <ac:chgData name="Kulinich Bohdan" userId="48e65c9f34e137d0" providerId="LiveId" clId="{6408DC55-ECC3-49D9-A449-9C961BA83448}" dt="2019-10-03T18:17:15.962" v="2908" actId="207"/>
          <ac:spMkLst>
            <pc:docMk/>
            <pc:sldMk cId="105372732" sldId="309"/>
            <ac:spMk id="6" creationId="{88CFD3B4-6753-4289-91E0-6901CF601642}"/>
          </ac:spMkLst>
        </pc:spChg>
        <pc:spChg chg="add mod">
          <ac:chgData name="Kulinich Bohdan" userId="48e65c9f34e137d0" providerId="LiveId" clId="{6408DC55-ECC3-49D9-A449-9C961BA83448}" dt="2019-10-01T20:57:37.714" v="1298" actId="1076"/>
          <ac:spMkLst>
            <pc:docMk/>
            <pc:sldMk cId="105372732" sldId="309"/>
            <ac:spMk id="8" creationId="{0E98DAC1-322B-44FD-BAF6-E953F0DC3D0E}"/>
          </ac:spMkLst>
        </pc:spChg>
        <pc:picChg chg="add mod">
          <ac:chgData name="Kulinich Bohdan" userId="48e65c9f34e137d0" providerId="LiveId" clId="{6408DC55-ECC3-49D9-A449-9C961BA83448}" dt="2019-10-01T20:57:37.714" v="1298" actId="1076"/>
          <ac:picMkLst>
            <pc:docMk/>
            <pc:sldMk cId="105372732" sldId="309"/>
            <ac:picMk id="7" creationId="{F17CD703-B4DD-4ED5-8079-C29873EE01DD}"/>
          </ac:picMkLst>
        </pc:picChg>
      </pc:sldChg>
      <pc:sldChg chg="del">
        <pc:chgData name="Kulinich Bohdan" userId="48e65c9f34e137d0" providerId="LiveId" clId="{6408DC55-ECC3-49D9-A449-9C961BA83448}" dt="2019-10-01T21:40:20.134" v="1461" actId="2696"/>
        <pc:sldMkLst>
          <pc:docMk/>
          <pc:sldMk cId="2021554697" sldId="311"/>
        </pc:sldMkLst>
      </pc:sldChg>
      <pc:sldChg chg="addSp delSp modSp addAnim delAnim modAnim">
        <pc:chgData name="Kulinich Bohdan" userId="48e65c9f34e137d0" providerId="LiveId" clId="{6408DC55-ECC3-49D9-A449-9C961BA83448}" dt="2019-09-29T17:54:23.378" v="527" actId="14100"/>
        <pc:sldMkLst>
          <pc:docMk/>
          <pc:sldMk cId="2385217454" sldId="315"/>
        </pc:sldMkLst>
        <pc:spChg chg="mod">
          <ac:chgData name="Kulinich Bohdan" userId="48e65c9f34e137d0" providerId="LiveId" clId="{6408DC55-ECC3-49D9-A449-9C961BA83448}" dt="2019-09-29T17:50:40.209" v="493" actId="1076"/>
          <ac:spMkLst>
            <pc:docMk/>
            <pc:sldMk cId="2385217454" sldId="315"/>
            <ac:spMk id="11" creationId="{8918E6E3-9553-4C4A-9E57-B18EA877BBC9}"/>
          </ac:spMkLst>
        </pc:spChg>
        <pc:spChg chg="mod">
          <ac:chgData name="Kulinich Bohdan" userId="48e65c9f34e137d0" providerId="LiveId" clId="{6408DC55-ECC3-49D9-A449-9C961BA83448}" dt="2019-09-29T17:50:40.209" v="493" actId="1076"/>
          <ac:spMkLst>
            <pc:docMk/>
            <pc:sldMk cId="2385217454" sldId="315"/>
            <ac:spMk id="13" creationId="{1EEAB063-2E3B-43BE-ABCC-BA55F7EF6FC9}"/>
          </ac:spMkLst>
        </pc:spChg>
        <pc:spChg chg="mod">
          <ac:chgData name="Kulinich Bohdan" userId="48e65c9f34e137d0" providerId="LiveId" clId="{6408DC55-ECC3-49D9-A449-9C961BA83448}" dt="2019-09-29T17:50:40.209" v="493" actId="1076"/>
          <ac:spMkLst>
            <pc:docMk/>
            <pc:sldMk cId="2385217454" sldId="315"/>
            <ac:spMk id="14" creationId="{3C5A5C69-4D6C-4213-9321-19D0FA4FA1EC}"/>
          </ac:spMkLst>
        </pc:spChg>
        <pc:spChg chg="add del mod">
          <ac:chgData name="Kulinich Bohdan" userId="48e65c9f34e137d0" providerId="LiveId" clId="{6408DC55-ECC3-49D9-A449-9C961BA83448}" dt="2019-09-29T17:50:22.664" v="492" actId="1076"/>
          <ac:spMkLst>
            <pc:docMk/>
            <pc:sldMk cId="2385217454" sldId="315"/>
            <ac:spMk id="15" creationId="{EDD46222-E72F-415D-8CCF-0C7DEBEAF111}"/>
          </ac:spMkLst>
        </pc:spChg>
        <pc:spChg chg="add mod">
          <ac:chgData name="Kulinich Bohdan" userId="48e65c9f34e137d0" providerId="LiveId" clId="{6408DC55-ECC3-49D9-A449-9C961BA83448}" dt="2019-09-29T17:50:40.209" v="493" actId="1076"/>
          <ac:spMkLst>
            <pc:docMk/>
            <pc:sldMk cId="2385217454" sldId="315"/>
            <ac:spMk id="16" creationId="{4DC026E3-6766-41A3-A6B5-1B8781D1CB26}"/>
          </ac:spMkLst>
        </pc:spChg>
        <pc:spChg chg="add mod">
          <ac:chgData name="Kulinich Bohdan" userId="48e65c9f34e137d0" providerId="LiveId" clId="{6408DC55-ECC3-49D9-A449-9C961BA83448}" dt="2019-09-29T17:54:23.378" v="527" actId="14100"/>
          <ac:spMkLst>
            <pc:docMk/>
            <pc:sldMk cId="2385217454" sldId="315"/>
            <ac:spMk id="18" creationId="{F91EBFAF-88A2-474B-9348-FC82A0FC74DE}"/>
          </ac:spMkLst>
        </pc:spChg>
        <pc:spChg chg="add mod">
          <ac:chgData name="Kulinich Bohdan" userId="48e65c9f34e137d0" providerId="LiveId" clId="{6408DC55-ECC3-49D9-A449-9C961BA83448}" dt="2019-09-29T17:53:22.959" v="521" actId="1076"/>
          <ac:spMkLst>
            <pc:docMk/>
            <pc:sldMk cId="2385217454" sldId="315"/>
            <ac:spMk id="19" creationId="{06BD2B7A-AA37-49A5-B70A-E67AF5FB19E1}"/>
          </ac:spMkLst>
        </pc:spChg>
        <pc:cxnChg chg="mod">
          <ac:chgData name="Kulinich Bohdan" userId="48e65c9f34e137d0" providerId="LiveId" clId="{6408DC55-ECC3-49D9-A449-9C961BA83448}" dt="2019-09-29T17:50:40.209" v="493" actId="1076"/>
          <ac:cxnSpMkLst>
            <pc:docMk/>
            <pc:sldMk cId="2385217454" sldId="315"/>
            <ac:cxnSpMk id="6" creationId="{997D3FFB-9BA6-441B-8EDD-7FB66D225BA4}"/>
          </ac:cxnSpMkLst>
        </pc:cxnChg>
        <pc:cxnChg chg="add mod">
          <ac:chgData name="Kulinich Bohdan" userId="48e65c9f34e137d0" providerId="LiveId" clId="{6408DC55-ECC3-49D9-A449-9C961BA83448}" dt="2019-09-29T17:50:40.209" v="493" actId="1076"/>
          <ac:cxnSpMkLst>
            <pc:docMk/>
            <pc:sldMk cId="2385217454" sldId="315"/>
            <ac:cxnSpMk id="17" creationId="{A55CA4CF-9FD5-4177-BF66-DF40AA4B28DD}"/>
          </ac:cxnSpMkLst>
        </pc:cxnChg>
      </pc:sldChg>
      <pc:sldChg chg="del">
        <pc:chgData name="Kulinich Bohdan" userId="48e65c9f34e137d0" providerId="LiveId" clId="{6408DC55-ECC3-49D9-A449-9C961BA83448}" dt="2019-10-01T17:17:02.897" v="528" actId="2696"/>
        <pc:sldMkLst>
          <pc:docMk/>
          <pc:sldMk cId="3510591137" sldId="316"/>
        </pc:sldMkLst>
      </pc:sldChg>
      <pc:sldChg chg="modSp">
        <pc:chgData name="Kulinich Bohdan" userId="48e65c9f34e137d0" providerId="LiveId" clId="{6408DC55-ECC3-49D9-A449-9C961BA83448}" dt="2019-10-01T21:02:55.157" v="1323" actId="1076"/>
        <pc:sldMkLst>
          <pc:docMk/>
          <pc:sldMk cId="1811028756" sldId="317"/>
        </pc:sldMkLst>
        <pc:spChg chg="mod">
          <ac:chgData name="Kulinich Bohdan" userId="48e65c9f34e137d0" providerId="LiveId" clId="{6408DC55-ECC3-49D9-A449-9C961BA83448}" dt="2019-10-01T21:02:55.157" v="1323" actId="1076"/>
          <ac:spMkLst>
            <pc:docMk/>
            <pc:sldMk cId="1811028756" sldId="317"/>
            <ac:spMk id="4" creationId="{00000000-0000-0000-0000-000000000000}"/>
          </ac:spMkLst>
        </pc:spChg>
      </pc:sldChg>
      <pc:sldChg chg="addSp delSp modSp add delAnim modAnim">
        <pc:chgData name="Kulinich Bohdan" userId="48e65c9f34e137d0" providerId="LiveId" clId="{6408DC55-ECC3-49D9-A449-9C961BA83448}" dt="2019-10-03T18:17:09.930" v="2907" actId="207"/>
        <pc:sldMkLst>
          <pc:docMk/>
          <pc:sldMk cId="1170001482" sldId="318"/>
        </pc:sldMkLst>
        <pc:spChg chg="mod">
          <ac:chgData name="Kulinich Bohdan" userId="48e65c9f34e137d0" providerId="LiveId" clId="{6408DC55-ECC3-49D9-A449-9C961BA83448}" dt="2019-10-01T20:02:56.824" v="846" actId="207"/>
          <ac:spMkLst>
            <pc:docMk/>
            <pc:sldMk cId="1170001482" sldId="318"/>
            <ac:spMk id="4" creationId="{00000000-0000-0000-0000-000000000000}"/>
          </ac:spMkLst>
        </pc:spChg>
        <pc:spChg chg="add mod">
          <ac:chgData name="Kulinich Bohdan" userId="48e65c9f34e137d0" providerId="LiveId" clId="{6408DC55-ECC3-49D9-A449-9C961BA83448}" dt="2019-10-01T19:59:11.849" v="708" actId="20577"/>
          <ac:spMkLst>
            <pc:docMk/>
            <pc:sldMk cId="1170001482" sldId="318"/>
            <ac:spMk id="6" creationId="{D7EF7469-DE0C-4F5C-A401-8DC071C8C4C0}"/>
          </ac:spMkLst>
        </pc:spChg>
        <pc:spChg chg="add mod">
          <ac:chgData name="Kulinich Bohdan" userId="48e65c9f34e137d0" providerId="LiveId" clId="{6408DC55-ECC3-49D9-A449-9C961BA83448}" dt="2019-10-01T22:02:55.542" v="1464" actId="1076"/>
          <ac:spMkLst>
            <pc:docMk/>
            <pc:sldMk cId="1170001482" sldId="318"/>
            <ac:spMk id="7" creationId="{08E98712-F0D5-4FC9-B358-B5ED9521847D}"/>
          </ac:spMkLst>
        </pc:spChg>
        <pc:spChg chg="mod">
          <ac:chgData name="Kulinich Bohdan" userId="48e65c9f34e137d0" providerId="LiveId" clId="{6408DC55-ECC3-49D9-A449-9C961BA83448}" dt="2019-10-03T18:17:09.930" v="2907" actId="207"/>
          <ac:spMkLst>
            <pc:docMk/>
            <pc:sldMk cId="1170001482" sldId="318"/>
            <ac:spMk id="8" creationId="{00000000-0000-0000-0000-000000000000}"/>
          </ac:spMkLst>
        </pc:spChg>
        <pc:spChg chg="del">
          <ac:chgData name="Kulinich Bohdan" userId="48e65c9f34e137d0" providerId="LiveId" clId="{6408DC55-ECC3-49D9-A449-9C961BA83448}" dt="2019-10-01T18:00:04.634" v="653" actId="478"/>
          <ac:spMkLst>
            <pc:docMk/>
            <pc:sldMk cId="1170001482" sldId="318"/>
            <ac:spMk id="9" creationId="{00000000-0000-0000-0000-000000000000}"/>
          </ac:spMkLst>
        </pc:spChg>
        <pc:spChg chg="add mod">
          <ac:chgData name="Kulinich Bohdan" userId="48e65c9f34e137d0" providerId="LiveId" clId="{6408DC55-ECC3-49D9-A449-9C961BA83448}" dt="2019-10-01T20:03:22.149" v="871" actId="1076"/>
          <ac:spMkLst>
            <pc:docMk/>
            <pc:sldMk cId="1170001482" sldId="318"/>
            <ac:spMk id="10" creationId="{9F8EDBAB-1225-4361-814D-EC9062FDC9B9}"/>
          </ac:spMkLst>
        </pc:spChg>
        <pc:spChg chg="add mod">
          <ac:chgData name="Kulinich Bohdan" userId="48e65c9f34e137d0" providerId="LiveId" clId="{6408DC55-ECC3-49D9-A449-9C961BA83448}" dt="2019-10-01T20:15:55.893" v="926" actId="20577"/>
          <ac:spMkLst>
            <pc:docMk/>
            <pc:sldMk cId="1170001482" sldId="318"/>
            <ac:spMk id="11" creationId="{65437DE0-322A-4128-AF19-41480B98B9ED}"/>
          </ac:spMkLst>
        </pc:spChg>
        <pc:spChg chg="add mod">
          <ac:chgData name="Kulinich Bohdan" userId="48e65c9f34e137d0" providerId="LiveId" clId="{6408DC55-ECC3-49D9-A449-9C961BA83448}" dt="2019-10-01T22:03:15.789" v="1466" actId="1076"/>
          <ac:spMkLst>
            <pc:docMk/>
            <pc:sldMk cId="1170001482" sldId="318"/>
            <ac:spMk id="12" creationId="{E965CD0A-F344-48BC-8CEB-1542C7477973}"/>
          </ac:spMkLst>
        </pc:spChg>
        <pc:spChg chg="add mod">
          <ac:chgData name="Kulinich Bohdan" userId="48e65c9f34e137d0" providerId="LiveId" clId="{6408DC55-ECC3-49D9-A449-9C961BA83448}" dt="2019-10-01T20:32:57.846" v="973" actId="14100"/>
          <ac:spMkLst>
            <pc:docMk/>
            <pc:sldMk cId="1170001482" sldId="318"/>
            <ac:spMk id="13" creationId="{55A70647-5529-4142-8985-B0C249485A38}"/>
          </ac:spMkLst>
        </pc:spChg>
        <pc:spChg chg="add mod">
          <ac:chgData name="Kulinich Bohdan" userId="48e65c9f34e137d0" providerId="LiveId" clId="{6408DC55-ECC3-49D9-A449-9C961BA83448}" dt="2019-10-01T20:33:11.588" v="977" actId="1076"/>
          <ac:spMkLst>
            <pc:docMk/>
            <pc:sldMk cId="1170001482" sldId="318"/>
            <ac:spMk id="14" creationId="{3B1FC252-9FD8-4F14-90C4-F3D997334494}"/>
          </ac:spMkLst>
        </pc:spChg>
        <pc:spChg chg="add mod">
          <ac:chgData name="Kulinich Bohdan" userId="48e65c9f34e137d0" providerId="LiveId" clId="{6408DC55-ECC3-49D9-A449-9C961BA83448}" dt="2019-10-01T20:34:04.968" v="1024" actId="1076"/>
          <ac:spMkLst>
            <pc:docMk/>
            <pc:sldMk cId="1170001482" sldId="318"/>
            <ac:spMk id="15" creationId="{B1174B6C-882E-40D3-9575-16E9C1E6FDC2}"/>
          </ac:spMkLst>
        </pc:spChg>
        <pc:spChg chg="add mod">
          <ac:chgData name="Kulinich Bohdan" userId="48e65c9f34e137d0" providerId="LiveId" clId="{6408DC55-ECC3-49D9-A449-9C961BA83448}" dt="2019-10-03T14:17:11.542" v="2623" actId="1076"/>
          <ac:spMkLst>
            <pc:docMk/>
            <pc:sldMk cId="1170001482" sldId="318"/>
            <ac:spMk id="16" creationId="{CF7442D5-D769-46CA-A820-8C4260F38063}"/>
          </ac:spMkLst>
        </pc:spChg>
        <pc:spChg chg="add mod">
          <ac:chgData name="Kulinich Bohdan" userId="48e65c9f34e137d0" providerId="LiveId" clId="{6408DC55-ECC3-49D9-A449-9C961BA83448}" dt="2019-10-01T20:44:46.786" v="1112" actId="1076"/>
          <ac:spMkLst>
            <pc:docMk/>
            <pc:sldMk cId="1170001482" sldId="318"/>
            <ac:spMk id="17" creationId="{C0BE73E4-0F9F-4A3F-AEDB-52B97EC90141}"/>
          </ac:spMkLst>
        </pc:spChg>
        <pc:spChg chg="mod">
          <ac:chgData name="Kulinich Bohdan" userId="48e65c9f34e137d0" providerId="LiveId" clId="{6408DC55-ECC3-49D9-A449-9C961BA83448}" dt="2019-10-01T17:31:54.981" v="652" actId="20577"/>
          <ac:spMkLst>
            <pc:docMk/>
            <pc:sldMk cId="1170001482" sldId="318"/>
            <ac:spMk id="20" creationId="{00000000-0000-0000-0000-000000000000}"/>
          </ac:spMkLst>
        </pc:spChg>
        <pc:spChg chg="del">
          <ac:chgData name="Kulinich Bohdan" userId="48e65c9f34e137d0" providerId="LiveId" clId="{6408DC55-ECC3-49D9-A449-9C961BA83448}" dt="2019-10-01T18:00:04.634" v="653" actId="478"/>
          <ac:spMkLst>
            <pc:docMk/>
            <pc:sldMk cId="1170001482" sldId="318"/>
            <ac:spMk id="35" creationId="{00000000-0000-0000-0000-000000000000}"/>
          </ac:spMkLst>
        </pc:spChg>
        <pc:picChg chg="del">
          <ac:chgData name="Kulinich Bohdan" userId="48e65c9f34e137d0" providerId="LiveId" clId="{6408DC55-ECC3-49D9-A449-9C961BA83448}" dt="2019-10-01T18:00:04.634" v="653" actId="478"/>
          <ac:picMkLst>
            <pc:docMk/>
            <pc:sldMk cId="1170001482" sldId="318"/>
            <ac:picMk id="2" creationId="{00000000-0000-0000-0000-000000000000}"/>
          </ac:picMkLst>
        </pc:picChg>
        <pc:picChg chg="add">
          <ac:chgData name="Kulinich Bohdan" userId="48e65c9f34e137d0" providerId="LiveId" clId="{6408DC55-ECC3-49D9-A449-9C961BA83448}" dt="2019-10-01T20:01:02.491" v="732"/>
          <ac:picMkLst>
            <pc:docMk/>
            <pc:sldMk cId="1170001482" sldId="318"/>
            <ac:picMk id="9" creationId="{C081537A-7D46-488A-9E18-3BF4045DC955}"/>
          </ac:picMkLst>
        </pc:picChg>
      </pc:sldChg>
      <pc:sldChg chg="addSp delSp modSp add modTransition delAnim modAnim">
        <pc:chgData name="Kulinich Bohdan" userId="48e65c9f34e137d0" providerId="LiveId" clId="{6408DC55-ECC3-49D9-A449-9C961BA83448}" dt="2019-10-03T18:17:39.653" v="2911" actId="207"/>
        <pc:sldMkLst>
          <pc:docMk/>
          <pc:sldMk cId="3920185954" sldId="319"/>
        </pc:sldMkLst>
        <pc:spChg chg="mod">
          <ac:chgData name="Kulinich Bohdan" userId="48e65c9f34e137d0" providerId="LiveId" clId="{6408DC55-ECC3-49D9-A449-9C961BA83448}" dt="2019-10-03T18:17:39.653" v="2911" actId="207"/>
          <ac:spMkLst>
            <pc:docMk/>
            <pc:sldMk cId="3920185954" sldId="319"/>
            <ac:spMk id="5" creationId="{B12DF0F0-5AB1-40AE-8448-5929B188A0B0}"/>
          </ac:spMkLst>
        </pc:spChg>
        <pc:spChg chg="mod">
          <ac:chgData name="Kulinich Bohdan" userId="48e65c9f34e137d0" providerId="LiveId" clId="{6408DC55-ECC3-49D9-A449-9C961BA83448}" dt="2019-10-03T18:17:32.974" v="2910" actId="207"/>
          <ac:spMkLst>
            <pc:docMk/>
            <pc:sldMk cId="3920185954" sldId="319"/>
            <ac:spMk id="6" creationId="{88CFD3B4-6753-4289-91E0-6901CF601642}"/>
          </ac:spMkLst>
        </pc:spChg>
        <pc:spChg chg="add">
          <ac:chgData name="Kulinich Bohdan" userId="48e65c9f34e137d0" providerId="LiveId" clId="{6408DC55-ECC3-49D9-A449-9C961BA83448}" dt="2019-10-01T21:03:04.960" v="1324"/>
          <ac:spMkLst>
            <pc:docMk/>
            <pc:sldMk cId="3920185954" sldId="319"/>
            <ac:spMk id="9" creationId="{6CB7FC2C-2FA5-4BB2-8B7B-A032E40EAF3F}"/>
          </ac:spMkLst>
        </pc:spChg>
        <pc:spChg chg="add del">
          <ac:chgData name="Kulinich Bohdan" userId="48e65c9f34e137d0" providerId="LiveId" clId="{6408DC55-ECC3-49D9-A449-9C961BA83448}" dt="2019-10-01T21:03:07.401" v="1325" actId="478"/>
          <ac:spMkLst>
            <pc:docMk/>
            <pc:sldMk cId="3920185954" sldId="319"/>
            <ac:spMk id="10" creationId="{51AE014B-821C-4242-B066-B531BE360E29}"/>
          </ac:spMkLst>
        </pc:spChg>
        <pc:spChg chg="add mod">
          <ac:chgData name="Kulinich Bohdan" userId="48e65c9f34e137d0" providerId="LiveId" clId="{6408DC55-ECC3-49D9-A449-9C961BA83448}" dt="2019-10-01T21:09:03.776" v="1353" actId="1076"/>
          <ac:spMkLst>
            <pc:docMk/>
            <pc:sldMk cId="3920185954" sldId="319"/>
            <ac:spMk id="11" creationId="{5657456F-87E3-47FD-B8E1-2BF64F610236}"/>
          </ac:spMkLst>
        </pc:spChg>
        <pc:spChg chg="add mod">
          <ac:chgData name="Kulinich Bohdan" userId="48e65c9f34e137d0" providerId="LiveId" clId="{6408DC55-ECC3-49D9-A449-9C961BA83448}" dt="2019-10-01T21:09:03.776" v="1353" actId="1076"/>
          <ac:spMkLst>
            <pc:docMk/>
            <pc:sldMk cId="3920185954" sldId="319"/>
            <ac:spMk id="12" creationId="{CD924E3D-D954-414E-BDB0-E4E17596A230}"/>
          </ac:spMkLst>
        </pc:spChg>
        <pc:spChg chg="add mod">
          <ac:chgData name="Kulinich Bohdan" userId="48e65c9f34e137d0" providerId="LiveId" clId="{6408DC55-ECC3-49D9-A449-9C961BA83448}" dt="2019-10-01T21:09:03.776" v="1353" actId="1076"/>
          <ac:spMkLst>
            <pc:docMk/>
            <pc:sldMk cId="3920185954" sldId="319"/>
            <ac:spMk id="14" creationId="{5E21317D-6AE5-4B0B-8C24-8015342D64B0}"/>
          </ac:spMkLst>
        </pc:spChg>
        <pc:spChg chg="add mod">
          <ac:chgData name="Kulinich Bohdan" userId="48e65c9f34e137d0" providerId="LiveId" clId="{6408DC55-ECC3-49D9-A449-9C961BA83448}" dt="2019-10-01T21:16:35.068" v="1433" actId="20577"/>
          <ac:spMkLst>
            <pc:docMk/>
            <pc:sldMk cId="3920185954" sldId="319"/>
            <ac:spMk id="15" creationId="{775341B9-028F-4E99-BC79-483DDD8C4B00}"/>
          </ac:spMkLst>
        </pc:spChg>
        <pc:spChg chg="add">
          <ac:chgData name="Kulinich Bohdan" userId="48e65c9f34e137d0" providerId="LiveId" clId="{6408DC55-ECC3-49D9-A449-9C961BA83448}" dt="2019-10-01T21:18:55.859" v="1450"/>
          <ac:spMkLst>
            <pc:docMk/>
            <pc:sldMk cId="3920185954" sldId="319"/>
            <ac:spMk id="16" creationId="{F80D558D-6B13-49D7-82DA-781408F593F0}"/>
          </ac:spMkLst>
        </pc:spChg>
        <pc:cxnChg chg="add mod">
          <ac:chgData name="Kulinich Bohdan" userId="48e65c9f34e137d0" providerId="LiveId" clId="{6408DC55-ECC3-49D9-A449-9C961BA83448}" dt="2019-10-01T21:09:03.776" v="1353" actId="1076"/>
          <ac:cxnSpMkLst>
            <pc:docMk/>
            <pc:sldMk cId="3920185954" sldId="319"/>
            <ac:cxnSpMk id="13" creationId="{FD4B6653-E653-428A-9A9E-4300BB7CEC4E}"/>
          </ac:cxnSpMkLst>
        </pc:cxnChg>
      </pc:sldChg>
      <pc:sldChg chg="addSp modSp modAnim">
        <pc:chgData name="Kulinich Bohdan" userId="48e65c9f34e137d0" providerId="LiveId" clId="{6408DC55-ECC3-49D9-A449-9C961BA83448}" dt="2019-10-02T17:25:34.849" v="1919" actId="1076"/>
        <pc:sldMkLst>
          <pc:docMk/>
          <pc:sldMk cId="594277324" sldId="320"/>
        </pc:sldMkLst>
        <pc:spChg chg="mod">
          <ac:chgData name="Kulinich Bohdan" userId="48e65c9f34e137d0" providerId="LiveId" clId="{6408DC55-ECC3-49D9-A449-9C961BA83448}" dt="2019-10-02T17:23:05.870" v="1901" actId="14100"/>
          <ac:spMkLst>
            <pc:docMk/>
            <pc:sldMk cId="594277324" sldId="320"/>
            <ac:spMk id="12" creationId="{DA76D7EC-B114-457C-8401-6147AFFAE8D9}"/>
          </ac:spMkLst>
        </pc:spChg>
        <pc:spChg chg="add mod">
          <ac:chgData name="Kulinich Bohdan" userId="48e65c9f34e137d0" providerId="LiveId" clId="{6408DC55-ECC3-49D9-A449-9C961BA83448}" dt="2019-10-02T17:21:22.036" v="1869" actId="1076"/>
          <ac:spMkLst>
            <pc:docMk/>
            <pc:sldMk cId="594277324" sldId="320"/>
            <ac:spMk id="24" creationId="{8E948F3F-37D0-4B35-8B98-FB4D43BD3952}"/>
          </ac:spMkLst>
        </pc:spChg>
        <pc:spChg chg="add mod">
          <ac:chgData name="Kulinich Bohdan" userId="48e65c9f34e137d0" providerId="LiveId" clId="{6408DC55-ECC3-49D9-A449-9C961BA83448}" dt="2019-10-02T17:23:13.834" v="1902" actId="207"/>
          <ac:spMkLst>
            <pc:docMk/>
            <pc:sldMk cId="594277324" sldId="320"/>
            <ac:spMk id="27" creationId="{D28B77FB-4D50-4D9A-948E-D6C292F4EA90}"/>
          </ac:spMkLst>
        </pc:spChg>
        <pc:spChg chg="add mod">
          <ac:chgData name="Kulinich Bohdan" userId="48e65c9f34e137d0" providerId="LiveId" clId="{6408DC55-ECC3-49D9-A449-9C961BA83448}" dt="2019-10-02T17:24:58.533" v="1918" actId="20577"/>
          <ac:spMkLst>
            <pc:docMk/>
            <pc:sldMk cId="594277324" sldId="320"/>
            <ac:spMk id="28" creationId="{ABD6AA9B-62DA-4F96-866E-A20E036A56FF}"/>
          </ac:spMkLst>
        </pc:spChg>
        <pc:spChg chg="add mod">
          <ac:chgData name="Kulinich Bohdan" userId="48e65c9f34e137d0" providerId="LiveId" clId="{6408DC55-ECC3-49D9-A449-9C961BA83448}" dt="2019-10-02T17:25:34.849" v="1919" actId="1076"/>
          <ac:spMkLst>
            <pc:docMk/>
            <pc:sldMk cId="594277324" sldId="320"/>
            <ac:spMk id="29" creationId="{A2B4484A-E0CD-4FC3-B7B6-55124C4117E2}"/>
          </ac:spMkLst>
        </pc:spChg>
        <pc:spChg chg="add mod">
          <ac:chgData name="Kulinich Bohdan" userId="48e65c9f34e137d0" providerId="LiveId" clId="{6408DC55-ECC3-49D9-A449-9C961BA83448}" dt="2019-10-02T17:25:34.849" v="1919" actId="1076"/>
          <ac:spMkLst>
            <pc:docMk/>
            <pc:sldMk cId="594277324" sldId="320"/>
            <ac:spMk id="30" creationId="{D8E0B937-68E4-4D6E-8745-2A591EB44343}"/>
          </ac:spMkLst>
        </pc:spChg>
      </pc:sldChg>
      <pc:sldChg chg="addSp delSp modSp add addAnim delAnim modAnim">
        <pc:chgData name="Kulinich Bohdan" userId="48e65c9f34e137d0" providerId="LiveId" clId="{6408DC55-ECC3-49D9-A449-9C961BA83448}" dt="2019-10-03T17:33:55.096" v="2906" actId="1076"/>
        <pc:sldMkLst>
          <pc:docMk/>
          <pc:sldMk cId="1267458975" sldId="321"/>
        </pc:sldMkLst>
        <pc:spChg chg="add mod">
          <ac:chgData name="Kulinich Bohdan" userId="48e65c9f34e137d0" providerId="LiveId" clId="{6408DC55-ECC3-49D9-A449-9C961BA83448}" dt="2019-10-03T17:20:40.703" v="2784" actId="1076"/>
          <ac:spMkLst>
            <pc:docMk/>
            <pc:sldMk cId="1267458975" sldId="321"/>
            <ac:spMk id="10" creationId="{0D837539-3B48-413B-9697-7DBB6D2EBB90}"/>
          </ac:spMkLst>
        </pc:spChg>
        <pc:spChg chg="add del mod">
          <ac:chgData name="Kulinich Bohdan" userId="48e65c9f34e137d0" providerId="LiveId" clId="{6408DC55-ECC3-49D9-A449-9C961BA83448}" dt="2019-10-03T17:27:50.608" v="2862" actId="1076"/>
          <ac:spMkLst>
            <pc:docMk/>
            <pc:sldMk cId="1267458975" sldId="321"/>
            <ac:spMk id="11" creationId="{4D33708A-1CB9-4798-A05F-E8C7FCF74603}"/>
          </ac:spMkLst>
        </pc:spChg>
        <pc:spChg chg="add mod">
          <ac:chgData name="Kulinich Bohdan" userId="48e65c9f34e137d0" providerId="LiveId" clId="{6408DC55-ECC3-49D9-A449-9C961BA83448}" dt="2019-10-03T17:33:42.306" v="2904" actId="207"/>
          <ac:spMkLst>
            <pc:docMk/>
            <pc:sldMk cId="1267458975" sldId="321"/>
            <ac:spMk id="12" creationId="{AF964595-E41A-4521-81E0-16B4353AF444}"/>
          </ac:spMkLst>
        </pc:spChg>
        <pc:spChg chg="add mod">
          <ac:chgData name="Kulinich Bohdan" userId="48e65c9f34e137d0" providerId="LiveId" clId="{6408DC55-ECC3-49D9-A449-9C961BA83448}" dt="2019-10-03T17:33:55.096" v="2906" actId="1076"/>
          <ac:spMkLst>
            <pc:docMk/>
            <pc:sldMk cId="1267458975" sldId="321"/>
            <ac:spMk id="13" creationId="{2492D004-8D17-4DC4-BC1D-0419407EB413}"/>
          </ac:spMkLst>
        </pc:spChg>
        <pc:spChg chg="del">
          <ac:chgData name="Kulinich Bohdan" userId="48e65c9f34e137d0" providerId="LiveId" clId="{6408DC55-ECC3-49D9-A449-9C961BA83448}" dt="2019-10-03T17:19:29.983" v="2764" actId="478"/>
          <ac:spMkLst>
            <pc:docMk/>
            <pc:sldMk cId="1267458975" sldId="321"/>
            <ac:spMk id="54" creationId="{00000000-0000-0000-0000-000000000000}"/>
          </ac:spMkLst>
        </pc:spChg>
        <pc:spChg chg="del">
          <ac:chgData name="Kulinich Bohdan" userId="48e65c9f34e137d0" providerId="LiveId" clId="{6408DC55-ECC3-49D9-A449-9C961BA83448}" dt="2019-10-03T17:19:28.743" v="2763" actId="478"/>
          <ac:spMkLst>
            <pc:docMk/>
            <pc:sldMk cId="1267458975" sldId="321"/>
            <ac:spMk id="55" creationId="{00000000-0000-0000-0000-000000000000}"/>
          </ac:spMkLst>
        </pc:spChg>
        <pc:spChg chg="mod">
          <ac:chgData name="Kulinich Bohdan" userId="48e65c9f34e137d0" providerId="LiveId" clId="{6408DC55-ECC3-49D9-A449-9C961BA83448}" dt="2019-10-03T17:24:45.689" v="2849" actId="14100"/>
          <ac:spMkLst>
            <pc:docMk/>
            <pc:sldMk cId="1267458975" sldId="321"/>
            <ac:spMk id="57" creationId="{00000000-0000-0000-0000-000000000000}"/>
          </ac:spMkLst>
        </pc:spChg>
        <pc:picChg chg="add">
          <ac:chgData name="Kulinich Bohdan" userId="48e65c9f34e137d0" providerId="LiveId" clId="{6408DC55-ECC3-49D9-A449-9C961BA83448}" dt="2019-10-03T17:20:19.185" v="2768"/>
          <ac:picMkLst>
            <pc:docMk/>
            <pc:sldMk cId="1267458975" sldId="321"/>
            <ac:picMk id="9" creationId="{8914F2FE-0D86-4556-8E66-6FB2369C5AFA}"/>
          </ac:picMkLst>
        </pc:picChg>
      </pc:sldChg>
    </pc:docChg>
  </pc:docChgLst>
  <pc:docChgLst>
    <pc:chgData name="Kulinich Bohdan" userId="48e65c9f34e137d0" providerId="LiveId" clId="{EFC2DDD0-624D-46AA-B296-7D628EB9E316}"/>
    <pc:docChg chg="undo custSel addSld delSld modSld">
      <pc:chgData name="Kulinich Bohdan" userId="48e65c9f34e137d0" providerId="LiveId" clId="{EFC2DDD0-624D-46AA-B296-7D628EB9E316}" dt="2019-10-24T14:34:23.932" v="3461" actId="20577"/>
      <pc:docMkLst>
        <pc:docMk/>
      </pc:docMkLst>
      <pc:sldChg chg="modSp modAnim">
        <pc:chgData name="Kulinich Bohdan" userId="48e65c9f34e137d0" providerId="LiveId" clId="{EFC2DDD0-624D-46AA-B296-7D628EB9E316}" dt="2019-10-03T20:30:01.744" v="64" actId="1076"/>
        <pc:sldMkLst>
          <pc:docMk/>
          <pc:sldMk cId="1088591982" sldId="256"/>
        </pc:sldMkLst>
        <pc:spChg chg="mod">
          <ac:chgData name="Kulinich Bohdan" userId="48e65c9f34e137d0" providerId="LiveId" clId="{EFC2DDD0-624D-46AA-B296-7D628EB9E316}" dt="2019-10-03T20:30:01.744" v="64" actId="1076"/>
          <ac:spMkLst>
            <pc:docMk/>
            <pc:sldMk cId="1088591982" sldId="256"/>
            <ac:spMk id="13" creationId="{00000000-0000-0000-0000-000000000000}"/>
          </ac:spMkLst>
        </pc:spChg>
        <pc:spChg chg="mod">
          <ac:chgData name="Kulinich Bohdan" userId="48e65c9f34e137d0" providerId="LiveId" clId="{EFC2DDD0-624D-46AA-B296-7D628EB9E316}" dt="2019-10-03T20:29:09.252" v="1" actId="20577"/>
          <ac:spMkLst>
            <pc:docMk/>
            <pc:sldMk cId="1088591982" sldId="256"/>
            <ac:spMk id="17" creationId="{00000000-0000-0000-0000-000000000000}"/>
          </ac:spMkLst>
        </pc:spChg>
      </pc:sldChg>
      <pc:sldChg chg="modSp">
        <pc:chgData name="Kulinich Bohdan" userId="48e65c9f34e137d0" providerId="LiveId" clId="{EFC2DDD0-624D-46AA-B296-7D628EB9E316}" dt="2019-10-13T08:12:18.899" v="2419" actId="1076"/>
        <pc:sldMkLst>
          <pc:docMk/>
          <pc:sldMk cId="4214866131" sldId="261"/>
        </pc:sldMkLst>
        <pc:spChg chg="mod">
          <ac:chgData name="Kulinich Bohdan" userId="48e65c9f34e137d0" providerId="LiveId" clId="{EFC2DDD0-624D-46AA-B296-7D628EB9E316}" dt="2019-10-13T08:12:18.899" v="2419" actId="1076"/>
          <ac:spMkLst>
            <pc:docMk/>
            <pc:sldMk cId="4214866131" sldId="261"/>
            <ac:spMk id="9" creationId="{00000000-0000-0000-0000-000000000000}"/>
          </ac:spMkLst>
        </pc:spChg>
        <pc:spChg chg="mod">
          <ac:chgData name="Kulinich Bohdan" userId="48e65c9f34e137d0" providerId="LiveId" clId="{EFC2DDD0-624D-46AA-B296-7D628EB9E316}" dt="2019-10-13T08:11:54.264" v="2416" actId="14100"/>
          <ac:spMkLst>
            <pc:docMk/>
            <pc:sldMk cId="4214866131" sldId="261"/>
            <ac:spMk id="10" creationId="{00000000-0000-0000-0000-000000000000}"/>
          </ac:spMkLst>
        </pc:spChg>
        <pc:spChg chg="mod">
          <ac:chgData name="Kulinich Bohdan" userId="48e65c9f34e137d0" providerId="LiveId" clId="{EFC2DDD0-624D-46AA-B296-7D628EB9E316}" dt="2019-10-13T08:11:58.872" v="2417" actId="1076"/>
          <ac:spMkLst>
            <pc:docMk/>
            <pc:sldMk cId="4214866131" sldId="261"/>
            <ac:spMk id="11" creationId="{8AFCAAB1-DD9C-4F46-A76A-3545ACD64ACA}"/>
          </ac:spMkLst>
        </pc:spChg>
      </pc:sldChg>
      <pc:sldChg chg="addSp modSp modAnim">
        <pc:chgData name="Kulinich Bohdan" userId="48e65c9f34e137d0" providerId="LiveId" clId="{EFC2DDD0-624D-46AA-B296-7D628EB9E316}" dt="2019-10-15T20:20:47.115" v="2634" actId="1076"/>
        <pc:sldMkLst>
          <pc:docMk/>
          <pc:sldMk cId="3788696724" sldId="262"/>
        </pc:sldMkLst>
        <pc:spChg chg="mod">
          <ac:chgData name="Kulinich Bohdan" userId="48e65c9f34e137d0" providerId="LiveId" clId="{EFC2DDD0-624D-46AA-B296-7D628EB9E316}" dt="2019-10-15T20:20:47.115" v="2634" actId="1076"/>
          <ac:spMkLst>
            <pc:docMk/>
            <pc:sldMk cId="3788696724" sldId="262"/>
            <ac:spMk id="7" creationId="{00000000-0000-0000-0000-000000000000}"/>
          </ac:spMkLst>
        </pc:spChg>
        <pc:spChg chg="add mod">
          <ac:chgData name="Kulinich Bohdan" userId="48e65c9f34e137d0" providerId="LiveId" clId="{EFC2DDD0-624D-46AA-B296-7D628EB9E316}" dt="2019-10-15T20:20:47.115" v="2634" actId="1076"/>
          <ac:spMkLst>
            <pc:docMk/>
            <pc:sldMk cId="3788696724" sldId="262"/>
            <ac:spMk id="8" creationId="{B510CD27-329E-4F4E-A32D-2BA9289CCE3E}"/>
          </ac:spMkLst>
        </pc:spChg>
        <pc:spChg chg="add mod">
          <ac:chgData name="Kulinich Bohdan" userId="48e65c9f34e137d0" providerId="LiveId" clId="{EFC2DDD0-624D-46AA-B296-7D628EB9E316}" dt="2019-10-15T20:20:47.115" v="2634" actId="1076"/>
          <ac:spMkLst>
            <pc:docMk/>
            <pc:sldMk cId="3788696724" sldId="262"/>
            <ac:spMk id="9" creationId="{EEF9D7B8-FB5A-4238-A628-BFF07BCB07EB}"/>
          </ac:spMkLst>
        </pc:spChg>
      </pc:sldChg>
      <pc:sldChg chg="addSp delSp modSp delAnim modAnim">
        <pc:chgData name="Kulinich Bohdan" userId="48e65c9f34e137d0" providerId="LiveId" clId="{EFC2DDD0-624D-46AA-B296-7D628EB9E316}" dt="2019-10-17T17:31:53.216" v="2935" actId="1076"/>
        <pc:sldMkLst>
          <pc:docMk/>
          <pc:sldMk cId="3950386982" sldId="263"/>
        </pc:sldMkLst>
        <pc:spChg chg="mod ord">
          <ac:chgData name="Kulinich Bohdan" userId="48e65c9f34e137d0" providerId="LiveId" clId="{EFC2DDD0-624D-46AA-B296-7D628EB9E316}" dt="2019-10-17T17:31:53.216" v="2935" actId="1076"/>
          <ac:spMkLst>
            <pc:docMk/>
            <pc:sldMk cId="3950386982" sldId="263"/>
            <ac:spMk id="7" creationId="{00000000-0000-0000-0000-000000000000}"/>
          </ac:spMkLst>
        </pc:spChg>
        <pc:spChg chg="add mod">
          <ac:chgData name="Kulinich Bohdan" userId="48e65c9f34e137d0" providerId="LiveId" clId="{EFC2DDD0-624D-46AA-B296-7D628EB9E316}" dt="2019-10-17T11:17:08.697" v="2889" actId="1076"/>
          <ac:spMkLst>
            <pc:docMk/>
            <pc:sldMk cId="3950386982" sldId="263"/>
            <ac:spMk id="15" creationId="{0887291D-D596-40AC-80EE-43AB923EEA00}"/>
          </ac:spMkLst>
        </pc:spChg>
        <pc:spChg chg="add mod">
          <ac:chgData name="Kulinich Bohdan" userId="48e65c9f34e137d0" providerId="LiveId" clId="{EFC2DDD0-624D-46AA-B296-7D628EB9E316}" dt="2019-10-17T11:16:47.258" v="2886" actId="1076"/>
          <ac:spMkLst>
            <pc:docMk/>
            <pc:sldMk cId="3950386982" sldId="263"/>
            <ac:spMk id="16" creationId="{2FC24984-61CF-4779-8EB7-77ED4C525AE2}"/>
          </ac:spMkLst>
        </pc:spChg>
        <pc:spChg chg="add mod">
          <ac:chgData name="Kulinich Bohdan" userId="48e65c9f34e137d0" providerId="LiveId" clId="{EFC2DDD0-624D-46AA-B296-7D628EB9E316}" dt="2019-10-17T11:18:05.087" v="2910" actId="1076"/>
          <ac:spMkLst>
            <pc:docMk/>
            <pc:sldMk cId="3950386982" sldId="263"/>
            <ac:spMk id="18" creationId="{51ADF073-2BBC-447C-B849-2051B66FAF06}"/>
          </ac:spMkLst>
        </pc:spChg>
        <pc:spChg chg="add del mod">
          <ac:chgData name="Kulinich Bohdan" userId="48e65c9f34e137d0" providerId="LiveId" clId="{EFC2DDD0-624D-46AA-B296-7D628EB9E316}" dt="2019-10-17T17:13:06.701" v="2933" actId="478"/>
          <ac:spMkLst>
            <pc:docMk/>
            <pc:sldMk cId="3950386982" sldId="263"/>
            <ac:spMk id="19" creationId="{D7EC3BC3-9A0C-4964-9F25-6D673884FD56}"/>
          </ac:spMkLst>
        </pc:spChg>
        <pc:spChg chg="add del mod">
          <ac:chgData name="Kulinich Bohdan" userId="48e65c9f34e137d0" providerId="LiveId" clId="{EFC2DDD0-624D-46AA-B296-7D628EB9E316}" dt="2019-10-17T17:13:10.685" v="2934" actId="478"/>
          <ac:spMkLst>
            <pc:docMk/>
            <pc:sldMk cId="3950386982" sldId="263"/>
            <ac:spMk id="21" creationId="{1E9CCBE0-0552-4C1E-AD77-D7823DF1675D}"/>
          </ac:spMkLst>
        </pc:spChg>
        <pc:spChg chg="add mod ord">
          <ac:chgData name="Kulinich Bohdan" userId="48e65c9f34e137d0" providerId="LiveId" clId="{EFC2DDD0-624D-46AA-B296-7D628EB9E316}" dt="2019-10-17T11:13:51.898" v="2858" actId="170"/>
          <ac:spMkLst>
            <pc:docMk/>
            <pc:sldMk cId="3950386982" sldId="263"/>
            <ac:spMk id="24" creationId="{BB27CA8C-D053-4FD9-BEAF-B5948DE8710A}"/>
          </ac:spMkLst>
        </pc:spChg>
        <pc:spChg chg="add mod ord">
          <ac:chgData name="Kulinich Bohdan" userId="48e65c9f34e137d0" providerId="LiveId" clId="{EFC2DDD0-624D-46AA-B296-7D628EB9E316}" dt="2019-10-17T11:14:41.097" v="2877" actId="171"/>
          <ac:spMkLst>
            <pc:docMk/>
            <pc:sldMk cId="3950386982" sldId="263"/>
            <ac:spMk id="29" creationId="{0C0CF4B4-D430-46B6-8A32-8272252EA1E9}"/>
          </ac:spMkLst>
        </pc:spChg>
        <pc:spChg chg="ord">
          <ac:chgData name="Kulinich Bohdan" userId="48e65c9f34e137d0" providerId="LiveId" clId="{EFC2DDD0-624D-46AA-B296-7D628EB9E316}" dt="2019-10-16T04:34:55.796" v="2724" actId="166"/>
          <ac:spMkLst>
            <pc:docMk/>
            <pc:sldMk cId="3950386982" sldId="263"/>
            <ac:spMk id="37" creationId="{00000000-0000-0000-0000-000000000000}"/>
          </ac:spMkLst>
        </pc:spChg>
        <pc:grpChg chg="add del mod">
          <ac:chgData name="Kulinich Bohdan" userId="48e65c9f34e137d0" providerId="LiveId" clId="{EFC2DDD0-624D-46AA-B296-7D628EB9E316}" dt="2019-10-16T04:35:24.164" v="2728" actId="165"/>
          <ac:grpSpMkLst>
            <pc:docMk/>
            <pc:sldMk cId="3950386982" sldId="263"/>
            <ac:grpSpMk id="9" creationId="{CDB351BC-C103-4051-AE5B-AE41F6FCD634}"/>
          </ac:grpSpMkLst>
        </pc:grpChg>
        <pc:picChg chg="ord">
          <ac:chgData name="Kulinich Bohdan" userId="48e65c9f34e137d0" providerId="LiveId" clId="{EFC2DDD0-624D-46AA-B296-7D628EB9E316}" dt="2019-10-16T04:34:55.796" v="2724" actId="166"/>
          <ac:picMkLst>
            <pc:docMk/>
            <pc:sldMk cId="3950386982" sldId="263"/>
            <ac:picMk id="2" creationId="{00000000-0000-0000-0000-000000000000}"/>
          </ac:picMkLst>
        </pc:picChg>
        <pc:picChg chg="del">
          <ac:chgData name="Kulinich Bohdan" userId="48e65c9f34e137d0" providerId="LiveId" clId="{EFC2DDD0-624D-46AA-B296-7D628EB9E316}" dt="2019-10-15T20:21:55.256" v="2636" actId="478"/>
          <ac:picMkLst>
            <pc:docMk/>
            <pc:sldMk cId="3950386982" sldId="263"/>
            <ac:picMk id="8" creationId="{00000000-0000-0000-0000-000000000000}"/>
          </ac:picMkLst>
        </pc:picChg>
        <pc:picChg chg="mod topLvl">
          <ac:chgData name="Kulinich Bohdan" userId="48e65c9f34e137d0" providerId="LiveId" clId="{EFC2DDD0-624D-46AA-B296-7D628EB9E316}" dt="2019-10-16T04:35:24.164" v="2728" actId="165"/>
          <ac:picMkLst>
            <pc:docMk/>
            <pc:sldMk cId="3950386982" sldId="263"/>
            <ac:picMk id="10" creationId="{42A5A43A-0738-417B-B884-F0AA81899F40}"/>
          </ac:picMkLst>
        </pc:picChg>
        <pc:picChg chg="mod topLvl">
          <ac:chgData name="Kulinich Bohdan" userId="48e65c9f34e137d0" providerId="LiveId" clId="{EFC2DDD0-624D-46AA-B296-7D628EB9E316}" dt="2019-10-17T11:16:50.388" v="2888" actId="1076"/>
          <ac:picMkLst>
            <pc:docMk/>
            <pc:sldMk cId="3950386982" sldId="263"/>
            <ac:picMk id="11" creationId="{2CB939DE-14B4-4214-8109-14EFD23EBE19}"/>
          </ac:picMkLst>
        </pc:picChg>
        <pc:cxnChg chg="add del mod">
          <ac:chgData name="Kulinich Bohdan" userId="48e65c9f34e137d0" providerId="LiveId" clId="{EFC2DDD0-624D-46AA-B296-7D628EB9E316}" dt="2019-10-16T04:38:30.448" v="2750" actId="14100"/>
          <ac:cxnSpMkLst>
            <pc:docMk/>
            <pc:sldMk cId="3950386982" sldId="263"/>
            <ac:cxnSpMk id="6" creationId="{68238E0F-28D1-4C03-B093-7EDC48FB2913}"/>
          </ac:cxnSpMkLst>
        </pc:cxnChg>
        <pc:cxnChg chg="add mod">
          <ac:chgData name="Kulinich Bohdan" userId="48e65c9f34e137d0" providerId="LiveId" clId="{EFC2DDD0-624D-46AA-B296-7D628EB9E316}" dt="2019-10-16T04:48:01.127" v="2803" actId="14100"/>
          <ac:cxnSpMkLst>
            <pc:docMk/>
            <pc:sldMk cId="3950386982" sldId="263"/>
            <ac:cxnSpMk id="17" creationId="{B98EA95B-4D84-4B8D-B17A-C10BD0BBA701}"/>
          </ac:cxnSpMkLst>
        </pc:cxnChg>
        <pc:cxnChg chg="add mod">
          <ac:chgData name="Kulinich Bohdan" userId="48e65c9f34e137d0" providerId="LiveId" clId="{EFC2DDD0-624D-46AA-B296-7D628EB9E316}" dt="2019-10-16T04:47:33.775" v="2799" actId="14100"/>
          <ac:cxnSpMkLst>
            <pc:docMk/>
            <pc:sldMk cId="3950386982" sldId="263"/>
            <ac:cxnSpMk id="20" creationId="{DC0EAA1E-50C2-47E2-8D72-CDC81B761F97}"/>
          </ac:cxnSpMkLst>
        </pc:cxnChg>
        <pc:cxnChg chg="add mod">
          <ac:chgData name="Kulinich Bohdan" userId="48e65c9f34e137d0" providerId="LiveId" clId="{EFC2DDD0-624D-46AA-B296-7D628EB9E316}" dt="2019-10-16T04:47:42.795" v="2800" actId="14100"/>
          <ac:cxnSpMkLst>
            <pc:docMk/>
            <pc:sldMk cId="3950386982" sldId="263"/>
            <ac:cxnSpMk id="23" creationId="{1815591E-E284-4511-8653-0A936FA362F3}"/>
          </ac:cxnSpMkLst>
        </pc:cxnChg>
      </pc:sldChg>
      <pc:sldChg chg="modSp">
        <pc:chgData name="Kulinich Bohdan" userId="48e65c9f34e137d0" providerId="LiveId" clId="{EFC2DDD0-624D-46AA-B296-7D628EB9E316}" dt="2019-10-24T14:34:23.932" v="3461" actId="20577"/>
        <pc:sldMkLst>
          <pc:docMk/>
          <pc:sldMk cId="4006822545" sldId="285"/>
        </pc:sldMkLst>
        <pc:graphicFrameChg chg="modGraphic">
          <ac:chgData name="Kulinich Bohdan" userId="48e65c9f34e137d0" providerId="LiveId" clId="{EFC2DDD0-624D-46AA-B296-7D628EB9E316}" dt="2019-10-24T14:34:23.932" v="3461" actId="20577"/>
          <ac:graphicFrameMkLst>
            <pc:docMk/>
            <pc:sldMk cId="4006822545" sldId="285"/>
            <ac:graphicFrameMk id="30" creationId="{00000000-0000-0000-0000-000000000000}"/>
          </ac:graphicFrameMkLst>
        </pc:graphicFrameChg>
      </pc:sldChg>
      <pc:sldChg chg="addSp delSp modSp delAnim modAnim">
        <pc:chgData name="Kulinich Bohdan" userId="48e65c9f34e137d0" providerId="LiveId" clId="{EFC2DDD0-624D-46AA-B296-7D628EB9E316}" dt="2019-10-04T04:37:57.523" v="214" actId="403"/>
        <pc:sldMkLst>
          <pc:docMk/>
          <pc:sldMk cId="4256551153" sldId="287"/>
        </pc:sldMkLst>
        <pc:spChg chg="mod">
          <ac:chgData name="Kulinich Bohdan" userId="48e65c9f34e137d0" providerId="LiveId" clId="{EFC2DDD0-624D-46AA-B296-7D628EB9E316}" dt="2019-10-04T04:09:33.589" v="108" actId="20577"/>
          <ac:spMkLst>
            <pc:docMk/>
            <pc:sldMk cId="4256551153" sldId="287"/>
            <ac:spMk id="4" creationId="{00000000-0000-0000-0000-000000000000}"/>
          </ac:spMkLst>
        </pc:spChg>
        <pc:spChg chg="del">
          <ac:chgData name="Kulinich Bohdan" userId="48e65c9f34e137d0" providerId="LiveId" clId="{EFC2DDD0-624D-46AA-B296-7D628EB9E316}" dt="2019-10-04T04:19:24.692" v="109" actId="478"/>
          <ac:spMkLst>
            <pc:docMk/>
            <pc:sldMk cId="4256551153" sldId="287"/>
            <ac:spMk id="10" creationId="{95053B4A-4F4C-40E4-936D-69838EDDB4BE}"/>
          </ac:spMkLst>
        </pc:spChg>
        <pc:spChg chg="del">
          <ac:chgData name="Kulinich Bohdan" userId="48e65c9f34e137d0" providerId="LiveId" clId="{EFC2DDD0-624D-46AA-B296-7D628EB9E316}" dt="2019-10-04T04:19:24.692" v="109" actId="478"/>
          <ac:spMkLst>
            <pc:docMk/>
            <pc:sldMk cId="4256551153" sldId="287"/>
            <ac:spMk id="11" creationId="{C11C05EB-97EC-4287-8A59-788586017CDF}"/>
          </ac:spMkLst>
        </pc:spChg>
        <pc:spChg chg="del">
          <ac:chgData name="Kulinich Bohdan" userId="48e65c9f34e137d0" providerId="LiveId" clId="{EFC2DDD0-624D-46AA-B296-7D628EB9E316}" dt="2019-10-04T04:19:24.692" v="109" actId="478"/>
          <ac:spMkLst>
            <pc:docMk/>
            <pc:sldMk cId="4256551153" sldId="287"/>
            <ac:spMk id="12" creationId="{68B53E84-A65B-46B3-A273-D5A649BC2EB3}"/>
          </ac:spMkLst>
        </pc:spChg>
        <pc:spChg chg="del">
          <ac:chgData name="Kulinich Bohdan" userId="48e65c9f34e137d0" providerId="LiveId" clId="{EFC2DDD0-624D-46AA-B296-7D628EB9E316}" dt="2019-10-04T04:19:24.692" v="109" actId="478"/>
          <ac:spMkLst>
            <pc:docMk/>
            <pc:sldMk cId="4256551153" sldId="287"/>
            <ac:spMk id="13" creationId="{3754E691-2B6E-4239-B59F-E0F08F0FD405}"/>
          </ac:spMkLst>
        </pc:spChg>
        <pc:spChg chg="del">
          <ac:chgData name="Kulinich Bohdan" userId="48e65c9f34e137d0" providerId="LiveId" clId="{EFC2DDD0-624D-46AA-B296-7D628EB9E316}" dt="2019-10-04T04:19:24.692" v="109" actId="478"/>
          <ac:spMkLst>
            <pc:docMk/>
            <pc:sldMk cId="4256551153" sldId="287"/>
            <ac:spMk id="14" creationId="{85BC9D69-EF51-4FB4-A683-489BC69B041D}"/>
          </ac:spMkLst>
        </pc:spChg>
        <pc:spChg chg="del">
          <ac:chgData name="Kulinich Bohdan" userId="48e65c9f34e137d0" providerId="LiveId" clId="{EFC2DDD0-624D-46AA-B296-7D628EB9E316}" dt="2019-10-04T04:19:24.692" v="109" actId="478"/>
          <ac:spMkLst>
            <pc:docMk/>
            <pc:sldMk cId="4256551153" sldId="287"/>
            <ac:spMk id="15" creationId="{1C54152B-8EB0-4C93-9C53-DA4538356F3E}"/>
          </ac:spMkLst>
        </pc:spChg>
        <pc:spChg chg="del">
          <ac:chgData name="Kulinich Bohdan" userId="48e65c9f34e137d0" providerId="LiveId" clId="{EFC2DDD0-624D-46AA-B296-7D628EB9E316}" dt="2019-10-04T04:19:24.692" v="109" actId="478"/>
          <ac:spMkLst>
            <pc:docMk/>
            <pc:sldMk cId="4256551153" sldId="287"/>
            <ac:spMk id="16" creationId="{8153751B-83B5-40E2-9210-415ECFA485F2}"/>
          </ac:spMkLst>
        </pc:spChg>
        <pc:spChg chg="del">
          <ac:chgData name="Kulinich Bohdan" userId="48e65c9f34e137d0" providerId="LiveId" clId="{EFC2DDD0-624D-46AA-B296-7D628EB9E316}" dt="2019-10-04T04:19:24.692" v="109" actId="478"/>
          <ac:spMkLst>
            <pc:docMk/>
            <pc:sldMk cId="4256551153" sldId="287"/>
            <ac:spMk id="17" creationId="{1AFA9BD3-F262-4BD0-8222-968889ECFD16}"/>
          </ac:spMkLst>
        </pc:spChg>
        <pc:spChg chg="del">
          <ac:chgData name="Kulinich Bohdan" userId="48e65c9f34e137d0" providerId="LiveId" clId="{EFC2DDD0-624D-46AA-B296-7D628EB9E316}" dt="2019-10-04T04:19:24.692" v="109" actId="478"/>
          <ac:spMkLst>
            <pc:docMk/>
            <pc:sldMk cId="4256551153" sldId="287"/>
            <ac:spMk id="18" creationId="{3D994379-22D7-45B4-BA56-5FE5F03DE00F}"/>
          </ac:spMkLst>
        </pc:spChg>
        <pc:spChg chg="del">
          <ac:chgData name="Kulinich Bohdan" userId="48e65c9f34e137d0" providerId="LiveId" clId="{EFC2DDD0-624D-46AA-B296-7D628EB9E316}" dt="2019-10-04T04:19:24.692" v="109" actId="478"/>
          <ac:spMkLst>
            <pc:docMk/>
            <pc:sldMk cId="4256551153" sldId="287"/>
            <ac:spMk id="19" creationId="{274A8ACA-BE38-4DDE-B7C8-7E355784D092}"/>
          </ac:spMkLst>
        </pc:spChg>
        <pc:spChg chg="del">
          <ac:chgData name="Kulinich Bohdan" userId="48e65c9f34e137d0" providerId="LiveId" clId="{EFC2DDD0-624D-46AA-B296-7D628EB9E316}" dt="2019-10-04T04:19:24.692" v="109" actId="478"/>
          <ac:spMkLst>
            <pc:docMk/>
            <pc:sldMk cId="4256551153" sldId="287"/>
            <ac:spMk id="20" creationId="{E1DAE339-DB79-466A-B797-944AB949186E}"/>
          </ac:spMkLst>
        </pc:spChg>
        <pc:spChg chg="del">
          <ac:chgData name="Kulinich Bohdan" userId="48e65c9f34e137d0" providerId="LiveId" clId="{EFC2DDD0-624D-46AA-B296-7D628EB9E316}" dt="2019-10-04T04:19:24.692" v="109" actId="478"/>
          <ac:spMkLst>
            <pc:docMk/>
            <pc:sldMk cId="4256551153" sldId="287"/>
            <ac:spMk id="21" creationId="{7A4B340A-59D4-40E2-A5B7-F015C54A5E7E}"/>
          </ac:spMkLst>
        </pc:spChg>
        <pc:spChg chg="del">
          <ac:chgData name="Kulinich Bohdan" userId="48e65c9f34e137d0" providerId="LiveId" clId="{EFC2DDD0-624D-46AA-B296-7D628EB9E316}" dt="2019-10-04T04:19:24.692" v="109" actId="478"/>
          <ac:spMkLst>
            <pc:docMk/>
            <pc:sldMk cId="4256551153" sldId="287"/>
            <ac:spMk id="22" creationId="{9F7622FA-00CE-46D3-8F23-D6A7C303635C}"/>
          </ac:spMkLst>
        </pc:spChg>
        <pc:spChg chg="del">
          <ac:chgData name="Kulinich Bohdan" userId="48e65c9f34e137d0" providerId="LiveId" clId="{EFC2DDD0-624D-46AA-B296-7D628EB9E316}" dt="2019-10-04T04:19:37.531" v="110" actId="478"/>
          <ac:spMkLst>
            <pc:docMk/>
            <pc:sldMk cId="4256551153" sldId="287"/>
            <ac:spMk id="23" creationId="{4A5478C4-6DA6-4815-B745-E33C3115D459}"/>
          </ac:spMkLst>
        </pc:spChg>
        <pc:spChg chg="del">
          <ac:chgData name="Kulinich Bohdan" userId="48e65c9f34e137d0" providerId="LiveId" clId="{EFC2DDD0-624D-46AA-B296-7D628EB9E316}" dt="2019-10-04T04:19:24.692" v="109" actId="478"/>
          <ac:spMkLst>
            <pc:docMk/>
            <pc:sldMk cId="4256551153" sldId="287"/>
            <ac:spMk id="24" creationId="{72EC11E2-66D6-43C5-B242-7E8D283666AF}"/>
          </ac:spMkLst>
        </pc:spChg>
        <pc:spChg chg="add mod">
          <ac:chgData name="Kulinich Bohdan" userId="48e65c9f34e137d0" providerId="LiveId" clId="{EFC2DDD0-624D-46AA-B296-7D628EB9E316}" dt="2019-10-04T04:24:34.002" v="152" actId="1076"/>
          <ac:spMkLst>
            <pc:docMk/>
            <pc:sldMk cId="4256551153" sldId="287"/>
            <ac:spMk id="25" creationId="{9A203BC6-28D2-41CE-8DE2-2C619A397EC1}"/>
          </ac:spMkLst>
        </pc:spChg>
        <pc:spChg chg="add mod">
          <ac:chgData name="Kulinich Bohdan" userId="48e65c9f34e137d0" providerId="LiveId" clId="{EFC2DDD0-624D-46AA-B296-7D628EB9E316}" dt="2019-10-04T04:24:34.002" v="152" actId="1076"/>
          <ac:spMkLst>
            <pc:docMk/>
            <pc:sldMk cId="4256551153" sldId="287"/>
            <ac:spMk id="27" creationId="{D4D6F760-16F1-430C-AD30-45B6D1D975DC}"/>
          </ac:spMkLst>
        </pc:spChg>
        <pc:spChg chg="add mod">
          <ac:chgData name="Kulinich Bohdan" userId="48e65c9f34e137d0" providerId="LiveId" clId="{EFC2DDD0-624D-46AA-B296-7D628EB9E316}" dt="2019-10-04T04:24:34.002" v="152" actId="1076"/>
          <ac:spMkLst>
            <pc:docMk/>
            <pc:sldMk cId="4256551153" sldId="287"/>
            <ac:spMk id="28" creationId="{D59F3EB7-5D09-434B-A9FB-F02291B9166B}"/>
          </ac:spMkLst>
        </pc:spChg>
        <pc:spChg chg="add mod">
          <ac:chgData name="Kulinich Bohdan" userId="48e65c9f34e137d0" providerId="LiveId" clId="{EFC2DDD0-624D-46AA-B296-7D628EB9E316}" dt="2019-10-04T04:24:34.002" v="152" actId="1076"/>
          <ac:spMkLst>
            <pc:docMk/>
            <pc:sldMk cId="4256551153" sldId="287"/>
            <ac:spMk id="29" creationId="{7547327A-0D29-4BB9-8DBC-EBC754DC2920}"/>
          </ac:spMkLst>
        </pc:spChg>
        <pc:spChg chg="add mod">
          <ac:chgData name="Kulinich Bohdan" userId="48e65c9f34e137d0" providerId="LiveId" clId="{EFC2DDD0-624D-46AA-B296-7D628EB9E316}" dt="2019-10-04T04:24:34.002" v="152" actId="1076"/>
          <ac:spMkLst>
            <pc:docMk/>
            <pc:sldMk cId="4256551153" sldId="287"/>
            <ac:spMk id="30" creationId="{65193058-8E30-46AD-82CF-29B1215956AB}"/>
          </ac:spMkLst>
        </pc:spChg>
        <pc:spChg chg="add mod">
          <ac:chgData name="Kulinich Bohdan" userId="48e65c9f34e137d0" providerId="LiveId" clId="{EFC2DDD0-624D-46AA-B296-7D628EB9E316}" dt="2019-10-04T04:24:34.002" v="152" actId="1076"/>
          <ac:spMkLst>
            <pc:docMk/>
            <pc:sldMk cId="4256551153" sldId="287"/>
            <ac:spMk id="31" creationId="{2C3C374A-2B49-4101-BD56-73CDA5E7FE71}"/>
          </ac:spMkLst>
        </pc:spChg>
        <pc:spChg chg="add mod">
          <ac:chgData name="Kulinich Bohdan" userId="48e65c9f34e137d0" providerId="LiveId" clId="{EFC2DDD0-624D-46AA-B296-7D628EB9E316}" dt="2019-10-04T04:36:24.250" v="198" actId="1076"/>
          <ac:spMkLst>
            <pc:docMk/>
            <pc:sldMk cId="4256551153" sldId="287"/>
            <ac:spMk id="32" creationId="{3C4576C8-1987-41BD-B476-3905075F4EC3}"/>
          </ac:spMkLst>
        </pc:spChg>
        <pc:spChg chg="add mod">
          <ac:chgData name="Kulinich Bohdan" userId="48e65c9f34e137d0" providerId="LiveId" clId="{EFC2DDD0-624D-46AA-B296-7D628EB9E316}" dt="2019-10-04T04:36:15.943" v="197" actId="403"/>
          <ac:spMkLst>
            <pc:docMk/>
            <pc:sldMk cId="4256551153" sldId="287"/>
            <ac:spMk id="33" creationId="{66D8642C-802F-4F00-A874-279098021FBC}"/>
          </ac:spMkLst>
        </pc:spChg>
        <pc:spChg chg="add mod">
          <ac:chgData name="Kulinich Bohdan" userId="48e65c9f34e137d0" providerId="LiveId" clId="{EFC2DDD0-624D-46AA-B296-7D628EB9E316}" dt="2019-10-04T04:26:14.267" v="163" actId="1076"/>
          <ac:spMkLst>
            <pc:docMk/>
            <pc:sldMk cId="4256551153" sldId="287"/>
            <ac:spMk id="34" creationId="{C42B1CB4-0016-43A9-88EB-0C3FA258581C}"/>
          </ac:spMkLst>
        </pc:spChg>
        <pc:spChg chg="add mod">
          <ac:chgData name="Kulinich Bohdan" userId="48e65c9f34e137d0" providerId="LiveId" clId="{EFC2DDD0-624D-46AA-B296-7D628EB9E316}" dt="2019-10-04T04:28:54.727" v="182" actId="113"/>
          <ac:spMkLst>
            <pc:docMk/>
            <pc:sldMk cId="4256551153" sldId="287"/>
            <ac:spMk id="35" creationId="{BBB8D714-D34C-4335-B870-2FCCEAB746E7}"/>
          </ac:spMkLst>
        </pc:spChg>
        <pc:spChg chg="add del mod">
          <ac:chgData name="Kulinich Bohdan" userId="48e65c9f34e137d0" providerId="LiveId" clId="{EFC2DDD0-624D-46AA-B296-7D628EB9E316}" dt="2019-10-04T04:36:40.046" v="202" actId="478"/>
          <ac:spMkLst>
            <pc:docMk/>
            <pc:sldMk cId="4256551153" sldId="287"/>
            <ac:spMk id="36" creationId="{85FFDFA6-926C-47E8-8196-0C08776C86FC}"/>
          </ac:spMkLst>
        </pc:spChg>
        <pc:spChg chg="add mod">
          <ac:chgData name="Kulinich Bohdan" userId="48e65c9f34e137d0" providerId="LiveId" clId="{EFC2DDD0-624D-46AA-B296-7D628EB9E316}" dt="2019-10-04T04:37:31.321" v="209" actId="403"/>
          <ac:spMkLst>
            <pc:docMk/>
            <pc:sldMk cId="4256551153" sldId="287"/>
            <ac:spMk id="37" creationId="{62AE52DF-5226-4A27-82C1-ABDCF2AF8F22}"/>
          </ac:spMkLst>
        </pc:spChg>
        <pc:spChg chg="add mod">
          <ac:chgData name="Kulinich Bohdan" userId="48e65c9f34e137d0" providerId="LiveId" clId="{EFC2DDD0-624D-46AA-B296-7D628EB9E316}" dt="2019-10-04T04:37:57.523" v="214" actId="403"/>
          <ac:spMkLst>
            <pc:docMk/>
            <pc:sldMk cId="4256551153" sldId="287"/>
            <ac:spMk id="38" creationId="{7FD59854-E8CB-4A61-8095-8E1BC4E6AC5D}"/>
          </ac:spMkLst>
        </pc:spChg>
        <pc:cxnChg chg="add mod">
          <ac:chgData name="Kulinich Bohdan" userId="48e65c9f34e137d0" providerId="LiveId" clId="{EFC2DDD0-624D-46AA-B296-7D628EB9E316}" dt="2019-10-04T04:24:34.002" v="152" actId="1076"/>
          <ac:cxnSpMkLst>
            <pc:docMk/>
            <pc:sldMk cId="4256551153" sldId="287"/>
            <ac:cxnSpMk id="26" creationId="{E74E5EE0-70B2-46C0-9F70-C05ECD312D18}"/>
          </ac:cxnSpMkLst>
        </pc:cxnChg>
      </pc:sldChg>
      <pc:sldChg chg="addSp delSp modSp add delAnim modAnim">
        <pc:chgData name="Kulinich Bohdan" userId="48e65c9f34e137d0" providerId="LiveId" clId="{EFC2DDD0-624D-46AA-B296-7D628EB9E316}" dt="2019-10-18T04:43:29.847" v="3451"/>
        <pc:sldMkLst>
          <pc:docMk/>
          <pc:sldMk cId="2747872797" sldId="303"/>
        </pc:sldMkLst>
        <pc:spChg chg="add mod ord">
          <ac:chgData name="Kulinich Bohdan" userId="48e65c9f34e137d0" providerId="LiveId" clId="{EFC2DDD0-624D-46AA-B296-7D628EB9E316}" dt="2019-10-18T04:38:19.486" v="3409" actId="170"/>
          <ac:spMkLst>
            <pc:docMk/>
            <pc:sldMk cId="2747872797" sldId="303"/>
            <ac:spMk id="5" creationId="{75040EF8-E62A-484E-9A8C-CD669CABCDD3}"/>
          </ac:spMkLst>
        </pc:spChg>
        <pc:spChg chg="mod ord">
          <ac:chgData name="Kulinich Bohdan" userId="48e65c9f34e137d0" providerId="LiveId" clId="{EFC2DDD0-624D-46AA-B296-7D628EB9E316}" dt="2019-10-18T04:23:36.923" v="3189" actId="14100"/>
          <ac:spMkLst>
            <pc:docMk/>
            <pc:sldMk cId="2747872797" sldId="303"/>
            <ac:spMk id="7" creationId="{00000000-0000-0000-0000-000000000000}"/>
          </ac:spMkLst>
        </pc:spChg>
        <pc:spChg chg="mod ord">
          <ac:chgData name="Kulinich Bohdan" userId="48e65c9f34e137d0" providerId="LiveId" clId="{EFC2DDD0-624D-46AA-B296-7D628EB9E316}" dt="2019-10-18T04:23:44.720" v="3190" actId="1076"/>
          <ac:spMkLst>
            <pc:docMk/>
            <pc:sldMk cId="2747872797" sldId="303"/>
            <ac:spMk id="9" creationId="{00000000-0000-0000-0000-000000000000}"/>
          </ac:spMkLst>
        </pc:spChg>
        <pc:spChg chg="del">
          <ac:chgData name="Kulinich Bohdan" userId="48e65c9f34e137d0" providerId="LiveId" clId="{EFC2DDD0-624D-46AA-B296-7D628EB9E316}" dt="2019-10-17T20:45:27.715" v="3121" actId="478"/>
          <ac:spMkLst>
            <pc:docMk/>
            <pc:sldMk cId="2747872797" sldId="303"/>
            <ac:spMk id="10" creationId="{00000000-0000-0000-0000-000000000000}"/>
          </ac:spMkLst>
        </pc:spChg>
        <pc:spChg chg="add mod">
          <ac:chgData name="Kulinich Bohdan" userId="48e65c9f34e137d0" providerId="LiveId" clId="{EFC2DDD0-624D-46AA-B296-7D628EB9E316}" dt="2019-10-18T04:25:24.544" v="3278" actId="14100"/>
          <ac:spMkLst>
            <pc:docMk/>
            <pc:sldMk cId="2747872797" sldId="303"/>
            <ac:spMk id="16" creationId="{629CF03C-5A96-42DF-9103-E14A34765F3E}"/>
          </ac:spMkLst>
        </pc:spChg>
        <pc:spChg chg="add mod">
          <ac:chgData name="Kulinich Bohdan" userId="48e65c9f34e137d0" providerId="LiveId" clId="{EFC2DDD0-624D-46AA-B296-7D628EB9E316}" dt="2019-10-18T04:32:37.708" v="3332" actId="14100"/>
          <ac:spMkLst>
            <pc:docMk/>
            <pc:sldMk cId="2747872797" sldId="303"/>
            <ac:spMk id="17" creationId="{3223DB1A-1526-4740-B1EA-DD1F42792E0D}"/>
          </ac:spMkLst>
        </pc:spChg>
        <pc:spChg chg="add mod">
          <ac:chgData name="Kulinich Bohdan" userId="48e65c9f34e137d0" providerId="LiveId" clId="{EFC2DDD0-624D-46AA-B296-7D628EB9E316}" dt="2019-10-18T04:34:00.126" v="3344" actId="14100"/>
          <ac:spMkLst>
            <pc:docMk/>
            <pc:sldMk cId="2747872797" sldId="303"/>
            <ac:spMk id="18" creationId="{A940D54B-B83F-4915-80F8-ADDAFA85B463}"/>
          </ac:spMkLst>
        </pc:spChg>
        <pc:spChg chg="add mod">
          <ac:chgData name="Kulinich Bohdan" userId="48e65c9f34e137d0" providerId="LiveId" clId="{EFC2DDD0-624D-46AA-B296-7D628EB9E316}" dt="2019-10-18T04:42:58.489" v="3441" actId="1076"/>
          <ac:spMkLst>
            <pc:docMk/>
            <pc:sldMk cId="2747872797" sldId="303"/>
            <ac:spMk id="22" creationId="{33D019FA-51B4-48CB-B531-0BC7441B2AE0}"/>
          </ac:spMkLst>
        </pc:spChg>
        <pc:spChg chg="add mod">
          <ac:chgData name="Kulinich Bohdan" userId="48e65c9f34e137d0" providerId="LiveId" clId="{EFC2DDD0-624D-46AA-B296-7D628EB9E316}" dt="2019-10-18T04:42:44.954" v="3438" actId="1076"/>
          <ac:spMkLst>
            <pc:docMk/>
            <pc:sldMk cId="2747872797" sldId="303"/>
            <ac:spMk id="27" creationId="{6AE0A353-8B46-49BD-80D0-B61762A7DEE4}"/>
          </ac:spMkLst>
        </pc:spChg>
        <pc:spChg chg="mod ord">
          <ac:chgData name="Kulinich Bohdan" userId="48e65c9f34e137d0" providerId="LiveId" clId="{EFC2DDD0-624D-46AA-B296-7D628EB9E316}" dt="2019-10-18T04:23:44.720" v="3190" actId="1076"/>
          <ac:spMkLst>
            <pc:docMk/>
            <pc:sldMk cId="2747872797" sldId="303"/>
            <ac:spMk id="32" creationId="{00000000-0000-0000-0000-000000000000}"/>
          </ac:spMkLst>
        </pc:spChg>
        <pc:spChg chg="ord">
          <ac:chgData name="Kulinich Bohdan" userId="48e65c9f34e137d0" providerId="LiveId" clId="{EFC2DDD0-624D-46AA-B296-7D628EB9E316}" dt="2019-10-18T04:23:04.633" v="3185" actId="166"/>
          <ac:spMkLst>
            <pc:docMk/>
            <pc:sldMk cId="2747872797" sldId="303"/>
            <ac:spMk id="37" creationId="{00000000-0000-0000-0000-000000000000}"/>
          </ac:spMkLst>
        </pc:spChg>
        <pc:grpChg chg="add del mod">
          <ac:chgData name="Kulinich Bohdan" userId="48e65c9f34e137d0" providerId="LiveId" clId="{EFC2DDD0-624D-46AA-B296-7D628EB9E316}" dt="2019-10-18T04:26:42.658" v="3294" actId="165"/>
          <ac:grpSpMkLst>
            <pc:docMk/>
            <pc:sldMk cId="2747872797" sldId="303"/>
            <ac:grpSpMk id="10" creationId="{EFB4817C-9EB6-4209-AFF0-87F4D9C4A651}"/>
          </ac:grpSpMkLst>
        </pc:grpChg>
        <pc:picChg chg="ord">
          <ac:chgData name="Kulinich Bohdan" userId="48e65c9f34e137d0" providerId="LiveId" clId="{EFC2DDD0-624D-46AA-B296-7D628EB9E316}" dt="2019-10-18T04:23:04.633" v="3185" actId="166"/>
          <ac:picMkLst>
            <pc:docMk/>
            <pc:sldMk cId="2747872797" sldId="303"/>
            <ac:picMk id="2" creationId="{00000000-0000-0000-0000-000000000000}"/>
          </ac:picMkLst>
        </pc:picChg>
        <pc:picChg chg="mod topLvl">
          <ac:chgData name="Kulinich Bohdan" userId="48e65c9f34e137d0" providerId="LiveId" clId="{EFC2DDD0-624D-46AA-B296-7D628EB9E316}" dt="2019-10-18T04:26:42.658" v="3294" actId="165"/>
          <ac:picMkLst>
            <pc:docMk/>
            <pc:sldMk cId="2747872797" sldId="303"/>
            <ac:picMk id="11" creationId="{CE2AC711-238C-4BDD-9D15-0471D34CBC9D}"/>
          </ac:picMkLst>
        </pc:picChg>
        <pc:picChg chg="mod topLvl">
          <ac:chgData name="Kulinich Bohdan" userId="48e65c9f34e137d0" providerId="LiveId" clId="{EFC2DDD0-624D-46AA-B296-7D628EB9E316}" dt="2019-10-18T04:26:42.658" v="3294" actId="165"/>
          <ac:picMkLst>
            <pc:docMk/>
            <pc:sldMk cId="2747872797" sldId="303"/>
            <ac:picMk id="12" creationId="{446C46D0-7906-43DD-8475-BE3AE1AEE534}"/>
          </ac:picMkLst>
        </pc:picChg>
        <pc:picChg chg="mod topLvl">
          <ac:chgData name="Kulinich Bohdan" userId="48e65c9f34e137d0" providerId="LiveId" clId="{EFC2DDD0-624D-46AA-B296-7D628EB9E316}" dt="2019-10-18T04:42:16.326" v="3434" actId="1076"/>
          <ac:picMkLst>
            <pc:docMk/>
            <pc:sldMk cId="2747872797" sldId="303"/>
            <ac:picMk id="13" creationId="{289DA628-1F66-4C9E-807E-BF6328945FAD}"/>
          </ac:picMkLst>
        </pc:picChg>
        <pc:picChg chg="add del">
          <ac:chgData name="Kulinich Bohdan" userId="48e65c9f34e137d0" providerId="LiveId" clId="{EFC2DDD0-624D-46AA-B296-7D628EB9E316}" dt="2019-10-18T04:24:41.168" v="3193"/>
          <ac:picMkLst>
            <pc:docMk/>
            <pc:sldMk cId="2747872797" sldId="303"/>
            <ac:picMk id="14" creationId="{B317410D-E538-4E1A-BAA2-771BAEE70610}"/>
          </ac:picMkLst>
        </pc:picChg>
        <pc:picChg chg="add">
          <ac:chgData name="Kulinich Bohdan" userId="48e65c9f34e137d0" providerId="LiveId" clId="{EFC2DDD0-624D-46AA-B296-7D628EB9E316}" dt="2019-10-18T04:24:54.721" v="3194"/>
          <ac:picMkLst>
            <pc:docMk/>
            <pc:sldMk cId="2747872797" sldId="303"/>
            <ac:picMk id="15" creationId="{BE8E513E-7A1B-42B9-A14B-F6AA2D50C7C0}"/>
          </ac:picMkLst>
        </pc:picChg>
        <pc:cxnChg chg="add del mod">
          <ac:chgData name="Kulinich Bohdan" userId="48e65c9f34e137d0" providerId="LiveId" clId="{EFC2DDD0-624D-46AA-B296-7D628EB9E316}" dt="2019-10-18T04:38:33.093" v="3411" actId="11529"/>
          <ac:cxnSpMkLst>
            <pc:docMk/>
            <pc:sldMk cId="2747872797" sldId="303"/>
            <ac:cxnSpMk id="8" creationId="{DE051AB8-E7C8-438A-80E0-8FF7FF1E6576}"/>
          </ac:cxnSpMkLst>
        </pc:cxnChg>
        <pc:cxnChg chg="add mod">
          <ac:chgData name="Kulinich Bohdan" userId="48e65c9f34e137d0" providerId="LiveId" clId="{EFC2DDD0-624D-46AA-B296-7D628EB9E316}" dt="2019-10-18T04:39:50.930" v="3421" actId="1582"/>
          <ac:cxnSpMkLst>
            <pc:docMk/>
            <pc:sldMk cId="2747872797" sldId="303"/>
            <ac:cxnSpMk id="20" creationId="{7B2AB8AD-2FDC-4D5B-8545-9DC52E0A38DB}"/>
          </ac:cxnSpMkLst>
        </pc:cxnChg>
        <pc:cxnChg chg="add mod">
          <ac:chgData name="Kulinich Bohdan" userId="48e65c9f34e137d0" providerId="LiveId" clId="{EFC2DDD0-624D-46AA-B296-7D628EB9E316}" dt="2019-10-18T04:39:50.930" v="3421" actId="1582"/>
          <ac:cxnSpMkLst>
            <pc:docMk/>
            <pc:sldMk cId="2747872797" sldId="303"/>
            <ac:cxnSpMk id="25" creationId="{1E872CBB-BA67-4DA1-872D-A3D32821C4D9}"/>
          </ac:cxnSpMkLst>
        </pc:cxnChg>
      </pc:sldChg>
      <pc:sldChg chg="addSp modSp modAnim">
        <pc:chgData name="Kulinich Bohdan" userId="48e65c9f34e137d0" providerId="LiveId" clId="{EFC2DDD0-624D-46AA-B296-7D628EB9E316}" dt="2019-10-17T17:43:42.666" v="3070"/>
        <pc:sldMkLst>
          <pc:docMk/>
          <pc:sldMk cId="3718271295" sldId="304"/>
        </pc:sldMkLst>
        <pc:spChg chg="mod">
          <ac:chgData name="Kulinich Bohdan" userId="48e65c9f34e137d0" providerId="LiveId" clId="{EFC2DDD0-624D-46AA-B296-7D628EB9E316}" dt="2019-10-17T17:39:15.649" v="2968" actId="20577"/>
          <ac:spMkLst>
            <pc:docMk/>
            <pc:sldMk cId="3718271295" sldId="304"/>
            <ac:spMk id="7" creationId="{00000000-0000-0000-0000-000000000000}"/>
          </ac:spMkLst>
        </pc:spChg>
        <pc:spChg chg="add mod">
          <ac:chgData name="Kulinich Bohdan" userId="48e65c9f34e137d0" providerId="LiveId" clId="{EFC2DDD0-624D-46AA-B296-7D628EB9E316}" dt="2019-10-17T17:43:03.027" v="3065" actId="14100"/>
          <ac:spMkLst>
            <pc:docMk/>
            <pc:sldMk cId="3718271295" sldId="304"/>
            <ac:spMk id="8" creationId="{0C95F657-AC32-4B0F-B74B-7A2811596A45}"/>
          </ac:spMkLst>
        </pc:spChg>
        <pc:spChg chg="add mod">
          <ac:chgData name="Kulinich Bohdan" userId="48e65c9f34e137d0" providerId="LiveId" clId="{EFC2DDD0-624D-46AA-B296-7D628EB9E316}" dt="2019-10-17T17:42:59.205" v="3064" actId="14100"/>
          <ac:spMkLst>
            <pc:docMk/>
            <pc:sldMk cId="3718271295" sldId="304"/>
            <ac:spMk id="9" creationId="{83FE6409-AD8F-4BB2-A55E-79A7F1760873}"/>
          </ac:spMkLst>
        </pc:spChg>
      </pc:sldChg>
      <pc:sldChg chg="del">
        <pc:chgData name="Kulinich Bohdan" userId="48e65c9f34e137d0" providerId="LiveId" clId="{EFC2DDD0-624D-46AA-B296-7D628EB9E316}" dt="2019-10-07T18:47:44.673" v="722" actId="2696"/>
        <pc:sldMkLst>
          <pc:docMk/>
          <pc:sldMk cId="3621360055" sldId="313"/>
        </pc:sldMkLst>
      </pc:sldChg>
      <pc:sldChg chg="modSp">
        <pc:chgData name="Kulinich Bohdan" userId="48e65c9f34e137d0" providerId="LiveId" clId="{EFC2DDD0-624D-46AA-B296-7D628EB9E316}" dt="2019-10-09T18:04:33.800" v="1339" actId="14100"/>
        <pc:sldMkLst>
          <pc:docMk/>
          <pc:sldMk cId="2224457566" sldId="314"/>
        </pc:sldMkLst>
        <pc:spChg chg="mod">
          <ac:chgData name="Kulinich Bohdan" userId="48e65c9f34e137d0" providerId="LiveId" clId="{EFC2DDD0-624D-46AA-B296-7D628EB9E316}" dt="2019-10-09T18:04:33.800" v="1339" actId="14100"/>
          <ac:spMkLst>
            <pc:docMk/>
            <pc:sldMk cId="2224457566" sldId="314"/>
            <ac:spMk id="11" creationId="{D407697B-9821-484B-8D25-48EFDF9B5456}"/>
          </ac:spMkLst>
        </pc:spChg>
        <pc:spChg chg="mod">
          <ac:chgData name="Kulinich Bohdan" userId="48e65c9f34e137d0" providerId="LiveId" clId="{EFC2DDD0-624D-46AA-B296-7D628EB9E316}" dt="2019-10-09T18:04:07.582" v="1330" actId="20577"/>
          <ac:spMkLst>
            <pc:docMk/>
            <pc:sldMk cId="2224457566" sldId="314"/>
            <ac:spMk id="20" creationId="{00000000-0000-0000-0000-000000000000}"/>
          </ac:spMkLst>
        </pc:spChg>
      </pc:sldChg>
      <pc:sldChg chg="addSp delSp modSp modTransition delAnim modAnim">
        <pc:chgData name="Kulinich Bohdan" userId="48e65c9f34e137d0" providerId="LiveId" clId="{EFC2DDD0-624D-46AA-B296-7D628EB9E316}" dt="2019-10-08T04:45:18.771" v="1267"/>
        <pc:sldMkLst>
          <pc:docMk/>
          <pc:sldMk cId="1811028756" sldId="317"/>
        </pc:sldMkLst>
        <pc:spChg chg="del mod">
          <ac:chgData name="Kulinich Bohdan" userId="48e65c9f34e137d0" providerId="LiveId" clId="{EFC2DDD0-624D-46AA-B296-7D628EB9E316}" dt="2019-10-07T21:24:32.095" v="1045" actId="478"/>
          <ac:spMkLst>
            <pc:docMk/>
            <pc:sldMk cId="1811028756" sldId="317"/>
            <ac:spMk id="9" creationId="{00000000-0000-0000-0000-000000000000}"/>
          </ac:spMkLst>
        </pc:spChg>
        <pc:spChg chg="del">
          <ac:chgData name="Kulinich Bohdan" userId="48e65c9f34e137d0" providerId="LiveId" clId="{EFC2DDD0-624D-46AA-B296-7D628EB9E316}" dt="2019-10-07T21:12:22.203" v="825" actId="478"/>
          <ac:spMkLst>
            <pc:docMk/>
            <pc:sldMk cId="1811028756" sldId="317"/>
            <ac:spMk id="10" creationId="{0266D05C-C23E-4D18-8AFC-0ADDAEEE75EB}"/>
          </ac:spMkLst>
        </pc:spChg>
        <pc:spChg chg="del">
          <ac:chgData name="Kulinich Bohdan" userId="48e65c9f34e137d0" providerId="LiveId" clId="{EFC2DDD0-624D-46AA-B296-7D628EB9E316}" dt="2019-10-07T21:12:01.568" v="813" actId="478"/>
          <ac:spMkLst>
            <pc:docMk/>
            <pc:sldMk cId="1811028756" sldId="317"/>
            <ac:spMk id="11" creationId="{8918E6E3-9553-4C4A-9E57-B18EA877BBC9}"/>
          </ac:spMkLst>
        </pc:spChg>
        <pc:spChg chg="add del mod topLvl">
          <ac:chgData name="Kulinich Bohdan" userId="48e65c9f34e137d0" providerId="LiveId" clId="{EFC2DDD0-624D-46AA-B296-7D628EB9E316}" dt="2019-10-08T04:12:52.999" v="1160" actId="478"/>
          <ac:spMkLst>
            <pc:docMk/>
            <pc:sldMk cId="1811028756" sldId="317"/>
            <ac:spMk id="12" creationId="{3C88D323-BCA1-4E1E-9E2B-2FD74B4D870A}"/>
          </ac:spMkLst>
        </pc:spChg>
        <pc:spChg chg="del">
          <ac:chgData name="Kulinich Bohdan" userId="48e65c9f34e137d0" providerId="LiveId" clId="{EFC2DDD0-624D-46AA-B296-7D628EB9E316}" dt="2019-10-07T21:12:08.151" v="815" actId="478"/>
          <ac:spMkLst>
            <pc:docMk/>
            <pc:sldMk cId="1811028756" sldId="317"/>
            <ac:spMk id="13" creationId="{1EEAB063-2E3B-43BE-ABCC-BA55F7EF6FC9}"/>
          </ac:spMkLst>
        </pc:spChg>
        <pc:spChg chg="add del mod topLvl">
          <ac:chgData name="Kulinich Bohdan" userId="48e65c9f34e137d0" providerId="LiveId" clId="{EFC2DDD0-624D-46AA-B296-7D628EB9E316}" dt="2019-10-08T04:13:19.511" v="1168" actId="478"/>
          <ac:spMkLst>
            <pc:docMk/>
            <pc:sldMk cId="1811028756" sldId="317"/>
            <ac:spMk id="13" creationId="{C7C86365-ADCE-4018-9A81-7BC048633478}"/>
          </ac:spMkLst>
        </pc:spChg>
        <pc:spChg chg="del">
          <ac:chgData name="Kulinich Bohdan" userId="48e65c9f34e137d0" providerId="LiveId" clId="{EFC2DDD0-624D-46AA-B296-7D628EB9E316}" dt="2019-10-07T21:12:12.341" v="819" actId="478"/>
          <ac:spMkLst>
            <pc:docMk/>
            <pc:sldMk cId="1811028756" sldId="317"/>
            <ac:spMk id="14" creationId="{3C5A5C69-4D6C-4213-9321-19D0FA4FA1EC}"/>
          </ac:spMkLst>
        </pc:spChg>
        <pc:spChg chg="mod topLvl">
          <ac:chgData name="Kulinich Bohdan" userId="48e65c9f34e137d0" providerId="LiveId" clId="{EFC2DDD0-624D-46AA-B296-7D628EB9E316}" dt="2019-10-08T04:09:50.563" v="1104" actId="165"/>
          <ac:spMkLst>
            <pc:docMk/>
            <pc:sldMk cId="1811028756" sldId="317"/>
            <ac:spMk id="14" creationId="{C50E960A-902C-4F06-B424-C7A37B2DF22C}"/>
          </ac:spMkLst>
        </pc:spChg>
        <pc:spChg chg="add del mod topLvl">
          <ac:chgData name="Kulinich Bohdan" userId="48e65c9f34e137d0" providerId="LiveId" clId="{EFC2DDD0-624D-46AA-B296-7D628EB9E316}" dt="2019-10-08T04:13:09.575" v="1165" actId="478"/>
          <ac:spMkLst>
            <pc:docMk/>
            <pc:sldMk cId="1811028756" sldId="317"/>
            <ac:spMk id="15" creationId="{84282C29-3711-4324-BF57-6CA86425273D}"/>
          </ac:spMkLst>
        </pc:spChg>
        <pc:spChg chg="del">
          <ac:chgData name="Kulinich Bohdan" userId="48e65c9f34e137d0" providerId="LiveId" clId="{EFC2DDD0-624D-46AA-B296-7D628EB9E316}" dt="2019-10-07T21:12:18.616" v="823" actId="478"/>
          <ac:spMkLst>
            <pc:docMk/>
            <pc:sldMk cId="1811028756" sldId="317"/>
            <ac:spMk id="15" creationId="{EDD46222-E72F-415D-8CCF-0C7DEBEAF111}"/>
          </ac:spMkLst>
        </pc:spChg>
        <pc:spChg chg="add del mod topLvl">
          <ac:chgData name="Kulinich Bohdan" userId="48e65c9f34e137d0" providerId="LiveId" clId="{EFC2DDD0-624D-46AA-B296-7D628EB9E316}" dt="2019-10-08T04:12:48.421" v="1159" actId="478"/>
          <ac:spMkLst>
            <pc:docMk/>
            <pc:sldMk cId="1811028756" sldId="317"/>
            <ac:spMk id="16" creationId="{10B55050-9C57-4022-87DD-18F6F4AB037D}"/>
          </ac:spMkLst>
        </pc:spChg>
        <pc:spChg chg="del">
          <ac:chgData name="Kulinich Bohdan" userId="48e65c9f34e137d0" providerId="LiveId" clId="{EFC2DDD0-624D-46AA-B296-7D628EB9E316}" dt="2019-10-07T21:12:11.092" v="818" actId="478"/>
          <ac:spMkLst>
            <pc:docMk/>
            <pc:sldMk cId="1811028756" sldId="317"/>
            <ac:spMk id="16" creationId="{4DC026E3-6766-41A3-A6B5-1B8781D1CB26}"/>
          </ac:spMkLst>
        </pc:spChg>
        <pc:spChg chg="add del mod topLvl">
          <ac:chgData name="Kulinich Bohdan" userId="48e65c9f34e137d0" providerId="LiveId" clId="{EFC2DDD0-624D-46AA-B296-7D628EB9E316}" dt="2019-10-08T04:12:58.108" v="1161" actId="478"/>
          <ac:spMkLst>
            <pc:docMk/>
            <pc:sldMk cId="1811028756" sldId="317"/>
            <ac:spMk id="17" creationId="{9BEC1DBA-45E6-4618-8FA8-F3C210BA100E}"/>
          </ac:spMkLst>
        </pc:spChg>
        <pc:spChg chg="del">
          <ac:chgData name="Kulinich Bohdan" userId="48e65c9f34e137d0" providerId="LiveId" clId="{EFC2DDD0-624D-46AA-B296-7D628EB9E316}" dt="2019-10-07T21:12:09.542" v="817" actId="478"/>
          <ac:spMkLst>
            <pc:docMk/>
            <pc:sldMk cId="1811028756" sldId="317"/>
            <ac:spMk id="18" creationId="{F91EBFAF-88A2-474B-9348-FC82A0FC74DE}"/>
          </ac:spMkLst>
        </pc:spChg>
        <pc:spChg chg="del">
          <ac:chgData name="Kulinich Bohdan" userId="48e65c9f34e137d0" providerId="LiveId" clId="{EFC2DDD0-624D-46AA-B296-7D628EB9E316}" dt="2019-10-07T21:12:21.416" v="824" actId="478"/>
          <ac:spMkLst>
            <pc:docMk/>
            <pc:sldMk cId="1811028756" sldId="317"/>
            <ac:spMk id="19" creationId="{06BD2B7A-AA37-49A5-B70A-E67AF5FB19E1}"/>
          </ac:spMkLst>
        </pc:spChg>
        <pc:spChg chg="mod ord">
          <ac:chgData name="Kulinich Bohdan" userId="48e65c9f34e137d0" providerId="LiveId" clId="{EFC2DDD0-624D-46AA-B296-7D628EB9E316}" dt="2019-10-08T04:08:45.135" v="1100" actId="167"/>
          <ac:spMkLst>
            <pc:docMk/>
            <pc:sldMk cId="1811028756" sldId="317"/>
            <ac:spMk id="20" creationId="{00000000-0000-0000-0000-000000000000}"/>
          </ac:spMkLst>
        </pc:spChg>
        <pc:spChg chg="add del mod topLvl">
          <ac:chgData name="Kulinich Bohdan" userId="48e65c9f34e137d0" providerId="LiveId" clId="{EFC2DDD0-624D-46AA-B296-7D628EB9E316}" dt="2019-10-08T04:13:04.668" v="1164" actId="478"/>
          <ac:spMkLst>
            <pc:docMk/>
            <pc:sldMk cId="1811028756" sldId="317"/>
            <ac:spMk id="21" creationId="{D5ED22AC-5DB3-4BE4-807D-6A1CEFE64107}"/>
          </ac:spMkLst>
        </pc:spChg>
        <pc:spChg chg="del">
          <ac:chgData name="Kulinich Bohdan" userId="48e65c9f34e137d0" providerId="LiveId" clId="{EFC2DDD0-624D-46AA-B296-7D628EB9E316}" dt="2019-10-07T21:12:17.354" v="822" actId="478"/>
          <ac:spMkLst>
            <pc:docMk/>
            <pc:sldMk cId="1811028756" sldId="317"/>
            <ac:spMk id="21" creationId="{FAF8A020-5613-4BF1-857D-0300A64C23DC}"/>
          </ac:spMkLst>
        </pc:spChg>
        <pc:spChg chg="del">
          <ac:chgData name="Kulinich Bohdan" userId="48e65c9f34e137d0" providerId="LiveId" clId="{EFC2DDD0-624D-46AA-B296-7D628EB9E316}" dt="2019-10-07T21:12:04.224" v="814" actId="478"/>
          <ac:spMkLst>
            <pc:docMk/>
            <pc:sldMk cId="1811028756" sldId="317"/>
            <ac:spMk id="22" creationId="{017290A5-BB4C-4A8D-BAC2-47CE69491DD7}"/>
          </ac:spMkLst>
        </pc:spChg>
        <pc:spChg chg="add del mod topLvl">
          <ac:chgData name="Kulinich Bohdan" userId="48e65c9f34e137d0" providerId="LiveId" clId="{EFC2DDD0-624D-46AA-B296-7D628EB9E316}" dt="2019-10-08T04:13:11.807" v="1167" actId="478"/>
          <ac:spMkLst>
            <pc:docMk/>
            <pc:sldMk cId="1811028756" sldId="317"/>
            <ac:spMk id="22" creationId="{F01B8380-BF9F-4CBE-950D-9B657FE2263D}"/>
          </ac:spMkLst>
        </pc:spChg>
        <pc:spChg chg="add del mod topLvl">
          <ac:chgData name="Kulinich Bohdan" userId="48e65c9f34e137d0" providerId="LiveId" clId="{EFC2DDD0-624D-46AA-B296-7D628EB9E316}" dt="2019-10-08T04:13:00.764" v="1162" actId="478"/>
          <ac:spMkLst>
            <pc:docMk/>
            <pc:sldMk cId="1811028756" sldId="317"/>
            <ac:spMk id="23" creationId="{DB56354D-F8BF-42F7-AC74-66AE86EB54CB}"/>
          </ac:spMkLst>
        </pc:spChg>
        <pc:spChg chg="add mod">
          <ac:chgData name="Kulinich Bohdan" userId="48e65c9f34e137d0" providerId="LiveId" clId="{EFC2DDD0-624D-46AA-B296-7D628EB9E316}" dt="2019-10-08T04:09:29.235" v="1103" actId="1076"/>
          <ac:spMkLst>
            <pc:docMk/>
            <pc:sldMk cId="1811028756" sldId="317"/>
            <ac:spMk id="24" creationId="{81EBF473-4F6C-4A2F-9841-5A47994593FA}"/>
          </ac:spMkLst>
        </pc:spChg>
        <pc:spChg chg="add del">
          <ac:chgData name="Kulinich Bohdan" userId="48e65c9f34e137d0" providerId="LiveId" clId="{EFC2DDD0-624D-46AA-B296-7D628EB9E316}" dt="2019-10-08T04:14:42.378" v="1176"/>
          <ac:spMkLst>
            <pc:docMk/>
            <pc:sldMk cId="1811028756" sldId="317"/>
            <ac:spMk id="26" creationId="{A3FBC61D-3F9F-4268-865F-E7ECA40F3DC8}"/>
          </ac:spMkLst>
        </pc:spChg>
        <pc:spChg chg="add del">
          <ac:chgData name="Kulinich Bohdan" userId="48e65c9f34e137d0" providerId="LiveId" clId="{EFC2DDD0-624D-46AA-B296-7D628EB9E316}" dt="2019-10-08T04:14:42.378" v="1176"/>
          <ac:spMkLst>
            <pc:docMk/>
            <pc:sldMk cId="1811028756" sldId="317"/>
            <ac:spMk id="27" creationId="{3EFBF8D1-3799-4327-93DB-2F2190DC2FEF}"/>
          </ac:spMkLst>
        </pc:spChg>
        <pc:spChg chg="add del">
          <ac:chgData name="Kulinich Bohdan" userId="48e65c9f34e137d0" providerId="LiveId" clId="{EFC2DDD0-624D-46AA-B296-7D628EB9E316}" dt="2019-10-08T04:14:42.378" v="1176"/>
          <ac:spMkLst>
            <pc:docMk/>
            <pc:sldMk cId="1811028756" sldId="317"/>
            <ac:spMk id="28" creationId="{9C2CE016-23E0-47C6-A794-3FC82AAA9F06}"/>
          </ac:spMkLst>
        </pc:spChg>
        <pc:spChg chg="add del">
          <ac:chgData name="Kulinich Bohdan" userId="48e65c9f34e137d0" providerId="LiveId" clId="{EFC2DDD0-624D-46AA-B296-7D628EB9E316}" dt="2019-10-08T04:14:42.378" v="1176"/>
          <ac:spMkLst>
            <pc:docMk/>
            <pc:sldMk cId="1811028756" sldId="317"/>
            <ac:spMk id="30" creationId="{BE3CD5C1-B005-467C-99B5-557AAE933366}"/>
          </ac:spMkLst>
        </pc:spChg>
        <pc:spChg chg="add del">
          <ac:chgData name="Kulinich Bohdan" userId="48e65c9f34e137d0" providerId="LiveId" clId="{EFC2DDD0-624D-46AA-B296-7D628EB9E316}" dt="2019-10-08T04:14:42.378" v="1176"/>
          <ac:spMkLst>
            <pc:docMk/>
            <pc:sldMk cId="1811028756" sldId="317"/>
            <ac:spMk id="31" creationId="{489A4D49-B75F-4EF5-8503-22A61785D2FF}"/>
          </ac:spMkLst>
        </pc:spChg>
        <pc:spChg chg="add del">
          <ac:chgData name="Kulinich Bohdan" userId="48e65c9f34e137d0" providerId="LiveId" clId="{EFC2DDD0-624D-46AA-B296-7D628EB9E316}" dt="2019-10-08T04:14:42.378" v="1176"/>
          <ac:spMkLst>
            <pc:docMk/>
            <pc:sldMk cId="1811028756" sldId="317"/>
            <ac:spMk id="32" creationId="{A4EFBBC4-7E36-4B75-B490-020C129681EB}"/>
          </ac:spMkLst>
        </pc:spChg>
        <pc:spChg chg="add mod">
          <ac:chgData name="Kulinich Bohdan" userId="48e65c9f34e137d0" providerId="LiveId" clId="{EFC2DDD0-624D-46AA-B296-7D628EB9E316}" dt="2019-10-08T04:16:17.843" v="1183" actId="1076"/>
          <ac:spMkLst>
            <pc:docMk/>
            <pc:sldMk cId="1811028756" sldId="317"/>
            <ac:spMk id="34" creationId="{9C8B5573-86BA-4670-9C4A-BD2360C2A8FB}"/>
          </ac:spMkLst>
        </pc:spChg>
        <pc:spChg chg="del mod">
          <ac:chgData name="Kulinich Bohdan" userId="48e65c9f34e137d0" providerId="LiveId" clId="{EFC2DDD0-624D-46AA-B296-7D628EB9E316}" dt="2019-10-08T04:05:50.560" v="1073" actId="478"/>
          <ac:spMkLst>
            <pc:docMk/>
            <pc:sldMk cId="1811028756" sldId="317"/>
            <ac:spMk id="35" creationId="{00000000-0000-0000-0000-000000000000}"/>
          </ac:spMkLst>
        </pc:spChg>
        <pc:spChg chg="add mod">
          <ac:chgData name="Kulinich Bohdan" userId="48e65c9f34e137d0" providerId="LiveId" clId="{EFC2DDD0-624D-46AA-B296-7D628EB9E316}" dt="2019-10-08T04:16:17.843" v="1183" actId="1076"/>
          <ac:spMkLst>
            <pc:docMk/>
            <pc:sldMk cId="1811028756" sldId="317"/>
            <ac:spMk id="36" creationId="{C440FD45-EC77-40FF-9F23-EFF6BE828F6E}"/>
          </ac:spMkLst>
        </pc:spChg>
        <pc:spChg chg="add mod">
          <ac:chgData name="Kulinich Bohdan" userId="48e65c9f34e137d0" providerId="LiveId" clId="{EFC2DDD0-624D-46AA-B296-7D628EB9E316}" dt="2019-10-08T04:16:17.843" v="1183" actId="1076"/>
          <ac:spMkLst>
            <pc:docMk/>
            <pc:sldMk cId="1811028756" sldId="317"/>
            <ac:spMk id="37" creationId="{D7EA0A17-8502-4B7D-A51A-8B192B24A149}"/>
          </ac:spMkLst>
        </pc:spChg>
        <pc:spChg chg="add mod">
          <ac:chgData name="Kulinich Bohdan" userId="48e65c9f34e137d0" providerId="LiveId" clId="{EFC2DDD0-624D-46AA-B296-7D628EB9E316}" dt="2019-10-08T04:16:17.843" v="1183" actId="1076"/>
          <ac:spMkLst>
            <pc:docMk/>
            <pc:sldMk cId="1811028756" sldId="317"/>
            <ac:spMk id="38" creationId="{0FB49204-DD9C-44DD-A283-E8384A624302}"/>
          </ac:spMkLst>
        </pc:spChg>
        <pc:spChg chg="add mod">
          <ac:chgData name="Kulinich Bohdan" userId="48e65c9f34e137d0" providerId="LiveId" clId="{EFC2DDD0-624D-46AA-B296-7D628EB9E316}" dt="2019-10-08T04:16:17.843" v="1183" actId="1076"/>
          <ac:spMkLst>
            <pc:docMk/>
            <pc:sldMk cId="1811028756" sldId="317"/>
            <ac:spMk id="41" creationId="{FD0F674B-E1FA-4BBB-B6C9-55A192B30076}"/>
          </ac:spMkLst>
        </pc:spChg>
        <pc:spChg chg="add mod">
          <ac:chgData name="Kulinich Bohdan" userId="48e65c9f34e137d0" providerId="LiveId" clId="{EFC2DDD0-624D-46AA-B296-7D628EB9E316}" dt="2019-10-08T04:16:17.843" v="1183" actId="1076"/>
          <ac:spMkLst>
            <pc:docMk/>
            <pc:sldMk cId="1811028756" sldId="317"/>
            <ac:spMk id="42" creationId="{4EBCD961-21F6-4963-892A-804C444E3BA4}"/>
          </ac:spMkLst>
        </pc:spChg>
        <pc:spChg chg="add mod">
          <ac:chgData name="Kulinich Bohdan" userId="48e65c9f34e137d0" providerId="LiveId" clId="{EFC2DDD0-624D-46AA-B296-7D628EB9E316}" dt="2019-10-08T04:28:52.414" v="1185" actId="1076"/>
          <ac:spMkLst>
            <pc:docMk/>
            <pc:sldMk cId="1811028756" sldId="317"/>
            <ac:spMk id="43" creationId="{CB5C657B-8580-4B48-8CBB-FD10DE4FA9E3}"/>
          </ac:spMkLst>
        </pc:spChg>
        <pc:spChg chg="add mod">
          <ac:chgData name="Kulinich Bohdan" userId="48e65c9f34e137d0" providerId="LiveId" clId="{EFC2DDD0-624D-46AA-B296-7D628EB9E316}" dt="2019-10-08T04:33:44.935" v="1238" actId="14100"/>
          <ac:spMkLst>
            <pc:docMk/>
            <pc:sldMk cId="1811028756" sldId="317"/>
            <ac:spMk id="44" creationId="{7F990361-08D4-434C-97E4-490414C65896}"/>
          </ac:spMkLst>
        </pc:spChg>
        <pc:spChg chg="add mod">
          <ac:chgData name="Kulinich Bohdan" userId="48e65c9f34e137d0" providerId="LiveId" clId="{EFC2DDD0-624D-46AA-B296-7D628EB9E316}" dt="2019-10-08T04:36:13.938" v="1243" actId="207"/>
          <ac:spMkLst>
            <pc:docMk/>
            <pc:sldMk cId="1811028756" sldId="317"/>
            <ac:spMk id="45" creationId="{74C456F7-5441-49E0-88E5-6DA4FF343164}"/>
          </ac:spMkLst>
        </pc:spChg>
        <pc:grpChg chg="add del mod">
          <ac:chgData name="Kulinich Bohdan" userId="48e65c9f34e137d0" providerId="LiveId" clId="{EFC2DDD0-624D-46AA-B296-7D628EB9E316}" dt="2019-10-08T04:09:50.563" v="1104" actId="165"/>
          <ac:grpSpMkLst>
            <pc:docMk/>
            <pc:sldMk cId="1811028756" sldId="317"/>
            <ac:grpSpMk id="9" creationId="{2AE1ABB6-DF77-42E9-B320-50FD3B9CEAD2}"/>
          </ac:grpSpMkLst>
        </pc:grpChg>
        <pc:picChg chg="add del mod ord">
          <ac:chgData name="Kulinich Bohdan" userId="48e65c9f34e137d0" providerId="LiveId" clId="{EFC2DDD0-624D-46AA-B296-7D628EB9E316}" dt="2019-10-08T04:44:23.475" v="1253" actId="478"/>
          <ac:picMkLst>
            <pc:docMk/>
            <pc:sldMk cId="1811028756" sldId="317"/>
            <ac:picMk id="2" creationId="{00000000-0000-0000-0000-000000000000}"/>
          </ac:picMkLst>
        </pc:picChg>
        <pc:picChg chg="add mod">
          <ac:chgData name="Kulinich Bohdan" userId="48e65c9f34e137d0" providerId="LiveId" clId="{EFC2DDD0-624D-46AA-B296-7D628EB9E316}" dt="2019-10-08T04:44:37.337" v="1255" actId="1076"/>
          <ac:picMkLst>
            <pc:docMk/>
            <pc:sldMk cId="1811028756" sldId="317"/>
            <ac:picMk id="6" creationId="{B0829AD7-CCB7-4AD6-9D42-0BA7907406F0}"/>
          </ac:picMkLst>
        </pc:picChg>
        <pc:picChg chg="add del mod topLvl">
          <ac:chgData name="Kulinich Bohdan" userId="48e65c9f34e137d0" providerId="LiveId" clId="{EFC2DDD0-624D-46AA-B296-7D628EB9E316}" dt="2019-10-08T04:12:46.221" v="1158" actId="478"/>
          <ac:picMkLst>
            <pc:docMk/>
            <pc:sldMk cId="1811028756" sldId="317"/>
            <ac:picMk id="10" creationId="{64E90EC1-AE92-4261-B448-16F325545D49}"/>
          </ac:picMkLst>
        </pc:picChg>
        <pc:picChg chg="del mod topLvl">
          <ac:chgData name="Kulinich Bohdan" userId="48e65c9f34e137d0" providerId="LiveId" clId="{EFC2DDD0-624D-46AA-B296-7D628EB9E316}" dt="2019-10-08T04:12:45.102" v="1157" actId="478"/>
          <ac:picMkLst>
            <pc:docMk/>
            <pc:sldMk cId="1811028756" sldId="317"/>
            <ac:picMk id="11" creationId="{5403D2D7-4637-494F-8E62-AF5FC5BAA374}"/>
          </ac:picMkLst>
        </pc:picChg>
        <pc:picChg chg="add del">
          <ac:chgData name="Kulinich Bohdan" userId="48e65c9f34e137d0" providerId="LiveId" clId="{EFC2DDD0-624D-46AA-B296-7D628EB9E316}" dt="2019-10-08T04:14:42.378" v="1176"/>
          <ac:picMkLst>
            <pc:docMk/>
            <pc:sldMk cId="1811028756" sldId="317"/>
            <ac:picMk id="25" creationId="{33AF76A6-F4D8-4173-9324-8417F82B1A0C}"/>
          </ac:picMkLst>
        </pc:picChg>
        <pc:picChg chg="add mod">
          <ac:chgData name="Kulinich Bohdan" userId="48e65c9f34e137d0" providerId="LiveId" clId="{EFC2DDD0-624D-46AA-B296-7D628EB9E316}" dt="2019-10-08T04:16:17.843" v="1183" actId="1076"/>
          <ac:picMkLst>
            <pc:docMk/>
            <pc:sldMk cId="1811028756" sldId="317"/>
            <ac:picMk id="33" creationId="{7AD4B49A-E49D-42CC-8CD1-29DA7AE7AFDF}"/>
          </ac:picMkLst>
        </pc:picChg>
        <pc:cxnChg chg="del">
          <ac:chgData name="Kulinich Bohdan" userId="48e65c9f34e137d0" providerId="LiveId" clId="{EFC2DDD0-624D-46AA-B296-7D628EB9E316}" dt="2019-10-07T21:12:13.255" v="820" actId="478"/>
          <ac:cxnSpMkLst>
            <pc:docMk/>
            <pc:sldMk cId="1811028756" sldId="317"/>
            <ac:cxnSpMk id="6" creationId="{997D3FFB-9BA6-441B-8EDD-7FB66D225BA4}"/>
          </ac:cxnSpMkLst>
        </pc:cxnChg>
        <pc:cxnChg chg="del">
          <ac:chgData name="Kulinich Bohdan" userId="48e65c9f34e137d0" providerId="LiveId" clId="{EFC2DDD0-624D-46AA-B296-7D628EB9E316}" dt="2019-10-07T21:12:08.860" v="816" actId="478"/>
          <ac:cxnSpMkLst>
            <pc:docMk/>
            <pc:sldMk cId="1811028756" sldId="317"/>
            <ac:cxnSpMk id="17" creationId="{A55CA4CF-9FD5-4177-BF66-DF40AA4B28DD}"/>
          </ac:cxnSpMkLst>
        </pc:cxnChg>
        <pc:cxnChg chg="add del mod topLvl">
          <ac:chgData name="Kulinich Bohdan" userId="48e65c9f34e137d0" providerId="LiveId" clId="{EFC2DDD0-624D-46AA-B296-7D628EB9E316}" dt="2019-10-08T04:13:10.436" v="1166" actId="478"/>
          <ac:cxnSpMkLst>
            <pc:docMk/>
            <pc:sldMk cId="1811028756" sldId="317"/>
            <ac:cxnSpMk id="18" creationId="{99570AE5-87B5-43EF-9207-6321392A2151}"/>
          </ac:cxnSpMkLst>
        </pc:cxnChg>
        <pc:cxnChg chg="add del mod topLvl">
          <ac:chgData name="Kulinich Bohdan" userId="48e65c9f34e137d0" providerId="LiveId" clId="{EFC2DDD0-624D-46AA-B296-7D628EB9E316}" dt="2019-10-08T04:13:02.116" v="1163" actId="478"/>
          <ac:cxnSpMkLst>
            <pc:docMk/>
            <pc:sldMk cId="1811028756" sldId="317"/>
            <ac:cxnSpMk id="19" creationId="{851D50D3-5CF2-492B-90CB-C988209F5F06}"/>
          </ac:cxnSpMkLst>
        </pc:cxnChg>
        <pc:cxnChg chg="add del">
          <ac:chgData name="Kulinich Bohdan" userId="48e65c9f34e137d0" providerId="LiveId" clId="{EFC2DDD0-624D-46AA-B296-7D628EB9E316}" dt="2019-10-08T04:14:42.378" v="1176"/>
          <ac:cxnSpMkLst>
            <pc:docMk/>
            <pc:sldMk cId="1811028756" sldId="317"/>
            <ac:cxnSpMk id="29" creationId="{0A3D3068-A8F8-4815-A8A5-F61F4C252EE3}"/>
          </ac:cxnSpMkLst>
        </pc:cxnChg>
        <pc:cxnChg chg="add mod">
          <ac:chgData name="Kulinich Bohdan" userId="48e65c9f34e137d0" providerId="LiveId" clId="{EFC2DDD0-624D-46AA-B296-7D628EB9E316}" dt="2019-10-08T04:16:17.843" v="1183" actId="1076"/>
          <ac:cxnSpMkLst>
            <pc:docMk/>
            <pc:sldMk cId="1811028756" sldId="317"/>
            <ac:cxnSpMk id="39" creationId="{B6D35699-71D4-4B30-A95C-65178B019887}"/>
          </ac:cxnSpMkLst>
        </pc:cxnChg>
        <pc:cxnChg chg="add mod">
          <ac:chgData name="Kulinich Bohdan" userId="48e65c9f34e137d0" providerId="LiveId" clId="{EFC2DDD0-624D-46AA-B296-7D628EB9E316}" dt="2019-10-08T04:16:17.843" v="1183" actId="1076"/>
          <ac:cxnSpMkLst>
            <pc:docMk/>
            <pc:sldMk cId="1811028756" sldId="317"/>
            <ac:cxnSpMk id="40" creationId="{C967301F-BF40-4024-8368-59DBA4692FB5}"/>
          </ac:cxnSpMkLst>
        </pc:cxnChg>
      </pc:sldChg>
      <pc:sldChg chg="addSp delSp modSp add delAnim modAnim">
        <pc:chgData name="Kulinich Bohdan" userId="48e65c9f34e137d0" providerId="LiveId" clId="{EFC2DDD0-624D-46AA-B296-7D628EB9E316}" dt="2019-10-04T04:47:09.466" v="288" actId="14100"/>
        <pc:sldMkLst>
          <pc:docMk/>
          <pc:sldMk cId="2517264251" sldId="322"/>
        </pc:sldMkLst>
        <pc:spChg chg="add mod">
          <ac:chgData name="Kulinich Bohdan" userId="48e65c9f34e137d0" providerId="LiveId" clId="{EFC2DDD0-624D-46AA-B296-7D628EB9E316}" dt="2019-10-04T04:46:21.521" v="285" actId="1076"/>
          <ac:spMkLst>
            <pc:docMk/>
            <pc:sldMk cId="2517264251" sldId="322"/>
            <ac:spMk id="17" creationId="{659C50F5-84F4-46B6-BC15-73342E0F87B9}"/>
          </ac:spMkLst>
        </pc:spChg>
        <pc:spChg chg="mod">
          <ac:chgData name="Kulinich Bohdan" userId="48e65c9f34e137d0" providerId="LiveId" clId="{EFC2DDD0-624D-46AA-B296-7D628EB9E316}" dt="2019-10-04T04:39:56.891" v="221" actId="114"/>
          <ac:spMkLst>
            <pc:docMk/>
            <pc:sldMk cId="2517264251" sldId="322"/>
            <ac:spMk id="28" creationId="{D59F3EB7-5D09-434B-A9FB-F02291B9166B}"/>
          </ac:spMkLst>
        </pc:spChg>
        <pc:spChg chg="mod">
          <ac:chgData name="Kulinich Bohdan" userId="48e65c9f34e137d0" providerId="LiveId" clId="{EFC2DDD0-624D-46AA-B296-7D628EB9E316}" dt="2019-10-04T04:40:27.519" v="227" actId="114"/>
          <ac:spMkLst>
            <pc:docMk/>
            <pc:sldMk cId="2517264251" sldId="322"/>
            <ac:spMk id="29" creationId="{7547327A-0D29-4BB9-8DBC-EBC754DC2920}"/>
          </ac:spMkLst>
        </pc:spChg>
        <pc:spChg chg="mod">
          <ac:chgData name="Kulinich Bohdan" userId="48e65c9f34e137d0" providerId="LiveId" clId="{EFC2DDD0-624D-46AA-B296-7D628EB9E316}" dt="2019-10-04T04:41:08.693" v="233" actId="114"/>
          <ac:spMkLst>
            <pc:docMk/>
            <pc:sldMk cId="2517264251" sldId="322"/>
            <ac:spMk id="30" creationId="{65193058-8E30-46AD-82CF-29B1215956AB}"/>
          </ac:spMkLst>
        </pc:spChg>
        <pc:spChg chg="mod">
          <ac:chgData name="Kulinich Bohdan" userId="48e65c9f34e137d0" providerId="LiveId" clId="{EFC2DDD0-624D-46AA-B296-7D628EB9E316}" dt="2019-10-04T04:42:31.821" v="247" actId="1076"/>
          <ac:spMkLst>
            <pc:docMk/>
            <pc:sldMk cId="2517264251" sldId="322"/>
            <ac:spMk id="31" creationId="{2C3C374A-2B49-4101-BD56-73CDA5E7FE71}"/>
          </ac:spMkLst>
        </pc:spChg>
        <pc:spChg chg="mod">
          <ac:chgData name="Kulinich Bohdan" userId="48e65c9f34e137d0" providerId="LiveId" clId="{EFC2DDD0-624D-46AA-B296-7D628EB9E316}" dt="2019-10-04T04:43:48.572" v="254" actId="114"/>
          <ac:spMkLst>
            <pc:docMk/>
            <pc:sldMk cId="2517264251" sldId="322"/>
            <ac:spMk id="32" creationId="{3C4576C8-1987-41BD-B476-3905075F4EC3}"/>
          </ac:spMkLst>
        </pc:spChg>
        <pc:spChg chg="mod">
          <ac:chgData name="Kulinich Bohdan" userId="48e65c9f34e137d0" providerId="LiveId" clId="{EFC2DDD0-624D-46AA-B296-7D628EB9E316}" dt="2019-10-04T04:44:20.552" v="261" actId="1076"/>
          <ac:spMkLst>
            <pc:docMk/>
            <pc:sldMk cId="2517264251" sldId="322"/>
            <ac:spMk id="33" creationId="{66D8642C-802F-4F00-A874-279098021FBC}"/>
          </ac:spMkLst>
        </pc:spChg>
        <pc:spChg chg="del">
          <ac:chgData name="Kulinich Bohdan" userId="48e65c9f34e137d0" providerId="LiveId" clId="{EFC2DDD0-624D-46AA-B296-7D628EB9E316}" dt="2019-10-04T04:42:40.058" v="248" actId="478"/>
          <ac:spMkLst>
            <pc:docMk/>
            <pc:sldMk cId="2517264251" sldId="322"/>
            <ac:spMk id="34" creationId="{C42B1CB4-0016-43A9-88EB-0C3FA258581C}"/>
          </ac:spMkLst>
        </pc:spChg>
        <pc:spChg chg="mod">
          <ac:chgData name="Kulinich Bohdan" userId="48e65c9f34e137d0" providerId="LiveId" clId="{EFC2DDD0-624D-46AA-B296-7D628EB9E316}" dt="2019-10-04T04:47:09.466" v="288" actId="14100"/>
          <ac:spMkLst>
            <pc:docMk/>
            <pc:sldMk cId="2517264251" sldId="322"/>
            <ac:spMk id="35" creationId="{BBB8D714-D34C-4335-B870-2FCCEAB746E7}"/>
          </ac:spMkLst>
        </pc:spChg>
        <pc:spChg chg="mod">
          <ac:chgData name="Kulinich Bohdan" userId="48e65c9f34e137d0" providerId="LiveId" clId="{EFC2DDD0-624D-46AA-B296-7D628EB9E316}" dt="2019-10-04T04:44:57.350" v="268" actId="114"/>
          <ac:spMkLst>
            <pc:docMk/>
            <pc:sldMk cId="2517264251" sldId="322"/>
            <ac:spMk id="37" creationId="{62AE52DF-5226-4A27-82C1-ABDCF2AF8F22}"/>
          </ac:spMkLst>
        </pc:spChg>
        <pc:spChg chg="mod">
          <ac:chgData name="Kulinich Bohdan" userId="48e65c9f34e137d0" providerId="LiveId" clId="{EFC2DDD0-624D-46AA-B296-7D628EB9E316}" dt="2019-10-04T04:45:25.867" v="275" actId="1076"/>
          <ac:spMkLst>
            <pc:docMk/>
            <pc:sldMk cId="2517264251" sldId="322"/>
            <ac:spMk id="38" creationId="{7FD59854-E8CB-4A61-8095-8E1BC4E6AC5D}"/>
          </ac:spMkLst>
        </pc:spChg>
      </pc:sldChg>
      <pc:sldChg chg="addSp delSp modSp modAnim">
        <pc:chgData name="Kulinich Bohdan" userId="48e65c9f34e137d0" providerId="LiveId" clId="{EFC2DDD0-624D-46AA-B296-7D628EB9E316}" dt="2019-10-07T18:47:06.866" v="721"/>
        <pc:sldMkLst>
          <pc:docMk/>
          <pc:sldMk cId="3551227057" sldId="323"/>
        </pc:sldMkLst>
        <pc:spChg chg="mod">
          <ac:chgData name="Kulinich Bohdan" userId="48e65c9f34e137d0" providerId="LiveId" clId="{EFC2DDD0-624D-46AA-B296-7D628EB9E316}" dt="2019-10-07T18:23:47.871" v="620" actId="20577"/>
          <ac:spMkLst>
            <pc:docMk/>
            <pc:sldMk cId="3551227057" sldId="323"/>
            <ac:spMk id="4" creationId="{00000000-0000-0000-0000-000000000000}"/>
          </ac:spMkLst>
        </pc:spChg>
        <pc:spChg chg="mod topLvl">
          <ac:chgData name="Kulinich Bohdan" userId="48e65c9f34e137d0" providerId="LiveId" clId="{EFC2DDD0-624D-46AA-B296-7D628EB9E316}" dt="2019-10-07T18:45:17.565" v="685" actId="165"/>
          <ac:spMkLst>
            <pc:docMk/>
            <pc:sldMk cId="3551227057" sldId="323"/>
            <ac:spMk id="9" creationId="{45A45BE9-FC06-4A6E-99B7-C2644DC0256B}"/>
          </ac:spMkLst>
        </pc:spChg>
        <pc:spChg chg="mod topLvl">
          <ac:chgData name="Kulinich Bohdan" userId="48e65c9f34e137d0" providerId="LiveId" clId="{EFC2DDD0-624D-46AA-B296-7D628EB9E316}" dt="2019-10-07T18:46:18.509" v="703" actId="165"/>
          <ac:spMkLst>
            <pc:docMk/>
            <pc:sldMk cId="3551227057" sldId="323"/>
            <ac:spMk id="11" creationId="{DF79B66C-5BAC-492F-9390-6938C541618F}"/>
          </ac:spMkLst>
        </pc:spChg>
        <pc:spChg chg="mod topLvl">
          <ac:chgData name="Kulinich Bohdan" userId="48e65c9f34e137d0" providerId="LiveId" clId="{EFC2DDD0-624D-46AA-B296-7D628EB9E316}" dt="2019-10-07T18:44:04.312" v="664" actId="165"/>
          <ac:spMkLst>
            <pc:docMk/>
            <pc:sldMk cId="3551227057" sldId="323"/>
            <ac:spMk id="12" creationId="{3E09600B-EC73-4BF5-9F43-A338920D338F}"/>
          </ac:spMkLst>
        </pc:spChg>
        <pc:spChg chg="mod topLvl">
          <ac:chgData name="Kulinich Bohdan" userId="48e65c9f34e137d0" providerId="LiveId" clId="{EFC2DDD0-624D-46AA-B296-7D628EB9E316}" dt="2019-10-07T18:46:18.509" v="703" actId="165"/>
          <ac:spMkLst>
            <pc:docMk/>
            <pc:sldMk cId="3551227057" sldId="323"/>
            <ac:spMk id="20" creationId="{04510938-D4E9-42D6-AF91-91239165BF40}"/>
          </ac:spMkLst>
        </pc:spChg>
        <pc:spChg chg="mod topLvl">
          <ac:chgData name="Kulinich Bohdan" userId="48e65c9f34e137d0" providerId="LiveId" clId="{EFC2DDD0-624D-46AA-B296-7D628EB9E316}" dt="2019-10-07T18:44:04.312" v="664" actId="165"/>
          <ac:spMkLst>
            <pc:docMk/>
            <pc:sldMk cId="3551227057" sldId="323"/>
            <ac:spMk id="27" creationId="{6112F3C0-430C-4B91-AB0F-110579CC777B}"/>
          </ac:spMkLst>
        </pc:spChg>
        <pc:spChg chg="mod topLvl">
          <ac:chgData name="Kulinich Bohdan" userId="48e65c9f34e137d0" providerId="LiveId" clId="{EFC2DDD0-624D-46AA-B296-7D628EB9E316}" dt="2019-10-07T18:45:17.565" v="685" actId="165"/>
          <ac:spMkLst>
            <pc:docMk/>
            <pc:sldMk cId="3551227057" sldId="323"/>
            <ac:spMk id="28" creationId="{54E805C4-D67D-421C-8149-675C73BE82DE}"/>
          </ac:spMkLst>
        </pc:spChg>
        <pc:grpChg chg="add del mod">
          <ac:chgData name="Kulinich Bohdan" userId="48e65c9f34e137d0" providerId="LiveId" clId="{EFC2DDD0-624D-46AA-B296-7D628EB9E316}" dt="2019-10-07T18:44:04.312" v="664" actId="165"/>
          <ac:grpSpMkLst>
            <pc:docMk/>
            <pc:sldMk cId="3551227057" sldId="323"/>
            <ac:grpSpMk id="2" creationId="{1E9804A6-1283-4CA4-B424-97590642BB2C}"/>
          </ac:grpSpMkLst>
        </pc:grpChg>
        <pc:grpChg chg="add del mod">
          <ac:chgData name="Kulinich Bohdan" userId="48e65c9f34e137d0" providerId="LiveId" clId="{EFC2DDD0-624D-46AA-B296-7D628EB9E316}" dt="2019-10-07T18:45:17.565" v="685" actId="165"/>
          <ac:grpSpMkLst>
            <pc:docMk/>
            <pc:sldMk cId="3551227057" sldId="323"/>
            <ac:grpSpMk id="5" creationId="{5579CCB1-A94A-4CEC-B619-804FCC97E4B8}"/>
          </ac:grpSpMkLst>
        </pc:grpChg>
        <pc:grpChg chg="add del mod">
          <ac:chgData name="Kulinich Bohdan" userId="48e65c9f34e137d0" providerId="LiveId" clId="{EFC2DDD0-624D-46AA-B296-7D628EB9E316}" dt="2019-10-07T18:46:18.509" v="703" actId="165"/>
          <ac:grpSpMkLst>
            <pc:docMk/>
            <pc:sldMk cId="3551227057" sldId="323"/>
            <ac:grpSpMk id="7" creationId="{2A5C886D-B8A1-482D-8FAA-D8E05D4CFD79}"/>
          </ac:grpSpMkLst>
        </pc:grpChg>
        <pc:picChg chg="mod topLvl">
          <ac:chgData name="Kulinich Bohdan" userId="48e65c9f34e137d0" providerId="LiveId" clId="{EFC2DDD0-624D-46AA-B296-7D628EB9E316}" dt="2019-10-07T18:44:04.312" v="664" actId="165"/>
          <ac:picMkLst>
            <pc:docMk/>
            <pc:sldMk cId="3551227057" sldId="323"/>
            <ac:picMk id="6" creationId="{7F5A5FB1-5466-44AB-8FA9-9AC75B03AF69}"/>
          </ac:picMkLst>
        </pc:picChg>
        <pc:picChg chg="mod topLvl">
          <ac:chgData name="Kulinich Bohdan" userId="48e65c9f34e137d0" providerId="LiveId" clId="{EFC2DDD0-624D-46AA-B296-7D628EB9E316}" dt="2019-10-07T18:45:17.565" v="685" actId="165"/>
          <ac:picMkLst>
            <pc:docMk/>
            <pc:sldMk cId="3551227057" sldId="323"/>
            <ac:picMk id="14" creationId="{7C639006-00E4-4F14-85AA-4BAFC23477BF}"/>
          </ac:picMkLst>
        </pc:picChg>
        <pc:picChg chg="mod topLvl">
          <ac:chgData name="Kulinich Bohdan" userId="48e65c9f34e137d0" providerId="LiveId" clId="{EFC2DDD0-624D-46AA-B296-7D628EB9E316}" dt="2019-10-07T18:46:18.509" v="703" actId="165"/>
          <ac:picMkLst>
            <pc:docMk/>
            <pc:sldMk cId="3551227057" sldId="323"/>
            <ac:picMk id="15" creationId="{8EFFDFBC-67B4-48CA-BB29-5631DC910A37}"/>
          </ac:picMkLst>
        </pc:picChg>
        <pc:cxnChg chg="mod topLvl">
          <ac:chgData name="Kulinich Bohdan" userId="48e65c9f34e137d0" providerId="LiveId" clId="{EFC2DDD0-624D-46AA-B296-7D628EB9E316}" dt="2019-10-07T18:45:17.565" v="685" actId="165"/>
          <ac:cxnSpMkLst>
            <pc:docMk/>
            <pc:sldMk cId="3551227057" sldId="323"/>
            <ac:cxnSpMk id="13" creationId="{FCCD737B-0548-410C-8160-675543A45260}"/>
          </ac:cxnSpMkLst>
        </pc:cxnChg>
        <pc:cxnChg chg="mod topLvl">
          <ac:chgData name="Kulinich Bohdan" userId="48e65c9f34e137d0" providerId="LiveId" clId="{EFC2DDD0-624D-46AA-B296-7D628EB9E316}" dt="2019-10-07T18:45:17.565" v="685" actId="165"/>
          <ac:cxnSpMkLst>
            <pc:docMk/>
            <pc:sldMk cId="3551227057" sldId="323"/>
            <ac:cxnSpMk id="16" creationId="{91283DD1-6600-42DC-BAD7-A36F6C25A429}"/>
          </ac:cxnSpMkLst>
        </pc:cxnChg>
        <pc:cxnChg chg="mod topLvl">
          <ac:chgData name="Kulinich Bohdan" userId="48e65c9f34e137d0" providerId="LiveId" clId="{EFC2DDD0-624D-46AA-B296-7D628EB9E316}" dt="2019-10-07T18:44:04.312" v="664" actId="165"/>
          <ac:cxnSpMkLst>
            <pc:docMk/>
            <pc:sldMk cId="3551227057" sldId="323"/>
            <ac:cxnSpMk id="19" creationId="{4573E755-37FF-4709-B3DD-4C9583715821}"/>
          </ac:cxnSpMkLst>
        </pc:cxnChg>
        <pc:cxnChg chg="mod topLvl">
          <ac:chgData name="Kulinich Bohdan" userId="48e65c9f34e137d0" providerId="LiveId" clId="{EFC2DDD0-624D-46AA-B296-7D628EB9E316}" dt="2019-10-07T18:46:18.509" v="703" actId="165"/>
          <ac:cxnSpMkLst>
            <pc:docMk/>
            <pc:sldMk cId="3551227057" sldId="323"/>
            <ac:cxnSpMk id="21" creationId="{322DC299-B161-4237-A98A-D8FBF89FE634}"/>
          </ac:cxnSpMkLst>
        </pc:cxnChg>
        <pc:cxnChg chg="mod topLvl">
          <ac:chgData name="Kulinich Bohdan" userId="48e65c9f34e137d0" providerId="LiveId" clId="{EFC2DDD0-624D-46AA-B296-7D628EB9E316}" dt="2019-10-07T18:44:04.312" v="664" actId="165"/>
          <ac:cxnSpMkLst>
            <pc:docMk/>
            <pc:sldMk cId="3551227057" sldId="323"/>
            <ac:cxnSpMk id="24" creationId="{4A3C3893-CDF3-4B95-837A-66284A8F3EEE}"/>
          </ac:cxnSpMkLst>
        </pc:cxnChg>
      </pc:sldChg>
      <pc:sldChg chg="del">
        <pc:chgData name="Kulinich Bohdan" userId="48e65c9f34e137d0" providerId="LiveId" clId="{EFC2DDD0-624D-46AA-B296-7D628EB9E316}" dt="2019-10-07T18:49:10.050" v="723" actId="2696"/>
        <pc:sldMkLst>
          <pc:docMk/>
          <pc:sldMk cId="99202234" sldId="324"/>
        </pc:sldMkLst>
      </pc:sldChg>
      <pc:sldChg chg="addSp modSp modAnim">
        <pc:chgData name="Kulinich Bohdan" userId="48e65c9f34e137d0" providerId="LiveId" clId="{EFC2DDD0-624D-46AA-B296-7D628EB9E316}" dt="2019-10-07T21:04:55.856" v="812"/>
        <pc:sldMkLst>
          <pc:docMk/>
          <pc:sldMk cId="2918127771" sldId="327"/>
        </pc:sldMkLst>
        <pc:spChg chg="add mod">
          <ac:chgData name="Kulinich Bohdan" userId="48e65c9f34e137d0" providerId="LiveId" clId="{EFC2DDD0-624D-46AA-B296-7D628EB9E316}" dt="2019-10-07T21:04:36.230" v="807" actId="14100"/>
          <ac:spMkLst>
            <pc:docMk/>
            <pc:sldMk cId="2918127771" sldId="327"/>
            <ac:spMk id="8" creationId="{D8C14EB8-4C27-4056-8F48-18F8D99C7381}"/>
          </ac:spMkLst>
        </pc:spChg>
        <pc:spChg chg="add mod">
          <ac:chgData name="Kulinich Bohdan" userId="48e65c9f34e137d0" providerId="LiveId" clId="{EFC2DDD0-624D-46AA-B296-7D628EB9E316}" dt="2019-10-07T17:26:32.586" v="291" actId="20577"/>
          <ac:spMkLst>
            <pc:docMk/>
            <pc:sldMk cId="2918127771" sldId="327"/>
            <ac:spMk id="14" creationId="{C0D8D1E6-F1F5-4EA3-9890-5CB77D8ED766}"/>
          </ac:spMkLst>
        </pc:spChg>
        <pc:spChg chg="add mod">
          <ac:chgData name="Kulinich Bohdan" userId="48e65c9f34e137d0" providerId="LiveId" clId="{EFC2DDD0-624D-46AA-B296-7D628EB9E316}" dt="2019-10-07T17:27:06.758" v="299" actId="20577"/>
          <ac:spMkLst>
            <pc:docMk/>
            <pc:sldMk cId="2918127771" sldId="327"/>
            <ac:spMk id="15" creationId="{4D33CF2E-4506-4437-B4B4-45C68B7F1EAB}"/>
          </ac:spMkLst>
        </pc:spChg>
        <pc:spChg chg="add mod">
          <ac:chgData name="Kulinich Bohdan" userId="48e65c9f34e137d0" providerId="LiveId" clId="{EFC2DDD0-624D-46AA-B296-7D628EB9E316}" dt="2019-10-07T18:09:54.676" v="307" actId="20577"/>
          <ac:spMkLst>
            <pc:docMk/>
            <pc:sldMk cId="2918127771" sldId="327"/>
            <ac:spMk id="16" creationId="{5F3D57A5-A076-4B04-8955-34AC8FB5600A}"/>
          </ac:spMkLst>
        </pc:spChg>
        <pc:spChg chg="add mod">
          <ac:chgData name="Kulinich Bohdan" userId="48e65c9f34e137d0" providerId="LiveId" clId="{EFC2DDD0-624D-46AA-B296-7D628EB9E316}" dt="2019-10-07T18:13:44.675" v="339" actId="1076"/>
          <ac:spMkLst>
            <pc:docMk/>
            <pc:sldMk cId="2918127771" sldId="327"/>
            <ac:spMk id="17" creationId="{D3486A00-187A-481A-A892-B367FE953FE3}"/>
          </ac:spMkLst>
        </pc:spChg>
        <pc:spChg chg="add mod">
          <ac:chgData name="Kulinich Bohdan" userId="48e65c9f34e137d0" providerId="LiveId" clId="{EFC2DDD0-624D-46AA-B296-7D628EB9E316}" dt="2019-10-07T18:19:11.844" v="556" actId="20577"/>
          <ac:spMkLst>
            <pc:docMk/>
            <pc:sldMk cId="2918127771" sldId="327"/>
            <ac:spMk id="18" creationId="{4B6257DE-22DC-4B3B-BD3D-D8E81AEC471A}"/>
          </ac:spMkLst>
        </pc:spChg>
        <pc:picChg chg="mod">
          <ac:chgData name="Kulinich Bohdan" userId="48e65c9f34e137d0" providerId="LiveId" clId="{EFC2DDD0-624D-46AA-B296-7D628EB9E316}" dt="2019-10-07T17:26:47.067" v="296" actId="1076"/>
          <ac:picMkLst>
            <pc:docMk/>
            <pc:sldMk cId="2918127771" sldId="327"/>
            <ac:picMk id="21" creationId="{6DEDEE7D-DF50-4E6A-8A47-00F32705D50A}"/>
          </ac:picMkLst>
        </pc:picChg>
        <pc:cxnChg chg="add mod ord">
          <ac:chgData name="Kulinich Bohdan" userId="48e65c9f34e137d0" providerId="LiveId" clId="{EFC2DDD0-624D-46AA-B296-7D628EB9E316}" dt="2019-10-07T21:04:18.794" v="804" actId="166"/>
          <ac:cxnSpMkLst>
            <pc:docMk/>
            <pc:sldMk cId="2918127771" sldId="327"/>
            <ac:cxnSpMk id="5" creationId="{F842E246-FC89-4F5F-A5AF-4EC3AF088B93}"/>
          </ac:cxnSpMkLst>
        </pc:cxnChg>
      </pc:sldChg>
      <pc:sldChg chg="addSp delSp modSp add modTransition delAnim modAnim">
        <pc:chgData name="Kulinich Bohdan" userId="48e65c9f34e137d0" providerId="LiveId" clId="{EFC2DDD0-624D-46AA-B296-7D628EB9E316}" dt="2019-10-09T18:17:30.739" v="1403"/>
        <pc:sldMkLst>
          <pc:docMk/>
          <pc:sldMk cId="2189076879" sldId="328"/>
        </pc:sldMkLst>
        <pc:spChg chg="add del mod">
          <ac:chgData name="Kulinich Bohdan" userId="48e65c9f34e137d0" providerId="LiveId" clId="{EFC2DDD0-624D-46AA-B296-7D628EB9E316}" dt="2019-10-09T18:12:08.042" v="1359" actId="478"/>
          <ac:spMkLst>
            <pc:docMk/>
            <pc:sldMk cId="2189076879" sldId="328"/>
            <ac:spMk id="18" creationId="{09CF807B-99E0-4DE2-95A8-EAF9F1DCE0E3}"/>
          </ac:spMkLst>
        </pc:spChg>
        <pc:spChg chg="add del mod">
          <ac:chgData name="Kulinich Bohdan" userId="48e65c9f34e137d0" providerId="LiveId" clId="{EFC2DDD0-624D-46AA-B296-7D628EB9E316}" dt="2019-10-09T18:17:04.749" v="1392" actId="478"/>
          <ac:spMkLst>
            <pc:docMk/>
            <pc:sldMk cId="2189076879" sldId="328"/>
            <ac:spMk id="19" creationId="{384D994F-0067-481D-82BF-F95C657C590D}"/>
          </ac:spMkLst>
        </pc:spChg>
        <pc:spChg chg="add del">
          <ac:chgData name="Kulinich Bohdan" userId="48e65c9f34e137d0" providerId="LiveId" clId="{EFC2DDD0-624D-46AA-B296-7D628EB9E316}" dt="2019-10-09T18:17:04.749" v="1392" actId="478"/>
          <ac:spMkLst>
            <pc:docMk/>
            <pc:sldMk cId="2189076879" sldId="328"/>
            <ac:spMk id="20" creationId="{56DB1DE0-3BB0-4927-B591-05655D023410}"/>
          </ac:spMkLst>
        </pc:spChg>
        <pc:spChg chg="add del">
          <ac:chgData name="Kulinich Bohdan" userId="48e65c9f34e137d0" providerId="LiveId" clId="{EFC2DDD0-624D-46AA-B296-7D628EB9E316}" dt="2019-10-09T18:06:11.367" v="1347" actId="478"/>
          <ac:spMkLst>
            <pc:docMk/>
            <pc:sldMk cId="2189076879" sldId="328"/>
            <ac:spMk id="22" creationId="{A9E6AD3E-49A8-4A60-BDF8-3DDD723C6AD1}"/>
          </ac:spMkLst>
        </pc:spChg>
        <pc:spChg chg="add">
          <ac:chgData name="Kulinich Bohdan" userId="48e65c9f34e137d0" providerId="LiveId" clId="{EFC2DDD0-624D-46AA-B296-7D628EB9E316}" dt="2019-10-09T18:17:05.751" v="1393"/>
          <ac:spMkLst>
            <pc:docMk/>
            <pc:sldMk cId="2189076879" sldId="328"/>
            <ac:spMk id="23" creationId="{72528A23-1C0B-44EB-B9CC-65270CFA437B}"/>
          </ac:spMkLst>
        </pc:spChg>
        <pc:spChg chg="add">
          <ac:chgData name="Kulinich Bohdan" userId="48e65c9f34e137d0" providerId="LiveId" clId="{EFC2DDD0-624D-46AA-B296-7D628EB9E316}" dt="2019-10-09T18:17:05.751" v="1393"/>
          <ac:spMkLst>
            <pc:docMk/>
            <pc:sldMk cId="2189076879" sldId="328"/>
            <ac:spMk id="24" creationId="{506E087B-E204-4A2E-B246-158D8108424E}"/>
          </ac:spMkLst>
        </pc:spChg>
        <pc:picChg chg="add del">
          <ac:chgData name="Kulinich Bohdan" userId="48e65c9f34e137d0" providerId="LiveId" clId="{EFC2DDD0-624D-46AA-B296-7D628EB9E316}" dt="2019-10-09T18:06:09.214" v="1346" actId="478"/>
          <ac:picMkLst>
            <pc:docMk/>
            <pc:sldMk cId="2189076879" sldId="328"/>
            <ac:picMk id="21" creationId="{48B03BE3-5C7B-4485-A4E6-3D8E3F933CF4}"/>
          </ac:picMkLst>
        </pc:picChg>
      </pc:sldChg>
      <pc:sldChg chg="addSp delSp modSp add del delAnim modAnim">
        <pc:chgData name="Kulinich Bohdan" userId="48e65c9f34e137d0" providerId="LiveId" clId="{EFC2DDD0-624D-46AA-B296-7D628EB9E316}" dt="2019-10-08T04:48:07.807" v="1268" actId="2696"/>
        <pc:sldMkLst>
          <pc:docMk/>
          <pc:sldMk cId="3007992594" sldId="328"/>
        </pc:sldMkLst>
        <pc:spChg chg="del">
          <ac:chgData name="Kulinich Bohdan" userId="48e65c9f34e137d0" providerId="LiveId" clId="{EFC2DDD0-624D-46AA-B296-7D628EB9E316}" dt="2019-10-08T04:05:10.180" v="1066" actId="478"/>
          <ac:spMkLst>
            <pc:docMk/>
            <pc:sldMk cId="3007992594" sldId="328"/>
            <ac:spMk id="8" creationId="{D8C14EB8-4C27-4056-8F48-18F8D99C7381}"/>
          </ac:spMkLst>
        </pc:spChg>
        <pc:spChg chg="mod topLvl">
          <ac:chgData name="Kulinich Bohdan" userId="48e65c9f34e137d0" providerId="LiveId" clId="{EFC2DDD0-624D-46AA-B296-7D628EB9E316}" dt="2019-10-08T04:15:51.726" v="1179" actId="1076"/>
          <ac:spMkLst>
            <pc:docMk/>
            <pc:sldMk cId="3007992594" sldId="328"/>
            <ac:spMk id="14" creationId="{C0D8D1E6-F1F5-4EA3-9890-5CB77D8ED766}"/>
          </ac:spMkLst>
        </pc:spChg>
        <pc:spChg chg="mod topLvl">
          <ac:chgData name="Kulinich Bohdan" userId="48e65c9f34e137d0" providerId="LiveId" clId="{EFC2DDD0-624D-46AA-B296-7D628EB9E316}" dt="2019-10-08T04:15:51.726" v="1179" actId="1076"/>
          <ac:spMkLst>
            <pc:docMk/>
            <pc:sldMk cId="3007992594" sldId="328"/>
            <ac:spMk id="15" creationId="{4D33CF2E-4506-4437-B4B4-45C68B7F1EAB}"/>
          </ac:spMkLst>
        </pc:spChg>
        <pc:spChg chg="mod topLvl">
          <ac:chgData name="Kulinich Bohdan" userId="48e65c9f34e137d0" providerId="LiveId" clId="{EFC2DDD0-624D-46AA-B296-7D628EB9E316}" dt="2019-10-08T04:14:29.524" v="1174" actId="1076"/>
          <ac:spMkLst>
            <pc:docMk/>
            <pc:sldMk cId="3007992594" sldId="328"/>
            <ac:spMk id="16" creationId="{5F3D57A5-A076-4B04-8955-34AC8FB5600A}"/>
          </ac:spMkLst>
        </pc:spChg>
        <pc:spChg chg="del">
          <ac:chgData name="Kulinich Bohdan" userId="48e65c9f34e137d0" providerId="LiveId" clId="{EFC2DDD0-624D-46AA-B296-7D628EB9E316}" dt="2019-10-08T04:05:14.058" v="1068" actId="478"/>
          <ac:spMkLst>
            <pc:docMk/>
            <pc:sldMk cId="3007992594" sldId="328"/>
            <ac:spMk id="17" creationId="{D3486A00-187A-481A-A892-B367FE953FE3}"/>
          </ac:spMkLst>
        </pc:spChg>
        <pc:spChg chg="del">
          <ac:chgData name="Kulinich Bohdan" userId="48e65c9f34e137d0" providerId="LiveId" clId="{EFC2DDD0-624D-46AA-B296-7D628EB9E316}" dt="2019-10-08T04:05:12.347" v="1067" actId="478"/>
          <ac:spMkLst>
            <pc:docMk/>
            <pc:sldMk cId="3007992594" sldId="328"/>
            <ac:spMk id="18" creationId="{4B6257DE-22DC-4B3B-BD3D-D8E81AEC471A}"/>
          </ac:spMkLst>
        </pc:spChg>
        <pc:spChg chg="mod topLvl">
          <ac:chgData name="Kulinich Bohdan" userId="48e65c9f34e137d0" providerId="LiveId" clId="{EFC2DDD0-624D-46AA-B296-7D628EB9E316}" dt="2019-10-08T04:15:51.726" v="1179" actId="1076"/>
          <ac:spMkLst>
            <pc:docMk/>
            <pc:sldMk cId="3007992594" sldId="328"/>
            <ac:spMk id="26" creationId="{6642456A-7CAA-485F-8C3F-474C7168E326}"/>
          </ac:spMkLst>
        </pc:spChg>
        <pc:spChg chg="mod topLvl">
          <ac:chgData name="Kulinich Bohdan" userId="48e65c9f34e137d0" providerId="LiveId" clId="{EFC2DDD0-624D-46AA-B296-7D628EB9E316}" dt="2019-10-08T04:15:51.726" v="1179" actId="1076"/>
          <ac:spMkLst>
            <pc:docMk/>
            <pc:sldMk cId="3007992594" sldId="328"/>
            <ac:spMk id="27" creationId="{6DCBBA39-2265-4586-835E-84A627C30B1A}"/>
          </ac:spMkLst>
        </pc:spChg>
        <pc:spChg chg="mod topLvl">
          <ac:chgData name="Kulinich Bohdan" userId="48e65c9f34e137d0" providerId="LiveId" clId="{EFC2DDD0-624D-46AA-B296-7D628EB9E316}" dt="2019-10-08T04:13:47.450" v="1172" actId="165"/>
          <ac:spMkLst>
            <pc:docMk/>
            <pc:sldMk cId="3007992594" sldId="328"/>
            <ac:spMk id="28" creationId="{89799E52-ACC5-4FBD-9C75-E25C48E3F103}"/>
          </ac:spMkLst>
        </pc:spChg>
        <pc:spChg chg="mod topLvl">
          <ac:chgData name="Kulinich Bohdan" userId="48e65c9f34e137d0" providerId="LiveId" clId="{EFC2DDD0-624D-46AA-B296-7D628EB9E316}" dt="2019-10-08T04:13:47.450" v="1172" actId="165"/>
          <ac:spMkLst>
            <pc:docMk/>
            <pc:sldMk cId="3007992594" sldId="328"/>
            <ac:spMk id="32" creationId="{B9E8DFA8-5935-4EFC-94A1-43E258ABAABA}"/>
          </ac:spMkLst>
        </pc:spChg>
        <pc:spChg chg="mod topLvl">
          <ac:chgData name="Kulinich Bohdan" userId="48e65c9f34e137d0" providerId="LiveId" clId="{EFC2DDD0-624D-46AA-B296-7D628EB9E316}" dt="2019-10-08T04:15:51.726" v="1179" actId="1076"/>
          <ac:spMkLst>
            <pc:docMk/>
            <pc:sldMk cId="3007992594" sldId="328"/>
            <ac:spMk id="51" creationId="{50B80FAF-3B49-41E8-B47D-E4F352D7C2A6}"/>
          </ac:spMkLst>
        </pc:spChg>
        <pc:spChg chg="mod topLvl">
          <ac:chgData name="Kulinich Bohdan" userId="48e65c9f34e137d0" providerId="LiveId" clId="{EFC2DDD0-624D-46AA-B296-7D628EB9E316}" dt="2019-10-08T04:15:51.726" v="1179" actId="1076"/>
          <ac:spMkLst>
            <pc:docMk/>
            <pc:sldMk cId="3007992594" sldId="328"/>
            <ac:spMk id="52" creationId="{817366D4-F641-43E7-8315-B6E8C969C542}"/>
          </ac:spMkLst>
        </pc:spChg>
        <pc:grpChg chg="add del mod">
          <ac:chgData name="Kulinich Bohdan" userId="48e65c9f34e137d0" providerId="LiveId" clId="{EFC2DDD0-624D-46AA-B296-7D628EB9E316}" dt="2019-10-08T04:13:47.450" v="1172" actId="165"/>
          <ac:grpSpMkLst>
            <pc:docMk/>
            <pc:sldMk cId="3007992594" sldId="328"/>
            <ac:grpSpMk id="2" creationId="{1E73C89E-5722-454F-B5AA-4B38A2852A7B}"/>
          </ac:grpSpMkLst>
        </pc:grpChg>
        <pc:picChg chg="mod topLvl">
          <ac:chgData name="Kulinich Bohdan" userId="48e65c9f34e137d0" providerId="LiveId" clId="{EFC2DDD0-624D-46AA-B296-7D628EB9E316}" dt="2019-10-08T04:13:47.450" v="1172" actId="165"/>
          <ac:picMkLst>
            <pc:docMk/>
            <pc:sldMk cId="3007992594" sldId="328"/>
            <ac:picMk id="20" creationId="{F889033E-5382-48AA-8D60-B46EF995E10C}"/>
          </ac:picMkLst>
        </pc:picChg>
        <pc:picChg chg="mod topLvl">
          <ac:chgData name="Kulinich Bohdan" userId="48e65c9f34e137d0" providerId="LiveId" clId="{EFC2DDD0-624D-46AA-B296-7D628EB9E316}" dt="2019-10-08T04:15:51.726" v="1179" actId="1076"/>
          <ac:picMkLst>
            <pc:docMk/>
            <pc:sldMk cId="3007992594" sldId="328"/>
            <ac:picMk id="21" creationId="{6DEDEE7D-DF50-4E6A-8A47-00F32705D50A}"/>
          </ac:picMkLst>
        </pc:picChg>
        <pc:cxnChg chg="del mod">
          <ac:chgData name="Kulinich Bohdan" userId="48e65c9f34e137d0" providerId="LiveId" clId="{EFC2DDD0-624D-46AA-B296-7D628EB9E316}" dt="2019-10-08T04:05:37.566" v="1072" actId="478"/>
          <ac:cxnSpMkLst>
            <pc:docMk/>
            <pc:sldMk cId="3007992594" sldId="328"/>
            <ac:cxnSpMk id="5" creationId="{F842E246-FC89-4F5F-A5AF-4EC3AF088B93}"/>
          </ac:cxnSpMkLst>
        </pc:cxnChg>
        <pc:cxnChg chg="mod topLvl">
          <ac:chgData name="Kulinich Bohdan" userId="48e65c9f34e137d0" providerId="LiveId" clId="{EFC2DDD0-624D-46AA-B296-7D628EB9E316}" dt="2019-10-08T04:15:51.726" v="1179" actId="1076"/>
          <ac:cxnSpMkLst>
            <pc:docMk/>
            <pc:sldMk cId="3007992594" sldId="328"/>
            <ac:cxnSpMk id="6" creationId="{FA456323-37F6-4434-8E37-383EA4934853}"/>
          </ac:cxnSpMkLst>
        </pc:cxnChg>
        <pc:cxnChg chg="mod topLvl">
          <ac:chgData name="Kulinich Bohdan" userId="48e65c9f34e137d0" providerId="LiveId" clId="{EFC2DDD0-624D-46AA-B296-7D628EB9E316}" dt="2019-10-08T04:15:51.726" v="1179" actId="1076"/>
          <ac:cxnSpMkLst>
            <pc:docMk/>
            <pc:sldMk cId="3007992594" sldId="328"/>
            <ac:cxnSpMk id="23" creationId="{5A9C8749-44C7-480D-A8FC-8B24F346C6A5}"/>
          </ac:cxnSpMkLst>
        </pc:cxnChg>
      </pc:sldChg>
      <pc:sldChg chg="delSp add del">
        <pc:chgData name="Kulinich Bohdan" userId="48e65c9f34e137d0" providerId="LiveId" clId="{EFC2DDD0-624D-46AA-B296-7D628EB9E316}" dt="2019-10-09T18:51:36.512" v="1522" actId="2696"/>
        <pc:sldMkLst>
          <pc:docMk/>
          <pc:sldMk cId="2017538333" sldId="329"/>
        </pc:sldMkLst>
        <pc:spChg chg="del">
          <ac:chgData name="Kulinich Bohdan" userId="48e65c9f34e137d0" providerId="LiveId" clId="{EFC2DDD0-624D-46AA-B296-7D628EB9E316}" dt="2019-10-09T18:01:31.655" v="1298" actId="478"/>
          <ac:spMkLst>
            <pc:docMk/>
            <pc:sldMk cId="2017538333" sldId="329"/>
            <ac:spMk id="18" creationId="{09CF807B-99E0-4DE2-95A8-EAF9F1DCE0E3}"/>
          </ac:spMkLst>
        </pc:spChg>
      </pc:sldChg>
      <pc:sldChg chg="addSp delSp modSp add modAnim">
        <pc:chgData name="Kulinich Bohdan" userId="48e65c9f34e137d0" providerId="LiveId" clId="{EFC2DDD0-624D-46AA-B296-7D628EB9E316}" dt="2019-10-09T18:48:51.364" v="1521" actId="1076"/>
        <pc:sldMkLst>
          <pc:docMk/>
          <pc:sldMk cId="858341818" sldId="330"/>
        </pc:sldMkLst>
        <pc:spChg chg="del">
          <ac:chgData name="Kulinich Bohdan" userId="48e65c9f34e137d0" providerId="LiveId" clId="{EFC2DDD0-624D-46AA-B296-7D628EB9E316}" dt="2019-10-09T18:06:40.299" v="1357" actId="478"/>
          <ac:spMkLst>
            <pc:docMk/>
            <pc:sldMk cId="858341818" sldId="330"/>
            <ac:spMk id="9" creationId="{A298A4A0-58A7-4FDA-B452-CF84B291C644}"/>
          </ac:spMkLst>
        </pc:spChg>
        <pc:spChg chg="del">
          <ac:chgData name="Kulinich Bohdan" userId="48e65c9f34e137d0" providerId="LiveId" clId="{EFC2DDD0-624D-46AA-B296-7D628EB9E316}" dt="2019-10-09T18:06:48.146" v="1358" actId="478"/>
          <ac:spMkLst>
            <pc:docMk/>
            <pc:sldMk cId="858341818" sldId="330"/>
            <ac:spMk id="10" creationId="{20928F5C-832D-4C90-B260-3817554379E3}"/>
          </ac:spMkLst>
        </pc:spChg>
        <pc:spChg chg="del">
          <ac:chgData name="Kulinich Bohdan" userId="48e65c9f34e137d0" providerId="LiveId" clId="{EFC2DDD0-624D-46AA-B296-7D628EB9E316}" dt="2019-10-09T18:06:35.595" v="1355" actId="478"/>
          <ac:spMkLst>
            <pc:docMk/>
            <pc:sldMk cId="858341818" sldId="330"/>
            <ac:spMk id="11" creationId="{ACE1E5A8-FECE-49E9-A46B-1D6392217B88}"/>
          </ac:spMkLst>
        </pc:spChg>
        <pc:spChg chg="del">
          <ac:chgData name="Kulinich Bohdan" userId="48e65c9f34e137d0" providerId="LiveId" clId="{EFC2DDD0-624D-46AA-B296-7D628EB9E316}" dt="2019-10-09T18:06:36.734" v="1356" actId="478"/>
          <ac:spMkLst>
            <pc:docMk/>
            <pc:sldMk cId="858341818" sldId="330"/>
            <ac:spMk id="12" creationId="{2558E11E-1C89-4A6D-B034-F2A9E73FA1F7}"/>
          </ac:spMkLst>
        </pc:spChg>
        <pc:spChg chg="del">
          <ac:chgData name="Kulinich Bohdan" userId="48e65c9f34e137d0" providerId="LiveId" clId="{EFC2DDD0-624D-46AA-B296-7D628EB9E316}" dt="2019-10-09T18:06:33.212" v="1353" actId="478"/>
          <ac:spMkLst>
            <pc:docMk/>
            <pc:sldMk cId="858341818" sldId="330"/>
            <ac:spMk id="13" creationId="{5A1BDED6-E4EB-411B-BD59-86A4C89DF967}"/>
          </ac:spMkLst>
        </pc:spChg>
        <pc:spChg chg="del">
          <ac:chgData name="Kulinich Bohdan" userId="48e65c9f34e137d0" providerId="LiveId" clId="{EFC2DDD0-624D-46AA-B296-7D628EB9E316}" dt="2019-10-09T18:06:34.345" v="1354" actId="478"/>
          <ac:spMkLst>
            <pc:docMk/>
            <pc:sldMk cId="858341818" sldId="330"/>
            <ac:spMk id="14" creationId="{769F51B8-AAEB-4B39-8B15-40C34EDE3EB5}"/>
          </ac:spMkLst>
        </pc:spChg>
        <pc:spChg chg="del">
          <ac:chgData name="Kulinich Bohdan" userId="48e65c9f34e137d0" providerId="LiveId" clId="{EFC2DDD0-624D-46AA-B296-7D628EB9E316}" dt="2019-10-09T18:06:31.314" v="1352" actId="478"/>
          <ac:spMkLst>
            <pc:docMk/>
            <pc:sldMk cId="858341818" sldId="330"/>
            <ac:spMk id="15" creationId="{C48C7463-4AE5-40AC-8E12-EDF83265A589}"/>
          </ac:spMkLst>
        </pc:spChg>
        <pc:spChg chg="del">
          <ac:chgData name="Kulinich Bohdan" userId="48e65c9f34e137d0" providerId="LiveId" clId="{EFC2DDD0-624D-46AA-B296-7D628EB9E316}" dt="2019-10-09T18:06:27.905" v="1350" actId="478"/>
          <ac:spMkLst>
            <pc:docMk/>
            <pc:sldMk cId="858341818" sldId="330"/>
            <ac:spMk id="16" creationId="{812966E2-3446-44D3-9A78-D0BA86D21217}"/>
          </ac:spMkLst>
        </pc:spChg>
        <pc:spChg chg="mod">
          <ac:chgData name="Kulinich Bohdan" userId="48e65c9f34e137d0" providerId="LiveId" clId="{EFC2DDD0-624D-46AA-B296-7D628EB9E316}" dt="2019-10-09T18:15:32.251" v="1389" actId="20577"/>
          <ac:spMkLst>
            <pc:docMk/>
            <pc:sldMk cId="858341818" sldId="330"/>
            <ac:spMk id="19" creationId="{384D994F-0067-481D-82BF-F95C657C590D}"/>
          </ac:spMkLst>
        </pc:spChg>
        <pc:spChg chg="mod">
          <ac:chgData name="Kulinich Bohdan" userId="48e65c9f34e137d0" providerId="LiveId" clId="{EFC2DDD0-624D-46AA-B296-7D628EB9E316}" dt="2019-10-09T18:15:43.036" v="1390" actId="1076"/>
          <ac:spMkLst>
            <pc:docMk/>
            <pc:sldMk cId="858341818" sldId="330"/>
            <ac:spMk id="20" creationId="{56DB1DE0-3BB0-4927-B591-05655D023410}"/>
          </ac:spMkLst>
        </pc:spChg>
        <pc:spChg chg="add mod">
          <ac:chgData name="Kulinich Bohdan" userId="48e65c9f34e137d0" providerId="LiveId" clId="{EFC2DDD0-624D-46AA-B296-7D628EB9E316}" dt="2019-10-09T18:27:53.750" v="1442" actId="114"/>
          <ac:spMkLst>
            <pc:docMk/>
            <pc:sldMk cId="858341818" sldId="330"/>
            <ac:spMk id="21" creationId="{800AFB32-5D3A-4C2C-9ACB-91E120AE75BF}"/>
          </ac:spMkLst>
        </pc:spChg>
        <pc:spChg chg="add mod">
          <ac:chgData name="Kulinich Bohdan" userId="48e65c9f34e137d0" providerId="LiveId" clId="{EFC2DDD0-624D-46AA-B296-7D628EB9E316}" dt="2019-10-09T18:28:32.470" v="1447" actId="14100"/>
          <ac:spMkLst>
            <pc:docMk/>
            <pc:sldMk cId="858341818" sldId="330"/>
            <ac:spMk id="22" creationId="{84A4104C-347A-4059-B0AD-7262B4D86465}"/>
          </ac:spMkLst>
        </pc:spChg>
        <pc:spChg chg="add mod">
          <ac:chgData name="Kulinich Bohdan" userId="48e65c9f34e137d0" providerId="LiveId" clId="{EFC2DDD0-624D-46AA-B296-7D628EB9E316}" dt="2019-10-09T18:41:42.989" v="1480" actId="14100"/>
          <ac:spMkLst>
            <pc:docMk/>
            <pc:sldMk cId="858341818" sldId="330"/>
            <ac:spMk id="23" creationId="{B1943CE9-C770-42B9-BEE3-1E1D17EECACA}"/>
          </ac:spMkLst>
        </pc:spChg>
        <pc:spChg chg="add mod">
          <ac:chgData name="Kulinich Bohdan" userId="48e65c9f34e137d0" providerId="LiveId" clId="{EFC2DDD0-624D-46AA-B296-7D628EB9E316}" dt="2019-10-09T18:48:10.541" v="1504" actId="14100"/>
          <ac:spMkLst>
            <pc:docMk/>
            <pc:sldMk cId="858341818" sldId="330"/>
            <ac:spMk id="24" creationId="{A2C781C3-37D7-4EB4-97C9-D55AA33040E0}"/>
          </ac:spMkLst>
        </pc:spChg>
        <pc:spChg chg="add mod">
          <ac:chgData name="Kulinich Bohdan" userId="48e65c9f34e137d0" providerId="LiveId" clId="{EFC2DDD0-624D-46AA-B296-7D628EB9E316}" dt="2019-10-09T18:48:51.364" v="1521" actId="1076"/>
          <ac:spMkLst>
            <pc:docMk/>
            <pc:sldMk cId="858341818" sldId="330"/>
            <ac:spMk id="25" creationId="{AAAAB477-6D0D-4C71-BAE9-218091974DF1}"/>
          </ac:spMkLst>
        </pc:spChg>
        <pc:picChg chg="del">
          <ac:chgData name="Kulinich Bohdan" userId="48e65c9f34e137d0" providerId="LiveId" clId="{EFC2DDD0-624D-46AA-B296-7D628EB9E316}" dt="2019-10-09T18:06:29.263" v="1351" actId="478"/>
          <ac:picMkLst>
            <pc:docMk/>
            <pc:sldMk cId="858341818" sldId="330"/>
            <ac:picMk id="17" creationId="{4FE32A58-D09A-4BF5-B6E1-CCA330AE0E7B}"/>
          </ac:picMkLst>
        </pc:picChg>
      </pc:sldChg>
      <pc:sldChg chg="addSp delSp modSp add addAnim delAnim modAnim">
        <pc:chgData name="Kulinich Bohdan" userId="48e65c9f34e137d0" providerId="LiveId" clId="{EFC2DDD0-624D-46AA-B296-7D628EB9E316}" dt="2019-10-10T04:22:58.681" v="2319" actId="478"/>
        <pc:sldMkLst>
          <pc:docMk/>
          <pc:sldMk cId="1911096911" sldId="331"/>
        </pc:sldMkLst>
        <pc:spChg chg="mod">
          <ac:chgData name="Kulinich Bohdan" userId="48e65c9f34e137d0" providerId="LiveId" clId="{EFC2DDD0-624D-46AA-B296-7D628EB9E316}" dt="2019-10-09T20:08:20.413" v="1601" actId="14100"/>
          <ac:spMkLst>
            <pc:docMk/>
            <pc:sldMk cId="1911096911" sldId="331"/>
            <ac:spMk id="4" creationId="{00000000-0000-0000-0000-000000000000}"/>
          </ac:spMkLst>
        </pc:spChg>
        <pc:spChg chg="add del mod">
          <ac:chgData name="Kulinich Bohdan" userId="48e65c9f34e137d0" providerId="LiveId" clId="{EFC2DDD0-624D-46AA-B296-7D628EB9E316}" dt="2019-10-09T20:16:15.762" v="1700" actId="122"/>
          <ac:spMkLst>
            <pc:docMk/>
            <pc:sldMk cId="1911096911" sldId="331"/>
            <ac:spMk id="5" creationId="{B12DF0F0-5AB1-40AE-8448-5929B188A0B0}"/>
          </ac:spMkLst>
        </pc:spChg>
        <pc:spChg chg="del">
          <ac:chgData name="Kulinich Bohdan" userId="48e65c9f34e137d0" providerId="LiveId" clId="{EFC2DDD0-624D-46AA-B296-7D628EB9E316}" dt="2019-10-09T20:09:04.712" v="1620" actId="478"/>
          <ac:spMkLst>
            <pc:docMk/>
            <pc:sldMk cId="1911096911" sldId="331"/>
            <ac:spMk id="6" creationId="{88CFD3B4-6753-4289-91E0-6901CF601642}"/>
          </ac:spMkLst>
        </pc:spChg>
        <pc:spChg chg="add del">
          <ac:chgData name="Kulinich Bohdan" userId="48e65c9f34e137d0" providerId="LiveId" clId="{EFC2DDD0-624D-46AA-B296-7D628EB9E316}" dt="2019-10-09T20:08:56.009" v="1616" actId="478"/>
          <ac:spMkLst>
            <pc:docMk/>
            <pc:sldMk cId="1911096911" sldId="331"/>
            <ac:spMk id="8" creationId="{0E98DAC1-322B-44FD-BAF6-E953F0DC3D0E}"/>
          </ac:spMkLst>
        </pc:spChg>
        <pc:spChg chg="add del mod">
          <ac:chgData name="Kulinich Bohdan" userId="48e65c9f34e137d0" providerId="LiveId" clId="{EFC2DDD0-624D-46AA-B296-7D628EB9E316}" dt="2019-10-09T20:09:02.639" v="1619" actId="478"/>
          <ac:spMkLst>
            <pc:docMk/>
            <pc:sldMk cId="1911096911" sldId="331"/>
            <ac:spMk id="9" creationId="{6CB7FC2C-2FA5-4BB2-8B7B-A032E40EAF3F}"/>
          </ac:spMkLst>
        </pc:spChg>
        <pc:spChg chg="add del">
          <ac:chgData name="Kulinich Bohdan" userId="48e65c9f34e137d0" providerId="LiveId" clId="{EFC2DDD0-624D-46AA-B296-7D628EB9E316}" dt="2019-10-09T20:08:45.561" v="1610" actId="478"/>
          <ac:spMkLst>
            <pc:docMk/>
            <pc:sldMk cId="1911096911" sldId="331"/>
            <ac:spMk id="11" creationId="{5657456F-87E3-47FD-B8E1-2BF64F610236}"/>
          </ac:spMkLst>
        </pc:spChg>
        <pc:spChg chg="add del">
          <ac:chgData name="Kulinich Bohdan" userId="48e65c9f34e137d0" providerId="LiveId" clId="{EFC2DDD0-624D-46AA-B296-7D628EB9E316}" dt="2019-10-09T20:08:48.959" v="1612" actId="478"/>
          <ac:spMkLst>
            <pc:docMk/>
            <pc:sldMk cId="1911096911" sldId="331"/>
            <ac:spMk id="12" creationId="{CD924E3D-D954-414E-BDB0-E4E17596A230}"/>
          </ac:spMkLst>
        </pc:spChg>
        <pc:spChg chg="add del mod">
          <ac:chgData name="Kulinich Bohdan" userId="48e65c9f34e137d0" providerId="LiveId" clId="{EFC2DDD0-624D-46AA-B296-7D628EB9E316}" dt="2019-10-09T20:15:30.405" v="1698" actId="1076"/>
          <ac:spMkLst>
            <pc:docMk/>
            <pc:sldMk cId="1911096911" sldId="331"/>
            <ac:spMk id="14" creationId="{5E21317D-6AE5-4B0B-8C24-8015342D64B0}"/>
          </ac:spMkLst>
        </pc:spChg>
        <pc:spChg chg="add del">
          <ac:chgData name="Kulinich Bohdan" userId="48e65c9f34e137d0" providerId="LiveId" clId="{EFC2DDD0-624D-46AA-B296-7D628EB9E316}" dt="2019-10-09T20:08:54.408" v="1615" actId="478"/>
          <ac:spMkLst>
            <pc:docMk/>
            <pc:sldMk cId="1911096911" sldId="331"/>
            <ac:spMk id="15" creationId="{775341B9-028F-4E99-BC79-483DDD8C4B00}"/>
          </ac:spMkLst>
        </pc:spChg>
        <pc:spChg chg="add del">
          <ac:chgData name="Kulinich Bohdan" userId="48e65c9f34e137d0" providerId="LiveId" clId="{EFC2DDD0-624D-46AA-B296-7D628EB9E316}" dt="2019-10-09T20:08:46.536" v="1611" actId="478"/>
          <ac:spMkLst>
            <pc:docMk/>
            <pc:sldMk cId="1911096911" sldId="331"/>
            <ac:spMk id="16" creationId="{F80D558D-6B13-49D7-82DA-781408F593F0}"/>
          </ac:spMkLst>
        </pc:spChg>
        <pc:spChg chg="add mod">
          <ac:chgData name="Kulinich Bohdan" userId="48e65c9f34e137d0" providerId="LiveId" clId="{EFC2DDD0-624D-46AA-B296-7D628EB9E316}" dt="2019-10-09T20:15:30.405" v="1698" actId="1076"/>
          <ac:spMkLst>
            <pc:docMk/>
            <pc:sldMk cId="1911096911" sldId="331"/>
            <ac:spMk id="17" creationId="{CA23DBB9-7831-4E44-B773-07D4DD518D6D}"/>
          </ac:spMkLst>
        </pc:spChg>
        <pc:spChg chg="add mod">
          <ac:chgData name="Kulinich Bohdan" userId="48e65c9f34e137d0" providerId="LiveId" clId="{EFC2DDD0-624D-46AA-B296-7D628EB9E316}" dt="2019-10-09T20:15:30.405" v="1698" actId="1076"/>
          <ac:spMkLst>
            <pc:docMk/>
            <pc:sldMk cId="1911096911" sldId="331"/>
            <ac:spMk id="18" creationId="{B1503FE2-C76A-42F4-81AE-D15EC3F167C0}"/>
          </ac:spMkLst>
        </pc:spChg>
        <pc:spChg chg="add del mod">
          <ac:chgData name="Kulinich Bohdan" userId="48e65c9f34e137d0" providerId="LiveId" clId="{EFC2DDD0-624D-46AA-B296-7D628EB9E316}" dt="2019-10-10T04:22:58.681" v="2319" actId="478"/>
          <ac:spMkLst>
            <pc:docMk/>
            <pc:sldMk cId="1911096911" sldId="331"/>
            <ac:spMk id="19" creationId="{07DFBB30-BE29-4457-B1A4-672650F0764B}"/>
          </ac:spMkLst>
        </pc:spChg>
        <pc:spChg chg="add mod">
          <ac:chgData name="Kulinich Bohdan" userId="48e65c9f34e137d0" providerId="LiveId" clId="{EFC2DDD0-624D-46AA-B296-7D628EB9E316}" dt="2019-10-09T20:29:36.980" v="2108" actId="20577"/>
          <ac:spMkLst>
            <pc:docMk/>
            <pc:sldMk cId="1911096911" sldId="331"/>
            <ac:spMk id="21" creationId="{6EDF7982-04A6-4B28-A64D-8B806CDF0B14}"/>
          </ac:spMkLst>
        </pc:spChg>
        <pc:spChg chg="add mod">
          <ac:chgData name="Kulinich Bohdan" userId="48e65c9f34e137d0" providerId="LiveId" clId="{EFC2DDD0-624D-46AA-B296-7D628EB9E316}" dt="2019-10-09T20:30:56.225" v="2163" actId="1076"/>
          <ac:spMkLst>
            <pc:docMk/>
            <pc:sldMk cId="1911096911" sldId="331"/>
            <ac:spMk id="22" creationId="{4F6EB507-B5BE-4C77-A433-F320BFDD5719}"/>
          </ac:spMkLst>
        </pc:spChg>
        <pc:spChg chg="add mod">
          <ac:chgData name="Kulinich Bohdan" userId="48e65c9f34e137d0" providerId="LiveId" clId="{EFC2DDD0-624D-46AA-B296-7D628EB9E316}" dt="2019-10-09T20:32:00.809" v="2202" actId="1076"/>
          <ac:spMkLst>
            <pc:docMk/>
            <pc:sldMk cId="1911096911" sldId="331"/>
            <ac:spMk id="23" creationId="{36718079-11B5-4E49-A868-6076F47302DC}"/>
          </ac:spMkLst>
        </pc:spChg>
        <pc:spChg chg="add mod">
          <ac:chgData name="Kulinich Bohdan" userId="48e65c9f34e137d0" providerId="LiveId" clId="{EFC2DDD0-624D-46AA-B296-7D628EB9E316}" dt="2019-10-09T20:34:49.370" v="2311" actId="1076"/>
          <ac:spMkLst>
            <pc:docMk/>
            <pc:sldMk cId="1911096911" sldId="331"/>
            <ac:spMk id="24" creationId="{A2217144-1E57-4241-A240-120EF3C91F12}"/>
          </ac:spMkLst>
        </pc:spChg>
        <pc:picChg chg="add del">
          <ac:chgData name="Kulinich Bohdan" userId="48e65c9f34e137d0" providerId="LiveId" clId="{EFC2DDD0-624D-46AA-B296-7D628EB9E316}" dt="2019-10-09T20:08:56.009" v="1616" actId="478"/>
          <ac:picMkLst>
            <pc:docMk/>
            <pc:sldMk cId="1911096911" sldId="331"/>
            <ac:picMk id="7" creationId="{F17CD703-B4DD-4ED5-8079-C29873EE01DD}"/>
          </ac:picMkLst>
        </pc:picChg>
        <pc:picChg chg="add">
          <ac:chgData name="Kulinich Bohdan" userId="48e65c9f34e137d0" providerId="LiveId" clId="{EFC2DDD0-624D-46AA-B296-7D628EB9E316}" dt="2019-10-09T20:29:14.908" v="2051"/>
          <ac:picMkLst>
            <pc:docMk/>
            <pc:sldMk cId="1911096911" sldId="331"/>
            <ac:picMk id="20" creationId="{785DBC25-9AF0-4FF5-B1C7-4DF1D094F51A}"/>
          </ac:picMkLst>
        </pc:picChg>
        <pc:cxnChg chg="add del mod">
          <ac:chgData name="Kulinich Bohdan" userId="48e65c9f34e137d0" providerId="LiveId" clId="{EFC2DDD0-624D-46AA-B296-7D628EB9E316}" dt="2019-10-09T20:15:30.405" v="1698" actId="1076"/>
          <ac:cxnSpMkLst>
            <pc:docMk/>
            <pc:sldMk cId="1911096911" sldId="331"/>
            <ac:cxnSpMk id="13" creationId="{FD4B6653-E653-428A-9A9E-4300BB7CEC4E}"/>
          </ac:cxnSpMkLst>
        </pc:cxnChg>
      </pc:sldChg>
      <pc:sldChg chg="addSp delSp modSp add del">
        <pc:chgData name="Kulinich Bohdan" userId="48e65c9f34e137d0" providerId="LiveId" clId="{EFC2DDD0-624D-46AA-B296-7D628EB9E316}" dt="2019-10-17T17:38:50.680" v="2937" actId="2696"/>
        <pc:sldMkLst>
          <pc:docMk/>
          <pc:sldMk cId="934190516" sldId="332"/>
        </pc:sldMkLst>
        <pc:grpChg chg="add del mod">
          <ac:chgData name="Kulinich Bohdan" userId="48e65c9f34e137d0" providerId="LiveId" clId="{EFC2DDD0-624D-46AA-B296-7D628EB9E316}" dt="2019-10-17T17:33:08.810" v="2936" actId="478"/>
          <ac:grpSpMkLst>
            <pc:docMk/>
            <pc:sldMk cId="934190516" sldId="332"/>
            <ac:grpSpMk id="6" creationId="{0D61D19F-43E6-4720-AFBF-2FF4A413B939}"/>
          </ac:grpSpMkLst>
        </pc:grpChg>
        <pc:picChg chg="add mod">
          <ac:chgData name="Kulinich Bohdan" userId="48e65c9f34e137d0" providerId="LiveId" clId="{EFC2DDD0-624D-46AA-B296-7D628EB9E316}" dt="2019-10-16T04:34:29.824" v="2720" actId="164"/>
          <ac:picMkLst>
            <pc:docMk/>
            <pc:sldMk cId="934190516" sldId="332"/>
            <ac:picMk id="3" creationId="{BD30A16C-C302-4C94-9057-00BE65012288}"/>
          </ac:picMkLst>
        </pc:picChg>
        <pc:picChg chg="add mod">
          <ac:chgData name="Kulinich Bohdan" userId="48e65c9f34e137d0" providerId="LiveId" clId="{EFC2DDD0-624D-46AA-B296-7D628EB9E316}" dt="2019-10-16T04:34:29.824" v="2720" actId="164"/>
          <ac:picMkLst>
            <pc:docMk/>
            <pc:sldMk cId="934190516" sldId="332"/>
            <ac:picMk id="5" creationId="{7982C76C-88AE-4114-B5A4-666251E32DDC}"/>
          </ac:picMkLst>
        </pc:picChg>
      </pc:sldChg>
      <pc:sldChg chg="del">
        <pc:chgData name="Kulinich Bohdan" userId="48e65c9f34e137d0" providerId="LiveId" clId="{EFC2DDD0-624D-46AA-B296-7D628EB9E316}" dt="2019-10-15T20:21:45.970" v="2635" actId="2696"/>
        <pc:sldMkLst>
          <pc:docMk/>
          <pc:sldMk cId="1698503013" sldId="332"/>
        </pc:sldMkLst>
      </pc:sldChg>
      <pc:sldChg chg="addSp delSp modSp add">
        <pc:chgData name="Kulinich Bohdan" userId="48e65c9f34e137d0" providerId="LiveId" clId="{EFC2DDD0-624D-46AA-B296-7D628EB9E316}" dt="2019-10-18T04:22:35.436" v="3181" actId="164"/>
        <pc:sldMkLst>
          <pc:docMk/>
          <pc:sldMk cId="3492878112" sldId="332"/>
        </pc:sldMkLst>
        <pc:grpChg chg="add mod">
          <ac:chgData name="Kulinich Bohdan" userId="48e65c9f34e137d0" providerId="LiveId" clId="{EFC2DDD0-624D-46AA-B296-7D628EB9E316}" dt="2019-10-18T04:22:35.436" v="3181" actId="164"/>
          <ac:grpSpMkLst>
            <pc:docMk/>
            <pc:sldMk cId="3492878112" sldId="332"/>
            <ac:grpSpMk id="10" creationId="{C36B8E25-71A4-44D2-9490-1901D7546743}"/>
          </ac:grpSpMkLst>
        </pc:grpChg>
        <pc:picChg chg="add mod">
          <ac:chgData name="Kulinich Bohdan" userId="48e65c9f34e137d0" providerId="LiveId" clId="{EFC2DDD0-624D-46AA-B296-7D628EB9E316}" dt="2019-10-18T04:22:35.436" v="3181" actId="164"/>
          <ac:picMkLst>
            <pc:docMk/>
            <pc:sldMk cId="3492878112" sldId="332"/>
            <ac:picMk id="3" creationId="{0D228F5C-6F8C-4739-899A-BFFF7D32D5E5}"/>
          </ac:picMkLst>
        </pc:picChg>
        <pc:picChg chg="add mod">
          <ac:chgData name="Kulinich Bohdan" userId="48e65c9f34e137d0" providerId="LiveId" clId="{EFC2DDD0-624D-46AA-B296-7D628EB9E316}" dt="2019-10-18T04:22:35.436" v="3181" actId="164"/>
          <ac:picMkLst>
            <pc:docMk/>
            <pc:sldMk cId="3492878112" sldId="332"/>
            <ac:picMk id="5" creationId="{E1C3FD17-397C-4FF1-A172-DE7FBE22C17A}"/>
          </ac:picMkLst>
        </pc:picChg>
        <pc:picChg chg="add del mod">
          <ac:chgData name="Kulinich Bohdan" userId="48e65c9f34e137d0" providerId="LiveId" clId="{EFC2DDD0-624D-46AA-B296-7D628EB9E316}" dt="2019-10-18T04:22:10.562" v="3177" actId="931"/>
          <ac:picMkLst>
            <pc:docMk/>
            <pc:sldMk cId="3492878112" sldId="332"/>
            <ac:picMk id="7" creationId="{ECEFA97F-A018-4DBC-A707-4F04F27BDDDD}"/>
          </ac:picMkLst>
        </pc:picChg>
        <pc:picChg chg="add mod">
          <ac:chgData name="Kulinich Bohdan" userId="48e65c9f34e137d0" providerId="LiveId" clId="{EFC2DDD0-624D-46AA-B296-7D628EB9E316}" dt="2019-10-18T04:22:35.436" v="3181" actId="164"/>
          <ac:picMkLst>
            <pc:docMk/>
            <pc:sldMk cId="3492878112" sldId="332"/>
            <ac:picMk id="9" creationId="{642B30FB-C0D5-4445-A683-F0A50EAEDE46}"/>
          </ac:picMkLst>
        </pc:picChg>
      </pc:sldChg>
      <pc:sldChg chg="add del">
        <pc:chgData name="Kulinich Bohdan" userId="48e65c9f34e137d0" providerId="LiveId" clId="{EFC2DDD0-624D-46AA-B296-7D628EB9E316}" dt="2019-10-18T04:22:15.894" v="3179"/>
        <pc:sldMkLst>
          <pc:docMk/>
          <pc:sldMk cId="3071918917" sldId="33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FCFA1C-9B84-411E-A926-CBB86AC8D4FF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660E6-F98B-4016-AC44-73B69C64B7F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239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055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236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816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04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422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094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521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949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046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949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200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213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707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95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90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047E25-A199-448D-A360-6B817E2CC1D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975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201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8659950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9244688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167675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8866362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0208021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184458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192837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0302337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4023862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2467725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4630054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439BF-622C-4236-96BC-EBC7373EAE1B}" type="datetimeFigureOut">
              <a:rPr lang="uk-UA" smtClean="0"/>
              <a:t>17.06.24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5FDD-9A8D-40D9-84B5-C2C29454896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619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40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0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0.png"/><Relationship Id="rId5" Type="http://schemas.openxmlformats.org/officeDocument/2006/relationships/image" Target="../media/image900.png"/><Relationship Id="rId4" Type="http://schemas.openxmlformats.org/officeDocument/2006/relationships/image" Target="../media/image89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0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0.png"/><Relationship Id="rId5" Type="http://schemas.openxmlformats.org/officeDocument/2006/relationships/image" Target="../media/image900.png"/><Relationship Id="rId4" Type="http://schemas.openxmlformats.org/officeDocument/2006/relationships/image" Target="../media/image89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4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3.png"/><Relationship Id="rId9" Type="http://schemas.openxmlformats.org/officeDocument/2006/relationships/image" Target="../media/image9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3" Type="http://schemas.openxmlformats.org/officeDocument/2006/relationships/image" Target="../media/image92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6.png"/><Relationship Id="rId18" Type="http://schemas.openxmlformats.org/officeDocument/2006/relationships/image" Target="../media/image131.png"/><Relationship Id="rId3" Type="http://schemas.openxmlformats.org/officeDocument/2006/relationships/image" Target="../media/image118.png"/><Relationship Id="rId12" Type="http://schemas.openxmlformats.org/officeDocument/2006/relationships/image" Target="../media/image124.png"/><Relationship Id="rId17" Type="http://schemas.openxmlformats.org/officeDocument/2006/relationships/image" Target="../media/image13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23.png"/><Relationship Id="rId5" Type="http://schemas.openxmlformats.org/officeDocument/2006/relationships/image" Target="../media/image121.png"/><Relationship Id="rId15" Type="http://schemas.openxmlformats.org/officeDocument/2006/relationships/image" Target="../media/image128.png"/><Relationship Id="rId10" Type="http://schemas.openxmlformats.org/officeDocument/2006/relationships/image" Target="../media/image122.png"/><Relationship Id="rId19" Type="http://schemas.openxmlformats.org/officeDocument/2006/relationships/image" Target="../media/image132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Relationship Id="rId14" Type="http://schemas.openxmlformats.org/officeDocument/2006/relationships/image" Target="../media/image1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35.png"/><Relationship Id="rId3" Type="http://schemas.openxmlformats.org/officeDocument/2006/relationships/image" Target="../media/image118.png"/><Relationship Id="rId7" Type="http://schemas.openxmlformats.org/officeDocument/2006/relationships/image" Target="../media/image144.png"/><Relationship Id="rId12" Type="http://schemas.openxmlformats.org/officeDocument/2006/relationships/image" Target="../media/image1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11" Type="http://schemas.openxmlformats.org/officeDocument/2006/relationships/image" Target="../media/image146.png"/><Relationship Id="rId5" Type="http://schemas.openxmlformats.org/officeDocument/2006/relationships/image" Target="../media/image142.png"/><Relationship Id="rId15" Type="http://schemas.openxmlformats.org/officeDocument/2006/relationships/image" Target="../media/image148.png"/><Relationship Id="rId4" Type="http://schemas.openxmlformats.org/officeDocument/2006/relationships/image" Target="../media/image141.png"/><Relationship Id="rId14" Type="http://schemas.openxmlformats.org/officeDocument/2006/relationships/image" Target="../media/image1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6.png"/><Relationship Id="rId18" Type="http://schemas.openxmlformats.org/officeDocument/2006/relationships/image" Target="../media/image161.png"/><Relationship Id="rId3" Type="http://schemas.openxmlformats.org/officeDocument/2006/relationships/image" Target="../media/image118.png"/><Relationship Id="rId7" Type="http://schemas.openxmlformats.org/officeDocument/2006/relationships/image" Target="../media/image152.png"/><Relationship Id="rId12" Type="http://schemas.openxmlformats.org/officeDocument/2006/relationships/image" Target="../media/image155.png"/><Relationship Id="rId17" Type="http://schemas.openxmlformats.org/officeDocument/2006/relationships/image" Target="../media/image16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59.png"/><Relationship Id="rId20" Type="http://schemas.openxmlformats.org/officeDocument/2006/relationships/image" Target="../media/image1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1.png"/><Relationship Id="rId11" Type="http://schemas.openxmlformats.org/officeDocument/2006/relationships/image" Target="../media/image40.png"/><Relationship Id="rId5" Type="http://schemas.openxmlformats.org/officeDocument/2006/relationships/image" Target="../media/image150.png"/><Relationship Id="rId15" Type="http://schemas.openxmlformats.org/officeDocument/2006/relationships/image" Target="../media/image158.png"/><Relationship Id="rId10" Type="http://schemas.openxmlformats.org/officeDocument/2006/relationships/image" Target="../media/image135.png"/><Relationship Id="rId19" Type="http://schemas.openxmlformats.org/officeDocument/2006/relationships/image" Target="../media/image162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Relationship Id="rId14" Type="http://schemas.openxmlformats.org/officeDocument/2006/relationships/image" Target="../media/image15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6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6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1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1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2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12" Type="http://schemas.openxmlformats.org/officeDocument/2006/relationships/image" Target="../media/image5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0.png"/><Relationship Id="rId5" Type="http://schemas.openxmlformats.org/officeDocument/2006/relationships/image" Target="../media/image46.png"/><Relationship Id="rId10" Type="http://schemas.openxmlformats.org/officeDocument/2006/relationships/image" Target="../media/image49.png"/><Relationship Id="rId4" Type="http://schemas.openxmlformats.org/officeDocument/2006/relationships/image" Target="../media/image39.svg"/><Relationship Id="rId9" Type="http://schemas.openxmlformats.org/officeDocument/2006/relationships/image" Target="../media/image48.png"/><Relationship Id="rId1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7.png"/><Relationship Id="rId7" Type="http://schemas.openxmlformats.org/officeDocument/2006/relationships/image" Target="../media/image5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57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37.png"/><Relationship Id="rId9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13538" y="2187271"/>
            <a:ext cx="9378462" cy="2461846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808044" y="2541031"/>
            <a:ext cx="93821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Визначений інтеграл, його геометричний зміст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9448800" y="5712959"/>
            <a:ext cx="2743200" cy="365125"/>
          </a:xfrm>
        </p:spPr>
        <p:txBody>
          <a:bodyPr/>
          <a:lstStyle/>
          <a:p>
            <a:fld id="{5B993008-B989-9943-A67E-AA8CE5BAB33B}" type="datetime1">
              <a:rPr lang="ru-RU" sz="2400" smtClean="0"/>
              <a:t>17.06.2024</a:t>
            </a:fld>
            <a:endParaRPr lang="ru-RU" sz="16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8100">
            <a:off x="133493" y="380484"/>
            <a:ext cx="1717058" cy="7131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93"/>
          <a:stretch/>
        </p:blipFill>
        <p:spPr>
          <a:xfrm>
            <a:off x="2808045" y="161267"/>
            <a:ext cx="790288" cy="13427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76204" y="514976"/>
            <a:ext cx="2133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kern="1200" dirty="0">
                <a:solidFill>
                  <a:srgbClr val="3C5A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Урок </a:t>
            </a:r>
            <a:r>
              <a:rPr lang="en-US" sz="3600" b="1" kern="1200" dirty="0">
                <a:solidFill>
                  <a:srgbClr val="3C5A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uk-UA" sz="3600" b="1" dirty="0">
                <a:solidFill>
                  <a:srgbClr val="3C5A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uk-UA" sz="3600" b="1" kern="1200" dirty="0">
              <a:solidFill>
                <a:srgbClr val="3C5A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278">
            <a:off x="1460743" y="942148"/>
            <a:ext cx="965986" cy="11700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6767">
            <a:off x="207735" y="1465014"/>
            <a:ext cx="1045174" cy="10882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7500">
            <a:off x="1222602" y="2342002"/>
            <a:ext cx="1124127" cy="11241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7151">
            <a:off x="188769" y="2900948"/>
            <a:ext cx="1034492" cy="10344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845">
            <a:off x="1438028" y="3679521"/>
            <a:ext cx="1153750" cy="11537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3065">
            <a:off x="133939" y="4186020"/>
            <a:ext cx="1316423" cy="131642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3818">
            <a:off x="2331473" y="5600313"/>
            <a:ext cx="1142237" cy="114223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0054">
            <a:off x="183139" y="5616371"/>
            <a:ext cx="1241629" cy="124162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68" y="5258603"/>
            <a:ext cx="1088708" cy="108870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7898">
            <a:off x="3793345" y="6003595"/>
            <a:ext cx="772598" cy="7725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286" y="42653"/>
            <a:ext cx="3527252" cy="20439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398" y="5386902"/>
            <a:ext cx="926752" cy="8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919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09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знаходження первісних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7"/>
              <p:cNvSpPr/>
              <p:nvPr/>
            </p:nvSpPr>
            <p:spPr>
              <a:xfrm>
                <a:off x="7636476" y="1467868"/>
                <a:ext cx="4555524" cy="2687402"/>
              </a:xfrm>
              <a:prstGeom prst="rect">
                <a:avLst/>
              </a:prstGeom>
              <a:solidFill>
                <a:srgbClr val="455B6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Знайдіть площу криволінійної трапеції, обмеженої відрізками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віссю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𝑶𝒙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і графіком функції</a:t>
                </a:r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𝟔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476" y="1467868"/>
                <a:ext cx="4555524" cy="2687402"/>
              </a:xfrm>
              <a:prstGeom prst="rect">
                <a:avLst/>
              </a:prstGeom>
              <a:blipFill>
                <a:blip r:embed="rId2"/>
                <a:stretch>
                  <a:fillRect l="-2811" t="-2494" r="-348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Округлений прямокутник 7"/>
          <p:cNvSpPr/>
          <p:nvPr/>
        </p:nvSpPr>
        <p:spPr>
          <a:xfrm>
            <a:off x="7636476" y="730897"/>
            <a:ext cx="2838247" cy="620356"/>
          </a:xfrm>
          <a:prstGeom prst="roundRect">
            <a:avLst>
              <a:gd name="adj" fmla="val 50000"/>
            </a:avLst>
          </a:prstGeom>
          <a:solidFill>
            <a:srgbClr val="69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Наприклад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FF3F1C8-0D64-4352-9E37-AAF6480E76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7">
                <a:extLst>
                  <a:ext uri="{FF2B5EF4-FFF2-40B4-BE49-F238E27FC236}">
                    <a16:creationId xmlns:a16="http://schemas.microsoft.com/office/drawing/2014/main" id="{D407697B-9821-484B-8D25-48EFDF9B5456}"/>
                  </a:ext>
                </a:extLst>
              </p:cNvPr>
              <p:cNvSpPr/>
              <p:nvPr/>
            </p:nvSpPr>
            <p:spPr>
              <a:xfrm>
                <a:off x="6007510" y="5725893"/>
                <a:ext cx="5206621" cy="839332"/>
              </a:xfrm>
              <a:prstGeom prst="rect">
                <a:avLst/>
              </a:prstGeom>
              <a:solidFill>
                <a:srgbClr val="726F54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Назвіть одну з первісних ф-ї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 проміжку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uk-UA" sz="2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uk-UA" sz="2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2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7">
                <a:extLst>
                  <a:ext uri="{FF2B5EF4-FFF2-40B4-BE49-F238E27FC236}">
                    <a16:creationId xmlns:a16="http://schemas.microsoft.com/office/drawing/2014/main" id="{D407697B-9821-484B-8D25-48EFDF9B54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510" y="5725893"/>
                <a:ext cx="5206621" cy="839332"/>
              </a:xfrm>
              <a:prstGeom prst="rect">
                <a:avLst/>
              </a:prstGeom>
              <a:blipFill>
                <a:blip r:embed="rId4"/>
                <a:stretch>
                  <a:fillRect t="-5797" b="-14493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кутник 11">
                <a:extLst>
                  <a:ext uri="{FF2B5EF4-FFF2-40B4-BE49-F238E27FC236}">
                    <a16:creationId xmlns:a16="http://schemas.microsoft.com/office/drawing/2014/main" id="{04F993CF-C40A-4602-87A6-6584999057F8}"/>
                  </a:ext>
                </a:extLst>
              </p:cNvPr>
              <p:cNvSpPr/>
              <p:nvPr/>
            </p:nvSpPr>
            <p:spPr>
              <a:xfrm>
                <a:off x="1068196" y="2163481"/>
                <a:ext cx="2838247" cy="800804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uk-UA" sz="2400" b="1" dirty="0"/>
              </a:p>
            </p:txBody>
          </p:sp>
        </mc:Choice>
        <mc:Fallback xmlns="">
          <p:sp>
            <p:nvSpPr>
              <p:cNvPr id="12" name="Прямокутник 11">
                <a:extLst>
                  <a:ext uri="{FF2B5EF4-FFF2-40B4-BE49-F238E27FC236}">
                    <a16:creationId xmlns:a16="http://schemas.microsoft.com/office/drawing/2014/main" id="{04F993CF-C40A-4602-87A6-6584999057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196" y="2163481"/>
                <a:ext cx="2838247" cy="800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кутник 12">
                <a:extLst>
                  <a:ext uri="{FF2B5EF4-FFF2-40B4-BE49-F238E27FC236}">
                    <a16:creationId xmlns:a16="http://schemas.microsoft.com/office/drawing/2014/main" id="{739BD1B2-ADBB-468F-B0EF-899D3A4DA0A2}"/>
                  </a:ext>
                </a:extLst>
              </p:cNvPr>
              <p:cNvSpPr/>
              <p:nvPr/>
            </p:nvSpPr>
            <p:spPr>
              <a:xfrm>
                <a:off x="1068195" y="2163481"/>
                <a:ext cx="2838247" cy="800804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uk-UA" sz="2400" b="1" dirty="0"/>
              </a:p>
            </p:txBody>
          </p:sp>
        </mc:Choice>
        <mc:Fallback xmlns="">
          <p:sp>
            <p:nvSpPr>
              <p:cNvPr id="13" name="Прямокутник 12">
                <a:extLst>
                  <a:ext uri="{FF2B5EF4-FFF2-40B4-BE49-F238E27FC236}">
                    <a16:creationId xmlns:a16="http://schemas.microsoft.com/office/drawing/2014/main" id="{739BD1B2-ADBB-468F-B0EF-899D3A4DA0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195" y="2163481"/>
                <a:ext cx="2838247" cy="8008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кутник 13">
                <a:extLst>
                  <a:ext uri="{FF2B5EF4-FFF2-40B4-BE49-F238E27FC236}">
                    <a16:creationId xmlns:a16="http://schemas.microsoft.com/office/drawing/2014/main" id="{86C91B62-3197-4217-AC2E-4DDA6AB2448A}"/>
                  </a:ext>
                </a:extLst>
              </p:cNvPr>
              <p:cNvSpPr/>
              <p:nvPr/>
            </p:nvSpPr>
            <p:spPr>
              <a:xfrm>
                <a:off x="1068196" y="3249946"/>
                <a:ext cx="2838247" cy="800804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uk-UA" sz="2400" b="1" dirty="0"/>
              </a:p>
            </p:txBody>
          </p:sp>
        </mc:Choice>
        <mc:Fallback xmlns="">
          <p:sp>
            <p:nvSpPr>
              <p:cNvPr id="14" name="Прямокутник 13">
                <a:extLst>
                  <a:ext uri="{FF2B5EF4-FFF2-40B4-BE49-F238E27FC236}">
                    <a16:creationId xmlns:a16="http://schemas.microsoft.com/office/drawing/2014/main" id="{86C91B62-3197-4217-AC2E-4DDA6AB244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196" y="3249946"/>
                <a:ext cx="2838247" cy="800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2E136115-229C-4432-9E7D-CC8453885084}"/>
              </a:ext>
            </a:extLst>
          </p:cNvPr>
          <p:cNvCxnSpPr/>
          <p:nvPr/>
        </p:nvCxnSpPr>
        <p:spPr>
          <a:xfrm>
            <a:off x="884903" y="2163481"/>
            <a:ext cx="0" cy="1887269"/>
          </a:xfrm>
          <a:prstGeom prst="line">
            <a:avLst/>
          </a:prstGeom>
          <a:ln w="28575">
            <a:solidFill>
              <a:srgbClr val="54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Вигнута вправо стрілка 76">
            <a:extLst>
              <a:ext uri="{FF2B5EF4-FFF2-40B4-BE49-F238E27FC236}">
                <a16:creationId xmlns:a16="http://schemas.microsoft.com/office/drawing/2014/main" id="{89217CBD-9D57-46E7-AE5B-1941AF3D89F0}"/>
              </a:ext>
            </a:extLst>
          </p:cNvPr>
          <p:cNvSpPr/>
          <p:nvPr/>
        </p:nvSpPr>
        <p:spPr>
          <a:xfrm flipH="1">
            <a:off x="68825" y="2964285"/>
            <a:ext cx="737418" cy="2365191"/>
          </a:xfrm>
          <a:prstGeom prst="curvedLeftArrow">
            <a:avLst>
              <a:gd name="adj1" fmla="val 33431"/>
              <a:gd name="adj2" fmla="val 57838"/>
              <a:gd name="adj3" fmla="val 70968"/>
            </a:avLst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кутник 16">
                <a:extLst>
                  <a:ext uri="{FF2B5EF4-FFF2-40B4-BE49-F238E27FC236}">
                    <a16:creationId xmlns:a16="http://schemas.microsoft.com/office/drawing/2014/main" id="{40C37E43-E3AB-4CCA-BB62-859764A86843}"/>
                  </a:ext>
                </a:extLst>
              </p:cNvPr>
              <p:cNvSpPr/>
              <p:nvPr/>
            </p:nvSpPr>
            <p:spPr>
              <a:xfrm>
                <a:off x="1068195" y="4614791"/>
                <a:ext cx="2838247" cy="929962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uk-UA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2400" b="1" dirty="0"/>
              </a:p>
            </p:txBody>
          </p:sp>
        </mc:Choice>
        <mc:Fallback xmlns="">
          <p:sp>
            <p:nvSpPr>
              <p:cNvPr id="17" name="Прямокутник 16">
                <a:extLst>
                  <a:ext uri="{FF2B5EF4-FFF2-40B4-BE49-F238E27FC236}">
                    <a16:creationId xmlns:a16="http://schemas.microsoft.com/office/drawing/2014/main" id="{40C37E43-E3AB-4CCA-BB62-859764A868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195" y="4614791"/>
                <a:ext cx="2838247" cy="9299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кутник 17">
                <a:extLst>
                  <a:ext uri="{FF2B5EF4-FFF2-40B4-BE49-F238E27FC236}">
                    <a16:creationId xmlns:a16="http://schemas.microsoft.com/office/drawing/2014/main" id="{1115A544-0878-4D0C-BDB1-4BAC6F87F688}"/>
                  </a:ext>
                </a:extLst>
              </p:cNvPr>
              <p:cNvSpPr/>
              <p:nvPr/>
            </p:nvSpPr>
            <p:spPr>
              <a:xfrm>
                <a:off x="3714587" y="4614791"/>
                <a:ext cx="4570973" cy="929962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uk-UA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uk-U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uk-UA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uk-UA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uk-UA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uk-UA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uk-UA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uk-UA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uk-UA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uk-UA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uk-UA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uk-UA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uk-UA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uk-UA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uk-UA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uk-UA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uk-UA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uk-UA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uk-UA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uk-UA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uk-UA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uk-UA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2400" b="1" dirty="0"/>
              </a:p>
            </p:txBody>
          </p:sp>
        </mc:Choice>
        <mc:Fallback xmlns="">
          <p:sp>
            <p:nvSpPr>
              <p:cNvPr id="18" name="Прямокутник 17">
                <a:extLst>
                  <a:ext uri="{FF2B5EF4-FFF2-40B4-BE49-F238E27FC236}">
                    <a16:creationId xmlns:a16="http://schemas.microsoft.com/office/drawing/2014/main" id="{1115A544-0878-4D0C-BDB1-4BAC6F87F6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587" y="4614791"/>
                <a:ext cx="4570973" cy="92996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кутник 18">
                <a:extLst>
                  <a:ext uri="{FF2B5EF4-FFF2-40B4-BE49-F238E27FC236}">
                    <a16:creationId xmlns:a16="http://schemas.microsoft.com/office/drawing/2014/main" id="{D75B978A-1F45-4F12-9112-BBEE3C7A0A50}"/>
                  </a:ext>
                </a:extLst>
              </p:cNvPr>
              <p:cNvSpPr/>
              <p:nvPr/>
            </p:nvSpPr>
            <p:spPr>
              <a:xfrm>
                <a:off x="8096298" y="4614791"/>
                <a:ext cx="1581966" cy="929962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1" i="1" smtClean="0"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uk-UA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uk-U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uk-UA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uk-UA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2400" b="1" dirty="0"/>
              </a:p>
            </p:txBody>
          </p:sp>
        </mc:Choice>
        <mc:Fallback xmlns="">
          <p:sp>
            <p:nvSpPr>
              <p:cNvPr id="19" name="Прямокутник 18">
                <a:extLst>
                  <a:ext uri="{FF2B5EF4-FFF2-40B4-BE49-F238E27FC236}">
                    <a16:creationId xmlns:a16="http://schemas.microsoft.com/office/drawing/2014/main" id="{D75B978A-1F45-4F12-9112-BBEE3C7A0A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298" y="4614791"/>
                <a:ext cx="1581966" cy="92996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кутник 20">
                <a:extLst>
                  <a:ext uri="{FF2B5EF4-FFF2-40B4-BE49-F238E27FC236}">
                    <a16:creationId xmlns:a16="http://schemas.microsoft.com/office/drawing/2014/main" id="{9F61E4D9-62E0-43EA-B123-6E7F08E71952}"/>
                  </a:ext>
                </a:extLst>
              </p:cNvPr>
              <p:cNvSpPr/>
              <p:nvPr/>
            </p:nvSpPr>
            <p:spPr>
              <a:xfrm>
                <a:off x="9487562" y="4614791"/>
                <a:ext cx="987161" cy="929962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400" b="1" i="1" smtClean="0">
                              <a:latin typeface="Cambria Math" panose="02040503050406030204" pitchFamily="18" charset="0"/>
                            </a:rPr>
                            <m:t>𝟒𝟔</m:t>
                          </m:r>
                        </m:num>
                        <m:den>
                          <m:r>
                            <a:rPr lang="uk-UA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uk-UA" sz="2400" b="1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2400" b="1" dirty="0"/>
              </a:p>
            </p:txBody>
          </p:sp>
        </mc:Choice>
        <mc:Fallback xmlns="">
          <p:sp>
            <p:nvSpPr>
              <p:cNvPr id="21" name="Прямокутник 20">
                <a:extLst>
                  <a:ext uri="{FF2B5EF4-FFF2-40B4-BE49-F238E27FC236}">
                    <a16:creationId xmlns:a16="http://schemas.microsoft.com/office/drawing/2014/main" id="{9F61E4D9-62E0-43EA-B123-6E7F08E719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7562" y="4614791"/>
                <a:ext cx="987161" cy="92996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кутник 21">
                <a:extLst>
                  <a:ext uri="{FF2B5EF4-FFF2-40B4-BE49-F238E27FC236}">
                    <a16:creationId xmlns:a16="http://schemas.microsoft.com/office/drawing/2014/main" id="{0EA5AD58-E810-410C-B76E-669C8074977B}"/>
                  </a:ext>
                </a:extLst>
              </p:cNvPr>
              <p:cNvSpPr/>
              <p:nvPr/>
            </p:nvSpPr>
            <p:spPr>
              <a:xfrm>
                <a:off x="10361613" y="4614791"/>
                <a:ext cx="702025" cy="929962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1" i="1" smtClean="0">
                          <a:latin typeface="Cambria Math" panose="02040503050406030204" pitchFamily="18" charset="0"/>
                        </a:rPr>
                        <m:t>𝟏𝟓</m:t>
                      </m:r>
                      <m:f>
                        <m:fPr>
                          <m:ctrlPr>
                            <a:rPr lang="uk-UA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uk-UA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uk-UA" sz="2400" b="1" dirty="0"/>
              </a:p>
            </p:txBody>
          </p:sp>
        </mc:Choice>
        <mc:Fallback xmlns="">
          <p:sp>
            <p:nvSpPr>
              <p:cNvPr id="22" name="Прямокутник 21">
                <a:extLst>
                  <a:ext uri="{FF2B5EF4-FFF2-40B4-BE49-F238E27FC236}">
                    <a16:creationId xmlns:a16="http://schemas.microsoft.com/office/drawing/2014/main" id="{0EA5AD58-E810-410C-B76E-669C807497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613" y="4614791"/>
                <a:ext cx="702025" cy="92996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44575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  <p:bldP spid="8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09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Формула Ньютона-Лейбніца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7"/>
              <p:cNvSpPr/>
              <p:nvPr/>
            </p:nvSpPr>
            <p:spPr>
              <a:xfrm>
                <a:off x="0" y="1458036"/>
                <a:ext cx="9209989" cy="1815882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Нехай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𝑭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первісна функції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на проміжку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𝑰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числа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і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&lt;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належать проміжку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𝑰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Різницю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𝑭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𝑭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називають </a:t>
                </a:r>
                <a:r>
                  <a:rPr lang="uk-UA" sz="2800" b="1" dirty="0">
                    <a:solidFill>
                      <a:srgbClr val="FFFF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визначеним інтегралом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функції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на проміжку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58036"/>
                <a:ext cx="9209989" cy="1815882"/>
              </a:xfrm>
              <a:prstGeom prst="rect">
                <a:avLst/>
              </a:prstGeom>
              <a:blipFill>
                <a:blip r:embed="rId2"/>
                <a:stretch>
                  <a:fillRect l="-1324" t="-3691" b="-805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Округлений прямокутник 7"/>
          <p:cNvSpPr/>
          <p:nvPr/>
        </p:nvSpPr>
        <p:spPr>
          <a:xfrm>
            <a:off x="0" y="730897"/>
            <a:ext cx="2838247" cy="620356"/>
          </a:xfrm>
          <a:prstGeom prst="roundRect">
            <a:avLst>
              <a:gd name="adj" fmla="val 50000"/>
            </a:avLst>
          </a:prstGeom>
          <a:solidFill>
            <a:srgbClr val="90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Означення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C172100-71EB-4686-A06C-18801D8E2B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26" y="4806718"/>
            <a:ext cx="865626" cy="8656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7">
                <a:extLst>
                  <a:ext uri="{FF2B5EF4-FFF2-40B4-BE49-F238E27FC236}">
                    <a16:creationId xmlns:a16="http://schemas.microsoft.com/office/drawing/2014/main" id="{1D430E2E-FC3F-450F-ACCC-7999CE25528E}"/>
                  </a:ext>
                </a:extLst>
              </p:cNvPr>
              <p:cNvSpPr/>
              <p:nvPr/>
            </p:nvSpPr>
            <p:spPr>
              <a:xfrm>
                <a:off x="6921907" y="3803432"/>
                <a:ext cx="5270091" cy="1436099"/>
              </a:xfrm>
              <a:prstGeom prst="rect">
                <a:avLst/>
              </a:prstGeom>
              <a:solidFill>
                <a:srgbClr val="906638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uk-UA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sub>
                        <m:sup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sup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𝒅𝒙</m:t>
                          </m:r>
                        </m:e>
                      </m:nary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𝑭</m:t>
                      </m:r>
                      <m:d>
                        <m:d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𝑭</m:t>
                      </m:r>
                      <m:d>
                        <m:d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7">
                <a:extLst>
                  <a:ext uri="{FF2B5EF4-FFF2-40B4-BE49-F238E27FC236}">
                    <a16:creationId xmlns:a16="http://schemas.microsoft.com/office/drawing/2014/main" id="{1D430E2E-FC3F-450F-ACCC-7999CE2552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907" y="3803432"/>
                <a:ext cx="5270091" cy="14360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7">
                <a:extLst>
                  <a:ext uri="{FF2B5EF4-FFF2-40B4-BE49-F238E27FC236}">
                    <a16:creationId xmlns:a16="http://schemas.microsoft.com/office/drawing/2014/main" id="{B2BE9C12-DA26-4674-BC81-ADAD8BB61264}"/>
                  </a:ext>
                </a:extLst>
              </p:cNvPr>
              <p:cNvSpPr/>
              <p:nvPr/>
            </p:nvSpPr>
            <p:spPr>
              <a:xfrm>
                <a:off x="6921910" y="5399964"/>
                <a:ext cx="5270090" cy="1219757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uk-UA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sub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sup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𝒅𝒙</m:t>
                          </m:r>
                        </m:e>
                      </m:nary>
                      <m:r>
                        <a:rPr lang="uk-UA" sz="2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uk-UA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uk-UA" sz="2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uk-UA" sz="2400" b="1" i="0" smtClean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інтеграл</m:t>
                              </m:r>
                              <m:r>
                                <m:rPr>
                                  <m:nor/>
                                </m:rPr>
                                <a:rPr lang="uk-UA" sz="2400" b="1" i="0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uk-UA" sz="2400" b="1" i="0" smtClean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від</m:t>
                              </m:r>
                              <m:r>
                                <a:rPr lang="uk-UA" sz="2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uk-UA" sz="2400" b="1" i="0" smtClean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до</m:t>
                              </m:r>
                              <m:r>
                                <a:rPr lang="uk-UA" sz="2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uk-UA" sz="2400" b="1" i="0" smtClean="0">
                                  <a:latin typeface="Tahoma" panose="020B0604030504040204" pitchFamily="34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еф від ікс де ікс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Прямоугольник 7">
                <a:extLst>
                  <a:ext uri="{FF2B5EF4-FFF2-40B4-BE49-F238E27FC236}">
                    <a16:creationId xmlns:a16="http://schemas.microsoft.com/office/drawing/2014/main" id="{B2BE9C12-DA26-4674-BC81-ADAD8BB612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910" y="5399964"/>
                <a:ext cx="5270090" cy="12197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Рисунок 25" descr="Зображення, що містить знімок екрана&#10;&#10;Автоматично згенерований опис">
            <a:extLst>
              <a:ext uri="{FF2B5EF4-FFF2-40B4-BE49-F238E27FC236}">
                <a16:creationId xmlns:a16="http://schemas.microsoft.com/office/drawing/2014/main" id="{C68C555A-5B65-4D83-9890-072FB5FE1DC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1" r="24459" b="50846"/>
          <a:stretch/>
        </p:blipFill>
        <p:spPr>
          <a:xfrm>
            <a:off x="0" y="1446271"/>
            <a:ext cx="9209989" cy="1912946"/>
          </a:xfrm>
          <a:prstGeom prst="rect">
            <a:avLst/>
          </a:prstGeom>
        </p:spPr>
      </p:pic>
      <p:sp>
        <p:nvSpPr>
          <p:cNvPr id="27" name="Виноска: лінія з границею та рискою 26">
            <a:extLst>
              <a:ext uri="{FF2B5EF4-FFF2-40B4-BE49-F238E27FC236}">
                <a16:creationId xmlns:a16="http://schemas.microsoft.com/office/drawing/2014/main" id="{78046159-5FCA-4678-9FFB-890AF20BE8E7}"/>
              </a:ext>
            </a:extLst>
          </p:cNvPr>
          <p:cNvSpPr/>
          <p:nvPr/>
        </p:nvSpPr>
        <p:spPr>
          <a:xfrm>
            <a:off x="3952892" y="776231"/>
            <a:ext cx="3649504" cy="509607"/>
          </a:xfrm>
          <a:prstGeom prst="accentBorderCallout1">
            <a:avLst>
              <a:gd name="adj1" fmla="val 53968"/>
              <a:gd name="adj2" fmla="val -5102"/>
              <a:gd name="adj3" fmla="val 222848"/>
              <a:gd name="adj4" fmla="val -54129"/>
            </a:avLst>
          </a:prstGeom>
          <a:solidFill>
            <a:srgbClr val="545454"/>
          </a:solidFill>
          <a:ln>
            <a:solidFill>
              <a:srgbClr val="5454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Межі інтегрування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кутник: округлені кути 1">
                <a:extLst>
                  <a:ext uri="{FF2B5EF4-FFF2-40B4-BE49-F238E27FC236}">
                    <a16:creationId xmlns:a16="http://schemas.microsoft.com/office/drawing/2014/main" id="{7129FB2E-C730-4247-A2CD-B4EA5AE1A2ED}"/>
                  </a:ext>
                </a:extLst>
              </p:cNvPr>
              <p:cNvSpPr/>
              <p:nvPr/>
            </p:nvSpPr>
            <p:spPr>
              <a:xfrm>
                <a:off x="1186249" y="1895895"/>
                <a:ext cx="951793" cy="570398"/>
              </a:xfrm>
              <a:prstGeom prst="roundRect">
                <a:avLst/>
              </a:prstGeom>
              <a:solidFill>
                <a:srgbClr val="860300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і 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</m:t>
                      </m:r>
                    </m:oMath>
                  </m:oMathPara>
                </a14:m>
                <a:endParaRPr lang="uk-UA" sz="2400" dirty="0"/>
              </a:p>
            </p:txBody>
          </p:sp>
        </mc:Choice>
        <mc:Fallback xmlns="">
          <p:sp>
            <p:nvSpPr>
              <p:cNvPr id="2" name="Прямокутник: округлені кути 1">
                <a:extLst>
                  <a:ext uri="{FF2B5EF4-FFF2-40B4-BE49-F238E27FC236}">
                    <a16:creationId xmlns:a16="http://schemas.microsoft.com/office/drawing/2014/main" id="{7129FB2E-C730-4247-A2CD-B4EA5AE1A2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249" y="1895895"/>
                <a:ext cx="951793" cy="570398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A9D3351-0810-4971-B804-56CB07280E7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58" t="53895" b="22525"/>
          <a:stretch/>
        </p:blipFill>
        <p:spPr>
          <a:xfrm>
            <a:off x="6785810" y="3696101"/>
            <a:ext cx="5406188" cy="1617043"/>
          </a:xfrm>
          <a:prstGeom prst="rect">
            <a:avLst/>
          </a:prstGeom>
        </p:spPr>
      </p:pic>
      <p:sp>
        <p:nvSpPr>
          <p:cNvPr id="34" name="Виноска: лінія з границею та рискою 33">
            <a:extLst>
              <a:ext uri="{FF2B5EF4-FFF2-40B4-BE49-F238E27FC236}">
                <a16:creationId xmlns:a16="http://schemas.microsoft.com/office/drawing/2014/main" id="{17422530-3A46-4FA7-AAA2-F07E7A30D79F}"/>
              </a:ext>
            </a:extLst>
          </p:cNvPr>
          <p:cNvSpPr/>
          <p:nvPr/>
        </p:nvSpPr>
        <p:spPr>
          <a:xfrm flipH="1">
            <a:off x="3509934" y="5826965"/>
            <a:ext cx="2659011" cy="509607"/>
          </a:xfrm>
          <a:prstGeom prst="accentBorderCallout1">
            <a:avLst>
              <a:gd name="adj1" fmla="val 53968"/>
              <a:gd name="adj2" fmla="val -5102"/>
              <a:gd name="adj3" fmla="val -136017"/>
              <a:gd name="adj4" fmla="val -51910"/>
            </a:avLst>
          </a:prstGeom>
          <a:solidFill>
            <a:srgbClr val="545454"/>
          </a:solidFill>
          <a:ln>
            <a:solidFill>
              <a:srgbClr val="5454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Нижня межа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кутник: округлені кути 28">
                <a:extLst>
                  <a:ext uri="{FF2B5EF4-FFF2-40B4-BE49-F238E27FC236}">
                    <a16:creationId xmlns:a16="http://schemas.microsoft.com/office/drawing/2014/main" id="{3CD9998E-E451-4223-A4F0-82671C18B911}"/>
                  </a:ext>
                </a:extLst>
              </p:cNvPr>
              <p:cNvSpPr/>
              <p:nvPr/>
            </p:nvSpPr>
            <p:spPr>
              <a:xfrm>
                <a:off x="7520484" y="4903788"/>
                <a:ext cx="327024" cy="311931"/>
              </a:xfrm>
              <a:prstGeom prst="roundRect">
                <a:avLst>
                  <a:gd name="adj" fmla="val 37451"/>
                </a:avLst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uk-UA" sz="2400" b="1" dirty="0"/>
              </a:p>
            </p:txBody>
          </p:sp>
        </mc:Choice>
        <mc:Fallback xmlns="">
          <p:sp>
            <p:nvSpPr>
              <p:cNvPr id="29" name="Прямокутник: округлені кути 28">
                <a:extLst>
                  <a:ext uri="{FF2B5EF4-FFF2-40B4-BE49-F238E27FC236}">
                    <a16:creationId xmlns:a16="http://schemas.microsoft.com/office/drawing/2014/main" id="{3CD9998E-E451-4223-A4F0-82671C18B9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484" y="4903788"/>
                <a:ext cx="327024" cy="311931"/>
              </a:xfrm>
              <a:prstGeom prst="roundRect">
                <a:avLst>
                  <a:gd name="adj" fmla="val 37451"/>
                </a:avLst>
              </a:prstGeom>
              <a:blipFill>
                <a:blip r:embed="rId9"/>
                <a:stretch>
                  <a:fillRect l="-8475" b="-1724"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Виноска: лінія з границею та рискою 34">
            <a:extLst>
              <a:ext uri="{FF2B5EF4-FFF2-40B4-BE49-F238E27FC236}">
                <a16:creationId xmlns:a16="http://schemas.microsoft.com/office/drawing/2014/main" id="{0761CE5F-6D8E-4BA4-BDC3-17D2A0F96C95}"/>
              </a:ext>
            </a:extLst>
          </p:cNvPr>
          <p:cNvSpPr/>
          <p:nvPr/>
        </p:nvSpPr>
        <p:spPr>
          <a:xfrm flipH="1">
            <a:off x="3509934" y="3636943"/>
            <a:ext cx="2659011" cy="509607"/>
          </a:xfrm>
          <a:prstGeom prst="accentBorderCallout1">
            <a:avLst>
              <a:gd name="adj1" fmla="val 53968"/>
              <a:gd name="adj2" fmla="val -5102"/>
              <a:gd name="adj3" fmla="val 82003"/>
              <a:gd name="adj4" fmla="val -57087"/>
            </a:avLst>
          </a:prstGeom>
          <a:solidFill>
            <a:srgbClr val="545454"/>
          </a:solidFill>
          <a:ln>
            <a:solidFill>
              <a:srgbClr val="5454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Верхня межа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кутник: округлені кути 27">
                <a:extLst>
                  <a:ext uri="{FF2B5EF4-FFF2-40B4-BE49-F238E27FC236}">
                    <a16:creationId xmlns:a16="http://schemas.microsoft.com/office/drawing/2014/main" id="{0EA36C0B-FD1D-4782-A587-7A8F1D2828DD}"/>
                  </a:ext>
                </a:extLst>
              </p:cNvPr>
              <p:cNvSpPr/>
              <p:nvPr/>
            </p:nvSpPr>
            <p:spPr>
              <a:xfrm>
                <a:off x="7663356" y="3841750"/>
                <a:ext cx="327025" cy="304800"/>
              </a:xfrm>
              <a:prstGeom prst="roundRect">
                <a:avLst>
                  <a:gd name="adj" fmla="val 37451"/>
                </a:avLst>
              </a:prstGeom>
              <a:solidFill>
                <a:srgbClr val="906638"/>
              </a:solidFill>
              <a:ln w="38100">
                <a:solidFill>
                  <a:schemeClr val="bg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uk-UA" sz="2400" b="1" dirty="0"/>
              </a:p>
            </p:txBody>
          </p:sp>
        </mc:Choice>
        <mc:Fallback xmlns="">
          <p:sp>
            <p:nvSpPr>
              <p:cNvPr id="28" name="Прямокутник: округлені кути 27">
                <a:extLst>
                  <a:ext uri="{FF2B5EF4-FFF2-40B4-BE49-F238E27FC236}">
                    <a16:creationId xmlns:a16="http://schemas.microsoft.com/office/drawing/2014/main" id="{0EA36C0B-FD1D-4782-A587-7A8F1D2828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356" y="3841750"/>
                <a:ext cx="327025" cy="304800"/>
              </a:xfrm>
              <a:prstGeom prst="roundRect">
                <a:avLst>
                  <a:gd name="adj" fmla="val 37451"/>
                </a:avLst>
              </a:prstGeom>
              <a:blipFill>
                <a:blip r:embed="rId10"/>
                <a:stretch>
                  <a:fillRect l="-15000" b="-14286"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00014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  <p:bldP spid="8" grpId="0" animBg="1"/>
      <p:bldP spid="19" grpId="0" animBg="1"/>
      <p:bldP spid="21" grpId="0" animBg="1"/>
      <p:bldP spid="27" grpId="0" animBg="1"/>
      <p:bldP spid="27" grpId="1" animBg="1"/>
      <p:bldP spid="2" grpId="0" animBg="1"/>
      <p:bldP spid="2" grpId="1" animBg="1"/>
      <p:bldP spid="34" grpId="0" animBg="1"/>
      <p:bldP spid="34" grpId="1" animBg="1"/>
      <p:bldP spid="29" grpId="0" animBg="1"/>
      <p:bldP spid="29" grpId="1" animBg="1"/>
      <p:bldP spid="35" grpId="0" animBg="1"/>
      <p:bldP spid="35" grpId="1" animBg="1"/>
      <p:bldP spid="28" grpId="0" animBg="1"/>
      <p:bldP spid="2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9570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Геометричний зміст визначеного інтеграла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7">
                <a:extLst>
                  <a:ext uri="{FF2B5EF4-FFF2-40B4-BE49-F238E27FC236}">
                    <a16:creationId xmlns:a16="http://schemas.microsoft.com/office/drawing/2014/main" id="{B12DF0F0-5AB1-40AE-8448-5929B188A0B0}"/>
                  </a:ext>
                </a:extLst>
              </p:cNvPr>
              <p:cNvSpPr/>
              <p:nvPr/>
            </p:nvSpPr>
            <p:spPr>
              <a:xfrm>
                <a:off x="1170039" y="927094"/>
                <a:ext cx="4306529" cy="523220"/>
              </a:xfrm>
              <a:prstGeom prst="rect">
                <a:avLst/>
              </a:prstGeom>
              <a:solidFill>
                <a:srgbClr val="455B6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𝑺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𝑭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𝑭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uk-UA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7">
                <a:extLst>
                  <a:ext uri="{FF2B5EF4-FFF2-40B4-BE49-F238E27FC236}">
                    <a16:creationId xmlns:a16="http://schemas.microsoft.com/office/drawing/2014/main" id="{B12DF0F0-5AB1-40AE-8448-5929B188A0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039" y="927094"/>
                <a:ext cx="430652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id="{FD4B6653-E653-428A-9A9E-4300BB7CEC4E}"/>
              </a:ext>
            </a:extLst>
          </p:cNvPr>
          <p:cNvCxnSpPr>
            <a:cxnSpLocks/>
          </p:cNvCxnSpPr>
          <p:nvPr/>
        </p:nvCxnSpPr>
        <p:spPr>
          <a:xfrm>
            <a:off x="958393" y="927094"/>
            <a:ext cx="0" cy="2241615"/>
          </a:xfrm>
          <a:prstGeom prst="line">
            <a:avLst/>
          </a:prstGeom>
          <a:ln w="38100">
            <a:solidFill>
              <a:srgbClr val="455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Вигнута вправо стрілка 76">
            <a:extLst>
              <a:ext uri="{FF2B5EF4-FFF2-40B4-BE49-F238E27FC236}">
                <a16:creationId xmlns:a16="http://schemas.microsoft.com/office/drawing/2014/main" id="{5E21317D-6AE5-4B0B-8C24-8015342D64B0}"/>
              </a:ext>
            </a:extLst>
          </p:cNvPr>
          <p:cNvSpPr/>
          <p:nvPr/>
        </p:nvSpPr>
        <p:spPr>
          <a:xfrm flipH="1">
            <a:off x="190677" y="1851365"/>
            <a:ext cx="661894" cy="2907447"/>
          </a:xfrm>
          <a:prstGeom prst="curvedLeftArrow">
            <a:avLst>
              <a:gd name="adj1" fmla="val 42931"/>
              <a:gd name="adj2" fmla="val 104873"/>
              <a:gd name="adj3" fmla="val 72606"/>
            </a:avLst>
          </a:prstGeom>
          <a:solidFill>
            <a:srgbClr val="455B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7">
                <a:extLst>
                  <a:ext uri="{FF2B5EF4-FFF2-40B4-BE49-F238E27FC236}">
                    <a16:creationId xmlns:a16="http://schemas.microsoft.com/office/drawing/2014/main" id="{CA23DBB9-7831-4E44-B773-07D4DD518D6D}"/>
                  </a:ext>
                </a:extLst>
              </p:cNvPr>
              <p:cNvSpPr/>
              <p:nvPr/>
            </p:nvSpPr>
            <p:spPr>
              <a:xfrm>
                <a:off x="1170039" y="1761016"/>
                <a:ext cx="4306529" cy="1407693"/>
              </a:xfrm>
              <a:prstGeom prst="rect">
                <a:avLst/>
              </a:prstGeom>
              <a:solidFill>
                <a:srgbClr val="455B6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uk-UA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uk-UA" sz="2800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17" name="Прямоугольник 7">
                <a:extLst>
                  <a:ext uri="{FF2B5EF4-FFF2-40B4-BE49-F238E27FC236}">
                    <a16:creationId xmlns:a16="http://schemas.microsoft.com/office/drawing/2014/main" id="{CA23DBB9-7831-4E44-B773-07D4DD518D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039" y="1761016"/>
                <a:ext cx="4306529" cy="14076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7">
                <a:extLst>
                  <a:ext uri="{FF2B5EF4-FFF2-40B4-BE49-F238E27FC236}">
                    <a16:creationId xmlns:a16="http://schemas.microsoft.com/office/drawing/2014/main" id="{B1503FE2-C76A-42F4-81AE-D15EC3F167C0}"/>
                  </a:ext>
                </a:extLst>
              </p:cNvPr>
              <p:cNvSpPr/>
              <p:nvPr/>
            </p:nvSpPr>
            <p:spPr>
              <a:xfrm>
                <a:off x="1170039" y="3689292"/>
                <a:ext cx="2812027" cy="1407693"/>
              </a:xfrm>
              <a:prstGeom prst="rect">
                <a:avLst/>
              </a:prstGeom>
              <a:solidFill>
                <a:srgbClr val="455B6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uk-UA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uk-UA" sz="2800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18" name="Прямоугольник 7">
                <a:extLst>
                  <a:ext uri="{FF2B5EF4-FFF2-40B4-BE49-F238E27FC236}">
                    <a16:creationId xmlns:a16="http://schemas.microsoft.com/office/drawing/2014/main" id="{B1503FE2-C76A-42F4-81AE-D15EC3F167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039" y="3689292"/>
                <a:ext cx="2812027" cy="14076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85DBC25-9AF0-4FF5-B1C7-4DF1D094F5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p:sp>
        <p:nvSpPr>
          <p:cNvPr id="21" name="Прямоугольник 7">
            <a:extLst>
              <a:ext uri="{FF2B5EF4-FFF2-40B4-BE49-F238E27FC236}">
                <a16:creationId xmlns:a16="http://schemas.microsoft.com/office/drawing/2014/main" id="{6EDF7982-04A6-4B28-A64D-8B806CDF0B14}"/>
              </a:ext>
            </a:extLst>
          </p:cNvPr>
          <p:cNvSpPr/>
          <p:nvPr/>
        </p:nvSpPr>
        <p:spPr>
          <a:xfrm>
            <a:off x="6007510" y="5725893"/>
            <a:ext cx="5206621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Сформулюйте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теорему про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площу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криволінійної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трапеції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Прямоугольник 7">
            <a:extLst>
              <a:ext uri="{FF2B5EF4-FFF2-40B4-BE49-F238E27FC236}">
                <a16:creationId xmlns:a16="http://schemas.microsoft.com/office/drawing/2014/main" id="{4F6EB507-B5BE-4C77-A433-F320BFDD5719}"/>
              </a:ext>
            </a:extLst>
          </p:cNvPr>
          <p:cNvSpPr/>
          <p:nvPr/>
        </p:nvSpPr>
        <p:spPr>
          <a:xfrm>
            <a:off x="6007510" y="5725892"/>
            <a:ext cx="5206621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Сформулюйте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формулу Ньютона-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Лейбніца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Прямоугольник 7">
            <a:extLst>
              <a:ext uri="{FF2B5EF4-FFF2-40B4-BE49-F238E27FC236}">
                <a16:creationId xmlns:a16="http://schemas.microsoft.com/office/drawing/2014/main" id="{36718079-11B5-4E49-A868-6076F47302DC}"/>
              </a:ext>
            </a:extLst>
          </p:cNvPr>
          <p:cNvSpPr/>
          <p:nvPr/>
        </p:nvSpPr>
        <p:spPr>
          <a:xfrm>
            <a:off x="6007510" y="5717289"/>
            <a:ext cx="5206621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Який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можемо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зробити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висновок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24" name="Прямоугольник 7">
            <a:extLst>
              <a:ext uri="{FF2B5EF4-FFF2-40B4-BE49-F238E27FC236}">
                <a16:creationId xmlns:a16="http://schemas.microsoft.com/office/drawing/2014/main" id="{A2217144-1E57-4241-A240-120EF3C91F12}"/>
              </a:ext>
            </a:extLst>
          </p:cNvPr>
          <p:cNvSpPr/>
          <p:nvPr/>
        </p:nvSpPr>
        <p:spPr>
          <a:xfrm>
            <a:off x="4511040" y="3916084"/>
            <a:ext cx="7071360" cy="954107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Ця формула виражає геометричний зміст визначеного інтеграла</a:t>
            </a:r>
          </a:p>
        </p:txBody>
      </p:sp>
    </p:spTree>
    <p:extLst>
      <p:ext uri="{BB962C8B-B14F-4D97-AF65-F5344CB8AC3E}">
        <p14:creationId xmlns:p14="http://schemas.microsoft.com/office/powerpoint/2010/main" val="191109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2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7" grpId="0" animBg="1"/>
      <p:bldP spid="18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8176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Обчислення визначеного інтеграла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>
                <a:extLst>
                  <a:ext uri="{FF2B5EF4-FFF2-40B4-BE49-F238E27FC236}">
                    <a16:creationId xmlns:a16="http://schemas.microsoft.com/office/drawing/2014/main" id="{A298A4A0-58A7-4FDA-B452-CF84B291C644}"/>
                  </a:ext>
                </a:extLst>
              </p:cNvPr>
              <p:cNvSpPr/>
              <p:nvPr/>
            </p:nvSpPr>
            <p:spPr>
              <a:xfrm>
                <a:off x="1087120" y="761246"/>
                <a:ext cx="8176729" cy="954107"/>
              </a:xfrm>
              <a:prstGeom prst="rect">
                <a:avLst/>
              </a:prstGeom>
              <a:solidFill>
                <a:srgbClr val="906638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Знайти будь-яку первісну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𝑭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функції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 проміжку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>
                <a:extLst>
                  <a:ext uri="{FF2B5EF4-FFF2-40B4-BE49-F238E27FC236}">
                    <a16:creationId xmlns:a16="http://schemas.microsoft.com/office/drawing/2014/main" id="{A298A4A0-58A7-4FDA-B452-CF84B291C6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120" y="761246"/>
                <a:ext cx="8176729" cy="954107"/>
              </a:xfrm>
              <a:prstGeom prst="rect">
                <a:avLst/>
              </a:prstGeom>
              <a:blipFill>
                <a:blip r:embed="rId3"/>
                <a:stretch>
                  <a:fillRect t="-7692" b="-16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Овал 9">
            <a:extLst>
              <a:ext uri="{FF2B5EF4-FFF2-40B4-BE49-F238E27FC236}">
                <a16:creationId xmlns:a16="http://schemas.microsoft.com/office/drawing/2014/main" id="{20928F5C-832D-4C90-B260-3817554379E3}"/>
              </a:ext>
            </a:extLst>
          </p:cNvPr>
          <p:cNvSpPr/>
          <p:nvPr/>
        </p:nvSpPr>
        <p:spPr>
          <a:xfrm>
            <a:off x="136432" y="816282"/>
            <a:ext cx="844034" cy="844034"/>
          </a:xfrm>
          <a:prstGeom prst="ellipse">
            <a:avLst/>
          </a:prstGeom>
          <a:solidFill>
            <a:srgbClr val="90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7">
                <a:extLst>
                  <a:ext uri="{FF2B5EF4-FFF2-40B4-BE49-F238E27FC236}">
                    <a16:creationId xmlns:a16="http://schemas.microsoft.com/office/drawing/2014/main" id="{ACE1E5A8-FECE-49E9-A46B-1D6392217B88}"/>
                  </a:ext>
                </a:extLst>
              </p:cNvPr>
              <p:cNvSpPr/>
              <p:nvPr/>
            </p:nvSpPr>
            <p:spPr>
              <a:xfrm>
                <a:off x="1087120" y="1973991"/>
                <a:ext cx="8176729" cy="954107"/>
              </a:xfrm>
              <a:prstGeom prst="rect">
                <a:avLst/>
              </a:prstGeom>
              <a:solidFill>
                <a:srgbClr val="906638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Обчислити значення первісної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𝑭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у точках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і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7">
                <a:extLst>
                  <a:ext uri="{FF2B5EF4-FFF2-40B4-BE49-F238E27FC236}">
                    <a16:creationId xmlns:a16="http://schemas.microsoft.com/office/drawing/2014/main" id="{ACE1E5A8-FECE-49E9-A46B-1D6392217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120" y="1973991"/>
                <a:ext cx="8176729" cy="954107"/>
              </a:xfrm>
              <a:prstGeom prst="rect">
                <a:avLst/>
              </a:prstGeom>
              <a:blipFill>
                <a:blip r:embed="rId4"/>
                <a:stretch>
                  <a:fillRect t="-7692" r="-969" b="-16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Овал 11">
            <a:extLst>
              <a:ext uri="{FF2B5EF4-FFF2-40B4-BE49-F238E27FC236}">
                <a16:creationId xmlns:a16="http://schemas.microsoft.com/office/drawing/2014/main" id="{2558E11E-1C89-4A6D-B034-F2A9E73FA1F7}"/>
              </a:ext>
            </a:extLst>
          </p:cNvPr>
          <p:cNvSpPr/>
          <p:nvPr/>
        </p:nvSpPr>
        <p:spPr>
          <a:xfrm>
            <a:off x="136432" y="2029027"/>
            <a:ext cx="844034" cy="844034"/>
          </a:xfrm>
          <a:prstGeom prst="ellipse">
            <a:avLst/>
          </a:prstGeom>
          <a:solidFill>
            <a:srgbClr val="90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7">
                <a:extLst>
                  <a:ext uri="{FF2B5EF4-FFF2-40B4-BE49-F238E27FC236}">
                    <a16:creationId xmlns:a16="http://schemas.microsoft.com/office/drawing/2014/main" id="{5A1BDED6-E4EB-411B-BD59-86A4C89DF967}"/>
                  </a:ext>
                </a:extLst>
              </p:cNvPr>
              <p:cNvSpPr/>
              <p:nvPr/>
            </p:nvSpPr>
            <p:spPr>
              <a:xfrm>
                <a:off x="1087120" y="3434200"/>
                <a:ext cx="8176729" cy="523220"/>
              </a:xfrm>
              <a:prstGeom prst="rect">
                <a:avLst/>
              </a:prstGeom>
              <a:solidFill>
                <a:srgbClr val="906638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Знайти різницю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𝑭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𝑭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d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7">
                <a:extLst>
                  <a:ext uri="{FF2B5EF4-FFF2-40B4-BE49-F238E27FC236}">
                    <a16:creationId xmlns:a16="http://schemas.microsoft.com/office/drawing/2014/main" id="{5A1BDED6-E4EB-411B-BD59-86A4C89DF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120" y="3434200"/>
                <a:ext cx="8176729" cy="523220"/>
              </a:xfrm>
              <a:prstGeom prst="rect">
                <a:avLst/>
              </a:prstGeom>
              <a:blipFill>
                <a:blip r:embed="rId5"/>
                <a:stretch>
                  <a:fillRect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Овал 13">
            <a:extLst>
              <a:ext uri="{FF2B5EF4-FFF2-40B4-BE49-F238E27FC236}">
                <a16:creationId xmlns:a16="http://schemas.microsoft.com/office/drawing/2014/main" id="{769F51B8-AAEB-4B39-8B15-40C34EDE3EB5}"/>
              </a:ext>
            </a:extLst>
          </p:cNvPr>
          <p:cNvSpPr/>
          <p:nvPr/>
        </p:nvSpPr>
        <p:spPr>
          <a:xfrm>
            <a:off x="136432" y="3241774"/>
            <a:ext cx="844034" cy="844034"/>
          </a:xfrm>
          <a:prstGeom prst="ellipse">
            <a:avLst/>
          </a:prstGeom>
          <a:solidFill>
            <a:srgbClr val="90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7">
            <a:extLst>
              <a:ext uri="{FF2B5EF4-FFF2-40B4-BE49-F238E27FC236}">
                <a16:creationId xmlns:a16="http://schemas.microsoft.com/office/drawing/2014/main" id="{C48C7463-4AE5-40AC-8E12-EDF83265A589}"/>
              </a:ext>
            </a:extLst>
          </p:cNvPr>
          <p:cNvSpPr/>
          <p:nvPr/>
        </p:nvSpPr>
        <p:spPr>
          <a:xfrm>
            <a:off x="1087120" y="4201912"/>
            <a:ext cx="9127417" cy="954107"/>
          </a:xfrm>
          <a:prstGeom prst="rect">
            <a:avLst/>
          </a:prstGeom>
          <a:solidFill>
            <a:srgbClr val="696969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Виконуючи обчислення визначених інтегралів зручно використовувати такий запис: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7">
                <a:extLst>
                  <a:ext uri="{FF2B5EF4-FFF2-40B4-BE49-F238E27FC236}">
                    <a16:creationId xmlns:a16="http://schemas.microsoft.com/office/drawing/2014/main" id="{812966E2-3446-44D3-9A78-D0BA86D21217}"/>
                  </a:ext>
                </a:extLst>
              </p:cNvPr>
              <p:cNvSpPr/>
              <p:nvPr/>
            </p:nvSpPr>
            <p:spPr>
              <a:xfrm>
                <a:off x="4365523" y="5293151"/>
                <a:ext cx="5849014" cy="1436099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sup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𝒅𝒙</m:t>
                          </m:r>
                        </m:e>
                      </m:nary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𝑭</m:t>
                              </m:r>
                              <m:d>
                                <m:d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sup>
                      </m:sSub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𝑭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𝑭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7">
                <a:extLst>
                  <a:ext uri="{FF2B5EF4-FFF2-40B4-BE49-F238E27FC236}">
                    <a16:creationId xmlns:a16="http://schemas.microsoft.com/office/drawing/2014/main" id="{812966E2-3446-44D3-9A78-D0BA86D21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523" y="5293151"/>
                <a:ext cx="5849014" cy="14360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FE32A58-D09A-4BF5-B6E1-CCA330AE0E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522" y="5475726"/>
            <a:ext cx="954107" cy="95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27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8176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Обчислення визначеного інтеграла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>
                <a:extLst>
                  <a:ext uri="{FF2B5EF4-FFF2-40B4-BE49-F238E27FC236}">
                    <a16:creationId xmlns:a16="http://schemas.microsoft.com/office/drawing/2014/main" id="{A298A4A0-58A7-4FDA-B452-CF84B291C644}"/>
                  </a:ext>
                </a:extLst>
              </p:cNvPr>
              <p:cNvSpPr/>
              <p:nvPr/>
            </p:nvSpPr>
            <p:spPr>
              <a:xfrm>
                <a:off x="1087120" y="761246"/>
                <a:ext cx="8176729" cy="954107"/>
              </a:xfrm>
              <a:prstGeom prst="rect">
                <a:avLst/>
              </a:prstGeom>
              <a:solidFill>
                <a:srgbClr val="906638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Знайти будь-яку первісну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𝑭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функції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 проміжку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>
                <a:extLst>
                  <a:ext uri="{FF2B5EF4-FFF2-40B4-BE49-F238E27FC236}">
                    <a16:creationId xmlns:a16="http://schemas.microsoft.com/office/drawing/2014/main" id="{A298A4A0-58A7-4FDA-B452-CF84B291C6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120" y="761246"/>
                <a:ext cx="8176729" cy="954107"/>
              </a:xfrm>
              <a:prstGeom prst="rect">
                <a:avLst/>
              </a:prstGeom>
              <a:blipFill>
                <a:blip r:embed="rId3"/>
                <a:stretch>
                  <a:fillRect t="-7692" b="-16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Овал 9">
            <a:extLst>
              <a:ext uri="{FF2B5EF4-FFF2-40B4-BE49-F238E27FC236}">
                <a16:creationId xmlns:a16="http://schemas.microsoft.com/office/drawing/2014/main" id="{20928F5C-832D-4C90-B260-3817554379E3}"/>
              </a:ext>
            </a:extLst>
          </p:cNvPr>
          <p:cNvSpPr/>
          <p:nvPr/>
        </p:nvSpPr>
        <p:spPr>
          <a:xfrm>
            <a:off x="136432" y="816282"/>
            <a:ext cx="844034" cy="844034"/>
          </a:xfrm>
          <a:prstGeom prst="ellipse">
            <a:avLst/>
          </a:prstGeom>
          <a:solidFill>
            <a:srgbClr val="90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7">
                <a:extLst>
                  <a:ext uri="{FF2B5EF4-FFF2-40B4-BE49-F238E27FC236}">
                    <a16:creationId xmlns:a16="http://schemas.microsoft.com/office/drawing/2014/main" id="{ACE1E5A8-FECE-49E9-A46B-1D6392217B88}"/>
                  </a:ext>
                </a:extLst>
              </p:cNvPr>
              <p:cNvSpPr/>
              <p:nvPr/>
            </p:nvSpPr>
            <p:spPr>
              <a:xfrm>
                <a:off x="1087120" y="1973991"/>
                <a:ext cx="8176729" cy="954107"/>
              </a:xfrm>
              <a:prstGeom prst="rect">
                <a:avLst/>
              </a:prstGeom>
              <a:solidFill>
                <a:srgbClr val="906638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Обчислити значення первісної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𝑭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у точках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і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7">
                <a:extLst>
                  <a:ext uri="{FF2B5EF4-FFF2-40B4-BE49-F238E27FC236}">
                    <a16:creationId xmlns:a16="http://schemas.microsoft.com/office/drawing/2014/main" id="{ACE1E5A8-FECE-49E9-A46B-1D6392217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120" y="1973991"/>
                <a:ext cx="8176729" cy="954107"/>
              </a:xfrm>
              <a:prstGeom prst="rect">
                <a:avLst/>
              </a:prstGeom>
              <a:blipFill>
                <a:blip r:embed="rId4"/>
                <a:stretch>
                  <a:fillRect t="-7692" r="-969" b="-1666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Овал 11">
            <a:extLst>
              <a:ext uri="{FF2B5EF4-FFF2-40B4-BE49-F238E27FC236}">
                <a16:creationId xmlns:a16="http://schemas.microsoft.com/office/drawing/2014/main" id="{2558E11E-1C89-4A6D-B034-F2A9E73FA1F7}"/>
              </a:ext>
            </a:extLst>
          </p:cNvPr>
          <p:cNvSpPr/>
          <p:nvPr/>
        </p:nvSpPr>
        <p:spPr>
          <a:xfrm>
            <a:off x="136432" y="2029027"/>
            <a:ext cx="844034" cy="844034"/>
          </a:xfrm>
          <a:prstGeom prst="ellipse">
            <a:avLst/>
          </a:prstGeom>
          <a:solidFill>
            <a:srgbClr val="90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7">
                <a:extLst>
                  <a:ext uri="{FF2B5EF4-FFF2-40B4-BE49-F238E27FC236}">
                    <a16:creationId xmlns:a16="http://schemas.microsoft.com/office/drawing/2014/main" id="{5A1BDED6-E4EB-411B-BD59-86A4C89DF967}"/>
                  </a:ext>
                </a:extLst>
              </p:cNvPr>
              <p:cNvSpPr/>
              <p:nvPr/>
            </p:nvSpPr>
            <p:spPr>
              <a:xfrm>
                <a:off x="1087120" y="3434200"/>
                <a:ext cx="8176729" cy="523220"/>
              </a:xfrm>
              <a:prstGeom prst="rect">
                <a:avLst/>
              </a:prstGeom>
              <a:solidFill>
                <a:srgbClr val="906638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Знайти різницю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𝑭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𝑭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d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7">
                <a:extLst>
                  <a:ext uri="{FF2B5EF4-FFF2-40B4-BE49-F238E27FC236}">
                    <a16:creationId xmlns:a16="http://schemas.microsoft.com/office/drawing/2014/main" id="{5A1BDED6-E4EB-411B-BD59-86A4C89DF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120" y="3434200"/>
                <a:ext cx="8176729" cy="523220"/>
              </a:xfrm>
              <a:prstGeom prst="rect">
                <a:avLst/>
              </a:prstGeom>
              <a:blipFill>
                <a:blip r:embed="rId5"/>
                <a:stretch>
                  <a:fillRect t="-12791" b="-30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Овал 13">
            <a:extLst>
              <a:ext uri="{FF2B5EF4-FFF2-40B4-BE49-F238E27FC236}">
                <a16:creationId xmlns:a16="http://schemas.microsoft.com/office/drawing/2014/main" id="{769F51B8-AAEB-4B39-8B15-40C34EDE3EB5}"/>
              </a:ext>
            </a:extLst>
          </p:cNvPr>
          <p:cNvSpPr/>
          <p:nvPr/>
        </p:nvSpPr>
        <p:spPr>
          <a:xfrm>
            <a:off x="136432" y="3241774"/>
            <a:ext cx="844034" cy="844034"/>
          </a:xfrm>
          <a:prstGeom prst="ellipse">
            <a:avLst/>
          </a:prstGeom>
          <a:solidFill>
            <a:srgbClr val="90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Прямоугольник 7">
            <a:extLst>
              <a:ext uri="{FF2B5EF4-FFF2-40B4-BE49-F238E27FC236}">
                <a16:creationId xmlns:a16="http://schemas.microsoft.com/office/drawing/2014/main" id="{C48C7463-4AE5-40AC-8E12-EDF83265A589}"/>
              </a:ext>
            </a:extLst>
          </p:cNvPr>
          <p:cNvSpPr/>
          <p:nvPr/>
        </p:nvSpPr>
        <p:spPr>
          <a:xfrm>
            <a:off x="1087120" y="4201912"/>
            <a:ext cx="9127417" cy="954107"/>
          </a:xfrm>
          <a:prstGeom prst="rect">
            <a:avLst/>
          </a:prstGeom>
          <a:solidFill>
            <a:srgbClr val="696969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Виконуючи обчислення визначених інтегралів зручно використовувати такий запис: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7">
                <a:extLst>
                  <a:ext uri="{FF2B5EF4-FFF2-40B4-BE49-F238E27FC236}">
                    <a16:creationId xmlns:a16="http://schemas.microsoft.com/office/drawing/2014/main" id="{812966E2-3446-44D3-9A78-D0BA86D21217}"/>
                  </a:ext>
                </a:extLst>
              </p:cNvPr>
              <p:cNvSpPr/>
              <p:nvPr/>
            </p:nvSpPr>
            <p:spPr>
              <a:xfrm>
                <a:off x="4365523" y="5293151"/>
                <a:ext cx="5849014" cy="1436099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sup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𝒅𝒙</m:t>
                          </m:r>
                        </m:e>
                      </m:nary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𝑭</m:t>
                              </m:r>
                              <m:d>
                                <m:d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sup>
                      </m:sSub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𝑭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𝑭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7">
                <a:extLst>
                  <a:ext uri="{FF2B5EF4-FFF2-40B4-BE49-F238E27FC236}">
                    <a16:creationId xmlns:a16="http://schemas.microsoft.com/office/drawing/2014/main" id="{812966E2-3446-44D3-9A78-D0BA86D21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523" y="5293151"/>
                <a:ext cx="5849014" cy="14360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FE32A58-D09A-4BF5-B6E1-CCA330AE0E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522" y="5475726"/>
            <a:ext cx="954107" cy="9541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7">
                <a:extLst>
                  <a:ext uri="{FF2B5EF4-FFF2-40B4-BE49-F238E27FC236}">
                    <a16:creationId xmlns:a16="http://schemas.microsoft.com/office/drawing/2014/main" id="{72528A23-1C0B-44EB-B9CC-65270CFA437B}"/>
                  </a:ext>
                </a:extLst>
              </p:cNvPr>
              <p:cNvSpPr/>
              <p:nvPr/>
            </p:nvSpPr>
            <p:spPr>
              <a:xfrm>
                <a:off x="6656439" y="1467868"/>
                <a:ext cx="5535561" cy="2581541"/>
              </a:xfrm>
              <a:prstGeom prst="rect">
                <a:avLst/>
              </a:prstGeom>
              <a:solidFill>
                <a:srgbClr val="455B6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Знайдіть площу криволінійної трапеції, обмеженої відрізками</a:t>
                </a:r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віссю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𝑶𝒙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і графіком функції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Прямоугольник 7">
                <a:extLst>
                  <a:ext uri="{FF2B5EF4-FFF2-40B4-BE49-F238E27FC236}">
                    <a16:creationId xmlns:a16="http://schemas.microsoft.com/office/drawing/2014/main" id="{72528A23-1C0B-44EB-B9CC-65270CFA43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439" y="1467868"/>
                <a:ext cx="5535561" cy="2581541"/>
              </a:xfrm>
              <a:prstGeom prst="rect">
                <a:avLst/>
              </a:prstGeom>
              <a:blipFill>
                <a:blip r:embed="rId8"/>
                <a:stretch>
                  <a:fillRect l="-2313" t="-2600" b="-165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Округлений прямокутник 7">
            <a:extLst>
              <a:ext uri="{FF2B5EF4-FFF2-40B4-BE49-F238E27FC236}">
                <a16:creationId xmlns:a16="http://schemas.microsoft.com/office/drawing/2014/main" id="{506E087B-E204-4A2E-B246-158D8108424E}"/>
              </a:ext>
            </a:extLst>
          </p:cNvPr>
          <p:cNvSpPr/>
          <p:nvPr/>
        </p:nvSpPr>
        <p:spPr>
          <a:xfrm>
            <a:off x="6656439" y="730897"/>
            <a:ext cx="2838247" cy="620356"/>
          </a:xfrm>
          <a:prstGeom prst="roundRect">
            <a:avLst>
              <a:gd name="adj" fmla="val 50000"/>
            </a:avLst>
          </a:prstGeom>
          <a:solidFill>
            <a:srgbClr val="69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Наприклад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07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34727 -0.66042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70" y="-3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8176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Обчислення визначеного інтеграла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7">
                <a:extLst>
                  <a:ext uri="{FF2B5EF4-FFF2-40B4-BE49-F238E27FC236}">
                    <a16:creationId xmlns:a16="http://schemas.microsoft.com/office/drawing/2014/main" id="{09CF807B-99E0-4DE2-95A8-EAF9F1DCE0E3}"/>
                  </a:ext>
                </a:extLst>
              </p:cNvPr>
              <p:cNvSpPr/>
              <p:nvPr/>
            </p:nvSpPr>
            <p:spPr>
              <a:xfrm>
                <a:off x="136432" y="761246"/>
                <a:ext cx="5849014" cy="1436099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sup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𝒅𝒙</m:t>
                          </m:r>
                        </m:e>
                      </m:nary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𝑭</m:t>
                              </m:r>
                              <m:d>
                                <m:d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sup>
                      </m:sSubSup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𝑭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𝑭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7">
                <a:extLst>
                  <a:ext uri="{FF2B5EF4-FFF2-40B4-BE49-F238E27FC236}">
                    <a16:creationId xmlns:a16="http://schemas.microsoft.com/office/drawing/2014/main" id="{09CF807B-99E0-4DE2-95A8-EAF9F1DCE0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32" y="761246"/>
                <a:ext cx="5849014" cy="14360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7">
                <a:extLst>
                  <a:ext uri="{FF2B5EF4-FFF2-40B4-BE49-F238E27FC236}">
                    <a16:creationId xmlns:a16="http://schemas.microsoft.com/office/drawing/2014/main" id="{384D994F-0067-481D-82BF-F95C657C590D}"/>
                  </a:ext>
                </a:extLst>
              </p:cNvPr>
              <p:cNvSpPr/>
              <p:nvPr/>
            </p:nvSpPr>
            <p:spPr>
              <a:xfrm>
                <a:off x="6656439" y="1467868"/>
                <a:ext cx="5535561" cy="2581541"/>
              </a:xfrm>
              <a:prstGeom prst="rect">
                <a:avLst/>
              </a:prstGeom>
              <a:solidFill>
                <a:srgbClr val="455B6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Знайдіть площу криволінійної трапеції, обмеженої відрізками</a:t>
                </a:r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віссю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𝑶𝒙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і графіком функції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cos</m:t>
                        </m:r>
                      </m:fName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7">
                <a:extLst>
                  <a:ext uri="{FF2B5EF4-FFF2-40B4-BE49-F238E27FC236}">
                    <a16:creationId xmlns:a16="http://schemas.microsoft.com/office/drawing/2014/main" id="{384D994F-0067-481D-82BF-F95C657C59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439" y="1467868"/>
                <a:ext cx="5535561" cy="2581541"/>
              </a:xfrm>
              <a:prstGeom prst="rect">
                <a:avLst/>
              </a:prstGeom>
              <a:blipFill>
                <a:blip r:embed="rId4"/>
                <a:stretch>
                  <a:fillRect l="-2313" t="-2600" b="-165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Округлений прямокутник 7">
            <a:extLst>
              <a:ext uri="{FF2B5EF4-FFF2-40B4-BE49-F238E27FC236}">
                <a16:creationId xmlns:a16="http://schemas.microsoft.com/office/drawing/2014/main" id="{56DB1DE0-3BB0-4927-B591-05655D023410}"/>
              </a:ext>
            </a:extLst>
          </p:cNvPr>
          <p:cNvSpPr/>
          <p:nvPr/>
        </p:nvSpPr>
        <p:spPr>
          <a:xfrm>
            <a:off x="6656439" y="730897"/>
            <a:ext cx="2838247" cy="620356"/>
          </a:xfrm>
          <a:prstGeom prst="roundRect">
            <a:avLst>
              <a:gd name="adj" fmla="val 50000"/>
            </a:avLst>
          </a:prstGeom>
          <a:solidFill>
            <a:srgbClr val="69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Наприклад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кутник 20">
                <a:extLst>
                  <a:ext uri="{FF2B5EF4-FFF2-40B4-BE49-F238E27FC236}">
                    <a16:creationId xmlns:a16="http://schemas.microsoft.com/office/drawing/2014/main" id="{800AFB32-5D3A-4C2C-9ACB-91E120AE75BF}"/>
                  </a:ext>
                </a:extLst>
              </p:cNvPr>
              <p:cNvSpPr/>
              <p:nvPr/>
            </p:nvSpPr>
            <p:spPr>
              <a:xfrm>
                <a:off x="136433" y="4498298"/>
                <a:ext cx="2773916" cy="1598456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uk-UA" sz="2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uk-UA" sz="2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uk-UA" sz="2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uk-UA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uk-UA" sz="2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uk-UA" sz="2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den>
                          </m:f>
                        </m:sup>
                        <m:e>
                          <m:func>
                            <m:func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uncPr>
                            <m:fName>
                              <m:r>
                                <a:rPr lang="en-US" sz="2400" b="1" i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𝐜𝐨𝐬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𝒅𝒙</m:t>
                          </m:r>
                        </m:e>
                      </m:nary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2400" b="1" dirty="0"/>
              </a:p>
            </p:txBody>
          </p:sp>
        </mc:Choice>
        <mc:Fallback xmlns="">
          <p:sp>
            <p:nvSpPr>
              <p:cNvPr id="21" name="Прямокутник 20">
                <a:extLst>
                  <a:ext uri="{FF2B5EF4-FFF2-40B4-BE49-F238E27FC236}">
                    <a16:creationId xmlns:a16="http://schemas.microsoft.com/office/drawing/2014/main" id="{800AFB32-5D3A-4C2C-9ACB-91E120AE75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33" y="4498298"/>
                <a:ext cx="2773916" cy="15984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кутник 21">
                <a:extLst>
                  <a:ext uri="{FF2B5EF4-FFF2-40B4-BE49-F238E27FC236}">
                    <a16:creationId xmlns:a16="http://schemas.microsoft.com/office/drawing/2014/main" id="{84A4104C-347A-4059-B0AD-7262B4D86465}"/>
                  </a:ext>
                </a:extLst>
              </p:cNvPr>
              <p:cNvSpPr/>
              <p:nvPr/>
            </p:nvSpPr>
            <p:spPr>
              <a:xfrm>
                <a:off x="2803100" y="4498298"/>
                <a:ext cx="2003678" cy="1598456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func>
                                <m:func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num>
                                    <m:den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  <m:sub>
                          <m:r>
                            <a:rPr lang="uk-UA" sz="2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uk-UA" sz="2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uk-UA" sz="2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uk-UA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uk-UA" sz="2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uk-UA" sz="2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2400" b="1" dirty="0"/>
              </a:p>
            </p:txBody>
          </p:sp>
        </mc:Choice>
        <mc:Fallback xmlns="">
          <p:sp>
            <p:nvSpPr>
              <p:cNvPr id="22" name="Прямокутник 21">
                <a:extLst>
                  <a:ext uri="{FF2B5EF4-FFF2-40B4-BE49-F238E27FC236}">
                    <a16:creationId xmlns:a16="http://schemas.microsoft.com/office/drawing/2014/main" id="{84A4104C-347A-4059-B0AD-7262B4D864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100" y="4498298"/>
                <a:ext cx="2003678" cy="159845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кутник 22">
                <a:extLst>
                  <a:ext uri="{FF2B5EF4-FFF2-40B4-BE49-F238E27FC236}">
                    <a16:creationId xmlns:a16="http://schemas.microsoft.com/office/drawing/2014/main" id="{B1943CE9-C770-42B9-BEE3-1E1D17EECACA}"/>
                  </a:ext>
                </a:extLst>
              </p:cNvPr>
              <p:cNvSpPr/>
              <p:nvPr/>
            </p:nvSpPr>
            <p:spPr>
              <a:xfrm>
                <a:off x="4694931" y="4498298"/>
                <a:ext cx="3255269" cy="1598456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2400" b="1" dirty="0"/>
              </a:p>
            </p:txBody>
          </p:sp>
        </mc:Choice>
        <mc:Fallback xmlns="">
          <p:sp>
            <p:nvSpPr>
              <p:cNvPr id="23" name="Прямокутник 22">
                <a:extLst>
                  <a:ext uri="{FF2B5EF4-FFF2-40B4-BE49-F238E27FC236}">
                    <a16:creationId xmlns:a16="http://schemas.microsoft.com/office/drawing/2014/main" id="{B1943CE9-C770-42B9-BEE3-1E1D17EECA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931" y="4498298"/>
                <a:ext cx="3255269" cy="15984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кутник 23">
                <a:extLst>
                  <a:ext uri="{FF2B5EF4-FFF2-40B4-BE49-F238E27FC236}">
                    <a16:creationId xmlns:a16="http://schemas.microsoft.com/office/drawing/2014/main" id="{A2C781C3-37D7-4EB4-97C9-D55AA33040E0}"/>
                  </a:ext>
                </a:extLst>
              </p:cNvPr>
              <p:cNvSpPr/>
              <p:nvPr/>
            </p:nvSpPr>
            <p:spPr>
              <a:xfrm>
                <a:off x="7867051" y="4498298"/>
                <a:ext cx="2250343" cy="1598456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uk-UA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uk-UA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uk-UA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uk-UA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uk-UA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uk-UA" sz="24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uk-UA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2400" b="1" dirty="0"/>
              </a:p>
            </p:txBody>
          </p:sp>
        </mc:Choice>
        <mc:Fallback xmlns="">
          <p:sp>
            <p:nvSpPr>
              <p:cNvPr id="24" name="Прямокутник 23">
                <a:extLst>
                  <a:ext uri="{FF2B5EF4-FFF2-40B4-BE49-F238E27FC236}">
                    <a16:creationId xmlns:a16="http://schemas.microsoft.com/office/drawing/2014/main" id="{A2C781C3-37D7-4EB4-97C9-D55AA33040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051" y="4498298"/>
                <a:ext cx="2250343" cy="15984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кутник 24">
                <a:extLst>
                  <a:ext uri="{FF2B5EF4-FFF2-40B4-BE49-F238E27FC236}">
                    <a16:creationId xmlns:a16="http://schemas.microsoft.com/office/drawing/2014/main" id="{AAAAB477-6D0D-4C71-BAE9-218091974DF1}"/>
                  </a:ext>
                </a:extLst>
              </p:cNvPr>
              <p:cNvSpPr/>
              <p:nvPr/>
            </p:nvSpPr>
            <p:spPr>
              <a:xfrm>
                <a:off x="10034691" y="4498298"/>
                <a:ext cx="1361627" cy="1598456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uk-UA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uk-UA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uk-UA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uk-UA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uk-UA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uk-UA" sz="2400" b="1" dirty="0"/>
              </a:p>
            </p:txBody>
          </p:sp>
        </mc:Choice>
        <mc:Fallback xmlns="">
          <p:sp>
            <p:nvSpPr>
              <p:cNvPr id="25" name="Прямокутник 24">
                <a:extLst>
                  <a:ext uri="{FF2B5EF4-FFF2-40B4-BE49-F238E27FC236}">
                    <a16:creationId xmlns:a16="http://schemas.microsoft.com/office/drawing/2014/main" id="{AAAAB477-6D0D-4C71-BAE9-218091974D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4691" y="4498298"/>
                <a:ext cx="1361627" cy="15984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834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 descr="Зображення, що містить білий&#10;&#10;Автоматично згенерований опис">
            <a:extLst>
              <a:ext uri="{FF2B5EF4-FFF2-40B4-BE49-F238E27FC236}">
                <a16:creationId xmlns:a16="http://schemas.microsoft.com/office/drawing/2014/main" id="{944631D6-A70B-4241-8340-6EAAF54DA4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512"/>
            <a:ext cx="7340600" cy="6217488"/>
          </a:xfrm>
          <a:prstGeom prst="rect">
            <a:avLst/>
          </a:prstGeom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D89C47A6-4F93-4733-B20F-E23A0F240194}"/>
              </a:ext>
            </a:extLst>
          </p:cNvPr>
          <p:cNvSpPr/>
          <p:nvPr/>
        </p:nvSpPr>
        <p:spPr>
          <a:xfrm>
            <a:off x="3825288" y="3675063"/>
            <a:ext cx="451226" cy="1807104"/>
          </a:xfrm>
          <a:custGeom>
            <a:avLst/>
            <a:gdLst>
              <a:gd name="connsiteX0" fmla="*/ 0 w 445346"/>
              <a:gd name="connsiteY0" fmla="*/ 0 h 1807104"/>
              <a:gd name="connsiteX1" fmla="*/ 445346 w 445346"/>
              <a:gd name="connsiteY1" fmla="*/ 0 h 1807104"/>
              <a:gd name="connsiteX2" fmla="*/ 445346 w 445346"/>
              <a:gd name="connsiteY2" fmla="*/ 1807104 h 1807104"/>
              <a:gd name="connsiteX3" fmla="*/ 0 w 445346"/>
              <a:gd name="connsiteY3" fmla="*/ 1807104 h 1807104"/>
              <a:gd name="connsiteX4" fmla="*/ 0 w 445346"/>
              <a:gd name="connsiteY4" fmla="*/ 0 h 1807104"/>
              <a:gd name="connsiteX0" fmla="*/ 156634 w 445346"/>
              <a:gd name="connsiteY0" fmla="*/ 973667 h 1807104"/>
              <a:gd name="connsiteX1" fmla="*/ 445346 w 445346"/>
              <a:gd name="connsiteY1" fmla="*/ 0 h 1807104"/>
              <a:gd name="connsiteX2" fmla="*/ 445346 w 445346"/>
              <a:gd name="connsiteY2" fmla="*/ 1807104 h 1807104"/>
              <a:gd name="connsiteX3" fmla="*/ 0 w 445346"/>
              <a:gd name="connsiteY3" fmla="*/ 1807104 h 1807104"/>
              <a:gd name="connsiteX4" fmla="*/ 156634 w 445346"/>
              <a:gd name="connsiteY4" fmla="*/ 973667 h 1807104"/>
              <a:gd name="connsiteX0" fmla="*/ 156634 w 445346"/>
              <a:gd name="connsiteY0" fmla="*/ 973667 h 1807104"/>
              <a:gd name="connsiteX1" fmla="*/ 445346 w 445346"/>
              <a:gd name="connsiteY1" fmla="*/ 0 h 1807104"/>
              <a:gd name="connsiteX2" fmla="*/ 445346 w 445346"/>
              <a:gd name="connsiteY2" fmla="*/ 1807104 h 1807104"/>
              <a:gd name="connsiteX3" fmla="*/ 0 w 445346"/>
              <a:gd name="connsiteY3" fmla="*/ 1807104 h 1807104"/>
              <a:gd name="connsiteX4" fmla="*/ 156634 w 445346"/>
              <a:gd name="connsiteY4" fmla="*/ 973667 h 1807104"/>
              <a:gd name="connsiteX0" fmla="*/ 156634 w 445346"/>
              <a:gd name="connsiteY0" fmla="*/ 973667 h 1807104"/>
              <a:gd name="connsiteX1" fmla="*/ 445346 w 445346"/>
              <a:gd name="connsiteY1" fmla="*/ 0 h 1807104"/>
              <a:gd name="connsiteX2" fmla="*/ 445346 w 445346"/>
              <a:gd name="connsiteY2" fmla="*/ 1807104 h 1807104"/>
              <a:gd name="connsiteX3" fmla="*/ 0 w 445346"/>
              <a:gd name="connsiteY3" fmla="*/ 1807104 h 1807104"/>
              <a:gd name="connsiteX4" fmla="*/ 156634 w 445346"/>
              <a:gd name="connsiteY4" fmla="*/ 973667 h 1807104"/>
              <a:gd name="connsiteX0" fmla="*/ 156634 w 445346"/>
              <a:gd name="connsiteY0" fmla="*/ 991129 h 1807104"/>
              <a:gd name="connsiteX1" fmla="*/ 445346 w 445346"/>
              <a:gd name="connsiteY1" fmla="*/ 0 h 1807104"/>
              <a:gd name="connsiteX2" fmla="*/ 445346 w 445346"/>
              <a:gd name="connsiteY2" fmla="*/ 1807104 h 1807104"/>
              <a:gd name="connsiteX3" fmla="*/ 0 w 445346"/>
              <a:gd name="connsiteY3" fmla="*/ 1807104 h 1807104"/>
              <a:gd name="connsiteX4" fmla="*/ 156634 w 445346"/>
              <a:gd name="connsiteY4" fmla="*/ 991129 h 1807104"/>
              <a:gd name="connsiteX0" fmla="*/ 180695 w 469407"/>
              <a:gd name="connsiteY0" fmla="*/ 991129 h 1807104"/>
              <a:gd name="connsiteX1" fmla="*/ 469407 w 469407"/>
              <a:gd name="connsiteY1" fmla="*/ 0 h 1807104"/>
              <a:gd name="connsiteX2" fmla="*/ 469407 w 469407"/>
              <a:gd name="connsiteY2" fmla="*/ 1807104 h 1807104"/>
              <a:gd name="connsiteX3" fmla="*/ 24061 w 469407"/>
              <a:gd name="connsiteY3" fmla="*/ 1807104 h 1807104"/>
              <a:gd name="connsiteX4" fmla="*/ 180695 w 469407"/>
              <a:gd name="connsiteY4" fmla="*/ 991129 h 1807104"/>
              <a:gd name="connsiteX0" fmla="*/ 199971 w 488683"/>
              <a:gd name="connsiteY0" fmla="*/ 991129 h 1807104"/>
              <a:gd name="connsiteX1" fmla="*/ 488683 w 488683"/>
              <a:gd name="connsiteY1" fmla="*/ 0 h 1807104"/>
              <a:gd name="connsiteX2" fmla="*/ 488683 w 488683"/>
              <a:gd name="connsiteY2" fmla="*/ 1807104 h 1807104"/>
              <a:gd name="connsiteX3" fmla="*/ 43337 w 488683"/>
              <a:gd name="connsiteY3" fmla="*/ 1807104 h 1807104"/>
              <a:gd name="connsiteX4" fmla="*/ 38045 w 488683"/>
              <a:gd name="connsiteY4" fmla="*/ 1519237 h 1807104"/>
              <a:gd name="connsiteX5" fmla="*/ 199971 w 488683"/>
              <a:gd name="connsiteY5" fmla="*/ 991129 h 1807104"/>
              <a:gd name="connsiteX0" fmla="*/ 199971 w 488683"/>
              <a:gd name="connsiteY0" fmla="*/ 991129 h 1807104"/>
              <a:gd name="connsiteX1" fmla="*/ 488683 w 488683"/>
              <a:gd name="connsiteY1" fmla="*/ 0 h 1807104"/>
              <a:gd name="connsiteX2" fmla="*/ 488683 w 488683"/>
              <a:gd name="connsiteY2" fmla="*/ 1807104 h 1807104"/>
              <a:gd name="connsiteX3" fmla="*/ 43337 w 488683"/>
              <a:gd name="connsiteY3" fmla="*/ 1807104 h 1807104"/>
              <a:gd name="connsiteX4" fmla="*/ 38045 w 488683"/>
              <a:gd name="connsiteY4" fmla="*/ 1519237 h 1807104"/>
              <a:gd name="connsiteX5" fmla="*/ 199971 w 488683"/>
              <a:gd name="connsiteY5" fmla="*/ 991129 h 1807104"/>
              <a:gd name="connsiteX0" fmla="*/ 190277 w 478989"/>
              <a:gd name="connsiteY0" fmla="*/ 991129 h 1807104"/>
              <a:gd name="connsiteX1" fmla="*/ 478989 w 478989"/>
              <a:gd name="connsiteY1" fmla="*/ 0 h 1807104"/>
              <a:gd name="connsiteX2" fmla="*/ 478989 w 478989"/>
              <a:gd name="connsiteY2" fmla="*/ 1807104 h 1807104"/>
              <a:gd name="connsiteX3" fmla="*/ 33643 w 478989"/>
              <a:gd name="connsiteY3" fmla="*/ 1807104 h 1807104"/>
              <a:gd name="connsiteX4" fmla="*/ 28351 w 478989"/>
              <a:gd name="connsiteY4" fmla="*/ 1519237 h 1807104"/>
              <a:gd name="connsiteX5" fmla="*/ 190277 w 478989"/>
              <a:gd name="connsiteY5" fmla="*/ 991129 h 1807104"/>
              <a:gd name="connsiteX0" fmla="*/ 164776 w 453488"/>
              <a:gd name="connsiteY0" fmla="*/ 991129 h 1807104"/>
              <a:gd name="connsiteX1" fmla="*/ 453488 w 453488"/>
              <a:gd name="connsiteY1" fmla="*/ 0 h 1807104"/>
              <a:gd name="connsiteX2" fmla="*/ 453488 w 453488"/>
              <a:gd name="connsiteY2" fmla="*/ 1807104 h 1807104"/>
              <a:gd name="connsiteX3" fmla="*/ 8142 w 453488"/>
              <a:gd name="connsiteY3" fmla="*/ 1807104 h 1807104"/>
              <a:gd name="connsiteX4" fmla="*/ 2850 w 453488"/>
              <a:gd name="connsiteY4" fmla="*/ 1519237 h 1807104"/>
              <a:gd name="connsiteX5" fmla="*/ 164776 w 453488"/>
              <a:gd name="connsiteY5" fmla="*/ 991129 h 1807104"/>
              <a:gd name="connsiteX0" fmla="*/ 162514 w 451226"/>
              <a:gd name="connsiteY0" fmla="*/ 991129 h 1807104"/>
              <a:gd name="connsiteX1" fmla="*/ 451226 w 451226"/>
              <a:gd name="connsiteY1" fmla="*/ 0 h 1807104"/>
              <a:gd name="connsiteX2" fmla="*/ 451226 w 451226"/>
              <a:gd name="connsiteY2" fmla="*/ 1807104 h 1807104"/>
              <a:gd name="connsiteX3" fmla="*/ 5880 w 451226"/>
              <a:gd name="connsiteY3" fmla="*/ 1807104 h 1807104"/>
              <a:gd name="connsiteX4" fmla="*/ 588 w 451226"/>
              <a:gd name="connsiteY4" fmla="*/ 1519237 h 1807104"/>
              <a:gd name="connsiteX5" fmla="*/ 162514 w 451226"/>
              <a:gd name="connsiteY5" fmla="*/ 991129 h 1807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226" h="1807104">
                <a:moveTo>
                  <a:pt x="162514" y="991129"/>
                </a:moveTo>
                <a:cubicBezTo>
                  <a:pt x="284151" y="704673"/>
                  <a:pt x="354989" y="324556"/>
                  <a:pt x="451226" y="0"/>
                </a:cubicBezTo>
                <a:lnTo>
                  <a:pt x="451226" y="1807104"/>
                </a:lnTo>
                <a:lnTo>
                  <a:pt x="5880" y="1807104"/>
                </a:lnTo>
                <a:cubicBezTo>
                  <a:pt x="-9166" y="1750396"/>
                  <a:pt x="12582" y="1629833"/>
                  <a:pt x="588" y="1519237"/>
                </a:cubicBezTo>
                <a:cubicBezTo>
                  <a:pt x="-8231" y="1261004"/>
                  <a:pt x="83968" y="1243542"/>
                  <a:pt x="162514" y="991129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7559437" y="752775"/>
            <a:ext cx="4463840" cy="1815882"/>
          </a:xfrm>
          <a:prstGeom prst="rect">
            <a:avLst/>
          </a:prstGeom>
          <a:solidFill>
            <a:srgbClr val="60442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Знайдіть площу криволінійної трапеції, зображеної на рисунку</a:t>
            </a:r>
            <a:endParaRPr lang="uk-UA" sz="2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1650E0F5-93B0-4658-A0B5-9162C4F891F9}"/>
              </a:ext>
            </a:extLst>
          </p:cNvPr>
          <p:cNvCxnSpPr>
            <a:cxnSpLocks/>
          </p:cNvCxnSpPr>
          <p:nvPr/>
        </p:nvCxnSpPr>
        <p:spPr>
          <a:xfrm>
            <a:off x="3831167" y="5026025"/>
            <a:ext cx="0" cy="456142"/>
          </a:xfrm>
          <a:prstGeom prst="line">
            <a:avLst/>
          </a:prstGeom>
          <a:ln w="28575">
            <a:solidFill>
              <a:srgbClr val="54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 сполучна лінія 41">
            <a:extLst>
              <a:ext uri="{FF2B5EF4-FFF2-40B4-BE49-F238E27FC236}">
                <a16:creationId xmlns:a16="http://schemas.microsoft.com/office/drawing/2014/main" id="{E1DE623C-ECC0-4F5F-A3E4-C88C532722D6}"/>
              </a:ext>
            </a:extLst>
          </p:cNvPr>
          <p:cNvCxnSpPr>
            <a:cxnSpLocks/>
          </p:cNvCxnSpPr>
          <p:nvPr/>
        </p:nvCxnSpPr>
        <p:spPr>
          <a:xfrm>
            <a:off x="4276513" y="3675063"/>
            <a:ext cx="0" cy="1807104"/>
          </a:xfrm>
          <a:prstGeom prst="line">
            <a:avLst/>
          </a:prstGeom>
          <a:ln w="28575">
            <a:solidFill>
              <a:srgbClr val="54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 descr="Зображення, що містить летить, повітряний змій, чорний, чоловік&#10;&#10;Автоматично згенерований опис">
            <a:extLst>
              <a:ext uri="{FF2B5EF4-FFF2-40B4-BE49-F238E27FC236}">
                <a16:creationId xmlns:a16="http://schemas.microsoft.com/office/drawing/2014/main" id="{3BC11469-6D9D-42AF-97D2-6F8CDA031F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512"/>
            <a:ext cx="7340600" cy="62174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FE5FD76-C11D-4CF9-BFD0-AFE974594937}"/>
                  </a:ext>
                </a:extLst>
              </p:cNvPr>
              <p:cNvSpPr txBox="1"/>
              <p:nvPr/>
            </p:nvSpPr>
            <p:spPr>
              <a:xfrm>
                <a:off x="4439740" y="2302174"/>
                <a:ext cx="1590944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3C5A5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3C5A59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3C5A59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k-UA" sz="2000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FE5FD76-C11D-4CF9-BFD0-AFE974594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740" y="2302174"/>
                <a:ext cx="1590944" cy="5329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A5AA91C-0BF0-4051-9160-A48C618BFAB3}"/>
                  </a:ext>
                </a:extLst>
              </p:cNvPr>
              <p:cNvSpPr txBox="1"/>
              <p:nvPr/>
            </p:nvSpPr>
            <p:spPr>
              <a:xfrm>
                <a:off x="2495943" y="583498"/>
                <a:ext cx="5723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uk-UA" sz="2000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A5AA91C-0BF0-4051-9160-A48C618BF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943" y="583498"/>
                <a:ext cx="57237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B6F65D5-AAAA-4360-9379-4E27E701310E}"/>
                  </a:ext>
                </a:extLst>
              </p:cNvPr>
              <p:cNvSpPr txBox="1"/>
              <p:nvPr/>
            </p:nvSpPr>
            <p:spPr>
              <a:xfrm>
                <a:off x="6768223" y="5694268"/>
                <a:ext cx="5723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uk-UA" sz="2000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B6F65D5-AAAA-4360-9379-4E27E7013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223" y="5694268"/>
                <a:ext cx="57237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45463FE2-9E7E-4787-8BB9-7787A2DE393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0510"/>
            <a:ext cx="7340601" cy="6217489"/>
          </a:xfrm>
          <a:prstGeom prst="rect">
            <a:avLst/>
          </a:prstGeom>
        </p:spPr>
      </p:pic>
      <p:sp>
        <p:nvSpPr>
          <p:cNvPr id="50" name="Прямокутник 49">
            <a:extLst>
              <a:ext uri="{FF2B5EF4-FFF2-40B4-BE49-F238E27FC236}">
                <a16:creationId xmlns:a16="http://schemas.microsoft.com/office/drawing/2014/main" id="{0D8A31B0-65B0-4E45-84D0-92379FCB2380}"/>
              </a:ext>
            </a:extLst>
          </p:cNvPr>
          <p:cNvSpPr/>
          <p:nvPr/>
        </p:nvSpPr>
        <p:spPr>
          <a:xfrm>
            <a:off x="3733800" y="3001433"/>
            <a:ext cx="745067" cy="1021428"/>
          </a:xfrm>
          <a:custGeom>
            <a:avLst/>
            <a:gdLst>
              <a:gd name="connsiteX0" fmla="*/ 0 w 745067"/>
              <a:gd name="connsiteY0" fmla="*/ 0 h 1021428"/>
              <a:gd name="connsiteX1" fmla="*/ 745067 w 745067"/>
              <a:gd name="connsiteY1" fmla="*/ 0 h 1021428"/>
              <a:gd name="connsiteX2" fmla="*/ 745067 w 745067"/>
              <a:gd name="connsiteY2" fmla="*/ 1021428 h 1021428"/>
              <a:gd name="connsiteX3" fmla="*/ 0 w 745067"/>
              <a:gd name="connsiteY3" fmla="*/ 1021428 h 1021428"/>
              <a:gd name="connsiteX4" fmla="*/ 0 w 745067"/>
              <a:gd name="connsiteY4" fmla="*/ 0 h 1021428"/>
              <a:gd name="connsiteX0" fmla="*/ 404284 w 745067"/>
              <a:gd name="connsiteY0" fmla="*/ 721783 h 1021428"/>
              <a:gd name="connsiteX1" fmla="*/ 745067 w 745067"/>
              <a:gd name="connsiteY1" fmla="*/ 0 h 1021428"/>
              <a:gd name="connsiteX2" fmla="*/ 745067 w 745067"/>
              <a:gd name="connsiteY2" fmla="*/ 1021428 h 1021428"/>
              <a:gd name="connsiteX3" fmla="*/ 0 w 745067"/>
              <a:gd name="connsiteY3" fmla="*/ 1021428 h 1021428"/>
              <a:gd name="connsiteX4" fmla="*/ 404284 w 745067"/>
              <a:gd name="connsiteY4" fmla="*/ 721783 h 1021428"/>
              <a:gd name="connsiteX0" fmla="*/ 404284 w 745067"/>
              <a:gd name="connsiteY0" fmla="*/ 721783 h 1021428"/>
              <a:gd name="connsiteX1" fmla="*/ 745067 w 745067"/>
              <a:gd name="connsiteY1" fmla="*/ 0 h 1021428"/>
              <a:gd name="connsiteX2" fmla="*/ 745067 w 745067"/>
              <a:gd name="connsiteY2" fmla="*/ 1021428 h 1021428"/>
              <a:gd name="connsiteX3" fmla="*/ 0 w 745067"/>
              <a:gd name="connsiteY3" fmla="*/ 1021428 h 1021428"/>
              <a:gd name="connsiteX4" fmla="*/ 404284 w 745067"/>
              <a:gd name="connsiteY4" fmla="*/ 721783 h 1021428"/>
              <a:gd name="connsiteX0" fmla="*/ 404284 w 745067"/>
              <a:gd name="connsiteY0" fmla="*/ 721783 h 1021428"/>
              <a:gd name="connsiteX1" fmla="*/ 745067 w 745067"/>
              <a:gd name="connsiteY1" fmla="*/ 0 h 1021428"/>
              <a:gd name="connsiteX2" fmla="*/ 745067 w 745067"/>
              <a:gd name="connsiteY2" fmla="*/ 1021428 h 1021428"/>
              <a:gd name="connsiteX3" fmla="*/ 0 w 745067"/>
              <a:gd name="connsiteY3" fmla="*/ 1021428 h 1021428"/>
              <a:gd name="connsiteX4" fmla="*/ 404284 w 745067"/>
              <a:gd name="connsiteY4" fmla="*/ 721783 h 102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5067" h="1021428">
                <a:moveTo>
                  <a:pt x="404284" y="721783"/>
                </a:moveTo>
                <a:cubicBezTo>
                  <a:pt x="570795" y="500239"/>
                  <a:pt x="631473" y="240594"/>
                  <a:pt x="745067" y="0"/>
                </a:cubicBezTo>
                <a:lnTo>
                  <a:pt x="745067" y="1021428"/>
                </a:lnTo>
                <a:lnTo>
                  <a:pt x="0" y="1021428"/>
                </a:lnTo>
                <a:cubicBezTo>
                  <a:pt x="134761" y="921546"/>
                  <a:pt x="216607" y="950782"/>
                  <a:pt x="404284" y="72178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9" name="Пряма сполучна лінія 48">
            <a:extLst>
              <a:ext uri="{FF2B5EF4-FFF2-40B4-BE49-F238E27FC236}">
                <a16:creationId xmlns:a16="http://schemas.microsoft.com/office/drawing/2014/main" id="{ED81A340-25A8-47AC-B7E6-9B5536393903}"/>
              </a:ext>
            </a:extLst>
          </p:cNvPr>
          <p:cNvCxnSpPr/>
          <p:nvPr/>
        </p:nvCxnSpPr>
        <p:spPr>
          <a:xfrm>
            <a:off x="4473607" y="3013183"/>
            <a:ext cx="0" cy="999067"/>
          </a:xfrm>
          <a:prstGeom prst="line">
            <a:avLst/>
          </a:prstGeom>
          <a:ln w="28575">
            <a:solidFill>
              <a:srgbClr val="54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90D0201-F04C-48C9-AB80-A93C5EF262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0510"/>
            <a:ext cx="7340601" cy="62174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80427BA-0755-4883-AADE-A984039BB921}"/>
                  </a:ext>
                </a:extLst>
              </p:cNvPr>
              <p:cNvSpPr txBox="1"/>
              <p:nvPr/>
            </p:nvSpPr>
            <p:spPr>
              <a:xfrm>
                <a:off x="4592140" y="2454574"/>
                <a:ext cx="1590944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3C5A5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3C5A59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3C5A59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uk-UA" sz="2000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80427BA-0755-4883-AADE-A984039BB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140" y="2454574"/>
                <a:ext cx="1590944" cy="53296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660D45A-F87B-4D49-B06B-ABE757E8E90D}"/>
                  </a:ext>
                </a:extLst>
              </p:cNvPr>
              <p:cNvSpPr txBox="1"/>
              <p:nvPr/>
            </p:nvSpPr>
            <p:spPr>
              <a:xfrm>
                <a:off x="2714780" y="583497"/>
                <a:ext cx="5723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uk-UA" sz="2000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660D45A-F87B-4D49-B06B-ABE757E8E9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4780" y="583497"/>
                <a:ext cx="57237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8C4B124-4650-4CD0-A4BB-B37B7BACA3AE}"/>
                  </a:ext>
                </a:extLst>
              </p:cNvPr>
              <p:cNvSpPr txBox="1"/>
              <p:nvPr/>
            </p:nvSpPr>
            <p:spPr>
              <a:xfrm>
                <a:off x="6859711" y="4234178"/>
                <a:ext cx="5723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uk-UA" sz="2000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8C4B124-4650-4CD0-A4BB-B37B7BACA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711" y="4234178"/>
                <a:ext cx="572377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7D6EFEF7-2F50-4582-A04A-A72776BB11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40512"/>
            <a:ext cx="7340600" cy="6217488"/>
          </a:xfrm>
          <a:prstGeom prst="rect">
            <a:avLst/>
          </a:prstGeom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B9526E46-520D-4933-9122-A7B4257BBF7E}"/>
              </a:ext>
            </a:extLst>
          </p:cNvPr>
          <p:cNvSpPr/>
          <p:nvPr/>
        </p:nvSpPr>
        <p:spPr>
          <a:xfrm>
            <a:off x="3281680" y="3805126"/>
            <a:ext cx="691277" cy="2016237"/>
          </a:xfrm>
          <a:custGeom>
            <a:avLst/>
            <a:gdLst>
              <a:gd name="connsiteX0" fmla="*/ 0 w 685800"/>
              <a:gd name="connsiteY0" fmla="*/ 0 h 2016237"/>
              <a:gd name="connsiteX1" fmla="*/ 685800 w 685800"/>
              <a:gd name="connsiteY1" fmla="*/ 0 h 2016237"/>
              <a:gd name="connsiteX2" fmla="*/ 685800 w 685800"/>
              <a:gd name="connsiteY2" fmla="*/ 2016237 h 2016237"/>
              <a:gd name="connsiteX3" fmla="*/ 0 w 685800"/>
              <a:gd name="connsiteY3" fmla="*/ 2016237 h 2016237"/>
              <a:gd name="connsiteX4" fmla="*/ 0 w 685800"/>
              <a:gd name="connsiteY4" fmla="*/ 0 h 2016237"/>
              <a:gd name="connsiteX0" fmla="*/ 304800 w 685800"/>
              <a:gd name="connsiteY0" fmla="*/ 447040 h 2016237"/>
              <a:gd name="connsiteX1" fmla="*/ 685800 w 685800"/>
              <a:gd name="connsiteY1" fmla="*/ 0 h 2016237"/>
              <a:gd name="connsiteX2" fmla="*/ 685800 w 685800"/>
              <a:gd name="connsiteY2" fmla="*/ 2016237 h 2016237"/>
              <a:gd name="connsiteX3" fmla="*/ 0 w 685800"/>
              <a:gd name="connsiteY3" fmla="*/ 2016237 h 2016237"/>
              <a:gd name="connsiteX4" fmla="*/ 304800 w 685800"/>
              <a:gd name="connsiteY4" fmla="*/ 447040 h 2016237"/>
              <a:gd name="connsiteX0" fmla="*/ 304800 w 685800"/>
              <a:gd name="connsiteY0" fmla="*/ 447040 h 2016237"/>
              <a:gd name="connsiteX1" fmla="*/ 685800 w 685800"/>
              <a:gd name="connsiteY1" fmla="*/ 0 h 2016237"/>
              <a:gd name="connsiteX2" fmla="*/ 685800 w 685800"/>
              <a:gd name="connsiteY2" fmla="*/ 2016237 h 2016237"/>
              <a:gd name="connsiteX3" fmla="*/ 0 w 685800"/>
              <a:gd name="connsiteY3" fmla="*/ 2016237 h 2016237"/>
              <a:gd name="connsiteX4" fmla="*/ 304800 w 685800"/>
              <a:gd name="connsiteY4" fmla="*/ 447040 h 2016237"/>
              <a:gd name="connsiteX0" fmla="*/ 360436 w 741436"/>
              <a:gd name="connsiteY0" fmla="*/ 447040 h 2016237"/>
              <a:gd name="connsiteX1" fmla="*/ 741436 w 741436"/>
              <a:gd name="connsiteY1" fmla="*/ 0 h 2016237"/>
              <a:gd name="connsiteX2" fmla="*/ 741436 w 741436"/>
              <a:gd name="connsiteY2" fmla="*/ 2016237 h 2016237"/>
              <a:gd name="connsiteX3" fmla="*/ 55636 w 741436"/>
              <a:gd name="connsiteY3" fmla="*/ 2016237 h 2016237"/>
              <a:gd name="connsiteX4" fmla="*/ 50159 w 741436"/>
              <a:gd name="connsiteY4" fmla="*/ 705914 h 2016237"/>
              <a:gd name="connsiteX5" fmla="*/ 360436 w 741436"/>
              <a:gd name="connsiteY5" fmla="*/ 447040 h 2016237"/>
              <a:gd name="connsiteX0" fmla="*/ 360436 w 741436"/>
              <a:gd name="connsiteY0" fmla="*/ 447040 h 2016237"/>
              <a:gd name="connsiteX1" fmla="*/ 741436 w 741436"/>
              <a:gd name="connsiteY1" fmla="*/ 0 h 2016237"/>
              <a:gd name="connsiteX2" fmla="*/ 741436 w 741436"/>
              <a:gd name="connsiteY2" fmla="*/ 2016237 h 2016237"/>
              <a:gd name="connsiteX3" fmla="*/ 55636 w 741436"/>
              <a:gd name="connsiteY3" fmla="*/ 2016237 h 2016237"/>
              <a:gd name="connsiteX4" fmla="*/ 50159 w 741436"/>
              <a:gd name="connsiteY4" fmla="*/ 705914 h 2016237"/>
              <a:gd name="connsiteX5" fmla="*/ 360436 w 741436"/>
              <a:gd name="connsiteY5" fmla="*/ 447040 h 2016237"/>
              <a:gd name="connsiteX0" fmla="*/ 360436 w 741436"/>
              <a:gd name="connsiteY0" fmla="*/ 447040 h 2016237"/>
              <a:gd name="connsiteX1" fmla="*/ 741436 w 741436"/>
              <a:gd name="connsiteY1" fmla="*/ 0 h 2016237"/>
              <a:gd name="connsiteX2" fmla="*/ 741436 w 741436"/>
              <a:gd name="connsiteY2" fmla="*/ 2016237 h 2016237"/>
              <a:gd name="connsiteX3" fmla="*/ 55636 w 741436"/>
              <a:gd name="connsiteY3" fmla="*/ 2016237 h 2016237"/>
              <a:gd name="connsiteX4" fmla="*/ 50159 w 741436"/>
              <a:gd name="connsiteY4" fmla="*/ 705914 h 2016237"/>
              <a:gd name="connsiteX5" fmla="*/ 360436 w 741436"/>
              <a:gd name="connsiteY5" fmla="*/ 447040 h 2016237"/>
              <a:gd name="connsiteX0" fmla="*/ 360436 w 741436"/>
              <a:gd name="connsiteY0" fmla="*/ 447040 h 2016237"/>
              <a:gd name="connsiteX1" fmla="*/ 741436 w 741436"/>
              <a:gd name="connsiteY1" fmla="*/ 0 h 2016237"/>
              <a:gd name="connsiteX2" fmla="*/ 741436 w 741436"/>
              <a:gd name="connsiteY2" fmla="*/ 2016237 h 2016237"/>
              <a:gd name="connsiteX3" fmla="*/ 55636 w 741436"/>
              <a:gd name="connsiteY3" fmla="*/ 2016237 h 2016237"/>
              <a:gd name="connsiteX4" fmla="*/ 50159 w 741436"/>
              <a:gd name="connsiteY4" fmla="*/ 705914 h 2016237"/>
              <a:gd name="connsiteX5" fmla="*/ 360436 w 741436"/>
              <a:gd name="connsiteY5" fmla="*/ 447040 h 2016237"/>
              <a:gd name="connsiteX0" fmla="*/ 341028 w 722028"/>
              <a:gd name="connsiteY0" fmla="*/ 447040 h 2016237"/>
              <a:gd name="connsiteX1" fmla="*/ 722028 w 722028"/>
              <a:gd name="connsiteY1" fmla="*/ 0 h 2016237"/>
              <a:gd name="connsiteX2" fmla="*/ 722028 w 722028"/>
              <a:gd name="connsiteY2" fmla="*/ 2016237 h 2016237"/>
              <a:gd name="connsiteX3" fmla="*/ 36228 w 722028"/>
              <a:gd name="connsiteY3" fmla="*/ 2016237 h 2016237"/>
              <a:gd name="connsiteX4" fmla="*/ 30751 w 722028"/>
              <a:gd name="connsiteY4" fmla="*/ 705914 h 2016237"/>
              <a:gd name="connsiteX5" fmla="*/ 341028 w 722028"/>
              <a:gd name="connsiteY5" fmla="*/ 447040 h 2016237"/>
              <a:gd name="connsiteX0" fmla="*/ 310277 w 691277"/>
              <a:gd name="connsiteY0" fmla="*/ 447040 h 2016237"/>
              <a:gd name="connsiteX1" fmla="*/ 691277 w 691277"/>
              <a:gd name="connsiteY1" fmla="*/ 0 h 2016237"/>
              <a:gd name="connsiteX2" fmla="*/ 691277 w 691277"/>
              <a:gd name="connsiteY2" fmla="*/ 2016237 h 2016237"/>
              <a:gd name="connsiteX3" fmla="*/ 5477 w 691277"/>
              <a:gd name="connsiteY3" fmla="*/ 2016237 h 2016237"/>
              <a:gd name="connsiteX4" fmla="*/ 0 w 691277"/>
              <a:gd name="connsiteY4" fmla="*/ 705914 h 2016237"/>
              <a:gd name="connsiteX5" fmla="*/ 310277 w 691277"/>
              <a:gd name="connsiteY5" fmla="*/ 447040 h 2016237"/>
              <a:gd name="connsiteX0" fmla="*/ 310277 w 691277"/>
              <a:gd name="connsiteY0" fmla="*/ 447040 h 2016237"/>
              <a:gd name="connsiteX1" fmla="*/ 691277 w 691277"/>
              <a:gd name="connsiteY1" fmla="*/ 0 h 2016237"/>
              <a:gd name="connsiteX2" fmla="*/ 691277 w 691277"/>
              <a:gd name="connsiteY2" fmla="*/ 2016237 h 2016237"/>
              <a:gd name="connsiteX3" fmla="*/ 5477 w 691277"/>
              <a:gd name="connsiteY3" fmla="*/ 2016237 h 2016237"/>
              <a:gd name="connsiteX4" fmla="*/ 0 w 691277"/>
              <a:gd name="connsiteY4" fmla="*/ 705914 h 2016237"/>
              <a:gd name="connsiteX5" fmla="*/ 310277 w 691277"/>
              <a:gd name="connsiteY5" fmla="*/ 447040 h 2016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1277" h="2016237">
                <a:moveTo>
                  <a:pt x="310277" y="447040"/>
                </a:moveTo>
                <a:cubicBezTo>
                  <a:pt x="437277" y="298027"/>
                  <a:pt x="561102" y="206163"/>
                  <a:pt x="691277" y="0"/>
                </a:cubicBezTo>
                <a:lnTo>
                  <a:pt x="691277" y="2016237"/>
                </a:lnTo>
                <a:lnTo>
                  <a:pt x="5477" y="2016237"/>
                </a:lnTo>
                <a:cubicBezTo>
                  <a:pt x="5411" y="1752765"/>
                  <a:pt x="22225" y="1005547"/>
                  <a:pt x="0" y="705914"/>
                </a:cubicBezTo>
                <a:cubicBezTo>
                  <a:pt x="137160" y="561221"/>
                  <a:pt x="180671" y="582472"/>
                  <a:pt x="310277" y="447040"/>
                </a:cubicBezTo>
                <a:close/>
              </a:path>
            </a:pathLst>
          </a:custGeom>
          <a:solidFill>
            <a:schemeClr val="accent2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74FABD34-C250-453F-BFF4-062B470ED68E}"/>
              </a:ext>
            </a:extLst>
          </p:cNvPr>
          <p:cNvCxnSpPr>
            <a:cxnSpLocks/>
          </p:cNvCxnSpPr>
          <p:nvPr/>
        </p:nvCxnSpPr>
        <p:spPr>
          <a:xfrm>
            <a:off x="3287157" y="4485640"/>
            <a:ext cx="0" cy="1335723"/>
          </a:xfrm>
          <a:prstGeom prst="line">
            <a:avLst/>
          </a:prstGeom>
          <a:ln w="28575">
            <a:solidFill>
              <a:srgbClr val="54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311828C8-1FDB-44C8-BC6D-91A64C1DA395}"/>
              </a:ext>
            </a:extLst>
          </p:cNvPr>
          <p:cNvCxnSpPr>
            <a:cxnSpLocks/>
          </p:cNvCxnSpPr>
          <p:nvPr/>
        </p:nvCxnSpPr>
        <p:spPr>
          <a:xfrm>
            <a:off x="3972957" y="3805126"/>
            <a:ext cx="0" cy="2016237"/>
          </a:xfrm>
          <a:prstGeom prst="line">
            <a:avLst/>
          </a:prstGeom>
          <a:ln w="28575">
            <a:solidFill>
              <a:srgbClr val="5454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E309EF42-12F6-422F-83AF-6E47CCE8FD9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40512"/>
            <a:ext cx="7340600" cy="621748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453"/>
            <a:ext cx="965227" cy="88653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kern="1200" dirty="0">
                <a:solidFill>
                  <a:srgbClr val="79562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sz="4000" b="1" kern="1200" dirty="0">
              <a:solidFill>
                <a:srgbClr val="79562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E9E0E6-B599-4575-B36C-9A000695514C}"/>
                  </a:ext>
                </a:extLst>
              </p:cNvPr>
              <p:cNvSpPr txBox="1"/>
              <p:nvPr/>
            </p:nvSpPr>
            <p:spPr>
              <a:xfrm>
                <a:off x="4741500" y="514904"/>
                <a:ext cx="5723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uk-UA" sz="2000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7E9E0E6-B599-4575-B36C-9A0006955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500" y="514904"/>
                <a:ext cx="572377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FB16B8B-6E38-40ED-9FF9-4AAC6109186D}"/>
                  </a:ext>
                </a:extLst>
              </p:cNvPr>
              <p:cNvSpPr txBox="1"/>
              <p:nvPr/>
            </p:nvSpPr>
            <p:spPr>
              <a:xfrm>
                <a:off x="6920623" y="5846668"/>
                <a:ext cx="5723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uk-UA" sz="2000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FB16B8B-6E38-40ED-9FF9-4AAC61091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623" y="5846668"/>
                <a:ext cx="572377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FB6F70A-D536-4976-B1CB-3EFBEBB38181}"/>
                  </a:ext>
                </a:extLst>
              </p:cNvPr>
              <p:cNvSpPr txBox="1"/>
              <p:nvPr/>
            </p:nvSpPr>
            <p:spPr>
              <a:xfrm>
                <a:off x="1772953" y="3083393"/>
                <a:ext cx="1590944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uk-UA" sz="2800" b="1" i="1" smtClean="0">
                              <a:solidFill>
                                <a:srgbClr val="3C5A5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800" b="1" i="1" smtClean="0">
                              <a:solidFill>
                                <a:srgbClr val="3C5A59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3C5A59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uk-UA" sz="2000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FB6F70A-D536-4976-B1CB-3EFBEBB38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2953" y="3083393"/>
                <a:ext cx="1590944" cy="89896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42773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50"/>
                            </p:stCondLst>
                            <p:childTnLst>
                              <p:par>
                                <p:cTn id="1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250"/>
                            </p:stCondLst>
                            <p:childTnLst>
                              <p:par>
                                <p:cTn id="1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500"/>
                            </p:stCondLst>
                            <p:childTnLst>
                              <p:par>
                                <p:cTn id="1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/>
      <p:bldP spid="7" grpId="0" animBg="1"/>
      <p:bldP spid="43" grpId="0"/>
      <p:bldP spid="43" grpId="1"/>
      <p:bldP spid="44" grpId="0"/>
      <p:bldP spid="44" grpId="1"/>
      <p:bldP spid="45" grpId="0"/>
      <p:bldP spid="45" grpId="1"/>
      <p:bldP spid="50" grpId="0" animBg="1"/>
      <p:bldP spid="50" grpId="1" animBg="1"/>
      <p:bldP spid="51" grpId="0"/>
      <p:bldP spid="51" grpId="1"/>
      <p:bldP spid="52" grpId="0"/>
      <p:bldP spid="52" grpId="1"/>
      <p:bldP spid="53" grpId="0"/>
      <p:bldP spid="53" grpId="1"/>
      <p:bldP spid="15" grpId="0" animBg="1"/>
      <p:bldP spid="37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6030685" y="1298292"/>
            <a:ext cx="6161316" cy="954107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Обчисліть визначений інтеграл: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54545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sz="4000" b="1" kern="1200" dirty="0">
              <a:solidFill>
                <a:srgbClr val="54545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453"/>
            <a:ext cx="976025" cy="8964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6030684" y="2926577"/>
                <a:ext cx="2478049" cy="1399166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 </m:t>
                      </m:r>
                      <m:nary>
                        <m:naryPr>
                          <m:limLoc m:val="undOvr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</m:t>
                          </m:r>
                        </m:sup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𝒙𝒅𝒙</m:t>
                          </m:r>
                        </m:e>
                      </m:nary>
                    </m:oMath>
                  </m:oMathPara>
                </a14:m>
                <a:endParaRPr lang="en-US" sz="2800" b="1" i="1" dirty="0"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2926577"/>
                <a:ext cx="2478049" cy="13991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7"/>
              <p:cNvSpPr/>
              <p:nvPr/>
            </p:nvSpPr>
            <p:spPr>
              <a:xfrm>
                <a:off x="6030684" y="4886468"/>
                <a:ext cx="2478049" cy="1810752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 </m:t>
                      </m:r>
                      <m:nary>
                        <m:naryPr>
                          <m:limLoc m:val="undOvr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𝒅𝒙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𝐜𝐨𝐬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2800" b="1" i="1" dirty="0"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4" y="4886468"/>
                <a:ext cx="2478049" cy="18107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8" y="1818700"/>
            <a:ext cx="5901104" cy="40719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7">
                <a:extLst>
                  <a:ext uri="{FF2B5EF4-FFF2-40B4-BE49-F238E27FC236}">
                    <a16:creationId xmlns:a16="http://schemas.microsoft.com/office/drawing/2014/main" id="{8AFCAAB1-DD9C-4F46-A76A-3545ACD64ACA}"/>
                  </a:ext>
                </a:extLst>
              </p:cNvPr>
              <p:cNvSpPr/>
              <p:nvPr/>
            </p:nvSpPr>
            <p:spPr>
              <a:xfrm>
                <a:off x="9111343" y="2926577"/>
                <a:ext cx="2412733" cy="1436099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 </m:t>
                      </m:r>
                      <m:nary>
                        <m:naryPr>
                          <m:limLoc m:val="undOvr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2800" b="1" i="1" dirty="0"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7">
                <a:extLst>
                  <a:ext uri="{FF2B5EF4-FFF2-40B4-BE49-F238E27FC236}">
                    <a16:creationId xmlns:a16="http://schemas.microsoft.com/office/drawing/2014/main" id="{8AFCAAB1-DD9C-4F46-A76A-3545ACD64A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1343" y="2926577"/>
                <a:ext cx="2412733" cy="14360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8661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8" y="1828860"/>
            <a:ext cx="6198682" cy="4277300"/>
          </a:xfrm>
          <a:prstGeom prst="rect">
            <a:avLst/>
          </a:prstGeom>
        </p:spPr>
      </p:pic>
      <p:pic>
        <p:nvPicPr>
          <p:cNvPr id="15" name="Рисунок 14" descr="Зображення, що містить фото, білий, сидить, довгий&#10;&#10;Автоматично згенерований опис">
            <a:extLst>
              <a:ext uri="{FF2B5EF4-FFF2-40B4-BE49-F238E27FC236}">
                <a16:creationId xmlns:a16="http://schemas.microsoft.com/office/drawing/2014/main" id="{61B917E8-A509-428A-999B-21DDD0B358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2" y="622490"/>
            <a:ext cx="7361877" cy="6235510"/>
          </a:xfrm>
          <a:prstGeom prst="rect">
            <a:avLst/>
          </a:prstGeom>
        </p:spPr>
      </p:pic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9F30F723-8944-45E9-B877-43EFDDDE9CB6}"/>
              </a:ext>
            </a:extLst>
          </p:cNvPr>
          <p:cNvSpPr/>
          <p:nvPr/>
        </p:nvSpPr>
        <p:spPr>
          <a:xfrm>
            <a:off x="3459469" y="1651000"/>
            <a:ext cx="1328431" cy="4013200"/>
          </a:xfrm>
          <a:custGeom>
            <a:avLst/>
            <a:gdLst>
              <a:gd name="connsiteX0" fmla="*/ 0 w 1327150"/>
              <a:gd name="connsiteY0" fmla="*/ 0 h 4013200"/>
              <a:gd name="connsiteX1" fmla="*/ 1327150 w 1327150"/>
              <a:gd name="connsiteY1" fmla="*/ 0 h 4013200"/>
              <a:gd name="connsiteX2" fmla="*/ 1327150 w 1327150"/>
              <a:gd name="connsiteY2" fmla="*/ 4013200 h 4013200"/>
              <a:gd name="connsiteX3" fmla="*/ 0 w 1327150"/>
              <a:gd name="connsiteY3" fmla="*/ 4013200 h 4013200"/>
              <a:gd name="connsiteX4" fmla="*/ 0 w 1327150"/>
              <a:gd name="connsiteY4" fmla="*/ 0 h 4013200"/>
              <a:gd name="connsiteX0" fmla="*/ 749300 w 1327150"/>
              <a:gd name="connsiteY0" fmla="*/ 2578100 h 4013200"/>
              <a:gd name="connsiteX1" fmla="*/ 1327150 w 1327150"/>
              <a:gd name="connsiteY1" fmla="*/ 0 h 4013200"/>
              <a:gd name="connsiteX2" fmla="*/ 1327150 w 1327150"/>
              <a:gd name="connsiteY2" fmla="*/ 4013200 h 4013200"/>
              <a:gd name="connsiteX3" fmla="*/ 0 w 1327150"/>
              <a:gd name="connsiteY3" fmla="*/ 4013200 h 4013200"/>
              <a:gd name="connsiteX4" fmla="*/ 749300 w 1327150"/>
              <a:gd name="connsiteY4" fmla="*/ 2578100 h 4013200"/>
              <a:gd name="connsiteX0" fmla="*/ 749300 w 1327150"/>
              <a:gd name="connsiteY0" fmla="*/ 2578100 h 4013200"/>
              <a:gd name="connsiteX1" fmla="*/ 1327150 w 1327150"/>
              <a:gd name="connsiteY1" fmla="*/ 0 h 4013200"/>
              <a:gd name="connsiteX2" fmla="*/ 1327150 w 1327150"/>
              <a:gd name="connsiteY2" fmla="*/ 4013200 h 4013200"/>
              <a:gd name="connsiteX3" fmla="*/ 0 w 1327150"/>
              <a:gd name="connsiteY3" fmla="*/ 4013200 h 4013200"/>
              <a:gd name="connsiteX4" fmla="*/ 749300 w 1327150"/>
              <a:gd name="connsiteY4" fmla="*/ 2578100 h 4013200"/>
              <a:gd name="connsiteX0" fmla="*/ 749300 w 1327150"/>
              <a:gd name="connsiteY0" fmla="*/ 2578100 h 4013200"/>
              <a:gd name="connsiteX1" fmla="*/ 1327150 w 1327150"/>
              <a:gd name="connsiteY1" fmla="*/ 0 h 4013200"/>
              <a:gd name="connsiteX2" fmla="*/ 1327150 w 1327150"/>
              <a:gd name="connsiteY2" fmla="*/ 4013200 h 4013200"/>
              <a:gd name="connsiteX3" fmla="*/ 0 w 1327150"/>
              <a:gd name="connsiteY3" fmla="*/ 4013200 h 4013200"/>
              <a:gd name="connsiteX4" fmla="*/ 749300 w 1327150"/>
              <a:gd name="connsiteY4" fmla="*/ 2578100 h 4013200"/>
              <a:gd name="connsiteX0" fmla="*/ 749300 w 1327150"/>
              <a:gd name="connsiteY0" fmla="*/ 2578100 h 4013200"/>
              <a:gd name="connsiteX1" fmla="*/ 1327150 w 1327150"/>
              <a:gd name="connsiteY1" fmla="*/ 0 h 4013200"/>
              <a:gd name="connsiteX2" fmla="*/ 1327150 w 1327150"/>
              <a:gd name="connsiteY2" fmla="*/ 4013200 h 4013200"/>
              <a:gd name="connsiteX3" fmla="*/ 0 w 1327150"/>
              <a:gd name="connsiteY3" fmla="*/ 4013200 h 4013200"/>
              <a:gd name="connsiteX4" fmla="*/ 749300 w 1327150"/>
              <a:gd name="connsiteY4" fmla="*/ 2578100 h 4013200"/>
              <a:gd name="connsiteX0" fmla="*/ 866664 w 1444514"/>
              <a:gd name="connsiteY0" fmla="*/ 2578100 h 4013200"/>
              <a:gd name="connsiteX1" fmla="*/ 1444514 w 1444514"/>
              <a:gd name="connsiteY1" fmla="*/ 0 h 4013200"/>
              <a:gd name="connsiteX2" fmla="*/ 1444514 w 1444514"/>
              <a:gd name="connsiteY2" fmla="*/ 4013200 h 4013200"/>
              <a:gd name="connsiteX3" fmla="*/ 117364 w 1444514"/>
              <a:gd name="connsiteY3" fmla="*/ 4013200 h 4013200"/>
              <a:gd name="connsiteX4" fmla="*/ 117364 w 1444514"/>
              <a:gd name="connsiteY4" fmla="*/ 3663950 h 4013200"/>
              <a:gd name="connsiteX5" fmla="*/ 866664 w 1444514"/>
              <a:gd name="connsiteY5" fmla="*/ 2578100 h 4013200"/>
              <a:gd name="connsiteX0" fmla="*/ 821048 w 1398898"/>
              <a:gd name="connsiteY0" fmla="*/ 2578100 h 4013200"/>
              <a:gd name="connsiteX1" fmla="*/ 1398898 w 1398898"/>
              <a:gd name="connsiteY1" fmla="*/ 0 h 4013200"/>
              <a:gd name="connsiteX2" fmla="*/ 1398898 w 1398898"/>
              <a:gd name="connsiteY2" fmla="*/ 4013200 h 4013200"/>
              <a:gd name="connsiteX3" fmla="*/ 71748 w 1398898"/>
              <a:gd name="connsiteY3" fmla="*/ 4013200 h 4013200"/>
              <a:gd name="connsiteX4" fmla="*/ 71748 w 1398898"/>
              <a:gd name="connsiteY4" fmla="*/ 3663950 h 4013200"/>
              <a:gd name="connsiteX5" fmla="*/ 821048 w 1398898"/>
              <a:gd name="connsiteY5" fmla="*/ 2578100 h 4013200"/>
              <a:gd name="connsiteX0" fmla="*/ 751216 w 1329066"/>
              <a:gd name="connsiteY0" fmla="*/ 2578100 h 4013200"/>
              <a:gd name="connsiteX1" fmla="*/ 1329066 w 1329066"/>
              <a:gd name="connsiteY1" fmla="*/ 0 h 4013200"/>
              <a:gd name="connsiteX2" fmla="*/ 1329066 w 1329066"/>
              <a:gd name="connsiteY2" fmla="*/ 4013200 h 4013200"/>
              <a:gd name="connsiteX3" fmla="*/ 1916 w 1329066"/>
              <a:gd name="connsiteY3" fmla="*/ 4013200 h 4013200"/>
              <a:gd name="connsiteX4" fmla="*/ 1916 w 1329066"/>
              <a:gd name="connsiteY4" fmla="*/ 3663950 h 4013200"/>
              <a:gd name="connsiteX5" fmla="*/ 751216 w 1329066"/>
              <a:gd name="connsiteY5" fmla="*/ 2578100 h 4013200"/>
              <a:gd name="connsiteX0" fmla="*/ 754670 w 1332520"/>
              <a:gd name="connsiteY0" fmla="*/ 2578100 h 4013200"/>
              <a:gd name="connsiteX1" fmla="*/ 1332520 w 1332520"/>
              <a:gd name="connsiteY1" fmla="*/ 0 h 4013200"/>
              <a:gd name="connsiteX2" fmla="*/ 1332520 w 1332520"/>
              <a:gd name="connsiteY2" fmla="*/ 4013200 h 4013200"/>
              <a:gd name="connsiteX3" fmla="*/ 5370 w 1332520"/>
              <a:gd name="connsiteY3" fmla="*/ 4013200 h 4013200"/>
              <a:gd name="connsiteX4" fmla="*/ 5370 w 1332520"/>
              <a:gd name="connsiteY4" fmla="*/ 3663950 h 4013200"/>
              <a:gd name="connsiteX5" fmla="*/ 754670 w 1332520"/>
              <a:gd name="connsiteY5" fmla="*/ 2578100 h 4013200"/>
              <a:gd name="connsiteX0" fmla="*/ 754670 w 1332520"/>
              <a:gd name="connsiteY0" fmla="*/ 2578100 h 4013200"/>
              <a:gd name="connsiteX1" fmla="*/ 1332520 w 1332520"/>
              <a:gd name="connsiteY1" fmla="*/ 0 h 4013200"/>
              <a:gd name="connsiteX2" fmla="*/ 1332520 w 1332520"/>
              <a:gd name="connsiteY2" fmla="*/ 4013200 h 4013200"/>
              <a:gd name="connsiteX3" fmla="*/ 5370 w 1332520"/>
              <a:gd name="connsiteY3" fmla="*/ 4013200 h 4013200"/>
              <a:gd name="connsiteX4" fmla="*/ 5370 w 1332520"/>
              <a:gd name="connsiteY4" fmla="*/ 3663950 h 4013200"/>
              <a:gd name="connsiteX5" fmla="*/ 754670 w 1332520"/>
              <a:gd name="connsiteY5" fmla="*/ 2578100 h 4013200"/>
              <a:gd name="connsiteX0" fmla="*/ 750581 w 1328431"/>
              <a:gd name="connsiteY0" fmla="*/ 2578100 h 4013200"/>
              <a:gd name="connsiteX1" fmla="*/ 1328431 w 1328431"/>
              <a:gd name="connsiteY1" fmla="*/ 0 h 4013200"/>
              <a:gd name="connsiteX2" fmla="*/ 1328431 w 1328431"/>
              <a:gd name="connsiteY2" fmla="*/ 4013200 h 4013200"/>
              <a:gd name="connsiteX3" fmla="*/ 1281 w 1328431"/>
              <a:gd name="connsiteY3" fmla="*/ 4013200 h 4013200"/>
              <a:gd name="connsiteX4" fmla="*/ 1281 w 1328431"/>
              <a:gd name="connsiteY4" fmla="*/ 3663950 h 4013200"/>
              <a:gd name="connsiteX5" fmla="*/ 750581 w 1328431"/>
              <a:gd name="connsiteY5" fmla="*/ 2578100 h 4013200"/>
              <a:gd name="connsiteX0" fmla="*/ 750581 w 1328431"/>
              <a:gd name="connsiteY0" fmla="*/ 2578100 h 4013200"/>
              <a:gd name="connsiteX1" fmla="*/ 1328431 w 1328431"/>
              <a:gd name="connsiteY1" fmla="*/ 0 h 4013200"/>
              <a:gd name="connsiteX2" fmla="*/ 1328431 w 1328431"/>
              <a:gd name="connsiteY2" fmla="*/ 4013200 h 4013200"/>
              <a:gd name="connsiteX3" fmla="*/ 1281 w 1328431"/>
              <a:gd name="connsiteY3" fmla="*/ 4013200 h 4013200"/>
              <a:gd name="connsiteX4" fmla="*/ 1281 w 1328431"/>
              <a:gd name="connsiteY4" fmla="*/ 3663950 h 4013200"/>
              <a:gd name="connsiteX5" fmla="*/ 750581 w 1328431"/>
              <a:gd name="connsiteY5" fmla="*/ 2578100 h 4013200"/>
              <a:gd name="connsiteX0" fmla="*/ 750581 w 1328431"/>
              <a:gd name="connsiteY0" fmla="*/ 2578100 h 4013200"/>
              <a:gd name="connsiteX1" fmla="*/ 1328431 w 1328431"/>
              <a:gd name="connsiteY1" fmla="*/ 0 h 4013200"/>
              <a:gd name="connsiteX2" fmla="*/ 1328431 w 1328431"/>
              <a:gd name="connsiteY2" fmla="*/ 4013200 h 4013200"/>
              <a:gd name="connsiteX3" fmla="*/ 1281 w 1328431"/>
              <a:gd name="connsiteY3" fmla="*/ 4013200 h 4013200"/>
              <a:gd name="connsiteX4" fmla="*/ 1281 w 1328431"/>
              <a:gd name="connsiteY4" fmla="*/ 3663950 h 4013200"/>
              <a:gd name="connsiteX5" fmla="*/ 750581 w 1328431"/>
              <a:gd name="connsiteY5" fmla="*/ 2578100 h 4013200"/>
              <a:gd name="connsiteX0" fmla="*/ 750581 w 1328431"/>
              <a:gd name="connsiteY0" fmla="*/ 2578100 h 4013200"/>
              <a:gd name="connsiteX1" fmla="*/ 1328431 w 1328431"/>
              <a:gd name="connsiteY1" fmla="*/ 0 h 4013200"/>
              <a:gd name="connsiteX2" fmla="*/ 1328431 w 1328431"/>
              <a:gd name="connsiteY2" fmla="*/ 4013200 h 4013200"/>
              <a:gd name="connsiteX3" fmla="*/ 1281 w 1328431"/>
              <a:gd name="connsiteY3" fmla="*/ 4013200 h 4013200"/>
              <a:gd name="connsiteX4" fmla="*/ 1281 w 1328431"/>
              <a:gd name="connsiteY4" fmla="*/ 3663950 h 4013200"/>
              <a:gd name="connsiteX5" fmla="*/ 750581 w 1328431"/>
              <a:gd name="connsiteY5" fmla="*/ 25781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8431" h="4013200">
                <a:moveTo>
                  <a:pt x="750581" y="2578100"/>
                </a:moveTo>
                <a:cubicBezTo>
                  <a:pt x="1000348" y="1750483"/>
                  <a:pt x="1161214" y="910167"/>
                  <a:pt x="1328431" y="0"/>
                </a:cubicBezTo>
                <a:lnTo>
                  <a:pt x="1328431" y="4013200"/>
                </a:lnTo>
                <a:lnTo>
                  <a:pt x="1281" y="4013200"/>
                </a:lnTo>
                <a:cubicBezTo>
                  <a:pt x="-2952" y="3787245"/>
                  <a:pt x="4986" y="3903133"/>
                  <a:pt x="1281" y="3663950"/>
                </a:cubicBezTo>
                <a:cubicBezTo>
                  <a:pt x="229351" y="3766080"/>
                  <a:pt x="565373" y="3187700"/>
                  <a:pt x="750581" y="257810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AC383748-5FF0-4D07-979D-5765A7E2CBA1}"/>
              </a:ext>
            </a:extLst>
          </p:cNvPr>
          <p:cNvCxnSpPr/>
          <p:nvPr/>
        </p:nvCxnSpPr>
        <p:spPr>
          <a:xfrm>
            <a:off x="4787900" y="1663700"/>
            <a:ext cx="0" cy="4013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id="{9567FB03-04E3-4A51-8232-AE27E6C2F366}"/>
              </a:ext>
            </a:extLst>
          </p:cNvPr>
          <p:cNvCxnSpPr>
            <a:cxnSpLocks/>
          </p:cNvCxnSpPr>
          <p:nvPr/>
        </p:nvCxnSpPr>
        <p:spPr>
          <a:xfrm>
            <a:off x="3459469" y="5302250"/>
            <a:ext cx="0" cy="3746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 descr="Зображення, що містить чорний, летить, повітряний змій, чоловік&#10;&#10;Автоматично згенерований опис">
            <a:extLst>
              <a:ext uri="{FF2B5EF4-FFF2-40B4-BE49-F238E27FC236}">
                <a16:creationId xmlns:a16="http://schemas.microsoft.com/office/drawing/2014/main" id="{59ACC612-E412-43F6-9A13-42325B49C1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62" y="622490"/>
            <a:ext cx="7361877" cy="62355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1E14B42-7A42-4452-9890-90E9EF82D82C}"/>
                  </a:ext>
                </a:extLst>
              </p:cNvPr>
              <p:cNvSpPr txBox="1"/>
              <p:nvPr/>
            </p:nvSpPr>
            <p:spPr>
              <a:xfrm rot="17062572">
                <a:off x="2956550" y="3247640"/>
                <a:ext cx="2002951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3C5A5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3C5A59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3C5A59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uk-UA" sz="2000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1E14B42-7A42-4452-9890-90E9EF82D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062572">
                <a:off x="2956550" y="3247640"/>
                <a:ext cx="2002951" cy="5329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Рисунок 19" descr="Зображення, що містить екран, дірка, білий, малий&#10;&#10;Автоматично згенерований опис">
            <a:extLst>
              <a:ext uri="{FF2B5EF4-FFF2-40B4-BE49-F238E27FC236}">
                <a16:creationId xmlns:a16="http://schemas.microsoft.com/office/drawing/2014/main" id="{5447F61C-7322-4400-89FE-2C3CACF759E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90"/>
            <a:ext cx="7361877" cy="6235510"/>
          </a:xfrm>
          <a:prstGeom prst="rect">
            <a:avLst/>
          </a:prstGeom>
        </p:spPr>
      </p:pic>
      <p:sp>
        <p:nvSpPr>
          <p:cNvPr id="32" name="Прямокутник 31">
            <a:extLst>
              <a:ext uri="{FF2B5EF4-FFF2-40B4-BE49-F238E27FC236}">
                <a16:creationId xmlns:a16="http://schemas.microsoft.com/office/drawing/2014/main" id="{870D5A62-E0C9-4B6C-83F4-1963ABDD79F6}"/>
              </a:ext>
            </a:extLst>
          </p:cNvPr>
          <p:cNvSpPr/>
          <p:nvPr/>
        </p:nvSpPr>
        <p:spPr>
          <a:xfrm>
            <a:off x="3004310" y="3302073"/>
            <a:ext cx="1333599" cy="676202"/>
          </a:xfrm>
          <a:custGeom>
            <a:avLst/>
            <a:gdLst>
              <a:gd name="connsiteX0" fmla="*/ 0 w 1324074"/>
              <a:gd name="connsiteY0" fmla="*/ 0 h 690033"/>
              <a:gd name="connsiteX1" fmla="*/ 1324074 w 1324074"/>
              <a:gd name="connsiteY1" fmla="*/ 0 h 690033"/>
              <a:gd name="connsiteX2" fmla="*/ 1324074 w 1324074"/>
              <a:gd name="connsiteY2" fmla="*/ 690033 h 690033"/>
              <a:gd name="connsiteX3" fmla="*/ 0 w 1324074"/>
              <a:gd name="connsiteY3" fmla="*/ 690033 h 690033"/>
              <a:gd name="connsiteX4" fmla="*/ 0 w 1324074"/>
              <a:gd name="connsiteY4" fmla="*/ 0 h 690033"/>
              <a:gd name="connsiteX0" fmla="*/ 0 w 1324074"/>
              <a:gd name="connsiteY0" fmla="*/ 0 h 690033"/>
              <a:gd name="connsiteX1" fmla="*/ 1082774 w 1324074"/>
              <a:gd name="connsiteY1" fmla="*/ 355600 h 690033"/>
              <a:gd name="connsiteX2" fmla="*/ 1324074 w 1324074"/>
              <a:gd name="connsiteY2" fmla="*/ 690033 h 690033"/>
              <a:gd name="connsiteX3" fmla="*/ 0 w 1324074"/>
              <a:gd name="connsiteY3" fmla="*/ 690033 h 690033"/>
              <a:gd name="connsiteX4" fmla="*/ 0 w 1324074"/>
              <a:gd name="connsiteY4" fmla="*/ 0 h 690033"/>
              <a:gd name="connsiteX0" fmla="*/ 0 w 1324074"/>
              <a:gd name="connsiteY0" fmla="*/ 0 h 690033"/>
              <a:gd name="connsiteX1" fmla="*/ 1048908 w 1324074"/>
              <a:gd name="connsiteY1" fmla="*/ 402167 h 690033"/>
              <a:gd name="connsiteX2" fmla="*/ 1324074 w 1324074"/>
              <a:gd name="connsiteY2" fmla="*/ 690033 h 690033"/>
              <a:gd name="connsiteX3" fmla="*/ 0 w 1324074"/>
              <a:gd name="connsiteY3" fmla="*/ 690033 h 690033"/>
              <a:gd name="connsiteX4" fmla="*/ 0 w 1324074"/>
              <a:gd name="connsiteY4" fmla="*/ 0 h 690033"/>
              <a:gd name="connsiteX0" fmla="*/ 0 w 1324074"/>
              <a:gd name="connsiteY0" fmla="*/ 0 h 690033"/>
              <a:gd name="connsiteX1" fmla="*/ 1048908 w 1324074"/>
              <a:gd name="connsiteY1" fmla="*/ 402167 h 690033"/>
              <a:gd name="connsiteX2" fmla="*/ 1324074 w 1324074"/>
              <a:gd name="connsiteY2" fmla="*/ 690033 h 690033"/>
              <a:gd name="connsiteX3" fmla="*/ 0 w 1324074"/>
              <a:gd name="connsiteY3" fmla="*/ 690033 h 690033"/>
              <a:gd name="connsiteX4" fmla="*/ 0 w 1324074"/>
              <a:gd name="connsiteY4" fmla="*/ 0 h 690033"/>
              <a:gd name="connsiteX0" fmla="*/ 0 w 1333599"/>
              <a:gd name="connsiteY0" fmla="*/ 0 h 601133"/>
              <a:gd name="connsiteX1" fmla="*/ 1058433 w 1333599"/>
              <a:gd name="connsiteY1" fmla="*/ 313267 h 601133"/>
              <a:gd name="connsiteX2" fmla="*/ 1333599 w 1333599"/>
              <a:gd name="connsiteY2" fmla="*/ 601133 h 601133"/>
              <a:gd name="connsiteX3" fmla="*/ 9525 w 1333599"/>
              <a:gd name="connsiteY3" fmla="*/ 601133 h 601133"/>
              <a:gd name="connsiteX4" fmla="*/ 0 w 1333599"/>
              <a:gd name="connsiteY4" fmla="*/ 0 h 601133"/>
              <a:gd name="connsiteX0" fmla="*/ 0 w 1333599"/>
              <a:gd name="connsiteY0" fmla="*/ 50776 h 651909"/>
              <a:gd name="connsiteX1" fmla="*/ 1058433 w 1333599"/>
              <a:gd name="connsiteY1" fmla="*/ 364043 h 651909"/>
              <a:gd name="connsiteX2" fmla="*/ 1333599 w 1333599"/>
              <a:gd name="connsiteY2" fmla="*/ 651909 h 651909"/>
              <a:gd name="connsiteX3" fmla="*/ 9525 w 1333599"/>
              <a:gd name="connsiteY3" fmla="*/ 651909 h 651909"/>
              <a:gd name="connsiteX4" fmla="*/ 0 w 1333599"/>
              <a:gd name="connsiteY4" fmla="*/ 50776 h 651909"/>
              <a:gd name="connsiteX0" fmla="*/ 0 w 1333599"/>
              <a:gd name="connsiteY0" fmla="*/ 59194 h 660327"/>
              <a:gd name="connsiteX1" fmla="*/ 1058433 w 1333599"/>
              <a:gd name="connsiteY1" fmla="*/ 372461 h 660327"/>
              <a:gd name="connsiteX2" fmla="*/ 1333599 w 1333599"/>
              <a:gd name="connsiteY2" fmla="*/ 660327 h 660327"/>
              <a:gd name="connsiteX3" fmla="*/ 9525 w 1333599"/>
              <a:gd name="connsiteY3" fmla="*/ 660327 h 660327"/>
              <a:gd name="connsiteX4" fmla="*/ 0 w 1333599"/>
              <a:gd name="connsiteY4" fmla="*/ 59194 h 66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599" h="660327">
                <a:moveTo>
                  <a:pt x="0" y="59194"/>
                </a:moveTo>
                <a:cubicBezTo>
                  <a:pt x="362335" y="-65512"/>
                  <a:pt x="605610" y="-7657"/>
                  <a:pt x="1058433" y="372461"/>
                </a:cubicBezTo>
                <a:lnTo>
                  <a:pt x="1333599" y="660327"/>
                </a:lnTo>
                <a:lnTo>
                  <a:pt x="9525" y="660327"/>
                </a:lnTo>
                <a:lnTo>
                  <a:pt x="0" y="5919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AB5EC3E6-0D7C-4DB0-965C-6795BDB0FA78}"/>
              </a:ext>
            </a:extLst>
          </p:cNvPr>
          <p:cNvCxnSpPr>
            <a:cxnSpLocks/>
          </p:cNvCxnSpPr>
          <p:nvPr/>
        </p:nvCxnSpPr>
        <p:spPr>
          <a:xfrm>
            <a:off x="3013836" y="3362325"/>
            <a:ext cx="0" cy="605185"/>
          </a:xfrm>
          <a:prstGeom prst="line">
            <a:avLst/>
          </a:prstGeom>
          <a:ln w="38100">
            <a:solidFill>
              <a:srgbClr val="3C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 descr="Зображення, що містить вода, летить, повітряний змій, чорний&#10;&#10;Автоматично згенерований опис">
            <a:extLst>
              <a:ext uri="{FF2B5EF4-FFF2-40B4-BE49-F238E27FC236}">
                <a16:creationId xmlns:a16="http://schemas.microsoft.com/office/drawing/2014/main" id="{55310815-2BC9-4D49-ACB6-270B95040DB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90"/>
            <a:ext cx="7361877" cy="623551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5460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4000" b="1" kern="1200" dirty="0">
              <a:solidFill>
                <a:srgbClr val="5460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270"/>
            <a:ext cx="976025" cy="896449"/>
          </a:xfrm>
          <a:prstGeom prst="rect">
            <a:avLst/>
          </a:prstGeom>
        </p:spPr>
      </p:pic>
      <p:sp>
        <p:nvSpPr>
          <p:cNvPr id="7" name="Прямоугольник 7"/>
          <p:cNvSpPr/>
          <p:nvPr/>
        </p:nvSpPr>
        <p:spPr>
          <a:xfrm>
            <a:off x="6038922" y="919990"/>
            <a:ext cx="6161315" cy="954107"/>
          </a:xfrm>
          <a:prstGeom prst="rect">
            <a:avLst/>
          </a:prstGeom>
          <a:solidFill>
            <a:srgbClr val="546057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Знайдіть площу криволінійної трапеції, обмеженої: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B510CD27-329E-4F4E-A32D-2BA9289CCE3E}"/>
                  </a:ext>
                </a:extLst>
              </p:cNvPr>
              <p:cNvSpPr/>
              <p:nvPr/>
            </p:nvSpPr>
            <p:spPr>
              <a:xfrm>
                <a:off x="6038921" y="2278880"/>
                <a:ext cx="6161315" cy="963854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Параболою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прямими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B510CD27-329E-4F4E-A32D-2BA9289CCE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921" y="2278880"/>
                <a:ext cx="6161315" cy="963854"/>
              </a:xfrm>
              <a:prstGeom prst="rect">
                <a:avLst/>
              </a:prstGeom>
              <a:blipFill>
                <a:blip r:embed="rId13"/>
                <a:stretch>
                  <a:fillRect l="-2079" t="-6329" b="-1645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>
                <a:extLst>
                  <a:ext uri="{FF2B5EF4-FFF2-40B4-BE49-F238E27FC236}">
                    <a16:creationId xmlns:a16="http://schemas.microsoft.com/office/drawing/2014/main" id="{EEF9D7B8-FB5A-4238-A628-BFF07BCB07EB}"/>
                  </a:ext>
                </a:extLst>
              </p:cNvPr>
              <p:cNvSpPr/>
              <p:nvPr/>
            </p:nvSpPr>
            <p:spPr>
              <a:xfrm>
                <a:off x="6038920" y="2280329"/>
                <a:ext cx="6161315" cy="1095749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Косинусоїдою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a:rPr lang="en-US" sz="2800" b="1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𝐜𝐨𝐬</m:t>
                        </m:r>
                      </m:fName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прямими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𝟔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>
                <a:extLst>
                  <a:ext uri="{FF2B5EF4-FFF2-40B4-BE49-F238E27FC236}">
                    <a16:creationId xmlns:a16="http://schemas.microsoft.com/office/drawing/2014/main" id="{EEF9D7B8-FB5A-4238-A628-BFF07BCB07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920" y="2280329"/>
                <a:ext cx="6161315" cy="1095749"/>
              </a:xfrm>
              <a:prstGeom prst="rect">
                <a:avLst/>
              </a:prstGeom>
              <a:blipFill>
                <a:blip r:embed="rId14"/>
                <a:stretch>
                  <a:fillRect l="-2079" t="-6111" b="-444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D4A0E00-1138-4758-B5E0-8614520B9D9A}"/>
                  </a:ext>
                </a:extLst>
              </p:cNvPr>
              <p:cNvSpPr txBox="1"/>
              <p:nvPr/>
            </p:nvSpPr>
            <p:spPr>
              <a:xfrm>
                <a:off x="1756195" y="4187740"/>
                <a:ext cx="783431" cy="725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uk-UA" sz="2400" b="1" i="1" smtClean="0">
                              <a:solidFill>
                                <a:srgbClr val="3C5A5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3C5A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3C5A59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uk-UA" sz="2000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D4A0E00-1138-4758-B5E0-8614520B9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195" y="4187740"/>
                <a:ext cx="783431" cy="72532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4A7371D-531A-49A0-B971-DA18D499C3B9}"/>
                  </a:ext>
                </a:extLst>
              </p:cNvPr>
              <p:cNvSpPr txBox="1"/>
              <p:nvPr/>
            </p:nvSpPr>
            <p:spPr>
              <a:xfrm>
                <a:off x="2487667" y="4185907"/>
                <a:ext cx="783431" cy="725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uk-UA" sz="2400" b="1" i="1" smtClean="0">
                              <a:solidFill>
                                <a:srgbClr val="3C5A5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3C5A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3C5A59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uk-UA" sz="2000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4A7371D-531A-49A0-B971-DA18D499C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667" y="4185907"/>
                <a:ext cx="783431" cy="72532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Овал 4">
            <a:extLst>
              <a:ext uri="{FF2B5EF4-FFF2-40B4-BE49-F238E27FC236}">
                <a16:creationId xmlns:a16="http://schemas.microsoft.com/office/drawing/2014/main" id="{CE6EB958-1398-4012-883A-A06DEAFAED6C}"/>
              </a:ext>
            </a:extLst>
          </p:cNvPr>
          <p:cNvSpPr/>
          <p:nvPr/>
        </p:nvSpPr>
        <p:spPr>
          <a:xfrm>
            <a:off x="2187741" y="3914628"/>
            <a:ext cx="119790" cy="1197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92C2F6E1-92EB-45A9-A6B4-8A0F4E368127}"/>
              </a:ext>
            </a:extLst>
          </p:cNvPr>
          <p:cNvSpPr/>
          <p:nvPr/>
        </p:nvSpPr>
        <p:spPr>
          <a:xfrm>
            <a:off x="4285134" y="3914628"/>
            <a:ext cx="119790" cy="1197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020CB8B9-572B-495D-97DB-12F196E5CA54}"/>
              </a:ext>
            </a:extLst>
          </p:cNvPr>
          <p:cNvSpPr/>
          <p:nvPr/>
        </p:nvSpPr>
        <p:spPr>
          <a:xfrm>
            <a:off x="1191350" y="3920671"/>
            <a:ext cx="119790" cy="1197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7D069905-0563-4BDA-8273-B4B612FE0D2D}"/>
              </a:ext>
            </a:extLst>
          </p:cNvPr>
          <p:cNvSpPr/>
          <p:nvPr/>
        </p:nvSpPr>
        <p:spPr>
          <a:xfrm>
            <a:off x="5307651" y="3914628"/>
            <a:ext cx="119790" cy="1197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51BFC5D-554F-41EF-ADEE-62BA203AEA03}"/>
                  </a:ext>
                </a:extLst>
              </p:cNvPr>
              <p:cNvSpPr txBox="1"/>
              <p:nvPr/>
            </p:nvSpPr>
            <p:spPr>
              <a:xfrm>
                <a:off x="815402" y="4086905"/>
                <a:ext cx="7834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uk-UA" sz="24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uk-UA" sz="2400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51BFC5D-554F-41EF-ADEE-62BA203AE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02" y="4086905"/>
                <a:ext cx="783431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667546-73CD-4379-847B-E81152C03D73}"/>
                  </a:ext>
                </a:extLst>
              </p:cNvPr>
              <p:cNvSpPr txBox="1"/>
              <p:nvPr/>
            </p:nvSpPr>
            <p:spPr>
              <a:xfrm>
                <a:off x="3988950" y="3094441"/>
                <a:ext cx="783431" cy="725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400" b="1" i="1">
                              <a:solidFill>
                                <a:srgbClr val="3C5A5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3C5A5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rgbClr val="3C5A59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uk-UA" sz="2400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1667546-73CD-4379-847B-E81152C03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950" y="3094441"/>
                <a:ext cx="783431" cy="725327"/>
              </a:xfrm>
              <a:prstGeom prst="rect">
                <a:avLst/>
              </a:prstGeom>
              <a:blipFill>
                <a:blip r:embed="rId18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43DC47B-5110-4CB0-AB8A-4C7170CD570C}"/>
                  </a:ext>
                </a:extLst>
              </p:cNvPr>
              <p:cNvSpPr txBox="1"/>
              <p:nvPr/>
            </p:nvSpPr>
            <p:spPr>
              <a:xfrm>
                <a:off x="4992945" y="3358103"/>
                <a:ext cx="7834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uk-UA" sz="2000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43DC47B-5110-4CB0-AB8A-4C7170CD5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945" y="3358103"/>
                <a:ext cx="783431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Овал 30">
            <a:extLst>
              <a:ext uri="{FF2B5EF4-FFF2-40B4-BE49-F238E27FC236}">
                <a16:creationId xmlns:a16="http://schemas.microsoft.com/office/drawing/2014/main" id="{1C29F569-7012-4741-A148-042546EF93C3}"/>
              </a:ext>
            </a:extLst>
          </p:cNvPr>
          <p:cNvSpPr/>
          <p:nvPr/>
        </p:nvSpPr>
        <p:spPr>
          <a:xfrm>
            <a:off x="2953941" y="3914628"/>
            <a:ext cx="119790" cy="1197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86967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"/>
                            </p:stCondLst>
                            <p:childTnLst>
                              <p:par>
                                <p:cTn id="1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17" grpId="1" animBg="1"/>
      <p:bldP spid="21" grpId="0"/>
      <p:bldP spid="21" grpId="1"/>
      <p:bldP spid="32" grpId="0" animBg="1"/>
      <p:bldP spid="37" grpId="0"/>
      <p:bldP spid="7" grpId="0" animBg="1"/>
      <p:bldP spid="8" grpId="0" animBg="1"/>
      <p:bldP spid="8" grpId="1" animBg="1"/>
      <p:bldP spid="9" grpId="0" animBg="1"/>
      <p:bldP spid="23" grpId="0"/>
      <p:bldP spid="24" grpId="0"/>
      <p:bldP spid="5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 descr="Зображення, що містить білий, фото, сидить, малий&#10;&#10;Автоматично згенерований опис">
            <a:extLst>
              <a:ext uri="{FF2B5EF4-FFF2-40B4-BE49-F238E27FC236}">
                <a16:creationId xmlns:a16="http://schemas.microsoft.com/office/drawing/2014/main" id="{42A5A43A-0738-417B-B884-F0AA81899F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114"/>
            <a:ext cx="7359960" cy="6233886"/>
          </a:xfrm>
          <a:prstGeom prst="rect">
            <a:avLst/>
          </a:prstGeom>
        </p:spPr>
      </p:pic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BB27CA8C-D053-4FD9-BEAF-B5948DE8710A}"/>
              </a:ext>
            </a:extLst>
          </p:cNvPr>
          <p:cNvSpPr/>
          <p:nvPr/>
        </p:nvSpPr>
        <p:spPr>
          <a:xfrm>
            <a:off x="1687407" y="1730374"/>
            <a:ext cx="668866" cy="4069291"/>
          </a:xfrm>
          <a:custGeom>
            <a:avLst/>
            <a:gdLst>
              <a:gd name="connsiteX0" fmla="*/ 0 w 660400"/>
              <a:gd name="connsiteY0" fmla="*/ 0 h 4069291"/>
              <a:gd name="connsiteX1" fmla="*/ 660400 w 660400"/>
              <a:gd name="connsiteY1" fmla="*/ 0 h 4069291"/>
              <a:gd name="connsiteX2" fmla="*/ 660400 w 660400"/>
              <a:gd name="connsiteY2" fmla="*/ 4069291 h 4069291"/>
              <a:gd name="connsiteX3" fmla="*/ 0 w 660400"/>
              <a:gd name="connsiteY3" fmla="*/ 4069291 h 4069291"/>
              <a:gd name="connsiteX4" fmla="*/ 0 w 660400"/>
              <a:gd name="connsiteY4" fmla="*/ 0 h 4069291"/>
              <a:gd name="connsiteX0" fmla="*/ 0 w 660400"/>
              <a:gd name="connsiteY0" fmla="*/ 0 h 4069291"/>
              <a:gd name="connsiteX1" fmla="*/ 660400 w 660400"/>
              <a:gd name="connsiteY1" fmla="*/ 2048934 h 4069291"/>
              <a:gd name="connsiteX2" fmla="*/ 660400 w 660400"/>
              <a:gd name="connsiteY2" fmla="*/ 4069291 h 4069291"/>
              <a:gd name="connsiteX3" fmla="*/ 0 w 660400"/>
              <a:gd name="connsiteY3" fmla="*/ 4069291 h 4069291"/>
              <a:gd name="connsiteX4" fmla="*/ 0 w 660400"/>
              <a:gd name="connsiteY4" fmla="*/ 0 h 4069291"/>
              <a:gd name="connsiteX0" fmla="*/ 0 w 660400"/>
              <a:gd name="connsiteY0" fmla="*/ 0 h 4069291"/>
              <a:gd name="connsiteX1" fmla="*/ 660400 w 660400"/>
              <a:gd name="connsiteY1" fmla="*/ 2094654 h 4069291"/>
              <a:gd name="connsiteX2" fmla="*/ 660400 w 660400"/>
              <a:gd name="connsiteY2" fmla="*/ 4069291 h 4069291"/>
              <a:gd name="connsiteX3" fmla="*/ 0 w 660400"/>
              <a:gd name="connsiteY3" fmla="*/ 4069291 h 4069291"/>
              <a:gd name="connsiteX4" fmla="*/ 0 w 660400"/>
              <a:gd name="connsiteY4" fmla="*/ 0 h 4069291"/>
              <a:gd name="connsiteX0" fmla="*/ 0 w 660400"/>
              <a:gd name="connsiteY0" fmla="*/ 0 h 4069291"/>
              <a:gd name="connsiteX1" fmla="*/ 660400 w 660400"/>
              <a:gd name="connsiteY1" fmla="*/ 2094654 h 4069291"/>
              <a:gd name="connsiteX2" fmla="*/ 660400 w 660400"/>
              <a:gd name="connsiteY2" fmla="*/ 4069291 h 4069291"/>
              <a:gd name="connsiteX3" fmla="*/ 0 w 660400"/>
              <a:gd name="connsiteY3" fmla="*/ 4069291 h 4069291"/>
              <a:gd name="connsiteX4" fmla="*/ 0 w 660400"/>
              <a:gd name="connsiteY4" fmla="*/ 0 h 4069291"/>
              <a:gd name="connsiteX0" fmla="*/ 0 w 660400"/>
              <a:gd name="connsiteY0" fmla="*/ 0 h 4069291"/>
              <a:gd name="connsiteX1" fmla="*/ 660400 w 660400"/>
              <a:gd name="connsiteY1" fmla="*/ 2094654 h 4069291"/>
              <a:gd name="connsiteX2" fmla="*/ 660400 w 660400"/>
              <a:gd name="connsiteY2" fmla="*/ 4069291 h 4069291"/>
              <a:gd name="connsiteX3" fmla="*/ 0 w 660400"/>
              <a:gd name="connsiteY3" fmla="*/ 4069291 h 4069291"/>
              <a:gd name="connsiteX4" fmla="*/ 0 w 660400"/>
              <a:gd name="connsiteY4" fmla="*/ 0 h 4069291"/>
              <a:gd name="connsiteX0" fmla="*/ 0 w 660400"/>
              <a:gd name="connsiteY0" fmla="*/ 0 h 4069291"/>
              <a:gd name="connsiteX1" fmla="*/ 660400 w 660400"/>
              <a:gd name="connsiteY1" fmla="*/ 2094654 h 4069291"/>
              <a:gd name="connsiteX2" fmla="*/ 660400 w 660400"/>
              <a:gd name="connsiteY2" fmla="*/ 4069291 h 4069291"/>
              <a:gd name="connsiteX3" fmla="*/ 0 w 660400"/>
              <a:gd name="connsiteY3" fmla="*/ 4069291 h 4069291"/>
              <a:gd name="connsiteX4" fmla="*/ 0 w 660400"/>
              <a:gd name="connsiteY4" fmla="*/ 0 h 4069291"/>
              <a:gd name="connsiteX0" fmla="*/ 0 w 668866"/>
              <a:gd name="connsiteY0" fmla="*/ 0 h 4069291"/>
              <a:gd name="connsiteX1" fmla="*/ 668866 w 668866"/>
              <a:gd name="connsiteY1" fmla="*/ 2081954 h 4069291"/>
              <a:gd name="connsiteX2" fmla="*/ 660400 w 668866"/>
              <a:gd name="connsiteY2" fmla="*/ 4069291 h 4069291"/>
              <a:gd name="connsiteX3" fmla="*/ 0 w 668866"/>
              <a:gd name="connsiteY3" fmla="*/ 4069291 h 4069291"/>
              <a:gd name="connsiteX4" fmla="*/ 0 w 668866"/>
              <a:gd name="connsiteY4" fmla="*/ 0 h 406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8866" h="4069291">
                <a:moveTo>
                  <a:pt x="0" y="0"/>
                </a:moveTo>
                <a:cubicBezTo>
                  <a:pt x="123613" y="830298"/>
                  <a:pt x="331893" y="1531056"/>
                  <a:pt x="668866" y="2081954"/>
                </a:cubicBezTo>
                <a:lnTo>
                  <a:pt x="660400" y="4069291"/>
                </a:lnTo>
                <a:lnTo>
                  <a:pt x="0" y="40692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рямокутник 28">
            <a:extLst>
              <a:ext uri="{FF2B5EF4-FFF2-40B4-BE49-F238E27FC236}">
                <a16:creationId xmlns:a16="http://schemas.microsoft.com/office/drawing/2014/main" id="{0C0CF4B4-D430-46B6-8A32-8272252EA1E9}"/>
              </a:ext>
            </a:extLst>
          </p:cNvPr>
          <p:cNvSpPr/>
          <p:nvPr/>
        </p:nvSpPr>
        <p:spPr>
          <a:xfrm>
            <a:off x="3019971" y="4474633"/>
            <a:ext cx="2019290" cy="1325032"/>
          </a:xfrm>
          <a:custGeom>
            <a:avLst/>
            <a:gdLst>
              <a:gd name="connsiteX0" fmla="*/ 0 w 2019290"/>
              <a:gd name="connsiteY0" fmla="*/ 0 h 1325032"/>
              <a:gd name="connsiteX1" fmla="*/ 2019290 w 2019290"/>
              <a:gd name="connsiteY1" fmla="*/ 0 h 1325032"/>
              <a:gd name="connsiteX2" fmla="*/ 2019290 w 2019290"/>
              <a:gd name="connsiteY2" fmla="*/ 1325032 h 1325032"/>
              <a:gd name="connsiteX3" fmla="*/ 0 w 2019290"/>
              <a:gd name="connsiteY3" fmla="*/ 1325032 h 1325032"/>
              <a:gd name="connsiteX4" fmla="*/ 0 w 2019290"/>
              <a:gd name="connsiteY4" fmla="*/ 0 h 1325032"/>
              <a:gd name="connsiteX0" fmla="*/ 0 w 2019290"/>
              <a:gd name="connsiteY0" fmla="*/ 0 h 1325032"/>
              <a:gd name="connsiteX1" fmla="*/ 2009765 w 2019290"/>
              <a:gd name="connsiteY1" fmla="*/ 698500 h 1325032"/>
              <a:gd name="connsiteX2" fmla="*/ 2019290 w 2019290"/>
              <a:gd name="connsiteY2" fmla="*/ 1325032 h 1325032"/>
              <a:gd name="connsiteX3" fmla="*/ 0 w 2019290"/>
              <a:gd name="connsiteY3" fmla="*/ 1325032 h 1325032"/>
              <a:gd name="connsiteX4" fmla="*/ 0 w 2019290"/>
              <a:gd name="connsiteY4" fmla="*/ 0 h 1325032"/>
              <a:gd name="connsiteX0" fmla="*/ 0 w 2019290"/>
              <a:gd name="connsiteY0" fmla="*/ 0 h 1325032"/>
              <a:gd name="connsiteX1" fmla="*/ 2009765 w 2019290"/>
              <a:gd name="connsiteY1" fmla="*/ 698500 h 1325032"/>
              <a:gd name="connsiteX2" fmla="*/ 2019290 w 2019290"/>
              <a:gd name="connsiteY2" fmla="*/ 1325032 h 1325032"/>
              <a:gd name="connsiteX3" fmla="*/ 0 w 2019290"/>
              <a:gd name="connsiteY3" fmla="*/ 1325032 h 1325032"/>
              <a:gd name="connsiteX4" fmla="*/ 0 w 2019290"/>
              <a:gd name="connsiteY4" fmla="*/ 0 h 1325032"/>
              <a:gd name="connsiteX0" fmla="*/ 0 w 2019290"/>
              <a:gd name="connsiteY0" fmla="*/ 0 h 1325032"/>
              <a:gd name="connsiteX1" fmla="*/ 2009765 w 2019290"/>
              <a:gd name="connsiteY1" fmla="*/ 698500 h 1325032"/>
              <a:gd name="connsiteX2" fmla="*/ 2019290 w 2019290"/>
              <a:gd name="connsiteY2" fmla="*/ 1325032 h 1325032"/>
              <a:gd name="connsiteX3" fmla="*/ 0 w 2019290"/>
              <a:gd name="connsiteY3" fmla="*/ 1325032 h 1325032"/>
              <a:gd name="connsiteX4" fmla="*/ 0 w 2019290"/>
              <a:gd name="connsiteY4" fmla="*/ 0 h 1325032"/>
              <a:gd name="connsiteX0" fmla="*/ 0 w 2019290"/>
              <a:gd name="connsiteY0" fmla="*/ 0 h 1325032"/>
              <a:gd name="connsiteX1" fmla="*/ 2009765 w 2019290"/>
              <a:gd name="connsiteY1" fmla="*/ 698500 h 1325032"/>
              <a:gd name="connsiteX2" fmla="*/ 2019290 w 2019290"/>
              <a:gd name="connsiteY2" fmla="*/ 1325032 h 1325032"/>
              <a:gd name="connsiteX3" fmla="*/ 0 w 2019290"/>
              <a:gd name="connsiteY3" fmla="*/ 1325032 h 1325032"/>
              <a:gd name="connsiteX4" fmla="*/ 0 w 2019290"/>
              <a:gd name="connsiteY4" fmla="*/ 0 h 132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9290" h="1325032">
                <a:moveTo>
                  <a:pt x="0" y="0"/>
                </a:moveTo>
                <a:cubicBezTo>
                  <a:pt x="536572" y="401108"/>
                  <a:pt x="1184268" y="548217"/>
                  <a:pt x="2009765" y="698500"/>
                </a:cubicBezTo>
                <a:lnTo>
                  <a:pt x="2019290" y="1325032"/>
                </a:lnTo>
                <a:lnTo>
                  <a:pt x="0" y="13250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 descr="Зображення, що містить летить, повітряний змій, особа, чорний&#10;&#10;Автоматично згенерований опис">
            <a:extLst>
              <a:ext uri="{FF2B5EF4-FFF2-40B4-BE49-F238E27FC236}">
                <a16:creationId xmlns:a16="http://schemas.microsoft.com/office/drawing/2014/main" id="{2CB939DE-14B4-4214-8109-14EFD23EBE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453"/>
            <a:ext cx="7359960" cy="623388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sp>
        <p:nvSpPr>
          <p:cNvPr id="7" name="Прямоугольник 7"/>
          <p:cNvSpPr/>
          <p:nvPr/>
        </p:nvSpPr>
        <p:spPr>
          <a:xfrm>
            <a:off x="6410961" y="1137495"/>
            <a:ext cx="5781039" cy="1384995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Доведіть, що криволінійні трапеції, зафарбовані на рисунку рівновеликі</a:t>
            </a:r>
          </a:p>
        </p:txBody>
      </p: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68238E0F-28D1-4C03-B093-7EDC48FB2913}"/>
              </a:ext>
            </a:extLst>
          </p:cNvPr>
          <p:cNvCxnSpPr>
            <a:cxnSpLocks/>
          </p:cNvCxnSpPr>
          <p:nvPr/>
        </p:nvCxnSpPr>
        <p:spPr>
          <a:xfrm>
            <a:off x="1687407" y="1730375"/>
            <a:ext cx="0" cy="4069292"/>
          </a:xfrm>
          <a:prstGeom prst="line">
            <a:avLst/>
          </a:prstGeom>
          <a:ln w="38100">
            <a:solidFill>
              <a:srgbClr val="3C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id="{B98EA95B-4D84-4B8D-B17A-C10BD0BBA701}"/>
              </a:ext>
            </a:extLst>
          </p:cNvPr>
          <p:cNvCxnSpPr>
            <a:cxnSpLocks/>
          </p:cNvCxnSpPr>
          <p:nvPr/>
        </p:nvCxnSpPr>
        <p:spPr>
          <a:xfrm>
            <a:off x="2359571" y="3816350"/>
            <a:ext cx="0" cy="1983317"/>
          </a:xfrm>
          <a:prstGeom prst="line">
            <a:avLst/>
          </a:prstGeom>
          <a:ln w="38100">
            <a:solidFill>
              <a:srgbClr val="3C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сполучна лінія 19">
            <a:extLst>
              <a:ext uri="{FF2B5EF4-FFF2-40B4-BE49-F238E27FC236}">
                <a16:creationId xmlns:a16="http://schemas.microsoft.com/office/drawing/2014/main" id="{DC0EAA1E-50C2-47E2-8D72-CDC81B761F97}"/>
              </a:ext>
            </a:extLst>
          </p:cNvPr>
          <p:cNvCxnSpPr>
            <a:cxnSpLocks/>
          </p:cNvCxnSpPr>
          <p:nvPr/>
        </p:nvCxnSpPr>
        <p:spPr>
          <a:xfrm>
            <a:off x="3019971" y="4474633"/>
            <a:ext cx="0" cy="1325034"/>
          </a:xfrm>
          <a:prstGeom prst="line">
            <a:avLst/>
          </a:prstGeom>
          <a:ln w="38100">
            <a:solidFill>
              <a:srgbClr val="3C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сполучна лінія 22">
            <a:extLst>
              <a:ext uri="{FF2B5EF4-FFF2-40B4-BE49-F238E27FC236}">
                <a16:creationId xmlns:a16="http://schemas.microsoft.com/office/drawing/2014/main" id="{1815591E-E284-4511-8653-0A936FA362F3}"/>
              </a:ext>
            </a:extLst>
          </p:cNvPr>
          <p:cNvCxnSpPr>
            <a:cxnSpLocks/>
          </p:cNvCxnSpPr>
          <p:nvPr/>
        </p:nvCxnSpPr>
        <p:spPr>
          <a:xfrm>
            <a:off x="5039271" y="5156200"/>
            <a:ext cx="0" cy="643467"/>
          </a:xfrm>
          <a:prstGeom prst="line">
            <a:avLst/>
          </a:prstGeom>
          <a:ln w="38100">
            <a:solidFill>
              <a:srgbClr val="3C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87291D-D596-40AC-80EE-43AB923EEA00}"/>
                  </a:ext>
                </a:extLst>
              </p:cNvPr>
              <p:cNvSpPr txBox="1"/>
              <p:nvPr/>
            </p:nvSpPr>
            <p:spPr>
              <a:xfrm>
                <a:off x="143758" y="1468764"/>
                <a:ext cx="5723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uk-UA" sz="2000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87291D-D596-40AC-80EE-43AB923EE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58" y="1468764"/>
                <a:ext cx="57237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FC24984-61CF-4779-8EB7-77ED4C525AE2}"/>
                  </a:ext>
                </a:extLst>
              </p:cNvPr>
              <p:cNvSpPr txBox="1"/>
              <p:nvPr/>
            </p:nvSpPr>
            <p:spPr>
              <a:xfrm>
                <a:off x="7058560" y="5799665"/>
                <a:ext cx="5723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uk-UA" sz="2000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FC24984-61CF-4779-8EB7-77ED4C525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560" y="5799665"/>
                <a:ext cx="57237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ADF073-2BBC-447C-B849-2051B66FAF06}"/>
                  </a:ext>
                </a:extLst>
              </p:cNvPr>
              <p:cNvSpPr txBox="1"/>
              <p:nvPr/>
            </p:nvSpPr>
            <p:spPr>
              <a:xfrm>
                <a:off x="2642525" y="3106518"/>
                <a:ext cx="1370040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3C5A5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3C5A59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3C5A59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uk-UA" sz="2000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1ADF073-2BBC-447C-B849-2051B66FA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525" y="3106518"/>
                <a:ext cx="1370040" cy="8989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03869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 animBg="1"/>
      <p:bldP spid="29" grpId="0" animBg="1"/>
      <p:bldP spid="37" grpId="0"/>
      <p:bldP spid="7" grpId="0" animBg="1"/>
      <p:bldP spid="15" grpId="0"/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Відповідаємо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08000" y="849438"/>
            <a:ext cx="11338560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ми називаємо диференціюванням функції?</a:t>
            </a:r>
          </a:p>
        </p:txBody>
      </p:sp>
      <p:sp>
        <p:nvSpPr>
          <p:cNvPr id="35" name="Прямоугольник 7"/>
          <p:cNvSpPr/>
          <p:nvPr/>
        </p:nvSpPr>
        <p:spPr>
          <a:xfrm>
            <a:off x="508000" y="2089749"/>
            <a:ext cx="11338560" cy="523220"/>
          </a:xfrm>
          <a:prstGeom prst="rect">
            <a:avLst/>
          </a:prstGeom>
          <a:solidFill>
            <a:srgbClr val="B1510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ми називаємо інтегруванням функції?</a:t>
            </a:r>
          </a:p>
        </p:txBody>
      </p:sp>
      <p:sp>
        <p:nvSpPr>
          <p:cNvPr id="54" name="Прямоугольник 7"/>
          <p:cNvSpPr/>
          <p:nvPr/>
        </p:nvSpPr>
        <p:spPr>
          <a:xfrm>
            <a:off x="508000" y="4568892"/>
            <a:ext cx="11338560" cy="523220"/>
          </a:xfrm>
          <a:prstGeom prst="rect">
            <a:avLst/>
          </a:prstGeom>
          <a:solidFill>
            <a:srgbClr val="60442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Сформулюйте основну властивість первісної</a:t>
            </a:r>
          </a:p>
        </p:txBody>
      </p:sp>
      <p:sp>
        <p:nvSpPr>
          <p:cNvPr id="55" name="Прямоугольник 7"/>
          <p:cNvSpPr/>
          <p:nvPr/>
        </p:nvSpPr>
        <p:spPr>
          <a:xfrm>
            <a:off x="508000" y="5807724"/>
            <a:ext cx="11338560" cy="523220"/>
          </a:xfrm>
          <a:prstGeom prst="rect">
            <a:avLst/>
          </a:prstGeom>
          <a:solidFill>
            <a:srgbClr val="2867A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ми називаємо невизначеним інтегралом?</a:t>
            </a:r>
          </a:p>
        </p:txBody>
      </p:sp>
      <p:sp>
        <p:nvSpPr>
          <p:cNvPr id="57" name="Прямоугольник 7"/>
          <p:cNvSpPr/>
          <p:nvPr/>
        </p:nvSpPr>
        <p:spPr>
          <a:xfrm>
            <a:off x="508000" y="3330060"/>
            <a:ext cx="11338560" cy="523220"/>
          </a:xfrm>
          <a:prstGeom prst="rect">
            <a:avLst/>
          </a:prstGeom>
          <a:solidFill>
            <a:srgbClr val="455B6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Сформулюйте означення первісної функції</a:t>
            </a:r>
          </a:p>
        </p:txBody>
      </p:sp>
    </p:spTree>
    <p:extLst>
      <p:ext uri="{BB962C8B-B14F-4D97-AF65-F5344CB8AC3E}">
        <p14:creationId xmlns:p14="http://schemas.microsoft.com/office/powerpoint/2010/main" val="30618424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5" grpId="0" animBg="1"/>
      <p:bldP spid="54" grpId="0" animBg="1"/>
      <p:bldP spid="55" grpId="0" animBg="1"/>
      <p:bldP spid="5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993319" y="1345088"/>
            <a:ext cx="6198682" cy="523220"/>
          </a:xfrm>
          <a:prstGeom prst="rect">
            <a:avLst/>
          </a:prstGeom>
          <a:solidFill>
            <a:srgbClr val="546057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Обчисліть визначений інтеграл: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5460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uk-UA" sz="4000" b="1" kern="1200" dirty="0">
              <a:solidFill>
                <a:srgbClr val="54605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270"/>
            <a:ext cx="976025" cy="89644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8" y="1828860"/>
            <a:ext cx="6198682" cy="4277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0C95F657-AC32-4B0F-B74B-7A2811596A45}"/>
                  </a:ext>
                </a:extLst>
              </p:cNvPr>
              <p:cNvSpPr/>
              <p:nvPr/>
            </p:nvSpPr>
            <p:spPr>
              <a:xfrm>
                <a:off x="6012002" y="2352080"/>
                <a:ext cx="3898915" cy="1399166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 </m:t>
                      </m:r>
                      <m:nary>
                        <m:naryPr>
                          <m:limLoc m:val="undOvr"/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sub>
                        <m:sup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0C95F657-AC32-4B0F-B74B-7A2811596A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002" y="2352080"/>
                <a:ext cx="3898915" cy="13991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>
                <a:extLst>
                  <a:ext uri="{FF2B5EF4-FFF2-40B4-BE49-F238E27FC236}">
                    <a16:creationId xmlns:a16="http://schemas.microsoft.com/office/drawing/2014/main" id="{83FE6409-AD8F-4BB2-A55E-79A7F1760873}"/>
                  </a:ext>
                </a:extLst>
              </p:cNvPr>
              <p:cNvSpPr/>
              <p:nvPr/>
            </p:nvSpPr>
            <p:spPr>
              <a:xfrm>
                <a:off x="6030685" y="3965052"/>
                <a:ext cx="3880232" cy="1399166"/>
              </a:xfrm>
              <a:prstGeom prst="rect">
                <a:avLst/>
              </a:prstGeom>
              <a:solidFill>
                <a:srgbClr val="546057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uk-UA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 </m:t>
                      </m:r>
                      <m:nary>
                        <m:naryPr>
                          <m:limLoc m:val="undOvr"/>
                          <m:ctrlPr>
                            <a:rPr lang="uk-UA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sup>
                        <m:e>
                          <m:d>
                            <m:d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  <m:sSup>
                                <m:sSupPr>
                                  <m:ctrlPr>
                                    <a:rPr lang="uk-UA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e>
                          </m:d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>
                <a:extLst>
                  <a:ext uri="{FF2B5EF4-FFF2-40B4-BE49-F238E27FC236}">
                    <a16:creationId xmlns:a16="http://schemas.microsoft.com/office/drawing/2014/main" id="{83FE6409-AD8F-4BB2-A55E-79A7F1760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0685" y="3965052"/>
                <a:ext cx="3880232" cy="13991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2712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7" grpId="0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672"/>
            <a:ext cx="5760720" cy="3975092"/>
          </a:xfrm>
          <a:prstGeom prst="rect">
            <a:avLst/>
          </a:prstGeom>
        </p:spPr>
      </p:pic>
      <p:pic>
        <p:nvPicPr>
          <p:cNvPr id="11" name="Рисунок 10" descr="Зображення, що містить білий, фото, малий, сидить&#10;&#10;Автоматично згенерований опис">
            <a:extLst>
              <a:ext uri="{FF2B5EF4-FFF2-40B4-BE49-F238E27FC236}">
                <a16:creationId xmlns:a16="http://schemas.microsoft.com/office/drawing/2014/main" id="{CE2AC711-238C-4BDD-9D15-0471D34CBC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114"/>
            <a:ext cx="7489696" cy="6233886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AB475480-4857-448A-9014-5B4FB7397F61}"/>
              </a:ext>
            </a:extLst>
          </p:cNvPr>
          <p:cNvSpPr/>
          <p:nvPr/>
        </p:nvSpPr>
        <p:spPr>
          <a:xfrm>
            <a:off x="2181012" y="1874518"/>
            <a:ext cx="2726262" cy="2683340"/>
          </a:xfrm>
          <a:custGeom>
            <a:avLst/>
            <a:gdLst>
              <a:gd name="connsiteX0" fmla="*/ 0 w 2726262"/>
              <a:gd name="connsiteY0" fmla="*/ 0 h 2682240"/>
              <a:gd name="connsiteX1" fmla="*/ 2726262 w 2726262"/>
              <a:gd name="connsiteY1" fmla="*/ 0 h 2682240"/>
              <a:gd name="connsiteX2" fmla="*/ 2726262 w 2726262"/>
              <a:gd name="connsiteY2" fmla="*/ 2682240 h 2682240"/>
              <a:gd name="connsiteX3" fmla="*/ 0 w 2726262"/>
              <a:gd name="connsiteY3" fmla="*/ 2682240 h 2682240"/>
              <a:gd name="connsiteX4" fmla="*/ 0 w 2726262"/>
              <a:gd name="connsiteY4" fmla="*/ 0 h 2682240"/>
              <a:gd name="connsiteX0" fmla="*/ 0 w 2726262"/>
              <a:gd name="connsiteY0" fmla="*/ 0 h 2682242"/>
              <a:gd name="connsiteX1" fmla="*/ 1385148 w 2726262"/>
              <a:gd name="connsiteY1" fmla="*/ 2682242 h 2682242"/>
              <a:gd name="connsiteX2" fmla="*/ 2726262 w 2726262"/>
              <a:gd name="connsiteY2" fmla="*/ 0 h 2682242"/>
              <a:gd name="connsiteX3" fmla="*/ 2726262 w 2726262"/>
              <a:gd name="connsiteY3" fmla="*/ 2682240 h 2682242"/>
              <a:gd name="connsiteX4" fmla="*/ 0 w 2726262"/>
              <a:gd name="connsiteY4" fmla="*/ 2682240 h 2682242"/>
              <a:gd name="connsiteX5" fmla="*/ 0 w 2726262"/>
              <a:gd name="connsiteY5" fmla="*/ 0 h 2682242"/>
              <a:gd name="connsiteX0" fmla="*/ 0 w 2726262"/>
              <a:gd name="connsiteY0" fmla="*/ 0 h 2682242"/>
              <a:gd name="connsiteX1" fmla="*/ 1385148 w 2726262"/>
              <a:gd name="connsiteY1" fmla="*/ 2682242 h 2682242"/>
              <a:gd name="connsiteX2" fmla="*/ 2726262 w 2726262"/>
              <a:gd name="connsiteY2" fmla="*/ 0 h 2682242"/>
              <a:gd name="connsiteX3" fmla="*/ 2726262 w 2726262"/>
              <a:gd name="connsiteY3" fmla="*/ 2682240 h 2682242"/>
              <a:gd name="connsiteX4" fmla="*/ 0 w 2726262"/>
              <a:gd name="connsiteY4" fmla="*/ 2682240 h 2682242"/>
              <a:gd name="connsiteX5" fmla="*/ 0 w 2726262"/>
              <a:gd name="connsiteY5" fmla="*/ 0 h 2682242"/>
              <a:gd name="connsiteX0" fmla="*/ 0 w 2726262"/>
              <a:gd name="connsiteY0" fmla="*/ 0 h 2682242"/>
              <a:gd name="connsiteX1" fmla="*/ 1385148 w 2726262"/>
              <a:gd name="connsiteY1" fmla="*/ 2682242 h 2682242"/>
              <a:gd name="connsiteX2" fmla="*/ 2726262 w 2726262"/>
              <a:gd name="connsiteY2" fmla="*/ 0 h 2682242"/>
              <a:gd name="connsiteX3" fmla="*/ 2726262 w 2726262"/>
              <a:gd name="connsiteY3" fmla="*/ 2682240 h 2682242"/>
              <a:gd name="connsiteX4" fmla="*/ 0 w 2726262"/>
              <a:gd name="connsiteY4" fmla="*/ 2682240 h 2682242"/>
              <a:gd name="connsiteX5" fmla="*/ 0 w 2726262"/>
              <a:gd name="connsiteY5" fmla="*/ 0 h 2682242"/>
              <a:gd name="connsiteX0" fmla="*/ 0 w 2726262"/>
              <a:gd name="connsiteY0" fmla="*/ 0 h 2682242"/>
              <a:gd name="connsiteX1" fmla="*/ 1385148 w 2726262"/>
              <a:gd name="connsiteY1" fmla="*/ 2682242 h 2682242"/>
              <a:gd name="connsiteX2" fmla="*/ 2726262 w 2726262"/>
              <a:gd name="connsiteY2" fmla="*/ 0 h 2682242"/>
              <a:gd name="connsiteX3" fmla="*/ 2726262 w 2726262"/>
              <a:gd name="connsiteY3" fmla="*/ 2682240 h 2682242"/>
              <a:gd name="connsiteX4" fmla="*/ 0 w 2726262"/>
              <a:gd name="connsiteY4" fmla="*/ 2682240 h 2682242"/>
              <a:gd name="connsiteX5" fmla="*/ 0 w 2726262"/>
              <a:gd name="connsiteY5" fmla="*/ 0 h 2682242"/>
              <a:gd name="connsiteX0" fmla="*/ 0 w 2726262"/>
              <a:gd name="connsiteY0" fmla="*/ 0 h 2682242"/>
              <a:gd name="connsiteX1" fmla="*/ 1385148 w 2726262"/>
              <a:gd name="connsiteY1" fmla="*/ 2682242 h 2682242"/>
              <a:gd name="connsiteX2" fmla="*/ 2726262 w 2726262"/>
              <a:gd name="connsiteY2" fmla="*/ 0 h 2682242"/>
              <a:gd name="connsiteX3" fmla="*/ 2726262 w 2726262"/>
              <a:gd name="connsiteY3" fmla="*/ 2682240 h 2682242"/>
              <a:gd name="connsiteX4" fmla="*/ 0 w 2726262"/>
              <a:gd name="connsiteY4" fmla="*/ 2682240 h 2682242"/>
              <a:gd name="connsiteX5" fmla="*/ 0 w 2726262"/>
              <a:gd name="connsiteY5" fmla="*/ 0 h 2682242"/>
              <a:gd name="connsiteX0" fmla="*/ 0 w 2726262"/>
              <a:gd name="connsiteY0" fmla="*/ 0 h 2682242"/>
              <a:gd name="connsiteX1" fmla="*/ 1385148 w 2726262"/>
              <a:gd name="connsiteY1" fmla="*/ 2682242 h 2682242"/>
              <a:gd name="connsiteX2" fmla="*/ 2726262 w 2726262"/>
              <a:gd name="connsiteY2" fmla="*/ 0 h 2682242"/>
              <a:gd name="connsiteX3" fmla="*/ 2726262 w 2726262"/>
              <a:gd name="connsiteY3" fmla="*/ 2682240 h 2682242"/>
              <a:gd name="connsiteX4" fmla="*/ 0 w 2726262"/>
              <a:gd name="connsiteY4" fmla="*/ 2682240 h 2682242"/>
              <a:gd name="connsiteX5" fmla="*/ 0 w 2726262"/>
              <a:gd name="connsiteY5" fmla="*/ 0 h 2682242"/>
              <a:gd name="connsiteX0" fmla="*/ 0 w 2726262"/>
              <a:gd name="connsiteY0" fmla="*/ 0 h 2683340"/>
              <a:gd name="connsiteX1" fmla="*/ 1385148 w 2726262"/>
              <a:gd name="connsiteY1" fmla="*/ 2682242 h 2683340"/>
              <a:gd name="connsiteX2" fmla="*/ 2726262 w 2726262"/>
              <a:gd name="connsiteY2" fmla="*/ 0 h 2683340"/>
              <a:gd name="connsiteX3" fmla="*/ 2726262 w 2726262"/>
              <a:gd name="connsiteY3" fmla="*/ 2682240 h 2683340"/>
              <a:gd name="connsiteX4" fmla="*/ 0 w 2726262"/>
              <a:gd name="connsiteY4" fmla="*/ 2682240 h 2683340"/>
              <a:gd name="connsiteX5" fmla="*/ 0 w 2726262"/>
              <a:gd name="connsiteY5" fmla="*/ 0 h 2683340"/>
              <a:gd name="connsiteX0" fmla="*/ 0 w 2726262"/>
              <a:gd name="connsiteY0" fmla="*/ 0 h 2683340"/>
              <a:gd name="connsiteX1" fmla="*/ 1385148 w 2726262"/>
              <a:gd name="connsiteY1" fmla="*/ 2682242 h 2683340"/>
              <a:gd name="connsiteX2" fmla="*/ 2726262 w 2726262"/>
              <a:gd name="connsiteY2" fmla="*/ 0 h 2683340"/>
              <a:gd name="connsiteX3" fmla="*/ 2726262 w 2726262"/>
              <a:gd name="connsiteY3" fmla="*/ 2682240 h 2683340"/>
              <a:gd name="connsiteX4" fmla="*/ 0 w 2726262"/>
              <a:gd name="connsiteY4" fmla="*/ 2682240 h 2683340"/>
              <a:gd name="connsiteX5" fmla="*/ 0 w 2726262"/>
              <a:gd name="connsiteY5" fmla="*/ 0 h 2683340"/>
              <a:gd name="connsiteX0" fmla="*/ 0 w 2726262"/>
              <a:gd name="connsiteY0" fmla="*/ 0 h 2683340"/>
              <a:gd name="connsiteX1" fmla="*/ 1385148 w 2726262"/>
              <a:gd name="connsiteY1" fmla="*/ 2682242 h 2683340"/>
              <a:gd name="connsiteX2" fmla="*/ 2726262 w 2726262"/>
              <a:gd name="connsiteY2" fmla="*/ 0 h 2683340"/>
              <a:gd name="connsiteX3" fmla="*/ 2726262 w 2726262"/>
              <a:gd name="connsiteY3" fmla="*/ 2682240 h 2683340"/>
              <a:gd name="connsiteX4" fmla="*/ 0 w 2726262"/>
              <a:gd name="connsiteY4" fmla="*/ 2682240 h 2683340"/>
              <a:gd name="connsiteX5" fmla="*/ 0 w 2726262"/>
              <a:gd name="connsiteY5" fmla="*/ 0 h 268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26262" h="2683340">
                <a:moveTo>
                  <a:pt x="0" y="0"/>
                </a:moveTo>
                <a:cubicBezTo>
                  <a:pt x="143369" y="516467"/>
                  <a:pt x="703299" y="2739815"/>
                  <a:pt x="1385148" y="2682242"/>
                </a:cubicBezTo>
                <a:cubicBezTo>
                  <a:pt x="1979506" y="2717801"/>
                  <a:pt x="2467184" y="1016001"/>
                  <a:pt x="2726262" y="0"/>
                </a:cubicBezTo>
                <a:lnTo>
                  <a:pt x="2726262" y="2682240"/>
                </a:lnTo>
                <a:lnTo>
                  <a:pt x="0" y="2682240"/>
                </a:lnTo>
                <a:lnTo>
                  <a:pt x="0" y="0"/>
                </a:lnTo>
                <a:close/>
              </a:path>
            </a:pathLst>
          </a:custGeom>
          <a:solidFill>
            <a:srgbClr val="860300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944795E2-0D39-49FE-8D7A-FFF68F41A0DF}"/>
              </a:ext>
            </a:extLst>
          </p:cNvPr>
          <p:cNvSpPr/>
          <p:nvPr/>
        </p:nvSpPr>
        <p:spPr>
          <a:xfrm>
            <a:off x="2181013" y="1874518"/>
            <a:ext cx="2738120" cy="2682241"/>
          </a:xfrm>
          <a:prstGeom prst="rect">
            <a:avLst/>
          </a:prstGeom>
          <a:solidFill>
            <a:schemeClr val="accent6">
              <a:lumMod val="60000"/>
              <a:lumOff val="4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5040EF8-E62A-484E-9A8C-CD669CABCDD3}"/>
              </a:ext>
            </a:extLst>
          </p:cNvPr>
          <p:cNvSpPr/>
          <p:nvPr/>
        </p:nvSpPr>
        <p:spPr>
          <a:xfrm>
            <a:off x="2174240" y="1859280"/>
            <a:ext cx="2733040" cy="2682240"/>
          </a:xfrm>
          <a:custGeom>
            <a:avLst/>
            <a:gdLst>
              <a:gd name="connsiteX0" fmla="*/ 0 w 2733040"/>
              <a:gd name="connsiteY0" fmla="*/ 0 h 2687320"/>
              <a:gd name="connsiteX1" fmla="*/ 2733040 w 2733040"/>
              <a:gd name="connsiteY1" fmla="*/ 0 h 2687320"/>
              <a:gd name="connsiteX2" fmla="*/ 2733040 w 2733040"/>
              <a:gd name="connsiteY2" fmla="*/ 2687320 h 2687320"/>
              <a:gd name="connsiteX3" fmla="*/ 0 w 2733040"/>
              <a:gd name="connsiteY3" fmla="*/ 2687320 h 2687320"/>
              <a:gd name="connsiteX4" fmla="*/ 0 w 2733040"/>
              <a:gd name="connsiteY4" fmla="*/ 0 h 2687320"/>
              <a:gd name="connsiteX0" fmla="*/ 0 w 2733040"/>
              <a:gd name="connsiteY0" fmla="*/ 0 h 2687320"/>
              <a:gd name="connsiteX1" fmla="*/ 2733040 w 2733040"/>
              <a:gd name="connsiteY1" fmla="*/ 0 h 2687320"/>
              <a:gd name="connsiteX2" fmla="*/ 2733040 w 2733040"/>
              <a:gd name="connsiteY2" fmla="*/ 2687320 h 2687320"/>
              <a:gd name="connsiteX3" fmla="*/ 1244600 w 2733040"/>
              <a:gd name="connsiteY3" fmla="*/ 2682240 h 2687320"/>
              <a:gd name="connsiteX4" fmla="*/ 0 w 2733040"/>
              <a:gd name="connsiteY4" fmla="*/ 0 h 2687320"/>
              <a:gd name="connsiteX0" fmla="*/ 0 w 2733040"/>
              <a:gd name="connsiteY0" fmla="*/ 0 h 2692400"/>
              <a:gd name="connsiteX1" fmla="*/ 2733040 w 2733040"/>
              <a:gd name="connsiteY1" fmla="*/ 0 h 2692400"/>
              <a:gd name="connsiteX2" fmla="*/ 1513840 w 2733040"/>
              <a:gd name="connsiteY2" fmla="*/ 2692400 h 2692400"/>
              <a:gd name="connsiteX3" fmla="*/ 1244600 w 2733040"/>
              <a:gd name="connsiteY3" fmla="*/ 2682240 h 2692400"/>
              <a:gd name="connsiteX4" fmla="*/ 0 w 2733040"/>
              <a:gd name="connsiteY4" fmla="*/ 0 h 2692400"/>
              <a:gd name="connsiteX0" fmla="*/ 0 w 2733040"/>
              <a:gd name="connsiteY0" fmla="*/ 0 h 2682240"/>
              <a:gd name="connsiteX1" fmla="*/ 2733040 w 2733040"/>
              <a:gd name="connsiteY1" fmla="*/ 0 h 2682240"/>
              <a:gd name="connsiteX2" fmla="*/ 1513840 w 2733040"/>
              <a:gd name="connsiteY2" fmla="*/ 2675467 h 2682240"/>
              <a:gd name="connsiteX3" fmla="*/ 1244600 w 2733040"/>
              <a:gd name="connsiteY3" fmla="*/ 2682240 h 2682240"/>
              <a:gd name="connsiteX4" fmla="*/ 0 w 2733040"/>
              <a:gd name="connsiteY4" fmla="*/ 0 h 2682240"/>
              <a:gd name="connsiteX0" fmla="*/ 0 w 2733040"/>
              <a:gd name="connsiteY0" fmla="*/ 0 h 2682240"/>
              <a:gd name="connsiteX1" fmla="*/ 2733040 w 2733040"/>
              <a:gd name="connsiteY1" fmla="*/ 0 h 2682240"/>
              <a:gd name="connsiteX2" fmla="*/ 1513840 w 2733040"/>
              <a:gd name="connsiteY2" fmla="*/ 2675467 h 2682240"/>
              <a:gd name="connsiteX3" fmla="*/ 1244600 w 2733040"/>
              <a:gd name="connsiteY3" fmla="*/ 2682240 h 2682240"/>
              <a:gd name="connsiteX4" fmla="*/ 0 w 2733040"/>
              <a:gd name="connsiteY4" fmla="*/ 0 h 2682240"/>
              <a:gd name="connsiteX0" fmla="*/ 0 w 2733040"/>
              <a:gd name="connsiteY0" fmla="*/ 0 h 2682240"/>
              <a:gd name="connsiteX1" fmla="*/ 2733040 w 2733040"/>
              <a:gd name="connsiteY1" fmla="*/ 0 h 2682240"/>
              <a:gd name="connsiteX2" fmla="*/ 1513840 w 2733040"/>
              <a:gd name="connsiteY2" fmla="*/ 2675467 h 2682240"/>
              <a:gd name="connsiteX3" fmla="*/ 1244600 w 2733040"/>
              <a:gd name="connsiteY3" fmla="*/ 2682240 h 2682240"/>
              <a:gd name="connsiteX4" fmla="*/ 0 w 2733040"/>
              <a:gd name="connsiteY4" fmla="*/ 0 h 2682240"/>
              <a:gd name="connsiteX0" fmla="*/ 0 w 2733040"/>
              <a:gd name="connsiteY0" fmla="*/ 0 h 2682240"/>
              <a:gd name="connsiteX1" fmla="*/ 2733040 w 2733040"/>
              <a:gd name="connsiteY1" fmla="*/ 0 h 2682240"/>
              <a:gd name="connsiteX2" fmla="*/ 1513840 w 2733040"/>
              <a:gd name="connsiteY2" fmla="*/ 2675467 h 2682240"/>
              <a:gd name="connsiteX3" fmla="*/ 1244600 w 2733040"/>
              <a:gd name="connsiteY3" fmla="*/ 2682240 h 2682240"/>
              <a:gd name="connsiteX4" fmla="*/ 0 w 2733040"/>
              <a:gd name="connsiteY4" fmla="*/ 0 h 2682240"/>
              <a:gd name="connsiteX0" fmla="*/ 0 w 2733040"/>
              <a:gd name="connsiteY0" fmla="*/ 0 h 2682240"/>
              <a:gd name="connsiteX1" fmla="*/ 2733040 w 2733040"/>
              <a:gd name="connsiteY1" fmla="*/ 0 h 2682240"/>
              <a:gd name="connsiteX2" fmla="*/ 1513840 w 2733040"/>
              <a:gd name="connsiteY2" fmla="*/ 2675467 h 2682240"/>
              <a:gd name="connsiteX3" fmla="*/ 1244600 w 2733040"/>
              <a:gd name="connsiteY3" fmla="*/ 2682240 h 2682240"/>
              <a:gd name="connsiteX4" fmla="*/ 0 w 2733040"/>
              <a:gd name="connsiteY4" fmla="*/ 0 h 2682240"/>
              <a:gd name="connsiteX0" fmla="*/ 0 w 2733040"/>
              <a:gd name="connsiteY0" fmla="*/ 0 h 2682240"/>
              <a:gd name="connsiteX1" fmla="*/ 2733040 w 2733040"/>
              <a:gd name="connsiteY1" fmla="*/ 0 h 2682240"/>
              <a:gd name="connsiteX2" fmla="*/ 1513840 w 2733040"/>
              <a:gd name="connsiteY2" fmla="*/ 2675467 h 2682240"/>
              <a:gd name="connsiteX3" fmla="*/ 1244600 w 2733040"/>
              <a:gd name="connsiteY3" fmla="*/ 2682240 h 2682240"/>
              <a:gd name="connsiteX4" fmla="*/ 0 w 2733040"/>
              <a:gd name="connsiteY4" fmla="*/ 0 h 2682240"/>
              <a:gd name="connsiteX0" fmla="*/ 0 w 2733040"/>
              <a:gd name="connsiteY0" fmla="*/ 0 h 2682240"/>
              <a:gd name="connsiteX1" fmla="*/ 2733040 w 2733040"/>
              <a:gd name="connsiteY1" fmla="*/ 0 h 2682240"/>
              <a:gd name="connsiteX2" fmla="*/ 1513840 w 2733040"/>
              <a:gd name="connsiteY2" fmla="*/ 2675467 h 2682240"/>
              <a:gd name="connsiteX3" fmla="*/ 1244600 w 2733040"/>
              <a:gd name="connsiteY3" fmla="*/ 2682240 h 2682240"/>
              <a:gd name="connsiteX4" fmla="*/ 0 w 2733040"/>
              <a:gd name="connsiteY4" fmla="*/ 0 h 2682240"/>
              <a:gd name="connsiteX0" fmla="*/ 0 w 2733040"/>
              <a:gd name="connsiteY0" fmla="*/ 0 h 2682240"/>
              <a:gd name="connsiteX1" fmla="*/ 2733040 w 2733040"/>
              <a:gd name="connsiteY1" fmla="*/ 0 h 2682240"/>
              <a:gd name="connsiteX2" fmla="*/ 1513840 w 2733040"/>
              <a:gd name="connsiteY2" fmla="*/ 2675467 h 2682240"/>
              <a:gd name="connsiteX3" fmla="*/ 1244600 w 2733040"/>
              <a:gd name="connsiteY3" fmla="*/ 2682240 h 2682240"/>
              <a:gd name="connsiteX4" fmla="*/ 0 w 2733040"/>
              <a:gd name="connsiteY4" fmla="*/ 0 h 2682240"/>
              <a:gd name="connsiteX0" fmla="*/ 0 w 2733040"/>
              <a:gd name="connsiteY0" fmla="*/ 0 h 2682240"/>
              <a:gd name="connsiteX1" fmla="*/ 2733040 w 2733040"/>
              <a:gd name="connsiteY1" fmla="*/ 0 h 2682240"/>
              <a:gd name="connsiteX2" fmla="*/ 1513840 w 2733040"/>
              <a:gd name="connsiteY2" fmla="*/ 2675467 h 2682240"/>
              <a:gd name="connsiteX3" fmla="*/ 1244600 w 2733040"/>
              <a:gd name="connsiteY3" fmla="*/ 2682240 h 2682240"/>
              <a:gd name="connsiteX4" fmla="*/ 0 w 2733040"/>
              <a:gd name="connsiteY4" fmla="*/ 0 h 2682240"/>
              <a:gd name="connsiteX0" fmla="*/ 0 w 2733040"/>
              <a:gd name="connsiteY0" fmla="*/ 0 h 2682240"/>
              <a:gd name="connsiteX1" fmla="*/ 2733040 w 2733040"/>
              <a:gd name="connsiteY1" fmla="*/ 0 h 2682240"/>
              <a:gd name="connsiteX2" fmla="*/ 1513840 w 2733040"/>
              <a:gd name="connsiteY2" fmla="*/ 2675467 h 2682240"/>
              <a:gd name="connsiteX3" fmla="*/ 1244600 w 2733040"/>
              <a:gd name="connsiteY3" fmla="*/ 2682240 h 2682240"/>
              <a:gd name="connsiteX4" fmla="*/ 0 w 2733040"/>
              <a:gd name="connsiteY4" fmla="*/ 0 h 2682240"/>
              <a:gd name="connsiteX0" fmla="*/ 0 w 2733040"/>
              <a:gd name="connsiteY0" fmla="*/ 0 h 2682240"/>
              <a:gd name="connsiteX1" fmla="*/ 2733040 w 2733040"/>
              <a:gd name="connsiteY1" fmla="*/ 0 h 2682240"/>
              <a:gd name="connsiteX2" fmla="*/ 1513840 w 2733040"/>
              <a:gd name="connsiteY2" fmla="*/ 2675467 h 2682240"/>
              <a:gd name="connsiteX3" fmla="*/ 1244600 w 2733040"/>
              <a:gd name="connsiteY3" fmla="*/ 2682240 h 2682240"/>
              <a:gd name="connsiteX4" fmla="*/ 0 w 2733040"/>
              <a:gd name="connsiteY4" fmla="*/ 0 h 2682240"/>
              <a:gd name="connsiteX0" fmla="*/ 0 w 2733040"/>
              <a:gd name="connsiteY0" fmla="*/ 0 h 2682240"/>
              <a:gd name="connsiteX1" fmla="*/ 2733040 w 2733040"/>
              <a:gd name="connsiteY1" fmla="*/ 0 h 2682240"/>
              <a:gd name="connsiteX2" fmla="*/ 1513840 w 2733040"/>
              <a:gd name="connsiteY2" fmla="*/ 2675467 h 2682240"/>
              <a:gd name="connsiteX3" fmla="*/ 1244600 w 2733040"/>
              <a:gd name="connsiteY3" fmla="*/ 2682240 h 2682240"/>
              <a:gd name="connsiteX4" fmla="*/ 0 w 2733040"/>
              <a:gd name="connsiteY4" fmla="*/ 0 h 2682240"/>
              <a:gd name="connsiteX0" fmla="*/ 0 w 2733040"/>
              <a:gd name="connsiteY0" fmla="*/ 0 h 2682240"/>
              <a:gd name="connsiteX1" fmla="*/ 2733040 w 2733040"/>
              <a:gd name="connsiteY1" fmla="*/ 0 h 2682240"/>
              <a:gd name="connsiteX2" fmla="*/ 1513840 w 2733040"/>
              <a:gd name="connsiteY2" fmla="*/ 2675467 h 2682240"/>
              <a:gd name="connsiteX3" fmla="*/ 1244600 w 2733040"/>
              <a:gd name="connsiteY3" fmla="*/ 2682240 h 2682240"/>
              <a:gd name="connsiteX4" fmla="*/ 0 w 2733040"/>
              <a:gd name="connsiteY4" fmla="*/ 0 h 2682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3040" h="2682240">
                <a:moveTo>
                  <a:pt x="0" y="0"/>
                </a:moveTo>
                <a:lnTo>
                  <a:pt x="2733040" y="0"/>
                </a:lnTo>
                <a:cubicBezTo>
                  <a:pt x="2462107" y="1107722"/>
                  <a:pt x="2051473" y="2444045"/>
                  <a:pt x="1513840" y="2675467"/>
                </a:cubicBezTo>
                <a:lnTo>
                  <a:pt x="1244600" y="2682240"/>
                </a:lnTo>
                <a:cubicBezTo>
                  <a:pt x="630766" y="2393526"/>
                  <a:pt x="304800" y="966046"/>
                  <a:pt x="0" y="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 descr="Зображення, що містить летить, повітряний змій, чоловік, чорний&#10;&#10;Автоматично згенерований опис">
            <a:extLst>
              <a:ext uri="{FF2B5EF4-FFF2-40B4-BE49-F238E27FC236}">
                <a16:creationId xmlns:a16="http://schemas.microsoft.com/office/drawing/2014/main" id="{446C46D0-7906-43DD-8475-BE3AE1AEE5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114"/>
            <a:ext cx="7489696" cy="62338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89DA628-1F66-4C9E-807E-BF6328945F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75" y="624114"/>
            <a:ext cx="7489696" cy="6233886"/>
          </a:xfrm>
          <a:prstGeom prst="rect">
            <a:avLst/>
          </a:prstGeom>
        </p:spPr>
      </p:pic>
      <p:sp>
        <p:nvSpPr>
          <p:cNvPr id="7" name="Прямоугольник 7"/>
          <p:cNvSpPr/>
          <p:nvPr/>
        </p:nvSpPr>
        <p:spPr>
          <a:xfrm>
            <a:off x="7496469" y="2093195"/>
            <a:ext cx="4702304" cy="954107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Знайдіть площу фігури, обмеженої лініями: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7"/>
              <p:cNvSpPr/>
              <p:nvPr/>
            </p:nvSpPr>
            <p:spPr>
              <a:xfrm>
                <a:off x="7792133" y="3652876"/>
                <a:ext cx="4097429" cy="53296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</a:t>
                </a:r>
                <a:r>
                  <a:rPr lang="en-US" sz="2800" b="1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133" y="3652876"/>
                <a:ext cx="4097429" cy="532966"/>
              </a:xfrm>
              <a:prstGeom prst="rect">
                <a:avLst/>
              </a:prstGeom>
              <a:blipFill>
                <a:blip r:embed="rId7"/>
                <a:stretch>
                  <a:fillRect l="-2976" t="-12500" b="-2727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E8E513E-7A1B-42B9-A14B-F6AA2D50C7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p:sp>
        <p:nvSpPr>
          <p:cNvPr id="16" name="Прямоугольник 7">
            <a:extLst>
              <a:ext uri="{FF2B5EF4-FFF2-40B4-BE49-F238E27FC236}">
                <a16:creationId xmlns:a16="http://schemas.microsoft.com/office/drawing/2014/main" id="{629CF03C-5A96-42DF-9103-E14A34765F3E}"/>
              </a:ext>
            </a:extLst>
          </p:cNvPr>
          <p:cNvSpPr/>
          <p:nvPr/>
        </p:nvSpPr>
        <p:spPr>
          <a:xfrm>
            <a:off x="5624052" y="5717289"/>
            <a:ext cx="5590079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Яких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даних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нам не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вистачає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знаходження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площі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фігури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Виноска 1 (межа й риска) 30">
                <a:extLst>
                  <a:ext uri="{FF2B5EF4-FFF2-40B4-BE49-F238E27FC236}">
                    <a16:creationId xmlns:a16="http://schemas.microsoft.com/office/drawing/2014/main" id="{3223DB1A-1526-4740-B1EA-DD1F42792E0D}"/>
                  </a:ext>
                </a:extLst>
              </p:cNvPr>
              <p:cNvSpPr/>
              <p:nvPr/>
            </p:nvSpPr>
            <p:spPr>
              <a:xfrm>
                <a:off x="5277156" y="2614387"/>
                <a:ext cx="1348051" cy="432915"/>
              </a:xfrm>
              <a:prstGeom prst="accentBorderCallout1">
                <a:avLst>
                  <a:gd name="adj1" fmla="val 47537"/>
                  <a:gd name="adj2" fmla="val -9400"/>
                  <a:gd name="adj3" fmla="val 144538"/>
                  <a:gd name="adj4" fmla="val -57976"/>
                </a:avLst>
              </a:prstGeom>
              <a:solidFill>
                <a:srgbClr val="3C5A59"/>
              </a:solidFill>
              <a:ln w="12700">
                <a:solidFill>
                  <a:srgbClr val="3C5A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000" b="1" i="1" dirty="0"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Виноска 1 (межа й риска) 30">
                <a:extLst>
                  <a:ext uri="{FF2B5EF4-FFF2-40B4-BE49-F238E27FC236}">
                    <a16:creationId xmlns:a16="http://schemas.microsoft.com/office/drawing/2014/main" id="{3223DB1A-1526-4740-B1EA-DD1F42792E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156" y="2614387"/>
                <a:ext cx="1348051" cy="432915"/>
              </a:xfrm>
              <a:prstGeom prst="accentBorderCallout1">
                <a:avLst>
                  <a:gd name="adj1" fmla="val 47537"/>
                  <a:gd name="adj2" fmla="val -9400"/>
                  <a:gd name="adj3" fmla="val 144538"/>
                  <a:gd name="adj4" fmla="val -57976"/>
                </a:avLst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3C5A59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Виноска 1 (межа й риска) 30">
                <a:extLst>
                  <a:ext uri="{FF2B5EF4-FFF2-40B4-BE49-F238E27FC236}">
                    <a16:creationId xmlns:a16="http://schemas.microsoft.com/office/drawing/2014/main" id="{A940D54B-B83F-4915-80F8-ADDAFA85B463}"/>
                  </a:ext>
                </a:extLst>
              </p:cNvPr>
              <p:cNvSpPr/>
              <p:nvPr/>
            </p:nvSpPr>
            <p:spPr>
              <a:xfrm>
                <a:off x="5951181" y="1208889"/>
                <a:ext cx="1348051" cy="432915"/>
              </a:xfrm>
              <a:prstGeom prst="accentBorderCallout1">
                <a:avLst>
                  <a:gd name="adj1" fmla="val 47537"/>
                  <a:gd name="adj2" fmla="val -9400"/>
                  <a:gd name="adj3" fmla="val 153339"/>
                  <a:gd name="adj4" fmla="val -61980"/>
                </a:avLst>
              </a:prstGeom>
              <a:solidFill>
                <a:srgbClr val="B1510F"/>
              </a:solidFill>
              <a:ln w="12700">
                <a:solidFill>
                  <a:srgbClr val="B151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</m:oMath>
                  </m:oMathPara>
                </a14:m>
                <a:endParaRPr lang="en-US" sz="2000" b="1" i="1" dirty="0"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Виноска 1 (межа й риска) 30">
                <a:extLst>
                  <a:ext uri="{FF2B5EF4-FFF2-40B4-BE49-F238E27FC236}">
                    <a16:creationId xmlns:a16="http://schemas.microsoft.com/office/drawing/2014/main" id="{A940D54B-B83F-4915-80F8-ADDAFA85B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181" y="1208889"/>
                <a:ext cx="1348051" cy="432915"/>
              </a:xfrm>
              <a:prstGeom prst="accentBorderCallout1">
                <a:avLst>
                  <a:gd name="adj1" fmla="val 47537"/>
                  <a:gd name="adj2" fmla="val -9400"/>
                  <a:gd name="adj3" fmla="val 153339"/>
                  <a:gd name="adj4" fmla="val -61980"/>
                </a:avLst>
              </a:prstGeom>
              <a:blipFill>
                <a:blip r:embed="rId12"/>
                <a:stretch>
                  <a:fillRect/>
                </a:stretch>
              </a:blipFill>
              <a:ln w="12700">
                <a:solidFill>
                  <a:srgbClr val="B1510F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 сполучна лінія 19">
            <a:extLst>
              <a:ext uri="{FF2B5EF4-FFF2-40B4-BE49-F238E27FC236}">
                <a16:creationId xmlns:a16="http://schemas.microsoft.com/office/drawing/2014/main" id="{7B2AB8AD-2FDC-4D5B-8545-9DC52E0A38DB}"/>
              </a:ext>
            </a:extLst>
          </p:cNvPr>
          <p:cNvCxnSpPr>
            <a:cxnSpLocks/>
          </p:cNvCxnSpPr>
          <p:nvPr/>
        </p:nvCxnSpPr>
        <p:spPr>
          <a:xfrm>
            <a:off x="2181013" y="1859280"/>
            <a:ext cx="0" cy="2712720"/>
          </a:xfrm>
          <a:prstGeom prst="line">
            <a:avLst/>
          </a:prstGeom>
          <a:ln w="28575">
            <a:solidFill>
              <a:srgbClr val="3C5A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4">
            <a:extLst>
              <a:ext uri="{FF2B5EF4-FFF2-40B4-BE49-F238E27FC236}">
                <a16:creationId xmlns:a16="http://schemas.microsoft.com/office/drawing/2014/main" id="{1E872CBB-BA67-4DA1-872D-A3D32821C4D9}"/>
              </a:ext>
            </a:extLst>
          </p:cNvPr>
          <p:cNvCxnSpPr>
            <a:cxnSpLocks/>
          </p:cNvCxnSpPr>
          <p:nvPr/>
        </p:nvCxnSpPr>
        <p:spPr>
          <a:xfrm>
            <a:off x="4919133" y="1859280"/>
            <a:ext cx="0" cy="2712720"/>
          </a:xfrm>
          <a:prstGeom prst="line">
            <a:avLst/>
          </a:prstGeom>
          <a:ln w="28575">
            <a:solidFill>
              <a:srgbClr val="3C5A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>
            <a:extLst>
              <a:ext uri="{FF2B5EF4-FFF2-40B4-BE49-F238E27FC236}">
                <a16:creationId xmlns:a16="http://schemas.microsoft.com/office/drawing/2014/main" id="{33D019FA-51B4-48CB-B531-0BC7441B2AE0}"/>
              </a:ext>
            </a:extLst>
          </p:cNvPr>
          <p:cNvSpPr/>
          <p:nvPr/>
        </p:nvSpPr>
        <p:spPr>
          <a:xfrm>
            <a:off x="2031166" y="4486275"/>
            <a:ext cx="340350" cy="34035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6AE0A353-8B46-49BD-80D0-B61762A7DEE4}"/>
              </a:ext>
            </a:extLst>
          </p:cNvPr>
          <p:cNvSpPr/>
          <p:nvPr/>
        </p:nvSpPr>
        <p:spPr>
          <a:xfrm>
            <a:off x="4743032" y="4486275"/>
            <a:ext cx="340350" cy="34035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sp>
        <p:nvSpPr>
          <p:cNvPr id="33" name="Прямоугольник 7">
            <a:extLst>
              <a:ext uri="{FF2B5EF4-FFF2-40B4-BE49-F238E27FC236}">
                <a16:creationId xmlns:a16="http://schemas.microsoft.com/office/drawing/2014/main" id="{A6ED984F-2F6C-400A-BF13-A03A01D8BF94}"/>
              </a:ext>
            </a:extLst>
          </p:cNvPr>
          <p:cNvSpPr/>
          <p:nvPr/>
        </p:nvSpPr>
        <p:spPr>
          <a:xfrm>
            <a:off x="5624052" y="5729432"/>
            <a:ext cx="5590079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Які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є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ідеї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для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знаходження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цієї</a:t>
            </a: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площі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34" name="Прямоугольник 7">
            <a:extLst>
              <a:ext uri="{FF2B5EF4-FFF2-40B4-BE49-F238E27FC236}">
                <a16:creationId xmlns:a16="http://schemas.microsoft.com/office/drawing/2014/main" id="{4510E617-0A5E-41C8-AE11-A1C94FB3A516}"/>
              </a:ext>
            </a:extLst>
          </p:cNvPr>
          <p:cNvSpPr/>
          <p:nvPr/>
        </p:nvSpPr>
        <p:spPr>
          <a:xfrm>
            <a:off x="7812497" y="3059445"/>
            <a:ext cx="4379502" cy="954107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Знайдемо площу квадрата</a:t>
            </a:r>
          </a:p>
        </p:txBody>
      </p:sp>
      <p:sp>
        <p:nvSpPr>
          <p:cNvPr id="35" name="Прямоугольник 7">
            <a:extLst>
              <a:ext uri="{FF2B5EF4-FFF2-40B4-BE49-F238E27FC236}">
                <a16:creationId xmlns:a16="http://schemas.microsoft.com/office/drawing/2014/main" id="{D2C5101F-3E91-4C0C-AC1C-BD6B6924DC11}"/>
              </a:ext>
            </a:extLst>
          </p:cNvPr>
          <p:cNvSpPr/>
          <p:nvPr/>
        </p:nvSpPr>
        <p:spPr>
          <a:xfrm>
            <a:off x="7791886" y="4244218"/>
            <a:ext cx="4400113" cy="1384995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Віднімемо від площі квадрата площу криволінійної трапеції</a:t>
            </a:r>
          </a:p>
        </p:txBody>
      </p:sp>
      <p:sp>
        <p:nvSpPr>
          <p:cNvPr id="36" name="Прямоугольник 7">
            <a:extLst>
              <a:ext uri="{FF2B5EF4-FFF2-40B4-BE49-F238E27FC236}">
                <a16:creationId xmlns:a16="http://schemas.microsoft.com/office/drawing/2014/main" id="{BFE93688-566B-43FC-B92D-677F66F75A92}"/>
              </a:ext>
            </a:extLst>
          </p:cNvPr>
          <p:cNvSpPr/>
          <p:nvPr/>
        </p:nvSpPr>
        <p:spPr>
          <a:xfrm>
            <a:off x="7812497" y="5846380"/>
            <a:ext cx="4400113" cy="954107"/>
          </a:xfrm>
          <a:prstGeom prst="rect">
            <a:avLst/>
          </a:prstGeom>
          <a:solidFill>
            <a:srgbClr val="90663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Отримали шукану площу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кутник 37">
                <a:extLst>
                  <a:ext uri="{FF2B5EF4-FFF2-40B4-BE49-F238E27FC236}">
                    <a16:creationId xmlns:a16="http://schemas.microsoft.com/office/drawing/2014/main" id="{0845C529-30BA-4C06-B616-14908DC29B02}"/>
                  </a:ext>
                </a:extLst>
              </p:cNvPr>
              <p:cNvSpPr/>
              <p:nvPr/>
            </p:nvSpPr>
            <p:spPr>
              <a:xfrm>
                <a:off x="-6773" y="5451510"/>
                <a:ext cx="1089862" cy="1328591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k-UA" sz="2400" b="1" dirty="0"/>
              </a:p>
            </p:txBody>
          </p:sp>
        </mc:Choice>
        <mc:Fallback xmlns="">
          <p:sp>
            <p:nvSpPr>
              <p:cNvPr id="38" name="Прямокутник 37">
                <a:extLst>
                  <a:ext uri="{FF2B5EF4-FFF2-40B4-BE49-F238E27FC236}">
                    <a16:creationId xmlns:a16="http://schemas.microsoft.com/office/drawing/2014/main" id="{0845C529-30BA-4C06-B616-14908DC29B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773" y="5451510"/>
                <a:ext cx="1089862" cy="1328591"/>
              </a:xfrm>
              <a:prstGeom prst="rect">
                <a:avLst/>
              </a:prstGeom>
              <a:blipFill>
                <a:blip r:embed="rId14"/>
                <a:stretch>
                  <a:fillRect l="-16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кутник 38">
                <a:extLst>
                  <a:ext uri="{FF2B5EF4-FFF2-40B4-BE49-F238E27FC236}">
                    <a16:creationId xmlns:a16="http://schemas.microsoft.com/office/drawing/2014/main" id="{667623C7-30D9-44F9-B54F-CCF05B61A78D}"/>
                  </a:ext>
                </a:extLst>
              </p:cNvPr>
              <p:cNvSpPr/>
              <p:nvPr/>
            </p:nvSpPr>
            <p:spPr>
              <a:xfrm>
                <a:off x="983664" y="5450739"/>
                <a:ext cx="1702645" cy="1328590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uk-UA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uk-UA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uk-UA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uk-UA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sSup>
                            <m:sSupPr>
                              <m:ctrlPr>
                                <a:rPr lang="uk-UA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uk-UA" sz="2400" b="1" dirty="0"/>
              </a:p>
            </p:txBody>
          </p:sp>
        </mc:Choice>
        <mc:Fallback xmlns="">
          <p:sp>
            <p:nvSpPr>
              <p:cNvPr id="39" name="Прямокутник 38">
                <a:extLst>
                  <a:ext uri="{FF2B5EF4-FFF2-40B4-BE49-F238E27FC236}">
                    <a16:creationId xmlns:a16="http://schemas.microsoft.com/office/drawing/2014/main" id="{667623C7-30D9-44F9-B54F-CCF05B61A7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664" y="5450739"/>
                <a:ext cx="1702645" cy="132859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8727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5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"/>
                            </p:stCondLst>
                            <p:childTnLst>
                              <p:par>
                                <p:cTn id="9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"/>
                            </p:stCondLst>
                            <p:childTnLst>
                              <p:par>
                                <p:cTn id="10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12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-2.29167E-6 -0.19838 " pathEditMode="relative" rAng="0" ptsTypes="AA">
                                      <p:cBhvr>
                                        <p:cTn id="1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931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0.00065 -0.19676 " pathEditMode="relative" rAng="0" ptsTypes="AA">
                                      <p:cBhvr>
                                        <p:cTn id="1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"/>
                            </p:stCondLst>
                            <p:childTnLst>
                              <p:par>
                                <p:cTn id="1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50"/>
                            </p:stCondLst>
                            <p:childTnLst>
                              <p:par>
                                <p:cTn id="164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0" grpId="1" animBg="1"/>
      <p:bldP spid="8" grpId="0" animBg="1"/>
      <p:bldP spid="8" grpId="1" animBg="1"/>
      <p:bldP spid="5" grpId="0" animBg="1"/>
      <p:bldP spid="5" grpId="1" animBg="1"/>
      <p:bldP spid="5" grpId="2" animBg="1"/>
      <p:bldP spid="7" grpId="0" animBg="1"/>
      <p:bldP spid="7" grpId="1" animBg="1"/>
      <p:bldP spid="32" grpId="0" animBg="1"/>
      <p:bldP spid="32" grpId="1" animBg="1"/>
      <p:bldP spid="16" grpId="0" animBg="1"/>
      <p:bldP spid="16" grpId="1" animBg="1"/>
      <p:bldP spid="17" grpId="0" animBg="1"/>
      <p:bldP spid="18" grpId="0" animBg="1"/>
      <p:bldP spid="22" grpId="0" animBg="1"/>
      <p:bldP spid="27" grpId="0" animBg="1"/>
      <p:bldP spid="37" grpId="0"/>
      <p:bldP spid="33" grpId="0" animBg="1"/>
      <p:bldP spid="33" grpId="1" animBg="1"/>
      <p:bldP spid="34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6672"/>
            <a:ext cx="5760720" cy="3975092"/>
          </a:xfrm>
          <a:prstGeom prst="rect">
            <a:avLst/>
          </a:prstGeom>
        </p:spPr>
      </p:pic>
      <p:sp>
        <p:nvSpPr>
          <p:cNvPr id="7" name="Прямоугольник 7"/>
          <p:cNvSpPr/>
          <p:nvPr/>
        </p:nvSpPr>
        <p:spPr>
          <a:xfrm>
            <a:off x="7507745" y="2093195"/>
            <a:ext cx="4702304" cy="954107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Знайдіть площу фігури, обмеженої лініями: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7"/>
              <p:cNvSpPr/>
              <p:nvPr/>
            </p:nvSpPr>
            <p:spPr>
              <a:xfrm>
                <a:off x="7792133" y="3810699"/>
                <a:ext cx="4097429" cy="532966"/>
              </a:xfrm>
              <a:prstGeom prst="rect">
                <a:avLst/>
              </a:prstGeom>
              <a:solidFill>
                <a:srgbClr val="2B5666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133" y="3810699"/>
                <a:ext cx="4097429" cy="532966"/>
              </a:xfrm>
              <a:prstGeom prst="rect">
                <a:avLst/>
              </a:prstGeom>
              <a:blipFill>
                <a:blip r:embed="rId4"/>
                <a:stretch>
                  <a:fillRect l="-2976" t="-10227" b="-2954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Рисунок 33" descr="Зображення, що містить фото, білий, пташка, малий&#10;&#10;Автоматично згенерований опис">
            <a:extLst>
              <a:ext uri="{FF2B5EF4-FFF2-40B4-BE49-F238E27FC236}">
                <a16:creationId xmlns:a16="http://schemas.microsoft.com/office/drawing/2014/main" id="{A04DB5FE-52D4-4DE8-A198-FDE48C333B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90"/>
            <a:ext cx="7361877" cy="62355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Виноска: лінія з границею та рискою 38">
                <a:extLst>
                  <a:ext uri="{FF2B5EF4-FFF2-40B4-BE49-F238E27FC236}">
                    <a16:creationId xmlns:a16="http://schemas.microsoft.com/office/drawing/2014/main" id="{738DFDB4-3933-4A31-A8F1-B27CCD194C7E}"/>
                  </a:ext>
                </a:extLst>
              </p:cNvPr>
              <p:cNvSpPr/>
              <p:nvPr/>
            </p:nvSpPr>
            <p:spPr>
              <a:xfrm>
                <a:off x="5222106" y="1405415"/>
                <a:ext cx="2222157" cy="558870"/>
              </a:xfrm>
              <a:prstGeom prst="accentBorderCallout1">
                <a:avLst>
                  <a:gd name="adj1" fmla="val 47908"/>
                  <a:gd name="adj2" fmla="val -4530"/>
                  <a:gd name="adj3" fmla="val 151144"/>
                  <a:gd name="adj4" fmla="val -33658"/>
                </a:avLst>
              </a:prstGeom>
              <a:solidFill>
                <a:srgbClr val="3C5A59"/>
              </a:solidFill>
              <a:ln>
                <a:solidFill>
                  <a:srgbClr val="3C5A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Виноска: лінія з границею та рискою 38">
                <a:extLst>
                  <a:ext uri="{FF2B5EF4-FFF2-40B4-BE49-F238E27FC236}">
                    <a16:creationId xmlns:a16="http://schemas.microsoft.com/office/drawing/2014/main" id="{738DFDB4-3933-4A31-A8F1-B27CCD194C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106" y="1405415"/>
                <a:ext cx="2222157" cy="558870"/>
              </a:xfrm>
              <a:prstGeom prst="accentBorderCallout1">
                <a:avLst>
                  <a:gd name="adj1" fmla="val 47908"/>
                  <a:gd name="adj2" fmla="val -4530"/>
                  <a:gd name="adj3" fmla="val 151144"/>
                  <a:gd name="adj4" fmla="val -33658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3C5A59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Прямокутник 17">
            <a:extLst>
              <a:ext uri="{FF2B5EF4-FFF2-40B4-BE49-F238E27FC236}">
                <a16:creationId xmlns:a16="http://schemas.microsoft.com/office/drawing/2014/main" id="{C27F7D5B-89D5-4858-9341-49BE2183E642}"/>
              </a:ext>
            </a:extLst>
          </p:cNvPr>
          <p:cNvSpPr/>
          <p:nvPr/>
        </p:nvSpPr>
        <p:spPr>
          <a:xfrm>
            <a:off x="2632449" y="1703312"/>
            <a:ext cx="1999982" cy="2672486"/>
          </a:xfrm>
          <a:custGeom>
            <a:avLst/>
            <a:gdLst>
              <a:gd name="connsiteX0" fmla="*/ 0 w 2199640"/>
              <a:gd name="connsiteY0" fmla="*/ 0 h 2956560"/>
              <a:gd name="connsiteX1" fmla="*/ 2199640 w 2199640"/>
              <a:gd name="connsiteY1" fmla="*/ 0 h 2956560"/>
              <a:gd name="connsiteX2" fmla="*/ 2199640 w 2199640"/>
              <a:gd name="connsiteY2" fmla="*/ 2956560 h 2956560"/>
              <a:gd name="connsiteX3" fmla="*/ 0 w 2199640"/>
              <a:gd name="connsiteY3" fmla="*/ 2956560 h 2956560"/>
              <a:gd name="connsiteX4" fmla="*/ 0 w 2199640"/>
              <a:gd name="connsiteY4" fmla="*/ 0 h 2956560"/>
              <a:gd name="connsiteX0" fmla="*/ 0 w 2199640"/>
              <a:gd name="connsiteY0" fmla="*/ 2194560 h 2956560"/>
              <a:gd name="connsiteX1" fmla="*/ 2199640 w 2199640"/>
              <a:gd name="connsiteY1" fmla="*/ 0 h 2956560"/>
              <a:gd name="connsiteX2" fmla="*/ 2199640 w 2199640"/>
              <a:gd name="connsiteY2" fmla="*/ 2956560 h 2956560"/>
              <a:gd name="connsiteX3" fmla="*/ 0 w 2199640"/>
              <a:gd name="connsiteY3" fmla="*/ 2956560 h 2956560"/>
              <a:gd name="connsiteX4" fmla="*/ 0 w 2199640"/>
              <a:gd name="connsiteY4" fmla="*/ 2194560 h 2956560"/>
              <a:gd name="connsiteX0" fmla="*/ 0 w 2199640"/>
              <a:gd name="connsiteY0" fmla="*/ 2194560 h 2956560"/>
              <a:gd name="connsiteX1" fmla="*/ 2199640 w 2199640"/>
              <a:gd name="connsiteY1" fmla="*/ 0 h 2956560"/>
              <a:gd name="connsiteX2" fmla="*/ 960120 w 2199640"/>
              <a:gd name="connsiteY2" fmla="*/ 2890520 h 2956560"/>
              <a:gd name="connsiteX3" fmla="*/ 0 w 2199640"/>
              <a:gd name="connsiteY3" fmla="*/ 2956560 h 2956560"/>
              <a:gd name="connsiteX4" fmla="*/ 0 w 2199640"/>
              <a:gd name="connsiteY4" fmla="*/ 2194560 h 2956560"/>
              <a:gd name="connsiteX0" fmla="*/ 0 w 2199640"/>
              <a:gd name="connsiteY0" fmla="*/ 2194560 h 2905760"/>
              <a:gd name="connsiteX1" fmla="*/ 2199640 w 2199640"/>
              <a:gd name="connsiteY1" fmla="*/ 0 h 2905760"/>
              <a:gd name="connsiteX2" fmla="*/ 960120 w 2199640"/>
              <a:gd name="connsiteY2" fmla="*/ 2890520 h 2905760"/>
              <a:gd name="connsiteX3" fmla="*/ 538480 w 2199640"/>
              <a:gd name="connsiteY3" fmla="*/ 2905760 h 2905760"/>
              <a:gd name="connsiteX4" fmla="*/ 0 w 2199640"/>
              <a:gd name="connsiteY4" fmla="*/ 2194560 h 2905760"/>
              <a:gd name="connsiteX0" fmla="*/ 0 w 2199640"/>
              <a:gd name="connsiteY0" fmla="*/ 2194560 h 2905760"/>
              <a:gd name="connsiteX1" fmla="*/ 2199640 w 2199640"/>
              <a:gd name="connsiteY1" fmla="*/ 0 h 2905760"/>
              <a:gd name="connsiteX2" fmla="*/ 960120 w 2199640"/>
              <a:gd name="connsiteY2" fmla="*/ 2890520 h 2905760"/>
              <a:gd name="connsiteX3" fmla="*/ 538480 w 2199640"/>
              <a:gd name="connsiteY3" fmla="*/ 2905760 h 2905760"/>
              <a:gd name="connsiteX4" fmla="*/ 0 w 2199640"/>
              <a:gd name="connsiteY4" fmla="*/ 2194560 h 2905760"/>
              <a:gd name="connsiteX0" fmla="*/ 0 w 2199640"/>
              <a:gd name="connsiteY0" fmla="*/ 2194560 h 2905760"/>
              <a:gd name="connsiteX1" fmla="*/ 2199640 w 2199640"/>
              <a:gd name="connsiteY1" fmla="*/ 0 h 2905760"/>
              <a:gd name="connsiteX2" fmla="*/ 960120 w 2199640"/>
              <a:gd name="connsiteY2" fmla="*/ 2890520 h 2905760"/>
              <a:gd name="connsiteX3" fmla="*/ 538480 w 2199640"/>
              <a:gd name="connsiteY3" fmla="*/ 2905760 h 2905760"/>
              <a:gd name="connsiteX4" fmla="*/ 0 w 2199640"/>
              <a:gd name="connsiteY4" fmla="*/ 2194560 h 2905760"/>
              <a:gd name="connsiteX0" fmla="*/ 0 w 2199640"/>
              <a:gd name="connsiteY0" fmla="*/ 2194560 h 2939280"/>
              <a:gd name="connsiteX1" fmla="*/ 2199640 w 2199640"/>
              <a:gd name="connsiteY1" fmla="*/ 0 h 2939280"/>
              <a:gd name="connsiteX2" fmla="*/ 960120 w 2199640"/>
              <a:gd name="connsiteY2" fmla="*/ 2890520 h 2939280"/>
              <a:gd name="connsiteX3" fmla="*/ 538480 w 2199640"/>
              <a:gd name="connsiteY3" fmla="*/ 2905760 h 2939280"/>
              <a:gd name="connsiteX4" fmla="*/ 0 w 2199640"/>
              <a:gd name="connsiteY4" fmla="*/ 2194560 h 2939280"/>
              <a:gd name="connsiteX0" fmla="*/ 0 w 2199640"/>
              <a:gd name="connsiteY0" fmla="*/ 2194560 h 2939280"/>
              <a:gd name="connsiteX1" fmla="*/ 2199640 w 2199640"/>
              <a:gd name="connsiteY1" fmla="*/ 0 h 2939280"/>
              <a:gd name="connsiteX2" fmla="*/ 960120 w 2199640"/>
              <a:gd name="connsiteY2" fmla="*/ 2890520 h 2939280"/>
              <a:gd name="connsiteX3" fmla="*/ 538480 w 2199640"/>
              <a:gd name="connsiteY3" fmla="*/ 2905760 h 2939280"/>
              <a:gd name="connsiteX4" fmla="*/ 0 w 2199640"/>
              <a:gd name="connsiteY4" fmla="*/ 2194560 h 2939280"/>
              <a:gd name="connsiteX0" fmla="*/ 0 w 2199640"/>
              <a:gd name="connsiteY0" fmla="*/ 2194560 h 2939280"/>
              <a:gd name="connsiteX1" fmla="*/ 2199640 w 2199640"/>
              <a:gd name="connsiteY1" fmla="*/ 0 h 2939280"/>
              <a:gd name="connsiteX2" fmla="*/ 960120 w 2199640"/>
              <a:gd name="connsiteY2" fmla="*/ 2890520 h 2939280"/>
              <a:gd name="connsiteX3" fmla="*/ 538480 w 2199640"/>
              <a:gd name="connsiteY3" fmla="*/ 2905760 h 2939280"/>
              <a:gd name="connsiteX4" fmla="*/ 0 w 2199640"/>
              <a:gd name="connsiteY4" fmla="*/ 2194560 h 2939280"/>
              <a:gd name="connsiteX0" fmla="*/ 0 w 2199640"/>
              <a:gd name="connsiteY0" fmla="*/ 2194560 h 2939280"/>
              <a:gd name="connsiteX1" fmla="*/ 2199640 w 2199640"/>
              <a:gd name="connsiteY1" fmla="*/ 0 h 2939280"/>
              <a:gd name="connsiteX2" fmla="*/ 960120 w 2199640"/>
              <a:gd name="connsiteY2" fmla="*/ 2890520 h 2939280"/>
              <a:gd name="connsiteX3" fmla="*/ 538480 w 2199640"/>
              <a:gd name="connsiteY3" fmla="*/ 2905760 h 2939280"/>
              <a:gd name="connsiteX4" fmla="*/ 0 w 2199640"/>
              <a:gd name="connsiteY4" fmla="*/ 2194560 h 293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99640" h="2939280">
                <a:moveTo>
                  <a:pt x="0" y="2194560"/>
                </a:moveTo>
                <a:lnTo>
                  <a:pt x="2199640" y="0"/>
                </a:lnTo>
                <a:cubicBezTo>
                  <a:pt x="1882987" y="999067"/>
                  <a:pt x="1733973" y="2120053"/>
                  <a:pt x="960120" y="2890520"/>
                </a:cubicBezTo>
                <a:cubicBezTo>
                  <a:pt x="819573" y="2895600"/>
                  <a:pt x="811107" y="2987040"/>
                  <a:pt x="538480" y="2905760"/>
                </a:cubicBezTo>
                <a:cubicBezTo>
                  <a:pt x="272627" y="2719493"/>
                  <a:pt x="138853" y="2502747"/>
                  <a:pt x="0" y="219456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E48955EC-3811-40D8-BFBC-A48749591608}"/>
              </a:ext>
            </a:extLst>
          </p:cNvPr>
          <p:cNvCxnSpPr/>
          <p:nvPr/>
        </p:nvCxnSpPr>
        <p:spPr>
          <a:xfrm>
            <a:off x="2619749" y="3721100"/>
            <a:ext cx="0" cy="1996189"/>
          </a:xfrm>
          <a:prstGeom prst="line">
            <a:avLst/>
          </a:prstGeom>
          <a:ln w="28575">
            <a:solidFill>
              <a:srgbClr val="3C5A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id="{1709ECF3-7E9D-4D9C-9E6A-27CE3638447F}"/>
              </a:ext>
            </a:extLst>
          </p:cNvPr>
          <p:cNvCxnSpPr>
            <a:cxnSpLocks/>
          </p:cNvCxnSpPr>
          <p:nvPr/>
        </p:nvCxnSpPr>
        <p:spPr>
          <a:xfrm>
            <a:off x="4632431" y="1724911"/>
            <a:ext cx="0" cy="3992378"/>
          </a:xfrm>
          <a:prstGeom prst="line">
            <a:avLst/>
          </a:prstGeom>
          <a:ln w="28575">
            <a:solidFill>
              <a:srgbClr val="3C5A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9D98B84D-C85D-4C2B-B264-9C8850F22FD6}"/>
              </a:ext>
            </a:extLst>
          </p:cNvPr>
          <p:cNvSpPr/>
          <p:nvPr/>
        </p:nvSpPr>
        <p:spPr>
          <a:xfrm>
            <a:off x="2626099" y="1703312"/>
            <a:ext cx="2006332" cy="4013976"/>
          </a:xfrm>
          <a:custGeom>
            <a:avLst/>
            <a:gdLst>
              <a:gd name="connsiteX0" fmla="*/ 0 w 1999982"/>
              <a:gd name="connsiteY0" fmla="*/ 0 h 4013976"/>
              <a:gd name="connsiteX1" fmla="*/ 1999982 w 1999982"/>
              <a:gd name="connsiteY1" fmla="*/ 0 h 4013976"/>
              <a:gd name="connsiteX2" fmla="*/ 1999982 w 1999982"/>
              <a:gd name="connsiteY2" fmla="*/ 4013976 h 4013976"/>
              <a:gd name="connsiteX3" fmla="*/ 0 w 1999982"/>
              <a:gd name="connsiteY3" fmla="*/ 4013976 h 4013976"/>
              <a:gd name="connsiteX4" fmla="*/ 0 w 1999982"/>
              <a:gd name="connsiteY4" fmla="*/ 0 h 4013976"/>
              <a:gd name="connsiteX0" fmla="*/ 0 w 2006332"/>
              <a:gd name="connsiteY0" fmla="*/ 2012950 h 4013976"/>
              <a:gd name="connsiteX1" fmla="*/ 2006332 w 2006332"/>
              <a:gd name="connsiteY1" fmla="*/ 0 h 4013976"/>
              <a:gd name="connsiteX2" fmla="*/ 2006332 w 2006332"/>
              <a:gd name="connsiteY2" fmla="*/ 4013976 h 4013976"/>
              <a:gd name="connsiteX3" fmla="*/ 6350 w 2006332"/>
              <a:gd name="connsiteY3" fmla="*/ 4013976 h 4013976"/>
              <a:gd name="connsiteX4" fmla="*/ 0 w 2006332"/>
              <a:gd name="connsiteY4" fmla="*/ 2012950 h 4013976"/>
              <a:gd name="connsiteX0" fmla="*/ 0 w 2006332"/>
              <a:gd name="connsiteY0" fmla="*/ 1987550 h 4013976"/>
              <a:gd name="connsiteX1" fmla="*/ 2006332 w 2006332"/>
              <a:gd name="connsiteY1" fmla="*/ 0 h 4013976"/>
              <a:gd name="connsiteX2" fmla="*/ 2006332 w 2006332"/>
              <a:gd name="connsiteY2" fmla="*/ 4013976 h 4013976"/>
              <a:gd name="connsiteX3" fmla="*/ 6350 w 2006332"/>
              <a:gd name="connsiteY3" fmla="*/ 4013976 h 4013976"/>
              <a:gd name="connsiteX4" fmla="*/ 0 w 2006332"/>
              <a:gd name="connsiteY4" fmla="*/ 1987550 h 4013976"/>
              <a:gd name="connsiteX0" fmla="*/ 0 w 2006332"/>
              <a:gd name="connsiteY0" fmla="*/ 2006600 h 4013976"/>
              <a:gd name="connsiteX1" fmla="*/ 2006332 w 2006332"/>
              <a:gd name="connsiteY1" fmla="*/ 0 h 4013976"/>
              <a:gd name="connsiteX2" fmla="*/ 2006332 w 2006332"/>
              <a:gd name="connsiteY2" fmla="*/ 4013976 h 4013976"/>
              <a:gd name="connsiteX3" fmla="*/ 6350 w 2006332"/>
              <a:gd name="connsiteY3" fmla="*/ 4013976 h 4013976"/>
              <a:gd name="connsiteX4" fmla="*/ 0 w 2006332"/>
              <a:gd name="connsiteY4" fmla="*/ 2006600 h 40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6332" h="4013976">
                <a:moveTo>
                  <a:pt x="0" y="2006600"/>
                </a:moveTo>
                <a:lnTo>
                  <a:pt x="2006332" y="0"/>
                </a:lnTo>
                <a:lnTo>
                  <a:pt x="2006332" y="4013976"/>
                </a:lnTo>
                <a:lnTo>
                  <a:pt x="6350" y="4013976"/>
                </a:lnTo>
                <a:cubicBezTo>
                  <a:pt x="4233" y="3346967"/>
                  <a:pt x="2117" y="2673609"/>
                  <a:pt x="0" y="200660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 10">
            <a:extLst>
              <a:ext uri="{FF2B5EF4-FFF2-40B4-BE49-F238E27FC236}">
                <a16:creationId xmlns:a16="http://schemas.microsoft.com/office/drawing/2014/main" id="{B4E6D160-625F-4289-BC6C-93D0E4A5D1D3}"/>
              </a:ext>
            </a:extLst>
          </p:cNvPr>
          <p:cNvSpPr/>
          <p:nvPr/>
        </p:nvSpPr>
        <p:spPr>
          <a:xfrm>
            <a:off x="2626099" y="1703312"/>
            <a:ext cx="2006332" cy="4013976"/>
          </a:xfrm>
          <a:custGeom>
            <a:avLst/>
            <a:gdLst>
              <a:gd name="connsiteX0" fmla="*/ 0 w 1999982"/>
              <a:gd name="connsiteY0" fmla="*/ 0 h 4013976"/>
              <a:gd name="connsiteX1" fmla="*/ 1999982 w 1999982"/>
              <a:gd name="connsiteY1" fmla="*/ 0 h 4013976"/>
              <a:gd name="connsiteX2" fmla="*/ 1999982 w 1999982"/>
              <a:gd name="connsiteY2" fmla="*/ 4013976 h 4013976"/>
              <a:gd name="connsiteX3" fmla="*/ 0 w 1999982"/>
              <a:gd name="connsiteY3" fmla="*/ 4013976 h 4013976"/>
              <a:gd name="connsiteX4" fmla="*/ 0 w 1999982"/>
              <a:gd name="connsiteY4" fmla="*/ 0 h 4013976"/>
              <a:gd name="connsiteX0" fmla="*/ 0 w 2006332"/>
              <a:gd name="connsiteY0" fmla="*/ 2012950 h 4013976"/>
              <a:gd name="connsiteX1" fmla="*/ 2006332 w 2006332"/>
              <a:gd name="connsiteY1" fmla="*/ 0 h 4013976"/>
              <a:gd name="connsiteX2" fmla="*/ 2006332 w 2006332"/>
              <a:gd name="connsiteY2" fmla="*/ 4013976 h 4013976"/>
              <a:gd name="connsiteX3" fmla="*/ 6350 w 2006332"/>
              <a:gd name="connsiteY3" fmla="*/ 4013976 h 4013976"/>
              <a:gd name="connsiteX4" fmla="*/ 0 w 2006332"/>
              <a:gd name="connsiteY4" fmla="*/ 2012950 h 4013976"/>
              <a:gd name="connsiteX0" fmla="*/ 0 w 2006332"/>
              <a:gd name="connsiteY0" fmla="*/ 1987550 h 4013976"/>
              <a:gd name="connsiteX1" fmla="*/ 2006332 w 2006332"/>
              <a:gd name="connsiteY1" fmla="*/ 0 h 4013976"/>
              <a:gd name="connsiteX2" fmla="*/ 2006332 w 2006332"/>
              <a:gd name="connsiteY2" fmla="*/ 4013976 h 4013976"/>
              <a:gd name="connsiteX3" fmla="*/ 6350 w 2006332"/>
              <a:gd name="connsiteY3" fmla="*/ 4013976 h 4013976"/>
              <a:gd name="connsiteX4" fmla="*/ 0 w 2006332"/>
              <a:gd name="connsiteY4" fmla="*/ 1987550 h 4013976"/>
              <a:gd name="connsiteX0" fmla="*/ 0 w 2006332"/>
              <a:gd name="connsiteY0" fmla="*/ 2006600 h 4013976"/>
              <a:gd name="connsiteX1" fmla="*/ 2006332 w 2006332"/>
              <a:gd name="connsiteY1" fmla="*/ 0 h 4013976"/>
              <a:gd name="connsiteX2" fmla="*/ 2006332 w 2006332"/>
              <a:gd name="connsiteY2" fmla="*/ 4013976 h 4013976"/>
              <a:gd name="connsiteX3" fmla="*/ 6350 w 2006332"/>
              <a:gd name="connsiteY3" fmla="*/ 4013976 h 4013976"/>
              <a:gd name="connsiteX4" fmla="*/ 0 w 2006332"/>
              <a:gd name="connsiteY4" fmla="*/ 2006600 h 4013976"/>
              <a:gd name="connsiteX0" fmla="*/ 0 w 2006332"/>
              <a:gd name="connsiteY0" fmla="*/ 2006600 h 4013976"/>
              <a:gd name="connsiteX1" fmla="*/ 942601 w 2006332"/>
              <a:gd name="connsiteY1" fmla="*/ 2570238 h 4013976"/>
              <a:gd name="connsiteX2" fmla="*/ 2006332 w 2006332"/>
              <a:gd name="connsiteY2" fmla="*/ 0 h 4013976"/>
              <a:gd name="connsiteX3" fmla="*/ 2006332 w 2006332"/>
              <a:gd name="connsiteY3" fmla="*/ 4013976 h 4013976"/>
              <a:gd name="connsiteX4" fmla="*/ 6350 w 2006332"/>
              <a:gd name="connsiteY4" fmla="*/ 4013976 h 4013976"/>
              <a:gd name="connsiteX5" fmla="*/ 0 w 2006332"/>
              <a:gd name="connsiteY5" fmla="*/ 2006600 h 4013976"/>
              <a:gd name="connsiteX0" fmla="*/ 0 w 2006332"/>
              <a:gd name="connsiteY0" fmla="*/ 2006600 h 4013976"/>
              <a:gd name="connsiteX1" fmla="*/ 942601 w 2006332"/>
              <a:gd name="connsiteY1" fmla="*/ 2570238 h 4013976"/>
              <a:gd name="connsiteX2" fmla="*/ 2006332 w 2006332"/>
              <a:gd name="connsiteY2" fmla="*/ 0 h 4013976"/>
              <a:gd name="connsiteX3" fmla="*/ 2006332 w 2006332"/>
              <a:gd name="connsiteY3" fmla="*/ 4013976 h 4013976"/>
              <a:gd name="connsiteX4" fmla="*/ 6350 w 2006332"/>
              <a:gd name="connsiteY4" fmla="*/ 4013976 h 4013976"/>
              <a:gd name="connsiteX5" fmla="*/ 0 w 2006332"/>
              <a:gd name="connsiteY5" fmla="*/ 2006600 h 4013976"/>
              <a:gd name="connsiteX0" fmla="*/ 0 w 2006332"/>
              <a:gd name="connsiteY0" fmla="*/ 2006600 h 4013976"/>
              <a:gd name="connsiteX1" fmla="*/ 942601 w 2006332"/>
              <a:gd name="connsiteY1" fmla="*/ 2570238 h 4013976"/>
              <a:gd name="connsiteX2" fmla="*/ 2006332 w 2006332"/>
              <a:gd name="connsiteY2" fmla="*/ 0 h 4013976"/>
              <a:gd name="connsiteX3" fmla="*/ 2006332 w 2006332"/>
              <a:gd name="connsiteY3" fmla="*/ 4013976 h 4013976"/>
              <a:gd name="connsiteX4" fmla="*/ 6350 w 2006332"/>
              <a:gd name="connsiteY4" fmla="*/ 4013976 h 4013976"/>
              <a:gd name="connsiteX5" fmla="*/ 0 w 2006332"/>
              <a:gd name="connsiteY5" fmla="*/ 2006600 h 4013976"/>
              <a:gd name="connsiteX0" fmla="*/ 0 w 2006332"/>
              <a:gd name="connsiteY0" fmla="*/ 2006600 h 4013976"/>
              <a:gd name="connsiteX1" fmla="*/ 942601 w 2006332"/>
              <a:gd name="connsiteY1" fmla="*/ 2570238 h 4013976"/>
              <a:gd name="connsiteX2" fmla="*/ 2006332 w 2006332"/>
              <a:gd name="connsiteY2" fmla="*/ 0 h 4013976"/>
              <a:gd name="connsiteX3" fmla="*/ 2006332 w 2006332"/>
              <a:gd name="connsiteY3" fmla="*/ 4013976 h 4013976"/>
              <a:gd name="connsiteX4" fmla="*/ 6350 w 2006332"/>
              <a:gd name="connsiteY4" fmla="*/ 4013976 h 4013976"/>
              <a:gd name="connsiteX5" fmla="*/ 0 w 2006332"/>
              <a:gd name="connsiteY5" fmla="*/ 2006600 h 4013976"/>
              <a:gd name="connsiteX0" fmla="*/ 0 w 2006332"/>
              <a:gd name="connsiteY0" fmla="*/ 2006600 h 4013976"/>
              <a:gd name="connsiteX1" fmla="*/ 942601 w 2006332"/>
              <a:gd name="connsiteY1" fmla="*/ 2570238 h 4013976"/>
              <a:gd name="connsiteX2" fmla="*/ 2006332 w 2006332"/>
              <a:gd name="connsiteY2" fmla="*/ 0 h 4013976"/>
              <a:gd name="connsiteX3" fmla="*/ 2006332 w 2006332"/>
              <a:gd name="connsiteY3" fmla="*/ 4013976 h 4013976"/>
              <a:gd name="connsiteX4" fmla="*/ 6350 w 2006332"/>
              <a:gd name="connsiteY4" fmla="*/ 4013976 h 4013976"/>
              <a:gd name="connsiteX5" fmla="*/ 0 w 2006332"/>
              <a:gd name="connsiteY5" fmla="*/ 2006600 h 4013976"/>
              <a:gd name="connsiteX0" fmla="*/ 0 w 2006332"/>
              <a:gd name="connsiteY0" fmla="*/ 2006600 h 4013976"/>
              <a:gd name="connsiteX1" fmla="*/ 942601 w 2006332"/>
              <a:gd name="connsiteY1" fmla="*/ 2570238 h 4013976"/>
              <a:gd name="connsiteX2" fmla="*/ 2006332 w 2006332"/>
              <a:gd name="connsiteY2" fmla="*/ 0 h 4013976"/>
              <a:gd name="connsiteX3" fmla="*/ 2006332 w 2006332"/>
              <a:gd name="connsiteY3" fmla="*/ 4013976 h 4013976"/>
              <a:gd name="connsiteX4" fmla="*/ 6350 w 2006332"/>
              <a:gd name="connsiteY4" fmla="*/ 4013976 h 4013976"/>
              <a:gd name="connsiteX5" fmla="*/ 0 w 2006332"/>
              <a:gd name="connsiteY5" fmla="*/ 2006600 h 4013976"/>
              <a:gd name="connsiteX0" fmla="*/ 0 w 2006332"/>
              <a:gd name="connsiteY0" fmla="*/ 2006600 h 4013976"/>
              <a:gd name="connsiteX1" fmla="*/ 942601 w 2006332"/>
              <a:gd name="connsiteY1" fmla="*/ 2570238 h 4013976"/>
              <a:gd name="connsiteX2" fmla="*/ 2006332 w 2006332"/>
              <a:gd name="connsiteY2" fmla="*/ 0 h 4013976"/>
              <a:gd name="connsiteX3" fmla="*/ 2006332 w 2006332"/>
              <a:gd name="connsiteY3" fmla="*/ 4013976 h 4013976"/>
              <a:gd name="connsiteX4" fmla="*/ 6350 w 2006332"/>
              <a:gd name="connsiteY4" fmla="*/ 4013976 h 4013976"/>
              <a:gd name="connsiteX5" fmla="*/ 0 w 2006332"/>
              <a:gd name="connsiteY5" fmla="*/ 2006600 h 401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6332" h="4013976">
                <a:moveTo>
                  <a:pt x="0" y="2006600"/>
                </a:moveTo>
                <a:cubicBezTo>
                  <a:pt x="150794" y="2343916"/>
                  <a:pt x="512407" y="2883162"/>
                  <a:pt x="942601" y="2570238"/>
                </a:cubicBezTo>
                <a:cubicBezTo>
                  <a:pt x="1485138" y="2013212"/>
                  <a:pt x="1733035" y="963426"/>
                  <a:pt x="2006332" y="0"/>
                </a:cubicBezTo>
                <a:lnTo>
                  <a:pt x="2006332" y="4013976"/>
                </a:lnTo>
                <a:lnTo>
                  <a:pt x="6350" y="4013976"/>
                </a:lnTo>
                <a:cubicBezTo>
                  <a:pt x="4233" y="3346967"/>
                  <a:pt x="2117" y="2673609"/>
                  <a:pt x="0" y="200660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 descr="Зображення, що містить летить, повітряний змій, чорний, чоловік&#10;&#10;Автоматично згенерований опис">
            <a:extLst>
              <a:ext uri="{FF2B5EF4-FFF2-40B4-BE49-F238E27FC236}">
                <a16:creationId xmlns:a16="http://schemas.microsoft.com/office/drawing/2014/main" id="{5461B9B4-6953-49EB-9C42-A74220F491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90"/>
            <a:ext cx="7361877" cy="62355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Виноска: лінія з границею та рискою 39">
                <a:extLst>
                  <a:ext uri="{FF2B5EF4-FFF2-40B4-BE49-F238E27FC236}">
                    <a16:creationId xmlns:a16="http://schemas.microsoft.com/office/drawing/2014/main" id="{6A976041-8DAA-4040-B503-CAA4ED568580}"/>
                  </a:ext>
                </a:extLst>
              </p:cNvPr>
              <p:cNvSpPr/>
              <p:nvPr/>
            </p:nvSpPr>
            <p:spPr>
              <a:xfrm flipH="1">
                <a:off x="155080" y="2142341"/>
                <a:ext cx="2222157" cy="558870"/>
              </a:xfrm>
              <a:prstGeom prst="accentBorderCallout1">
                <a:avLst>
                  <a:gd name="adj1" fmla="val 48666"/>
                  <a:gd name="adj2" fmla="val -3959"/>
                  <a:gd name="adj3" fmla="val 94388"/>
                  <a:gd name="adj4" fmla="val -56713"/>
                </a:avLst>
              </a:prstGeom>
              <a:solidFill>
                <a:srgbClr val="B1510F"/>
              </a:solidFill>
              <a:ln>
                <a:solidFill>
                  <a:srgbClr val="B151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</m:oMath>
                  </m:oMathPara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Виноска: лінія з границею та рискою 39">
                <a:extLst>
                  <a:ext uri="{FF2B5EF4-FFF2-40B4-BE49-F238E27FC236}">
                    <a16:creationId xmlns:a16="http://schemas.microsoft.com/office/drawing/2014/main" id="{6A976041-8DAA-4040-B503-CAA4ED568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55080" y="2142341"/>
                <a:ext cx="2222157" cy="558870"/>
              </a:xfrm>
              <a:prstGeom prst="accentBorderCallout1">
                <a:avLst>
                  <a:gd name="adj1" fmla="val 48666"/>
                  <a:gd name="adj2" fmla="val -3959"/>
                  <a:gd name="adj3" fmla="val 94388"/>
                  <a:gd name="adj4" fmla="val -56713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B1510F"/>
                </a:solidFill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454F1A2A-B247-4273-90F3-0E3333ED9D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90"/>
            <a:ext cx="7361877" cy="623551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00924" y="752775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B5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uk-UA" sz="4000" b="1" kern="1200" dirty="0">
              <a:solidFill>
                <a:srgbClr val="2B56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" y="696934"/>
            <a:ext cx="959338" cy="88112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9105880-6F64-4217-B9F9-2AF69AE26DE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p:sp>
        <p:nvSpPr>
          <p:cNvPr id="16" name="Прямоугольник 7">
            <a:extLst>
              <a:ext uri="{FF2B5EF4-FFF2-40B4-BE49-F238E27FC236}">
                <a16:creationId xmlns:a16="http://schemas.microsoft.com/office/drawing/2014/main" id="{57B55D2E-01A6-4434-9D92-5F7E5E04D922}"/>
              </a:ext>
            </a:extLst>
          </p:cNvPr>
          <p:cNvSpPr/>
          <p:nvPr/>
        </p:nvSpPr>
        <p:spPr>
          <a:xfrm>
            <a:off x="6007510" y="5717289"/>
            <a:ext cx="5206621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знайти точки перетину двох графіків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154F5476-C04E-4398-85DD-AF629446CCCE}"/>
              </a:ext>
            </a:extLst>
          </p:cNvPr>
          <p:cNvSpPr/>
          <p:nvPr/>
        </p:nvSpPr>
        <p:spPr>
          <a:xfrm>
            <a:off x="2462274" y="5634176"/>
            <a:ext cx="340350" cy="34035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A6DECDD7-89E6-4F2F-88F9-EB1842A9F14C}"/>
              </a:ext>
            </a:extLst>
          </p:cNvPr>
          <p:cNvSpPr/>
          <p:nvPr/>
        </p:nvSpPr>
        <p:spPr>
          <a:xfrm>
            <a:off x="4456788" y="5634176"/>
            <a:ext cx="340350" cy="34035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" name="Прямоугольник 7">
            <a:extLst>
              <a:ext uri="{FF2B5EF4-FFF2-40B4-BE49-F238E27FC236}">
                <a16:creationId xmlns:a16="http://schemas.microsoft.com/office/drawing/2014/main" id="{2BA5FF51-292F-433F-A711-B6566F967284}"/>
              </a:ext>
            </a:extLst>
          </p:cNvPr>
          <p:cNvSpPr/>
          <p:nvPr/>
        </p:nvSpPr>
        <p:spPr>
          <a:xfrm>
            <a:off x="6007510" y="5717288"/>
            <a:ext cx="5206621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можемо знайти площу зафарбованої фігури?</a:t>
            </a:r>
            <a:endParaRPr lang="ru-RU" sz="2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кутник 25">
                <a:extLst>
                  <a:ext uri="{FF2B5EF4-FFF2-40B4-BE49-F238E27FC236}">
                    <a16:creationId xmlns:a16="http://schemas.microsoft.com/office/drawing/2014/main" id="{D66706E4-164F-48EB-852A-5B7BE053BEF7}"/>
                  </a:ext>
                </a:extLst>
              </p:cNvPr>
              <p:cNvSpPr/>
              <p:nvPr/>
            </p:nvSpPr>
            <p:spPr>
              <a:xfrm>
                <a:off x="0" y="5839044"/>
                <a:ext cx="707697" cy="956817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uk-UA" sz="2400" b="1" dirty="0"/>
              </a:p>
            </p:txBody>
          </p:sp>
        </mc:Choice>
        <mc:Fallback xmlns="">
          <p:sp>
            <p:nvSpPr>
              <p:cNvPr id="26" name="Прямокутник 25">
                <a:extLst>
                  <a:ext uri="{FF2B5EF4-FFF2-40B4-BE49-F238E27FC236}">
                    <a16:creationId xmlns:a16="http://schemas.microsoft.com/office/drawing/2014/main" id="{D66706E4-164F-48EB-852A-5B7BE053BE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839044"/>
                <a:ext cx="707697" cy="956817"/>
              </a:xfrm>
              <a:prstGeom prst="rect">
                <a:avLst/>
              </a:prstGeom>
              <a:blipFill>
                <a:blip r:embed="rId12"/>
                <a:stretch>
                  <a:fillRect l="-17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кутник 26">
                <a:extLst>
                  <a:ext uri="{FF2B5EF4-FFF2-40B4-BE49-F238E27FC236}">
                    <a16:creationId xmlns:a16="http://schemas.microsoft.com/office/drawing/2014/main" id="{4A355427-6D9B-40C0-B12E-7AFD180817A9}"/>
                  </a:ext>
                </a:extLst>
              </p:cNvPr>
              <p:cNvSpPr/>
              <p:nvPr/>
            </p:nvSpPr>
            <p:spPr>
              <a:xfrm>
                <a:off x="577378" y="5839044"/>
                <a:ext cx="847594" cy="956817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uk-UA" sz="2400" b="1" dirty="0"/>
              </a:p>
            </p:txBody>
          </p:sp>
        </mc:Choice>
        <mc:Fallback xmlns="">
          <p:sp>
            <p:nvSpPr>
              <p:cNvPr id="27" name="Прямокутник 26">
                <a:extLst>
                  <a:ext uri="{FF2B5EF4-FFF2-40B4-BE49-F238E27FC236}">
                    <a16:creationId xmlns:a16="http://schemas.microsoft.com/office/drawing/2014/main" id="{4A355427-6D9B-40C0-B12E-7AFD180817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378" y="5839044"/>
                <a:ext cx="847594" cy="956817"/>
              </a:xfrm>
              <a:prstGeom prst="rect">
                <a:avLst/>
              </a:prstGeom>
              <a:blipFill>
                <a:blip r:embed="rId13"/>
                <a:stretch>
                  <a:fillRect l="-2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кутник 27">
                <a:extLst>
                  <a:ext uri="{FF2B5EF4-FFF2-40B4-BE49-F238E27FC236}">
                    <a16:creationId xmlns:a16="http://schemas.microsoft.com/office/drawing/2014/main" id="{832917AF-8924-4B4A-9FE1-E0F7586B5561}"/>
                  </a:ext>
                </a:extLst>
              </p:cNvPr>
              <p:cNvSpPr/>
              <p:nvPr/>
            </p:nvSpPr>
            <p:spPr>
              <a:xfrm>
                <a:off x="1321312" y="5839043"/>
                <a:ext cx="847594" cy="956817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uk-UA" sz="2400" b="1" dirty="0"/>
              </a:p>
            </p:txBody>
          </p:sp>
        </mc:Choice>
        <mc:Fallback xmlns="">
          <p:sp>
            <p:nvSpPr>
              <p:cNvPr id="28" name="Прямокутник 27">
                <a:extLst>
                  <a:ext uri="{FF2B5EF4-FFF2-40B4-BE49-F238E27FC236}">
                    <a16:creationId xmlns:a16="http://schemas.microsoft.com/office/drawing/2014/main" id="{832917AF-8924-4B4A-9FE1-E0F7586B55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312" y="5839043"/>
                <a:ext cx="847594" cy="956817"/>
              </a:xfrm>
              <a:prstGeom prst="rect">
                <a:avLst/>
              </a:prstGeom>
              <a:blipFill>
                <a:blip r:embed="rId14"/>
                <a:stretch>
                  <a:fillRect l="-21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81D7615-A942-492C-9679-6FEEB24B9BA3}"/>
                  </a:ext>
                </a:extLst>
              </p:cNvPr>
              <p:cNvSpPr txBox="1"/>
              <p:nvPr/>
            </p:nvSpPr>
            <p:spPr>
              <a:xfrm>
                <a:off x="3126288" y="3893181"/>
                <a:ext cx="105271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uk-UA" sz="2000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81D7615-A942-492C-9679-6FEEB24B9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288" y="3893181"/>
                <a:ext cx="1052718" cy="101566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7">
                <a:extLst>
                  <a:ext uri="{FF2B5EF4-FFF2-40B4-BE49-F238E27FC236}">
                    <a16:creationId xmlns:a16="http://schemas.microsoft.com/office/drawing/2014/main" id="{5A367E74-CBFA-4F8B-ACAD-7AB180807312}"/>
                  </a:ext>
                </a:extLst>
              </p:cNvPr>
              <p:cNvSpPr/>
              <p:nvPr/>
            </p:nvSpPr>
            <p:spPr>
              <a:xfrm>
                <a:off x="7522070" y="5901953"/>
                <a:ext cx="3692060" cy="461665"/>
              </a:xfrm>
              <a:prstGeom prst="rect">
                <a:avLst/>
              </a:prstGeom>
              <a:solidFill>
                <a:srgbClr val="726F54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 знайти площу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Прямоугольник 7">
                <a:extLst>
                  <a:ext uri="{FF2B5EF4-FFF2-40B4-BE49-F238E27FC236}">
                    <a16:creationId xmlns:a16="http://schemas.microsoft.com/office/drawing/2014/main" id="{5A367E74-CBFA-4F8B-ACAD-7AB1808073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070" y="5901953"/>
                <a:ext cx="3692060" cy="461665"/>
              </a:xfrm>
              <a:prstGeom prst="rect">
                <a:avLst/>
              </a:prstGeom>
              <a:blipFill>
                <a:blip r:embed="rId16"/>
                <a:stretch>
                  <a:fillRect t="-11842" b="-27632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кутник 31">
                <a:extLst>
                  <a:ext uri="{FF2B5EF4-FFF2-40B4-BE49-F238E27FC236}">
                    <a16:creationId xmlns:a16="http://schemas.microsoft.com/office/drawing/2014/main" id="{F89EB89D-501B-4673-AD1A-504EE1E0F668}"/>
                  </a:ext>
                </a:extLst>
              </p:cNvPr>
              <p:cNvSpPr/>
              <p:nvPr/>
            </p:nvSpPr>
            <p:spPr>
              <a:xfrm>
                <a:off x="7610739" y="3219609"/>
                <a:ext cx="3266722" cy="1463602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uk-UA" sz="2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uk-UA" sz="2400" b="1" dirty="0"/>
              </a:p>
            </p:txBody>
          </p:sp>
        </mc:Choice>
        <mc:Fallback xmlns="">
          <p:sp>
            <p:nvSpPr>
              <p:cNvPr id="32" name="Прямокутник 31">
                <a:extLst>
                  <a:ext uri="{FF2B5EF4-FFF2-40B4-BE49-F238E27FC236}">
                    <a16:creationId xmlns:a16="http://schemas.microsoft.com/office/drawing/2014/main" id="{F89EB89D-501B-4673-AD1A-504EE1E0F6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739" y="3219609"/>
                <a:ext cx="3266722" cy="146360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FABDC7E-45AD-4418-93FE-595BFF03515B}"/>
                  </a:ext>
                </a:extLst>
              </p:cNvPr>
              <p:cNvSpPr txBox="1"/>
              <p:nvPr/>
            </p:nvSpPr>
            <p:spPr>
              <a:xfrm>
                <a:off x="3094547" y="4515671"/>
                <a:ext cx="105271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6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uk-UA" sz="2000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FABDC7E-45AD-4418-93FE-595BFF035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547" y="4515671"/>
                <a:ext cx="1052718" cy="101566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7">
                <a:extLst>
                  <a:ext uri="{FF2B5EF4-FFF2-40B4-BE49-F238E27FC236}">
                    <a16:creationId xmlns:a16="http://schemas.microsoft.com/office/drawing/2014/main" id="{30CFC5D6-04E3-430D-8B0C-0320726C44AE}"/>
                  </a:ext>
                </a:extLst>
              </p:cNvPr>
              <p:cNvSpPr/>
              <p:nvPr/>
            </p:nvSpPr>
            <p:spPr>
              <a:xfrm>
                <a:off x="7507745" y="5855788"/>
                <a:ext cx="3692060" cy="461665"/>
              </a:xfrm>
              <a:prstGeom prst="rect">
                <a:avLst/>
              </a:prstGeom>
              <a:solidFill>
                <a:srgbClr val="726F54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 знайти площу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Прямоугольник 7">
                <a:extLst>
                  <a:ext uri="{FF2B5EF4-FFF2-40B4-BE49-F238E27FC236}">
                    <a16:creationId xmlns:a16="http://schemas.microsoft.com/office/drawing/2014/main" id="{30CFC5D6-04E3-430D-8B0C-0320726C4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745" y="5855788"/>
                <a:ext cx="3692060" cy="461665"/>
              </a:xfrm>
              <a:prstGeom prst="rect">
                <a:avLst/>
              </a:prstGeom>
              <a:blipFill>
                <a:blip r:embed="rId19"/>
                <a:stretch>
                  <a:fillRect t="-12000" b="-29333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Прямокутник 43">
                <a:extLst>
                  <a:ext uri="{FF2B5EF4-FFF2-40B4-BE49-F238E27FC236}">
                    <a16:creationId xmlns:a16="http://schemas.microsoft.com/office/drawing/2014/main" id="{F1A3C6BD-8977-4ABD-B41A-459A2EE4FF90}"/>
                  </a:ext>
                </a:extLst>
              </p:cNvPr>
              <p:cNvSpPr/>
              <p:nvPr/>
            </p:nvSpPr>
            <p:spPr>
              <a:xfrm>
                <a:off x="7608667" y="4814273"/>
                <a:ext cx="3268794" cy="1463602"/>
              </a:xfrm>
              <a:prstGeom prst="rect">
                <a:avLst/>
              </a:prstGeom>
              <a:solidFill>
                <a:srgbClr val="54545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uk-UA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uk-UA" sz="2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d>
                            <m:dPr>
                              <m:ctrlPr>
                                <a:rPr lang="uk-UA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uk-UA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uk-UA" sz="2400" b="1" dirty="0"/>
              </a:p>
            </p:txBody>
          </p:sp>
        </mc:Choice>
        <mc:Fallback xmlns="">
          <p:sp>
            <p:nvSpPr>
              <p:cNvPr id="44" name="Прямокутник 43">
                <a:extLst>
                  <a:ext uri="{FF2B5EF4-FFF2-40B4-BE49-F238E27FC236}">
                    <a16:creationId xmlns:a16="http://schemas.microsoft.com/office/drawing/2014/main" id="{F1A3C6BD-8977-4ABD-B41A-459A2EE4FF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667" y="4814273"/>
                <a:ext cx="3268794" cy="146360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3394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5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12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12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50"/>
                            </p:stCondLst>
                            <p:childTnLst>
                              <p:par>
                                <p:cTn id="14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-3.75E-6 -0.18727 " pathEditMode="relative" rAng="0" ptsTypes="AA">
                                      <p:cBhvr>
                                        <p:cTn id="14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75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12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"/>
                            </p:stCondLst>
                            <p:childTnLst>
                              <p:par>
                                <p:cTn id="1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750"/>
                            </p:stCondLst>
                            <p:childTnLst>
                              <p:par>
                                <p:cTn id="1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250"/>
                            </p:stCondLst>
                            <p:childTnLst>
                              <p:par>
                                <p:cTn id="1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750"/>
                            </p:stCondLst>
                            <p:childTnLst>
                              <p:par>
                                <p:cTn id="2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2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12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7" grpId="1" animBg="1"/>
      <p:bldP spid="9" grpId="0" animBg="1"/>
      <p:bldP spid="9" grpId="1" animBg="1"/>
      <p:bldP spid="39" grpId="0" animBg="1"/>
      <p:bldP spid="38" grpId="0" animBg="1"/>
      <p:bldP spid="11" grpId="0" animBg="1"/>
      <p:bldP spid="11" grpId="1" animBg="1"/>
      <p:bldP spid="33" grpId="0" animBg="1"/>
      <p:bldP spid="40" grpId="0" animBg="1"/>
      <p:bldP spid="37" grpId="0"/>
      <p:bldP spid="16" grpId="0" animBg="1"/>
      <p:bldP spid="16" grpId="1" animBg="1"/>
      <p:bldP spid="22" grpId="0" animBg="1"/>
      <p:bldP spid="23" grpId="0" animBg="1"/>
      <p:bldP spid="24" grpId="0" animBg="1"/>
      <p:bldP spid="24" grpId="1" animBg="1"/>
      <p:bldP spid="26" grpId="0" animBg="1"/>
      <p:bldP spid="27" grpId="0" animBg="1"/>
      <p:bldP spid="28" grpId="0" animBg="1"/>
      <p:bldP spid="30" grpId="0"/>
      <p:bldP spid="30" grpId="1"/>
      <p:bldP spid="31" grpId="0" animBg="1"/>
      <p:bldP spid="31" grpId="1" animBg="1"/>
      <p:bldP spid="32" grpId="0" animBg="1"/>
      <p:bldP spid="41" grpId="0"/>
      <p:bldP spid="43" grpId="0" animBg="1"/>
      <p:bldP spid="43" grpId="1" animBg="1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Відповідаємо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08000" y="849438"/>
            <a:ext cx="11338560" cy="523220"/>
          </a:xfrm>
          <a:prstGeom prst="rect">
            <a:avLst/>
          </a:prstGeom>
          <a:solidFill>
            <a:srgbClr val="2B566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Сформулюйте означення криволінійної трапеції</a:t>
            </a:r>
          </a:p>
        </p:txBody>
      </p:sp>
      <p:sp>
        <p:nvSpPr>
          <p:cNvPr id="35" name="Прямоугольник 7"/>
          <p:cNvSpPr/>
          <p:nvPr/>
        </p:nvSpPr>
        <p:spPr>
          <a:xfrm>
            <a:off x="508000" y="1826660"/>
            <a:ext cx="11338560" cy="523220"/>
          </a:xfrm>
          <a:prstGeom prst="rect">
            <a:avLst/>
          </a:prstGeom>
          <a:solidFill>
            <a:srgbClr val="B1510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можна обчислити площу криволінійної трапеції?</a:t>
            </a:r>
          </a:p>
        </p:txBody>
      </p:sp>
      <p:sp>
        <p:nvSpPr>
          <p:cNvPr id="54" name="Прямоугольник 7"/>
          <p:cNvSpPr/>
          <p:nvPr/>
        </p:nvSpPr>
        <p:spPr>
          <a:xfrm>
            <a:off x="508000" y="3782583"/>
            <a:ext cx="11338560" cy="523220"/>
          </a:xfrm>
          <a:prstGeom prst="rect">
            <a:avLst/>
          </a:prstGeom>
          <a:solidFill>
            <a:srgbClr val="604426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обчислити визначений інтеграл?</a:t>
            </a:r>
          </a:p>
        </p:txBody>
      </p:sp>
      <p:sp>
        <p:nvSpPr>
          <p:cNvPr id="55" name="Прямоугольник 7"/>
          <p:cNvSpPr/>
          <p:nvPr/>
        </p:nvSpPr>
        <p:spPr>
          <a:xfrm>
            <a:off x="508000" y="4761284"/>
            <a:ext cx="11338560" cy="523220"/>
          </a:xfrm>
          <a:prstGeom prst="rect">
            <a:avLst/>
          </a:prstGeom>
          <a:solidFill>
            <a:srgbClr val="2867A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ви знаєте про формулу Ньютона-Лейбніца?</a:t>
            </a:r>
          </a:p>
        </p:txBody>
      </p:sp>
      <p:sp>
        <p:nvSpPr>
          <p:cNvPr id="57" name="Прямоугольник 7"/>
          <p:cNvSpPr/>
          <p:nvPr/>
        </p:nvSpPr>
        <p:spPr>
          <a:xfrm>
            <a:off x="508000" y="2803882"/>
            <a:ext cx="11338560" cy="523220"/>
          </a:xfrm>
          <a:prstGeom prst="rect">
            <a:avLst/>
          </a:prstGeom>
          <a:solidFill>
            <a:srgbClr val="455B6F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ми називаємо визначеним інтегралом?</a:t>
            </a:r>
          </a:p>
        </p:txBody>
      </p:sp>
      <p:sp>
        <p:nvSpPr>
          <p:cNvPr id="9" name="Прямоугольник 7">
            <a:extLst>
              <a:ext uri="{FF2B5EF4-FFF2-40B4-BE49-F238E27FC236}">
                <a16:creationId xmlns:a16="http://schemas.microsoft.com/office/drawing/2014/main" id="{26E99197-8E29-4B55-9516-BB8CEE1F3FFB}"/>
              </a:ext>
            </a:extLst>
          </p:cNvPr>
          <p:cNvSpPr/>
          <p:nvPr/>
        </p:nvSpPr>
        <p:spPr>
          <a:xfrm>
            <a:off x="508000" y="5739985"/>
            <a:ext cx="11338560" cy="954107"/>
          </a:xfrm>
          <a:prstGeom prst="rect">
            <a:avLst/>
          </a:prstGeom>
          <a:solidFill>
            <a:srgbClr val="54545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Яка формула виражає геометричний зміст визначеного інтеграла?</a:t>
            </a:r>
          </a:p>
        </p:txBody>
      </p:sp>
    </p:spTree>
    <p:extLst>
      <p:ext uri="{BB962C8B-B14F-4D97-AF65-F5344CB8AC3E}">
        <p14:creationId xmlns:p14="http://schemas.microsoft.com/office/powerpoint/2010/main" val="6516251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5" grpId="0" animBg="1"/>
      <p:bldP spid="54" grpId="0" animBg="1"/>
      <p:bldP spid="55" grpId="0" animBg="1"/>
      <p:bldP spid="5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13538" y="1160230"/>
            <a:ext cx="9378462" cy="1106900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00160" y="6423432"/>
            <a:ext cx="3167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err="1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Бажаю</a:t>
            </a:r>
            <a:r>
              <a:rPr lang="ru-RU" b="1" dirty="0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творчих</a:t>
            </a:r>
            <a:r>
              <a:rPr lang="ru-RU" b="1" dirty="0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успіхів</a:t>
            </a:r>
            <a:r>
              <a:rPr lang="ru-RU" b="1" dirty="0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!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647751" y="6427888"/>
            <a:ext cx="1298339" cy="353971"/>
          </a:xfrm>
        </p:spPr>
        <p:txBody>
          <a:bodyPr/>
          <a:lstStyle/>
          <a:p>
            <a:fld id="{5B993008-B989-9943-A67E-AA8CE5BAB33B}" type="datetime1">
              <a:rPr lang="ru-RU" sz="1800" smtClean="0"/>
              <a:t>17.06.2024</a:t>
            </a:fld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8100">
            <a:off x="133493" y="380484"/>
            <a:ext cx="1717058" cy="71313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08044" y="354454"/>
            <a:ext cx="555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3C5A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Домашнє завдання</a:t>
            </a:r>
            <a:endParaRPr lang="uk-UA" sz="3600" b="1" kern="1200" dirty="0">
              <a:solidFill>
                <a:srgbClr val="3C5A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9278">
            <a:off x="1460743" y="942148"/>
            <a:ext cx="965986" cy="117003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6767">
            <a:off x="207735" y="1465014"/>
            <a:ext cx="1045174" cy="10882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67500">
            <a:off x="1222602" y="2342002"/>
            <a:ext cx="1124127" cy="112412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7151">
            <a:off x="188769" y="2900948"/>
            <a:ext cx="1034492" cy="10344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845">
            <a:off x="1438028" y="3679521"/>
            <a:ext cx="1153750" cy="11537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3065">
            <a:off x="133939" y="4186020"/>
            <a:ext cx="1316423" cy="131642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3140">
            <a:off x="2341216" y="5941682"/>
            <a:ext cx="810071" cy="81007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0054">
            <a:off x="183139" y="5616371"/>
            <a:ext cx="1241629" cy="124162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68" y="5258603"/>
            <a:ext cx="1088708" cy="108870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7898">
            <a:off x="3793345" y="6003595"/>
            <a:ext cx="772598" cy="7725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747" y="134916"/>
            <a:ext cx="1041791" cy="1025313"/>
          </a:xfrm>
          <a:prstGeom prst="rect">
            <a:avLst/>
          </a:prstGeom>
        </p:spPr>
      </p:pic>
      <p:sp>
        <p:nvSpPr>
          <p:cNvPr id="37" name="Прямоугольник 6"/>
          <p:cNvSpPr/>
          <p:nvPr/>
        </p:nvSpPr>
        <p:spPr>
          <a:xfrm>
            <a:off x="2815369" y="2374860"/>
            <a:ext cx="9378462" cy="1106900"/>
          </a:xfrm>
          <a:prstGeom prst="rect">
            <a:avLst/>
          </a:prstGeom>
          <a:solidFill>
            <a:srgbClr val="B151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6"/>
          <p:cNvSpPr/>
          <p:nvPr/>
        </p:nvSpPr>
        <p:spPr>
          <a:xfrm>
            <a:off x="2820863" y="3597161"/>
            <a:ext cx="9378462" cy="1106900"/>
          </a:xfrm>
          <a:prstGeom prst="rect">
            <a:avLst/>
          </a:prstGeom>
          <a:solidFill>
            <a:srgbClr val="286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6"/>
          <p:cNvSpPr/>
          <p:nvPr/>
        </p:nvSpPr>
        <p:spPr>
          <a:xfrm>
            <a:off x="2813538" y="4811791"/>
            <a:ext cx="9378462" cy="1106900"/>
          </a:xfrm>
          <a:prstGeom prst="rect">
            <a:avLst/>
          </a:prstGeom>
          <a:solidFill>
            <a:srgbClr val="69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874693"/>
              </p:ext>
            </p:extLst>
          </p:nvPr>
        </p:nvGraphicFramePr>
        <p:xfrm>
          <a:off x="2896640" y="1202698"/>
          <a:ext cx="9212258" cy="10190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9761">
                  <a:extLst>
                    <a:ext uri="{9D8B030D-6E8A-4147-A177-3AD203B41FA5}">
                      <a16:colId xmlns:a16="http://schemas.microsoft.com/office/drawing/2014/main" val="2673498329"/>
                    </a:ext>
                  </a:extLst>
                </a:gridCol>
                <a:gridCol w="2222497">
                  <a:extLst>
                    <a:ext uri="{9D8B030D-6E8A-4147-A177-3AD203B41FA5}">
                      <a16:colId xmlns:a16="http://schemas.microsoft.com/office/drawing/2014/main" val="315169316"/>
                    </a:ext>
                  </a:extLst>
                </a:gridCol>
              </a:tblGrid>
              <a:tr h="1019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Опрацювати</a:t>
                      </a:r>
                      <a:r>
                        <a:rPr lang="cs-CZ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§</a:t>
                      </a:r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2, п.11 (ст.57-60)</a:t>
                      </a:r>
                      <a:b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Виконати № 11.2 (</a:t>
                      </a:r>
                      <a:r>
                        <a:rPr lang="uk-UA" sz="20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а,б</a:t>
                      </a:r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); 11.4 (1,2); 11.6 (1,2);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11.9 (1,3); 11.11 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Мерзляк А.Г.</a:t>
                      </a:r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472414"/>
                  </a:ext>
                </a:extLst>
              </a:tr>
            </a:tbl>
          </a:graphicData>
        </a:graphic>
      </p:graphicFrame>
      <p:graphicFrame>
        <p:nvGraphicFramePr>
          <p:cNvPr id="28" name="Таблиця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27110"/>
              </p:ext>
            </p:extLst>
          </p:nvPr>
        </p:nvGraphicFramePr>
        <p:xfrm>
          <a:off x="2896640" y="2422642"/>
          <a:ext cx="9212258" cy="10190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9761">
                  <a:extLst>
                    <a:ext uri="{9D8B030D-6E8A-4147-A177-3AD203B41FA5}">
                      <a16:colId xmlns:a16="http://schemas.microsoft.com/office/drawing/2014/main" val="2673498329"/>
                    </a:ext>
                  </a:extLst>
                </a:gridCol>
                <a:gridCol w="2222497">
                  <a:extLst>
                    <a:ext uri="{9D8B030D-6E8A-4147-A177-3AD203B41FA5}">
                      <a16:colId xmlns:a16="http://schemas.microsoft.com/office/drawing/2014/main" val="315169316"/>
                    </a:ext>
                  </a:extLst>
                </a:gridCol>
              </a:tblGrid>
              <a:tr h="1019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Опрацювати</a:t>
                      </a:r>
                      <a:r>
                        <a:rPr lang="cs-CZ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§</a:t>
                      </a:r>
                      <a:r>
                        <a:rPr lang="uk-UA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br>
                        <a:rPr lang="uk-UA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uk-UA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Виконати № 10.4; 10.6; 10.10; 10.12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Істер</a:t>
                      </a:r>
                      <a:r>
                        <a:rPr lang="uk-UA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О.С.</a:t>
                      </a:r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472414"/>
                  </a:ext>
                </a:extLst>
              </a:tr>
            </a:tbl>
          </a:graphicData>
        </a:graphic>
      </p:graphicFrame>
      <p:graphicFrame>
        <p:nvGraphicFramePr>
          <p:cNvPr id="29" name="Таблиця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035589"/>
              </p:ext>
            </p:extLst>
          </p:nvPr>
        </p:nvGraphicFramePr>
        <p:xfrm>
          <a:off x="2896640" y="3649276"/>
          <a:ext cx="9212258" cy="109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9761">
                  <a:extLst>
                    <a:ext uri="{9D8B030D-6E8A-4147-A177-3AD203B41FA5}">
                      <a16:colId xmlns:a16="http://schemas.microsoft.com/office/drawing/2014/main" val="2673498329"/>
                    </a:ext>
                  </a:extLst>
                </a:gridCol>
                <a:gridCol w="2222497">
                  <a:extLst>
                    <a:ext uri="{9D8B030D-6E8A-4147-A177-3AD203B41FA5}">
                      <a16:colId xmlns:a16="http://schemas.microsoft.com/office/drawing/2014/main" val="315169316"/>
                    </a:ext>
                  </a:extLst>
                </a:gridCol>
              </a:tblGrid>
              <a:tr h="1019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Опрацювати</a:t>
                      </a:r>
                      <a:r>
                        <a:rPr lang="cs-CZ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§</a:t>
                      </a:r>
                      <a:r>
                        <a:rPr lang="uk-UA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(88-93)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Виконати № 7.1 (1,4,7); 7.2 (1,3); 7.4 (1,2); 7.5 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Нелін</a:t>
                      </a:r>
                      <a:r>
                        <a:rPr lang="uk-UA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Є.П.</a:t>
                      </a:r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472414"/>
                  </a:ext>
                </a:extLst>
              </a:tr>
            </a:tbl>
          </a:graphicData>
        </a:graphic>
      </p:graphicFrame>
      <p:graphicFrame>
        <p:nvGraphicFramePr>
          <p:cNvPr id="30" name="Таблиця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265791"/>
              </p:ext>
            </p:extLst>
          </p:nvPr>
        </p:nvGraphicFramePr>
        <p:xfrm>
          <a:off x="2896640" y="4851312"/>
          <a:ext cx="9212258" cy="10190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89761">
                  <a:extLst>
                    <a:ext uri="{9D8B030D-6E8A-4147-A177-3AD203B41FA5}">
                      <a16:colId xmlns:a16="http://schemas.microsoft.com/office/drawing/2014/main" val="2673498329"/>
                    </a:ext>
                  </a:extLst>
                </a:gridCol>
                <a:gridCol w="2222497">
                  <a:extLst>
                    <a:ext uri="{9D8B030D-6E8A-4147-A177-3AD203B41FA5}">
                      <a16:colId xmlns:a16="http://schemas.microsoft.com/office/drawing/2014/main" val="315169316"/>
                    </a:ext>
                  </a:extLst>
                </a:gridCol>
              </a:tblGrid>
              <a:tr h="10190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err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Опрацювати</a:t>
                      </a:r>
                      <a:r>
                        <a:rPr lang="cs-CZ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§</a:t>
                      </a:r>
                      <a:r>
                        <a:rPr lang="uk-UA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6-7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2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Виконати № 244; 253; 258; 264; 278</a:t>
                      </a:r>
                      <a:r>
                        <a:rPr lang="uk-UA" sz="2200" b="1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; 284</a:t>
                      </a:r>
                      <a:endParaRPr lang="uk-UA" sz="22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Бевз</a:t>
                      </a:r>
                      <a:r>
                        <a:rPr lang="uk-UA" sz="2000" b="1" baseline="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Г.П.</a:t>
                      </a:r>
                      <a:endParaRPr lang="uk-UA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472414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384774" y="6543021"/>
            <a:ext cx="1976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rgbClr val="3C5A59"/>
                </a:solidFill>
                <a:latin typeface="Segoe Print" pitchFamily="2" charset="0"/>
                <a:cs typeface="Times New Roman" pitchFamily="18" charset="0"/>
              </a:rPr>
              <a:t>www.matnova.com.ua</a:t>
            </a:r>
            <a:endParaRPr lang="ru-RU" sz="1200" b="1" dirty="0">
              <a:solidFill>
                <a:srgbClr val="3C5A59"/>
              </a:solidFill>
              <a:latin typeface="Segoe Print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225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5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7" grpId="0"/>
      <p:bldP spid="37" grpId="0" animBg="1"/>
      <p:bldP spid="39" grpId="0" animBg="1"/>
      <p:bldP spid="41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0054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Пригадаємо таблицю первісних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7">
                <a:extLst>
                  <a:ext uri="{FF2B5EF4-FFF2-40B4-BE49-F238E27FC236}">
                    <a16:creationId xmlns:a16="http://schemas.microsoft.com/office/drawing/2014/main" id="{9A203BC6-28D2-41CE-8DE2-2C619A397EC1}"/>
                  </a:ext>
                </a:extLst>
              </p:cNvPr>
              <p:cNvSpPr/>
              <p:nvPr/>
            </p:nvSpPr>
            <p:spPr>
              <a:xfrm>
                <a:off x="635267" y="762263"/>
                <a:ext cx="1974892" cy="954107"/>
              </a:xfrm>
              <a:prstGeom prst="rect">
                <a:avLst/>
              </a:prstGeom>
              <a:solidFill>
                <a:srgbClr val="455B6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Функція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7">
                <a:extLst>
                  <a:ext uri="{FF2B5EF4-FFF2-40B4-BE49-F238E27FC236}">
                    <a16:creationId xmlns:a16="http://schemas.microsoft.com/office/drawing/2014/main" id="{9A203BC6-28D2-41CE-8DE2-2C619A397E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67" y="762263"/>
                <a:ext cx="1974892" cy="954107"/>
              </a:xfrm>
              <a:prstGeom prst="rect">
                <a:avLst/>
              </a:prstGeom>
              <a:blipFill>
                <a:blip r:embed="rId3"/>
                <a:stretch>
                  <a:fillRect t="-636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 сполучна лінія 25">
            <a:extLst>
              <a:ext uri="{FF2B5EF4-FFF2-40B4-BE49-F238E27FC236}">
                <a16:creationId xmlns:a16="http://schemas.microsoft.com/office/drawing/2014/main" id="{E74E5EE0-70B2-46C0-9F70-C05ECD312D18}"/>
              </a:ext>
            </a:extLst>
          </p:cNvPr>
          <p:cNvCxnSpPr>
            <a:cxnSpLocks/>
          </p:cNvCxnSpPr>
          <p:nvPr/>
        </p:nvCxnSpPr>
        <p:spPr>
          <a:xfrm>
            <a:off x="2777649" y="762263"/>
            <a:ext cx="0" cy="5840667"/>
          </a:xfrm>
          <a:prstGeom prst="line">
            <a:avLst/>
          </a:prstGeom>
          <a:ln w="38100">
            <a:solidFill>
              <a:srgbClr val="455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7">
                <a:extLst>
                  <a:ext uri="{FF2B5EF4-FFF2-40B4-BE49-F238E27FC236}">
                    <a16:creationId xmlns:a16="http://schemas.microsoft.com/office/drawing/2014/main" id="{D4D6F760-16F1-430C-AD30-45B6D1D975DC}"/>
                  </a:ext>
                </a:extLst>
              </p:cNvPr>
              <p:cNvSpPr/>
              <p:nvPr/>
            </p:nvSpPr>
            <p:spPr>
              <a:xfrm>
                <a:off x="2973510" y="762263"/>
                <a:ext cx="2897115" cy="954107"/>
              </a:xfrm>
              <a:prstGeom prst="rect">
                <a:avLst/>
              </a:prstGeom>
              <a:solidFill>
                <a:srgbClr val="455B6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Первісна</a:t>
                </a:r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𝑭</m:t>
                      </m:r>
                      <m:d>
                        <m:d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Прямоугольник 7">
                <a:extLst>
                  <a:ext uri="{FF2B5EF4-FFF2-40B4-BE49-F238E27FC236}">
                    <a16:creationId xmlns:a16="http://schemas.microsoft.com/office/drawing/2014/main" id="{D4D6F760-16F1-430C-AD30-45B6D1D975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10" y="762263"/>
                <a:ext cx="2897115" cy="954107"/>
              </a:xfrm>
              <a:prstGeom prst="rect">
                <a:avLst/>
              </a:prstGeom>
              <a:blipFill>
                <a:blip r:embed="rId4"/>
                <a:stretch>
                  <a:fillRect t="-636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7">
                <a:extLst>
                  <a:ext uri="{FF2B5EF4-FFF2-40B4-BE49-F238E27FC236}">
                    <a16:creationId xmlns:a16="http://schemas.microsoft.com/office/drawing/2014/main" id="{D59F3EB7-5D09-434B-A9FB-F02291B9166B}"/>
                  </a:ext>
                </a:extLst>
              </p:cNvPr>
              <p:cNvSpPr/>
              <p:nvPr/>
            </p:nvSpPr>
            <p:spPr>
              <a:xfrm>
                <a:off x="641347" y="1913752"/>
                <a:ext cx="1974892" cy="523220"/>
              </a:xfrm>
              <a:prstGeom prst="rect">
                <a:avLst/>
              </a:prstGeom>
              <a:solidFill>
                <a:srgbClr val="906638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 7">
                <a:extLst>
                  <a:ext uri="{FF2B5EF4-FFF2-40B4-BE49-F238E27FC236}">
                    <a16:creationId xmlns:a16="http://schemas.microsoft.com/office/drawing/2014/main" id="{D59F3EB7-5D09-434B-A9FB-F02291B916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47" y="1913752"/>
                <a:ext cx="197489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7">
                <a:extLst>
                  <a:ext uri="{FF2B5EF4-FFF2-40B4-BE49-F238E27FC236}">
                    <a16:creationId xmlns:a16="http://schemas.microsoft.com/office/drawing/2014/main" id="{7547327A-0D29-4BB9-8DBC-EBC754DC2920}"/>
                  </a:ext>
                </a:extLst>
              </p:cNvPr>
              <p:cNvSpPr/>
              <p:nvPr/>
            </p:nvSpPr>
            <p:spPr>
              <a:xfrm>
                <a:off x="2979590" y="1921896"/>
                <a:ext cx="2891030" cy="523220"/>
              </a:xfrm>
              <a:prstGeom prst="rect">
                <a:avLst/>
              </a:prstGeom>
              <a:solidFill>
                <a:srgbClr val="906638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𝒂𝒙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𝑪</m:t>
                      </m:r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Прямоугольник 7">
                <a:extLst>
                  <a:ext uri="{FF2B5EF4-FFF2-40B4-BE49-F238E27FC236}">
                    <a16:creationId xmlns:a16="http://schemas.microsoft.com/office/drawing/2014/main" id="{7547327A-0D29-4BB9-8DBC-EBC754DC29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590" y="1921896"/>
                <a:ext cx="289103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7">
                <a:extLst>
                  <a:ext uri="{FF2B5EF4-FFF2-40B4-BE49-F238E27FC236}">
                    <a16:creationId xmlns:a16="http://schemas.microsoft.com/office/drawing/2014/main" id="{65193058-8E30-46AD-82CF-29B1215956AB}"/>
                  </a:ext>
                </a:extLst>
              </p:cNvPr>
              <p:cNvSpPr/>
              <p:nvPr/>
            </p:nvSpPr>
            <p:spPr>
              <a:xfrm>
                <a:off x="635267" y="3067505"/>
                <a:ext cx="1974892" cy="523220"/>
              </a:xfrm>
              <a:prstGeom prst="rect">
                <a:avLst/>
              </a:prstGeom>
              <a:solidFill>
                <a:srgbClr val="906638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k-UA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7">
                <a:extLst>
                  <a:ext uri="{FF2B5EF4-FFF2-40B4-BE49-F238E27FC236}">
                    <a16:creationId xmlns:a16="http://schemas.microsoft.com/office/drawing/2014/main" id="{65193058-8E30-46AD-82CF-29B1215956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67" y="3067505"/>
                <a:ext cx="197489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7">
                <a:extLst>
                  <a:ext uri="{FF2B5EF4-FFF2-40B4-BE49-F238E27FC236}">
                    <a16:creationId xmlns:a16="http://schemas.microsoft.com/office/drawing/2014/main" id="{2C3C374A-2B49-4101-BD56-73CDA5E7FE71}"/>
                  </a:ext>
                </a:extLst>
              </p:cNvPr>
              <p:cNvSpPr/>
              <p:nvPr/>
            </p:nvSpPr>
            <p:spPr>
              <a:xfrm>
                <a:off x="2973510" y="2846547"/>
                <a:ext cx="2891027" cy="1040541"/>
              </a:xfrm>
              <a:prstGeom prst="rect">
                <a:avLst/>
              </a:prstGeom>
              <a:solidFill>
                <a:srgbClr val="906638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uk-UA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Прямоугольник 7">
                <a:extLst>
                  <a:ext uri="{FF2B5EF4-FFF2-40B4-BE49-F238E27FC236}">
                    <a16:creationId xmlns:a16="http://schemas.microsoft.com/office/drawing/2014/main" id="{2C3C374A-2B49-4101-BD56-73CDA5E7FE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10" y="2846547"/>
                <a:ext cx="2891027" cy="10405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7">
                <a:extLst>
                  <a:ext uri="{FF2B5EF4-FFF2-40B4-BE49-F238E27FC236}">
                    <a16:creationId xmlns:a16="http://schemas.microsoft.com/office/drawing/2014/main" id="{3C4576C8-1987-41BD-B476-3905075F4EC3}"/>
                  </a:ext>
                </a:extLst>
              </p:cNvPr>
              <p:cNvSpPr/>
              <p:nvPr/>
            </p:nvSpPr>
            <p:spPr>
              <a:xfrm>
                <a:off x="635267" y="4442216"/>
                <a:ext cx="1974892" cy="523220"/>
              </a:xfrm>
              <a:prstGeom prst="rect">
                <a:avLst/>
              </a:prstGeom>
              <a:solidFill>
                <a:srgbClr val="906638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Прямоугольник 7">
                <a:extLst>
                  <a:ext uri="{FF2B5EF4-FFF2-40B4-BE49-F238E27FC236}">
                    <a16:creationId xmlns:a16="http://schemas.microsoft.com/office/drawing/2014/main" id="{3C4576C8-1987-41BD-B476-3905075F4E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67" y="4442216"/>
                <a:ext cx="197489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7">
                <a:extLst>
                  <a:ext uri="{FF2B5EF4-FFF2-40B4-BE49-F238E27FC236}">
                    <a16:creationId xmlns:a16="http://schemas.microsoft.com/office/drawing/2014/main" id="{66D8642C-802F-4F00-A874-279098021FBC}"/>
                  </a:ext>
                </a:extLst>
              </p:cNvPr>
              <p:cNvSpPr/>
              <p:nvPr/>
            </p:nvSpPr>
            <p:spPr>
              <a:xfrm>
                <a:off x="2973510" y="4221258"/>
                <a:ext cx="2891022" cy="965136"/>
              </a:xfrm>
              <a:prstGeom prst="rect">
                <a:avLst/>
              </a:prstGeom>
              <a:solidFill>
                <a:srgbClr val="906638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sSup>
                            <m:sSupPr>
                              <m:ctrlPr>
                                <a:rPr lang="uk-UA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𝒃𝒙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Прямоугольник 7">
                <a:extLst>
                  <a:ext uri="{FF2B5EF4-FFF2-40B4-BE49-F238E27FC236}">
                    <a16:creationId xmlns:a16="http://schemas.microsoft.com/office/drawing/2014/main" id="{66D8642C-802F-4F00-A874-279098021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10" y="4221258"/>
                <a:ext cx="2891022" cy="9651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кутник 33">
                <a:extLst>
                  <a:ext uri="{FF2B5EF4-FFF2-40B4-BE49-F238E27FC236}">
                    <a16:creationId xmlns:a16="http://schemas.microsoft.com/office/drawing/2014/main" id="{C42B1CB4-0016-43A9-88EB-0C3FA258581C}"/>
                  </a:ext>
                </a:extLst>
              </p:cNvPr>
              <p:cNvSpPr/>
              <p:nvPr/>
            </p:nvSpPr>
            <p:spPr>
              <a:xfrm>
                <a:off x="6467606" y="1913752"/>
                <a:ext cx="2744804" cy="523220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m:rPr>
                          <m:nor/>
                        </m:rPr>
                        <a:rPr lang="uk-UA" sz="2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– стала</m:t>
                      </m:r>
                    </m:oMath>
                  </m:oMathPara>
                </a14:m>
                <a:endParaRPr lang="uk-UA" sz="4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Прямокутник 33">
                <a:extLst>
                  <a:ext uri="{FF2B5EF4-FFF2-40B4-BE49-F238E27FC236}">
                    <a16:creationId xmlns:a16="http://schemas.microsoft.com/office/drawing/2014/main" id="{C42B1CB4-0016-43A9-88EB-0C3FA25858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606" y="1913752"/>
                <a:ext cx="274480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кутник 34">
                <a:extLst>
                  <a:ext uri="{FF2B5EF4-FFF2-40B4-BE49-F238E27FC236}">
                    <a16:creationId xmlns:a16="http://schemas.microsoft.com/office/drawing/2014/main" id="{BBB8D714-D34C-4335-B870-2FCCEAB746E7}"/>
                  </a:ext>
                </a:extLst>
              </p:cNvPr>
              <p:cNvSpPr/>
              <p:nvPr/>
            </p:nvSpPr>
            <p:spPr>
              <a:xfrm>
                <a:off x="6467606" y="3067505"/>
                <a:ext cx="2744804" cy="523220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≠−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uk-UA" sz="4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Прямокутник 34">
                <a:extLst>
                  <a:ext uri="{FF2B5EF4-FFF2-40B4-BE49-F238E27FC236}">
                    <a16:creationId xmlns:a16="http://schemas.microsoft.com/office/drawing/2014/main" id="{BBB8D714-D34C-4335-B870-2FCCEAB746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606" y="3067505"/>
                <a:ext cx="2744804" cy="523220"/>
              </a:xfrm>
              <a:prstGeom prst="rect">
                <a:avLst/>
              </a:prstGeom>
              <a:blipFill>
                <a:blip r:embed="rId12"/>
                <a:stretch>
                  <a:fillRect b="-58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7">
                <a:extLst>
                  <a:ext uri="{FF2B5EF4-FFF2-40B4-BE49-F238E27FC236}">
                    <a16:creationId xmlns:a16="http://schemas.microsoft.com/office/drawing/2014/main" id="{62AE52DF-5226-4A27-82C1-ABDCF2AF8F22}"/>
                  </a:ext>
                </a:extLst>
              </p:cNvPr>
              <p:cNvSpPr/>
              <p:nvPr/>
            </p:nvSpPr>
            <p:spPr>
              <a:xfrm>
                <a:off x="635267" y="5822953"/>
                <a:ext cx="1974892" cy="531043"/>
              </a:xfrm>
              <a:prstGeom prst="rect">
                <a:avLst/>
              </a:prstGeom>
              <a:solidFill>
                <a:srgbClr val="906638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uk-UA" sz="2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Прямоугольник 7">
                <a:extLst>
                  <a:ext uri="{FF2B5EF4-FFF2-40B4-BE49-F238E27FC236}">
                    <a16:creationId xmlns:a16="http://schemas.microsoft.com/office/drawing/2014/main" id="{62AE52DF-5226-4A27-82C1-ABDCF2AF8F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67" y="5822953"/>
                <a:ext cx="1974892" cy="5310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7">
                <a:extLst>
                  <a:ext uri="{FF2B5EF4-FFF2-40B4-BE49-F238E27FC236}">
                    <a16:creationId xmlns:a16="http://schemas.microsoft.com/office/drawing/2014/main" id="{7FD59854-E8CB-4A61-8095-8E1BC4E6AC5D}"/>
                  </a:ext>
                </a:extLst>
              </p:cNvPr>
              <p:cNvSpPr/>
              <p:nvPr/>
            </p:nvSpPr>
            <p:spPr>
              <a:xfrm>
                <a:off x="2973510" y="5601995"/>
                <a:ext cx="2891022" cy="901785"/>
              </a:xfrm>
              <a:prstGeom prst="rect">
                <a:avLst/>
              </a:prstGeom>
              <a:solidFill>
                <a:srgbClr val="906638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𝒙</m:t>
                      </m:r>
                      <m:rad>
                        <m:radPr>
                          <m:degHide m:val="on"/>
                          <m:ctrlPr>
                            <a:rPr lang="uk-UA" sz="28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ra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Прямоугольник 7">
                <a:extLst>
                  <a:ext uri="{FF2B5EF4-FFF2-40B4-BE49-F238E27FC236}">
                    <a16:creationId xmlns:a16="http://schemas.microsoft.com/office/drawing/2014/main" id="{7FD59854-E8CB-4A61-8095-8E1BC4E6AC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10" y="5601995"/>
                <a:ext cx="2891022" cy="90178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65511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25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2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2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12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25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1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 animBg="1"/>
      <p:bldP spid="27" grpId="0" animBg="1"/>
      <p:bldP spid="28" grpId="0" animBg="1"/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7" grpId="0" animBg="1"/>
      <p:bldP spid="38" grpId="0" animBg="1"/>
      <p:bldP spid="3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0054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Пригадаємо таблицю первісних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7">
                <a:extLst>
                  <a:ext uri="{FF2B5EF4-FFF2-40B4-BE49-F238E27FC236}">
                    <a16:creationId xmlns:a16="http://schemas.microsoft.com/office/drawing/2014/main" id="{9A203BC6-28D2-41CE-8DE2-2C619A397EC1}"/>
                  </a:ext>
                </a:extLst>
              </p:cNvPr>
              <p:cNvSpPr/>
              <p:nvPr/>
            </p:nvSpPr>
            <p:spPr>
              <a:xfrm>
                <a:off x="635267" y="762263"/>
                <a:ext cx="1974892" cy="954107"/>
              </a:xfrm>
              <a:prstGeom prst="rect">
                <a:avLst/>
              </a:prstGeom>
              <a:solidFill>
                <a:srgbClr val="455B6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Функція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Прямоугольник 7">
                <a:extLst>
                  <a:ext uri="{FF2B5EF4-FFF2-40B4-BE49-F238E27FC236}">
                    <a16:creationId xmlns:a16="http://schemas.microsoft.com/office/drawing/2014/main" id="{9A203BC6-28D2-41CE-8DE2-2C619A397E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67" y="762263"/>
                <a:ext cx="1974892" cy="954107"/>
              </a:xfrm>
              <a:prstGeom prst="rect">
                <a:avLst/>
              </a:prstGeom>
              <a:blipFill>
                <a:blip r:embed="rId3"/>
                <a:stretch>
                  <a:fillRect t="-636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Пряма сполучна лінія 25">
            <a:extLst>
              <a:ext uri="{FF2B5EF4-FFF2-40B4-BE49-F238E27FC236}">
                <a16:creationId xmlns:a16="http://schemas.microsoft.com/office/drawing/2014/main" id="{E74E5EE0-70B2-46C0-9F70-C05ECD312D18}"/>
              </a:ext>
            </a:extLst>
          </p:cNvPr>
          <p:cNvCxnSpPr>
            <a:cxnSpLocks/>
          </p:cNvCxnSpPr>
          <p:nvPr/>
        </p:nvCxnSpPr>
        <p:spPr>
          <a:xfrm>
            <a:off x="2777649" y="762263"/>
            <a:ext cx="0" cy="5840667"/>
          </a:xfrm>
          <a:prstGeom prst="line">
            <a:avLst/>
          </a:prstGeom>
          <a:ln w="38100">
            <a:solidFill>
              <a:srgbClr val="455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7">
                <a:extLst>
                  <a:ext uri="{FF2B5EF4-FFF2-40B4-BE49-F238E27FC236}">
                    <a16:creationId xmlns:a16="http://schemas.microsoft.com/office/drawing/2014/main" id="{D4D6F760-16F1-430C-AD30-45B6D1D975DC}"/>
                  </a:ext>
                </a:extLst>
              </p:cNvPr>
              <p:cNvSpPr/>
              <p:nvPr/>
            </p:nvSpPr>
            <p:spPr>
              <a:xfrm>
                <a:off x="2973510" y="762263"/>
                <a:ext cx="2897115" cy="954107"/>
              </a:xfrm>
              <a:prstGeom prst="rect">
                <a:avLst/>
              </a:prstGeom>
              <a:solidFill>
                <a:srgbClr val="455B6F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Первісна</a:t>
                </a:r>
                <a:endParaRPr lang="uk-UA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𝑭</m:t>
                      </m:r>
                      <m:d>
                        <m:dPr>
                          <m:ctrlP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Прямоугольник 7">
                <a:extLst>
                  <a:ext uri="{FF2B5EF4-FFF2-40B4-BE49-F238E27FC236}">
                    <a16:creationId xmlns:a16="http://schemas.microsoft.com/office/drawing/2014/main" id="{D4D6F760-16F1-430C-AD30-45B6D1D975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10" y="762263"/>
                <a:ext cx="2897115" cy="954107"/>
              </a:xfrm>
              <a:prstGeom prst="rect">
                <a:avLst/>
              </a:prstGeom>
              <a:blipFill>
                <a:blip r:embed="rId4"/>
                <a:stretch>
                  <a:fillRect t="-636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7">
                <a:extLst>
                  <a:ext uri="{FF2B5EF4-FFF2-40B4-BE49-F238E27FC236}">
                    <a16:creationId xmlns:a16="http://schemas.microsoft.com/office/drawing/2014/main" id="{D59F3EB7-5D09-434B-A9FB-F02291B9166B}"/>
                  </a:ext>
                </a:extLst>
              </p:cNvPr>
              <p:cNvSpPr/>
              <p:nvPr/>
            </p:nvSpPr>
            <p:spPr>
              <a:xfrm>
                <a:off x="641347" y="1913752"/>
                <a:ext cx="1974892" cy="523220"/>
              </a:xfrm>
              <a:prstGeom prst="rect">
                <a:avLst/>
              </a:prstGeom>
              <a:solidFill>
                <a:srgbClr val="906638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uk-UA" sz="2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uk-UA" sz="2800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Прямоугольник 7">
                <a:extLst>
                  <a:ext uri="{FF2B5EF4-FFF2-40B4-BE49-F238E27FC236}">
                    <a16:creationId xmlns:a16="http://schemas.microsoft.com/office/drawing/2014/main" id="{D59F3EB7-5D09-434B-A9FB-F02291B916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47" y="1913752"/>
                <a:ext cx="197489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7">
                <a:extLst>
                  <a:ext uri="{FF2B5EF4-FFF2-40B4-BE49-F238E27FC236}">
                    <a16:creationId xmlns:a16="http://schemas.microsoft.com/office/drawing/2014/main" id="{7547327A-0D29-4BB9-8DBC-EBC754DC2920}"/>
                  </a:ext>
                </a:extLst>
              </p:cNvPr>
              <p:cNvSpPr/>
              <p:nvPr/>
            </p:nvSpPr>
            <p:spPr>
              <a:xfrm>
                <a:off x="2979590" y="1921896"/>
                <a:ext cx="2891030" cy="523220"/>
              </a:xfrm>
              <a:prstGeom prst="rect">
                <a:avLst/>
              </a:prstGeom>
              <a:solidFill>
                <a:srgbClr val="906638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uk-UA" sz="2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uk-UA" sz="2800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uk-UA" sz="2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uk-UA" sz="2800" b="1" i="1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Прямоугольник 7">
                <a:extLst>
                  <a:ext uri="{FF2B5EF4-FFF2-40B4-BE49-F238E27FC236}">
                    <a16:creationId xmlns:a16="http://schemas.microsoft.com/office/drawing/2014/main" id="{7547327A-0D29-4BB9-8DBC-EBC754DC29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590" y="1921896"/>
                <a:ext cx="289103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7">
                <a:extLst>
                  <a:ext uri="{FF2B5EF4-FFF2-40B4-BE49-F238E27FC236}">
                    <a16:creationId xmlns:a16="http://schemas.microsoft.com/office/drawing/2014/main" id="{65193058-8E30-46AD-82CF-29B1215956AB}"/>
                  </a:ext>
                </a:extLst>
              </p:cNvPr>
              <p:cNvSpPr/>
              <p:nvPr/>
            </p:nvSpPr>
            <p:spPr>
              <a:xfrm>
                <a:off x="635267" y="3067505"/>
                <a:ext cx="1974892" cy="901785"/>
              </a:xfrm>
              <a:prstGeom prst="rect">
                <a:avLst/>
              </a:prstGeom>
              <a:solidFill>
                <a:srgbClr val="906638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uk-UA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2800" b="1" i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e>
                            <m:sup>
                              <m:r>
                                <a:rPr lang="uk-UA" sz="2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Прямоугольник 7">
                <a:extLst>
                  <a:ext uri="{FF2B5EF4-FFF2-40B4-BE49-F238E27FC236}">
                    <a16:creationId xmlns:a16="http://schemas.microsoft.com/office/drawing/2014/main" id="{65193058-8E30-46AD-82CF-29B1215956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67" y="3067505"/>
                <a:ext cx="1974892" cy="901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7">
                <a:extLst>
                  <a:ext uri="{FF2B5EF4-FFF2-40B4-BE49-F238E27FC236}">
                    <a16:creationId xmlns:a16="http://schemas.microsoft.com/office/drawing/2014/main" id="{2C3C374A-2B49-4101-BD56-73CDA5E7FE71}"/>
                  </a:ext>
                </a:extLst>
              </p:cNvPr>
              <p:cNvSpPr/>
              <p:nvPr/>
            </p:nvSpPr>
            <p:spPr>
              <a:xfrm>
                <a:off x="2970868" y="3167390"/>
                <a:ext cx="2891027" cy="523220"/>
              </a:xfrm>
              <a:prstGeom prst="rect">
                <a:avLst/>
              </a:prstGeom>
              <a:solidFill>
                <a:srgbClr val="906638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0">
                          <a:latin typeface="Cambria Math" panose="02040503050406030204" pitchFamily="18" charset="0"/>
                        </a:rPr>
                        <m:t>𝐜𝐭𝐠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Прямоугольник 7">
                <a:extLst>
                  <a:ext uri="{FF2B5EF4-FFF2-40B4-BE49-F238E27FC236}">
                    <a16:creationId xmlns:a16="http://schemas.microsoft.com/office/drawing/2014/main" id="{2C3C374A-2B49-4101-BD56-73CDA5E7FE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868" y="3167390"/>
                <a:ext cx="289102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7">
                <a:extLst>
                  <a:ext uri="{FF2B5EF4-FFF2-40B4-BE49-F238E27FC236}">
                    <a16:creationId xmlns:a16="http://schemas.microsoft.com/office/drawing/2014/main" id="{3C4576C8-1987-41BD-B476-3905075F4EC3}"/>
                  </a:ext>
                </a:extLst>
              </p:cNvPr>
              <p:cNvSpPr/>
              <p:nvPr/>
            </p:nvSpPr>
            <p:spPr>
              <a:xfrm>
                <a:off x="635267" y="4442216"/>
                <a:ext cx="1974892" cy="523220"/>
              </a:xfrm>
              <a:prstGeom prst="rect">
                <a:avLst/>
              </a:prstGeom>
              <a:solidFill>
                <a:srgbClr val="906638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uk-UA" sz="2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uk-UA" sz="2800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2" name="Прямоугольник 7">
                <a:extLst>
                  <a:ext uri="{FF2B5EF4-FFF2-40B4-BE49-F238E27FC236}">
                    <a16:creationId xmlns:a16="http://schemas.microsoft.com/office/drawing/2014/main" id="{3C4576C8-1987-41BD-B476-3905075F4E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67" y="4442216"/>
                <a:ext cx="197489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Прямоугольник 7">
                <a:extLst>
                  <a:ext uri="{FF2B5EF4-FFF2-40B4-BE49-F238E27FC236}">
                    <a16:creationId xmlns:a16="http://schemas.microsoft.com/office/drawing/2014/main" id="{66D8642C-802F-4F00-A874-279098021FBC}"/>
                  </a:ext>
                </a:extLst>
              </p:cNvPr>
              <p:cNvSpPr/>
              <p:nvPr/>
            </p:nvSpPr>
            <p:spPr>
              <a:xfrm>
                <a:off x="2973510" y="4442216"/>
                <a:ext cx="2891022" cy="523220"/>
              </a:xfrm>
              <a:prstGeom prst="rect">
                <a:avLst/>
              </a:prstGeom>
              <a:solidFill>
                <a:srgbClr val="906638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uk-UA" sz="2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Прямоугольник 7">
                <a:extLst>
                  <a:ext uri="{FF2B5EF4-FFF2-40B4-BE49-F238E27FC236}">
                    <a16:creationId xmlns:a16="http://schemas.microsoft.com/office/drawing/2014/main" id="{66D8642C-802F-4F00-A874-279098021F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10" y="4442216"/>
                <a:ext cx="2891022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кутник 34">
                <a:extLst>
                  <a:ext uri="{FF2B5EF4-FFF2-40B4-BE49-F238E27FC236}">
                    <a16:creationId xmlns:a16="http://schemas.microsoft.com/office/drawing/2014/main" id="{BBB8D714-D34C-4335-B870-2FCCEAB746E7}"/>
                  </a:ext>
                </a:extLst>
              </p:cNvPr>
              <p:cNvSpPr/>
              <p:nvPr/>
            </p:nvSpPr>
            <p:spPr>
              <a:xfrm>
                <a:off x="6467606" y="3167390"/>
                <a:ext cx="3311660" cy="523220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uk-UA" sz="4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Прямокутник 34">
                <a:extLst>
                  <a:ext uri="{FF2B5EF4-FFF2-40B4-BE49-F238E27FC236}">
                    <a16:creationId xmlns:a16="http://schemas.microsoft.com/office/drawing/2014/main" id="{BBB8D714-D34C-4335-B870-2FCCEAB746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606" y="3167390"/>
                <a:ext cx="331166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7">
                <a:extLst>
                  <a:ext uri="{FF2B5EF4-FFF2-40B4-BE49-F238E27FC236}">
                    <a16:creationId xmlns:a16="http://schemas.microsoft.com/office/drawing/2014/main" id="{62AE52DF-5226-4A27-82C1-ABDCF2AF8F22}"/>
                  </a:ext>
                </a:extLst>
              </p:cNvPr>
              <p:cNvSpPr/>
              <p:nvPr/>
            </p:nvSpPr>
            <p:spPr>
              <a:xfrm>
                <a:off x="635267" y="5601994"/>
                <a:ext cx="1974892" cy="901785"/>
              </a:xfrm>
              <a:prstGeom prst="rect">
                <a:avLst/>
              </a:prstGeom>
              <a:solidFill>
                <a:srgbClr val="906638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uk-UA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uk-UA" sz="2800" b="1" i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uk-UA" sz="2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uk-UA" sz="2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Прямоугольник 7">
                <a:extLst>
                  <a:ext uri="{FF2B5EF4-FFF2-40B4-BE49-F238E27FC236}">
                    <a16:creationId xmlns:a16="http://schemas.microsoft.com/office/drawing/2014/main" id="{62AE52DF-5226-4A27-82C1-ABDCF2AF8F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67" y="5601994"/>
                <a:ext cx="1974892" cy="9017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7">
                <a:extLst>
                  <a:ext uri="{FF2B5EF4-FFF2-40B4-BE49-F238E27FC236}">
                    <a16:creationId xmlns:a16="http://schemas.microsoft.com/office/drawing/2014/main" id="{7FD59854-E8CB-4A61-8095-8E1BC4E6AC5D}"/>
                  </a:ext>
                </a:extLst>
              </p:cNvPr>
              <p:cNvSpPr/>
              <p:nvPr/>
            </p:nvSpPr>
            <p:spPr>
              <a:xfrm>
                <a:off x="2973510" y="5791276"/>
                <a:ext cx="2891022" cy="523220"/>
              </a:xfrm>
              <a:prstGeom prst="rect">
                <a:avLst/>
              </a:prstGeom>
              <a:solidFill>
                <a:srgbClr val="906638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>
                          <a:latin typeface="Cambria Math" panose="02040503050406030204" pitchFamily="18" charset="0"/>
                        </a:rPr>
                        <m:t>𝐭𝐠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en-US" sz="2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Прямоугольник 7">
                <a:extLst>
                  <a:ext uri="{FF2B5EF4-FFF2-40B4-BE49-F238E27FC236}">
                    <a16:creationId xmlns:a16="http://schemas.microsoft.com/office/drawing/2014/main" id="{7FD59854-E8CB-4A61-8095-8E1BC4E6AC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10" y="5791276"/>
                <a:ext cx="2891022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кутник 16">
                <a:extLst>
                  <a:ext uri="{FF2B5EF4-FFF2-40B4-BE49-F238E27FC236}">
                    <a16:creationId xmlns:a16="http://schemas.microsoft.com/office/drawing/2014/main" id="{659C50F5-84F4-46B6-BC15-73342E0F87B9}"/>
                  </a:ext>
                </a:extLst>
              </p:cNvPr>
              <p:cNvSpPr/>
              <p:nvPr/>
            </p:nvSpPr>
            <p:spPr>
              <a:xfrm>
                <a:off x="6467605" y="5629212"/>
                <a:ext cx="3311661" cy="847347"/>
              </a:xfrm>
              <a:prstGeom prst="rect">
                <a:avLst/>
              </a:prstGeom>
              <a:solidFill>
                <a:srgbClr val="6969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≠</m:t>
                      </m:r>
                      <m:f>
                        <m:fPr>
                          <m:ctrlPr>
                            <a:rPr lang="uk-UA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uk-UA" sz="44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Прямокутник 16">
                <a:extLst>
                  <a:ext uri="{FF2B5EF4-FFF2-40B4-BE49-F238E27FC236}">
                    <a16:creationId xmlns:a16="http://schemas.microsoft.com/office/drawing/2014/main" id="{659C50F5-84F4-46B6-BC15-73342E0F87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605" y="5629212"/>
                <a:ext cx="3311661" cy="84734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2642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2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5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25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2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125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12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1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 animBg="1"/>
      <p:bldP spid="27" grpId="0" animBg="1"/>
      <p:bldP spid="28" grpId="0" animBg="1"/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3" grpId="0" animBg="1"/>
      <p:bldP spid="33" grpId="1" animBg="1"/>
      <p:bldP spid="35" grpId="0" animBg="1"/>
      <p:bldP spid="35" grpId="1" animBg="1"/>
      <p:bldP spid="37" grpId="0" animBg="1"/>
      <p:bldP spid="38" grpId="0" animBg="1"/>
      <p:bldP spid="38" grpId="1" animBg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09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Криволінійна трапеція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Рисунок 24" descr="Зображення, що містить білий, група, сидить, пташка&#10;&#10;Автоматично згенерований опис">
            <a:extLst>
              <a:ext uri="{FF2B5EF4-FFF2-40B4-BE49-F238E27FC236}">
                <a16:creationId xmlns:a16="http://schemas.microsoft.com/office/drawing/2014/main" id="{0434B14B-1391-4C31-A370-16A15BF134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7" r="-1"/>
          <a:stretch/>
        </p:blipFill>
        <p:spPr>
          <a:xfrm>
            <a:off x="1655" y="624114"/>
            <a:ext cx="5491278" cy="6194547"/>
          </a:xfrm>
          <a:prstGeom prst="rect">
            <a:avLst/>
          </a:prstGeom>
        </p:spPr>
      </p:pic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ED6895BD-B958-4960-A099-2F8359CD4ED4}"/>
              </a:ext>
            </a:extLst>
          </p:cNvPr>
          <p:cNvSpPr/>
          <p:nvPr/>
        </p:nvSpPr>
        <p:spPr>
          <a:xfrm>
            <a:off x="616334" y="2965450"/>
            <a:ext cx="3543301" cy="2202222"/>
          </a:xfrm>
          <a:prstGeom prst="rect">
            <a:avLst/>
          </a:prstGeom>
          <a:pattFill prst="wdUpDiag">
            <a:fgClr>
              <a:srgbClr val="59858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Графіка 28" descr="Машина">
            <a:extLst>
              <a:ext uri="{FF2B5EF4-FFF2-40B4-BE49-F238E27FC236}">
                <a16:creationId xmlns:a16="http://schemas.microsoft.com/office/drawing/2014/main" id="{AE1BF126-28C9-4811-9CC6-E1B9ED352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0822" y="2514600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C6D4EBC-8ECA-475E-92DF-314DA6D53490}"/>
                  </a:ext>
                </a:extLst>
              </p:cNvPr>
              <p:cNvSpPr txBox="1"/>
              <p:nvPr/>
            </p:nvSpPr>
            <p:spPr>
              <a:xfrm>
                <a:off x="-155790" y="598694"/>
                <a:ext cx="6737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uk-UA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C6D4EBC-8ECA-475E-92DF-314DA6D53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5790" y="598694"/>
                <a:ext cx="67376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2186729-2BDB-4E38-9D1A-0D19A1279343}"/>
                  </a:ext>
                </a:extLst>
              </p:cNvPr>
              <p:cNvSpPr txBox="1"/>
              <p:nvPr/>
            </p:nvSpPr>
            <p:spPr>
              <a:xfrm>
                <a:off x="4743500" y="5241663"/>
                <a:ext cx="6737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uk-UA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2186729-2BDB-4E38-9D1A-0D19A1279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3500" y="5241663"/>
                <a:ext cx="67376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D4D21FC1-82EB-477D-82B3-9C82B5E51EE5}"/>
              </a:ext>
            </a:extLst>
          </p:cNvPr>
          <p:cNvCxnSpPr>
            <a:cxnSpLocks/>
          </p:cNvCxnSpPr>
          <p:nvPr/>
        </p:nvCxnSpPr>
        <p:spPr>
          <a:xfrm>
            <a:off x="616335" y="2965450"/>
            <a:ext cx="3543300" cy="0"/>
          </a:xfrm>
          <a:prstGeom prst="line">
            <a:avLst/>
          </a:prstGeom>
          <a:ln w="28575">
            <a:solidFill>
              <a:srgbClr val="3C5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A5259D5-D931-4F04-9B98-E4C250EC17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86" y="5596735"/>
            <a:ext cx="1089316" cy="1089316"/>
          </a:xfrm>
          <a:prstGeom prst="rect">
            <a:avLst/>
          </a:prstGeom>
        </p:spPr>
      </p:pic>
      <p:sp>
        <p:nvSpPr>
          <p:cNvPr id="16" name="Прямоугольник 7">
            <a:extLst>
              <a:ext uri="{FF2B5EF4-FFF2-40B4-BE49-F238E27FC236}">
                <a16:creationId xmlns:a16="http://schemas.microsoft.com/office/drawing/2014/main" id="{04BB1C81-B5F6-4633-977F-ED5C271FF601}"/>
              </a:ext>
            </a:extLst>
          </p:cNvPr>
          <p:cNvSpPr/>
          <p:nvPr/>
        </p:nvSpPr>
        <p:spPr>
          <a:xfrm>
            <a:off x="6710422" y="5725893"/>
            <a:ext cx="4503709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 знайти шлях, що подолає автомобіль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7">
                <a:extLst>
                  <a:ext uri="{FF2B5EF4-FFF2-40B4-BE49-F238E27FC236}">
                    <a16:creationId xmlns:a16="http://schemas.microsoft.com/office/drawing/2014/main" id="{69342F08-21BC-4BBD-9E6D-B5B89098AAE4}"/>
                  </a:ext>
                </a:extLst>
              </p:cNvPr>
              <p:cNvSpPr/>
              <p:nvPr/>
            </p:nvSpPr>
            <p:spPr>
              <a:xfrm>
                <a:off x="5915296" y="5722842"/>
                <a:ext cx="5316001" cy="830997"/>
              </a:xfrm>
              <a:prstGeom prst="rect">
                <a:avLst/>
              </a:prstGeom>
              <a:solidFill>
                <a:srgbClr val="726F54"/>
              </a:solidFill>
              <a:ln>
                <a:noFill/>
              </a:ln>
              <a:effectLst>
                <a:softEdge rad="0"/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Чи буде цей шлях дорівнювати площі</a:t>
                </a:r>
                <a:r>
                  <a:rPr lang="en-US" sz="2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</m:t>
                    </m:r>
                  </m:oMath>
                </a14:m>
                <a:r>
                  <a:rPr lang="uk-UA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прямокутника</a:t>
                </a:r>
                <a:r>
                  <a:rPr lang="ru-RU" sz="2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8" name="Прямоугольник 7">
                <a:extLst>
                  <a:ext uri="{FF2B5EF4-FFF2-40B4-BE49-F238E27FC236}">
                    <a16:creationId xmlns:a16="http://schemas.microsoft.com/office/drawing/2014/main" id="{69342F08-21BC-4BBD-9E6D-B5B89098AA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296" y="5722842"/>
                <a:ext cx="5316001" cy="830997"/>
              </a:xfrm>
              <a:prstGeom prst="rect">
                <a:avLst/>
              </a:prstGeom>
              <a:blipFill>
                <a:blip r:embed="rId8"/>
                <a:stretch>
                  <a:fillRect l="-459" t="-5882" r="-2408" b="-15441"/>
                </a:stretch>
              </a:blipFill>
              <a:ln>
                <a:noFill/>
              </a:ln>
              <a:effectLst>
                <a:softEdge rad="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FACA2F3-C3BD-4255-A404-A4D07B685823}"/>
                  </a:ext>
                </a:extLst>
              </p:cNvPr>
              <p:cNvSpPr txBox="1"/>
              <p:nvPr/>
            </p:nvSpPr>
            <p:spPr>
              <a:xfrm>
                <a:off x="-109214" y="2665100"/>
                <a:ext cx="72554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3C5A5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3C5A59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3C5A59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uk-UA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FACA2F3-C3BD-4255-A404-A4D07B685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9214" y="2665100"/>
                <a:ext cx="72554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1C18F65E-D37C-4072-B575-1C9E68AC1F8F}"/>
              </a:ext>
            </a:extLst>
          </p:cNvPr>
          <p:cNvCxnSpPr/>
          <p:nvPr/>
        </p:nvCxnSpPr>
        <p:spPr>
          <a:xfrm>
            <a:off x="4159635" y="2965450"/>
            <a:ext cx="0" cy="2176821"/>
          </a:xfrm>
          <a:prstGeom prst="line">
            <a:avLst/>
          </a:prstGeom>
          <a:ln w="28575">
            <a:solidFill>
              <a:srgbClr val="3C5A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кутник: округлені кути 22">
            <a:extLst>
              <a:ext uri="{FF2B5EF4-FFF2-40B4-BE49-F238E27FC236}">
                <a16:creationId xmlns:a16="http://schemas.microsoft.com/office/drawing/2014/main" id="{90AC62E4-1184-437A-A542-6616E4E1EDBB}"/>
              </a:ext>
            </a:extLst>
          </p:cNvPr>
          <p:cNvSpPr/>
          <p:nvPr/>
        </p:nvSpPr>
        <p:spPr>
          <a:xfrm>
            <a:off x="1220271" y="3788448"/>
            <a:ext cx="2335427" cy="5562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D53178-BA24-4226-952A-E8370F58D405}"/>
                  </a:ext>
                </a:extLst>
              </p:cNvPr>
              <p:cNvSpPr txBox="1"/>
              <p:nvPr/>
            </p:nvSpPr>
            <p:spPr>
              <a:xfrm>
                <a:off x="5730123" y="1121914"/>
                <a:ext cx="26963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3C5A5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3C5A59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3C5A59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uk-UA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FD53178-BA24-4226-952A-E8370F58D4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123" y="1121914"/>
                <a:ext cx="269636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Рисунок 20" descr="Зображення, що містить білий, група, сидить, пташка&#10;&#10;Автоматично згенерований опис">
            <a:extLst>
              <a:ext uri="{FF2B5EF4-FFF2-40B4-BE49-F238E27FC236}">
                <a16:creationId xmlns:a16="http://schemas.microsoft.com/office/drawing/2014/main" id="{D93EC90F-D967-47AD-BBD0-EC29C4BE96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7" r="-1"/>
          <a:stretch/>
        </p:blipFill>
        <p:spPr>
          <a:xfrm>
            <a:off x="6700723" y="636038"/>
            <a:ext cx="5491278" cy="6194547"/>
          </a:xfrm>
          <a:prstGeom prst="rect">
            <a:avLst/>
          </a:prstGeom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0ECA420-9D7F-4468-B3C0-A5ED4F8E9393}"/>
              </a:ext>
            </a:extLst>
          </p:cNvPr>
          <p:cNvSpPr/>
          <p:nvPr/>
        </p:nvSpPr>
        <p:spPr>
          <a:xfrm>
            <a:off x="7305368" y="2572353"/>
            <a:ext cx="4424516" cy="2621946"/>
          </a:xfrm>
          <a:custGeom>
            <a:avLst/>
            <a:gdLst>
              <a:gd name="connsiteX0" fmla="*/ 0 w 4424516"/>
              <a:gd name="connsiteY0" fmla="*/ 0 h 2394548"/>
              <a:gd name="connsiteX1" fmla="*/ 4424516 w 4424516"/>
              <a:gd name="connsiteY1" fmla="*/ 0 h 2394548"/>
              <a:gd name="connsiteX2" fmla="*/ 4424516 w 4424516"/>
              <a:gd name="connsiteY2" fmla="*/ 2394548 h 2394548"/>
              <a:gd name="connsiteX3" fmla="*/ 0 w 4424516"/>
              <a:gd name="connsiteY3" fmla="*/ 2394548 h 2394548"/>
              <a:gd name="connsiteX4" fmla="*/ 0 w 4424516"/>
              <a:gd name="connsiteY4" fmla="*/ 0 h 2394548"/>
              <a:gd name="connsiteX0" fmla="*/ 0 w 4424516"/>
              <a:gd name="connsiteY0" fmla="*/ 614680 h 2394548"/>
              <a:gd name="connsiteX1" fmla="*/ 4424516 w 4424516"/>
              <a:gd name="connsiteY1" fmla="*/ 0 h 2394548"/>
              <a:gd name="connsiteX2" fmla="*/ 4424516 w 4424516"/>
              <a:gd name="connsiteY2" fmla="*/ 2394548 h 2394548"/>
              <a:gd name="connsiteX3" fmla="*/ 0 w 4424516"/>
              <a:gd name="connsiteY3" fmla="*/ 2394548 h 2394548"/>
              <a:gd name="connsiteX4" fmla="*/ 0 w 4424516"/>
              <a:gd name="connsiteY4" fmla="*/ 614680 h 2394548"/>
              <a:gd name="connsiteX0" fmla="*/ 0 w 4424516"/>
              <a:gd name="connsiteY0" fmla="*/ 994221 h 2774089"/>
              <a:gd name="connsiteX1" fmla="*/ 4424516 w 4424516"/>
              <a:gd name="connsiteY1" fmla="*/ 379541 h 2774089"/>
              <a:gd name="connsiteX2" fmla="*/ 4424516 w 4424516"/>
              <a:gd name="connsiteY2" fmla="*/ 2774089 h 2774089"/>
              <a:gd name="connsiteX3" fmla="*/ 0 w 4424516"/>
              <a:gd name="connsiteY3" fmla="*/ 2774089 h 2774089"/>
              <a:gd name="connsiteX4" fmla="*/ 0 w 4424516"/>
              <a:gd name="connsiteY4" fmla="*/ 994221 h 2774089"/>
              <a:gd name="connsiteX0" fmla="*/ 0 w 4424516"/>
              <a:gd name="connsiteY0" fmla="*/ 907191 h 2687059"/>
              <a:gd name="connsiteX1" fmla="*/ 507672 w 4424516"/>
              <a:gd name="connsiteY1" fmla="*/ 103880 h 2687059"/>
              <a:gd name="connsiteX2" fmla="*/ 4424516 w 4424516"/>
              <a:gd name="connsiteY2" fmla="*/ 292511 h 2687059"/>
              <a:gd name="connsiteX3" fmla="*/ 4424516 w 4424516"/>
              <a:gd name="connsiteY3" fmla="*/ 2687059 h 2687059"/>
              <a:gd name="connsiteX4" fmla="*/ 0 w 4424516"/>
              <a:gd name="connsiteY4" fmla="*/ 2687059 h 2687059"/>
              <a:gd name="connsiteX5" fmla="*/ 0 w 4424516"/>
              <a:gd name="connsiteY5" fmla="*/ 907191 h 2687059"/>
              <a:gd name="connsiteX0" fmla="*/ 0 w 4424516"/>
              <a:gd name="connsiteY0" fmla="*/ 907191 h 2687059"/>
              <a:gd name="connsiteX1" fmla="*/ 507672 w 4424516"/>
              <a:gd name="connsiteY1" fmla="*/ 103880 h 2687059"/>
              <a:gd name="connsiteX2" fmla="*/ 4424516 w 4424516"/>
              <a:gd name="connsiteY2" fmla="*/ 292511 h 2687059"/>
              <a:gd name="connsiteX3" fmla="*/ 4424516 w 4424516"/>
              <a:gd name="connsiteY3" fmla="*/ 2687059 h 2687059"/>
              <a:gd name="connsiteX4" fmla="*/ 0 w 4424516"/>
              <a:gd name="connsiteY4" fmla="*/ 2687059 h 2687059"/>
              <a:gd name="connsiteX5" fmla="*/ 0 w 4424516"/>
              <a:gd name="connsiteY5" fmla="*/ 907191 h 2687059"/>
              <a:gd name="connsiteX0" fmla="*/ 0 w 4424516"/>
              <a:gd name="connsiteY0" fmla="*/ 907191 h 2687059"/>
              <a:gd name="connsiteX1" fmla="*/ 507672 w 4424516"/>
              <a:gd name="connsiteY1" fmla="*/ 103880 h 2687059"/>
              <a:gd name="connsiteX2" fmla="*/ 4424516 w 4424516"/>
              <a:gd name="connsiteY2" fmla="*/ 292511 h 2687059"/>
              <a:gd name="connsiteX3" fmla="*/ 4424516 w 4424516"/>
              <a:gd name="connsiteY3" fmla="*/ 2687059 h 2687059"/>
              <a:gd name="connsiteX4" fmla="*/ 0 w 4424516"/>
              <a:gd name="connsiteY4" fmla="*/ 2687059 h 2687059"/>
              <a:gd name="connsiteX5" fmla="*/ 0 w 4424516"/>
              <a:gd name="connsiteY5" fmla="*/ 907191 h 2687059"/>
              <a:gd name="connsiteX0" fmla="*/ 0 w 4424516"/>
              <a:gd name="connsiteY0" fmla="*/ 907191 h 2687059"/>
              <a:gd name="connsiteX1" fmla="*/ 507672 w 4424516"/>
              <a:gd name="connsiteY1" fmla="*/ 103880 h 2687059"/>
              <a:gd name="connsiteX2" fmla="*/ 4424516 w 4424516"/>
              <a:gd name="connsiteY2" fmla="*/ 292511 h 2687059"/>
              <a:gd name="connsiteX3" fmla="*/ 4424516 w 4424516"/>
              <a:gd name="connsiteY3" fmla="*/ 2687059 h 2687059"/>
              <a:gd name="connsiteX4" fmla="*/ 0 w 4424516"/>
              <a:gd name="connsiteY4" fmla="*/ 2687059 h 2687059"/>
              <a:gd name="connsiteX5" fmla="*/ 0 w 4424516"/>
              <a:gd name="connsiteY5" fmla="*/ 907191 h 2687059"/>
              <a:gd name="connsiteX0" fmla="*/ 0 w 4424516"/>
              <a:gd name="connsiteY0" fmla="*/ 940049 h 2719917"/>
              <a:gd name="connsiteX1" fmla="*/ 507672 w 4424516"/>
              <a:gd name="connsiteY1" fmla="*/ 136738 h 2719917"/>
              <a:gd name="connsiteX2" fmla="*/ 4424516 w 4424516"/>
              <a:gd name="connsiteY2" fmla="*/ 325369 h 2719917"/>
              <a:gd name="connsiteX3" fmla="*/ 4424516 w 4424516"/>
              <a:gd name="connsiteY3" fmla="*/ 2719917 h 2719917"/>
              <a:gd name="connsiteX4" fmla="*/ 0 w 4424516"/>
              <a:gd name="connsiteY4" fmla="*/ 2719917 h 2719917"/>
              <a:gd name="connsiteX5" fmla="*/ 0 w 4424516"/>
              <a:gd name="connsiteY5" fmla="*/ 940049 h 2719917"/>
              <a:gd name="connsiteX0" fmla="*/ 0 w 4424516"/>
              <a:gd name="connsiteY0" fmla="*/ 817564 h 2597432"/>
              <a:gd name="connsiteX1" fmla="*/ 507672 w 4424516"/>
              <a:gd name="connsiteY1" fmla="*/ 14253 h 2597432"/>
              <a:gd name="connsiteX2" fmla="*/ 2473632 w 4424516"/>
              <a:gd name="connsiteY2" fmla="*/ 1101373 h 2597432"/>
              <a:gd name="connsiteX3" fmla="*/ 4424516 w 4424516"/>
              <a:gd name="connsiteY3" fmla="*/ 202884 h 2597432"/>
              <a:gd name="connsiteX4" fmla="*/ 4424516 w 4424516"/>
              <a:gd name="connsiteY4" fmla="*/ 2597432 h 2597432"/>
              <a:gd name="connsiteX5" fmla="*/ 0 w 4424516"/>
              <a:gd name="connsiteY5" fmla="*/ 2597432 h 2597432"/>
              <a:gd name="connsiteX6" fmla="*/ 0 w 4424516"/>
              <a:gd name="connsiteY6" fmla="*/ 817564 h 2597432"/>
              <a:gd name="connsiteX0" fmla="*/ 0 w 4424516"/>
              <a:gd name="connsiteY0" fmla="*/ 841953 h 2621821"/>
              <a:gd name="connsiteX1" fmla="*/ 507672 w 4424516"/>
              <a:gd name="connsiteY1" fmla="*/ 38642 h 2621821"/>
              <a:gd name="connsiteX2" fmla="*/ 2473632 w 4424516"/>
              <a:gd name="connsiteY2" fmla="*/ 1125762 h 2621821"/>
              <a:gd name="connsiteX3" fmla="*/ 4424516 w 4424516"/>
              <a:gd name="connsiteY3" fmla="*/ 227273 h 2621821"/>
              <a:gd name="connsiteX4" fmla="*/ 4424516 w 4424516"/>
              <a:gd name="connsiteY4" fmla="*/ 2621821 h 2621821"/>
              <a:gd name="connsiteX5" fmla="*/ 0 w 4424516"/>
              <a:gd name="connsiteY5" fmla="*/ 2621821 h 2621821"/>
              <a:gd name="connsiteX6" fmla="*/ 0 w 4424516"/>
              <a:gd name="connsiteY6" fmla="*/ 841953 h 2621821"/>
              <a:gd name="connsiteX0" fmla="*/ 0 w 4424516"/>
              <a:gd name="connsiteY0" fmla="*/ 842078 h 2621946"/>
              <a:gd name="connsiteX1" fmla="*/ 507672 w 4424516"/>
              <a:gd name="connsiteY1" fmla="*/ 38767 h 2621946"/>
              <a:gd name="connsiteX2" fmla="*/ 2473632 w 4424516"/>
              <a:gd name="connsiteY2" fmla="*/ 1125887 h 2621946"/>
              <a:gd name="connsiteX3" fmla="*/ 4424516 w 4424516"/>
              <a:gd name="connsiteY3" fmla="*/ 227398 h 2621946"/>
              <a:gd name="connsiteX4" fmla="*/ 4424516 w 4424516"/>
              <a:gd name="connsiteY4" fmla="*/ 2621946 h 2621946"/>
              <a:gd name="connsiteX5" fmla="*/ 0 w 4424516"/>
              <a:gd name="connsiteY5" fmla="*/ 2621946 h 2621946"/>
              <a:gd name="connsiteX6" fmla="*/ 0 w 4424516"/>
              <a:gd name="connsiteY6" fmla="*/ 842078 h 2621946"/>
              <a:gd name="connsiteX0" fmla="*/ 0 w 4424516"/>
              <a:gd name="connsiteY0" fmla="*/ 842078 h 2621946"/>
              <a:gd name="connsiteX1" fmla="*/ 507672 w 4424516"/>
              <a:gd name="connsiteY1" fmla="*/ 38767 h 2621946"/>
              <a:gd name="connsiteX2" fmla="*/ 2473632 w 4424516"/>
              <a:gd name="connsiteY2" fmla="*/ 1125887 h 2621946"/>
              <a:gd name="connsiteX3" fmla="*/ 4424516 w 4424516"/>
              <a:gd name="connsiteY3" fmla="*/ 227398 h 2621946"/>
              <a:gd name="connsiteX4" fmla="*/ 4424516 w 4424516"/>
              <a:gd name="connsiteY4" fmla="*/ 2621946 h 2621946"/>
              <a:gd name="connsiteX5" fmla="*/ 0 w 4424516"/>
              <a:gd name="connsiteY5" fmla="*/ 2621946 h 2621946"/>
              <a:gd name="connsiteX6" fmla="*/ 0 w 4424516"/>
              <a:gd name="connsiteY6" fmla="*/ 842078 h 2621946"/>
              <a:gd name="connsiteX0" fmla="*/ 0 w 4424516"/>
              <a:gd name="connsiteY0" fmla="*/ 842078 h 2621946"/>
              <a:gd name="connsiteX1" fmla="*/ 507672 w 4424516"/>
              <a:gd name="connsiteY1" fmla="*/ 38767 h 2621946"/>
              <a:gd name="connsiteX2" fmla="*/ 2473632 w 4424516"/>
              <a:gd name="connsiteY2" fmla="*/ 1125887 h 2621946"/>
              <a:gd name="connsiteX3" fmla="*/ 4424516 w 4424516"/>
              <a:gd name="connsiteY3" fmla="*/ 227398 h 2621946"/>
              <a:gd name="connsiteX4" fmla="*/ 4424516 w 4424516"/>
              <a:gd name="connsiteY4" fmla="*/ 2621946 h 2621946"/>
              <a:gd name="connsiteX5" fmla="*/ 0 w 4424516"/>
              <a:gd name="connsiteY5" fmla="*/ 2621946 h 2621946"/>
              <a:gd name="connsiteX6" fmla="*/ 0 w 4424516"/>
              <a:gd name="connsiteY6" fmla="*/ 842078 h 262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4516" h="2621946">
                <a:moveTo>
                  <a:pt x="0" y="842078"/>
                </a:moveTo>
                <a:cubicBezTo>
                  <a:pt x="120172" y="442875"/>
                  <a:pt x="374773" y="29454"/>
                  <a:pt x="507672" y="38767"/>
                </a:cubicBezTo>
                <a:cubicBezTo>
                  <a:pt x="1026624" y="-241591"/>
                  <a:pt x="1648105" y="1089368"/>
                  <a:pt x="2473632" y="1125887"/>
                </a:cubicBezTo>
                <a:cubicBezTo>
                  <a:pt x="3126439" y="1157326"/>
                  <a:pt x="4007929" y="493675"/>
                  <a:pt x="4424516" y="227398"/>
                </a:cubicBezTo>
                <a:lnTo>
                  <a:pt x="4424516" y="2621946"/>
                </a:lnTo>
                <a:lnTo>
                  <a:pt x="0" y="2621946"/>
                </a:lnTo>
                <a:lnTo>
                  <a:pt x="0" y="842078"/>
                </a:lnTo>
                <a:close/>
              </a:path>
            </a:pathLst>
          </a:custGeom>
          <a:pattFill prst="wdUpDiag">
            <a:fgClr>
              <a:srgbClr val="59858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4B53F6-2B9B-40D5-8127-ABECA7210F77}"/>
                  </a:ext>
                </a:extLst>
              </p:cNvPr>
              <p:cNvSpPr txBox="1"/>
              <p:nvPr/>
            </p:nvSpPr>
            <p:spPr>
              <a:xfrm>
                <a:off x="6561190" y="636038"/>
                <a:ext cx="6737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uk-UA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4B53F6-2B9B-40D5-8127-ABECA7210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190" y="636038"/>
                <a:ext cx="67376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0679ACF-A9EE-4754-AC40-670122B62B31}"/>
                  </a:ext>
                </a:extLst>
              </p:cNvPr>
              <p:cNvSpPr txBox="1"/>
              <p:nvPr/>
            </p:nvSpPr>
            <p:spPr>
              <a:xfrm>
                <a:off x="11460480" y="5279007"/>
                <a:ext cx="6737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uk-UA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0679ACF-A9EE-4754-AC40-670122B62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0480" y="5279007"/>
                <a:ext cx="67376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 сполучна лінія 27">
            <a:extLst>
              <a:ext uri="{FF2B5EF4-FFF2-40B4-BE49-F238E27FC236}">
                <a16:creationId xmlns:a16="http://schemas.microsoft.com/office/drawing/2014/main" id="{29500CF0-B229-4E67-949B-6030981ADE94}"/>
              </a:ext>
            </a:extLst>
          </p:cNvPr>
          <p:cNvCxnSpPr>
            <a:cxnSpLocks/>
          </p:cNvCxnSpPr>
          <p:nvPr/>
        </p:nvCxnSpPr>
        <p:spPr>
          <a:xfrm>
            <a:off x="11729884" y="2823633"/>
            <a:ext cx="0" cy="2344039"/>
          </a:xfrm>
          <a:prstGeom prst="line">
            <a:avLst/>
          </a:prstGeom>
          <a:ln w="28575">
            <a:solidFill>
              <a:srgbClr val="3C5A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Графіка 26" descr="Машина">
            <a:extLst>
              <a:ext uri="{FF2B5EF4-FFF2-40B4-BE49-F238E27FC236}">
                <a16:creationId xmlns:a16="http://schemas.microsoft.com/office/drawing/2014/main" id="{EDDDA9F1-1154-48CC-B78C-16509AFFB6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8074" y="2931964"/>
            <a:ext cx="914400" cy="914400"/>
          </a:xfrm>
          <a:prstGeom prst="rect">
            <a:avLst/>
          </a:prstGeom>
        </p:spPr>
      </p:pic>
      <p:sp>
        <p:nvSpPr>
          <p:cNvPr id="2" name="Полілінія: фігура 1">
            <a:extLst>
              <a:ext uri="{FF2B5EF4-FFF2-40B4-BE49-F238E27FC236}">
                <a16:creationId xmlns:a16="http://schemas.microsoft.com/office/drawing/2014/main" id="{DD579994-146E-420A-946A-F95128433DCE}"/>
              </a:ext>
            </a:extLst>
          </p:cNvPr>
          <p:cNvSpPr/>
          <p:nvPr/>
        </p:nvSpPr>
        <p:spPr>
          <a:xfrm>
            <a:off x="7305368" y="2572789"/>
            <a:ext cx="4424516" cy="1126281"/>
          </a:xfrm>
          <a:custGeom>
            <a:avLst/>
            <a:gdLst>
              <a:gd name="connsiteX0" fmla="*/ 0 w 4424516"/>
              <a:gd name="connsiteY0" fmla="*/ 848837 h 1126281"/>
              <a:gd name="connsiteX1" fmla="*/ 717755 w 4424516"/>
              <a:gd name="connsiteY1" fmla="*/ 3263 h 1126281"/>
              <a:gd name="connsiteX2" fmla="*/ 2408903 w 4424516"/>
              <a:gd name="connsiteY2" fmla="*/ 1124140 h 1126281"/>
              <a:gd name="connsiteX3" fmla="*/ 4424516 w 4424516"/>
              <a:gd name="connsiteY3" fmla="*/ 229405 h 112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4516" h="1126281">
                <a:moveTo>
                  <a:pt x="0" y="848837"/>
                </a:moveTo>
                <a:cubicBezTo>
                  <a:pt x="158135" y="403108"/>
                  <a:pt x="316271" y="-42621"/>
                  <a:pt x="717755" y="3263"/>
                </a:cubicBezTo>
                <a:cubicBezTo>
                  <a:pt x="1119239" y="49147"/>
                  <a:pt x="1791110" y="1086450"/>
                  <a:pt x="2408903" y="1124140"/>
                </a:cubicBezTo>
                <a:cubicBezTo>
                  <a:pt x="3026696" y="1161830"/>
                  <a:pt x="3725606" y="695617"/>
                  <a:pt x="4424516" y="229405"/>
                </a:cubicBezTo>
              </a:path>
            </a:pathLst>
          </a:custGeom>
          <a:noFill/>
          <a:ln w="28575">
            <a:solidFill>
              <a:srgbClr val="3C5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1810DA9-EC4C-4AFB-A817-3F8C16A812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97" y="5749135"/>
            <a:ext cx="1089316" cy="1089316"/>
          </a:xfrm>
          <a:prstGeom prst="rect">
            <a:avLst/>
          </a:prstGeom>
        </p:spPr>
      </p:pic>
      <p:sp>
        <p:nvSpPr>
          <p:cNvPr id="33" name="Прямоугольник 7">
            <a:extLst>
              <a:ext uri="{FF2B5EF4-FFF2-40B4-BE49-F238E27FC236}">
                <a16:creationId xmlns:a16="http://schemas.microsoft.com/office/drawing/2014/main" id="{88D29ECA-7F94-46B4-8346-CA0F05288CEB}"/>
              </a:ext>
            </a:extLst>
          </p:cNvPr>
          <p:cNvSpPr/>
          <p:nvPr/>
        </p:nvSpPr>
        <p:spPr>
          <a:xfrm>
            <a:off x="1042918" y="5875242"/>
            <a:ext cx="5316001" cy="830997"/>
          </a:xfrm>
          <a:prstGeom prst="rect">
            <a:avLst/>
          </a:prstGeom>
          <a:solidFill>
            <a:srgbClr val="726F54"/>
          </a:solidFill>
          <a:ln>
            <a:noFill/>
          </a:ln>
          <a:effectLst>
            <a:softEdge rad="0"/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Чи можемо знайти площу такої фігури</a:t>
            </a:r>
            <a:r>
              <a:rPr lang="ru-RU" sz="2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id="{6F8A2ADD-0FCD-419B-A37E-A3F515A00DA2}"/>
              </a:ext>
            </a:extLst>
          </p:cNvPr>
          <p:cNvSpPr/>
          <p:nvPr/>
        </p:nvSpPr>
        <p:spPr>
          <a:xfrm>
            <a:off x="9036234" y="3995652"/>
            <a:ext cx="1219875" cy="7429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16DFABD-82FB-4371-AC0B-1DD1150FAEE7}"/>
                  </a:ext>
                </a:extLst>
              </p:cNvPr>
              <p:cNvSpPr txBox="1"/>
              <p:nvPr/>
            </p:nvSpPr>
            <p:spPr>
              <a:xfrm>
                <a:off x="9221568" y="4066479"/>
                <a:ext cx="6737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32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−?</m:t>
                      </m:r>
                    </m:oMath>
                  </m:oMathPara>
                </a14:m>
                <a:endParaRPr lang="uk-UA" sz="2000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16DFABD-82FB-4371-AC0B-1DD1150FAE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1568" y="4066479"/>
                <a:ext cx="673769" cy="584775"/>
              </a:xfrm>
              <a:prstGeom prst="rect">
                <a:avLst/>
              </a:prstGeom>
              <a:blipFill>
                <a:blip r:embed="rId13"/>
                <a:stretch>
                  <a:fillRect r="-1363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26B3C987-B0D7-4499-B777-E2C9D5123140}"/>
              </a:ext>
            </a:extLst>
          </p:cNvPr>
          <p:cNvGrpSpPr/>
          <p:nvPr/>
        </p:nvGrpSpPr>
        <p:grpSpPr>
          <a:xfrm>
            <a:off x="2553569" y="738343"/>
            <a:ext cx="2746017" cy="523219"/>
            <a:chOff x="2553569" y="738343"/>
            <a:chExt cx="2746017" cy="523219"/>
          </a:xfrm>
        </p:grpSpPr>
        <p:sp>
          <p:nvSpPr>
            <p:cNvPr id="10" name="Прямокутник: один зрізаний кут 9">
              <a:extLst>
                <a:ext uri="{FF2B5EF4-FFF2-40B4-BE49-F238E27FC236}">
                  <a16:creationId xmlns:a16="http://schemas.microsoft.com/office/drawing/2014/main" id="{51B30998-7B64-46B9-ACB9-F935F5C08F88}"/>
                </a:ext>
              </a:extLst>
            </p:cNvPr>
            <p:cNvSpPr/>
            <p:nvPr/>
          </p:nvSpPr>
          <p:spPr>
            <a:xfrm rot="10800000">
              <a:off x="2553569" y="738343"/>
              <a:ext cx="2746017" cy="523219"/>
            </a:xfrm>
            <a:prstGeom prst="snip1Rect">
              <a:avLst>
                <a:gd name="adj" fmla="val 50000"/>
              </a:avLst>
            </a:prstGeom>
            <a:solidFill>
              <a:srgbClr val="69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uk-UA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3F7471F-0FF9-4D10-90EE-AD0B9100C000}"/>
                </a:ext>
              </a:extLst>
            </p:cNvPr>
            <p:cNvSpPr txBox="1"/>
            <p:nvPr/>
          </p:nvSpPr>
          <p:spPr>
            <a:xfrm>
              <a:off x="2803743" y="759767"/>
              <a:ext cx="24410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solidFill>
                    <a:schemeClr val="bg1"/>
                  </a:solidFill>
                </a:rPr>
                <a:t>Рівномірний рух</a:t>
              </a: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FE53E2E2-A7BB-4061-A2CC-A841DC4A0FC8}"/>
              </a:ext>
            </a:extLst>
          </p:cNvPr>
          <p:cNvGrpSpPr/>
          <p:nvPr/>
        </p:nvGrpSpPr>
        <p:grpSpPr>
          <a:xfrm>
            <a:off x="8817876" y="739038"/>
            <a:ext cx="3167162" cy="852421"/>
            <a:chOff x="2553569" y="738343"/>
            <a:chExt cx="2746017" cy="852421"/>
          </a:xfrm>
        </p:grpSpPr>
        <p:sp>
          <p:nvSpPr>
            <p:cNvPr id="38" name="Прямокутник: один зрізаний кут 37">
              <a:extLst>
                <a:ext uri="{FF2B5EF4-FFF2-40B4-BE49-F238E27FC236}">
                  <a16:creationId xmlns:a16="http://schemas.microsoft.com/office/drawing/2014/main" id="{68218991-65D6-4C9D-BE13-A41DB6CECF39}"/>
                </a:ext>
              </a:extLst>
            </p:cNvPr>
            <p:cNvSpPr/>
            <p:nvPr/>
          </p:nvSpPr>
          <p:spPr>
            <a:xfrm rot="10800000">
              <a:off x="2553569" y="738343"/>
              <a:ext cx="2746017" cy="523219"/>
            </a:xfrm>
            <a:prstGeom prst="snip1Rect">
              <a:avLst>
                <a:gd name="adj" fmla="val 50000"/>
              </a:avLst>
            </a:prstGeom>
            <a:solidFill>
              <a:srgbClr val="69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uk-UA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39315D8-8EB7-494E-9B78-6EA3EE1FE568}"/>
                </a:ext>
              </a:extLst>
            </p:cNvPr>
            <p:cNvSpPr txBox="1"/>
            <p:nvPr/>
          </p:nvSpPr>
          <p:spPr>
            <a:xfrm>
              <a:off x="2803743" y="759767"/>
              <a:ext cx="24410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solidFill>
                    <a:schemeClr val="bg1"/>
                  </a:solidFill>
                </a:rPr>
                <a:t>Нерівномірний рух</a:t>
              </a:r>
            </a:p>
          </p:txBody>
        </p:sp>
      </p:grpSp>
      <p:pic>
        <p:nvPicPr>
          <p:cNvPr id="7" name="Рисунок 6" descr="Зображення, що містить текст, карта&#10;&#10;Автоматично згенерований опис">
            <a:extLst>
              <a:ext uri="{FF2B5EF4-FFF2-40B4-BE49-F238E27FC236}">
                <a16:creationId xmlns:a16="http://schemas.microsoft.com/office/drawing/2014/main" id="{C030D9D8-1384-46F5-B61F-83959682EDC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0" t="9274"/>
          <a:stretch/>
        </p:blipFill>
        <p:spPr>
          <a:xfrm>
            <a:off x="6625058" y="636039"/>
            <a:ext cx="5566941" cy="622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54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33333E-6 L 0.25 -3.33333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-0.39141 0.39306 " pathEditMode="relative" rAng="0" ptsTypes="AA">
                                      <p:cBhvr>
                                        <p:cTn id="6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70" y="1965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0.00232 L 0.00989 -0.06504 L 0.01992 -0.09166 L 0.03072 -0.11134 L 0.0401 -0.11944 L 0.05052 -0.12106 L 0.05989 -0.11805 L 0.07473 -0.10324 L 0.12161 -0.0324 L 0.14635 0.00718 L 0.16197 0.02269 L 0.17656 0.03565 L 0.19283 0.04306 L 0.21223 0.04167 L 0.23658 0.0331 L 0.2595 0.0176 L 0.28242 -0.00208 L 0.29947 -0.0199 L 0.31471 -0.03657 L 0.33203 -0.05694 L 0.347 -0.0743 L 0.35677 -0.08541 " pathEditMode="relative" rAng="0" ptsTypes="AAAAAAAAAAAAAAAAAAAAAA">
                                      <p:cBhvr>
                                        <p:cTn id="10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21" y="-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25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750"/>
                            </p:stCondLst>
                            <p:childTnLst>
                              <p:par>
                                <p:cTn id="1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75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1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4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"/>
                            </p:stCondLst>
                            <p:childTnLst>
                              <p:par>
                                <p:cTn id="20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-0.54166 3.7037E-6 " pathEditMode="relative" rAng="0" ptsTypes="AA">
                                      <p:cBhvr>
                                        <p:cTn id="20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 animBg="1"/>
      <p:bldP spid="22" grpId="1" animBg="1"/>
      <p:bldP spid="30" grpId="0"/>
      <p:bldP spid="30" grpId="1"/>
      <p:bldP spid="31" grpId="0"/>
      <p:bldP spid="31" grpId="1"/>
      <p:bldP spid="16" grpId="0" animBg="1"/>
      <p:bldP spid="16" grpId="1" animBg="1"/>
      <p:bldP spid="18" grpId="0" animBg="1"/>
      <p:bldP spid="18" grpId="1" animBg="1"/>
      <p:bldP spid="19" grpId="0"/>
      <p:bldP spid="19" grpId="1"/>
      <p:bldP spid="23" grpId="0" animBg="1"/>
      <p:bldP spid="23" grpId="1" animBg="1"/>
      <p:bldP spid="17" grpId="0"/>
      <p:bldP spid="17" grpId="1"/>
      <p:bldP spid="17" grpId="2"/>
      <p:bldP spid="9" grpId="0" animBg="1"/>
      <p:bldP spid="9" grpId="1" animBg="1"/>
      <p:bldP spid="24" grpId="0"/>
      <p:bldP spid="24" grpId="1"/>
      <p:bldP spid="26" grpId="0"/>
      <p:bldP spid="26" grpId="1"/>
      <p:bldP spid="2" grpId="0" animBg="1"/>
      <p:bldP spid="2" grpId="1" animBg="1"/>
      <p:bldP spid="33" grpId="0" animBg="1"/>
      <p:bldP spid="33" grpId="1" animBg="1"/>
      <p:bldP spid="34" grpId="0" animBg="1"/>
      <p:bldP spid="35" grpId="0"/>
      <p:bldP spid="3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Зображення, що містить текст, карта&#10;&#10;Автоматично згенерований опис">
            <a:extLst>
              <a:ext uri="{FF2B5EF4-FFF2-40B4-BE49-F238E27FC236}">
                <a16:creationId xmlns:a16="http://schemas.microsoft.com/office/drawing/2014/main" id="{F889033E-5382-48AA-8D60-B46EF995E1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0" t="9274"/>
          <a:stretch/>
        </p:blipFill>
        <p:spPr>
          <a:xfrm>
            <a:off x="12357" y="636039"/>
            <a:ext cx="5566941" cy="62219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09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Криволінійна трапеція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Рисунок 20" descr="Зображення, що містить білий, група, сидить, пташка&#10;&#10;Автоматично згенерований опис">
            <a:extLst>
              <a:ext uri="{FF2B5EF4-FFF2-40B4-BE49-F238E27FC236}">
                <a16:creationId xmlns:a16="http://schemas.microsoft.com/office/drawing/2014/main" id="{6DEDEE7D-DF50-4E6A-8A47-00F32705D5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7" r="-1"/>
          <a:stretch/>
        </p:blipFill>
        <p:spPr>
          <a:xfrm>
            <a:off x="88020" y="636038"/>
            <a:ext cx="5491278" cy="6194547"/>
          </a:xfrm>
          <a:prstGeom prst="rect">
            <a:avLst/>
          </a:prstGeom>
        </p:spPr>
      </p:pic>
      <p:sp>
        <p:nvSpPr>
          <p:cNvPr id="24" name="Прямокутник 8">
            <a:extLst>
              <a:ext uri="{FF2B5EF4-FFF2-40B4-BE49-F238E27FC236}">
                <a16:creationId xmlns:a16="http://schemas.microsoft.com/office/drawing/2014/main" id="{94F14F84-242C-468A-B4A4-7B08720A57AD}"/>
              </a:ext>
            </a:extLst>
          </p:cNvPr>
          <p:cNvSpPr/>
          <p:nvPr/>
        </p:nvSpPr>
        <p:spPr>
          <a:xfrm>
            <a:off x="692665" y="2572353"/>
            <a:ext cx="4424516" cy="2621946"/>
          </a:xfrm>
          <a:custGeom>
            <a:avLst/>
            <a:gdLst>
              <a:gd name="connsiteX0" fmla="*/ 0 w 4424516"/>
              <a:gd name="connsiteY0" fmla="*/ 0 h 2394548"/>
              <a:gd name="connsiteX1" fmla="*/ 4424516 w 4424516"/>
              <a:gd name="connsiteY1" fmla="*/ 0 h 2394548"/>
              <a:gd name="connsiteX2" fmla="*/ 4424516 w 4424516"/>
              <a:gd name="connsiteY2" fmla="*/ 2394548 h 2394548"/>
              <a:gd name="connsiteX3" fmla="*/ 0 w 4424516"/>
              <a:gd name="connsiteY3" fmla="*/ 2394548 h 2394548"/>
              <a:gd name="connsiteX4" fmla="*/ 0 w 4424516"/>
              <a:gd name="connsiteY4" fmla="*/ 0 h 2394548"/>
              <a:gd name="connsiteX0" fmla="*/ 0 w 4424516"/>
              <a:gd name="connsiteY0" fmla="*/ 614680 h 2394548"/>
              <a:gd name="connsiteX1" fmla="*/ 4424516 w 4424516"/>
              <a:gd name="connsiteY1" fmla="*/ 0 h 2394548"/>
              <a:gd name="connsiteX2" fmla="*/ 4424516 w 4424516"/>
              <a:gd name="connsiteY2" fmla="*/ 2394548 h 2394548"/>
              <a:gd name="connsiteX3" fmla="*/ 0 w 4424516"/>
              <a:gd name="connsiteY3" fmla="*/ 2394548 h 2394548"/>
              <a:gd name="connsiteX4" fmla="*/ 0 w 4424516"/>
              <a:gd name="connsiteY4" fmla="*/ 614680 h 2394548"/>
              <a:gd name="connsiteX0" fmla="*/ 0 w 4424516"/>
              <a:gd name="connsiteY0" fmla="*/ 994221 h 2774089"/>
              <a:gd name="connsiteX1" fmla="*/ 4424516 w 4424516"/>
              <a:gd name="connsiteY1" fmla="*/ 379541 h 2774089"/>
              <a:gd name="connsiteX2" fmla="*/ 4424516 w 4424516"/>
              <a:gd name="connsiteY2" fmla="*/ 2774089 h 2774089"/>
              <a:gd name="connsiteX3" fmla="*/ 0 w 4424516"/>
              <a:gd name="connsiteY3" fmla="*/ 2774089 h 2774089"/>
              <a:gd name="connsiteX4" fmla="*/ 0 w 4424516"/>
              <a:gd name="connsiteY4" fmla="*/ 994221 h 2774089"/>
              <a:gd name="connsiteX0" fmla="*/ 0 w 4424516"/>
              <a:gd name="connsiteY0" fmla="*/ 907191 h 2687059"/>
              <a:gd name="connsiteX1" fmla="*/ 507672 w 4424516"/>
              <a:gd name="connsiteY1" fmla="*/ 103880 h 2687059"/>
              <a:gd name="connsiteX2" fmla="*/ 4424516 w 4424516"/>
              <a:gd name="connsiteY2" fmla="*/ 292511 h 2687059"/>
              <a:gd name="connsiteX3" fmla="*/ 4424516 w 4424516"/>
              <a:gd name="connsiteY3" fmla="*/ 2687059 h 2687059"/>
              <a:gd name="connsiteX4" fmla="*/ 0 w 4424516"/>
              <a:gd name="connsiteY4" fmla="*/ 2687059 h 2687059"/>
              <a:gd name="connsiteX5" fmla="*/ 0 w 4424516"/>
              <a:gd name="connsiteY5" fmla="*/ 907191 h 2687059"/>
              <a:gd name="connsiteX0" fmla="*/ 0 w 4424516"/>
              <a:gd name="connsiteY0" fmla="*/ 907191 h 2687059"/>
              <a:gd name="connsiteX1" fmla="*/ 507672 w 4424516"/>
              <a:gd name="connsiteY1" fmla="*/ 103880 h 2687059"/>
              <a:gd name="connsiteX2" fmla="*/ 4424516 w 4424516"/>
              <a:gd name="connsiteY2" fmla="*/ 292511 h 2687059"/>
              <a:gd name="connsiteX3" fmla="*/ 4424516 w 4424516"/>
              <a:gd name="connsiteY3" fmla="*/ 2687059 h 2687059"/>
              <a:gd name="connsiteX4" fmla="*/ 0 w 4424516"/>
              <a:gd name="connsiteY4" fmla="*/ 2687059 h 2687059"/>
              <a:gd name="connsiteX5" fmla="*/ 0 w 4424516"/>
              <a:gd name="connsiteY5" fmla="*/ 907191 h 2687059"/>
              <a:gd name="connsiteX0" fmla="*/ 0 w 4424516"/>
              <a:gd name="connsiteY0" fmla="*/ 907191 h 2687059"/>
              <a:gd name="connsiteX1" fmla="*/ 507672 w 4424516"/>
              <a:gd name="connsiteY1" fmla="*/ 103880 h 2687059"/>
              <a:gd name="connsiteX2" fmla="*/ 4424516 w 4424516"/>
              <a:gd name="connsiteY2" fmla="*/ 292511 h 2687059"/>
              <a:gd name="connsiteX3" fmla="*/ 4424516 w 4424516"/>
              <a:gd name="connsiteY3" fmla="*/ 2687059 h 2687059"/>
              <a:gd name="connsiteX4" fmla="*/ 0 w 4424516"/>
              <a:gd name="connsiteY4" fmla="*/ 2687059 h 2687059"/>
              <a:gd name="connsiteX5" fmla="*/ 0 w 4424516"/>
              <a:gd name="connsiteY5" fmla="*/ 907191 h 2687059"/>
              <a:gd name="connsiteX0" fmla="*/ 0 w 4424516"/>
              <a:gd name="connsiteY0" fmla="*/ 907191 h 2687059"/>
              <a:gd name="connsiteX1" fmla="*/ 507672 w 4424516"/>
              <a:gd name="connsiteY1" fmla="*/ 103880 h 2687059"/>
              <a:gd name="connsiteX2" fmla="*/ 4424516 w 4424516"/>
              <a:gd name="connsiteY2" fmla="*/ 292511 h 2687059"/>
              <a:gd name="connsiteX3" fmla="*/ 4424516 w 4424516"/>
              <a:gd name="connsiteY3" fmla="*/ 2687059 h 2687059"/>
              <a:gd name="connsiteX4" fmla="*/ 0 w 4424516"/>
              <a:gd name="connsiteY4" fmla="*/ 2687059 h 2687059"/>
              <a:gd name="connsiteX5" fmla="*/ 0 w 4424516"/>
              <a:gd name="connsiteY5" fmla="*/ 907191 h 2687059"/>
              <a:gd name="connsiteX0" fmla="*/ 0 w 4424516"/>
              <a:gd name="connsiteY0" fmla="*/ 940049 h 2719917"/>
              <a:gd name="connsiteX1" fmla="*/ 507672 w 4424516"/>
              <a:gd name="connsiteY1" fmla="*/ 136738 h 2719917"/>
              <a:gd name="connsiteX2" fmla="*/ 4424516 w 4424516"/>
              <a:gd name="connsiteY2" fmla="*/ 325369 h 2719917"/>
              <a:gd name="connsiteX3" fmla="*/ 4424516 w 4424516"/>
              <a:gd name="connsiteY3" fmla="*/ 2719917 h 2719917"/>
              <a:gd name="connsiteX4" fmla="*/ 0 w 4424516"/>
              <a:gd name="connsiteY4" fmla="*/ 2719917 h 2719917"/>
              <a:gd name="connsiteX5" fmla="*/ 0 w 4424516"/>
              <a:gd name="connsiteY5" fmla="*/ 940049 h 2719917"/>
              <a:gd name="connsiteX0" fmla="*/ 0 w 4424516"/>
              <a:gd name="connsiteY0" fmla="*/ 817564 h 2597432"/>
              <a:gd name="connsiteX1" fmla="*/ 507672 w 4424516"/>
              <a:gd name="connsiteY1" fmla="*/ 14253 h 2597432"/>
              <a:gd name="connsiteX2" fmla="*/ 2473632 w 4424516"/>
              <a:gd name="connsiteY2" fmla="*/ 1101373 h 2597432"/>
              <a:gd name="connsiteX3" fmla="*/ 4424516 w 4424516"/>
              <a:gd name="connsiteY3" fmla="*/ 202884 h 2597432"/>
              <a:gd name="connsiteX4" fmla="*/ 4424516 w 4424516"/>
              <a:gd name="connsiteY4" fmla="*/ 2597432 h 2597432"/>
              <a:gd name="connsiteX5" fmla="*/ 0 w 4424516"/>
              <a:gd name="connsiteY5" fmla="*/ 2597432 h 2597432"/>
              <a:gd name="connsiteX6" fmla="*/ 0 w 4424516"/>
              <a:gd name="connsiteY6" fmla="*/ 817564 h 2597432"/>
              <a:gd name="connsiteX0" fmla="*/ 0 w 4424516"/>
              <a:gd name="connsiteY0" fmla="*/ 841953 h 2621821"/>
              <a:gd name="connsiteX1" fmla="*/ 507672 w 4424516"/>
              <a:gd name="connsiteY1" fmla="*/ 38642 h 2621821"/>
              <a:gd name="connsiteX2" fmla="*/ 2473632 w 4424516"/>
              <a:gd name="connsiteY2" fmla="*/ 1125762 h 2621821"/>
              <a:gd name="connsiteX3" fmla="*/ 4424516 w 4424516"/>
              <a:gd name="connsiteY3" fmla="*/ 227273 h 2621821"/>
              <a:gd name="connsiteX4" fmla="*/ 4424516 w 4424516"/>
              <a:gd name="connsiteY4" fmla="*/ 2621821 h 2621821"/>
              <a:gd name="connsiteX5" fmla="*/ 0 w 4424516"/>
              <a:gd name="connsiteY5" fmla="*/ 2621821 h 2621821"/>
              <a:gd name="connsiteX6" fmla="*/ 0 w 4424516"/>
              <a:gd name="connsiteY6" fmla="*/ 841953 h 2621821"/>
              <a:gd name="connsiteX0" fmla="*/ 0 w 4424516"/>
              <a:gd name="connsiteY0" fmla="*/ 842078 h 2621946"/>
              <a:gd name="connsiteX1" fmla="*/ 507672 w 4424516"/>
              <a:gd name="connsiteY1" fmla="*/ 38767 h 2621946"/>
              <a:gd name="connsiteX2" fmla="*/ 2473632 w 4424516"/>
              <a:gd name="connsiteY2" fmla="*/ 1125887 h 2621946"/>
              <a:gd name="connsiteX3" fmla="*/ 4424516 w 4424516"/>
              <a:gd name="connsiteY3" fmla="*/ 227398 h 2621946"/>
              <a:gd name="connsiteX4" fmla="*/ 4424516 w 4424516"/>
              <a:gd name="connsiteY4" fmla="*/ 2621946 h 2621946"/>
              <a:gd name="connsiteX5" fmla="*/ 0 w 4424516"/>
              <a:gd name="connsiteY5" fmla="*/ 2621946 h 2621946"/>
              <a:gd name="connsiteX6" fmla="*/ 0 w 4424516"/>
              <a:gd name="connsiteY6" fmla="*/ 842078 h 2621946"/>
              <a:gd name="connsiteX0" fmla="*/ 0 w 4424516"/>
              <a:gd name="connsiteY0" fmla="*/ 842078 h 2621946"/>
              <a:gd name="connsiteX1" fmla="*/ 507672 w 4424516"/>
              <a:gd name="connsiteY1" fmla="*/ 38767 h 2621946"/>
              <a:gd name="connsiteX2" fmla="*/ 2473632 w 4424516"/>
              <a:gd name="connsiteY2" fmla="*/ 1125887 h 2621946"/>
              <a:gd name="connsiteX3" fmla="*/ 4424516 w 4424516"/>
              <a:gd name="connsiteY3" fmla="*/ 227398 h 2621946"/>
              <a:gd name="connsiteX4" fmla="*/ 4424516 w 4424516"/>
              <a:gd name="connsiteY4" fmla="*/ 2621946 h 2621946"/>
              <a:gd name="connsiteX5" fmla="*/ 0 w 4424516"/>
              <a:gd name="connsiteY5" fmla="*/ 2621946 h 2621946"/>
              <a:gd name="connsiteX6" fmla="*/ 0 w 4424516"/>
              <a:gd name="connsiteY6" fmla="*/ 842078 h 2621946"/>
              <a:gd name="connsiteX0" fmla="*/ 0 w 4424516"/>
              <a:gd name="connsiteY0" fmla="*/ 842078 h 2621946"/>
              <a:gd name="connsiteX1" fmla="*/ 507672 w 4424516"/>
              <a:gd name="connsiteY1" fmla="*/ 38767 h 2621946"/>
              <a:gd name="connsiteX2" fmla="*/ 2473632 w 4424516"/>
              <a:gd name="connsiteY2" fmla="*/ 1125887 h 2621946"/>
              <a:gd name="connsiteX3" fmla="*/ 4424516 w 4424516"/>
              <a:gd name="connsiteY3" fmla="*/ 227398 h 2621946"/>
              <a:gd name="connsiteX4" fmla="*/ 4424516 w 4424516"/>
              <a:gd name="connsiteY4" fmla="*/ 2621946 h 2621946"/>
              <a:gd name="connsiteX5" fmla="*/ 0 w 4424516"/>
              <a:gd name="connsiteY5" fmla="*/ 2621946 h 2621946"/>
              <a:gd name="connsiteX6" fmla="*/ 0 w 4424516"/>
              <a:gd name="connsiteY6" fmla="*/ 842078 h 262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4516" h="2621946">
                <a:moveTo>
                  <a:pt x="0" y="842078"/>
                </a:moveTo>
                <a:cubicBezTo>
                  <a:pt x="120172" y="442875"/>
                  <a:pt x="374773" y="29454"/>
                  <a:pt x="507672" y="38767"/>
                </a:cubicBezTo>
                <a:cubicBezTo>
                  <a:pt x="1026624" y="-241591"/>
                  <a:pt x="1648105" y="1089368"/>
                  <a:pt x="2473632" y="1125887"/>
                </a:cubicBezTo>
                <a:cubicBezTo>
                  <a:pt x="3126439" y="1157326"/>
                  <a:pt x="4007929" y="493675"/>
                  <a:pt x="4424516" y="227398"/>
                </a:cubicBezTo>
                <a:lnTo>
                  <a:pt x="4424516" y="2621946"/>
                </a:lnTo>
                <a:lnTo>
                  <a:pt x="0" y="2621946"/>
                </a:lnTo>
                <a:lnTo>
                  <a:pt x="0" y="842078"/>
                </a:lnTo>
                <a:close/>
              </a:path>
            </a:pathLst>
          </a:custGeom>
          <a:pattFill prst="wdUpDiag">
            <a:fgClr>
              <a:srgbClr val="59858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642456A-7CAA-485F-8C3F-474C7168E326}"/>
                  </a:ext>
                </a:extLst>
              </p:cNvPr>
              <p:cNvSpPr txBox="1"/>
              <p:nvPr/>
            </p:nvSpPr>
            <p:spPr>
              <a:xfrm>
                <a:off x="-51513" y="636038"/>
                <a:ext cx="6737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uk-UA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642456A-7CAA-485F-8C3F-474C7168E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1513" y="636038"/>
                <a:ext cx="67376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DCBBA39-2265-4586-835E-84A627C30B1A}"/>
                  </a:ext>
                </a:extLst>
              </p:cNvPr>
              <p:cNvSpPr txBox="1"/>
              <p:nvPr/>
            </p:nvSpPr>
            <p:spPr>
              <a:xfrm>
                <a:off x="4847777" y="5279007"/>
                <a:ext cx="6737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uk-UA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DCBBA39-2265-4586-835E-84A627C30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777" y="5279007"/>
                <a:ext cx="67376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Прямокутник: округлені кути 27">
            <a:extLst>
              <a:ext uri="{FF2B5EF4-FFF2-40B4-BE49-F238E27FC236}">
                <a16:creationId xmlns:a16="http://schemas.microsoft.com/office/drawing/2014/main" id="{89799E52-ACC5-4FBD-9C75-E25C48E3F103}"/>
              </a:ext>
            </a:extLst>
          </p:cNvPr>
          <p:cNvSpPr/>
          <p:nvPr/>
        </p:nvSpPr>
        <p:spPr>
          <a:xfrm>
            <a:off x="2423531" y="3995652"/>
            <a:ext cx="1219875" cy="7429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9E8DFA8-5935-4EFC-94A1-43E258ABAABA}"/>
                  </a:ext>
                </a:extLst>
              </p:cNvPr>
              <p:cNvSpPr txBox="1"/>
              <p:nvPr/>
            </p:nvSpPr>
            <p:spPr>
              <a:xfrm>
                <a:off x="2608865" y="4066479"/>
                <a:ext cx="6737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32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−?</m:t>
                      </m:r>
                    </m:oMath>
                  </m:oMathPara>
                </a14:m>
                <a:endParaRPr lang="uk-UA" sz="2000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9E8DFA8-5935-4EFC-94A1-43E258ABA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865" y="4066479"/>
                <a:ext cx="673769" cy="584775"/>
              </a:xfrm>
              <a:prstGeom prst="rect">
                <a:avLst/>
              </a:prstGeom>
              <a:blipFill>
                <a:blip r:embed="rId6"/>
                <a:stretch>
                  <a:fillRect r="-1363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Групувати 32">
            <a:extLst>
              <a:ext uri="{FF2B5EF4-FFF2-40B4-BE49-F238E27FC236}">
                <a16:creationId xmlns:a16="http://schemas.microsoft.com/office/drawing/2014/main" id="{4169146D-BF76-4AA8-B411-58545E72E93D}"/>
              </a:ext>
            </a:extLst>
          </p:cNvPr>
          <p:cNvGrpSpPr/>
          <p:nvPr/>
        </p:nvGrpSpPr>
        <p:grpSpPr>
          <a:xfrm>
            <a:off x="2205173" y="739038"/>
            <a:ext cx="3167162" cy="852421"/>
            <a:chOff x="2553569" y="738343"/>
            <a:chExt cx="2746017" cy="852421"/>
          </a:xfrm>
        </p:grpSpPr>
        <p:sp>
          <p:nvSpPr>
            <p:cNvPr id="34" name="Прямокутник: один зрізаний кут 33">
              <a:extLst>
                <a:ext uri="{FF2B5EF4-FFF2-40B4-BE49-F238E27FC236}">
                  <a16:creationId xmlns:a16="http://schemas.microsoft.com/office/drawing/2014/main" id="{8E0F8787-B615-414A-AE1E-A4A37ED3525C}"/>
                </a:ext>
              </a:extLst>
            </p:cNvPr>
            <p:cNvSpPr/>
            <p:nvPr/>
          </p:nvSpPr>
          <p:spPr>
            <a:xfrm rot="10800000">
              <a:off x="2553569" y="738343"/>
              <a:ext cx="2746017" cy="523219"/>
            </a:xfrm>
            <a:prstGeom prst="snip1Rect">
              <a:avLst>
                <a:gd name="adj" fmla="val 50000"/>
              </a:avLst>
            </a:prstGeom>
            <a:solidFill>
              <a:srgbClr val="69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uk-UA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59595CE-950E-4100-8D24-BAF5465575AC}"/>
                </a:ext>
              </a:extLst>
            </p:cNvPr>
            <p:cNvSpPr txBox="1"/>
            <p:nvPr/>
          </p:nvSpPr>
          <p:spPr>
            <a:xfrm>
              <a:off x="2803743" y="759767"/>
              <a:ext cx="24410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solidFill>
                    <a:schemeClr val="bg1"/>
                  </a:solidFill>
                </a:rPr>
                <a:t>Нерівномірний рух</a:t>
              </a:r>
            </a:p>
          </p:txBody>
        </p:sp>
      </p:grpSp>
      <p:sp>
        <p:nvSpPr>
          <p:cNvPr id="45" name="Полілінія: фігура 44">
            <a:extLst>
              <a:ext uri="{FF2B5EF4-FFF2-40B4-BE49-F238E27FC236}">
                <a16:creationId xmlns:a16="http://schemas.microsoft.com/office/drawing/2014/main" id="{3B96483C-E429-496F-BA72-2C8E58FA0C55}"/>
              </a:ext>
            </a:extLst>
          </p:cNvPr>
          <p:cNvSpPr/>
          <p:nvPr/>
        </p:nvSpPr>
        <p:spPr>
          <a:xfrm>
            <a:off x="692665" y="2572789"/>
            <a:ext cx="4424516" cy="1126281"/>
          </a:xfrm>
          <a:custGeom>
            <a:avLst/>
            <a:gdLst>
              <a:gd name="connsiteX0" fmla="*/ 0 w 4424516"/>
              <a:gd name="connsiteY0" fmla="*/ 848837 h 1126281"/>
              <a:gd name="connsiteX1" fmla="*/ 717755 w 4424516"/>
              <a:gd name="connsiteY1" fmla="*/ 3263 h 1126281"/>
              <a:gd name="connsiteX2" fmla="*/ 2408903 w 4424516"/>
              <a:gd name="connsiteY2" fmla="*/ 1124140 h 1126281"/>
              <a:gd name="connsiteX3" fmla="*/ 4424516 w 4424516"/>
              <a:gd name="connsiteY3" fmla="*/ 229405 h 112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4516" h="1126281">
                <a:moveTo>
                  <a:pt x="0" y="848837"/>
                </a:moveTo>
                <a:cubicBezTo>
                  <a:pt x="158135" y="403108"/>
                  <a:pt x="316271" y="-42621"/>
                  <a:pt x="717755" y="3263"/>
                </a:cubicBezTo>
                <a:cubicBezTo>
                  <a:pt x="1119239" y="49147"/>
                  <a:pt x="1791110" y="1086450"/>
                  <a:pt x="2408903" y="1124140"/>
                </a:cubicBezTo>
                <a:cubicBezTo>
                  <a:pt x="3026696" y="1161830"/>
                  <a:pt x="3725606" y="695617"/>
                  <a:pt x="4424516" y="229405"/>
                </a:cubicBezTo>
              </a:path>
            </a:pathLst>
          </a:custGeom>
          <a:noFill/>
          <a:ln w="28575">
            <a:solidFill>
              <a:srgbClr val="3C5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6" name="Пряма сполучна лінія 45">
            <a:extLst>
              <a:ext uri="{FF2B5EF4-FFF2-40B4-BE49-F238E27FC236}">
                <a16:creationId xmlns:a16="http://schemas.microsoft.com/office/drawing/2014/main" id="{CDCAF782-34EE-4D0D-8BBC-0EE7CCAAA31B}"/>
              </a:ext>
            </a:extLst>
          </p:cNvPr>
          <p:cNvCxnSpPr>
            <a:cxnSpLocks/>
          </p:cNvCxnSpPr>
          <p:nvPr/>
        </p:nvCxnSpPr>
        <p:spPr>
          <a:xfrm>
            <a:off x="5117181" y="2823632"/>
            <a:ext cx="0" cy="2344039"/>
          </a:xfrm>
          <a:prstGeom prst="line">
            <a:avLst/>
          </a:prstGeom>
          <a:ln w="28575">
            <a:solidFill>
              <a:srgbClr val="3C5A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192D26D4-4EB5-4F0A-AEB2-BCC91B8FB705}"/>
              </a:ext>
            </a:extLst>
          </p:cNvPr>
          <p:cNvGrpSpPr/>
          <p:nvPr/>
        </p:nvGrpSpPr>
        <p:grpSpPr>
          <a:xfrm>
            <a:off x="692664" y="2544938"/>
            <a:ext cx="4424516" cy="2621946"/>
            <a:chOff x="6782948" y="1393408"/>
            <a:chExt cx="4424516" cy="2621946"/>
          </a:xfrm>
        </p:grpSpPr>
        <p:sp>
          <p:nvSpPr>
            <p:cNvPr id="47" name="Прямокутник 8">
              <a:extLst>
                <a:ext uri="{FF2B5EF4-FFF2-40B4-BE49-F238E27FC236}">
                  <a16:creationId xmlns:a16="http://schemas.microsoft.com/office/drawing/2014/main" id="{CF0DA076-ADC9-48A1-BB74-38744FD560F6}"/>
                </a:ext>
              </a:extLst>
            </p:cNvPr>
            <p:cNvSpPr/>
            <p:nvPr/>
          </p:nvSpPr>
          <p:spPr>
            <a:xfrm>
              <a:off x="6782948" y="1393408"/>
              <a:ext cx="4424516" cy="2621946"/>
            </a:xfrm>
            <a:custGeom>
              <a:avLst/>
              <a:gdLst>
                <a:gd name="connsiteX0" fmla="*/ 0 w 4424516"/>
                <a:gd name="connsiteY0" fmla="*/ 0 h 2394548"/>
                <a:gd name="connsiteX1" fmla="*/ 4424516 w 4424516"/>
                <a:gd name="connsiteY1" fmla="*/ 0 h 2394548"/>
                <a:gd name="connsiteX2" fmla="*/ 4424516 w 4424516"/>
                <a:gd name="connsiteY2" fmla="*/ 2394548 h 2394548"/>
                <a:gd name="connsiteX3" fmla="*/ 0 w 4424516"/>
                <a:gd name="connsiteY3" fmla="*/ 2394548 h 2394548"/>
                <a:gd name="connsiteX4" fmla="*/ 0 w 4424516"/>
                <a:gd name="connsiteY4" fmla="*/ 0 h 2394548"/>
                <a:gd name="connsiteX0" fmla="*/ 0 w 4424516"/>
                <a:gd name="connsiteY0" fmla="*/ 614680 h 2394548"/>
                <a:gd name="connsiteX1" fmla="*/ 4424516 w 4424516"/>
                <a:gd name="connsiteY1" fmla="*/ 0 h 2394548"/>
                <a:gd name="connsiteX2" fmla="*/ 4424516 w 4424516"/>
                <a:gd name="connsiteY2" fmla="*/ 2394548 h 2394548"/>
                <a:gd name="connsiteX3" fmla="*/ 0 w 4424516"/>
                <a:gd name="connsiteY3" fmla="*/ 2394548 h 2394548"/>
                <a:gd name="connsiteX4" fmla="*/ 0 w 4424516"/>
                <a:gd name="connsiteY4" fmla="*/ 614680 h 2394548"/>
                <a:gd name="connsiteX0" fmla="*/ 0 w 4424516"/>
                <a:gd name="connsiteY0" fmla="*/ 994221 h 2774089"/>
                <a:gd name="connsiteX1" fmla="*/ 4424516 w 4424516"/>
                <a:gd name="connsiteY1" fmla="*/ 379541 h 2774089"/>
                <a:gd name="connsiteX2" fmla="*/ 4424516 w 4424516"/>
                <a:gd name="connsiteY2" fmla="*/ 2774089 h 2774089"/>
                <a:gd name="connsiteX3" fmla="*/ 0 w 4424516"/>
                <a:gd name="connsiteY3" fmla="*/ 2774089 h 2774089"/>
                <a:gd name="connsiteX4" fmla="*/ 0 w 4424516"/>
                <a:gd name="connsiteY4" fmla="*/ 994221 h 2774089"/>
                <a:gd name="connsiteX0" fmla="*/ 0 w 4424516"/>
                <a:gd name="connsiteY0" fmla="*/ 907191 h 2687059"/>
                <a:gd name="connsiteX1" fmla="*/ 507672 w 4424516"/>
                <a:gd name="connsiteY1" fmla="*/ 103880 h 2687059"/>
                <a:gd name="connsiteX2" fmla="*/ 4424516 w 4424516"/>
                <a:gd name="connsiteY2" fmla="*/ 292511 h 2687059"/>
                <a:gd name="connsiteX3" fmla="*/ 4424516 w 4424516"/>
                <a:gd name="connsiteY3" fmla="*/ 2687059 h 2687059"/>
                <a:gd name="connsiteX4" fmla="*/ 0 w 4424516"/>
                <a:gd name="connsiteY4" fmla="*/ 2687059 h 2687059"/>
                <a:gd name="connsiteX5" fmla="*/ 0 w 4424516"/>
                <a:gd name="connsiteY5" fmla="*/ 907191 h 2687059"/>
                <a:gd name="connsiteX0" fmla="*/ 0 w 4424516"/>
                <a:gd name="connsiteY0" fmla="*/ 907191 h 2687059"/>
                <a:gd name="connsiteX1" fmla="*/ 507672 w 4424516"/>
                <a:gd name="connsiteY1" fmla="*/ 103880 h 2687059"/>
                <a:gd name="connsiteX2" fmla="*/ 4424516 w 4424516"/>
                <a:gd name="connsiteY2" fmla="*/ 292511 h 2687059"/>
                <a:gd name="connsiteX3" fmla="*/ 4424516 w 4424516"/>
                <a:gd name="connsiteY3" fmla="*/ 2687059 h 2687059"/>
                <a:gd name="connsiteX4" fmla="*/ 0 w 4424516"/>
                <a:gd name="connsiteY4" fmla="*/ 2687059 h 2687059"/>
                <a:gd name="connsiteX5" fmla="*/ 0 w 4424516"/>
                <a:gd name="connsiteY5" fmla="*/ 907191 h 2687059"/>
                <a:gd name="connsiteX0" fmla="*/ 0 w 4424516"/>
                <a:gd name="connsiteY0" fmla="*/ 907191 h 2687059"/>
                <a:gd name="connsiteX1" fmla="*/ 507672 w 4424516"/>
                <a:gd name="connsiteY1" fmla="*/ 103880 h 2687059"/>
                <a:gd name="connsiteX2" fmla="*/ 4424516 w 4424516"/>
                <a:gd name="connsiteY2" fmla="*/ 292511 h 2687059"/>
                <a:gd name="connsiteX3" fmla="*/ 4424516 w 4424516"/>
                <a:gd name="connsiteY3" fmla="*/ 2687059 h 2687059"/>
                <a:gd name="connsiteX4" fmla="*/ 0 w 4424516"/>
                <a:gd name="connsiteY4" fmla="*/ 2687059 h 2687059"/>
                <a:gd name="connsiteX5" fmla="*/ 0 w 4424516"/>
                <a:gd name="connsiteY5" fmla="*/ 907191 h 2687059"/>
                <a:gd name="connsiteX0" fmla="*/ 0 w 4424516"/>
                <a:gd name="connsiteY0" fmla="*/ 907191 h 2687059"/>
                <a:gd name="connsiteX1" fmla="*/ 507672 w 4424516"/>
                <a:gd name="connsiteY1" fmla="*/ 103880 h 2687059"/>
                <a:gd name="connsiteX2" fmla="*/ 4424516 w 4424516"/>
                <a:gd name="connsiteY2" fmla="*/ 292511 h 2687059"/>
                <a:gd name="connsiteX3" fmla="*/ 4424516 w 4424516"/>
                <a:gd name="connsiteY3" fmla="*/ 2687059 h 2687059"/>
                <a:gd name="connsiteX4" fmla="*/ 0 w 4424516"/>
                <a:gd name="connsiteY4" fmla="*/ 2687059 h 2687059"/>
                <a:gd name="connsiteX5" fmla="*/ 0 w 4424516"/>
                <a:gd name="connsiteY5" fmla="*/ 907191 h 2687059"/>
                <a:gd name="connsiteX0" fmla="*/ 0 w 4424516"/>
                <a:gd name="connsiteY0" fmla="*/ 940049 h 2719917"/>
                <a:gd name="connsiteX1" fmla="*/ 507672 w 4424516"/>
                <a:gd name="connsiteY1" fmla="*/ 136738 h 2719917"/>
                <a:gd name="connsiteX2" fmla="*/ 4424516 w 4424516"/>
                <a:gd name="connsiteY2" fmla="*/ 325369 h 2719917"/>
                <a:gd name="connsiteX3" fmla="*/ 4424516 w 4424516"/>
                <a:gd name="connsiteY3" fmla="*/ 2719917 h 2719917"/>
                <a:gd name="connsiteX4" fmla="*/ 0 w 4424516"/>
                <a:gd name="connsiteY4" fmla="*/ 2719917 h 2719917"/>
                <a:gd name="connsiteX5" fmla="*/ 0 w 4424516"/>
                <a:gd name="connsiteY5" fmla="*/ 940049 h 2719917"/>
                <a:gd name="connsiteX0" fmla="*/ 0 w 4424516"/>
                <a:gd name="connsiteY0" fmla="*/ 817564 h 2597432"/>
                <a:gd name="connsiteX1" fmla="*/ 507672 w 4424516"/>
                <a:gd name="connsiteY1" fmla="*/ 14253 h 2597432"/>
                <a:gd name="connsiteX2" fmla="*/ 2473632 w 4424516"/>
                <a:gd name="connsiteY2" fmla="*/ 1101373 h 2597432"/>
                <a:gd name="connsiteX3" fmla="*/ 4424516 w 4424516"/>
                <a:gd name="connsiteY3" fmla="*/ 202884 h 2597432"/>
                <a:gd name="connsiteX4" fmla="*/ 4424516 w 4424516"/>
                <a:gd name="connsiteY4" fmla="*/ 2597432 h 2597432"/>
                <a:gd name="connsiteX5" fmla="*/ 0 w 4424516"/>
                <a:gd name="connsiteY5" fmla="*/ 2597432 h 2597432"/>
                <a:gd name="connsiteX6" fmla="*/ 0 w 4424516"/>
                <a:gd name="connsiteY6" fmla="*/ 817564 h 2597432"/>
                <a:gd name="connsiteX0" fmla="*/ 0 w 4424516"/>
                <a:gd name="connsiteY0" fmla="*/ 841953 h 2621821"/>
                <a:gd name="connsiteX1" fmla="*/ 507672 w 4424516"/>
                <a:gd name="connsiteY1" fmla="*/ 38642 h 2621821"/>
                <a:gd name="connsiteX2" fmla="*/ 2473632 w 4424516"/>
                <a:gd name="connsiteY2" fmla="*/ 1125762 h 2621821"/>
                <a:gd name="connsiteX3" fmla="*/ 4424516 w 4424516"/>
                <a:gd name="connsiteY3" fmla="*/ 227273 h 2621821"/>
                <a:gd name="connsiteX4" fmla="*/ 4424516 w 4424516"/>
                <a:gd name="connsiteY4" fmla="*/ 2621821 h 2621821"/>
                <a:gd name="connsiteX5" fmla="*/ 0 w 4424516"/>
                <a:gd name="connsiteY5" fmla="*/ 2621821 h 2621821"/>
                <a:gd name="connsiteX6" fmla="*/ 0 w 4424516"/>
                <a:gd name="connsiteY6" fmla="*/ 841953 h 2621821"/>
                <a:gd name="connsiteX0" fmla="*/ 0 w 4424516"/>
                <a:gd name="connsiteY0" fmla="*/ 842078 h 2621946"/>
                <a:gd name="connsiteX1" fmla="*/ 507672 w 4424516"/>
                <a:gd name="connsiteY1" fmla="*/ 38767 h 2621946"/>
                <a:gd name="connsiteX2" fmla="*/ 2473632 w 4424516"/>
                <a:gd name="connsiteY2" fmla="*/ 1125887 h 2621946"/>
                <a:gd name="connsiteX3" fmla="*/ 4424516 w 4424516"/>
                <a:gd name="connsiteY3" fmla="*/ 227398 h 2621946"/>
                <a:gd name="connsiteX4" fmla="*/ 4424516 w 4424516"/>
                <a:gd name="connsiteY4" fmla="*/ 2621946 h 2621946"/>
                <a:gd name="connsiteX5" fmla="*/ 0 w 4424516"/>
                <a:gd name="connsiteY5" fmla="*/ 2621946 h 2621946"/>
                <a:gd name="connsiteX6" fmla="*/ 0 w 4424516"/>
                <a:gd name="connsiteY6" fmla="*/ 842078 h 2621946"/>
                <a:gd name="connsiteX0" fmla="*/ 0 w 4424516"/>
                <a:gd name="connsiteY0" fmla="*/ 842078 h 2621946"/>
                <a:gd name="connsiteX1" fmla="*/ 507672 w 4424516"/>
                <a:gd name="connsiteY1" fmla="*/ 38767 h 2621946"/>
                <a:gd name="connsiteX2" fmla="*/ 2473632 w 4424516"/>
                <a:gd name="connsiteY2" fmla="*/ 1125887 h 2621946"/>
                <a:gd name="connsiteX3" fmla="*/ 4424516 w 4424516"/>
                <a:gd name="connsiteY3" fmla="*/ 227398 h 2621946"/>
                <a:gd name="connsiteX4" fmla="*/ 4424516 w 4424516"/>
                <a:gd name="connsiteY4" fmla="*/ 2621946 h 2621946"/>
                <a:gd name="connsiteX5" fmla="*/ 0 w 4424516"/>
                <a:gd name="connsiteY5" fmla="*/ 2621946 h 2621946"/>
                <a:gd name="connsiteX6" fmla="*/ 0 w 4424516"/>
                <a:gd name="connsiteY6" fmla="*/ 842078 h 2621946"/>
                <a:gd name="connsiteX0" fmla="*/ 0 w 4424516"/>
                <a:gd name="connsiteY0" fmla="*/ 842078 h 2621946"/>
                <a:gd name="connsiteX1" fmla="*/ 507672 w 4424516"/>
                <a:gd name="connsiteY1" fmla="*/ 38767 h 2621946"/>
                <a:gd name="connsiteX2" fmla="*/ 2473632 w 4424516"/>
                <a:gd name="connsiteY2" fmla="*/ 1125887 h 2621946"/>
                <a:gd name="connsiteX3" fmla="*/ 4424516 w 4424516"/>
                <a:gd name="connsiteY3" fmla="*/ 227398 h 2621946"/>
                <a:gd name="connsiteX4" fmla="*/ 4424516 w 4424516"/>
                <a:gd name="connsiteY4" fmla="*/ 2621946 h 2621946"/>
                <a:gd name="connsiteX5" fmla="*/ 0 w 4424516"/>
                <a:gd name="connsiteY5" fmla="*/ 2621946 h 2621946"/>
                <a:gd name="connsiteX6" fmla="*/ 0 w 4424516"/>
                <a:gd name="connsiteY6" fmla="*/ 842078 h 262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4516" h="2621946">
                  <a:moveTo>
                    <a:pt x="0" y="842078"/>
                  </a:moveTo>
                  <a:cubicBezTo>
                    <a:pt x="120172" y="442875"/>
                    <a:pt x="374773" y="29454"/>
                    <a:pt x="507672" y="38767"/>
                  </a:cubicBezTo>
                  <a:cubicBezTo>
                    <a:pt x="1026624" y="-241591"/>
                    <a:pt x="1648105" y="1089368"/>
                    <a:pt x="2473632" y="1125887"/>
                  </a:cubicBezTo>
                  <a:cubicBezTo>
                    <a:pt x="3126439" y="1157326"/>
                    <a:pt x="4007929" y="493675"/>
                    <a:pt x="4424516" y="227398"/>
                  </a:cubicBezTo>
                  <a:lnTo>
                    <a:pt x="4424516" y="2621946"/>
                  </a:lnTo>
                  <a:lnTo>
                    <a:pt x="0" y="2621946"/>
                  </a:lnTo>
                  <a:lnTo>
                    <a:pt x="0" y="842078"/>
                  </a:lnTo>
                  <a:close/>
                </a:path>
              </a:pathLst>
            </a:custGeom>
            <a:pattFill prst="wdUpDiag">
              <a:fgClr>
                <a:srgbClr val="598584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8" name="Полілінія: фігура 47">
              <a:extLst>
                <a:ext uri="{FF2B5EF4-FFF2-40B4-BE49-F238E27FC236}">
                  <a16:creationId xmlns:a16="http://schemas.microsoft.com/office/drawing/2014/main" id="{D8F069E0-349C-4C16-9D85-0921E6F3DFFD}"/>
                </a:ext>
              </a:extLst>
            </p:cNvPr>
            <p:cNvSpPr/>
            <p:nvPr/>
          </p:nvSpPr>
          <p:spPr>
            <a:xfrm>
              <a:off x="6782948" y="1393844"/>
              <a:ext cx="4424516" cy="1126281"/>
            </a:xfrm>
            <a:custGeom>
              <a:avLst/>
              <a:gdLst>
                <a:gd name="connsiteX0" fmla="*/ 0 w 4424516"/>
                <a:gd name="connsiteY0" fmla="*/ 848837 h 1126281"/>
                <a:gd name="connsiteX1" fmla="*/ 717755 w 4424516"/>
                <a:gd name="connsiteY1" fmla="*/ 3263 h 1126281"/>
                <a:gd name="connsiteX2" fmla="*/ 2408903 w 4424516"/>
                <a:gd name="connsiteY2" fmla="*/ 1124140 h 1126281"/>
                <a:gd name="connsiteX3" fmla="*/ 4424516 w 4424516"/>
                <a:gd name="connsiteY3" fmla="*/ 229405 h 1126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4516" h="1126281">
                  <a:moveTo>
                    <a:pt x="0" y="848837"/>
                  </a:moveTo>
                  <a:cubicBezTo>
                    <a:pt x="158135" y="403108"/>
                    <a:pt x="316271" y="-42621"/>
                    <a:pt x="717755" y="3263"/>
                  </a:cubicBezTo>
                  <a:cubicBezTo>
                    <a:pt x="1119239" y="49147"/>
                    <a:pt x="1791110" y="1086450"/>
                    <a:pt x="2408903" y="1124140"/>
                  </a:cubicBezTo>
                  <a:cubicBezTo>
                    <a:pt x="3026696" y="1161830"/>
                    <a:pt x="3725606" y="695617"/>
                    <a:pt x="4424516" y="229405"/>
                  </a:cubicBezTo>
                </a:path>
              </a:pathLst>
            </a:custGeom>
            <a:noFill/>
            <a:ln w="28575">
              <a:solidFill>
                <a:srgbClr val="3C5A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51" name="Прямокутник 8">
            <a:extLst>
              <a:ext uri="{FF2B5EF4-FFF2-40B4-BE49-F238E27FC236}">
                <a16:creationId xmlns:a16="http://schemas.microsoft.com/office/drawing/2014/main" id="{50B80FAF-3B49-41E8-B47D-E4F352D7C2A6}"/>
              </a:ext>
            </a:extLst>
          </p:cNvPr>
          <p:cNvSpPr/>
          <p:nvPr/>
        </p:nvSpPr>
        <p:spPr>
          <a:xfrm>
            <a:off x="947819" y="2558646"/>
            <a:ext cx="4424516" cy="2621946"/>
          </a:xfrm>
          <a:custGeom>
            <a:avLst/>
            <a:gdLst>
              <a:gd name="connsiteX0" fmla="*/ 0 w 4424516"/>
              <a:gd name="connsiteY0" fmla="*/ 0 h 2394548"/>
              <a:gd name="connsiteX1" fmla="*/ 4424516 w 4424516"/>
              <a:gd name="connsiteY1" fmla="*/ 0 h 2394548"/>
              <a:gd name="connsiteX2" fmla="*/ 4424516 w 4424516"/>
              <a:gd name="connsiteY2" fmla="*/ 2394548 h 2394548"/>
              <a:gd name="connsiteX3" fmla="*/ 0 w 4424516"/>
              <a:gd name="connsiteY3" fmla="*/ 2394548 h 2394548"/>
              <a:gd name="connsiteX4" fmla="*/ 0 w 4424516"/>
              <a:gd name="connsiteY4" fmla="*/ 0 h 2394548"/>
              <a:gd name="connsiteX0" fmla="*/ 0 w 4424516"/>
              <a:gd name="connsiteY0" fmla="*/ 614680 h 2394548"/>
              <a:gd name="connsiteX1" fmla="*/ 4424516 w 4424516"/>
              <a:gd name="connsiteY1" fmla="*/ 0 h 2394548"/>
              <a:gd name="connsiteX2" fmla="*/ 4424516 w 4424516"/>
              <a:gd name="connsiteY2" fmla="*/ 2394548 h 2394548"/>
              <a:gd name="connsiteX3" fmla="*/ 0 w 4424516"/>
              <a:gd name="connsiteY3" fmla="*/ 2394548 h 2394548"/>
              <a:gd name="connsiteX4" fmla="*/ 0 w 4424516"/>
              <a:gd name="connsiteY4" fmla="*/ 614680 h 2394548"/>
              <a:gd name="connsiteX0" fmla="*/ 0 w 4424516"/>
              <a:gd name="connsiteY0" fmla="*/ 994221 h 2774089"/>
              <a:gd name="connsiteX1" fmla="*/ 4424516 w 4424516"/>
              <a:gd name="connsiteY1" fmla="*/ 379541 h 2774089"/>
              <a:gd name="connsiteX2" fmla="*/ 4424516 w 4424516"/>
              <a:gd name="connsiteY2" fmla="*/ 2774089 h 2774089"/>
              <a:gd name="connsiteX3" fmla="*/ 0 w 4424516"/>
              <a:gd name="connsiteY3" fmla="*/ 2774089 h 2774089"/>
              <a:gd name="connsiteX4" fmla="*/ 0 w 4424516"/>
              <a:gd name="connsiteY4" fmla="*/ 994221 h 2774089"/>
              <a:gd name="connsiteX0" fmla="*/ 0 w 4424516"/>
              <a:gd name="connsiteY0" fmla="*/ 907191 h 2687059"/>
              <a:gd name="connsiteX1" fmla="*/ 507672 w 4424516"/>
              <a:gd name="connsiteY1" fmla="*/ 103880 h 2687059"/>
              <a:gd name="connsiteX2" fmla="*/ 4424516 w 4424516"/>
              <a:gd name="connsiteY2" fmla="*/ 292511 h 2687059"/>
              <a:gd name="connsiteX3" fmla="*/ 4424516 w 4424516"/>
              <a:gd name="connsiteY3" fmla="*/ 2687059 h 2687059"/>
              <a:gd name="connsiteX4" fmla="*/ 0 w 4424516"/>
              <a:gd name="connsiteY4" fmla="*/ 2687059 h 2687059"/>
              <a:gd name="connsiteX5" fmla="*/ 0 w 4424516"/>
              <a:gd name="connsiteY5" fmla="*/ 907191 h 2687059"/>
              <a:gd name="connsiteX0" fmla="*/ 0 w 4424516"/>
              <a:gd name="connsiteY0" fmla="*/ 907191 h 2687059"/>
              <a:gd name="connsiteX1" fmla="*/ 507672 w 4424516"/>
              <a:gd name="connsiteY1" fmla="*/ 103880 h 2687059"/>
              <a:gd name="connsiteX2" fmla="*/ 4424516 w 4424516"/>
              <a:gd name="connsiteY2" fmla="*/ 292511 h 2687059"/>
              <a:gd name="connsiteX3" fmla="*/ 4424516 w 4424516"/>
              <a:gd name="connsiteY3" fmla="*/ 2687059 h 2687059"/>
              <a:gd name="connsiteX4" fmla="*/ 0 w 4424516"/>
              <a:gd name="connsiteY4" fmla="*/ 2687059 h 2687059"/>
              <a:gd name="connsiteX5" fmla="*/ 0 w 4424516"/>
              <a:gd name="connsiteY5" fmla="*/ 907191 h 2687059"/>
              <a:gd name="connsiteX0" fmla="*/ 0 w 4424516"/>
              <a:gd name="connsiteY0" fmla="*/ 907191 h 2687059"/>
              <a:gd name="connsiteX1" fmla="*/ 507672 w 4424516"/>
              <a:gd name="connsiteY1" fmla="*/ 103880 h 2687059"/>
              <a:gd name="connsiteX2" fmla="*/ 4424516 w 4424516"/>
              <a:gd name="connsiteY2" fmla="*/ 292511 h 2687059"/>
              <a:gd name="connsiteX3" fmla="*/ 4424516 w 4424516"/>
              <a:gd name="connsiteY3" fmla="*/ 2687059 h 2687059"/>
              <a:gd name="connsiteX4" fmla="*/ 0 w 4424516"/>
              <a:gd name="connsiteY4" fmla="*/ 2687059 h 2687059"/>
              <a:gd name="connsiteX5" fmla="*/ 0 w 4424516"/>
              <a:gd name="connsiteY5" fmla="*/ 907191 h 2687059"/>
              <a:gd name="connsiteX0" fmla="*/ 0 w 4424516"/>
              <a:gd name="connsiteY0" fmla="*/ 907191 h 2687059"/>
              <a:gd name="connsiteX1" fmla="*/ 507672 w 4424516"/>
              <a:gd name="connsiteY1" fmla="*/ 103880 h 2687059"/>
              <a:gd name="connsiteX2" fmla="*/ 4424516 w 4424516"/>
              <a:gd name="connsiteY2" fmla="*/ 292511 h 2687059"/>
              <a:gd name="connsiteX3" fmla="*/ 4424516 w 4424516"/>
              <a:gd name="connsiteY3" fmla="*/ 2687059 h 2687059"/>
              <a:gd name="connsiteX4" fmla="*/ 0 w 4424516"/>
              <a:gd name="connsiteY4" fmla="*/ 2687059 h 2687059"/>
              <a:gd name="connsiteX5" fmla="*/ 0 w 4424516"/>
              <a:gd name="connsiteY5" fmla="*/ 907191 h 2687059"/>
              <a:gd name="connsiteX0" fmla="*/ 0 w 4424516"/>
              <a:gd name="connsiteY0" fmla="*/ 940049 h 2719917"/>
              <a:gd name="connsiteX1" fmla="*/ 507672 w 4424516"/>
              <a:gd name="connsiteY1" fmla="*/ 136738 h 2719917"/>
              <a:gd name="connsiteX2" fmla="*/ 4424516 w 4424516"/>
              <a:gd name="connsiteY2" fmla="*/ 325369 h 2719917"/>
              <a:gd name="connsiteX3" fmla="*/ 4424516 w 4424516"/>
              <a:gd name="connsiteY3" fmla="*/ 2719917 h 2719917"/>
              <a:gd name="connsiteX4" fmla="*/ 0 w 4424516"/>
              <a:gd name="connsiteY4" fmla="*/ 2719917 h 2719917"/>
              <a:gd name="connsiteX5" fmla="*/ 0 w 4424516"/>
              <a:gd name="connsiteY5" fmla="*/ 940049 h 2719917"/>
              <a:gd name="connsiteX0" fmla="*/ 0 w 4424516"/>
              <a:gd name="connsiteY0" fmla="*/ 817564 h 2597432"/>
              <a:gd name="connsiteX1" fmla="*/ 507672 w 4424516"/>
              <a:gd name="connsiteY1" fmla="*/ 14253 h 2597432"/>
              <a:gd name="connsiteX2" fmla="*/ 2473632 w 4424516"/>
              <a:gd name="connsiteY2" fmla="*/ 1101373 h 2597432"/>
              <a:gd name="connsiteX3" fmla="*/ 4424516 w 4424516"/>
              <a:gd name="connsiteY3" fmla="*/ 202884 h 2597432"/>
              <a:gd name="connsiteX4" fmla="*/ 4424516 w 4424516"/>
              <a:gd name="connsiteY4" fmla="*/ 2597432 h 2597432"/>
              <a:gd name="connsiteX5" fmla="*/ 0 w 4424516"/>
              <a:gd name="connsiteY5" fmla="*/ 2597432 h 2597432"/>
              <a:gd name="connsiteX6" fmla="*/ 0 w 4424516"/>
              <a:gd name="connsiteY6" fmla="*/ 817564 h 2597432"/>
              <a:gd name="connsiteX0" fmla="*/ 0 w 4424516"/>
              <a:gd name="connsiteY0" fmla="*/ 841953 h 2621821"/>
              <a:gd name="connsiteX1" fmla="*/ 507672 w 4424516"/>
              <a:gd name="connsiteY1" fmla="*/ 38642 h 2621821"/>
              <a:gd name="connsiteX2" fmla="*/ 2473632 w 4424516"/>
              <a:gd name="connsiteY2" fmla="*/ 1125762 h 2621821"/>
              <a:gd name="connsiteX3" fmla="*/ 4424516 w 4424516"/>
              <a:gd name="connsiteY3" fmla="*/ 227273 h 2621821"/>
              <a:gd name="connsiteX4" fmla="*/ 4424516 w 4424516"/>
              <a:gd name="connsiteY4" fmla="*/ 2621821 h 2621821"/>
              <a:gd name="connsiteX5" fmla="*/ 0 w 4424516"/>
              <a:gd name="connsiteY5" fmla="*/ 2621821 h 2621821"/>
              <a:gd name="connsiteX6" fmla="*/ 0 w 4424516"/>
              <a:gd name="connsiteY6" fmla="*/ 841953 h 2621821"/>
              <a:gd name="connsiteX0" fmla="*/ 0 w 4424516"/>
              <a:gd name="connsiteY0" fmla="*/ 842078 h 2621946"/>
              <a:gd name="connsiteX1" fmla="*/ 507672 w 4424516"/>
              <a:gd name="connsiteY1" fmla="*/ 38767 h 2621946"/>
              <a:gd name="connsiteX2" fmla="*/ 2473632 w 4424516"/>
              <a:gd name="connsiteY2" fmla="*/ 1125887 h 2621946"/>
              <a:gd name="connsiteX3" fmla="*/ 4424516 w 4424516"/>
              <a:gd name="connsiteY3" fmla="*/ 227398 h 2621946"/>
              <a:gd name="connsiteX4" fmla="*/ 4424516 w 4424516"/>
              <a:gd name="connsiteY4" fmla="*/ 2621946 h 2621946"/>
              <a:gd name="connsiteX5" fmla="*/ 0 w 4424516"/>
              <a:gd name="connsiteY5" fmla="*/ 2621946 h 2621946"/>
              <a:gd name="connsiteX6" fmla="*/ 0 w 4424516"/>
              <a:gd name="connsiteY6" fmla="*/ 842078 h 2621946"/>
              <a:gd name="connsiteX0" fmla="*/ 0 w 4424516"/>
              <a:gd name="connsiteY0" fmla="*/ 842078 h 2621946"/>
              <a:gd name="connsiteX1" fmla="*/ 507672 w 4424516"/>
              <a:gd name="connsiteY1" fmla="*/ 38767 h 2621946"/>
              <a:gd name="connsiteX2" fmla="*/ 2473632 w 4424516"/>
              <a:gd name="connsiteY2" fmla="*/ 1125887 h 2621946"/>
              <a:gd name="connsiteX3" fmla="*/ 4424516 w 4424516"/>
              <a:gd name="connsiteY3" fmla="*/ 227398 h 2621946"/>
              <a:gd name="connsiteX4" fmla="*/ 4424516 w 4424516"/>
              <a:gd name="connsiteY4" fmla="*/ 2621946 h 2621946"/>
              <a:gd name="connsiteX5" fmla="*/ 0 w 4424516"/>
              <a:gd name="connsiteY5" fmla="*/ 2621946 h 2621946"/>
              <a:gd name="connsiteX6" fmla="*/ 0 w 4424516"/>
              <a:gd name="connsiteY6" fmla="*/ 842078 h 2621946"/>
              <a:gd name="connsiteX0" fmla="*/ 0 w 4424516"/>
              <a:gd name="connsiteY0" fmla="*/ 842078 h 2621946"/>
              <a:gd name="connsiteX1" fmla="*/ 507672 w 4424516"/>
              <a:gd name="connsiteY1" fmla="*/ 38767 h 2621946"/>
              <a:gd name="connsiteX2" fmla="*/ 2473632 w 4424516"/>
              <a:gd name="connsiteY2" fmla="*/ 1125887 h 2621946"/>
              <a:gd name="connsiteX3" fmla="*/ 4424516 w 4424516"/>
              <a:gd name="connsiteY3" fmla="*/ 227398 h 2621946"/>
              <a:gd name="connsiteX4" fmla="*/ 4424516 w 4424516"/>
              <a:gd name="connsiteY4" fmla="*/ 2621946 h 2621946"/>
              <a:gd name="connsiteX5" fmla="*/ 0 w 4424516"/>
              <a:gd name="connsiteY5" fmla="*/ 2621946 h 2621946"/>
              <a:gd name="connsiteX6" fmla="*/ 0 w 4424516"/>
              <a:gd name="connsiteY6" fmla="*/ 842078 h 262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4516" h="2621946">
                <a:moveTo>
                  <a:pt x="0" y="842078"/>
                </a:moveTo>
                <a:cubicBezTo>
                  <a:pt x="120172" y="442875"/>
                  <a:pt x="374773" y="29454"/>
                  <a:pt x="507672" y="38767"/>
                </a:cubicBezTo>
                <a:cubicBezTo>
                  <a:pt x="1026624" y="-241591"/>
                  <a:pt x="1648105" y="1089368"/>
                  <a:pt x="2473632" y="1125887"/>
                </a:cubicBezTo>
                <a:cubicBezTo>
                  <a:pt x="3126439" y="1157326"/>
                  <a:pt x="4007929" y="493675"/>
                  <a:pt x="4424516" y="227398"/>
                </a:cubicBezTo>
                <a:lnTo>
                  <a:pt x="4424516" y="2621946"/>
                </a:lnTo>
                <a:lnTo>
                  <a:pt x="0" y="2621946"/>
                </a:lnTo>
                <a:lnTo>
                  <a:pt x="0" y="842078"/>
                </a:lnTo>
                <a:close/>
              </a:path>
            </a:pathLst>
          </a:custGeom>
          <a:pattFill prst="wdUpDiag">
            <a:fgClr>
              <a:srgbClr val="59858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>
            <a:extLst>
              <a:ext uri="{FF2B5EF4-FFF2-40B4-BE49-F238E27FC236}">
                <a16:creationId xmlns:a16="http://schemas.microsoft.com/office/drawing/2014/main" id="{817366D4-F641-43E7-8315-B6E8C969C542}"/>
              </a:ext>
            </a:extLst>
          </p:cNvPr>
          <p:cNvSpPr/>
          <p:nvPr/>
        </p:nvSpPr>
        <p:spPr>
          <a:xfrm>
            <a:off x="947819" y="2559082"/>
            <a:ext cx="4424516" cy="1126281"/>
          </a:xfrm>
          <a:custGeom>
            <a:avLst/>
            <a:gdLst>
              <a:gd name="connsiteX0" fmla="*/ 0 w 4424516"/>
              <a:gd name="connsiteY0" fmla="*/ 848837 h 1126281"/>
              <a:gd name="connsiteX1" fmla="*/ 717755 w 4424516"/>
              <a:gd name="connsiteY1" fmla="*/ 3263 h 1126281"/>
              <a:gd name="connsiteX2" fmla="*/ 2408903 w 4424516"/>
              <a:gd name="connsiteY2" fmla="*/ 1124140 h 1126281"/>
              <a:gd name="connsiteX3" fmla="*/ 4424516 w 4424516"/>
              <a:gd name="connsiteY3" fmla="*/ 229405 h 112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4516" h="1126281">
                <a:moveTo>
                  <a:pt x="0" y="848837"/>
                </a:moveTo>
                <a:cubicBezTo>
                  <a:pt x="158135" y="403108"/>
                  <a:pt x="316271" y="-42621"/>
                  <a:pt x="717755" y="3263"/>
                </a:cubicBezTo>
                <a:cubicBezTo>
                  <a:pt x="1119239" y="49147"/>
                  <a:pt x="1791110" y="1086450"/>
                  <a:pt x="2408903" y="1124140"/>
                </a:cubicBezTo>
                <a:cubicBezTo>
                  <a:pt x="3026696" y="1161830"/>
                  <a:pt x="3725606" y="695617"/>
                  <a:pt x="4424516" y="229405"/>
                </a:cubicBezTo>
              </a:path>
            </a:pathLst>
          </a:custGeom>
          <a:noFill/>
          <a:ln w="28575">
            <a:solidFill>
              <a:srgbClr val="3C5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FA456323-37F6-4434-8E37-383EA4934853}"/>
              </a:ext>
            </a:extLst>
          </p:cNvPr>
          <p:cNvCxnSpPr>
            <a:stCxn id="52" idx="3"/>
          </p:cNvCxnSpPr>
          <p:nvPr/>
        </p:nvCxnSpPr>
        <p:spPr>
          <a:xfrm>
            <a:off x="5372335" y="2788487"/>
            <a:ext cx="0" cy="2405812"/>
          </a:xfrm>
          <a:prstGeom prst="line">
            <a:avLst/>
          </a:prstGeom>
          <a:ln w="28575">
            <a:solidFill>
              <a:srgbClr val="860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сполучна лінія 22">
            <a:extLst>
              <a:ext uri="{FF2B5EF4-FFF2-40B4-BE49-F238E27FC236}">
                <a16:creationId xmlns:a16="http://schemas.microsoft.com/office/drawing/2014/main" id="{5A9C8749-44C7-480D-A8FC-8B24F346C6A5}"/>
              </a:ext>
            </a:extLst>
          </p:cNvPr>
          <p:cNvCxnSpPr>
            <a:cxnSpLocks/>
          </p:cNvCxnSpPr>
          <p:nvPr/>
        </p:nvCxnSpPr>
        <p:spPr>
          <a:xfrm>
            <a:off x="947819" y="3396415"/>
            <a:ext cx="0" cy="1797884"/>
          </a:xfrm>
          <a:prstGeom prst="line">
            <a:avLst/>
          </a:prstGeom>
          <a:ln w="28575">
            <a:solidFill>
              <a:srgbClr val="860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2C81648-7D49-4BFA-80DC-182A8446BB45}"/>
                  </a:ext>
                </a:extLst>
              </p:cNvPr>
              <p:cNvSpPr txBox="1"/>
              <p:nvPr/>
            </p:nvSpPr>
            <p:spPr>
              <a:xfrm>
                <a:off x="-27442" y="636038"/>
                <a:ext cx="6737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uk-UA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2C81648-7D49-4BFA-80DC-182A8446BB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442" y="636038"/>
                <a:ext cx="67376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8142A4F-E260-4E48-9D4E-22AD77BE63FC}"/>
                  </a:ext>
                </a:extLst>
              </p:cNvPr>
              <p:cNvSpPr txBox="1"/>
              <p:nvPr/>
            </p:nvSpPr>
            <p:spPr>
              <a:xfrm>
                <a:off x="5306283" y="5279007"/>
                <a:ext cx="6737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uk-UA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8142A4F-E260-4E48-9D4E-22AD77BE6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283" y="5279007"/>
                <a:ext cx="67376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094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0.02188 -0.0004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48148E-6 L 0.02109 1.48148E-6 " pathEditMode="relative" rAng="0" ptsTypes="AA">
                                      <p:cBhvr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  <p:bldP spid="27" grpId="0"/>
      <p:bldP spid="27" grpId="1"/>
      <p:bldP spid="28" grpId="0" animBg="1"/>
      <p:bldP spid="32" grpId="0"/>
      <p:bldP spid="45" grpId="0" animBg="1"/>
      <p:bldP spid="51" grpId="0" animBg="1"/>
      <p:bldP spid="52" grpId="0" animBg="1"/>
      <p:bldP spid="25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Зображення, що містить текст, карта&#10;&#10;Автоматично згенерований опис">
            <a:extLst>
              <a:ext uri="{FF2B5EF4-FFF2-40B4-BE49-F238E27FC236}">
                <a16:creationId xmlns:a16="http://schemas.microsoft.com/office/drawing/2014/main" id="{F889033E-5382-48AA-8D60-B46EF995E1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40" t="9274"/>
          <a:stretch/>
        </p:blipFill>
        <p:spPr>
          <a:xfrm>
            <a:off x="12357" y="636039"/>
            <a:ext cx="5566941" cy="62219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09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Криволінійна трапеція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Рисунок 20" descr="Зображення, що містить білий, група, сидить, пташка&#10;&#10;Автоматично згенерований опис">
            <a:extLst>
              <a:ext uri="{FF2B5EF4-FFF2-40B4-BE49-F238E27FC236}">
                <a16:creationId xmlns:a16="http://schemas.microsoft.com/office/drawing/2014/main" id="{6DEDEE7D-DF50-4E6A-8A47-00F32705D5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7" r="-1"/>
          <a:stretch/>
        </p:blipFill>
        <p:spPr>
          <a:xfrm>
            <a:off x="88020" y="636038"/>
            <a:ext cx="5491278" cy="61945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642456A-7CAA-485F-8C3F-474C7168E326}"/>
                  </a:ext>
                </a:extLst>
              </p:cNvPr>
              <p:cNvSpPr txBox="1"/>
              <p:nvPr/>
            </p:nvSpPr>
            <p:spPr>
              <a:xfrm>
                <a:off x="-27442" y="636038"/>
                <a:ext cx="6737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uk-UA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642456A-7CAA-485F-8C3F-474C7168E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442" y="636038"/>
                <a:ext cx="67376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DCBBA39-2265-4586-835E-84A627C30B1A}"/>
                  </a:ext>
                </a:extLst>
              </p:cNvPr>
              <p:cNvSpPr txBox="1"/>
              <p:nvPr/>
            </p:nvSpPr>
            <p:spPr>
              <a:xfrm>
                <a:off x="5306283" y="5279007"/>
                <a:ext cx="6737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uk-UA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6DCBBA39-2265-4586-835E-84A627C30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283" y="5279007"/>
                <a:ext cx="67376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Прямокутник: округлені кути 27">
            <a:extLst>
              <a:ext uri="{FF2B5EF4-FFF2-40B4-BE49-F238E27FC236}">
                <a16:creationId xmlns:a16="http://schemas.microsoft.com/office/drawing/2014/main" id="{89799E52-ACC5-4FBD-9C75-E25C48E3F103}"/>
              </a:ext>
            </a:extLst>
          </p:cNvPr>
          <p:cNvSpPr/>
          <p:nvPr/>
        </p:nvSpPr>
        <p:spPr>
          <a:xfrm>
            <a:off x="2423531" y="3995652"/>
            <a:ext cx="1219875" cy="7429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9E8DFA8-5935-4EFC-94A1-43E258ABAABA}"/>
                  </a:ext>
                </a:extLst>
              </p:cNvPr>
              <p:cNvSpPr txBox="1"/>
              <p:nvPr/>
            </p:nvSpPr>
            <p:spPr>
              <a:xfrm>
                <a:off x="2608865" y="4066479"/>
                <a:ext cx="67376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32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−?</m:t>
                      </m:r>
                    </m:oMath>
                  </m:oMathPara>
                </a14:m>
                <a:endParaRPr lang="uk-UA" sz="2000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9E8DFA8-5935-4EFC-94A1-43E258ABA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865" y="4066479"/>
                <a:ext cx="673769" cy="584775"/>
              </a:xfrm>
              <a:prstGeom prst="rect">
                <a:avLst/>
              </a:prstGeom>
              <a:blipFill>
                <a:blip r:embed="rId6"/>
                <a:stretch>
                  <a:fillRect r="-1363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Прямокутник 8">
            <a:extLst>
              <a:ext uri="{FF2B5EF4-FFF2-40B4-BE49-F238E27FC236}">
                <a16:creationId xmlns:a16="http://schemas.microsoft.com/office/drawing/2014/main" id="{50B80FAF-3B49-41E8-B47D-E4F352D7C2A6}"/>
              </a:ext>
            </a:extLst>
          </p:cNvPr>
          <p:cNvSpPr/>
          <p:nvPr/>
        </p:nvSpPr>
        <p:spPr>
          <a:xfrm>
            <a:off x="947819" y="2558646"/>
            <a:ext cx="4424516" cy="2621946"/>
          </a:xfrm>
          <a:custGeom>
            <a:avLst/>
            <a:gdLst>
              <a:gd name="connsiteX0" fmla="*/ 0 w 4424516"/>
              <a:gd name="connsiteY0" fmla="*/ 0 h 2394548"/>
              <a:gd name="connsiteX1" fmla="*/ 4424516 w 4424516"/>
              <a:gd name="connsiteY1" fmla="*/ 0 h 2394548"/>
              <a:gd name="connsiteX2" fmla="*/ 4424516 w 4424516"/>
              <a:gd name="connsiteY2" fmla="*/ 2394548 h 2394548"/>
              <a:gd name="connsiteX3" fmla="*/ 0 w 4424516"/>
              <a:gd name="connsiteY3" fmla="*/ 2394548 h 2394548"/>
              <a:gd name="connsiteX4" fmla="*/ 0 w 4424516"/>
              <a:gd name="connsiteY4" fmla="*/ 0 h 2394548"/>
              <a:gd name="connsiteX0" fmla="*/ 0 w 4424516"/>
              <a:gd name="connsiteY0" fmla="*/ 614680 h 2394548"/>
              <a:gd name="connsiteX1" fmla="*/ 4424516 w 4424516"/>
              <a:gd name="connsiteY1" fmla="*/ 0 h 2394548"/>
              <a:gd name="connsiteX2" fmla="*/ 4424516 w 4424516"/>
              <a:gd name="connsiteY2" fmla="*/ 2394548 h 2394548"/>
              <a:gd name="connsiteX3" fmla="*/ 0 w 4424516"/>
              <a:gd name="connsiteY3" fmla="*/ 2394548 h 2394548"/>
              <a:gd name="connsiteX4" fmla="*/ 0 w 4424516"/>
              <a:gd name="connsiteY4" fmla="*/ 614680 h 2394548"/>
              <a:gd name="connsiteX0" fmla="*/ 0 w 4424516"/>
              <a:gd name="connsiteY0" fmla="*/ 994221 h 2774089"/>
              <a:gd name="connsiteX1" fmla="*/ 4424516 w 4424516"/>
              <a:gd name="connsiteY1" fmla="*/ 379541 h 2774089"/>
              <a:gd name="connsiteX2" fmla="*/ 4424516 w 4424516"/>
              <a:gd name="connsiteY2" fmla="*/ 2774089 h 2774089"/>
              <a:gd name="connsiteX3" fmla="*/ 0 w 4424516"/>
              <a:gd name="connsiteY3" fmla="*/ 2774089 h 2774089"/>
              <a:gd name="connsiteX4" fmla="*/ 0 w 4424516"/>
              <a:gd name="connsiteY4" fmla="*/ 994221 h 2774089"/>
              <a:gd name="connsiteX0" fmla="*/ 0 w 4424516"/>
              <a:gd name="connsiteY0" fmla="*/ 907191 h 2687059"/>
              <a:gd name="connsiteX1" fmla="*/ 507672 w 4424516"/>
              <a:gd name="connsiteY1" fmla="*/ 103880 h 2687059"/>
              <a:gd name="connsiteX2" fmla="*/ 4424516 w 4424516"/>
              <a:gd name="connsiteY2" fmla="*/ 292511 h 2687059"/>
              <a:gd name="connsiteX3" fmla="*/ 4424516 w 4424516"/>
              <a:gd name="connsiteY3" fmla="*/ 2687059 h 2687059"/>
              <a:gd name="connsiteX4" fmla="*/ 0 w 4424516"/>
              <a:gd name="connsiteY4" fmla="*/ 2687059 h 2687059"/>
              <a:gd name="connsiteX5" fmla="*/ 0 w 4424516"/>
              <a:gd name="connsiteY5" fmla="*/ 907191 h 2687059"/>
              <a:gd name="connsiteX0" fmla="*/ 0 w 4424516"/>
              <a:gd name="connsiteY0" fmla="*/ 907191 h 2687059"/>
              <a:gd name="connsiteX1" fmla="*/ 507672 w 4424516"/>
              <a:gd name="connsiteY1" fmla="*/ 103880 h 2687059"/>
              <a:gd name="connsiteX2" fmla="*/ 4424516 w 4424516"/>
              <a:gd name="connsiteY2" fmla="*/ 292511 h 2687059"/>
              <a:gd name="connsiteX3" fmla="*/ 4424516 w 4424516"/>
              <a:gd name="connsiteY3" fmla="*/ 2687059 h 2687059"/>
              <a:gd name="connsiteX4" fmla="*/ 0 w 4424516"/>
              <a:gd name="connsiteY4" fmla="*/ 2687059 h 2687059"/>
              <a:gd name="connsiteX5" fmla="*/ 0 w 4424516"/>
              <a:gd name="connsiteY5" fmla="*/ 907191 h 2687059"/>
              <a:gd name="connsiteX0" fmla="*/ 0 w 4424516"/>
              <a:gd name="connsiteY0" fmla="*/ 907191 h 2687059"/>
              <a:gd name="connsiteX1" fmla="*/ 507672 w 4424516"/>
              <a:gd name="connsiteY1" fmla="*/ 103880 h 2687059"/>
              <a:gd name="connsiteX2" fmla="*/ 4424516 w 4424516"/>
              <a:gd name="connsiteY2" fmla="*/ 292511 h 2687059"/>
              <a:gd name="connsiteX3" fmla="*/ 4424516 w 4424516"/>
              <a:gd name="connsiteY3" fmla="*/ 2687059 h 2687059"/>
              <a:gd name="connsiteX4" fmla="*/ 0 w 4424516"/>
              <a:gd name="connsiteY4" fmla="*/ 2687059 h 2687059"/>
              <a:gd name="connsiteX5" fmla="*/ 0 w 4424516"/>
              <a:gd name="connsiteY5" fmla="*/ 907191 h 2687059"/>
              <a:gd name="connsiteX0" fmla="*/ 0 w 4424516"/>
              <a:gd name="connsiteY0" fmla="*/ 907191 h 2687059"/>
              <a:gd name="connsiteX1" fmla="*/ 507672 w 4424516"/>
              <a:gd name="connsiteY1" fmla="*/ 103880 h 2687059"/>
              <a:gd name="connsiteX2" fmla="*/ 4424516 w 4424516"/>
              <a:gd name="connsiteY2" fmla="*/ 292511 h 2687059"/>
              <a:gd name="connsiteX3" fmla="*/ 4424516 w 4424516"/>
              <a:gd name="connsiteY3" fmla="*/ 2687059 h 2687059"/>
              <a:gd name="connsiteX4" fmla="*/ 0 w 4424516"/>
              <a:gd name="connsiteY4" fmla="*/ 2687059 h 2687059"/>
              <a:gd name="connsiteX5" fmla="*/ 0 w 4424516"/>
              <a:gd name="connsiteY5" fmla="*/ 907191 h 2687059"/>
              <a:gd name="connsiteX0" fmla="*/ 0 w 4424516"/>
              <a:gd name="connsiteY0" fmla="*/ 940049 h 2719917"/>
              <a:gd name="connsiteX1" fmla="*/ 507672 w 4424516"/>
              <a:gd name="connsiteY1" fmla="*/ 136738 h 2719917"/>
              <a:gd name="connsiteX2" fmla="*/ 4424516 w 4424516"/>
              <a:gd name="connsiteY2" fmla="*/ 325369 h 2719917"/>
              <a:gd name="connsiteX3" fmla="*/ 4424516 w 4424516"/>
              <a:gd name="connsiteY3" fmla="*/ 2719917 h 2719917"/>
              <a:gd name="connsiteX4" fmla="*/ 0 w 4424516"/>
              <a:gd name="connsiteY4" fmla="*/ 2719917 h 2719917"/>
              <a:gd name="connsiteX5" fmla="*/ 0 w 4424516"/>
              <a:gd name="connsiteY5" fmla="*/ 940049 h 2719917"/>
              <a:gd name="connsiteX0" fmla="*/ 0 w 4424516"/>
              <a:gd name="connsiteY0" fmla="*/ 817564 h 2597432"/>
              <a:gd name="connsiteX1" fmla="*/ 507672 w 4424516"/>
              <a:gd name="connsiteY1" fmla="*/ 14253 h 2597432"/>
              <a:gd name="connsiteX2" fmla="*/ 2473632 w 4424516"/>
              <a:gd name="connsiteY2" fmla="*/ 1101373 h 2597432"/>
              <a:gd name="connsiteX3" fmla="*/ 4424516 w 4424516"/>
              <a:gd name="connsiteY3" fmla="*/ 202884 h 2597432"/>
              <a:gd name="connsiteX4" fmla="*/ 4424516 w 4424516"/>
              <a:gd name="connsiteY4" fmla="*/ 2597432 h 2597432"/>
              <a:gd name="connsiteX5" fmla="*/ 0 w 4424516"/>
              <a:gd name="connsiteY5" fmla="*/ 2597432 h 2597432"/>
              <a:gd name="connsiteX6" fmla="*/ 0 w 4424516"/>
              <a:gd name="connsiteY6" fmla="*/ 817564 h 2597432"/>
              <a:gd name="connsiteX0" fmla="*/ 0 w 4424516"/>
              <a:gd name="connsiteY0" fmla="*/ 841953 h 2621821"/>
              <a:gd name="connsiteX1" fmla="*/ 507672 w 4424516"/>
              <a:gd name="connsiteY1" fmla="*/ 38642 h 2621821"/>
              <a:gd name="connsiteX2" fmla="*/ 2473632 w 4424516"/>
              <a:gd name="connsiteY2" fmla="*/ 1125762 h 2621821"/>
              <a:gd name="connsiteX3" fmla="*/ 4424516 w 4424516"/>
              <a:gd name="connsiteY3" fmla="*/ 227273 h 2621821"/>
              <a:gd name="connsiteX4" fmla="*/ 4424516 w 4424516"/>
              <a:gd name="connsiteY4" fmla="*/ 2621821 h 2621821"/>
              <a:gd name="connsiteX5" fmla="*/ 0 w 4424516"/>
              <a:gd name="connsiteY5" fmla="*/ 2621821 h 2621821"/>
              <a:gd name="connsiteX6" fmla="*/ 0 w 4424516"/>
              <a:gd name="connsiteY6" fmla="*/ 841953 h 2621821"/>
              <a:gd name="connsiteX0" fmla="*/ 0 w 4424516"/>
              <a:gd name="connsiteY0" fmla="*/ 842078 h 2621946"/>
              <a:gd name="connsiteX1" fmla="*/ 507672 w 4424516"/>
              <a:gd name="connsiteY1" fmla="*/ 38767 h 2621946"/>
              <a:gd name="connsiteX2" fmla="*/ 2473632 w 4424516"/>
              <a:gd name="connsiteY2" fmla="*/ 1125887 h 2621946"/>
              <a:gd name="connsiteX3" fmla="*/ 4424516 w 4424516"/>
              <a:gd name="connsiteY3" fmla="*/ 227398 h 2621946"/>
              <a:gd name="connsiteX4" fmla="*/ 4424516 w 4424516"/>
              <a:gd name="connsiteY4" fmla="*/ 2621946 h 2621946"/>
              <a:gd name="connsiteX5" fmla="*/ 0 w 4424516"/>
              <a:gd name="connsiteY5" fmla="*/ 2621946 h 2621946"/>
              <a:gd name="connsiteX6" fmla="*/ 0 w 4424516"/>
              <a:gd name="connsiteY6" fmla="*/ 842078 h 2621946"/>
              <a:gd name="connsiteX0" fmla="*/ 0 w 4424516"/>
              <a:gd name="connsiteY0" fmla="*/ 842078 h 2621946"/>
              <a:gd name="connsiteX1" fmla="*/ 507672 w 4424516"/>
              <a:gd name="connsiteY1" fmla="*/ 38767 h 2621946"/>
              <a:gd name="connsiteX2" fmla="*/ 2473632 w 4424516"/>
              <a:gd name="connsiteY2" fmla="*/ 1125887 h 2621946"/>
              <a:gd name="connsiteX3" fmla="*/ 4424516 w 4424516"/>
              <a:gd name="connsiteY3" fmla="*/ 227398 h 2621946"/>
              <a:gd name="connsiteX4" fmla="*/ 4424516 w 4424516"/>
              <a:gd name="connsiteY4" fmla="*/ 2621946 h 2621946"/>
              <a:gd name="connsiteX5" fmla="*/ 0 w 4424516"/>
              <a:gd name="connsiteY5" fmla="*/ 2621946 h 2621946"/>
              <a:gd name="connsiteX6" fmla="*/ 0 w 4424516"/>
              <a:gd name="connsiteY6" fmla="*/ 842078 h 2621946"/>
              <a:gd name="connsiteX0" fmla="*/ 0 w 4424516"/>
              <a:gd name="connsiteY0" fmla="*/ 842078 h 2621946"/>
              <a:gd name="connsiteX1" fmla="*/ 507672 w 4424516"/>
              <a:gd name="connsiteY1" fmla="*/ 38767 h 2621946"/>
              <a:gd name="connsiteX2" fmla="*/ 2473632 w 4424516"/>
              <a:gd name="connsiteY2" fmla="*/ 1125887 h 2621946"/>
              <a:gd name="connsiteX3" fmla="*/ 4424516 w 4424516"/>
              <a:gd name="connsiteY3" fmla="*/ 227398 h 2621946"/>
              <a:gd name="connsiteX4" fmla="*/ 4424516 w 4424516"/>
              <a:gd name="connsiteY4" fmla="*/ 2621946 h 2621946"/>
              <a:gd name="connsiteX5" fmla="*/ 0 w 4424516"/>
              <a:gd name="connsiteY5" fmla="*/ 2621946 h 2621946"/>
              <a:gd name="connsiteX6" fmla="*/ 0 w 4424516"/>
              <a:gd name="connsiteY6" fmla="*/ 842078 h 262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4516" h="2621946">
                <a:moveTo>
                  <a:pt x="0" y="842078"/>
                </a:moveTo>
                <a:cubicBezTo>
                  <a:pt x="120172" y="442875"/>
                  <a:pt x="374773" y="29454"/>
                  <a:pt x="507672" y="38767"/>
                </a:cubicBezTo>
                <a:cubicBezTo>
                  <a:pt x="1026624" y="-241591"/>
                  <a:pt x="1648105" y="1089368"/>
                  <a:pt x="2473632" y="1125887"/>
                </a:cubicBezTo>
                <a:cubicBezTo>
                  <a:pt x="3126439" y="1157326"/>
                  <a:pt x="4007929" y="493675"/>
                  <a:pt x="4424516" y="227398"/>
                </a:cubicBezTo>
                <a:lnTo>
                  <a:pt x="4424516" y="2621946"/>
                </a:lnTo>
                <a:lnTo>
                  <a:pt x="0" y="2621946"/>
                </a:lnTo>
                <a:lnTo>
                  <a:pt x="0" y="842078"/>
                </a:lnTo>
                <a:close/>
              </a:path>
            </a:pathLst>
          </a:custGeom>
          <a:pattFill prst="wdUpDiag">
            <a:fgClr>
              <a:srgbClr val="59858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>
            <a:extLst>
              <a:ext uri="{FF2B5EF4-FFF2-40B4-BE49-F238E27FC236}">
                <a16:creationId xmlns:a16="http://schemas.microsoft.com/office/drawing/2014/main" id="{817366D4-F641-43E7-8315-B6E8C969C542}"/>
              </a:ext>
            </a:extLst>
          </p:cNvPr>
          <p:cNvSpPr/>
          <p:nvPr/>
        </p:nvSpPr>
        <p:spPr>
          <a:xfrm>
            <a:off x="947819" y="2559082"/>
            <a:ext cx="4424516" cy="1126281"/>
          </a:xfrm>
          <a:custGeom>
            <a:avLst/>
            <a:gdLst>
              <a:gd name="connsiteX0" fmla="*/ 0 w 4424516"/>
              <a:gd name="connsiteY0" fmla="*/ 848837 h 1126281"/>
              <a:gd name="connsiteX1" fmla="*/ 717755 w 4424516"/>
              <a:gd name="connsiteY1" fmla="*/ 3263 h 1126281"/>
              <a:gd name="connsiteX2" fmla="*/ 2408903 w 4424516"/>
              <a:gd name="connsiteY2" fmla="*/ 1124140 h 1126281"/>
              <a:gd name="connsiteX3" fmla="*/ 4424516 w 4424516"/>
              <a:gd name="connsiteY3" fmla="*/ 229405 h 112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4516" h="1126281">
                <a:moveTo>
                  <a:pt x="0" y="848837"/>
                </a:moveTo>
                <a:cubicBezTo>
                  <a:pt x="158135" y="403108"/>
                  <a:pt x="316271" y="-42621"/>
                  <a:pt x="717755" y="3263"/>
                </a:cubicBezTo>
                <a:cubicBezTo>
                  <a:pt x="1119239" y="49147"/>
                  <a:pt x="1791110" y="1086450"/>
                  <a:pt x="2408903" y="1124140"/>
                </a:cubicBezTo>
                <a:cubicBezTo>
                  <a:pt x="3026696" y="1161830"/>
                  <a:pt x="3725606" y="695617"/>
                  <a:pt x="4424516" y="229405"/>
                </a:cubicBezTo>
              </a:path>
            </a:pathLst>
          </a:custGeom>
          <a:noFill/>
          <a:ln w="28575">
            <a:solidFill>
              <a:srgbClr val="3C5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" name="Пряма сполучна лінія 5">
            <a:extLst>
              <a:ext uri="{FF2B5EF4-FFF2-40B4-BE49-F238E27FC236}">
                <a16:creationId xmlns:a16="http://schemas.microsoft.com/office/drawing/2014/main" id="{FA456323-37F6-4434-8E37-383EA4934853}"/>
              </a:ext>
            </a:extLst>
          </p:cNvPr>
          <p:cNvCxnSpPr>
            <a:stCxn id="52" idx="3"/>
          </p:cNvCxnSpPr>
          <p:nvPr/>
        </p:nvCxnSpPr>
        <p:spPr>
          <a:xfrm>
            <a:off x="5372335" y="2788487"/>
            <a:ext cx="0" cy="2405812"/>
          </a:xfrm>
          <a:prstGeom prst="line">
            <a:avLst/>
          </a:prstGeom>
          <a:ln w="28575">
            <a:solidFill>
              <a:srgbClr val="860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сполучна лінія 22">
            <a:extLst>
              <a:ext uri="{FF2B5EF4-FFF2-40B4-BE49-F238E27FC236}">
                <a16:creationId xmlns:a16="http://schemas.microsoft.com/office/drawing/2014/main" id="{5A9C8749-44C7-480D-A8FC-8B24F346C6A5}"/>
              </a:ext>
            </a:extLst>
          </p:cNvPr>
          <p:cNvCxnSpPr>
            <a:cxnSpLocks/>
          </p:cNvCxnSpPr>
          <p:nvPr/>
        </p:nvCxnSpPr>
        <p:spPr>
          <a:xfrm>
            <a:off x="947819" y="3396415"/>
            <a:ext cx="0" cy="1797884"/>
          </a:xfrm>
          <a:prstGeom prst="line">
            <a:avLst/>
          </a:prstGeom>
          <a:ln w="28575">
            <a:solidFill>
              <a:srgbClr val="860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D8D1E6-F1F5-4EA3-9890-5CB77D8ED766}"/>
                  </a:ext>
                </a:extLst>
              </p:cNvPr>
              <p:cNvSpPr txBox="1"/>
              <p:nvPr/>
            </p:nvSpPr>
            <p:spPr>
              <a:xfrm>
                <a:off x="610934" y="5227612"/>
                <a:ext cx="6737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uk-UA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D8D1E6-F1F5-4EA3-9890-5CB77D8ED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34" y="5227612"/>
                <a:ext cx="67376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D33CF2E-4506-4437-B4B4-45C68B7F1EAB}"/>
                  </a:ext>
                </a:extLst>
              </p:cNvPr>
              <p:cNvSpPr txBox="1"/>
              <p:nvPr/>
            </p:nvSpPr>
            <p:spPr>
              <a:xfrm>
                <a:off x="4969398" y="5258304"/>
                <a:ext cx="6737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uk-UA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D33CF2E-4506-4437-B4B4-45C68B7F1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398" y="5258304"/>
                <a:ext cx="67376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3D57A5-A076-4B04-8955-34AC8FB5600A}"/>
                  </a:ext>
                </a:extLst>
              </p:cNvPr>
              <p:cNvSpPr txBox="1"/>
              <p:nvPr/>
            </p:nvSpPr>
            <p:spPr>
              <a:xfrm>
                <a:off x="2617357" y="2843566"/>
                <a:ext cx="1697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3C5A5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3C5A59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uk-UA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3D57A5-A076-4B04-8955-34AC8FB56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357" y="2843566"/>
                <a:ext cx="169751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Округлений прямокутник 7">
            <a:extLst>
              <a:ext uri="{FF2B5EF4-FFF2-40B4-BE49-F238E27FC236}">
                <a16:creationId xmlns:a16="http://schemas.microsoft.com/office/drawing/2014/main" id="{D3486A00-187A-481A-A892-B367FE953FE3}"/>
              </a:ext>
            </a:extLst>
          </p:cNvPr>
          <p:cNvSpPr/>
          <p:nvPr/>
        </p:nvSpPr>
        <p:spPr>
          <a:xfrm>
            <a:off x="6252223" y="1159258"/>
            <a:ext cx="2838247" cy="620356"/>
          </a:xfrm>
          <a:prstGeom prst="roundRect">
            <a:avLst>
              <a:gd name="adj" fmla="val 50000"/>
            </a:avLst>
          </a:prstGeom>
          <a:solidFill>
            <a:srgbClr val="90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Означення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7">
                <a:extLst>
                  <a:ext uri="{FF2B5EF4-FFF2-40B4-BE49-F238E27FC236}">
                    <a16:creationId xmlns:a16="http://schemas.microsoft.com/office/drawing/2014/main" id="{4B6257DE-22DC-4B3B-BD3D-D8E81AEC471A}"/>
                  </a:ext>
                </a:extLst>
              </p:cNvPr>
              <p:cNvSpPr/>
              <p:nvPr/>
            </p:nvSpPr>
            <p:spPr>
              <a:xfrm>
                <a:off x="6252223" y="2176335"/>
                <a:ext cx="5927420" cy="3108543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Якщо функція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неперервна на проміжку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uk-UA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то фігура, обмежена графіком функції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і прямими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endParaRPr lang="uk-UA" sz="2800" b="1" i="1" dirty="0"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і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називається криволінійною трапецією.</a:t>
                </a:r>
              </a:p>
            </p:txBody>
          </p:sp>
        </mc:Choice>
        <mc:Fallback xmlns="">
          <p:sp>
            <p:nvSpPr>
              <p:cNvPr id="18" name="Прямоугольник 7">
                <a:extLst>
                  <a:ext uri="{FF2B5EF4-FFF2-40B4-BE49-F238E27FC236}">
                    <a16:creationId xmlns:a16="http://schemas.microsoft.com/office/drawing/2014/main" id="{4B6257DE-22DC-4B3B-BD3D-D8E81AEC47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223" y="2176335"/>
                <a:ext cx="5927420" cy="3108543"/>
              </a:xfrm>
              <a:prstGeom prst="rect">
                <a:avLst/>
              </a:prstGeom>
              <a:blipFill>
                <a:blip r:embed="rId10"/>
                <a:stretch>
                  <a:fillRect l="-2160" t="-2157" b="-451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Виноска: лінія з границею та рискою 7">
            <a:extLst>
              <a:ext uri="{FF2B5EF4-FFF2-40B4-BE49-F238E27FC236}">
                <a16:creationId xmlns:a16="http://schemas.microsoft.com/office/drawing/2014/main" id="{D8C14EB8-4C27-4056-8F48-18F8D99C7381}"/>
              </a:ext>
            </a:extLst>
          </p:cNvPr>
          <p:cNvSpPr/>
          <p:nvPr/>
        </p:nvSpPr>
        <p:spPr>
          <a:xfrm>
            <a:off x="5868123" y="5811771"/>
            <a:ext cx="3347810" cy="670040"/>
          </a:xfrm>
          <a:prstGeom prst="accentBorderCallout1">
            <a:avLst>
              <a:gd name="adj1" fmla="val 53968"/>
              <a:gd name="adj2" fmla="val -5102"/>
              <a:gd name="adj3" fmla="val -91641"/>
              <a:gd name="adj4" fmla="val -46047"/>
            </a:avLst>
          </a:prstGeom>
          <a:solidFill>
            <a:srgbClr val="545454"/>
          </a:solidFill>
          <a:ln>
            <a:solidFill>
              <a:srgbClr val="5454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Основа криволінійної трапеції</a:t>
            </a:r>
          </a:p>
        </p:txBody>
      </p:sp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F842E246-FC89-4F5F-A5AF-4EC3AF088B93}"/>
              </a:ext>
            </a:extLst>
          </p:cNvPr>
          <p:cNvCxnSpPr>
            <a:cxnSpLocks/>
          </p:cNvCxnSpPr>
          <p:nvPr/>
        </p:nvCxnSpPr>
        <p:spPr>
          <a:xfrm>
            <a:off x="947819" y="5188567"/>
            <a:ext cx="44245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12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09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Приклади криволінійних трапецій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 descr="Зображення, що містить білий, група, сидить, пташка&#10;&#10;Автоматично згенерований опис">
            <a:extLst>
              <a:ext uri="{FF2B5EF4-FFF2-40B4-BE49-F238E27FC236}">
                <a16:creationId xmlns:a16="http://schemas.microsoft.com/office/drawing/2014/main" id="{7F5A5FB1-5466-44AB-8FA9-9AC75B03AF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2"/>
          <a:stretch/>
        </p:blipFill>
        <p:spPr>
          <a:xfrm>
            <a:off x="0" y="799455"/>
            <a:ext cx="3993950" cy="3921346"/>
          </a:xfrm>
          <a:prstGeom prst="rect">
            <a:avLst/>
          </a:prstGeom>
          <a:ln>
            <a:noFill/>
          </a:ln>
        </p:spPr>
      </p:pic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6112F3C0-430C-4B91-AB0F-110579CC777B}"/>
              </a:ext>
            </a:extLst>
          </p:cNvPr>
          <p:cNvSpPr/>
          <p:nvPr/>
        </p:nvSpPr>
        <p:spPr>
          <a:xfrm>
            <a:off x="1040775" y="1983022"/>
            <a:ext cx="2847537" cy="1703742"/>
          </a:xfrm>
          <a:custGeom>
            <a:avLst/>
            <a:gdLst>
              <a:gd name="connsiteX0" fmla="*/ 0 w 2476220"/>
              <a:gd name="connsiteY0" fmla="*/ 0 h 1502394"/>
              <a:gd name="connsiteX1" fmla="*/ 2476220 w 2476220"/>
              <a:gd name="connsiteY1" fmla="*/ 0 h 1502394"/>
              <a:gd name="connsiteX2" fmla="*/ 2476220 w 2476220"/>
              <a:gd name="connsiteY2" fmla="*/ 1502394 h 1502394"/>
              <a:gd name="connsiteX3" fmla="*/ 0 w 2476220"/>
              <a:gd name="connsiteY3" fmla="*/ 1502394 h 1502394"/>
              <a:gd name="connsiteX4" fmla="*/ 0 w 2476220"/>
              <a:gd name="connsiteY4" fmla="*/ 0 h 1502394"/>
              <a:gd name="connsiteX0" fmla="*/ 0 w 2498445"/>
              <a:gd name="connsiteY0" fmla="*/ 625475 h 1502394"/>
              <a:gd name="connsiteX1" fmla="*/ 2498445 w 2498445"/>
              <a:gd name="connsiteY1" fmla="*/ 0 h 1502394"/>
              <a:gd name="connsiteX2" fmla="*/ 2498445 w 2498445"/>
              <a:gd name="connsiteY2" fmla="*/ 1502394 h 1502394"/>
              <a:gd name="connsiteX3" fmla="*/ 22225 w 2498445"/>
              <a:gd name="connsiteY3" fmla="*/ 1502394 h 1502394"/>
              <a:gd name="connsiteX4" fmla="*/ 0 w 2498445"/>
              <a:gd name="connsiteY4" fmla="*/ 625475 h 1502394"/>
              <a:gd name="connsiteX0" fmla="*/ 0 w 2498445"/>
              <a:gd name="connsiteY0" fmla="*/ 625475 h 1502394"/>
              <a:gd name="connsiteX1" fmla="*/ 130804 w 2498445"/>
              <a:gd name="connsiteY1" fmla="*/ 499094 h 1502394"/>
              <a:gd name="connsiteX2" fmla="*/ 2498445 w 2498445"/>
              <a:gd name="connsiteY2" fmla="*/ 0 h 1502394"/>
              <a:gd name="connsiteX3" fmla="*/ 2498445 w 2498445"/>
              <a:gd name="connsiteY3" fmla="*/ 1502394 h 1502394"/>
              <a:gd name="connsiteX4" fmla="*/ 22225 w 2498445"/>
              <a:gd name="connsiteY4" fmla="*/ 1502394 h 1502394"/>
              <a:gd name="connsiteX5" fmla="*/ 0 w 2498445"/>
              <a:gd name="connsiteY5" fmla="*/ 625475 h 1502394"/>
              <a:gd name="connsiteX0" fmla="*/ 0 w 2498445"/>
              <a:gd name="connsiteY0" fmla="*/ 625475 h 1502394"/>
              <a:gd name="connsiteX1" fmla="*/ 130804 w 2498445"/>
              <a:gd name="connsiteY1" fmla="*/ 499094 h 1502394"/>
              <a:gd name="connsiteX2" fmla="*/ 286379 w 2498445"/>
              <a:gd name="connsiteY2" fmla="*/ 441944 h 1502394"/>
              <a:gd name="connsiteX3" fmla="*/ 2498445 w 2498445"/>
              <a:gd name="connsiteY3" fmla="*/ 0 h 1502394"/>
              <a:gd name="connsiteX4" fmla="*/ 2498445 w 2498445"/>
              <a:gd name="connsiteY4" fmla="*/ 1502394 h 1502394"/>
              <a:gd name="connsiteX5" fmla="*/ 22225 w 2498445"/>
              <a:gd name="connsiteY5" fmla="*/ 1502394 h 1502394"/>
              <a:gd name="connsiteX6" fmla="*/ 0 w 2498445"/>
              <a:gd name="connsiteY6" fmla="*/ 625475 h 1502394"/>
              <a:gd name="connsiteX0" fmla="*/ 0 w 2498445"/>
              <a:gd name="connsiteY0" fmla="*/ 625475 h 1502394"/>
              <a:gd name="connsiteX1" fmla="*/ 130804 w 2498445"/>
              <a:gd name="connsiteY1" fmla="*/ 499094 h 1502394"/>
              <a:gd name="connsiteX2" fmla="*/ 226054 w 2498445"/>
              <a:gd name="connsiteY2" fmla="*/ 321294 h 1502394"/>
              <a:gd name="connsiteX3" fmla="*/ 2498445 w 2498445"/>
              <a:gd name="connsiteY3" fmla="*/ 0 h 1502394"/>
              <a:gd name="connsiteX4" fmla="*/ 2498445 w 2498445"/>
              <a:gd name="connsiteY4" fmla="*/ 1502394 h 1502394"/>
              <a:gd name="connsiteX5" fmla="*/ 22225 w 2498445"/>
              <a:gd name="connsiteY5" fmla="*/ 1502394 h 1502394"/>
              <a:gd name="connsiteX6" fmla="*/ 0 w 2498445"/>
              <a:gd name="connsiteY6" fmla="*/ 625475 h 1502394"/>
              <a:gd name="connsiteX0" fmla="*/ 0 w 2498445"/>
              <a:gd name="connsiteY0" fmla="*/ 625475 h 1502394"/>
              <a:gd name="connsiteX1" fmla="*/ 121279 w 2498445"/>
              <a:gd name="connsiteY1" fmla="*/ 492744 h 1502394"/>
              <a:gd name="connsiteX2" fmla="*/ 226054 w 2498445"/>
              <a:gd name="connsiteY2" fmla="*/ 321294 h 1502394"/>
              <a:gd name="connsiteX3" fmla="*/ 2498445 w 2498445"/>
              <a:gd name="connsiteY3" fmla="*/ 0 h 1502394"/>
              <a:gd name="connsiteX4" fmla="*/ 2498445 w 2498445"/>
              <a:gd name="connsiteY4" fmla="*/ 1502394 h 1502394"/>
              <a:gd name="connsiteX5" fmla="*/ 22225 w 2498445"/>
              <a:gd name="connsiteY5" fmla="*/ 1502394 h 1502394"/>
              <a:gd name="connsiteX6" fmla="*/ 0 w 2498445"/>
              <a:gd name="connsiteY6" fmla="*/ 625475 h 1502394"/>
              <a:gd name="connsiteX0" fmla="*/ 0 w 2498445"/>
              <a:gd name="connsiteY0" fmla="*/ 625475 h 1502394"/>
              <a:gd name="connsiteX1" fmla="*/ 121279 w 2498445"/>
              <a:gd name="connsiteY1" fmla="*/ 492744 h 1502394"/>
              <a:gd name="connsiteX2" fmla="*/ 226054 w 2498445"/>
              <a:gd name="connsiteY2" fmla="*/ 321294 h 1502394"/>
              <a:gd name="connsiteX3" fmla="*/ 2498445 w 2498445"/>
              <a:gd name="connsiteY3" fmla="*/ 0 h 1502394"/>
              <a:gd name="connsiteX4" fmla="*/ 2498445 w 2498445"/>
              <a:gd name="connsiteY4" fmla="*/ 1502394 h 1502394"/>
              <a:gd name="connsiteX5" fmla="*/ 22225 w 2498445"/>
              <a:gd name="connsiteY5" fmla="*/ 1502394 h 1502394"/>
              <a:gd name="connsiteX6" fmla="*/ 0 w 2498445"/>
              <a:gd name="connsiteY6" fmla="*/ 625475 h 1502394"/>
              <a:gd name="connsiteX0" fmla="*/ 0 w 2498445"/>
              <a:gd name="connsiteY0" fmla="*/ 625475 h 1502394"/>
              <a:gd name="connsiteX1" fmla="*/ 121279 w 2498445"/>
              <a:gd name="connsiteY1" fmla="*/ 492744 h 1502394"/>
              <a:gd name="connsiteX2" fmla="*/ 226054 w 2498445"/>
              <a:gd name="connsiteY2" fmla="*/ 321294 h 1502394"/>
              <a:gd name="connsiteX3" fmla="*/ 2498445 w 2498445"/>
              <a:gd name="connsiteY3" fmla="*/ 0 h 1502394"/>
              <a:gd name="connsiteX4" fmla="*/ 2498445 w 2498445"/>
              <a:gd name="connsiteY4" fmla="*/ 1502394 h 1502394"/>
              <a:gd name="connsiteX5" fmla="*/ 22225 w 2498445"/>
              <a:gd name="connsiteY5" fmla="*/ 1502394 h 1502394"/>
              <a:gd name="connsiteX6" fmla="*/ 0 w 2498445"/>
              <a:gd name="connsiteY6" fmla="*/ 625475 h 1502394"/>
              <a:gd name="connsiteX0" fmla="*/ 0 w 2498445"/>
              <a:gd name="connsiteY0" fmla="*/ 625475 h 1502394"/>
              <a:gd name="connsiteX1" fmla="*/ 121279 w 2498445"/>
              <a:gd name="connsiteY1" fmla="*/ 492744 h 1502394"/>
              <a:gd name="connsiteX2" fmla="*/ 226054 w 2498445"/>
              <a:gd name="connsiteY2" fmla="*/ 321294 h 1502394"/>
              <a:gd name="connsiteX3" fmla="*/ 2498445 w 2498445"/>
              <a:gd name="connsiteY3" fmla="*/ 0 h 1502394"/>
              <a:gd name="connsiteX4" fmla="*/ 2498445 w 2498445"/>
              <a:gd name="connsiteY4" fmla="*/ 1502394 h 1502394"/>
              <a:gd name="connsiteX5" fmla="*/ 22225 w 2498445"/>
              <a:gd name="connsiteY5" fmla="*/ 1502394 h 1502394"/>
              <a:gd name="connsiteX6" fmla="*/ 0 w 2498445"/>
              <a:gd name="connsiteY6" fmla="*/ 625475 h 1502394"/>
              <a:gd name="connsiteX0" fmla="*/ 0 w 2498445"/>
              <a:gd name="connsiteY0" fmla="*/ 625475 h 1502394"/>
              <a:gd name="connsiteX1" fmla="*/ 121279 w 2498445"/>
              <a:gd name="connsiteY1" fmla="*/ 492744 h 1502394"/>
              <a:gd name="connsiteX2" fmla="*/ 226054 w 2498445"/>
              <a:gd name="connsiteY2" fmla="*/ 321294 h 1502394"/>
              <a:gd name="connsiteX3" fmla="*/ 305429 w 2498445"/>
              <a:gd name="connsiteY3" fmla="*/ 216519 h 1502394"/>
              <a:gd name="connsiteX4" fmla="*/ 2498445 w 2498445"/>
              <a:gd name="connsiteY4" fmla="*/ 0 h 1502394"/>
              <a:gd name="connsiteX5" fmla="*/ 2498445 w 2498445"/>
              <a:gd name="connsiteY5" fmla="*/ 1502394 h 1502394"/>
              <a:gd name="connsiteX6" fmla="*/ 22225 w 2498445"/>
              <a:gd name="connsiteY6" fmla="*/ 1502394 h 1502394"/>
              <a:gd name="connsiteX7" fmla="*/ 0 w 2498445"/>
              <a:gd name="connsiteY7" fmla="*/ 625475 h 1502394"/>
              <a:gd name="connsiteX0" fmla="*/ 0 w 2498445"/>
              <a:gd name="connsiteY0" fmla="*/ 625475 h 1502394"/>
              <a:gd name="connsiteX1" fmla="*/ 121279 w 2498445"/>
              <a:gd name="connsiteY1" fmla="*/ 492744 h 1502394"/>
              <a:gd name="connsiteX2" fmla="*/ 211238 w 2498445"/>
              <a:gd name="connsiteY2" fmla="*/ 312827 h 1502394"/>
              <a:gd name="connsiteX3" fmla="*/ 305429 w 2498445"/>
              <a:gd name="connsiteY3" fmla="*/ 216519 h 1502394"/>
              <a:gd name="connsiteX4" fmla="*/ 2498445 w 2498445"/>
              <a:gd name="connsiteY4" fmla="*/ 0 h 1502394"/>
              <a:gd name="connsiteX5" fmla="*/ 2498445 w 2498445"/>
              <a:gd name="connsiteY5" fmla="*/ 1502394 h 1502394"/>
              <a:gd name="connsiteX6" fmla="*/ 22225 w 2498445"/>
              <a:gd name="connsiteY6" fmla="*/ 1502394 h 1502394"/>
              <a:gd name="connsiteX7" fmla="*/ 0 w 2498445"/>
              <a:gd name="connsiteY7" fmla="*/ 625475 h 1502394"/>
              <a:gd name="connsiteX0" fmla="*/ 0 w 2498445"/>
              <a:gd name="connsiteY0" fmla="*/ 625475 h 1502394"/>
              <a:gd name="connsiteX1" fmla="*/ 121279 w 2498445"/>
              <a:gd name="connsiteY1" fmla="*/ 492744 h 1502394"/>
              <a:gd name="connsiteX2" fmla="*/ 162554 w 2498445"/>
              <a:gd name="connsiteY2" fmla="*/ 367861 h 1502394"/>
              <a:gd name="connsiteX3" fmla="*/ 211238 w 2498445"/>
              <a:gd name="connsiteY3" fmla="*/ 312827 h 1502394"/>
              <a:gd name="connsiteX4" fmla="*/ 305429 w 2498445"/>
              <a:gd name="connsiteY4" fmla="*/ 216519 h 1502394"/>
              <a:gd name="connsiteX5" fmla="*/ 2498445 w 2498445"/>
              <a:gd name="connsiteY5" fmla="*/ 0 h 1502394"/>
              <a:gd name="connsiteX6" fmla="*/ 2498445 w 2498445"/>
              <a:gd name="connsiteY6" fmla="*/ 1502394 h 1502394"/>
              <a:gd name="connsiteX7" fmla="*/ 22225 w 2498445"/>
              <a:gd name="connsiteY7" fmla="*/ 1502394 h 1502394"/>
              <a:gd name="connsiteX8" fmla="*/ 0 w 2498445"/>
              <a:gd name="connsiteY8" fmla="*/ 625475 h 1502394"/>
              <a:gd name="connsiteX0" fmla="*/ 0 w 2498445"/>
              <a:gd name="connsiteY0" fmla="*/ 625475 h 1502394"/>
              <a:gd name="connsiteX1" fmla="*/ 121279 w 2498445"/>
              <a:gd name="connsiteY1" fmla="*/ 492744 h 1502394"/>
              <a:gd name="connsiteX2" fmla="*/ 162554 w 2498445"/>
              <a:gd name="connsiteY2" fmla="*/ 367861 h 1502394"/>
              <a:gd name="connsiteX3" fmla="*/ 211238 w 2498445"/>
              <a:gd name="connsiteY3" fmla="*/ 312827 h 1502394"/>
              <a:gd name="connsiteX4" fmla="*/ 305429 w 2498445"/>
              <a:gd name="connsiteY4" fmla="*/ 216519 h 1502394"/>
              <a:gd name="connsiteX5" fmla="*/ 425021 w 2498445"/>
              <a:gd name="connsiteY5" fmla="*/ 67294 h 1502394"/>
              <a:gd name="connsiteX6" fmla="*/ 2498445 w 2498445"/>
              <a:gd name="connsiteY6" fmla="*/ 0 h 1502394"/>
              <a:gd name="connsiteX7" fmla="*/ 2498445 w 2498445"/>
              <a:gd name="connsiteY7" fmla="*/ 1502394 h 1502394"/>
              <a:gd name="connsiteX8" fmla="*/ 22225 w 2498445"/>
              <a:gd name="connsiteY8" fmla="*/ 1502394 h 1502394"/>
              <a:gd name="connsiteX9" fmla="*/ 0 w 2498445"/>
              <a:gd name="connsiteY9" fmla="*/ 625475 h 1502394"/>
              <a:gd name="connsiteX0" fmla="*/ 0 w 2498445"/>
              <a:gd name="connsiteY0" fmla="*/ 625475 h 1502394"/>
              <a:gd name="connsiteX1" fmla="*/ 121279 w 2498445"/>
              <a:gd name="connsiteY1" fmla="*/ 492744 h 1502394"/>
              <a:gd name="connsiteX2" fmla="*/ 162554 w 2498445"/>
              <a:gd name="connsiteY2" fmla="*/ 367861 h 1502394"/>
              <a:gd name="connsiteX3" fmla="*/ 211238 w 2498445"/>
              <a:gd name="connsiteY3" fmla="*/ 312827 h 1502394"/>
              <a:gd name="connsiteX4" fmla="*/ 264154 w 2498445"/>
              <a:gd name="connsiteY4" fmla="*/ 238744 h 1502394"/>
              <a:gd name="connsiteX5" fmla="*/ 305429 w 2498445"/>
              <a:gd name="connsiteY5" fmla="*/ 216519 h 1502394"/>
              <a:gd name="connsiteX6" fmla="*/ 425021 w 2498445"/>
              <a:gd name="connsiteY6" fmla="*/ 67294 h 1502394"/>
              <a:gd name="connsiteX7" fmla="*/ 2498445 w 2498445"/>
              <a:gd name="connsiteY7" fmla="*/ 0 h 1502394"/>
              <a:gd name="connsiteX8" fmla="*/ 2498445 w 2498445"/>
              <a:gd name="connsiteY8" fmla="*/ 1502394 h 1502394"/>
              <a:gd name="connsiteX9" fmla="*/ 22225 w 2498445"/>
              <a:gd name="connsiteY9" fmla="*/ 1502394 h 1502394"/>
              <a:gd name="connsiteX10" fmla="*/ 0 w 2498445"/>
              <a:gd name="connsiteY10" fmla="*/ 625475 h 1502394"/>
              <a:gd name="connsiteX0" fmla="*/ 0 w 2498445"/>
              <a:gd name="connsiteY0" fmla="*/ 625475 h 1502394"/>
              <a:gd name="connsiteX1" fmla="*/ 121279 w 2498445"/>
              <a:gd name="connsiteY1" fmla="*/ 492744 h 1502394"/>
              <a:gd name="connsiteX2" fmla="*/ 162554 w 2498445"/>
              <a:gd name="connsiteY2" fmla="*/ 367861 h 1502394"/>
              <a:gd name="connsiteX3" fmla="*/ 211238 w 2498445"/>
              <a:gd name="connsiteY3" fmla="*/ 312827 h 1502394"/>
              <a:gd name="connsiteX4" fmla="*/ 264154 w 2498445"/>
              <a:gd name="connsiteY4" fmla="*/ 238744 h 1502394"/>
              <a:gd name="connsiteX5" fmla="*/ 286379 w 2498445"/>
              <a:gd name="connsiteY5" fmla="*/ 201702 h 1502394"/>
              <a:gd name="connsiteX6" fmla="*/ 425021 w 2498445"/>
              <a:gd name="connsiteY6" fmla="*/ 67294 h 1502394"/>
              <a:gd name="connsiteX7" fmla="*/ 2498445 w 2498445"/>
              <a:gd name="connsiteY7" fmla="*/ 0 h 1502394"/>
              <a:gd name="connsiteX8" fmla="*/ 2498445 w 2498445"/>
              <a:gd name="connsiteY8" fmla="*/ 1502394 h 1502394"/>
              <a:gd name="connsiteX9" fmla="*/ 22225 w 2498445"/>
              <a:gd name="connsiteY9" fmla="*/ 1502394 h 1502394"/>
              <a:gd name="connsiteX10" fmla="*/ 0 w 2498445"/>
              <a:gd name="connsiteY10" fmla="*/ 625475 h 1502394"/>
              <a:gd name="connsiteX0" fmla="*/ 0 w 2498445"/>
              <a:gd name="connsiteY0" fmla="*/ 625475 h 1502394"/>
              <a:gd name="connsiteX1" fmla="*/ 121279 w 2498445"/>
              <a:gd name="connsiteY1" fmla="*/ 492744 h 1502394"/>
              <a:gd name="connsiteX2" fmla="*/ 162554 w 2498445"/>
              <a:gd name="connsiteY2" fmla="*/ 367861 h 1502394"/>
              <a:gd name="connsiteX3" fmla="*/ 211238 w 2498445"/>
              <a:gd name="connsiteY3" fmla="*/ 312827 h 1502394"/>
              <a:gd name="connsiteX4" fmla="*/ 264154 w 2498445"/>
              <a:gd name="connsiteY4" fmla="*/ 238744 h 1502394"/>
              <a:gd name="connsiteX5" fmla="*/ 286379 w 2498445"/>
              <a:gd name="connsiteY5" fmla="*/ 201702 h 1502394"/>
              <a:gd name="connsiteX6" fmla="*/ 425021 w 2498445"/>
              <a:gd name="connsiteY6" fmla="*/ 67294 h 1502394"/>
              <a:gd name="connsiteX7" fmla="*/ 471587 w 2498445"/>
              <a:gd name="connsiteY7" fmla="*/ 33427 h 1502394"/>
              <a:gd name="connsiteX8" fmla="*/ 2498445 w 2498445"/>
              <a:gd name="connsiteY8" fmla="*/ 0 h 1502394"/>
              <a:gd name="connsiteX9" fmla="*/ 2498445 w 2498445"/>
              <a:gd name="connsiteY9" fmla="*/ 1502394 h 1502394"/>
              <a:gd name="connsiteX10" fmla="*/ 22225 w 2498445"/>
              <a:gd name="connsiteY10" fmla="*/ 1502394 h 1502394"/>
              <a:gd name="connsiteX11" fmla="*/ 0 w 2498445"/>
              <a:gd name="connsiteY11" fmla="*/ 625475 h 1502394"/>
              <a:gd name="connsiteX0" fmla="*/ 0 w 2498445"/>
              <a:gd name="connsiteY0" fmla="*/ 625475 h 1502394"/>
              <a:gd name="connsiteX1" fmla="*/ 121279 w 2498445"/>
              <a:gd name="connsiteY1" fmla="*/ 492744 h 1502394"/>
              <a:gd name="connsiteX2" fmla="*/ 162554 w 2498445"/>
              <a:gd name="connsiteY2" fmla="*/ 367861 h 1502394"/>
              <a:gd name="connsiteX3" fmla="*/ 211238 w 2498445"/>
              <a:gd name="connsiteY3" fmla="*/ 312827 h 1502394"/>
              <a:gd name="connsiteX4" fmla="*/ 264154 w 2498445"/>
              <a:gd name="connsiteY4" fmla="*/ 238744 h 1502394"/>
              <a:gd name="connsiteX5" fmla="*/ 286379 w 2498445"/>
              <a:gd name="connsiteY5" fmla="*/ 201702 h 1502394"/>
              <a:gd name="connsiteX6" fmla="*/ 425021 w 2498445"/>
              <a:gd name="connsiteY6" fmla="*/ 67294 h 1502394"/>
              <a:gd name="connsiteX7" fmla="*/ 471587 w 2498445"/>
              <a:gd name="connsiteY7" fmla="*/ 33427 h 1502394"/>
              <a:gd name="connsiteX8" fmla="*/ 526621 w 2498445"/>
              <a:gd name="connsiteY8" fmla="*/ 20727 h 1502394"/>
              <a:gd name="connsiteX9" fmla="*/ 2498445 w 2498445"/>
              <a:gd name="connsiteY9" fmla="*/ 0 h 1502394"/>
              <a:gd name="connsiteX10" fmla="*/ 2498445 w 2498445"/>
              <a:gd name="connsiteY10" fmla="*/ 1502394 h 1502394"/>
              <a:gd name="connsiteX11" fmla="*/ 22225 w 2498445"/>
              <a:gd name="connsiteY11" fmla="*/ 1502394 h 1502394"/>
              <a:gd name="connsiteX12" fmla="*/ 0 w 2498445"/>
              <a:gd name="connsiteY12" fmla="*/ 625475 h 1502394"/>
              <a:gd name="connsiteX0" fmla="*/ 0 w 2498445"/>
              <a:gd name="connsiteY0" fmla="*/ 625475 h 1502394"/>
              <a:gd name="connsiteX1" fmla="*/ 121279 w 2498445"/>
              <a:gd name="connsiteY1" fmla="*/ 492744 h 1502394"/>
              <a:gd name="connsiteX2" fmla="*/ 162554 w 2498445"/>
              <a:gd name="connsiteY2" fmla="*/ 367861 h 1502394"/>
              <a:gd name="connsiteX3" fmla="*/ 211238 w 2498445"/>
              <a:gd name="connsiteY3" fmla="*/ 312827 h 1502394"/>
              <a:gd name="connsiteX4" fmla="*/ 264154 w 2498445"/>
              <a:gd name="connsiteY4" fmla="*/ 238744 h 1502394"/>
              <a:gd name="connsiteX5" fmla="*/ 286379 w 2498445"/>
              <a:gd name="connsiteY5" fmla="*/ 201702 h 1502394"/>
              <a:gd name="connsiteX6" fmla="*/ 425021 w 2498445"/>
              <a:gd name="connsiteY6" fmla="*/ 67294 h 1502394"/>
              <a:gd name="connsiteX7" fmla="*/ 471587 w 2498445"/>
              <a:gd name="connsiteY7" fmla="*/ 33427 h 1502394"/>
              <a:gd name="connsiteX8" fmla="*/ 526621 w 2498445"/>
              <a:gd name="connsiteY8" fmla="*/ 16493 h 1502394"/>
              <a:gd name="connsiteX9" fmla="*/ 2498445 w 2498445"/>
              <a:gd name="connsiteY9" fmla="*/ 0 h 1502394"/>
              <a:gd name="connsiteX10" fmla="*/ 2498445 w 2498445"/>
              <a:gd name="connsiteY10" fmla="*/ 1502394 h 1502394"/>
              <a:gd name="connsiteX11" fmla="*/ 22225 w 2498445"/>
              <a:gd name="connsiteY11" fmla="*/ 1502394 h 1502394"/>
              <a:gd name="connsiteX12" fmla="*/ 0 w 2498445"/>
              <a:gd name="connsiteY12" fmla="*/ 625475 h 1502394"/>
              <a:gd name="connsiteX0" fmla="*/ 0 w 2498445"/>
              <a:gd name="connsiteY0" fmla="*/ 625475 h 1502394"/>
              <a:gd name="connsiteX1" fmla="*/ 121279 w 2498445"/>
              <a:gd name="connsiteY1" fmla="*/ 492744 h 1502394"/>
              <a:gd name="connsiteX2" fmla="*/ 162554 w 2498445"/>
              <a:gd name="connsiteY2" fmla="*/ 367861 h 1502394"/>
              <a:gd name="connsiteX3" fmla="*/ 211238 w 2498445"/>
              <a:gd name="connsiteY3" fmla="*/ 312827 h 1502394"/>
              <a:gd name="connsiteX4" fmla="*/ 264154 w 2498445"/>
              <a:gd name="connsiteY4" fmla="*/ 238744 h 1502394"/>
              <a:gd name="connsiteX5" fmla="*/ 286379 w 2498445"/>
              <a:gd name="connsiteY5" fmla="*/ 201702 h 1502394"/>
              <a:gd name="connsiteX6" fmla="*/ 425021 w 2498445"/>
              <a:gd name="connsiteY6" fmla="*/ 67294 h 1502394"/>
              <a:gd name="connsiteX7" fmla="*/ 471587 w 2498445"/>
              <a:gd name="connsiteY7" fmla="*/ 33427 h 1502394"/>
              <a:gd name="connsiteX8" fmla="*/ 526621 w 2498445"/>
              <a:gd name="connsiteY8" fmla="*/ 16493 h 1502394"/>
              <a:gd name="connsiteX9" fmla="*/ 577421 w 2498445"/>
              <a:gd name="connsiteY9" fmla="*/ 3794 h 1502394"/>
              <a:gd name="connsiteX10" fmla="*/ 2498445 w 2498445"/>
              <a:gd name="connsiteY10" fmla="*/ 0 h 1502394"/>
              <a:gd name="connsiteX11" fmla="*/ 2498445 w 2498445"/>
              <a:gd name="connsiteY11" fmla="*/ 1502394 h 1502394"/>
              <a:gd name="connsiteX12" fmla="*/ 22225 w 2498445"/>
              <a:gd name="connsiteY12" fmla="*/ 1502394 h 1502394"/>
              <a:gd name="connsiteX13" fmla="*/ 0 w 2498445"/>
              <a:gd name="connsiteY13" fmla="*/ 625475 h 1502394"/>
              <a:gd name="connsiteX0" fmla="*/ 0 w 2498445"/>
              <a:gd name="connsiteY0" fmla="*/ 625475 h 1502394"/>
              <a:gd name="connsiteX1" fmla="*/ 121279 w 2498445"/>
              <a:gd name="connsiteY1" fmla="*/ 492744 h 1502394"/>
              <a:gd name="connsiteX2" fmla="*/ 162554 w 2498445"/>
              <a:gd name="connsiteY2" fmla="*/ 367861 h 1502394"/>
              <a:gd name="connsiteX3" fmla="*/ 211238 w 2498445"/>
              <a:gd name="connsiteY3" fmla="*/ 312827 h 1502394"/>
              <a:gd name="connsiteX4" fmla="*/ 264154 w 2498445"/>
              <a:gd name="connsiteY4" fmla="*/ 238744 h 1502394"/>
              <a:gd name="connsiteX5" fmla="*/ 286379 w 2498445"/>
              <a:gd name="connsiteY5" fmla="*/ 201702 h 1502394"/>
              <a:gd name="connsiteX6" fmla="*/ 425021 w 2498445"/>
              <a:gd name="connsiteY6" fmla="*/ 67294 h 1502394"/>
              <a:gd name="connsiteX7" fmla="*/ 471587 w 2498445"/>
              <a:gd name="connsiteY7" fmla="*/ 33427 h 1502394"/>
              <a:gd name="connsiteX8" fmla="*/ 526621 w 2498445"/>
              <a:gd name="connsiteY8" fmla="*/ 16493 h 1502394"/>
              <a:gd name="connsiteX9" fmla="*/ 577421 w 2498445"/>
              <a:gd name="connsiteY9" fmla="*/ 3794 h 1502394"/>
              <a:gd name="connsiteX10" fmla="*/ 664204 w 2498445"/>
              <a:gd name="connsiteY10" fmla="*/ 24961 h 1502394"/>
              <a:gd name="connsiteX11" fmla="*/ 2498445 w 2498445"/>
              <a:gd name="connsiteY11" fmla="*/ 0 h 1502394"/>
              <a:gd name="connsiteX12" fmla="*/ 2498445 w 2498445"/>
              <a:gd name="connsiteY12" fmla="*/ 1502394 h 1502394"/>
              <a:gd name="connsiteX13" fmla="*/ 22225 w 2498445"/>
              <a:gd name="connsiteY13" fmla="*/ 1502394 h 1502394"/>
              <a:gd name="connsiteX14" fmla="*/ 0 w 2498445"/>
              <a:gd name="connsiteY14" fmla="*/ 625475 h 1502394"/>
              <a:gd name="connsiteX0" fmla="*/ 0 w 2498445"/>
              <a:gd name="connsiteY0" fmla="*/ 625475 h 1502394"/>
              <a:gd name="connsiteX1" fmla="*/ 121279 w 2498445"/>
              <a:gd name="connsiteY1" fmla="*/ 492744 h 1502394"/>
              <a:gd name="connsiteX2" fmla="*/ 113342 w 2498445"/>
              <a:gd name="connsiteY2" fmla="*/ 476869 h 1502394"/>
              <a:gd name="connsiteX3" fmla="*/ 162554 w 2498445"/>
              <a:gd name="connsiteY3" fmla="*/ 367861 h 1502394"/>
              <a:gd name="connsiteX4" fmla="*/ 211238 w 2498445"/>
              <a:gd name="connsiteY4" fmla="*/ 312827 h 1502394"/>
              <a:gd name="connsiteX5" fmla="*/ 264154 w 2498445"/>
              <a:gd name="connsiteY5" fmla="*/ 238744 h 1502394"/>
              <a:gd name="connsiteX6" fmla="*/ 286379 w 2498445"/>
              <a:gd name="connsiteY6" fmla="*/ 201702 h 1502394"/>
              <a:gd name="connsiteX7" fmla="*/ 425021 w 2498445"/>
              <a:gd name="connsiteY7" fmla="*/ 67294 h 1502394"/>
              <a:gd name="connsiteX8" fmla="*/ 471587 w 2498445"/>
              <a:gd name="connsiteY8" fmla="*/ 33427 h 1502394"/>
              <a:gd name="connsiteX9" fmla="*/ 526621 w 2498445"/>
              <a:gd name="connsiteY9" fmla="*/ 16493 h 1502394"/>
              <a:gd name="connsiteX10" fmla="*/ 577421 w 2498445"/>
              <a:gd name="connsiteY10" fmla="*/ 3794 h 1502394"/>
              <a:gd name="connsiteX11" fmla="*/ 664204 w 2498445"/>
              <a:gd name="connsiteY11" fmla="*/ 24961 h 1502394"/>
              <a:gd name="connsiteX12" fmla="*/ 2498445 w 2498445"/>
              <a:gd name="connsiteY12" fmla="*/ 0 h 1502394"/>
              <a:gd name="connsiteX13" fmla="*/ 2498445 w 2498445"/>
              <a:gd name="connsiteY13" fmla="*/ 1502394 h 1502394"/>
              <a:gd name="connsiteX14" fmla="*/ 22225 w 2498445"/>
              <a:gd name="connsiteY14" fmla="*/ 1502394 h 1502394"/>
              <a:gd name="connsiteX15" fmla="*/ 0 w 2498445"/>
              <a:gd name="connsiteY15" fmla="*/ 625475 h 1502394"/>
              <a:gd name="connsiteX0" fmla="*/ 0 w 2498445"/>
              <a:gd name="connsiteY0" fmla="*/ 625475 h 1502394"/>
              <a:gd name="connsiteX1" fmla="*/ 121279 w 2498445"/>
              <a:gd name="connsiteY1" fmla="*/ 492744 h 1502394"/>
              <a:gd name="connsiteX2" fmla="*/ 113342 w 2498445"/>
              <a:gd name="connsiteY2" fmla="*/ 476869 h 1502394"/>
              <a:gd name="connsiteX3" fmla="*/ 157792 w 2498445"/>
              <a:gd name="connsiteY3" fmla="*/ 400669 h 1502394"/>
              <a:gd name="connsiteX4" fmla="*/ 162554 w 2498445"/>
              <a:gd name="connsiteY4" fmla="*/ 367861 h 1502394"/>
              <a:gd name="connsiteX5" fmla="*/ 211238 w 2498445"/>
              <a:gd name="connsiteY5" fmla="*/ 312827 h 1502394"/>
              <a:gd name="connsiteX6" fmla="*/ 264154 w 2498445"/>
              <a:gd name="connsiteY6" fmla="*/ 238744 h 1502394"/>
              <a:gd name="connsiteX7" fmla="*/ 286379 w 2498445"/>
              <a:gd name="connsiteY7" fmla="*/ 201702 h 1502394"/>
              <a:gd name="connsiteX8" fmla="*/ 425021 w 2498445"/>
              <a:gd name="connsiteY8" fmla="*/ 67294 h 1502394"/>
              <a:gd name="connsiteX9" fmla="*/ 471587 w 2498445"/>
              <a:gd name="connsiteY9" fmla="*/ 33427 h 1502394"/>
              <a:gd name="connsiteX10" fmla="*/ 526621 w 2498445"/>
              <a:gd name="connsiteY10" fmla="*/ 16493 h 1502394"/>
              <a:gd name="connsiteX11" fmla="*/ 577421 w 2498445"/>
              <a:gd name="connsiteY11" fmla="*/ 3794 h 1502394"/>
              <a:gd name="connsiteX12" fmla="*/ 664204 w 2498445"/>
              <a:gd name="connsiteY12" fmla="*/ 24961 h 1502394"/>
              <a:gd name="connsiteX13" fmla="*/ 2498445 w 2498445"/>
              <a:gd name="connsiteY13" fmla="*/ 0 h 1502394"/>
              <a:gd name="connsiteX14" fmla="*/ 2498445 w 2498445"/>
              <a:gd name="connsiteY14" fmla="*/ 1502394 h 1502394"/>
              <a:gd name="connsiteX15" fmla="*/ 22225 w 2498445"/>
              <a:gd name="connsiteY15" fmla="*/ 1502394 h 1502394"/>
              <a:gd name="connsiteX16" fmla="*/ 0 w 2498445"/>
              <a:gd name="connsiteY16" fmla="*/ 625475 h 1502394"/>
              <a:gd name="connsiteX0" fmla="*/ 0 w 2498445"/>
              <a:gd name="connsiteY0" fmla="*/ 625475 h 1502394"/>
              <a:gd name="connsiteX1" fmla="*/ 121279 w 2498445"/>
              <a:gd name="connsiteY1" fmla="*/ 492744 h 1502394"/>
              <a:gd name="connsiteX2" fmla="*/ 113342 w 2498445"/>
              <a:gd name="connsiteY2" fmla="*/ 476869 h 1502394"/>
              <a:gd name="connsiteX3" fmla="*/ 157792 w 2498445"/>
              <a:gd name="connsiteY3" fmla="*/ 400669 h 1502394"/>
              <a:gd name="connsiteX4" fmla="*/ 162554 w 2498445"/>
              <a:gd name="connsiteY4" fmla="*/ 367861 h 1502394"/>
              <a:gd name="connsiteX5" fmla="*/ 211238 w 2498445"/>
              <a:gd name="connsiteY5" fmla="*/ 312827 h 1502394"/>
              <a:gd name="connsiteX6" fmla="*/ 264154 w 2498445"/>
              <a:gd name="connsiteY6" fmla="*/ 238744 h 1502394"/>
              <a:gd name="connsiteX7" fmla="*/ 286379 w 2498445"/>
              <a:gd name="connsiteY7" fmla="*/ 201702 h 1502394"/>
              <a:gd name="connsiteX8" fmla="*/ 425021 w 2498445"/>
              <a:gd name="connsiteY8" fmla="*/ 67294 h 1502394"/>
              <a:gd name="connsiteX9" fmla="*/ 471587 w 2498445"/>
              <a:gd name="connsiteY9" fmla="*/ 33427 h 1502394"/>
              <a:gd name="connsiteX10" fmla="*/ 526621 w 2498445"/>
              <a:gd name="connsiteY10" fmla="*/ 16493 h 1502394"/>
              <a:gd name="connsiteX11" fmla="*/ 577421 w 2498445"/>
              <a:gd name="connsiteY11" fmla="*/ 3794 h 1502394"/>
              <a:gd name="connsiteX12" fmla="*/ 664204 w 2498445"/>
              <a:gd name="connsiteY12" fmla="*/ 24961 h 1502394"/>
              <a:gd name="connsiteX13" fmla="*/ 1062667 w 2498445"/>
              <a:gd name="connsiteY13" fmla="*/ 875332 h 1502394"/>
              <a:gd name="connsiteX14" fmla="*/ 2498445 w 2498445"/>
              <a:gd name="connsiteY14" fmla="*/ 0 h 1502394"/>
              <a:gd name="connsiteX15" fmla="*/ 2498445 w 2498445"/>
              <a:gd name="connsiteY15" fmla="*/ 1502394 h 1502394"/>
              <a:gd name="connsiteX16" fmla="*/ 22225 w 2498445"/>
              <a:gd name="connsiteY16" fmla="*/ 1502394 h 1502394"/>
              <a:gd name="connsiteX17" fmla="*/ 0 w 2498445"/>
              <a:gd name="connsiteY17" fmla="*/ 625475 h 1502394"/>
              <a:gd name="connsiteX0" fmla="*/ 0 w 2498445"/>
              <a:gd name="connsiteY0" fmla="*/ 625475 h 1502394"/>
              <a:gd name="connsiteX1" fmla="*/ 121279 w 2498445"/>
              <a:gd name="connsiteY1" fmla="*/ 492744 h 1502394"/>
              <a:gd name="connsiteX2" fmla="*/ 113342 w 2498445"/>
              <a:gd name="connsiteY2" fmla="*/ 476869 h 1502394"/>
              <a:gd name="connsiteX3" fmla="*/ 157792 w 2498445"/>
              <a:gd name="connsiteY3" fmla="*/ 400669 h 1502394"/>
              <a:gd name="connsiteX4" fmla="*/ 162554 w 2498445"/>
              <a:gd name="connsiteY4" fmla="*/ 367861 h 1502394"/>
              <a:gd name="connsiteX5" fmla="*/ 211238 w 2498445"/>
              <a:gd name="connsiteY5" fmla="*/ 312827 h 1502394"/>
              <a:gd name="connsiteX6" fmla="*/ 264154 w 2498445"/>
              <a:gd name="connsiteY6" fmla="*/ 238744 h 1502394"/>
              <a:gd name="connsiteX7" fmla="*/ 286379 w 2498445"/>
              <a:gd name="connsiteY7" fmla="*/ 201702 h 1502394"/>
              <a:gd name="connsiteX8" fmla="*/ 425021 w 2498445"/>
              <a:gd name="connsiteY8" fmla="*/ 67294 h 1502394"/>
              <a:gd name="connsiteX9" fmla="*/ 471587 w 2498445"/>
              <a:gd name="connsiteY9" fmla="*/ 33427 h 1502394"/>
              <a:gd name="connsiteX10" fmla="*/ 526621 w 2498445"/>
              <a:gd name="connsiteY10" fmla="*/ 16493 h 1502394"/>
              <a:gd name="connsiteX11" fmla="*/ 577421 w 2498445"/>
              <a:gd name="connsiteY11" fmla="*/ 3794 h 1502394"/>
              <a:gd name="connsiteX12" fmla="*/ 664204 w 2498445"/>
              <a:gd name="connsiteY12" fmla="*/ 24961 h 1502394"/>
              <a:gd name="connsiteX13" fmla="*/ 738817 w 2498445"/>
              <a:gd name="connsiteY13" fmla="*/ 159369 h 1502394"/>
              <a:gd name="connsiteX14" fmla="*/ 1062667 w 2498445"/>
              <a:gd name="connsiteY14" fmla="*/ 875332 h 1502394"/>
              <a:gd name="connsiteX15" fmla="*/ 2498445 w 2498445"/>
              <a:gd name="connsiteY15" fmla="*/ 0 h 1502394"/>
              <a:gd name="connsiteX16" fmla="*/ 2498445 w 2498445"/>
              <a:gd name="connsiteY16" fmla="*/ 1502394 h 1502394"/>
              <a:gd name="connsiteX17" fmla="*/ 22225 w 2498445"/>
              <a:gd name="connsiteY17" fmla="*/ 1502394 h 1502394"/>
              <a:gd name="connsiteX18" fmla="*/ 0 w 2498445"/>
              <a:gd name="connsiteY18" fmla="*/ 625475 h 1502394"/>
              <a:gd name="connsiteX0" fmla="*/ 0 w 2498445"/>
              <a:gd name="connsiteY0" fmla="*/ 625475 h 1502394"/>
              <a:gd name="connsiteX1" fmla="*/ 121279 w 2498445"/>
              <a:gd name="connsiteY1" fmla="*/ 492744 h 1502394"/>
              <a:gd name="connsiteX2" fmla="*/ 113342 w 2498445"/>
              <a:gd name="connsiteY2" fmla="*/ 476869 h 1502394"/>
              <a:gd name="connsiteX3" fmla="*/ 157792 w 2498445"/>
              <a:gd name="connsiteY3" fmla="*/ 400669 h 1502394"/>
              <a:gd name="connsiteX4" fmla="*/ 162554 w 2498445"/>
              <a:gd name="connsiteY4" fmla="*/ 367861 h 1502394"/>
              <a:gd name="connsiteX5" fmla="*/ 211238 w 2498445"/>
              <a:gd name="connsiteY5" fmla="*/ 312827 h 1502394"/>
              <a:gd name="connsiteX6" fmla="*/ 264154 w 2498445"/>
              <a:gd name="connsiteY6" fmla="*/ 238744 h 1502394"/>
              <a:gd name="connsiteX7" fmla="*/ 286379 w 2498445"/>
              <a:gd name="connsiteY7" fmla="*/ 201702 h 1502394"/>
              <a:gd name="connsiteX8" fmla="*/ 425021 w 2498445"/>
              <a:gd name="connsiteY8" fmla="*/ 67294 h 1502394"/>
              <a:gd name="connsiteX9" fmla="*/ 471587 w 2498445"/>
              <a:gd name="connsiteY9" fmla="*/ 33427 h 1502394"/>
              <a:gd name="connsiteX10" fmla="*/ 526621 w 2498445"/>
              <a:gd name="connsiteY10" fmla="*/ 16493 h 1502394"/>
              <a:gd name="connsiteX11" fmla="*/ 577421 w 2498445"/>
              <a:gd name="connsiteY11" fmla="*/ 3794 h 1502394"/>
              <a:gd name="connsiteX12" fmla="*/ 664204 w 2498445"/>
              <a:gd name="connsiteY12" fmla="*/ 24961 h 1502394"/>
              <a:gd name="connsiteX13" fmla="*/ 738817 w 2498445"/>
              <a:gd name="connsiteY13" fmla="*/ 159369 h 1502394"/>
              <a:gd name="connsiteX14" fmla="*/ 1062667 w 2498445"/>
              <a:gd name="connsiteY14" fmla="*/ 875332 h 1502394"/>
              <a:gd name="connsiteX15" fmla="*/ 2498445 w 2498445"/>
              <a:gd name="connsiteY15" fmla="*/ 0 h 1502394"/>
              <a:gd name="connsiteX16" fmla="*/ 2498445 w 2498445"/>
              <a:gd name="connsiteY16" fmla="*/ 1502394 h 1502394"/>
              <a:gd name="connsiteX17" fmla="*/ 22225 w 2498445"/>
              <a:gd name="connsiteY17" fmla="*/ 1502394 h 1502394"/>
              <a:gd name="connsiteX18" fmla="*/ 0 w 2498445"/>
              <a:gd name="connsiteY18" fmla="*/ 625475 h 1502394"/>
              <a:gd name="connsiteX0" fmla="*/ 0 w 2498445"/>
              <a:gd name="connsiteY0" fmla="*/ 625475 h 1502394"/>
              <a:gd name="connsiteX1" fmla="*/ 121279 w 2498445"/>
              <a:gd name="connsiteY1" fmla="*/ 492744 h 1502394"/>
              <a:gd name="connsiteX2" fmla="*/ 113342 w 2498445"/>
              <a:gd name="connsiteY2" fmla="*/ 476869 h 1502394"/>
              <a:gd name="connsiteX3" fmla="*/ 157792 w 2498445"/>
              <a:gd name="connsiteY3" fmla="*/ 400669 h 1502394"/>
              <a:gd name="connsiteX4" fmla="*/ 162554 w 2498445"/>
              <a:gd name="connsiteY4" fmla="*/ 367861 h 1502394"/>
              <a:gd name="connsiteX5" fmla="*/ 211238 w 2498445"/>
              <a:gd name="connsiteY5" fmla="*/ 312827 h 1502394"/>
              <a:gd name="connsiteX6" fmla="*/ 264154 w 2498445"/>
              <a:gd name="connsiteY6" fmla="*/ 238744 h 1502394"/>
              <a:gd name="connsiteX7" fmla="*/ 286379 w 2498445"/>
              <a:gd name="connsiteY7" fmla="*/ 201702 h 1502394"/>
              <a:gd name="connsiteX8" fmla="*/ 425021 w 2498445"/>
              <a:gd name="connsiteY8" fmla="*/ 67294 h 1502394"/>
              <a:gd name="connsiteX9" fmla="*/ 471587 w 2498445"/>
              <a:gd name="connsiteY9" fmla="*/ 33427 h 1502394"/>
              <a:gd name="connsiteX10" fmla="*/ 526621 w 2498445"/>
              <a:gd name="connsiteY10" fmla="*/ 16493 h 1502394"/>
              <a:gd name="connsiteX11" fmla="*/ 577421 w 2498445"/>
              <a:gd name="connsiteY11" fmla="*/ 3794 h 1502394"/>
              <a:gd name="connsiteX12" fmla="*/ 664204 w 2498445"/>
              <a:gd name="connsiteY12" fmla="*/ 24961 h 1502394"/>
              <a:gd name="connsiteX13" fmla="*/ 738817 w 2498445"/>
              <a:gd name="connsiteY13" fmla="*/ 159369 h 1502394"/>
              <a:gd name="connsiteX14" fmla="*/ 1043617 w 2498445"/>
              <a:gd name="connsiteY14" fmla="*/ 929307 h 1502394"/>
              <a:gd name="connsiteX15" fmla="*/ 2498445 w 2498445"/>
              <a:gd name="connsiteY15" fmla="*/ 0 h 1502394"/>
              <a:gd name="connsiteX16" fmla="*/ 2498445 w 2498445"/>
              <a:gd name="connsiteY16" fmla="*/ 1502394 h 1502394"/>
              <a:gd name="connsiteX17" fmla="*/ 22225 w 2498445"/>
              <a:gd name="connsiteY17" fmla="*/ 1502394 h 1502394"/>
              <a:gd name="connsiteX18" fmla="*/ 0 w 2498445"/>
              <a:gd name="connsiteY18" fmla="*/ 625475 h 1502394"/>
              <a:gd name="connsiteX0" fmla="*/ 0 w 2498445"/>
              <a:gd name="connsiteY0" fmla="*/ 625475 h 1502394"/>
              <a:gd name="connsiteX1" fmla="*/ 121279 w 2498445"/>
              <a:gd name="connsiteY1" fmla="*/ 492744 h 1502394"/>
              <a:gd name="connsiteX2" fmla="*/ 113342 w 2498445"/>
              <a:gd name="connsiteY2" fmla="*/ 476869 h 1502394"/>
              <a:gd name="connsiteX3" fmla="*/ 157792 w 2498445"/>
              <a:gd name="connsiteY3" fmla="*/ 400669 h 1502394"/>
              <a:gd name="connsiteX4" fmla="*/ 162554 w 2498445"/>
              <a:gd name="connsiteY4" fmla="*/ 367861 h 1502394"/>
              <a:gd name="connsiteX5" fmla="*/ 211238 w 2498445"/>
              <a:gd name="connsiteY5" fmla="*/ 312827 h 1502394"/>
              <a:gd name="connsiteX6" fmla="*/ 264154 w 2498445"/>
              <a:gd name="connsiteY6" fmla="*/ 238744 h 1502394"/>
              <a:gd name="connsiteX7" fmla="*/ 286379 w 2498445"/>
              <a:gd name="connsiteY7" fmla="*/ 201702 h 1502394"/>
              <a:gd name="connsiteX8" fmla="*/ 425021 w 2498445"/>
              <a:gd name="connsiteY8" fmla="*/ 67294 h 1502394"/>
              <a:gd name="connsiteX9" fmla="*/ 471587 w 2498445"/>
              <a:gd name="connsiteY9" fmla="*/ 33427 h 1502394"/>
              <a:gd name="connsiteX10" fmla="*/ 526621 w 2498445"/>
              <a:gd name="connsiteY10" fmla="*/ 16493 h 1502394"/>
              <a:gd name="connsiteX11" fmla="*/ 577421 w 2498445"/>
              <a:gd name="connsiteY11" fmla="*/ 3794 h 1502394"/>
              <a:gd name="connsiteX12" fmla="*/ 664204 w 2498445"/>
              <a:gd name="connsiteY12" fmla="*/ 24961 h 1502394"/>
              <a:gd name="connsiteX13" fmla="*/ 738817 w 2498445"/>
              <a:gd name="connsiteY13" fmla="*/ 159369 h 1502394"/>
              <a:gd name="connsiteX14" fmla="*/ 1056317 w 2498445"/>
              <a:gd name="connsiteY14" fmla="*/ 940419 h 1502394"/>
              <a:gd name="connsiteX15" fmla="*/ 2498445 w 2498445"/>
              <a:gd name="connsiteY15" fmla="*/ 0 h 1502394"/>
              <a:gd name="connsiteX16" fmla="*/ 2498445 w 2498445"/>
              <a:gd name="connsiteY16" fmla="*/ 1502394 h 1502394"/>
              <a:gd name="connsiteX17" fmla="*/ 22225 w 2498445"/>
              <a:gd name="connsiteY17" fmla="*/ 1502394 h 1502394"/>
              <a:gd name="connsiteX18" fmla="*/ 0 w 2498445"/>
              <a:gd name="connsiteY18" fmla="*/ 625475 h 1502394"/>
              <a:gd name="connsiteX0" fmla="*/ 0 w 2498445"/>
              <a:gd name="connsiteY0" fmla="*/ 625475 h 1502394"/>
              <a:gd name="connsiteX1" fmla="*/ 121279 w 2498445"/>
              <a:gd name="connsiteY1" fmla="*/ 492744 h 1502394"/>
              <a:gd name="connsiteX2" fmla="*/ 113342 w 2498445"/>
              <a:gd name="connsiteY2" fmla="*/ 476869 h 1502394"/>
              <a:gd name="connsiteX3" fmla="*/ 157792 w 2498445"/>
              <a:gd name="connsiteY3" fmla="*/ 400669 h 1502394"/>
              <a:gd name="connsiteX4" fmla="*/ 162554 w 2498445"/>
              <a:gd name="connsiteY4" fmla="*/ 367861 h 1502394"/>
              <a:gd name="connsiteX5" fmla="*/ 211238 w 2498445"/>
              <a:gd name="connsiteY5" fmla="*/ 312827 h 1502394"/>
              <a:gd name="connsiteX6" fmla="*/ 264154 w 2498445"/>
              <a:gd name="connsiteY6" fmla="*/ 238744 h 1502394"/>
              <a:gd name="connsiteX7" fmla="*/ 286379 w 2498445"/>
              <a:gd name="connsiteY7" fmla="*/ 201702 h 1502394"/>
              <a:gd name="connsiteX8" fmla="*/ 425021 w 2498445"/>
              <a:gd name="connsiteY8" fmla="*/ 67294 h 1502394"/>
              <a:gd name="connsiteX9" fmla="*/ 471587 w 2498445"/>
              <a:gd name="connsiteY9" fmla="*/ 33427 h 1502394"/>
              <a:gd name="connsiteX10" fmla="*/ 526621 w 2498445"/>
              <a:gd name="connsiteY10" fmla="*/ 16493 h 1502394"/>
              <a:gd name="connsiteX11" fmla="*/ 577421 w 2498445"/>
              <a:gd name="connsiteY11" fmla="*/ 3794 h 1502394"/>
              <a:gd name="connsiteX12" fmla="*/ 664204 w 2498445"/>
              <a:gd name="connsiteY12" fmla="*/ 24961 h 1502394"/>
              <a:gd name="connsiteX13" fmla="*/ 738817 w 2498445"/>
              <a:gd name="connsiteY13" fmla="*/ 159369 h 1502394"/>
              <a:gd name="connsiteX14" fmla="*/ 1056317 w 2498445"/>
              <a:gd name="connsiteY14" fmla="*/ 940419 h 1502394"/>
              <a:gd name="connsiteX15" fmla="*/ 2498445 w 2498445"/>
              <a:gd name="connsiteY15" fmla="*/ 0 h 1502394"/>
              <a:gd name="connsiteX16" fmla="*/ 2498445 w 2498445"/>
              <a:gd name="connsiteY16" fmla="*/ 1502394 h 1502394"/>
              <a:gd name="connsiteX17" fmla="*/ 22225 w 2498445"/>
              <a:gd name="connsiteY17" fmla="*/ 1502394 h 1502394"/>
              <a:gd name="connsiteX18" fmla="*/ 0 w 2498445"/>
              <a:gd name="connsiteY18" fmla="*/ 625475 h 1502394"/>
              <a:gd name="connsiteX0" fmla="*/ 0 w 2498445"/>
              <a:gd name="connsiteY0" fmla="*/ 625475 h 1502394"/>
              <a:gd name="connsiteX1" fmla="*/ 121279 w 2498445"/>
              <a:gd name="connsiteY1" fmla="*/ 492744 h 1502394"/>
              <a:gd name="connsiteX2" fmla="*/ 113342 w 2498445"/>
              <a:gd name="connsiteY2" fmla="*/ 476869 h 1502394"/>
              <a:gd name="connsiteX3" fmla="*/ 157792 w 2498445"/>
              <a:gd name="connsiteY3" fmla="*/ 400669 h 1502394"/>
              <a:gd name="connsiteX4" fmla="*/ 162554 w 2498445"/>
              <a:gd name="connsiteY4" fmla="*/ 367861 h 1502394"/>
              <a:gd name="connsiteX5" fmla="*/ 211238 w 2498445"/>
              <a:gd name="connsiteY5" fmla="*/ 312827 h 1502394"/>
              <a:gd name="connsiteX6" fmla="*/ 264154 w 2498445"/>
              <a:gd name="connsiteY6" fmla="*/ 238744 h 1502394"/>
              <a:gd name="connsiteX7" fmla="*/ 286379 w 2498445"/>
              <a:gd name="connsiteY7" fmla="*/ 201702 h 1502394"/>
              <a:gd name="connsiteX8" fmla="*/ 425021 w 2498445"/>
              <a:gd name="connsiteY8" fmla="*/ 67294 h 1502394"/>
              <a:gd name="connsiteX9" fmla="*/ 471587 w 2498445"/>
              <a:gd name="connsiteY9" fmla="*/ 33427 h 1502394"/>
              <a:gd name="connsiteX10" fmla="*/ 526621 w 2498445"/>
              <a:gd name="connsiteY10" fmla="*/ 16493 h 1502394"/>
              <a:gd name="connsiteX11" fmla="*/ 577421 w 2498445"/>
              <a:gd name="connsiteY11" fmla="*/ 3794 h 1502394"/>
              <a:gd name="connsiteX12" fmla="*/ 664204 w 2498445"/>
              <a:gd name="connsiteY12" fmla="*/ 24961 h 1502394"/>
              <a:gd name="connsiteX13" fmla="*/ 738817 w 2498445"/>
              <a:gd name="connsiteY13" fmla="*/ 159369 h 1502394"/>
              <a:gd name="connsiteX14" fmla="*/ 1056317 w 2498445"/>
              <a:gd name="connsiteY14" fmla="*/ 940419 h 1502394"/>
              <a:gd name="connsiteX15" fmla="*/ 2498445 w 2498445"/>
              <a:gd name="connsiteY15" fmla="*/ 0 h 1502394"/>
              <a:gd name="connsiteX16" fmla="*/ 2498445 w 2498445"/>
              <a:gd name="connsiteY16" fmla="*/ 1502394 h 1502394"/>
              <a:gd name="connsiteX17" fmla="*/ 22225 w 2498445"/>
              <a:gd name="connsiteY17" fmla="*/ 1502394 h 1502394"/>
              <a:gd name="connsiteX18" fmla="*/ 0 w 2498445"/>
              <a:gd name="connsiteY18" fmla="*/ 625475 h 1502394"/>
              <a:gd name="connsiteX0" fmla="*/ 0 w 2498445"/>
              <a:gd name="connsiteY0" fmla="*/ 625475 h 1502394"/>
              <a:gd name="connsiteX1" fmla="*/ 121279 w 2498445"/>
              <a:gd name="connsiteY1" fmla="*/ 492744 h 1502394"/>
              <a:gd name="connsiteX2" fmla="*/ 113342 w 2498445"/>
              <a:gd name="connsiteY2" fmla="*/ 476869 h 1502394"/>
              <a:gd name="connsiteX3" fmla="*/ 157792 w 2498445"/>
              <a:gd name="connsiteY3" fmla="*/ 400669 h 1502394"/>
              <a:gd name="connsiteX4" fmla="*/ 162554 w 2498445"/>
              <a:gd name="connsiteY4" fmla="*/ 367861 h 1502394"/>
              <a:gd name="connsiteX5" fmla="*/ 211238 w 2498445"/>
              <a:gd name="connsiteY5" fmla="*/ 312827 h 1502394"/>
              <a:gd name="connsiteX6" fmla="*/ 264154 w 2498445"/>
              <a:gd name="connsiteY6" fmla="*/ 238744 h 1502394"/>
              <a:gd name="connsiteX7" fmla="*/ 286379 w 2498445"/>
              <a:gd name="connsiteY7" fmla="*/ 201702 h 1502394"/>
              <a:gd name="connsiteX8" fmla="*/ 425021 w 2498445"/>
              <a:gd name="connsiteY8" fmla="*/ 67294 h 1502394"/>
              <a:gd name="connsiteX9" fmla="*/ 471587 w 2498445"/>
              <a:gd name="connsiteY9" fmla="*/ 33427 h 1502394"/>
              <a:gd name="connsiteX10" fmla="*/ 526621 w 2498445"/>
              <a:gd name="connsiteY10" fmla="*/ 16493 h 1502394"/>
              <a:gd name="connsiteX11" fmla="*/ 577421 w 2498445"/>
              <a:gd name="connsiteY11" fmla="*/ 3794 h 1502394"/>
              <a:gd name="connsiteX12" fmla="*/ 664204 w 2498445"/>
              <a:gd name="connsiteY12" fmla="*/ 24961 h 1502394"/>
              <a:gd name="connsiteX13" fmla="*/ 738817 w 2498445"/>
              <a:gd name="connsiteY13" fmla="*/ 159369 h 1502394"/>
              <a:gd name="connsiteX14" fmla="*/ 1056317 w 2498445"/>
              <a:gd name="connsiteY14" fmla="*/ 940419 h 1502394"/>
              <a:gd name="connsiteX15" fmla="*/ 2498445 w 2498445"/>
              <a:gd name="connsiteY15" fmla="*/ 0 h 1502394"/>
              <a:gd name="connsiteX16" fmla="*/ 2498445 w 2498445"/>
              <a:gd name="connsiteY16" fmla="*/ 1502394 h 1502394"/>
              <a:gd name="connsiteX17" fmla="*/ 22225 w 2498445"/>
              <a:gd name="connsiteY17" fmla="*/ 1502394 h 1502394"/>
              <a:gd name="connsiteX18" fmla="*/ 0 w 2498445"/>
              <a:gd name="connsiteY18" fmla="*/ 625475 h 1502394"/>
              <a:gd name="connsiteX0" fmla="*/ 0 w 2498445"/>
              <a:gd name="connsiteY0" fmla="*/ 625475 h 1502394"/>
              <a:gd name="connsiteX1" fmla="*/ 121279 w 2498445"/>
              <a:gd name="connsiteY1" fmla="*/ 492744 h 1502394"/>
              <a:gd name="connsiteX2" fmla="*/ 113342 w 2498445"/>
              <a:gd name="connsiteY2" fmla="*/ 476869 h 1502394"/>
              <a:gd name="connsiteX3" fmla="*/ 157792 w 2498445"/>
              <a:gd name="connsiteY3" fmla="*/ 400669 h 1502394"/>
              <a:gd name="connsiteX4" fmla="*/ 162554 w 2498445"/>
              <a:gd name="connsiteY4" fmla="*/ 367861 h 1502394"/>
              <a:gd name="connsiteX5" fmla="*/ 211238 w 2498445"/>
              <a:gd name="connsiteY5" fmla="*/ 312827 h 1502394"/>
              <a:gd name="connsiteX6" fmla="*/ 264154 w 2498445"/>
              <a:gd name="connsiteY6" fmla="*/ 238744 h 1502394"/>
              <a:gd name="connsiteX7" fmla="*/ 286379 w 2498445"/>
              <a:gd name="connsiteY7" fmla="*/ 201702 h 1502394"/>
              <a:gd name="connsiteX8" fmla="*/ 425021 w 2498445"/>
              <a:gd name="connsiteY8" fmla="*/ 67294 h 1502394"/>
              <a:gd name="connsiteX9" fmla="*/ 471587 w 2498445"/>
              <a:gd name="connsiteY9" fmla="*/ 33427 h 1502394"/>
              <a:gd name="connsiteX10" fmla="*/ 526621 w 2498445"/>
              <a:gd name="connsiteY10" fmla="*/ 16493 h 1502394"/>
              <a:gd name="connsiteX11" fmla="*/ 577421 w 2498445"/>
              <a:gd name="connsiteY11" fmla="*/ 3794 h 1502394"/>
              <a:gd name="connsiteX12" fmla="*/ 664204 w 2498445"/>
              <a:gd name="connsiteY12" fmla="*/ 24961 h 1502394"/>
              <a:gd name="connsiteX13" fmla="*/ 738817 w 2498445"/>
              <a:gd name="connsiteY13" fmla="*/ 159369 h 1502394"/>
              <a:gd name="connsiteX14" fmla="*/ 1056317 w 2498445"/>
              <a:gd name="connsiteY14" fmla="*/ 940419 h 1502394"/>
              <a:gd name="connsiteX15" fmla="*/ 2498445 w 2498445"/>
              <a:gd name="connsiteY15" fmla="*/ 0 h 1502394"/>
              <a:gd name="connsiteX16" fmla="*/ 2498445 w 2498445"/>
              <a:gd name="connsiteY16" fmla="*/ 1502394 h 1502394"/>
              <a:gd name="connsiteX17" fmla="*/ 22225 w 2498445"/>
              <a:gd name="connsiteY17" fmla="*/ 1502394 h 1502394"/>
              <a:gd name="connsiteX18" fmla="*/ 0 w 2498445"/>
              <a:gd name="connsiteY18" fmla="*/ 625475 h 1502394"/>
              <a:gd name="connsiteX0" fmla="*/ 0 w 2498445"/>
              <a:gd name="connsiteY0" fmla="*/ 625475 h 1502394"/>
              <a:gd name="connsiteX1" fmla="*/ 121279 w 2498445"/>
              <a:gd name="connsiteY1" fmla="*/ 492744 h 1502394"/>
              <a:gd name="connsiteX2" fmla="*/ 113342 w 2498445"/>
              <a:gd name="connsiteY2" fmla="*/ 476869 h 1502394"/>
              <a:gd name="connsiteX3" fmla="*/ 157792 w 2498445"/>
              <a:gd name="connsiteY3" fmla="*/ 400669 h 1502394"/>
              <a:gd name="connsiteX4" fmla="*/ 162554 w 2498445"/>
              <a:gd name="connsiteY4" fmla="*/ 367861 h 1502394"/>
              <a:gd name="connsiteX5" fmla="*/ 211238 w 2498445"/>
              <a:gd name="connsiteY5" fmla="*/ 312827 h 1502394"/>
              <a:gd name="connsiteX6" fmla="*/ 264154 w 2498445"/>
              <a:gd name="connsiteY6" fmla="*/ 238744 h 1502394"/>
              <a:gd name="connsiteX7" fmla="*/ 286379 w 2498445"/>
              <a:gd name="connsiteY7" fmla="*/ 201702 h 1502394"/>
              <a:gd name="connsiteX8" fmla="*/ 425021 w 2498445"/>
              <a:gd name="connsiteY8" fmla="*/ 67294 h 1502394"/>
              <a:gd name="connsiteX9" fmla="*/ 471587 w 2498445"/>
              <a:gd name="connsiteY9" fmla="*/ 33427 h 1502394"/>
              <a:gd name="connsiteX10" fmla="*/ 526621 w 2498445"/>
              <a:gd name="connsiteY10" fmla="*/ 16493 h 1502394"/>
              <a:gd name="connsiteX11" fmla="*/ 577421 w 2498445"/>
              <a:gd name="connsiteY11" fmla="*/ 3794 h 1502394"/>
              <a:gd name="connsiteX12" fmla="*/ 664204 w 2498445"/>
              <a:gd name="connsiteY12" fmla="*/ 24961 h 1502394"/>
              <a:gd name="connsiteX13" fmla="*/ 738817 w 2498445"/>
              <a:gd name="connsiteY13" fmla="*/ 159369 h 1502394"/>
              <a:gd name="connsiteX14" fmla="*/ 1056317 w 2498445"/>
              <a:gd name="connsiteY14" fmla="*/ 940419 h 1502394"/>
              <a:gd name="connsiteX15" fmla="*/ 2498445 w 2498445"/>
              <a:gd name="connsiteY15" fmla="*/ 0 h 1502394"/>
              <a:gd name="connsiteX16" fmla="*/ 2498445 w 2498445"/>
              <a:gd name="connsiteY16" fmla="*/ 1502394 h 1502394"/>
              <a:gd name="connsiteX17" fmla="*/ 22225 w 2498445"/>
              <a:gd name="connsiteY17" fmla="*/ 1502394 h 1502394"/>
              <a:gd name="connsiteX18" fmla="*/ 0 w 2498445"/>
              <a:gd name="connsiteY18" fmla="*/ 625475 h 1502394"/>
              <a:gd name="connsiteX0" fmla="*/ 0 w 2498445"/>
              <a:gd name="connsiteY0" fmla="*/ 625475 h 1502394"/>
              <a:gd name="connsiteX1" fmla="*/ 121279 w 2498445"/>
              <a:gd name="connsiteY1" fmla="*/ 492744 h 1502394"/>
              <a:gd name="connsiteX2" fmla="*/ 113342 w 2498445"/>
              <a:gd name="connsiteY2" fmla="*/ 476869 h 1502394"/>
              <a:gd name="connsiteX3" fmla="*/ 157792 w 2498445"/>
              <a:gd name="connsiteY3" fmla="*/ 400669 h 1502394"/>
              <a:gd name="connsiteX4" fmla="*/ 162554 w 2498445"/>
              <a:gd name="connsiteY4" fmla="*/ 367861 h 1502394"/>
              <a:gd name="connsiteX5" fmla="*/ 211238 w 2498445"/>
              <a:gd name="connsiteY5" fmla="*/ 312827 h 1502394"/>
              <a:gd name="connsiteX6" fmla="*/ 264154 w 2498445"/>
              <a:gd name="connsiteY6" fmla="*/ 238744 h 1502394"/>
              <a:gd name="connsiteX7" fmla="*/ 286379 w 2498445"/>
              <a:gd name="connsiteY7" fmla="*/ 201702 h 1502394"/>
              <a:gd name="connsiteX8" fmla="*/ 425021 w 2498445"/>
              <a:gd name="connsiteY8" fmla="*/ 67294 h 1502394"/>
              <a:gd name="connsiteX9" fmla="*/ 471587 w 2498445"/>
              <a:gd name="connsiteY9" fmla="*/ 33427 h 1502394"/>
              <a:gd name="connsiteX10" fmla="*/ 526621 w 2498445"/>
              <a:gd name="connsiteY10" fmla="*/ 16493 h 1502394"/>
              <a:gd name="connsiteX11" fmla="*/ 577421 w 2498445"/>
              <a:gd name="connsiteY11" fmla="*/ 3794 h 1502394"/>
              <a:gd name="connsiteX12" fmla="*/ 664204 w 2498445"/>
              <a:gd name="connsiteY12" fmla="*/ 24961 h 1502394"/>
              <a:gd name="connsiteX13" fmla="*/ 738817 w 2498445"/>
              <a:gd name="connsiteY13" fmla="*/ 159369 h 1502394"/>
              <a:gd name="connsiteX14" fmla="*/ 1056317 w 2498445"/>
              <a:gd name="connsiteY14" fmla="*/ 940419 h 1502394"/>
              <a:gd name="connsiteX15" fmla="*/ 2498445 w 2498445"/>
              <a:gd name="connsiteY15" fmla="*/ 0 h 1502394"/>
              <a:gd name="connsiteX16" fmla="*/ 2498445 w 2498445"/>
              <a:gd name="connsiteY16" fmla="*/ 1502394 h 1502394"/>
              <a:gd name="connsiteX17" fmla="*/ 22225 w 2498445"/>
              <a:gd name="connsiteY17" fmla="*/ 1502394 h 1502394"/>
              <a:gd name="connsiteX18" fmla="*/ 0 w 2498445"/>
              <a:gd name="connsiteY18" fmla="*/ 625475 h 1502394"/>
              <a:gd name="connsiteX0" fmla="*/ 0 w 2498445"/>
              <a:gd name="connsiteY0" fmla="*/ 625475 h 1502394"/>
              <a:gd name="connsiteX1" fmla="*/ 121279 w 2498445"/>
              <a:gd name="connsiteY1" fmla="*/ 492744 h 1502394"/>
              <a:gd name="connsiteX2" fmla="*/ 113342 w 2498445"/>
              <a:gd name="connsiteY2" fmla="*/ 476869 h 1502394"/>
              <a:gd name="connsiteX3" fmla="*/ 157792 w 2498445"/>
              <a:gd name="connsiteY3" fmla="*/ 400669 h 1502394"/>
              <a:gd name="connsiteX4" fmla="*/ 162554 w 2498445"/>
              <a:gd name="connsiteY4" fmla="*/ 367861 h 1502394"/>
              <a:gd name="connsiteX5" fmla="*/ 211238 w 2498445"/>
              <a:gd name="connsiteY5" fmla="*/ 312827 h 1502394"/>
              <a:gd name="connsiteX6" fmla="*/ 264154 w 2498445"/>
              <a:gd name="connsiteY6" fmla="*/ 238744 h 1502394"/>
              <a:gd name="connsiteX7" fmla="*/ 286379 w 2498445"/>
              <a:gd name="connsiteY7" fmla="*/ 201702 h 1502394"/>
              <a:gd name="connsiteX8" fmla="*/ 425021 w 2498445"/>
              <a:gd name="connsiteY8" fmla="*/ 67294 h 1502394"/>
              <a:gd name="connsiteX9" fmla="*/ 471587 w 2498445"/>
              <a:gd name="connsiteY9" fmla="*/ 33427 h 1502394"/>
              <a:gd name="connsiteX10" fmla="*/ 526621 w 2498445"/>
              <a:gd name="connsiteY10" fmla="*/ 16493 h 1502394"/>
              <a:gd name="connsiteX11" fmla="*/ 577421 w 2498445"/>
              <a:gd name="connsiteY11" fmla="*/ 3794 h 1502394"/>
              <a:gd name="connsiteX12" fmla="*/ 664204 w 2498445"/>
              <a:gd name="connsiteY12" fmla="*/ 24961 h 1502394"/>
              <a:gd name="connsiteX13" fmla="*/ 738817 w 2498445"/>
              <a:gd name="connsiteY13" fmla="*/ 159369 h 1502394"/>
              <a:gd name="connsiteX14" fmla="*/ 1049967 w 2498445"/>
              <a:gd name="connsiteY14" fmla="*/ 949944 h 1502394"/>
              <a:gd name="connsiteX15" fmla="*/ 2498445 w 2498445"/>
              <a:gd name="connsiteY15" fmla="*/ 0 h 1502394"/>
              <a:gd name="connsiteX16" fmla="*/ 2498445 w 2498445"/>
              <a:gd name="connsiteY16" fmla="*/ 1502394 h 1502394"/>
              <a:gd name="connsiteX17" fmla="*/ 22225 w 2498445"/>
              <a:gd name="connsiteY17" fmla="*/ 1502394 h 1502394"/>
              <a:gd name="connsiteX18" fmla="*/ 0 w 2498445"/>
              <a:gd name="connsiteY18" fmla="*/ 625475 h 1502394"/>
              <a:gd name="connsiteX0" fmla="*/ 0 w 2528078"/>
              <a:gd name="connsiteY0" fmla="*/ 621741 h 1498660"/>
              <a:gd name="connsiteX1" fmla="*/ 121279 w 2528078"/>
              <a:gd name="connsiteY1" fmla="*/ 489010 h 1498660"/>
              <a:gd name="connsiteX2" fmla="*/ 113342 w 2528078"/>
              <a:gd name="connsiteY2" fmla="*/ 473135 h 1498660"/>
              <a:gd name="connsiteX3" fmla="*/ 157792 w 2528078"/>
              <a:gd name="connsiteY3" fmla="*/ 396935 h 1498660"/>
              <a:gd name="connsiteX4" fmla="*/ 162554 w 2528078"/>
              <a:gd name="connsiteY4" fmla="*/ 364127 h 1498660"/>
              <a:gd name="connsiteX5" fmla="*/ 211238 w 2528078"/>
              <a:gd name="connsiteY5" fmla="*/ 309093 h 1498660"/>
              <a:gd name="connsiteX6" fmla="*/ 264154 w 2528078"/>
              <a:gd name="connsiteY6" fmla="*/ 235010 h 1498660"/>
              <a:gd name="connsiteX7" fmla="*/ 286379 w 2528078"/>
              <a:gd name="connsiteY7" fmla="*/ 197968 h 1498660"/>
              <a:gd name="connsiteX8" fmla="*/ 425021 w 2528078"/>
              <a:gd name="connsiteY8" fmla="*/ 63560 h 1498660"/>
              <a:gd name="connsiteX9" fmla="*/ 471587 w 2528078"/>
              <a:gd name="connsiteY9" fmla="*/ 29693 h 1498660"/>
              <a:gd name="connsiteX10" fmla="*/ 526621 w 2528078"/>
              <a:gd name="connsiteY10" fmla="*/ 12759 h 1498660"/>
              <a:gd name="connsiteX11" fmla="*/ 577421 w 2528078"/>
              <a:gd name="connsiteY11" fmla="*/ 60 h 1498660"/>
              <a:gd name="connsiteX12" fmla="*/ 664204 w 2528078"/>
              <a:gd name="connsiteY12" fmla="*/ 21227 h 1498660"/>
              <a:gd name="connsiteX13" fmla="*/ 738817 w 2528078"/>
              <a:gd name="connsiteY13" fmla="*/ 155635 h 1498660"/>
              <a:gd name="connsiteX14" fmla="*/ 1049967 w 2528078"/>
              <a:gd name="connsiteY14" fmla="*/ 946210 h 1498660"/>
              <a:gd name="connsiteX15" fmla="*/ 2528078 w 2528078"/>
              <a:gd name="connsiteY15" fmla="*/ 125383 h 1498660"/>
              <a:gd name="connsiteX16" fmla="*/ 2498445 w 2528078"/>
              <a:gd name="connsiteY16" fmla="*/ 1498660 h 1498660"/>
              <a:gd name="connsiteX17" fmla="*/ 22225 w 2528078"/>
              <a:gd name="connsiteY17" fmla="*/ 1498660 h 1498660"/>
              <a:gd name="connsiteX18" fmla="*/ 0 w 2528078"/>
              <a:gd name="connsiteY18" fmla="*/ 621741 h 1498660"/>
              <a:gd name="connsiteX0" fmla="*/ 0 w 2519612"/>
              <a:gd name="connsiteY0" fmla="*/ 621741 h 1498660"/>
              <a:gd name="connsiteX1" fmla="*/ 121279 w 2519612"/>
              <a:gd name="connsiteY1" fmla="*/ 489010 h 1498660"/>
              <a:gd name="connsiteX2" fmla="*/ 113342 w 2519612"/>
              <a:gd name="connsiteY2" fmla="*/ 473135 h 1498660"/>
              <a:gd name="connsiteX3" fmla="*/ 157792 w 2519612"/>
              <a:gd name="connsiteY3" fmla="*/ 396935 h 1498660"/>
              <a:gd name="connsiteX4" fmla="*/ 162554 w 2519612"/>
              <a:gd name="connsiteY4" fmla="*/ 364127 h 1498660"/>
              <a:gd name="connsiteX5" fmla="*/ 211238 w 2519612"/>
              <a:gd name="connsiteY5" fmla="*/ 309093 h 1498660"/>
              <a:gd name="connsiteX6" fmla="*/ 264154 w 2519612"/>
              <a:gd name="connsiteY6" fmla="*/ 235010 h 1498660"/>
              <a:gd name="connsiteX7" fmla="*/ 286379 w 2519612"/>
              <a:gd name="connsiteY7" fmla="*/ 197968 h 1498660"/>
              <a:gd name="connsiteX8" fmla="*/ 425021 w 2519612"/>
              <a:gd name="connsiteY8" fmla="*/ 63560 h 1498660"/>
              <a:gd name="connsiteX9" fmla="*/ 471587 w 2519612"/>
              <a:gd name="connsiteY9" fmla="*/ 29693 h 1498660"/>
              <a:gd name="connsiteX10" fmla="*/ 526621 w 2519612"/>
              <a:gd name="connsiteY10" fmla="*/ 12759 h 1498660"/>
              <a:gd name="connsiteX11" fmla="*/ 577421 w 2519612"/>
              <a:gd name="connsiteY11" fmla="*/ 60 h 1498660"/>
              <a:gd name="connsiteX12" fmla="*/ 664204 w 2519612"/>
              <a:gd name="connsiteY12" fmla="*/ 21227 h 1498660"/>
              <a:gd name="connsiteX13" fmla="*/ 738817 w 2519612"/>
              <a:gd name="connsiteY13" fmla="*/ 155635 h 1498660"/>
              <a:gd name="connsiteX14" fmla="*/ 1049967 w 2519612"/>
              <a:gd name="connsiteY14" fmla="*/ 946210 h 1498660"/>
              <a:gd name="connsiteX15" fmla="*/ 2519612 w 2519612"/>
              <a:gd name="connsiteY15" fmla="*/ 138083 h 1498660"/>
              <a:gd name="connsiteX16" fmla="*/ 2498445 w 2519612"/>
              <a:gd name="connsiteY16" fmla="*/ 1498660 h 1498660"/>
              <a:gd name="connsiteX17" fmla="*/ 22225 w 2519612"/>
              <a:gd name="connsiteY17" fmla="*/ 1498660 h 1498660"/>
              <a:gd name="connsiteX18" fmla="*/ 0 w 2519612"/>
              <a:gd name="connsiteY18" fmla="*/ 621741 h 1498660"/>
              <a:gd name="connsiteX0" fmla="*/ 0 w 2515378"/>
              <a:gd name="connsiteY0" fmla="*/ 621741 h 1498660"/>
              <a:gd name="connsiteX1" fmla="*/ 121279 w 2515378"/>
              <a:gd name="connsiteY1" fmla="*/ 489010 h 1498660"/>
              <a:gd name="connsiteX2" fmla="*/ 113342 w 2515378"/>
              <a:gd name="connsiteY2" fmla="*/ 473135 h 1498660"/>
              <a:gd name="connsiteX3" fmla="*/ 157792 w 2515378"/>
              <a:gd name="connsiteY3" fmla="*/ 396935 h 1498660"/>
              <a:gd name="connsiteX4" fmla="*/ 162554 w 2515378"/>
              <a:gd name="connsiteY4" fmla="*/ 364127 h 1498660"/>
              <a:gd name="connsiteX5" fmla="*/ 211238 w 2515378"/>
              <a:gd name="connsiteY5" fmla="*/ 309093 h 1498660"/>
              <a:gd name="connsiteX6" fmla="*/ 264154 w 2515378"/>
              <a:gd name="connsiteY6" fmla="*/ 235010 h 1498660"/>
              <a:gd name="connsiteX7" fmla="*/ 286379 w 2515378"/>
              <a:gd name="connsiteY7" fmla="*/ 197968 h 1498660"/>
              <a:gd name="connsiteX8" fmla="*/ 425021 w 2515378"/>
              <a:gd name="connsiteY8" fmla="*/ 63560 h 1498660"/>
              <a:gd name="connsiteX9" fmla="*/ 471587 w 2515378"/>
              <a:gd name="connsiteY9" fmla="*/ 29693 h 1498660"/>
              <a:gd name="connsiteX10" fmla="*/ 526621 w 2515378"/>
              <a:gd name="connsiteY10" fmla="*/ 12759 h 1498660"/>
              <a:gd name="connsiteX11" fmla="*/ 577421 w 2515378"/>
              <a:gd name="connsiteY11" fmla="*/ 60 h 1498660"/>
              <a:gd name="connsiteX12" fmla="*/ 664204 w 2515378"/>
              <a:gd name="connsiteY12" fmla="*/ 21227 h 1498660"/>
              <a:gd name="connsiteX13" fmla="*/ 738817 w 2515378"/>
              <a:gd name="connsiteY13" fmla="*/ 155635 h 1498660"/>
              <a:gd name="connsiteX14" fmla="*/ 1049967 w 2515378"/>
              <a:gd name="connsiteY14" fmla="*/ 946210 h 1498660"/>
              <a:gd name="connsiteX15" fmla="*/ 2515378 w 2515378"/>
              <a:gd name="connsiteY15" fmla="*/ 144433 h 1498660"/>
              <a:gd name="connsiteX16" fmla="*/ 2498445 w 2515378"/>
              <a:gd name="connsiteY16" fmla="*/ 1498660 h 1498660"/>
              <a:gd name="connsiteX17" fmla="*/ 22225 w 2515378"/>
              <a:gd name="connsiteY17" fmla="*/ 1498660 h 1498660"/>
              <a:gd name="connsiteX18" fmla="*/ 0 w 2515378"/>
              <a:gd name="connsiteY18" fmla="*/ 621741 h 1498660"/>
              <a:gd name="connsiteX0" fmla="*/ 0 w 2509028"/>
              <a:gd name="connsiteY0" fmla="*/ 621741 h 1498660"/>
              <a:gd name="connsiteX1" fmla="*/ 121279 w 2509028"/>
              <a:gd name="connsiteY1" fmla="*/ 489010 h 1498660"/>
              <a:gd name="connsiteX2" fmla="*/ 113342 w 2509028"/>
              <a:gd name="connsiteY2" fmla="*/ 473135 h 1498660"/>
              <a:gd name="connsiteX3" fmla="*/ 157792 w 2509028"/>
              <a:gd name="connsiteY3" fmla="*/ 396935 h 1498660"/>
              <a:gd name="connsiteX4" fmla="*/ 162554 w 2509028"/>
              <a:gd name="connsiteY4" fmla="*/ 364127 h 1498660"/>
              <a:gd name="connsiteX5" fmla="*/ 211238 w 2509028"/>
              <a:gd name="connsiteY5" fmla="*/ 309093 h 1498660"/>
              <a:gd name="connsiteX6" fmla="*/ 264154 w 2509028"/>
              <a:gd name="connsiteY6" fmla="*/ 235010 h 1498660"/>
              <a:gd name="connsiteX7" fmla="*/ 286379 w 2509028"/>
              <a:gd name="connsiteY7" fmla="*/ 197968 h 1498660"/>
              <a:gd name="connsiteX8" fmla="*/ 425021 w 2509028"/>
              <a:gd name="connsiteY8" fmla="*/ 63560 h 1498660"/>
              <a:gd name="connsiteX9" fmla="*/ 471587 w 2509028"/>
              <a:gd name="connsiteY9" fmla="*/ 29693 h 1498660"/>
              <a:gd name="connsiteX10" fmla="*/ 526621 w 2509028"/>
              <a:gd name="connsiteY10" fmla="*/ 12759 h 1498660"/>
              <a:gd name="connsiteX11" fmla="*/ 577421 w 2509028"/>
              <a:gd name="connsiteY11" fmla="*/ 60 h 1498660"/>
              <a:gd name="connsiteX12" fmla="*/ 664204 w 2509028"/>
              <a:gd name="connsiteY12" fmla="*/ 21227 h 1498660"/>
              <a:gd name="connsiteX13" fmla="*/ 738817 w 2509028"/>
              <a:gd name="connsiteY13" fmla="*/ 155635 h 1498660"/>
              <a:gd name="connsiteX14" fmla="*/ 1049967 w 2509028"/>
              <a:gd name="connsiteY14" fmla="*/ 946210 h 1498660"/>
              <a:gd name="connsiteX15" fmla="*/ 2509028 w 2509028"/>
              <a:gd name="connsiteY15" fmla="*/ 150783 h 1498660"/>
              <a:gd name="connsiteX16" fmla="*/ 2498445 w 2509028"/>
              <a:gd name="connsiteY16" fmla="*/ 1498660 h 1498660"/>
              <a:gd name="connsiteX17" fmla="*/ 22225 w 2509028"/>
              <a:gd name="connsiteY17" fmla="*/ 1498660 h 1498660"/>
              <a:gd name="connsiteX18" fmla="*/ 0 w 2509028"/>
              <a:gd name="connsiteY18" fmla="*/ 621741 h 1498660"/>
              <a:gd name="connsiteX0" fmla="*/ 0 w 2509028"/>
              <a:gd name="connsiteY0" fmla="*/ 621741 h 1498660"/>
              <a:gd name="connsiteX1" fmla="*/ 121279 w 2509028"/>
              <a:gd name="connsiteY1" fmla="*/ 489010 h 1498660"/>
              <a:gd name="connsiteX2" fmla="*/ 113342 w 2509028"/>
              <a:gd name="connsiteY2" fmla="*/ 473135 h 1498660"/>
              <a:gd name="connsiteX3" fmla="*/ 157792 w 2509028"/>
              <a:gd name="connsiteY3" fmla="*/ 396935 h 1498660"/>
              <a:gd name="connsiteX4" fmla="*/ 162554 w 2509028"/>
              <a:gd name="connsiteY4" fmla="*/ 364127 h 1498660"/>
              <a:gd name="connsiteX5" fmla="*/ 211238 w 2509028"/>
              <a:gd name="connsiteY5" fmla="*/ 309093 h 1498660"/>
              <a:gd name="connsiteX6" fmla="*/ 264154 w 2509028"/>
              <a:gd name="connsiteY6" fmla="*/ 235010 h 1498660"/>
              <a:gd name="connsiteX7" fmla="*/ 286379 w 2509028"/>
              <a:gd name="connsiteY7" fmla="*/ 197968 h 1498660"/>
              <a:gd name="connsiteX8" fmla="*/ 425021 w 2509028"/>
              <a:gd name="connsiteY8" fmla="*/ 63560 h 1498660"/>
              <a:gd name="connsiteX9" fmla="*/ 471587 w 2509028"/>
              <a:gd name="connsiteY9" fmla="*/ 29693 h 1498660"/>
              <a:gd name="connsiteX10" fmla="*/ 526621 w 2509028"/>
              <a:gd name="connsiteY10" fmla="*/ 12759 h 1498660"/>
              <a:gd name="connsiteX11" fmla="*/ 577421 w 2509028"/>
              <a:gd name="connsiteY11" fmla="*/ 60 h 1498660"/>
              <a:gd name="connsiteX12" fmla="*/ 664204 w 2509028"/>
              <a:gd name="connsiteY12" fmla="*/ 21227 h 1498660"/>
              <a:gd name="connsiteX13" fmla="*/ 738817 w 2509028"/>
              <a:gd name="connsiteY13" fmla="*/ 155635 h 1498660"/>
              <a:gd name="connsiteX14" fmla="*/ 1049967 w 2509028"/>
              <a:gd name="connsiteY14" fmla="*/ 946210 h 1498660"/>
              <a:gd name="connsiteX15" fmla="*/ 2509028 w 2509028"/>
              <a:gd name="connsiteY15" fmla="*/ 150783 h 1498660"/>
              <a:gd name="connsiteX16" fmla="*/ 2498445 w 2509028"/>
              <a:gd name="connsiteY16" fmla="*/ 1498660 h 1498660"/>
              <a:gd name="connsiteX17" fmla="*/ 22225 w 2509028"/>
              <a:gd name="connsiteY17" fmla="*/ 1498660 h 1498660"/>
              <a:gd name="connsiteX18" fmla="*/ 0 w 2509028"/>
              <a:gd name="connsiteY18" fmla="*/ 621741 h 1498660"/>
              <a:gd name="connsiteX0" fmla="*/ 0 w 2509028"/>
              <a:gd name="connsiteY0" fmla="*/ 621741 h 1498660"/>
              <a:gd name="connsiteX1" fmla="*/ 121279 w 2509028"/>
              <a:gd name="connsiteY1" fmla="*/ 489010 h 1498660"/>
              <a:gd name="connsiteX2" fmla="*/ 113342 w 2509028"/>
              <a:gd name="connsiteY2" fmla="*/ 473135 h 1498660"/>
              <a:gd name="connsiteX3" fmla="*/ 157792 w 2509028"/>
              <a:gd name="connsiteY3" fmla="*/ 396935 h 1498660"/>
              <a:gd name="connsiteX4" fmla="*/ 162554 w 2509028"/>
              <a:gd name="connsiteY4" fmla="*/ 364127 h 1498660"/>
              <a:gd name="connsiteX5" fmla="*/ 211238 w 2509028"/>
              <a:gd name="connsiteY5" fmla="*/ 309093 h 1498660"/>
              <a:gd name="connsiteX6" fmla="*/ 264154 w 2509028"/>
              <a:gd name="connsiteY6" fmla="*/ 235010 h 1498660"/>
              <a:gd name="connsiteX7" fmla="*/ 286379 w 2509028"/>
              <a:gd name="connsiteY7" fmla="*/ 197968 h 1498660"/>
              <a:gd name="connsiteX8" fmla="*/ 425021 w 2509028"/>
              <a:gd name="connsiteY8" fmla="*/ 63560 h 1498660"/>
              <a:gd name="connsiteX9" fmla="*/ 471587 w 2509028"/>
              <a:gd name="connsiteY9" fmla="*/ 29693 h 1498660"/>
              <a:gd name="connsiteX10" fmla="*/ 526621 w 2509028"/>
              <a:gd name="connsiteY10" fmla="*/ 12759 h 1498660"/>
              <a:gd name="connsiteX11" fmla="*/ 577421 w 2509028"/>
              <a:gd name="connsiteY11" fmla="*/ 60 h 1498660"/>
              <a:gd name="connsiteX12" fmla="*/ 664204 w 2509028"/>
              <a:gd name="connsiteY12" fmla="*/ 21227 h 1498660"/>
              <a:gd name="connsiteX13" fmla="*/ 680463 w 2509028"/>
              <a:gd name="connsiteY13" fmla="*/ 55093 h 1498660"/>
              <a:gd name="connsiteX14" fmla="*/ 738817 w 2509028"/>
              <a:gd name="connsiteY14" fmla="*/ 155635 h 1498660"/>
              <a:gd name="connsiteX15" fmla="*/ 1049967 w 2509028"/>
              <a:gd name="connsiteY15" fmla="*/ 946210 h 1498660"/>
              <a:gd name="connsiteX16" fmla="*/ 2509028 w 2509028"/>
              <a:gd name="connsiteY16" fmla="*/ 150783 h 1498660"/>
              <a:gd name="connsiteX17" fmla="*/ 2498445 w 2509028"/>
              <a:gd name="connsiteY17" fmla="*/ 1498660 h 1498660"/>
              <a:gd name="connsiteX18" fmla="*/ 22225 w 2509028"/>
              <a:gd name="connsiteY18" fmla="*/ 1498660 h 1498660"/>
              <a:gd name="connsiteX19" fmla="*/ 0 w 2509028"/>
              <a:gd name="connsiteY19" fmla="*/ 621741 h 1498660"/>
              <a:gd name="connsiteX0" fmla="*/ 0 w 2509028"/>
              <a:gd name="connsiteY0" fmla="*/ 621741 h 1498660"/>
              <a:gd name="connsiteX1" fmla="*/ 121279 w 2509028"/>
              <a:gd name="connsiteY1" fmla="*/ 489010 h 1498660"/>
              <a:gd name="connsiteX2" fmla="*/ 113342 w 2509028"/>
              <a:gd name="connsiteY2" fmla="*/ 473135 h 1498660"/>
              <a:gd name="connsiteX3" fmla="*/ 157792 w 2509028"/>
              <a:gd name="connsiteY3" fmla="*/ 396935 h 1498660"/>
              <a:gd name="connsiteX4" fmla="*/ 162554 w 2509028"/>
              <a:gd name="connsiteY4" fmla="*/ 364127 h 1498660"/>
              <a:gd name="connsiteX5" fmla="*/ 211238 w 2509028"/>
              <a:gd name="connsiteY5" fmla="*/ 309093 h 1498660"/>
              <a:gd name="connsiteX6" fmla="*/ 264154 w 2509028"/>
              <a:gd name="connsiteY6" fmla="*/ 235010 h 1498660"/>
              <a:gd name="connsiteX7" fmla="*/ 286379 w 2509028"/>
              <a:gd name="connsiteY7" fmla="*/ 197968 h 1498660"/>
              <a:gd name="connsiteX8" fmla="*/ 425021 w 2509028"/>
              <a:gd name="connsiteY8" fmla="*/ 63560 h 1498660"/>
              <a:gd name="connsiteX9" fmla="*/ 471587 w 2509028"/>
              <a:gd name="connsiteY9" fmla="*/ 29693 h 1498660"/>
              <a:gd name="connsiteX10" fmla="*/ 526621 w 2509028"/>
              <a:gd name="connsiteY10" fmla="*/ 12759 h 1498660"/>
              <a:gd name="connsiteX11" fmla="*/ 577421 w 2509028"/>
              <a:gd name="connsiteY11" fmla="*/ 60 h 1498660"/>
              <a:gd name="connsiteX12" fmla="*/ 664204 w 2509028"/>
              <a:gd name="connsiteY12" fmla="*/ 21227 h 1498660"/>
              <a:gd name="connsiteX13" fmla="*/ 680463 w 2509028"/>
              <a:gd name="connsiteY13" fmla="*/ 55093 h 1498660"/>
              <a:gd name="connsiteX14" fmla="*/ 738817 w 2509028"/>
              <a:gd name="connsiteY14" fmla="*/ 155635 h 1498660"/>
              <a:gd name="connsiteX15" fmla="*/ 1049967 w 2509028"/>
              <a:gd name="connsiteY15" fmla="*/ 946210 h 1498660"/>
              <a:gd name="connsiteX16" fmla="*/ 2509028 w 2509028"/>
              <a:gd name="connsiteY16" fmla="*/ 150783 h 1498660"/>
              <a:gd name="connsiteX17" fmla="*/ 2498445 w 2509028"/>
              <a:gd name="connsiteY17" fmla="*/ 1498660 h 1498660"/>
              <a:gd name="connsiteX18" fmla="*/ 22225 w 2509028"/>
              <a:gd name="connsiteY18" fmla="*/ 1498660 h 1498660"/>
              <a:gd name="connsiteX19" fmla="*/ 0 w 2509028"/>
              <a:gd name="connsiteY19" fmla="*/ 621741 h 1498660"/>
              <a:gd name="connsiteX0" fmla="*/ 0 w 2509028"/>
              <a:gd name="connsiteY0" fmla="*/ 621741 h 1498660"/>
              <a:gd name="connsiteX1" fmla="*/ 121279 w 2509028"/>
              <a:gd name="connsiteY1" fmla="*/ 489010 h 1498660"/>
              <a:gd name="connsiteX2" fmla="*/ 113342 w 2509028"/>
              <a:gd name="connsiteY2" fmla="*/ 473135 h 1498660"/>
              <a:gd name="connsiteX3" fmla="*/ 157792 w 2509028"/>
              <a:gd name="connsiteY3" fmla="*/ 396935 h 1498660"/>
              <a:gd name="connsiteX4" fmla="*/ 162554 w 2509028"/>
              <a:gd name="connsiteY4" fmla="*/ 364127 h 1498660"/>
              <a:gd name="connsiteX5" fmla="*/ 211238 w 2509028"/>
              <a:gd name="connsiteY5" fmla="*/ 309093 h 1498660"/>
              <a:gd name="connsiteX6" fmla="*/ 264154 w 2509028"/>
              <a:gd name="connsiteY6" fmla="*/ 235010 h 1498660"/>
              <a:gd name="connsiteX7" fmla="*/ 286379 w 2509028"/>
              <a:gd name="connsiteY7" fmla="*/ 197968 h 1498660"/>
              <a:gd name="connsiteX8" fmla="*/ 425021 w 2509028"/>
              <a:gd name="connsiteY8" fmla="*/ 63560 h 1498660"/>
              <a:gd name="connsiteX9" fmla="*/ 471587 w 2509028"/>
              <a:gd name="connsiteY9" fmla="*/ 29693 h 1498660"/>
              <a:gd name="connsiteX10" fmla="*/ 526621 w 2509028"/>
              <a:gd name="connsiteY10" fmla="*/ 12759 h 1498660"/>
              <a:gd name="connsiteX11" fmla="*/ 577421 w 2509028"/>
              <a:gd name="connsiteY11" fmla="*/ 60 h 1498660"/>
              <a:gd name="connsiteX12" fmla="*/ 664204 w 2509028"/>
              <a:gd name="connsiteY12" fmla="*/ 21227 h 1498660"/>
              <a:gd name="connsiteX13" fmla="*/ 680463 w 2509028"/>
              <a:gd name="connsiteY13" fmla="*/ 55093 h 1498660"/>
              <a:gd name="connsiteX14" fmla="*/ 738817 w 2509028"/>
              <a:gd name="connsiteY14" fmla="*/ 155635 h 1498660"/>
              <a:gd name="connsiteX15" fmla="*/ 1049967 w 2509028"/>
              <a:gd name="connsiteY15" fmla="*/ 946210 h 1498660"/>
              <a:gd name="connsiteX16" fmla="*/ 2509028 w 2509028"/>
              <a:gd name="connsiteY16" fmla="*/ 150783 h 1498660"/>
              <a:gd name="connsiteX17" fmla="*/ 2498445 w 2509028"/>
              <a:gd name="connsiteY17" fmla="*/ 1498660 h 1498660"/>
              <a:gd name="connsiteX18" fmla="*/ 22225 w 2509028"/>
              <a:gd name="connsiteY18" fmla="*/ 1498660 h 1498660"/>
              <a:gd name="connsiteX19" fmla="*/ 0 w 2509028"/>
              <a:gd name="connsiteY19" fmla="*/ 621741 h 1498660"/>
              <a:gd name="connsiteX0" fmla="*/ 0 w 2509028"/>
              <a:gd name="connsiteY0" fmla="*/ 621741 h 1498660"/>
              <a:gd name="connsiteX1" fmla="*/ 121279 w 2509028"/>
              <a:gd name="connsiteY1" fmla="*/ 489010 h 1498660"/>
              <a:gd name="connsiteX2" fmla="*/ 113342 w 2509028"/>
              <a:gd name="connsiteY2" fmla="*/ 473135 h 1498660"/>
              <a:gd name="connsiteX3" fmla="*/ 157792 w 2509028"/>
              <a:gd name="connsiteY3" fmla="*/ 396935 h 1498660"/>
              <a:gd name="connsiteX4" fmla="*/ 162554 w 2509028"/>
              <a:gd name="connsiteY4" fmla="*/ 364127 h 1498660"/>
              <a:gd name="connsiteX5" fmla="*/ 211238 w 2509028"/>
              <a:gd name="connsiteY5" fmla="*/ 309093 h 1498660"/>
              <a:gd name="connsiteX6" fmla="*/ 264154 w 2509028"/>
              <a:gd name="connsiteY6" fmla="*/ 235010 h 1498660"/>
              <a:gd name="connsiteX7" fmla="*/ 286379 w 2509028"/>
              <a:gd name="connsiteY7" fmla="*/ 197968 h 1498660"/>
              <a:gd name="connsiteX8" fmla="*/ 425021 w 2509028"/>
              <a:gd name="connsiteY8" fmla="*/ 63560 h 1498660"/>
              <a:gd name="connsiteX9" fmla="*/ 471587 w 2509028"/>
              <a:gd name="connsiteY9" fmla="*/ 29693 h 1498660"/>
              <a:gd name="connsiteX10" fmla="*/ 526621 w 2509028"/>
              <a:gd name="connsiteY10" fmla="*/ 12759 h 1498660"/>
              <a:gd name="connsiteX11" fmla="*/ 577421 w 2509028"/>
              <a:gd name="connsiteY11" fmla="*/ 60 h 1498660"/>
              <a:gd name="connsiteX12" fmla="*/ 664204 w 2509028"/>
              <a:gd name="connsiteY12" fmla="*/ 21227 h 1498660"/>
              <a:gd name="connsiteX13" fmla="*/ 680463 w 2509028"/>
              <a:gd name="connsiteY13" fmla="*/ 55093 h 1498660"/>
              <a:gd name="connsiteX14" fmla="*/ 710097 w 2509028"/>
              <a:gd name="connsiteY14" fmla="*/ 112243 h 1498660"/>
              <a:gd name="connsiteX15" fmla="*/ 738817 w 2509028"/>
              <a:gd name="connsiteY15" fmla="*/ 155635 h 1498660"/>
              <a:gd name="connsiteX16" fmla="*/ 1049967 w 2509028"/>
              <a:gd name="connsiteY16" fmla="*/ 946210 h 1498660"/>
              <a:gd name="connsiteX17" fmla="*/ 2509028 w 2509028"/>
              <a:gd name="connsiteY17" fmla="*/ 150783 h 1498660"/>
              <a:gd name="connsiteX18" fmla="*/ 2498445 w 2509028"/>
              <a:gd name="connsiteY18" fmla="*/ 1498660 h 1498660"/>
              <a:gd name="connsiteX19" fmla="*/ 22225 w 2509028"/>
              <a:gd name="connsiteY19" fmla="*/ 1498660 h 1498660"/>
              <a:gd name="connsiteX20" fmla="*/ 0 w 2509028"/>
              <a:gd name="connsiteY20" fmla="*/ 621741 h 1498660"/>
              <a:gd name="connsiteX0" fmla="*/ 0 w 2509028"/>
              <a:gd name="connsiteY0" fmla="*/ 621741 h 1498660"/>
              <a:gd name="connsiteX1" fmla="*/ 121279 w 2509028"/>
              <a:gd name="connsiteY1" fmla="*/ 489010 h 1498660"/>
              <a:gd name="connsiteX2" fmla="*/ 113342 w 2509028"/>
              <a:gd name="connsiteY2" fmla="*/ 473135 h 1498660"/>
              <a:gd name="connsiteX3" fmla="*/ 157792 w 2509028"/>
              <a:gd name="connsiteY3" fmla="*/ 396935 h 1498660"/>
              <a:gd name="connsiteX4" fmla="*/ 162554 w 2509028"/>
              <a:gd name="connsiteY4" fmla="*/ 364127 h 1498660"/>
              <a:gd name="connsiteX5" fmla="*/ 211238 w 2509028"/>
              <a:gd name="connsiteY5" fmla="*/ 309093 h 1498660"/>
              <a:gd name="connsiteX6" fmla="*/ 264154 w 2509028"/>
              <a:gd name="connsiteY6" fmla="*/ 235010 h 1498660"/>
              <a:gd name="connsiteX7" fmla="*/ 286379 w 2509028"/>
              <a:gd name="connsiteY7" fmla="*/ 197968 h 1498660"/>
              <a:gd name="connsiteX8" fmla="*/ 425021 w 2509028"/>
              <a:gd name="connsiteY8" fmla="*/ 63560 h 1498660"/>
              <a:gd name="connsiteX9" fmla="*/ 471587 w 2509028"/>
              <a:gd name="connsiteY9" fmla="*/ 29693 h 1498660"/>
              <a:gd name="connsiteX10" fmla="*/ 526621 w 2509028"/>
              <a:gd name="connsiteY10" fmla="*/ 12759 h 1498660"/>
              <a:gd name="connsiteX11" fmla="*/ 577421 w 2509028"/>
              <a:gd name="connsiteY11" fmla="*/ 60 h 1498660"/>
              <a:gd name="connsiteX12" fmla="*/ 664204 w 2509028"/>
              <a:gd name="connsiteY12" fmla="*/ 21227 h 1498660"/>
              <a:gd name="connsiteX13" fmla="*/ 680463 w 2509028"/>
              <a:gd name="connsiteY13" fmla="*/ 55093 h 1498660"/>
              <a:gd name="connsiteX14" fmla="*/ 710097 w 2509028"/>
              <a:gd name="connsiteY14" fmla="*/ 112243 h 1498660"/>
              <a:gd name="connsiteX15" fmla="*/ 738817 w 2509028"/>
              <a:gd name="connsiteY15" fmla="*/ 155635 h 1498660"/>
              <a:gd name="connsiteX16" fmla="*/ 1049967 w 2509028"/>
              <a:gd name="connsiteY16" fmla="*/ 946210 h 1498660"/>
              <a:gd name="connsiteX17" fmla="*/ 2509028 w 2509028"/>
              <a:gd name="connsiteY17" fmla="*/ 150783 h 1498660"/>
              <a:gd name="connsiteX18" fmla="*/ 2498445 w 2509028"/>
              <a:gd name="connsiteY18" fmla="*/ 1498660 h 1498660"/>
              <a:gd name="connsiteX19" fmla="*/ 22225 w 2509028"/>
              <a:gd name="connsiteY19" fmla="*/ 1498660 h 1498660"/>
              <a:gd name="connsiteX20" fmla="*/ 0 w 2509028"/>
              <a:gd name="connsiteY20" fmla="*/ 621741 h 1498660"/>
              <a:gd name="connsiteX0" fmla="*/ 0 w 2509028"/>
              <a:gd name="connsiteY0" fmla="*/ 621741 h 1498660"/>
              <a:gd name="connsiteX1" fmla="*/ 121279 w 2509028"/>
              <a:gd name="connsiteY1" fmla="*/ 489010 h 1498660"/>
              <a:gd name="connsiteX2" fmla="*/ 113342 w 2509028"/>
              <a:gd name="connsiteY2" fmla="*/ 473135 h 1498660"/>
              <a:gd name="connsiteX3" fmla="*/ 157792 w 2509028"/>
              <a:gd name="connsiteY3" fmla="*/ 396935 h 1498660"/>
              <a:gd name="connsiteX4" fmla="*/ 162554 w 2509028"/>
              <a:gd name="connsiteY4" fmla="*/ 364127 h 1498660"/>
              <a:gd name="connsiteX5" fmla="*/ 211238 w 2509028"/>
              <a:gd name="connsiteY5" fmla="*/ 309093 h 1498660"/>
              <a:gd name="connsiteX6" fmla="*/ 264154 w 2509028"/>
              <a:gd name="connsiteY6" fmla="*/ 235010 h 1498660"/>
              <a:gd name="connsiteX7" fmla="*/ 286379 w 2509028"/>
              <a:gd name="connsiteY7" fmla="*/ 197968 h 1498660"/>
              <a:gd name="connsiteX8" fmla="*/ 425021 w 2509028"/>
              <a:gd name="connsiteY8" fmla="*/ 63560 h 1498660"/>
              <a:gd name="connsiteX9" fmla="*/ 471587 w 2509028"/>
              <a:gd name="connsiteY9" fmla="*/ 29693 h 1498660"/>
              <a:gd name="connsiteX10" fmla="*/ 526621 w 2509028"/>
              <a:gd name="connsiteY10" fmla="*/ 12759 h 1498660"/>
              <a:gd name="connsiteX11" fmla="*/ 577421 w 2509028"/>
              <a:gd name="connsiteY11" fmla="*/ 60 h 1498660"/>
              <a:gd name="connsiteX12" fmla="*/ 664204 w 2509028"/>
              <a:gd name="connsiteY12" fmla="*/ 21227 h 1498660"/>
              <a:gd name="connsiteX13" fmla="*/ 680463 w 2509028"/>
              <a:gd name="connsiteY13" fmla="*/ 55093 h 1498660"/>
              <a:gd name="connsiteX14" fmla="*/ 710097 w 2509028"/>
              <a:gd name="connsiteY14" fmla="*/ 112243 h 1498660"/>
              <a:gd name="connsiteX15" fmla="*/ 736701 w 2509028"/>
              <a:gd name="connsiteY15" fmla="*/ 161985 h 1498660"/>
              <a:gd name="connsiteX16" fmla="*/ 1049967 w 2509028"/>
              <a:gd name="connsiteY16" fmla="*/ 946210 h 1498660"/>
              <a:gd name="connsiteX17" fmla="*/ 2509028 w 2509028"/>
              <a:gd name="connsiteY17" fmla="*/ 150783 h 1498660"/>
              <a:gd name="connsiteX18" fmla="*/ 2498445 w 2509028"/>
              <a:gd name="connsiteY18" fmla="*/ 1498660 h 1498660"/>
              <a:gd name="connsiteX19" fmla="*/ 22225 w 2509028"/>
              <a:gd name="connsiteY19" fmla="*/ 1498660 h 1498660"/>
              <a:gd name="connsiteX20" fmla="*/ 0 w 2509028"/>
              <a:gd name="connsiteY20" fmla="*/ 621741 h 1498660"/>
              <a:gd name="connsiteX0" fmla="*/ 0 w 2509028"/>
              <a:gd name="connsiteY0" fmla="*/ 621753 h 1498672"/>
              <a:gd name="connsiteX1" fmla="*/ 121279 w 2509028"/>
              <a:gd name="connsiteY1" fmla="*/ 489022 h 1498672"/>
              <a:gd name="connsiteX2" fmla="*/ 113342 w 2509028"/>
              <a:gd name="connsiteY2" fmla="*/ 473147 h 1498672"/>
              <a:gd name="connsiteX3" fmla="*/ 157792 w 2509028"/>
              <a:gd name="connsiteY3" fmla="*/ 396947 h 1498672"/>
              <a:gd name="connsiteX4" fmla="*/ 162554 w 2509028"/>
              <a:gd name="connsiteY4" fmla="*/ 364139 h 1498672"/>
              <a:gd name="connsiteX5" fmla="*/ 211238 w 2509028"/>
              <a:gd name="connsiteY5" fmla="*/ 309105 h 1498672"/>
              <a:gd name="connsiteX6" fmla="*/ 264154 w 2509028"/>
              <a:gd name="connsiteY6" fmla="*/ 235022 h 1498672"/>
              <a:gd name="connsiteX7" fmla="*/ 286379 w 2509028"/>
              <a:gd name="connsiteY7" fmla="*/ 197980 h 1498672"/>
              <a:gd name="connsiteX8" fmla="*/ 425021 w 2509028"/>
              <a:gd name="connsiteY8" fmla="*/ 63572 h 1498672"/>
              <a:gd name="connsiteX9" fmla="*/ 471587 w 2509028"/>
              <a:gd name="connsiteY9" fmla="*/ 29705 h 1498672"/>
              <a:gd name="connsiteX10" fmla="*/ 526621 w 2509028"/>
              <a:gd name="connsiteY10" fmla="*/ 12771 h 1498672"/>
              <a:gd name="connsiteX11" fmla="*/ 577421 w 2509028"/>
              <a:gd name="connsiteY11" fmla="*/ 72 h 1498672"/>
              <a:gd name="connsiteX12" fmla="*/ 638804 w 2509028"/>
              <a:gd name="connsiteY12" fmla="*/ 17006 h 1498672"/>
              <a:gd name="connsiteX13" fmla="*/ 680463 w 2509028"/>
              <a:gd name="connsiteY13" fmla="*/ 55105 h 1498672"/>
              <a:gd name="connsiteX14" fmla="*/ 710097 w 2509028"/>
              <a:gd name="connsiteY14" fmla="*/ 112255 h 1498672"/>
              <a:gd name="connsiteX15" fmla="*/ 736701 w 2509028"/>
              <a:gd name="connsiteY15" fmla="*/ 161997 h 1498672"/>
              <a:gd name="connsiteX16" fmla="*/ 1049967 w 2509028"/>
              <a:gd name="connsiteY16" fmla="*/ 946222 h 1498672"/>
              <a:gd name="connsiteX17" fmla="*/ 2509028 w 2509028"/>
              <a:gd name="connsiteY17" fmla="*/ 150795 h 1498672"/>
              <a:gd name="connsiteX18" fmla="*/ 2498445 w 2509028"/>
              <a:gd name="connsiteY18" fmla="*/ 1498672 h 1498672"/>
              <a:gd name="connsiteX19" fmla="*/ 22225 w 2509028"/>
              <a:gd name="connsiteY19" fmla="*/ 1498672 h 1498672"/>
              <a:gd name="connsiteX20" fmla="*/ 0 w 2509028"/>
              <a:gd name="connsiteY20" fmla="*/ 621753 h 1498672"/>
              <a:gd name="connsiteX0" fmla="*/ 0 w 2509028"/>
              <a:gd name="connsiteY0" fmla="*/ 621753 h 1498672"/>
              <a:gd name="connsiteX1" fmla="*/ 121279 w 2509028"/>
              <a:gd name="connsiteY1" fmla="*/ 489022 h 1498672"/>
              <a:gd name="connsiteX2" fmla="*/ 113342 w 2509028"/>
              <a:gd name="connsiteY2" fmla="*/ 473147 h 1498672"/>
              <a:gd name="connsiteX3" fmla="*/ 157792 w 2509028"/>
              <a:gd name="connsiteY3" fmla="*/ 396947 h 1498672"/>
              <a:gd name="connsiteX4" fmla="*/ 162554 w 2509028"/>
              <a:gd name="connsiteY4" fmla="*/ 364139 h 1498672"/>
              <a:gd name="connsiteX5" fmla="*/ 211238 w 2509028"/>
              <a:gd name="connsiteY5" fmla="*/ 309105 h 1498672"/>
              <a:gd name="connsiteX6" fmla="*/ 264154 w 2509028"/>
              <a:gd name="connsiteY6" fmla="*/ 235022 h 1498672"/>
              <a:gd name="connsiteX7" fmla="*/ 286379 w 2509028"/>
              <a:gd name="connsiteY7" fmla="*/ 197980 h 1498672"/>
              <a:gd name="connsiteX8" fmla="*/ 425021 w 2509028"/>
              <a:gd name="connsiteY8" fmla="*/ 63572 h 1498672"/>
              <a:gd name="connsiteX9" fmla="*/ 471587 w 2509028"/>
              <a:gd name="connsiteY9" fmla="*/ 29705 h 1498672"/>
              <a:gd name="connsiteX10" fmla="*/ 526621 w 2509028"/>
              <a:gd name="connsiteY10" fmla="*/ 12771 h 1498672"/>
              <a:gd name="connsiteX11" fmla="*/ 577421 w 2509028"/>
              <a:gd name="connsiteY11" fmla="*/ 72 h 1498672"/>
              <a:gd name="connsiteX12" fmla="*/ 638804 w 2509028"/>
              <a:gd name="connsiteY12" fmla="*/ 17006 h 1498672"/>
              <a:gd name="connsiteX13" fmla="*/ 680463 w 2509028"/>
              <a:gd name="connsiteY13" fmla="*/ 55105 h 1498672"/>
              <a:gd name="connsiteX14" fmla="*/ 710097 w 2509028"/>
              <a:gd name="connsiteY14" fmla="*/ 112255 h 1498672"/>
              <a:gd name="connsiteX15" fmla="*/ 736701 w 2509028"/>
              <a:gd name="connsiteY15" fmla="*/ 161997 h 1498672"/>
              <a:gd name="connsiteX16" fmla="*/ 1049967 w 2509028"/>
              <a:gd name="connsiteY16" fmla="*/ 946222 h 1498672"/>
              <a:gd name="connsiteX17" fmla="*/ 2509028 w 2509028"/>
              <a:gd name="connsiteY17" fmla="*/ 150795 h 1498672"/>
              <a:gd name="connsiteX18" fmla="*/ 2498445 w 2509028"/>
              <a:gd name="connsiteY18" fmla="*/ 1498672 h 1498672"/>
              <a:gd name="connsiteX19" fmla="*/ 22225 w 2509028"/>
              <a:gd name="connsiteY19" fmla="*/ 1498672 h 1498672"/>
              <a:gd name="connsiteX20" fmla="*/ 0 w 2509028"/>
              <a:gd name="connsiteY20" fmla="*/ 621753 h 1498672"/>
              <a:gd name="connsiteX0" fmla="*/ 0 w 2509028"/>
              <a:gd name="connsiteY0" fmla="*/ 621753 h 1498672"/>
              <a:gd name="connsiteX1" fmla="*/ 121279 w 2509028"/>
              <a:gd name="connsiteY1" fmla="*/ 489022 h 1498672"/>
              <a:gd name="connsiteX2" fmla="*/ 81592 w 2509028"/>
              <a:gd name="connsiteY2" fmla="*/ 502780 h 1498672"/>
              <a:gd name="connsiteX3" fmla="*/ 157792 w 2509028"/>
              <a:gd name="connsiteY3" fmla="*/ 396947 h 1498672"/>
              <a:gd name="connsiteX4" fmla="*/ 162554 w 2509028"/>
              <a:gd name="connsiteY4" fmla="*/ 364139 h 1498672"/>
              <a:gd name="connsiteX5" fmla="*/ 211238 w 2509028"/>
              <a:gd name="connsiteY5" fmla="*/ 309105 h 1498672"/>
              <a:gd name="connsiteX6" fmla="*/ 264154 w 2509028"/>
              <a:gd name="connsiteY6" fmla="*/ 235022 h 1498672"/>
              <a:gd name="connsiteX7" fmla="*/ 286379 w 2509028"/>
              <a:gd name="connsiteY7" fmla="*/ 197980 h 1498672"/>
              <a:gd name="connsiteX8" fmla="*/ 425021 w 2509028"/>
              <a:gd name="connsiteY8" fmla="*/ 63572 h 1498672"/>
              <a:gd name="connsiteX9" fmla="*/ 471587 w 2509028"/>
              <a:gd name="connsiteY9" fmla="*/ 29705 h 1498672"/>
              <a:gd name="connsiteX10" fmla="*/ 526621 w 2509028"/>
              <a:gd name="connsiteY10" fmla="*/ 12771 h 1498672"/>
              <a:gd name="connsiteX11" fmla="*/ 577421 w 2509028"/>
              <a:gd name="connsiteY11" fmla="*/ 72 h 1498672"/>
              <a:gd name="connsiteX12" fmla="*/ 638804 w 2509028"/>
              <a:gd name="connsiteY12" fmla="*/ 17006 h 1498672"/>
              <a:gd name="connsiteX13" fmla="*/ 680463 w 2509028"/>
              <a:gd name="connsiteY13" fmla="*/ 55105 h 1498672"/>
              <a:gd name="connsiteX14" fmla="*/ 710097 w 2509028"/>
              <a:gd name="connsiteY14" fmla="*/ 112255 h 1498672"/>
              <a:gd name="connsiteX15" fmla="*/ 736701 w 2509028"/>
              <a:gd name="connsiteY15" fmla="*/ 161997 h 1498672"/>
              <a:gd name="connsiteX16" fmla="*/ 1049967 w 2509028"/>
              <a:gd name="connsiteY16" fmla="*/ 946222 h 1498672"/>
              <a:gd name="connsiteX17" fmla="*/ 2509028 w 2509028"/>
              <a:gd name="connsiteY17" fmla="*/ 150795 h 1498672"/>
              <a:gd name="connsiteX18" fmla="*/ 2498445 w 2509028"/>
              <a:gd name="connsiteY18" fmla="*/ 1498672 h 1498672"/>
              <a:gd name="connsiteX19" fmla="*/ 22225 w 2509028"/>
              <a:gd name="connsiteY19" fmla="*/ 1498672 h 1498672"/>
              <a:gd name="connsiteX20" fmla="*/ 0 w 2509028"/>
              <a:gd name="connsiteY20" fmla="*/ 621753 h 1498672"/>
              <a:gd name="connsiteX0" fmla="*/ 0 w 2509028"/>
              <a:gd name="connsiteY0" fmla="*/ 621753 h 1498672"/>
              <a:gd name="connsiteX1" fmla="*/ 248279 w 2509028"/>
              <a:gd name="connsiteY1" fmla="*/ 588506 h 1498672"/>
              <a:gd name="connsiteX2" fmla="*/ 81592 w 2509028"/>
              <a:gd name="connsiteY2" fmla="*/ 502780 h 1498672"/>
              <a:gd name="connsiteX3" fmla="*/ 157792 w 2509028"/>
              <a:gd name="connsiteY3" fmla="*/ 396947 h 1498672"/>
              <a:gd name="connsiteX4" fmla="*/ 162554 w 2509028"/>
              <a:gd name="connsiteY4" fmla="*/ 364139 h 1498672"/>
              <a:gd name="connsiteX5" fmla="*/ 211238 w 2509028"/>
              <a:gd name="connsiteY5" fmla="*/ 309105 h 1498672"/>
              <a:gd name="connsiteX6" fmla="*/ 264154 w 2509028"/>
              <a:gd name="connsiteY6" fmla="*/ 235022 h 1498672"/>
              <a:gd name="connsiteX7" fmla="*/ 286379 w 2509028"/>
              <a:gd name="connsiteY7" fmla="*/ 197980 h 1498672"/>
              <a:gd name="connsiteX8" fmla="*/ 425021 w 2509028"/>
              <a:gd name="connsiteY8" fmla="*/ 63572 h 1498672"/>
              <a:gd name="connsiteX9" fmla="*/ 471587 w 2509028"/>
              <a:gd name="connsiteY9" fmla="*/ 29705 h 1498672"/>
              <a:gd name="connsiteX10" fmla="*/ 526621 w 2509028"/>
              <a:gd name="connsiteY10" fmla="*/ 12771 h 1498672"/>
              <a:gd name="connsiteX11" fmla="*/ 577421 w 2509028"/>
              <a:gd name="connsiteY11" fmla="*/ 72 h 1498672"/>
              <a:gd name="connsiteX12" fmla="*/ 638804 w 2509028"/>
              <a:gd name="connsiteY12" fmla="*/ 17006 h 1498672"/>
              <a:gd name="connsiteX13" fmla="*/ 680463 w 2509028"/>
              <a:gd name="connsiteY13" fmla="*/ 55105 h 1498672"/>
              <a:gd name="connsiteX14" fmla="*/ 710097 w 2509028"/>
              <a:gd name="connsiteY14" fmla="*/ 112255 h 1498672"/>
              <a:gd name="connsiteX15" fmla="*/ 736701 w 2509028"/>
              <a:gd name="connsiteY15" fmla="*/ 161997 h 1498672"/>
              <a:gd name="connsiteX16" fmla="*/ 1049967 w 2509028"/>
              <a:gd name="connsiteY16" fmla="*/ 946222 h 1498672"/>
              <a:gd name="connsiteX17" fmla="*/ 2509028 w 2509028"/>
              <a:gd name="connsiteY17" fmla="*/ 150795 h 1498672"/>
              <a:gd name="connsiteX18" fmla="*/ 2498445 w 2509028"/>
              <a:gd name="connsiteY18" fmla="*/ 1498672 h 1498672"/>
              <a:gd name="connsiteX19" fmla="*/ 22225 w 2509028"/>
              <a:gd name="connsiteY19" fmla="*/ 1498672 h 1498672"/>
              <a:gd name="connsiteX20" fmla="*/ 0 w 2509028"/>
              <a:gd name="connsiteY20" fmla="*/ 621753 h 1498672"/>
              <a:gd name="connsiteX0" fmla="*/ 0 w 2509028"/>
              <a:gd name="connsiteY0" fmla="*/ 621753 h 1498672"/>
              <a:gd name="connsiteX1" fmla="*/ 87412 w 2509028"/>
              <a:gd name="connsiteY1" fmla="*/ 560990 h 1498672"/>
              <a:gd name="connsiteX2" fmla="*/ 81592 w 2509028"/>
              <a:gd name="connsiteY2" fmla="*/ 502780 h 1498672"/>
              <a:gd name="connsiteX3" fmla="*/ 157792 w 2509028"/>
              <a:gd name="connsiteY3" fmla="*/ 396947 h 1498672"/>
              <a:gd name="connsiteX4" fmla="*/ 162554 w 2509028"/>
              <a:gd name="connsiteY4" fmla="*/ 364139 h 1498672"/>
              <a:gd name="connsiteX5" fmla="*/ 211238 w 2509028"/>
              <a:gd name="connsiteY5" fmla="*/ 309105 h 1498672"/>
              <a:gd name="connsiteX6" fmla="*/ 264154 w 2509028"/>
              <a:gd name="connsiteY6" fmla="*/ 235022 h 1498672"/>
              <a:gd name="connsiteX7" fmla="*/ 286379 w 2509028"/>
              <a:gd name="connsiteY7" fmla="*/ 197980 h 1498672"/>
              <a:gd name="connsiteX8" fmla="*/ 425021 w 2509028"/>
              <a:gd name="connsiteY8" fmla="*/ 63572 h 1498672"/>
              <a:gd name="connsiteX9" fmla="*/ 471587 w 2509028"/>
              <a:gd name="connsiteY9" fmla="*/ 29705 h 1498672"/>
              <a:gd name="connsiteX10" fmla="*/ 526621 w 2509028"/>
              <a:gd name="connsiteY10" fmla="*/ 12771 h 1498672"/>
              <a:gd name="connsiteX11" fmla="*/ 577421 w 2509028"/>
              <a:gd name="connsiteY11" fmla="*/ 72 h 1498672"/>
              <a:gd name="connsiteX12" fmla="*/ 638804 w 2509028"/>
              <a:gd name="connsiteY12" fmla="*/ 17006 h 1498672"/>
              <a:gd name="connsiteX13" fmla="*/ 680463 w 2509028"/>
              <a:gd name="connsiteY13" fmla="*/ 55105 h 1498672"/>
              <a:gd name="connsiteX14" fmla="*/ 710097 w 2509028"/>
              <a:gd name="connsiteY14" fmla="*/ 112255 h 1498672"/>
              <a:gd name="connsiteX15" fmla="*/ 736701 w 2509028"/>
              <a:gd name="connsiteY15" fmla="*/ 161997 h 1498672"/>
              <a:gd name="connsiteX16" fmla="*/ 1049967 w 2509028"/>
              <a:gd name="connsiteY16" fmla="*/ 946222 h 1498672"/>
              <a:gd name="connsiteX17" fmla="*/ 2509028 w 2509028"/>
              <a:gd name="connsiteY17" fmla="*/ 150795 h 1498672"/>
              <a:gd name="connsiteX18" fmla="*/ 2498445 w 2509028"/>
              <a:gd name="connsiteY18" fmla="*/ 1498672 h 1498672"/>
              <a:gd name="connsiteX19" fmla="*/ 22225 w 2509028"/>
              <a:gd name="connsiteY19" fmla="*/ 1498672 h 1498672"/>
              <a:gd name="connsiteX20" fmla="*/ 0 w 2509028"/>
              <a:gd name="connsiteY20" fmla="*/ 621753 h 1498672"/>
              <a:gd name="connsiteX0" fmla="*/ 0 w 2509028"/>
              <a:gd name="connsiteY0" fmla="*/ 621753 h 1498672"/>
              <a:gd name="connsiteX1" fmla="*/ 70479 w 2509028"/>
              <a:gd name="connsiteY1" fmla="*/ 558873 h 1498672"/>
              <a:gd name="connsiteX2" fmla="*/ 81592 w 2509028"/>
              <a:gd name="connsiteY2" fmla="*/ 502780 h 1498672"/>
              <a:gd name="connsiteX3" fmla="*/ 157792 w 2509028"/>
              <a:gd name="connsiteY3" fmla="*/ 396947 h 1498672"/>
              <a:gd name="connsiteX4" fmla="*/ 162554 w 2509028"/>
              <a:gd name="connsiteY4" fmla="*/ 364139 h 1498672"/>
              <a:gd name="connsiteX5" fmla="*/ 211238 w 2509028"/>
              <a:gd name="connsiteY5" fmla="*/ 309105 h 1498672"/>
              <a:gd name="connsiteX6" fmla="*/ 264154 w 2509028"/>
              <a:gd name="connsiteY6" fmla="*/ 235022 h 1498672"/>
              <a:gd name="connsiteX7" fmla="*/ 286379 w 2509028"/>
              <a:gd name="connsiteY7" fmla="*/ 197980 h 1498672"/>
              <a:gd name="connsiteX8" fmla="*/ 425021 w 2509028"/>
              <a:gd name="connsiteY8" fmla="*/ 63572 h 1498672"/>
              <a:gd name="connsiteX9" fmla="*/ 471587 w 2509028"/>
              <a:gd name="connsiteY9" fmla="*/ 29705 h 1498672"/>
              <a:gd name="connsiteX10" fmla="*/ 526621 w 2509028"/>
              <a:gd name="connsiteY10" fmla="*/ 12771 h 1498672"/>
              <a:gd name="connsiteX11" fmla="*/ 577421 w 2509028"/>
              <a:gd name="connsiteY11" fmla="*/ 72 h 1498672"/>
              <a:gd name="connsiteX12" fmla="*/ 638804 w 2509028"/>
              <a:gd name="connsiteY12" fmla="*/ 17006 h 1498672"/>
              <a:gd name="connsiteX13" fmla="*/ 680463 w 2509028"/>
              <a:gd name="connsiteY13" fmla="*/ 55105 h 1498672"/>
              <a:gd name="connsiteX14" fmla="*/ 710097 w 2509028"/>
              <a:gd name="connsiteY14" fmla="*/ 112255 h 1498672"/>
              <a:gd name="connsiteX15" fmla="*/ 736701 w 2509028"/>
              <a:gd name="connsiteY15" fmla="*/ 161997 h 1498672"/>
              <a:gd name="connsiteX16" fmla="*/ 1049967 w 2509028"/>
              <a:gd name="connsiteY16" fmla="*/ 946222 h 1498672"/>
              <a:gd name="connsiteX17" fmla="*/ 2509028 w 2509028"/>
              <a:gd name="connsiteY17" fmla="*/ 150795 h 1498672"/>
              <a:gd name="connsiteX18" fmla="*/ 2498445 w 2509028"/>
              <a:gd name="connsiteY18" fmla="*/ 1498672 h 1498672"/>
              <a:gd name="connsiteX19" fmla="*/ 22225 w 2509028"/>
              <a:gd name="connsiteY19" fmla="*/ 1498672 h 1498672"/>
              <a:gd name="connsiteX20" fmla="*/ 0 w 2509028"/>
              <a:gd name="connsiteY20" fmla="*/ 621753 h 1498672"/>
              <a:gd name="connsiteX0" fmla="*/ 0 w 2509028"/>
              <a:gd name="connsiteY0" fmla="*/ 621753 h 1498672"/>
              <a:gd name="connsiteX1" fmla="*/ 70479 w 2509028"/>
              <a:gd name="connsiteY1" fmla="*/ 558873 h 1498672"/>
              <a:gd name="connsiteX2" fmla="*/ 81592 w 2509028"/>
              <a:gd name="connsiteY2" fmla="*/ 502780 h 1498672"/>
              <a:gd name="connsiteX3" fmla="*/ 157792 w 2509028"/>
              <a:gd name="connsiteY3" fmla="*/ 396947 h 1498672"/>
              <a:gd name="connsiteX4" fmla="*/ 162554 w 2509028"/>
              <a:gd name="connsiteY4" fmla="*/ 364139 h 1498672"/>
              <a:gd name="connsiteX5" fmla="*/ 211238 w 2509028"/>
              <a:gd name="connsiteY5" fmla="*/ 309105 h 1498672"/>
              <a:gd name="connsiteX6" fmla="*/ 264154 w 2509028"/>
              <a:gd name="connsiteY6" fmla="*/ 235022 h 1498672"/>
              <a:gd name="connsiteX7" fmla="*/ 286379 w 2509028"/>
              <a:gd name="connsiteY7" fmla="*/ 197980 h 1498672"/>
              <a:gd name="connsiteX8" fmla="*/ 425021 w 2509028"/>
              <a:gd name="connsiteY8" fmla="*/ 63572 h 1498672"/>
              <a:gd name="connsiteX9" fmla="*/ 471587 w 2509028"/>
              <a:gd name="connsiteY9" fmla="*/ 29705 h 1498672"/>
              <a:gd name="connsiteX10" fmla="*/ 526621 w 2509028"/>
              <a:gd name="connsiteY10" fmla="*/ 12771 h 1498672"/>
              <a:gd name="connsiteX11" fmla="*/ 577421 w 2509028"/>
              <a:gd name="connsiteY11" fmla="*/ 72 h 1498672"/>
              <a:gd name="connsiteX12" fmla="*/ 638804 w 2509028"/>
              <a:gd name="connsiteY12" fmla="*/ 17006 h 1498672"/>
              <a:gd name="connsiteX13" fmla="*/ 680463 w 2509028"/>
              <a:gd name="connsiteY13" fmla="*/ 55105 h 1498672"/>
              <a:gd name="connsiteX14" fmla="*/ 710097 w 2509028"/>
              <a:gd name="connsiteY14" fmla="*/ 112255 h 1498672"/>
              <a:gd name="connsiteX15" fmla="*/ 736701 w 2509028"/>
              <a:gd name="connsiteY15" fmla="*/ 161997 h 1498672"/>
              <a:gd name="connsiteX16" fmla="*/ 1049967 w 2509028"/>
              <a:gd name="connsiteY16" fmla="*/ 946222 h 1498672"/>
              <a:gd name="connsiteX17" fmla="*/ 2509028 w 2509028"/>
              <a:gd name="connsiteY17" fmla="*/ 150795 h 1498672"/>
              <a:gd name="connsiteX18" fmla="*/ 2498445 w 2509028"/>
              <a:gd name="connsiteY18" fmla="*/ 1498672 h 1498672"/>
              <a:gd name="connsiteX19" fmla="*/ 22225 w 2509028"/>
              <a:gd name="connsiteY19" fmla="*/ 1498672 h 1498672"/>
              <a:gd name="connsiteX20" fmla="*/ 0 w 2509028"/>
              <a:gd name="connsiteY20" fmla="*/ 621753 h 1498672"/>
              <a:gd name="connsiteX0" fmla="*/ 0 w 2494211"/>
              <a:gd name="connsiteY0" fmla="*/ 634453 h 1498672"/>
              <a:gd name="connsiteX1" fmla="*/ 55662 w 2494211"/>
              <a:gd name="connsiteY1" fmla="*/ 558873 h 1498672"/>
              <a:gd name="connsiteX2" fmla="*/ 66775 w 2494211"/>
              <a:gd name="connsiteY2" fmla="*/ 502780 h 1498672"/>
              <a:gd name="connsiteX3" fmla="*/ 142975 w 2494211"/>
              <a:gd name="connsiteY3" fmla="*/ 396947 h 1498672"/>
              <a:gd name="connsiteX4" fmla="*/ 147737 w 2494211"/>
              <a:gd name="connsiteY4" fmla="*/ 364139 h 1498672"/>
              <a:gd name="connsiteX5" fmla="*/ 196421 w 2494211"/>
              <a:gd name="connsiteY5" fmla="*/ 309105 h 1498672"/>
              <a:gd name="connsiteX6" fmla="*/ 249337 w 2494211"/>
              <a:gd name="connsiteY6" fmla="*/ 235022 h 1498672"/>
              <a:gd name="connsiteX7" fmla="*/ 271562 w 2494211"/>
              <a:gd name="connsiteY7" fmla="*/ 197980 h 1498672"/>
              <a:gd name="connsiteX8" fmla="*/ 410204 w 2494211"/>
              <a:gd name="connsiteY8" fmla="*/ 63572 h 1498672"/>
              <a:gd name="connsiteX9" fmla="*/ 456770 w 2494211"/>
              <a:gd name="connsiteY9" fmla="*/ 29705 h 1498672"/>
              <a:gd name="connsiteX10" fmla="*/ 511804 w 2494211"/>
              <a:gd name="connsiteY10" fmla="*/ 12771 h 1498672"/>
              <a:gd name="connsiteX11" fmla="*/ 562604 w 2494211"/>
              <a:gd name="connsiteY11" fmla="*/ 72 h 1498672"/>
              <a:gd name="connsiteX12" fmla="*/ 623987 w 2494211"/>
              <a:gd name="connsiteY12" fmla="*/ 17006 h 1498672"/>
              <a:gd name="connsiteX13" fmla="*/ 665646 w 2494211"/>
              <a:gd name="connsiteY13" fmla="*/ 55105 h 1498672"/>
              <a:gd name="connsiteX14" fmla="*/ 695280 w 2494211"/>
              <a:gd name="connsiteY14" fmla="*/ 112255 h 1498672"/>
              <a:gd name="connsiteX15" fmla="*/ 721884 w 2494211"/>
              <a:gd name="connsiteY15" fmla="*/ 161997 h 1498672"/>
              <a:gd name="connsiteX16" fmla="*/ 1035150 w 2494211"/>
              <a:gd name="connsiteY16" fmla="*/ 946222 h 1498672"/>
              <a:gd name="connsiteX17" fmla="*/ 2494211 w 2494211"/>
              <a:gd name="connsiteY17" fmla="*/ 150795 h 1498672"/>
              <a:gd name="connsiteX18" fmla="*/ 2483628 w 2494211"/>
              <a:gd name="connsiteY18" fmla="*/ 1498672 h 1498672"/>
              <a:gd name="connsiteX19" fmla="*/ 7408 w 2494211"/>
              <a:gd name="connsiteY19" fmla="*/ 1498672 h 1498672"/>
              <a:gd name="connsiteX20" fmla="*/ 0 w 2494211"/>
              <a:gd name="connsiteY20" fmla="*/ 634453 h 1498672"/>
              <a:gd name="connsiteX0" fmla="*/ 0 w 2504795"/>
              <a:gd name="connsiteY0" fmla="*/ 634453 h 1498672"/>
              <a:gd name="connsiteX1" fmla="*/ 66246 w 2504795"/>
              <a:gd name="connsiteY1" fmla="*/ 558873 h 1498672"/>
              <a:gd name="connsiteX2" fmla="*/ 77359 w 2504795"/>
              <a:gd name="connsiteY2" fmla="*/ 502780 h 1498672"/>
              <a:gd name="connsiteX3" fmla="*/ 153559 w 2504795"/>
              <a:gd name="connsiteY3" fmla="*/ 396947 h 1498672"/>
              <a:gd name="connsiteX4" fmla="*/ 158321 w 2504795"/>
              <a:gd name="connsiteY4" fmla="*/ 364139 h 1498672"/>
              <a:gd name="connsiteX5" fmla="*/ 207005 w 2504795"/>
              <a:gd name="connsiteY5" fmla="*/ 309105 h 1498672"/>
              <a:gd name="connsiteX6" fmla="*/ 259921 w 2504795"/>
              <a:gd name="connsiteY6" fmla="*/ 235022 h 1498672"/>
              <a:gd name="connsiteX7" fmla="*/ 282146 w 2504795"/>
              <a:gd name="connsiteY7" fmla="*/ 197980 h 1498672"/>
              <a:gd name="connsiteX8" fmla="*/ 420788 w 2504795"/>
              <a:gd name="connsiteY8" fmla="*/ 63572 h 1498672"/>
              <a:gd name="connsiteX9" fmla="*/ 467354 w 2504795"/>
              <a:gd name="connsiteY9" fmla="*/ 29705 h 1498672"/>
              <a:gd name="connsiteX10" fmla="*/ 522388 w 2504795"/>
              <a:gd name="connsiteY10" fmla="*/ 12771 h 1498672"/>
              <a:gd name="connsiteX11" fmla="*/ 573188 w 2504795"/>
              <a:gd name="connsiteY11" fmla="*/ 72 h 1498672"/>
              <a:gd name="connsiteX12" fmla="*/ 634571 w 2504795"/>
              <a:gd name="connsiteY12" fmla="*/ 17006 h 1498672"/>
              <a:gd name="connsiteX13" fmla="*/ 676230 w 2504795"/>
              <a:gd name="connsiteY13" fmla="*/ 55105 h 1498672"/>
              <a:gd name="connsiteX14" fmla="*/ 705864 w 2504795"/>
              <a:gd name="connsiteY14" fmla="*/ 112255 h 1498672"/>
              <a:gd name="connsiteX15" fmla="*/ 732468 w 2504795"/>
              <a:gd name="connsiteY15" fmla="*/ 161997 h 1498672"/>
              <a:gd name="connsiteX16" fmla="*/ 1045734 w 2504795"/>
              <a:gd name="connsiteY16" fmla="*/ 946222 h 1498672"/>
              <a:gd name="connsiteX17" fmla="*/ 2504795 w 2504795"/>
              <a:gd name="connsiteY17" fmla="*/ 150795 h 1498672"/>
              <a:gd name="connsiteX18" fmla="*/ 2494212 w 2504795"/>
              <a:gd name="connsiteY18" fmla="*/ 1498672 h 1498672"/>
              <a:gd name="connsiteX19" fmla="*/ 17992 w 2504795"/>
              <a:gd name="connsiteY19" fmla="*/ 1498672 h 1498672"/>
              <a:gd name="connsiteX20" fmla="*/ 0 w 2504795"/>
              <a:gd name="connsiteY20" fmla="*/ 634453 h 1498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04795" h="1498672">
                <a:moveTo>
                  <a:pt x="0" y="634453"/>
                </a:moveTo>
                <a:cubicBezTo>
                  <a:pt x="60535" y="619843"/>
                  <a:pt x="5711" y="573483"/>
                  <a:pt x="66246" y="558873"/>
                </a:cubicBezTo>
                <a:cubicBezTo>
                  <a:pt x="76405" y="504737"/>
                  <a:pt x="70480" y="523594"/>
                  <a:pt x="77359" y="502780"/>
                </a:cubicBezTo>
                <a:cubicBezTo>
                  <a:pt x="81328" y="485847"/>
                  <a:pt x="145357" y="415115"/>
                  <a:pt x="153559" y="396947"/>
                </a:cubicBezTo>
                <a:cubicBezTo>
                  <a:pt x="161761" y="378779"/>
                  <a:pt x="147297" y="377192"/>
                  <a:pt x="158321" y="364139"/>
                </a:cubicBezTo>
                <a:cubicBezTo>
                  <a:pt x="169345" y="351086"/>
                  <a:pt x="188661" y="330625"/>
                  <a:pt x="207005" y="309105"/>
                </a:cubicBezTo>
                <a:cubicBezTo>
                  <a:pt x="225350" y="287586"/>
                  <a:pt x="244223" y="251073"/>
                  <a:pt x="259921" y="235022"/>
                </a:cubicBezTo>
                <a:cubicBezTo>
                  <a:pt x="275620" y="218971"/>
                  <a:pt x="256746" y="226555"/>
                  <a:pt x="282146" y="197980"/>
                </a:cubicBezTo>
                <a:cubicBezTo>
                  <a:pt x="302960" y="195511"/>
                  <a:pt x="399974" y="66041"/>
                  <a:pt x="420788" y="63572"/>
                </a:cubicBezTo>
                <a:cubicBezTo>
                  <a:pt x="442660" y="62161"/>
                  <a:pt x="445482" y="31116"/>
                  <a:pt x="467354" y="29705"/>
                </a:cubicBezTo>
                <a:cubicBezTo>
                  <a:pt x="482171" y="29000"/>
                  <a:pt x="507571" y="13476"/>
                  <a:pt x="522388" y="12771"/>
                </a:cubicBezTo>
                <a:cubicBezTo>
                  <a:pt x="540027" y="12771"/>
                  <a:pt x="555549" y="72"/>
                  <a:pt x="573188" y="72"/>
                </a:cubicBezTo>
                <a:cubicBezTo>
                  <a:pt x="604938" y="-1339"/>
                  <a:pt x="602821" y="18417"/>
                  <a:pt x="634571" y="17006"/>
                </a:cubicBezTo>
                <a:cubicBezTo>
                  <a:pt x="651039" y="59339"/>
                  <a:pt x="651094" y="43287"/>
                  <a:pt x="676230" y="55105"/>
                </a:cubicBezTo>
                <a:cubicBezTo>
                  <a:pt x="685290" y="68158"/>
                  <a:pt x="696138" y="95498"/>
                  <a:pt x="705864" y="112255"/>
                </a:cubicBezTo>
                <a:cubicBezTo>
                  <a:pt x="702890" y="135362"/>
                  <a:pt x="677234" y="20886"/>
                  <a:pt x="732468" y="161997"/>
                </a:cubicBezTo>
                <a:cubicBezTo>
                  <a:pt x="787702" y="303108"/>
                  <a:pt x="905127" y="841285"/>
                  <a:pt x="1045734" y="946222"/>
                </a:cubicBezTo>
                <a:cubicBezTo>
                  <a:pt x="1261331" y="1445549"/>
                  <a:pt x="2070653" y="538352"/>
                  <a:pt x="2504795" y="150795"/>
                </a:cubicBezTo>
                <a:cubicBezTo>
                  <a:pt x="2501267" y="600087"/>
                  <a:pt x="2497740" y="1049380"/>
                  <a:pt x="2494212" y="1498672"/>
                </a:cubicBezTo>
                <a:lnTo>
                  <a:pt x="17992" y="1498672"/>
                </a:lnTo>
                <a:cubicBezTo>
                  <a:pt x="15523" y="1210599"/>
                  <a:pt x="2469" y="922526"/>
                  <a:pt x="0" y="634453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id="{4573E755-37FF-4709-B3DD-4C9583715821}"/>
              </a:ext>
            </a:extLst>
          </p:cNvPr>
          <p:cNvCxnSpPr>
            <a:cxnSpLocks/>
          </p:cNvCxnSpPr>
          <p:nvPr/>
        </p:nvCxnSpPr>
        <p:spPr>
          <a:xfrm>
            <a:off x="1050463" y="2694165"/>
            <a:ext cx="0" cy="9925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сполучна лінія 23">
            <a:extLst>
              <a:ext uri="{FF2B5EF4-FFF2-40B4-BE49-F238E27FC236}">
                <a16:creationId xmlns:a16="http://schemas.microsoft.com/office/drawing/2014/main" id="{4A3C3893-CDF3-4B95-837A-66284A8F3EEE}"/>
              </a:ext>
            </a:extLst>
          </p:cNvPr>
          <p:cNvCxnSpPr>
            <a:cxnSpLocks/>
          </p:cNvCxnSpPr>
          <p:nvPr/>
        </p:nvCxnSpPr>
        <p:spPr>
          <a:xfrm>
            <a:off x="3885515" y="2145529"/>
            <a:ext cx="0" cy="15412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3E09600B-EC73-4BF5-9F43-A338920D338F}"/>
              </a:ext>
            </a:extLst>
          </p:cNvPr>
          <p:cNvSpPr/>
          <p:nvPr/>
        </p:nvSpPr>
        <p:spPr>
          <a:xfrm>
            <a:off x="1050463" y="1978791"/>
            <a:ext cx="2845006" cy="1226767"/>
          </a:xfrm>
          <a:custGeom>
            <a:avLst/>
            <a:gdLst>
              <a:gd name="connsiteX0" fmla="*/ 0 w 2502569"/>
              <a:gd name="connsiteY0" fmla="*/ 635585 h 1079108"/>
              <a:gd name="connsiteX1" fmla="*/ 606392 w 2502569"/>
              <a:gd name="connsiteY1" fmla="*/ 9943 h 1079108"/>
              <a:gd name="connsiteX2" fmla="*/ 1203158 w 2502569"/>
              <a:gd name="connsiteY2" fmla="*/ 1078347 h 1079108"/>
              <a:gd name="connsiteX3" fmla="*/ 2502569 w 2502569"/>
              <a:gd name="connsiteY3" fmla="*/ 144697 h 1079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2569" h="1079108">
                <a:moveTo>
                  <a:pt x="0" y="635585"/>
                </a:moveTo>
                <a:cubicBezTo>
                  <a:pt x="202933" y="285867"/>
                  <a:pt x="405866" y="-63851"/>
                  <a:pt x="606392" y="9943"/>
                </a:cubicBezTo>
                <a:cubicBezTo>
                  <a:pt x="806918" y="83737"/>
                  <a:pt x="887129" y="1055888"/>
                  <a:pt x="1203158" y="1078347"/>
                </a:cubicBezTo>
                <a:cubicBezTo>
                  <a:pt x="1519188" y="1100806"/>
                  <a:pt x="2010878" y="622751"/>
                  <a:pt x="2502569" y="144697"/>
                </a:cubicBezTo>
              </a:path>
            </a:pathLst>
          </a:custGeom>
          <a:noFill/>
          <a:ln w="28575">
            <a:solidFill>
              <a:srgbClr val="3C5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 descr="Зображення, що містить білий, група, сидить, пташка&#10;&#10;Автоматично згенерований опис">
            <a:extLst>
              <a:ext uri="{FF2B5EF4-FFF2-40B4-BE49-F238E27FC236}">
                <a16:creationId xmlns:a16="http://schemas.microsoft.com/office/drawing/2014/main" id="{7C639006-00E4-4F14-85AA-4BAFC23477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2"/>
          <a:stretch/>
        </p:blipFill>
        <p:spPr>
          <a:xfrm>
            <a:off x="4080171" y="1802097"/>
            <a:ext cx="3993950" cy="3769331"/>
          </a:xfrm>
          <a:prstGeom prst="rect">
            <a:avLst/>
          </a:prstGeom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45A45BE9-FC06-4A6E-99B7-C2644DC0256B}"/>
              </a:ext>
            </a:extLst>
          </p:cNvPr>
          <p:cNvSpPr/>
          <p:nvPr/>
        </p:nvSpPr>
        <p:spPr>
          <a:xfrm>
            <a:off x="5230938" y="2059796"/>
            <a:ext cx="2462018" cy="2517682"/>
          </a:xfrm>
          <a:custGeom>
            <a:avLst/>
            <a:gdLst>
              <a:gd name="connsiteX0" fmla="*/ 0 w 2165679"/>
              <a:gd name="connsiteY0" fmla="*/ 0 h 2303958"/>
              <a:gd name="connsiteX1" fmla="*/ 2165679 w 2165679"/>
              <a:gd name="connsiteY1" fmla="*/ 0 h 2303958"/>
              <a:gd name="connsiteX2" fmla="*/ 2165679 w 2165679"/>
              <a:gd name="connsiteY2" fmla="*/ 2303958 h 2303958"/>
              <a:gd name="connsiteX3" fmla="*/ 0 w 2165679"/>
              <a:gd name="connsiteY3" fmla="*/ 2303958 h 2303958"/>
              <a:gd name="connsiteX4" fmla="*/ 0 w 2165679"/>
              <a:gd name="connsiteY4" fmla="*/ 0 h 2303958"/>
              <a:gd name="connsiteX0" fmla="*/ 0 w 2165679"/>
              <a:gd name="connsiteY0" fmla="*/ 33866 h 2303958"/>
              <a:gd name="connsiteX1" fmla="*/ 2165679 w 2165679"/>
              <a:gd name="connsiteY1" fmla="*/ 0 h 2303958"/>
              <a:gd name="connsiteX2" fmla="*/ 2165679 w 2165679"/>
              <a:gd name="connsiteY2" fmla="*/ 2303958 h 2303958"/>
              <a:gd name="connsiteX3" fmla="*/ 0 w 2165679"/>
              <a:gd name="connsiteY3" fmla="*/ 2303958 h 2303958"/>
              <a:gd name="connsiteX4" fmla="*/ 0 w 2165679"/>
              <a:gd name="connsiteY4" fmla="*/ 33866 h 2303958"/>
              <a:gd name="connsiteX0" fmla="*/ 21167 w 2165679"/>
              <a:gd name="connsiteY0" fmla="*/ 296333 h 2303958"/>
              <a:gd name="connsiteX1" fmla="*/ 2165679 w 2165679"/>
              <a:gd name="connsiteY1" fmla="*/ 0 h 2303958"/>
              <a:gd name="connsiteX2" fmla="*/ 2165679 w 2165679"/>
              <a:gd name="connsiteY2" fmla="*/ 2303958 h 2303958"/>
              <a:gd name="connsiteX3" fmla="*/ 0 w 2165679"/>
              <a:gd name="connsiteY3" fmla="*/ 2303958 h 2303958"/>
              <a:gd name="connsiteX4" fmla="*/ 21167 w 2165679"/>
              <a:gd name="connsiteY4" fmla="*/ 296333 h 2303958"/>
              <a:gd name="connsiteX0" fmla="*/ 8467 w 2165679"/>
              <a:gd name="connsiteY0" fmla="*/ 292099 h 2303958"/>
              <a:gd name="connsiteX1" fmla="*/ 2165679 w 2165679"/>
              <a:gd name="connsiteY1" fmla="*/ 0 h 2303958"/>
              <a:gd name="connsiteX2" fmla="*/ 2165679 w 2165679"/>
              <a:gd name="connsiteY2" fmla="*/ 2303958 h 2303958"/>
              <a:gd name="connsiteX3" fmla="*/ 0 w 2165679"/>
              <a:gd name="connsiteY3" fmla="*/ 2303958 h 2303958"/>
              <a:gd name="connsiteX4" fmla="*/ 8467 w 2165679"/>
              <a:gd name="connsiteY4" fmla="*/ 292099 h 2303958"/>
              <a:gd name="connsiteX0" fmla="*/ 8467 w 2165679"/>
              <a:gd name="connsiteY0" fmla="*/ 292099 h 2303958"/>
              <a:gd name="connsiteX1" fmla="*/ 2165679 w 2165679"/>
              <a:gd name="connsiteY1" fmla="*/ 0 h 2303958"/>
              <a:gd name="connsiteX2" fmla="*/ 2165679 w 2165679"/>
              <a:gd name="connsiteY2" fmla="*/ 2303958 h 2303958"/>
              <a:gd name="connsiteX3" fmla="*/ 0 w 2165679"/>
              <a:gd name="connsiteY3" fmla="*/ 2303958 h 2303958"/>
              <a:gd name="connsiteX4" fmla="*/ 8467 w 2165679"/>
              <a:gd name="connsiteY4" fmla="*/ 292099 h 2303958"/>
              <a:gd name="connsiteX0" fmla="*/ 8467 w 2165679"/>
              <a:gd name="connsiteY0" fmla="*/ 330819 h 2342678"/>
              <a:gd name="connsiteX1" fmla="*/ 837488 w 2165679"/>
              <a:gd name="connsiteY1" fmla="*/ 916078 h 2342678"/>
              <a:gd name="connsiteX2" fmla="*/ 2165679 w 2165679"/>
              <a:gd name="connsiteY2" fmla="*/ 38720 h 2342678"/>
              <a:gd name="connsiteX3" fmla="*/ 2165679 w 2165679"/>
              <a:gd name="connsiteY3" fmla="*/ 2342678 h 2342678"/>
              <a:gd name="connsiteX4" fmla="*/ 0 w 2165679"/>
              <a:gd name="connsiteY4" fmla="*/ 2342678 h 2342678"/>
              <a:gd name="connsiteX5" fmla="*/ 8467 w 2165679"/>
              <a:gd name="connsiteY5" fmla="*/ 330819 h 2342678"/>
              <a:gd name="connsiteX0" fmla="*/ 8467 w 2165679"/>
              <a:gd name="connsiteY0" fmla="*/ 327382 h 2339241"/>
              <a:gd name="connsiteX1" fmla="*/ 841722 w 2165679"/>
              <a:gd name="connsiteY1" fmla="*/ 1035407 h 2339241"/>
              <a:gd name="connsiteX2" fmla="*/ 2165679 w 2165679"/>
              <a:gd name="connsiteY2" fmla="*/ 35283 h 2339241"/>
              <a:gd name="connsiteX3" fmla="*/ 2165679 w 2165679"/>
              <a:gd name="connsiteY3" fmla="*/ 2339241 h 2339241"/>
              <a:gd name="connsiteX4" fmla="*/ 0 w 2165679"/>
              <a:gd name="connsiteY4" fmla="*/ 2339241 h 2339241"/>
              <a:gd name="connsiteX5" fmla="*/ 8467 w 2165679"/>
              <a:gd name="connsiteY5" fmla="*/ 327382 h 2339241"/>
              <a:gd name="connsiteX0" fmla="*/ 8467 w 2165679"/>
              <a:gd name="connsiteY0" fmla="*/ 311799 h 2323658"/>
              <a:gd name="connsiteX1" fmla="*/ 769755 w 2165679"/>
              <a:gd name="connsiteY1" fmla="*/ 2112024 h 2323658"/>
              <a:gd name="connsiteX2" fmla="*/ 2165679 w 2165679"/>
              <a:gd name="connsiteY2" fmla="*/ 19700 h 2323658"/>
              <a:gd name="connsiteX3" fmla="*/ 2165679 w 2165679"/>
              <a:gd name="connsiteY3" fmla="*/ 2323658 h 2323658"/>
              <a:gd name="connsiteX4" fmla="*/ 0 w 2165679"/>
              <a:gd name="connsiteY4" fmla="*/ 2323658 h 2323658"/>
              <a:gd name="connsiteX5" fmla="*/ 8467 w 2165679"/>
              <a:gd name="connsiteY5" fmla="*/ 311799 h 2323658"/>
              <a:gd name="connsiteX0" fmla="*/ 8467 w 2165679"/>
              <a:gd name="connsiteY0" fmla="*/ 311799 h 2323658"/>
              <a:gd name="connsiteX1" fmla="*/ 769755 w 2165679"/>
              <a:gd name="connsiteY1" fmla="*/ 2112024 h 2323658"/>
              <a:gd name="connsiteX2" fmla="*/ 2165679 w 2165679"/>
              <a:gd name="connsiteY2" fmla="*/ 19700 h 2323658"/>
              <a:gd name="connsiteX3" fmla="*/ 2165679 w 2165679"/>
              <a:gd name="connsiteY3" fmla="*/ 2323658 h 2323658"/>
              <a:gd name="connsiteX4" fmla="*/ 0 w 2165679"/>
              <a:gd name="connsiteY4" fmla="*/ 2323658 h 2323658"/>
              <a:gd name="connsiteX5" fmla="*/ 8467 w 2165679"/>
              <a:gd name="connsiteY5" fmla="*/ 311799 h 2323658"/>
              <a:gd name="connsiteX0" fmla="*/ 814 w 2166493"/>
              <a:gd name="connsiteY0" fmla="*/ 307566 h 2323658"/>
              <a:gd name="connsiteX1" fmla="*/ 770569 w 2166493"/>
              <a:gd name="connsiteY1" fmla="*/ 2112024 h 2323658"/>
              <a:gd name="connsiteX2" fmla="*/ 2166493 w 2166493"/>
              <a:gd name="connsiteY2" fmla="*/ 19700 h 2323658"/>
              <a:gd name="connsiteX3" fmla="*/ 2166493 w 2166493"/>
              <a:gd name="connsiteY3" fmla="*/ 2323658 h 2323658"/>
              <a:gd name="connsiteX4" fmla="*/ 814 w 2166493"/>
              <a:gd name="connsiteY4" fmla="*/ 2323658 h 2323658"/>
              <a:gd name="connsiteX5" fmla="*/ 814 w 2166493"/>
              <a:gd name="connsiteY5" fmla="*/ 307566 h 2323658"/>
              <a:gd name="connsiteX0" fmla="*/ 814 w 2166493"/>
              <a:gd name="connsiteY0" fmla="*/ 307566 h 2323658"/>
              <a:gd name="connsiteX1" fmla="*/ 770569 w 2166493"/>
              <a:gd name="connsiteY1" fmla="*/ 2112024 h 2323658"/>
              <a:gd name="connsiteX2" fmla="*/ 2166493 w 2166493"/>
              <a:gd name="connsiteY2" fmla="*/ 19700 h 2323658"/>
              <a:gd name="connsiteX3" fmla="*/ 2166493 w 2166493"/>
              <a:gd name="connsiteY3" fmla="*/ 2323658 h 2323658"/>
              <a:gd name="connsiteX4" fmla="*/ 814 w 2166493"/>
              <a:gd name="connsiteY4" fmla="*/ 2323658 h 2323658"/>
              <a:gd name="connsiteX5" fmla="*/ 814 w 2166493"/>
              <a:gd name="connsiteY5" fmla="*/ 307566 h 2323658"/>
              <a:gd name="connsiteX0" fmla="*/ 814 w 2166493"/>
              <a:gd name="connsiteY0" fmla="*/ 307566 h 2323658"/>
              <a:gd name="connsiteX1" fmla="*/ 770569 w 2166493"/>
              <a:gd name="connsiteY1" fmla="*/ 2112024 h 2323658"/>
              <a:gd name="connsiteX2" fmla="*/ 2166493 w 2166493"/>
              <a:gd name="connsiteY2" fmla="*/ 19700 h 2323658"/>
              <a:gd name="connsiteX3" fmla="*/ 2166493 w 2166493"/>
              <a:gd name="connsiteY3" fmla="*/ 2323658 h 2323658"/>
              <a:gd name="connsiteX4" fmla="*/ 814 w 2166493"/>
              <a:gd name="connsiteY4" fmla="*/ 2323658 h 2323658"/>
              <a:gd name="connsiteX5" fmla="*/ 814 w 2166493"/>
              <a:gd name="connsiteY5" fmla="*/ 307566 h 2323658"/>
              <a:gd name="connsiteX0" fmla="*/ 814 w 2166493"/>
              <a:gd name="connsiteY0" fmla="*/ 307566 h 2323658"/>
              <a:gd name="connsiteX1" fmla="*/ 770569 w 2166493"/>
              <a:gd name="connsiteY1" fmla="*/ 2112024 h 2323658"/>
              <a:gd name="connsiteX2" fmla="*/ 2166493 w 2166493"/>
              <a:gd name="connsiteY2" fmla="*/ 19700 h 2323658"/>
              <a:gd name="connsiteX3" fmla="*/ 2166493 w 2166493"/>
              <a:gd name="connsiteY3" fmla="*/ 2323658 h 2323658"/>
              <a:gd name="connsiteX4" fmla="*/ 814 w 2166493"/>
              <a:gd name="connsiteY4" fmla="*/ 2323658 h 2323658"/>
              <a:gd name="connsiteX5" fmla="*/ 814 w 2166493"/>
              <a:gd name="connsiteY5" fmla="*/ 307566 h 2323658"/>
              <a:gd name="connsiteX0" fmla="*/ 0 w 2165679"/>
              <a:gd name="connsiteY0" fmla="*/ 307566 h 2323658"/>
              <a:gd name="connsiteX1" fmla="*/ 769755 w 2165679"/>
              <a:gd name="connsiteY1" fmla="*/ 2112024 h 2323658"/>
              <a:gd name="connsiteX2" fmla="*/ 2165679 w 2165679"/>
              <a:gd name="connsiteY2" fmla="*/ 19700 h 2323658"/>
              <a:gd name="connsiteX3" fmla="*/ 2165679 w 2165679"/>
              <a:gd name="connsiteY3" fmla="*/ 2323658 h 2323658"/>
              <a:gd name="connsiteX4" fmla="*/ 0 w 2165679"/>
              <a:gd name="connsiteY4" fmla="*/ 2323658 h 2323658"/>
              <a:gd name="connsiteX5" fmla="*/ 0 w 2165679"/>
              <a:gd name="connsiteY5" fmla="*/ 307566 h 2323658"/>
              <a:gd name="connsiteX0" fmla="*/ 0 w 2165679"/>
              <a:gd name="connsiteY0" fmla="*/ 307566 h 2323658"/>
              <a:gd name="connsiteX1" fmla="*/ 769755 w 2165679"/>
              <a:gd name="connsiteY1" fmla="*/ 2112024 h 2323658"/>
              <a:gd name="connsiteX2" fmla="*/ 2165679 w 2165679"/>
              <a:gd name="connsiteY2" fmla="*/ 19700 h 2323658"/>
              <a:gd name="connsiteX3" fmla="*/ 2165679 w 2165679"/>
              <a:gd name="connsiteY3" fmla="*/ 2323658 h 2323658"/>
              <a:gd name="connsiteX4" fmla="*/ 0 w 2165679"/>
              <a:gd name="connsiteY4" fmla="*/ 2323658 h 2323658"/>
              <a:gd name="connsiteX5" fmla="*/ 0 w 2165679"/>
              <a:gd name="connsiteY5" fmla="*/ 307566 h 2323658"/>
              <a:gd name="connsiteX0" fmla="*/ 0 w 2165679"/>
              <a:gd name="connsiteY0" fmla="*/ 307566 h 2323658"/>
              <a:gd name="connsiteX1" fmla="*/ 769755 w 2165679"/>
              <a:gd name="connsiteY1" fmla="*/ 2112024 h 2323658"/>
              <a:gd name="connsiteX2" fmla="*/ 2165679 w 2165679"/>
              <a:gd name="connsiteY2" fmla="*/ 19700 h 2323658"/>
              <a:gd name="connsiteX3" fmla="*/ 2165679 w 2165679"/>
              <a:gd name="connsiteY3" fmla="*/ 2323658 h 2323658"/>
              <a:gd name="connsiteX4" fmla="*/ 0 w 2165679"/>
              <a:gd name="connsiteY4" fmla="*/ 2323658 h 2323658"/>
              <a:gd name="connsiteX5" fmla="*/ 0 w 2165679"/>
              <a:gd name="connsiteY5" fmla="*/ 307566 h 2323658"/>
              <a:gd name="connsiteX0" fmla="*/ 0 w 2165679"/>
              <a:gd name="connsiteY0" fmla="*/ 307566 h 2323658"/>
              <a:gd name="connsiteX1" fmla="*/ 769755 w 2165679"/>
              <a:gd name="connsiteY1" fmla="*/ 2112024 h 2323658"/>
              <a:gd name="connsiteX2" fmla="*/ 2165679 w 2165679"/>
              <a:gd name="connsiteY2" fmla="*/ 19700 h 2323658"/>
              <a:gd name="connsiteX3" fmla="*/ 2165679 w 2165679"/>
              <a:gd name="connsiteY3" fmla="*/ 2323658 h 2323658"/>
              <a:gd name="connsiteX4" fmla="*/ 0 w 2165679"/>
              <a:gd name="connsiteY4" fmla="*/ 2323658 h 2323658"/>
              <a:gd name="connsiteX5" fmla="*/ 0 w 2165679"/>
              <a:gd name="connsiteY5" fmla="*/ 307566 h 2323658"/>
              <a:gd name="connsiteX0" fmla="*/ 0 w 2165679"/>
              <a:gd name="connsiteY0" fmla="*/ 307566 h 2323658"/>
              <a:gd name="connsiteX1" fmla="*/ 769755 w 2165679"/>
              <a:gd name="connsiteY1" fmla="*/ 2112024 h 2323658"/>
              <a:gd name="connsiteX2" fmla="*/ 2165679 w 2165679"/>
              <a:gd name="connsiteY2" fmla="*/ 19700 h 2323658"/>
              <a:gd name="connsiteX3" fmla="*/ 2165679 w 2165679"/>
              <a:gd name="connsiteY3" fmla="*/ 2323658 h 2323658"/>
              <a:gd name="connsiteX4" fmla="*/ 0 w 2165679"/>
              <a:gd name="connsiteY4" fmla="*/ 2323658 h 2323658"/>
              <a:gd name="connsiteX5" fmla="*/ 0 w 2165679"/>
              <a:gd name="connsiteY5" fmla="*/ 307566 h 2323658"/>
              <a:gd name="connsiteX0" fmla="*/ 0 w 2165679"/>
              <a:gd name="connsiteY0" fmla="*/ 306987 h 2323079"/>
              <a:gd name="connsiteX1" fmla="*/ 769755 w 2165679"/>
              <a:gd name="connsiteY1" fmla="*/ 2111445 h 2323079"/>
              <a:gd name="connsiteX2" fmla="*/ 2165679 w 2165679"/>
              <a:gd name="connsiteY2" fmla="*/ 19121 h 2323079"/>
              <a:gd name="connsiteX3" fmla="*/ 2165679 w 2165679"/>
              <a:gd name="connsiteY3" fmla="*/ 2323079 h 2323079"/>
              <a:gd name="connsiteX4" fmla="*/ 0 w 2165679"/>
              <a:gd name="connsiteY4" fmla="*/ 2323079 h 2323079"/>
              <a:gd name="connsiteX5" fmla="*/ 0 w 2165679"/>
              <a:gd name="connsiteY5" fmla="*/ 306987 h 2323079"/>
              <a:gd name="connsiteX0" fmla="*/ 0 w 2165679"/>
              <a:gd name="connsiteY0" fmla="*/ 307080 h 2323172"/>
              <a:gd name="connsiteX1" fmla="*/ 769755 w 2165679"/>
              <a:gd name="connsiteY1" fmla="*/ 2111538 h 2323172"/>
              <a:gd name="connsiteX2" fmla="*/ 2165679 w 2165679"/>
              <a:gd name="connsiteY2" fmla="*/ 19214 h 2323172"/>
              <a:gd name="connsiteX3" fmla="*/ 2165679 w 2165679"/>
              <a:gd name="connsiteY3" fmla="*/ 2323172 h 2323172"/>
              <a:gd name="connsiteX4" fmla="*/ 0 w 2165679"/>
              <a:gd name="connsiteY4" fmla="*/ 2323172 h 2323172"/>
              <a:gd name="connsiteX5" fmla="*/ 0 w 2165679"/>
              <a:gd name="connsiteY5" fmla="*/ 307080 h 2323172"/>
              <a:gd name="connsiteX0" fmla="*/ 0 w 2165679"/>
              <a:gd name="connsiteY0" fmla="*/ 306440 h 2322532"/>
              <a:gd name="connsiteX1" fmla="*/ 769755 w 2165679"/>
              <a:gd name="connsiteY1" fmla="*/ 2110898 h 2322532"/>
              <a:gd name="connsiteX2" fmla="*/ 2165679 w 2165679"/>
              <a:gd name="connsiteY2" fmla="*/ 18574 h 2322532"/>
              <a:gd name="connsiteX3" fmla="*/ 2165679 w 2165679"/>
              <a:gd name="connsiteY3" fmla="*/ 2322532 h 2322532"/>
              <a:gd name="connsiteX4" fmla="*/ 0 w 2165679"/>
              <a:gd name="connsiteY4" fmla="*/ 2322532 h 2322532"/>
              <a:gd name="connsiteX5" fmla="*/ 0 w 2165679"/>
              <a:gd name="connsiteY5" fmla="*/ 306440 h 2322532"/>
              <a:gd name="connsiteX0" fmla="*/ 0 w 2165679"/>
              <a:gd name="connsiteY0" fmla="*/ 306558 h 2322650"/>
              <a:gd name="connsiteX1" fmla="*/ 769755 w 2165679"/>
              <a:gd name="connsiteY1" fmla="*/ 2111016 h 2322650"/>
              <a:gd name="connsiteX2" fmla="*/ 2165679 w 2165679"/>
              <a:gd name="connsiteY2" fmla="*/ 18692 h 2322650"/>
              <a:gd name="connsiteX3" fmla="*/ 2165679 w 2165679"/>
              <a:gd name="connsiteY3" fmla="*/ 2322650 h 2322650"/>
              <a:gd name="connsiteX4" fmla="*/ 0 w 2165679"/>
              <a:gd name="connsiteY4" fmla="*/ 2322650 h 2322650"/>
              <a:gd name="connsiteX5" fmla="*/ 0 w 2165679"/>
              <a:gd name="connsiteY5" fmla="*/ 306558 h 2322650"/>
              <a:gd name="connsiteX0" fmla="*/ 0 w 2165679"/>
              <a:gd name="connsiteY0" fmla="*/ 307271 h 2323363"/>
              <a:gd name="connsiteX1" fmla="*/ 769755 w 2165679"/>
              <a:gd name="connsiteY1" fmla="*/ 2111729 h 2323363"/>
              <a:gd name="connsiteX2" fmla="*/ 2165679 w 2165679"/>
              <a:gd name="connsiteY2" fmla="*/ 19405 h 2323363"/>
              <a:gd name="connsiteX3" fmla="*/ 2165679 w 2165679"/>
              <a:gd name="connsiteY3" fmla="*/ 2323363 h 2323363"/>
              <a:gd name="connsiteX4" fmla="*/ 0 w 2165679"/>
              <a:gd name="connsiteY4" fmla="*/ 2323363 h 2323363"/>
              <a:gd name="connsiteX5" fmla="*/ 0 w 2165679"/>
              <a:gd name="connsiteY5" fmla="*/ 307271 h 2323363"/>
              <a:gd name="connsiteX0" fmla="*/ 0 w 2165679"/>
              <a:gd name="connsiteY0" fmla="*/ 287866 h 2303958"/>
              <a:gd name="connsiteX1" fmla="*/ 769755 w 2165679"/>
              <a:gd name="connsiteY1" fmla="*/ 2092324 h 2303958"/>
              <a:gd name="connsiteX2" fmla="*/ 2165679 w 2165679"/>
              <a:gd name="connsiteY2" fmla="*/ 0 h 2303958"/>
              <a:gd name="connsiteX3" fmla="*/ 2165679 w 2165679"/>
              <a:gd name="connsiteY3" fmla="*/ 2303958 h 2303958"/>
              <a:gd name="connsiteX4" fmla="*/ 0 w 2165679"/>
              <a:gd name="connsiteY4" fmla="*/ 2303958 h 2303958"/>
              <a:gd name="connsiteX5" fmla="*/ 0 w 2165679"/>
              <a:gd name="connsiteY5" fmla="*/ 287866 h 2303958"/>
              <a:gd name="connsiteX0" fmla="*/ 0 w 2165679"/>
              <a:gd name="connsiteY0" fmla="*/ 287866 h 2303958"/>
              <a:gd name="connsiteX1" fmla="*/ 769755 w 2165679"/>
              <a:gd name="connsiteY1" fmla="*/ 2092324 h 2303958"/>
              <a:gd name="connsiteX2" fmla="*/ 2165679 w 2165679"/>
              <a:gd name="connsiteY2" fmla="*/ 0 h 2303958"/>
              <a:gd name="connsiteX3" fmla="*/ 2165679 w 2165679"/>
              <a:gd name="connsiteY3" fmla="*/ 2303958 h 2303958"/>
              <a:gd name="connsiteX4" fmla="*/ 0 w 2165679"/>
              <a:gd name="connsiteY4" fmla="*/ 2303958 h 2303958"/>
              <a:gd name="connsiteX5" fmla="*/ 0 w 2165679"/>
              <a:gd name="connsiteY5" fmla="*/ 287866 h 2303958"/>
              <a:gd name="connsiteX0" fmla="*/ 0 w 2165679"/>
              <a:gd name="connsiteY0" fmla="*/ 287866 h 2303958"/>
              <a:gd name="connsiteX1" fmla="*/ 769755 w 2165679"/>
              <a:gd name="connsiteY1" fmla="*/ 2092324 h 2303958"/>
              <a:gd name="connsiteX2" fmla="*/ 2165679 w 2165679"/>
              <a:gd name="connsiteY2" fmla="*/ 0 h 2303958"/>
              <a:gd name="connsiteX3" fmla="*/ 2165679 w 2165679"/>
              <a:gd name="connsiteY3" fmla="*/ 2303958 h 2303958"/>
              <a:gd name="connsiteX4" fmla="*/ 0 w 2165679"/>
              <a:gd name="connsiteY4" fmla="*/ 2303958 h 2303958"/>
              <a:gd name="connsiteX5" fmla="*/ 0 w 2165679"/>
              <a:gd name="connsiteY5" fmla="*/ 287866 h 2303958"/>
              <a:gd name="connsiteX0" fmla="*/ 0 w 2165679"/>
              <a:gd name="connsiteY0" fmla="*/ 287866 h 2303958"/>
              <a:gd name="connsiteX1" fmla="*/ 769755 w 2165679"/>
              <a:gd name="connsiteY1" fmla="*/ 2092324 h 2303958"/>
              <a:gd name="connsiteX2" fmla="*/ 2165679 w 2165679"/>
              <a:gd name="connsiteY2" fmla="*/ 0 h 2303958"/>
              <a:gd name="connsiteX3" fmla="*/ 2165679 w 2165679"/>
              <a:gd name="connsiteY3" fmla="*/ 2303958 h 2303958"/>
              <a:gd name="connsiteX4" fmla="*/ 0 w 2165679"/>
              <a:gd name="connsiteY4" fmla="*/ 2303958 h 2303958"/>
              <a:gd name="connsiteX5" fmla="*/ 0 w 2165679"/>
              <a:gd name="connsiteY5" fmla="*/ 287866 h 2303958"/>
              <a:gd name="connsiteX0" fmla="*/ 0 w 2165679"/>
              <a:gd name="connsiteY0" fmla="*/ 287866 h 2303958"/>
              <a:gd name="connsiteX1" fmla="*/ 769755 w 2165679"/>
              <a:gd name="connsiteY1" fmla="*/ 2092324 h 2303958"/>
              <a:gd name="connsiteX2" fmla="*/ 2165679 w 2165679"/>
              <a:gd name="connsiteY2" fmla="*/ 0 h 2303958"/>
              <a:gd name="connsiteX3" fmla="*/ 2165679 w 2165679"/>
              <a:gd name="connsiteY3" fmla="*/ 2303958 h 2303958"/>
              <a:gd name="connsiteX4" fmla="*/ 0 w 2165679"/>
              <a:gd name="connsiteY4" fmla="*/ 2303958 h 2303958"/>
              <a:gd name="connsiteX5" fmla="*/ 0 w 2165679"/>
              <a:gd name="connsiteY5" fmla="*/ 287866 h 230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5679" h="2303958">
                <a:moveTo>
                  <a:pt x="0" y="287866"/>
                </a:moveTo>
                <a:cubicBezTo>
                  <a:pt x="110654" y="460733"/>
                  <a:pt x="257820" y="1966382"/>
                  <a:pt x="769755" y="2092324"/>
                </a:cubicBezTo>
                <a:cubicBezTo>
                  <a:pt x="1332490" y="2029883"/>
                  <a:pt x="1978886" y="257534"/>
                  <a:pt x="2165679" y="0"/>
                </a:cubicBezTo>
                <a:lnTo>
                  <a:pt x="2165679" y="2303958"/>
                </a:lnTo>
                <a:lnTo>
                  <a:pt x="0" y="2303958"/>
                </a:lnTo>
                <a:cubicBezTo>
                  <a:pt x="2822" y="1633338"/>
                  <a:pt x="5645" y="996586"/>
                  <a:pt x="0" y="287866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id="{FCCD737B-0548-410C-8160-675543A45260}"/>
              </a:ext>
            </a:extLst>
          </p:cNvPr>
          <p:cNvCxnSpPr>
            <a:cxnSpLocks/>
          </p:cNvCxnSpPr>
          <p:nvPr/>
        </p:nvCxnSpPr>
        <p:spPr>
          <a:xfrm>
            <a:off x="5236884" y="2344296"/>
            <a:ext cx="0" cy="22331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 сполучна лінія 15">
            <a:extLst>
              <a:ext uri="{FF2B5EF4-FFF2-40B4-BE49-F238E27FC236}">
                <a16:creationId xmlns:a16="http://schemas.microsoft.com/office/drawing/2014/main" id="{91283DD1-6600-42DC-BAD7-A36F6C25A429}"/>
              </a:ext>
            </a:extLst>
          </p:cNvPr>
          <p:cNvCxnSpPr>
            <a:cxnSpLocks/>
          </p:cNvCxnSpPr>
          <p:nvPr/>
        </p:nvCxnSpPr>
        <p:spPr>
          <a:xfrm>
            <a:off x="7692964" y="2032075"/>
            <a:ext cx="0" cy="25454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олілінія: фігура 27">
            <a:extLst>
              <a:ext uri="{FF2B5EF4-FFF2-40B4-BE49-F238E27FC236}">
                <a16:creationId xmlns:a16="http://schemas.microsoft.com/office/drawing/2014/main" id="{54E805C4-D67D-421C-8149-675C73BE82DE}"/>
              </a:ext>
            </a:extLst>
          </p:cNvPr>
          <p:cNvSpPr/>
          <p:nvPr/>
        </p:nvSpPr>
        <p:spPr>
          <a:xfrm>
            <a:off x="5230939" y="2032075"/>
            <a:ext cx="2462025" cy="2315798"/>
          </a:xfrm>
          <a:custGeom>
            <a:avLst/>
            <a:gdLst>
              <a:gd name="connsiteX0" fmla="*/ 0 w 2165685"/>
              <a:gd name="connsiteY0" fmla="*/ 279133 h 2119212"/>
              <a:gd name="connsiteX1" fmla="*/ 798897 w 2165685"/>
              <a:gd name="connsiteY1" fmla="*/ 2117558 h 2119212"/>
              <a:gd name="connsiteX2" fmla="*/ 2165685 w 2165685"/>
              <a:gd name="connsiteY2" fmla="*/ 0 h 2119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65685" h="2119212">
                <a:moveTo>
                  <a:pt x="0" y="279133"/>
                </a:moveTo>
                <a:cubicBezTo>
                  <a:pt x="218975" y="1221606"/>
                  <a:pt x="437950" y="2164080"/>
                  <a:pt x="798897" y="2117558"/>
                </a:cubicBezTo>
                <a:cubicBezTo>
                  <a:pt x="1159845" y="2071036"/>
                  <a:pt x="1662765" y="1035518"/>
                  <a:pt x="2165685" y="0"/>
                </a:cubicBezTo>
              </a:path>
            </a:pathLst>
          </a:custGeom>
          <a:noFill/>
          <a:ln w="28575">
            <a:solidFill>
              <a:srgbClr val="3C5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Рисунок 14" descr="Зображення, що містить білий, група, сидить, пташка&#10;&#10;Автоматично згенерований опис">
            <a:extLst>
              <a:ext uri="{FF2B5EF4-FFF2-40B4-BE49-F238E27FC236}">
                <a16:creationId xmlns:a16="http://schemas.microsoft.com/office/drawing/2014/main" id="{8EFFDFBC-67B4-48CA-BB29-5631DC910A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2"/>
          <a:stretch/>
        </p:blipFill>
        <p:spPr>
          <a:xfrm>
            <a:off x="8160620" y="3010628"/>
            <a:ext cx="3858660" cy="3788515"/>
          </a:xfrm>
          <a:prstGeom prst="rect">
            <a:avLst/>
          </a:prstGeom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04510938-D4E9-42D6-AF91-91239165BF40}"/>
              </a:ext>
            </a:extLst>
          </p:cNvPr>
          <p:cNvSpPr/>
          <p:nvPr/>
        </p:nvSpPr>
        <p:spPr>
          <a:xfrm>
            <a:off x="9028672" y="4030541"/>
            <a:ext cx="2594815" cy="1768699"/>
          </a:xfrm>
          <a:custGeom>
            <a:avLst/>
            <a:gdLst>
              <a:gd name="connsiteX0" fmla="*/ 0 w 2362519"/>
              <a:gd name="connsiteY0" fmla="*/ 0 h 1590040"/>
              <a:gd name="connsiteX1" fmla="*/ 2362519 w 2362519"/>
              <a:gd name="connsiteY1" fmla="*/ 0 h 1590040"/>
              <a:gd name="connsiteX2" fmla="*/ 2362519 w 2362519"/>
              <a:gd name="connsiteY2" fmla="*/ 1590040 h 1590040"/>
              <a:gd name="connsiteX3" fmla="*/ 0 w 2362519"/>
              <a:gd name="connsiteY3" fmla="*/ 1590040 h 1590040"/>
              <a:gd name="connsiteX4" fmla="*/ 0 w 2362519"/>
              <a:gd name="connsiteY4" fmla="*/ 0 h 1590040"/>
              <a:gd name="connsiteX0" fmla="*/ 555625 w 2362519"/>
              <a:gd name="connsiteY0" fmla="*/ 727075 h 1590040"/>
              <a:gd name="connsiteX1" fmla="*/ 2362519 w 2362519"/>
              <a:gd name="connsiteY1" fmla="*/ 0 h 1590040"/>
              <a:gd name="connsiteX2" fmla="*/ 2362519 w 2362519"/>
              <a:gd name="connsiteY2" fmla="*/ 1590040 h 1590040"/>
              <a:gd name="connsiteX3" fmla="*/ 0 w 2362519"/>
              <a:gd name="connsiteY3" fmla="*/ 1590040 h 1590040"/>
              <a:gd name="connsiteX4" fmla="*/ 555625 w 2362519"/>
              <a:gd name="connsiteY4" fmla="*/ 727075 h 1590040"/>
              <a:gd name="connsiteX0" fmla="*/ 555625 w 2362519"/>
              <a:gd name="connsiteY0" fmla="*/ 727075 h 1590040"/>
              <a:gd name="connsiteX1" fmla="*/ 2362519 w 2362519"/>
              <a:gd name="connsiteY1" fmla="*/ 0 h 1590040"/>
              <a:gd name="connsiteX2" fmla="*/ 2362519 w 2362519"/>
              <a:gd name="connsiteY2" fmla="*/ 1590040 h 1590040"/>
              <a:gd name="connsiteX3" fmla="*/ 0 w 2362519"/>
              <a:gd name="connsiteY3" fmla="*/ 1590040 h 1590040"/>
              <a:gd name="connsiteX4" fmla="*/ 555625 w 2362519"/>
              <a:gd name="connsiteY4" fmla="*/ 727075 h 1590040"/>
              <a:gd name="connsiteX0" fmla="*/ 555625 w 2362519"/>
              <a:gd name="connsiteY0" fmla="*/ 727075 h 1590040"/>
              <a:gd name="connsiteX1" fmla="*/ 2362519 w 2362519"/>
              <a:gd name="connsiteY1" fmla="*/ 0 h 1590040"/>
              <a:gd name="connsiteX2" fmla="*/ 2362519 w 2362519"/>
              <a:gd name="connsiteY2" fmla="*/ 1590040 h 1590040"/>
              <a:gd name="connsiteX3" fmla="*/ 0 w 2362519"/>
              <a:gd name="connsiteY3" fmla="*/ 1590040 h 1590040"/>
              <a:gd name="connsiteX4" fmla="*/ 555625 w 2362519"/>
              <a:gd name="connsiteY4" fmla="*/ 727075 h 1590040"/>
              <a:gd name="connsiteX0" fmla="*/ 555625 w 2362519"/>
              <a:gd name="connsiteY0" fmla="*/ 727075 h 1590040"/>
              <a:gd name="connsiteX1" fmla="*/ 2362519 w 2362519"/>
              <a:gd name="connsiteY1" fmla="*/ 0 h 1590040"/>
              <a:gd name="connsiteX2" fmla="*/ 2362519 w 2362519"/>
              <a:gd name="connsiteY2" fmla="*/ 1590040 h 1590040"/>
              <a:gd name="connsiteX3" fmla="*/ 0 w 2362519"/>
              <a:gd name="connsiteY3" fmla="*/ 1590040 h 1590040"/>
              <a:gd name="connsiteX4" fmla="*/ 555625 w 2362519"/>
              <a:gd name="connsiteY4" fmla="*/ 727075 h 1590040"/>
              <a:gd name="connsiteX0" fmla="*/ 555625 w 2362519"/>
              <a:gd name="connsiteY0" fmla="*/ 727075 h 1590040"/>
              <a:gd name="connsiteX1" fmla="*/ 2362519 w 2362519"/>
              <a:gd name="connsiteY1" fmla="*/ 0 h 1590040"/>
              <a:gd name="connsiteX2" fmla="*/ 2362519 w 2362519"/>
              <a:gd name="connsiteY2" fmla="*/ 1590040 h 1590040"/>
              <a:gd name="connsiteX3" fmla="*/ 0 w 2362519"/>
              <a:gd name="connsiteY3" fmla="*/ 1590040 h 1590040"/>
              <a:gd name="connsiteX4" fmla="*/ 555625 w 2362519"/>
              <a:gd name="connsiteY4" fmla="*/ 727075 h 1590040"/>
              <a:gd name="connsiteX0" fmla="*/ 555625 w 2362519"/>
              <a:gd name="connsiteY0" fmla="*/ 727075 h 1590040"/>
              <a:gd name="connsiteX1" fmla="*/ 2362519 w 2362519"/>
              <a:gd name="connsiteY1" fmla="*/ 0 h 1590040"/>
              <a:gd name="connsiteX2" fmla="*/ 2362519 w 2362519"/>
              <a:gd name="connsiteY2" fmla="*/ 1590040 h 1590040"/>
              <a:gd name="connsiteX3" fmla="*/ 0 w 2362519"/>
              <a:gd name="connsiteY3" fmla="*/ 1590040 h 1590040"/>
              <a:gd name="connsiteX4" fmla="*/ 555625 w 2362519"/>
              <a:gd name="connsiteY4" fmla="*/ 727075 h 1590040"/>
              <a:gd name="connsiteX0" fmla="*/ 568325 w 2362519"/>
              <a:gd name="connsiteY0" fmla="*/ 727075 h 1590040"/>
              <a:gd name="connsiteX1" fmla="*/ 2362519 w 2362519"/>
              <a:gd name="connsiteY1" fmla="*/ 0 h 1590040"/>
              <a:gd name="connsiteX2" fmla="*/ 2362519 w 2362519"/>
              <a:gd name="connsiteY2" fmla="*/ 1590040 h 1590040"/>
              <a:gd name="connsiteX3" fmla="*/ 0 w 2362519"/>
              <a:gd name="connsiteY3" fmla="*/ 1590040 h 1590040"/>
              <a:gd name="connsiteX4" fmla="*/ 568325 w 2362519"/>
              <a:gd name="connsiteY4" fmla="*/ 727075 h 1590040"/>
              <a:gd name="connsiteX0" fmla="*/ 568325 w 2362519"/>
              <a:gd name="connsiteY0" fmla="*/ 727075 h 1590040"/>
              <a:gd name="connsiteX1" fmla="*/ 2362519 w 2362519"/>
              <a:gd name="connsiteY1" fmla="*/ 0 h 1590040"/>
              <a:gd name="connsiteX2" fmla="*/ 2362519 w 2362519"/>
              <a:gd name="connsiteY2" fmla="*/ 1590040 h 1590040"/>
              <a:gd name="connsiteX3" fmla="*/ 0 w 2362519"/>
              <a:gd name="connsiteY3" fmla="*/ 1590040 h 1590040"/>
              <a:gd name="connsiteX4" fmla="*/ 568325 w 2362519"/>
              <a:gd name="connsiteY4" fmla="*/ 727075 h 1590040"/>
              <a:gd name="connsiteX0" fmla="*/ 568325 w 2362519"/>
              <a:gd name="connsiteY0" fmla="*/ 727075 h 1590040"/>
              <a:gd name="connsiteX1" fmla="*/ 2362519 w 2362519"/>
              <a:gd name="connsiteY1" fmla="*/ 0 h 1590040"/>
              <a:gd name="connsiteX2" fmla="*/ 2362519 w 2362519"/>
              <a:gd name="connsiteY2" fmla="*/ 1590040 h 1590040"/>
              <a:gd name="connsiteX3" fmla="*/ 0 w 2362519"/>
              <a:gd name="connsiteY3" fmla="*/ 1590040 h 1590040"/>
              <a:gd name="connsiteX4" fmla="*/ 568325 w 2362519"/>
              <a:gd name="connsiteY4" fmla="*/ 727075 h 1590040"/>
              <a:gd name="connsiteX0" fmla="*/ 568325 w 2362519"/>
              <a:gd name="connsiteY0" fmla="*/ 727075 h 1590040"/>
              <a:gd name="connsiteX1" fmla="*/ 2362519 w 2362519"/>
              <a:gd name="connsiteY1" fmla="*/ 0 h 1590040"/>
              <a:gd name="connsiteX2" fmla="*/ 2362519 w 2362519"/>
              <a:gd name="connsiteY2" fmla="*/ 1590040 h 1590040"/>
              <a:gd name="connsiteX3" fmla="*/ 0 w 2362519"/>
              <a:gd name="connsiteY3" fmla="*/ 1590040 h 1590040"/>
              <a:gd name="connsiteX4" fmla="*/ 568325 w 2362519"/>
              <a:gd name="connsiteY4" fmla="*/ 727075 h 1590040"/>
              <a:gd name="connsiteX0" fmla="*/ 568325 w 2362519"/>
              <a:gd name="connsiteY0" fmla="*/ 727075 h 1590040"/>
              <a:gd name="connsiteX1" fmla="*/ 2362519 w 2362519"/>
              <a:gd name="connsiteY1" fmla="*/ 0 h 1590040"/>
              <a:gd name="connsiteX2" fmla="*/ 2362519 w 2362519"/>
              <a:gd name="connsiteY2" fmla="*/ 1590040 h 1590040"/>
              <a:gd name="connsiteX3" fmla="*/ 0 w 2362519"/>
              <a:gd name="connsiteY3" fmla="*/ 1590040 h 1590040"/>
              <a:gd name="connsiteX4" fmla="*/ 568325 w 2362519"/>
              <a:gd name="connsiteY4" fmla="*/ 727075 h 1590040"/>
              <a:gd name="connsiteX0" fmla="*/ 568325 w 2362519"/>
              <a:gd name="connsiteY0" fmla="*/ 727075 h 1590040"/>
              <a:gd name="connsiteX1" fmla="*/ 2362519 w 2362519"/>
              <a:gd name="connsiteY1" fmla="*/ 0 h 1590040"/>
              <a:gd name="connsiteX2" fmla="*/ 2362519 w 2362519"/>
              <a:gd name="connsiteY2" fmla="*/ 1590040 h 1590040"/>
              <a:gd name="connsiteX3" fmla="*/ 0 w 2362519"/>
              <a:gd name="connsiteY3" fmla="*/ 1590040 h 1590040"/>
              <a:gd name="connsiteX4" fmla="*/ 568325 w 2362519"/>
              <a:gd name="connsiteY4" fmla="*/ 727075 h 1590040"/>
              <a:gd name="connsiteX0" fmla="*/ 568325 w 2362519"/>
              <a:gd name="connsiteY0" fmla="*/ 727075 h 1590040"/>
              <a:gd name="connsiteX1" fmla="*/ 2362519 w 2362519"/>
              <a:gd name="connsiteY1" fmla="*/ 0 h 1590040"/>
              <a:gd name="connsiteX2" fmla="*/ 2362519 w 2362519"/>
              <a:gd name="connsiteY2" fmla="*/ 1590040 h 1590040"/>
              <a:gd name="connsiteX3" fmla="*/ 0 w 2362519"/>
              <a:gd name="connsiteY3" fmla="*/ 1590040 h 1590040"/>
              <a:gd name="connsiteX4" fmla="*/ 568325 w 2362519"/>
              <a:gd name="connsiteY4" fmla="*/ 727075 h 1590040"/>
              <a:gd name="connsiteX0" fmla="*/ 568325 w 2362519"/>
              <a:gd name="connsiteY0" fmla="*/ 727075 h 1590040"/>
              <a:gd name="connsiteX1" fmla="*/ 2362519 w 2362519"/>
              <a:gd name="connsiteY1" fmla="*/ 0 h 1590040"/>
              <a:gd name="connsiteX2" fmla="*/ 2362519 w 2362519"/>
              <a:gd name="connsiteY2" fmla="*/ 1590040 h 1590040"/>
              <a:gd name="connsiteX3" fmla="*/ 0 w 2362519"/>
              <a:gd name="connsiteY3" fmla="*/ 1590040 h 1590040"/>
              <a:gd name="connsiteX4" fmla="*/ 568325 w 2362519"/>
              <a:gd name="connsiteY4" fmla="*/ 727075 h 1590040"/>
              <a:gd name="connsiteX0" fmla="*/ 568325 w 2362519"/>
              <a:gd name="connsiteY0" fmla="*/ 727075 h 1590040"/>
              <a:gd name="connsiteX1" fmla="*/ 2362519 w 2362519"/>
              <a:gd name="connsiteY1" fmla="*/ 0 h 1590040"/>
              <a:gd name="connsiteX2" fmla="*/ 2362519 w 2362519"/>
              <a:gd name="connsiteY2" fmla="*/ 1590040 h 1590040"/>
              <a:gd name="connsiteX3" fmla="*/ 0 w 2362519"/>
              <a:gd name="connsiteY3" fmla="*/ 1590040 h 1590040"/>
              <a:gd name="connsiteX4" fmla="*/ 568325 w 2362519"/>
              <a:gd name="connsiteY4" fmla="*/ 727075 h 1590040"/>
              <a:gd name="connsiteX0" fmla="*/ 568325 w 2362519"/>
              <a:gd name="connsiteY0" fmla="*/ 727075 h 1590040"/>
              <a:gd name="connsiteX1" fmla="*/ 2362519 w 2362519"/>
              <a:gd name="connsiteY1" fmla="*/ 0 h 1590040"/>
              <a:gd name="connsiteX2" fmla="*/ 2362519 w 2362519"/>
              <a:gd name="connsiteY2" fmla="*/ 1590040 h 1590040"/>
              <a:gd name="connsiteX3" fmla="*/ 0 w 2362519"/>
              <a:gd name="connsiteY3" fmla="*/ 1590040 h 1590040"/>
              <a:gd name="connsiteX4" fmla="*/ 568325 w 2362519"/>
              <a:gd name="connsiteY4" fmla="*/ 727075 h 1590040"/>
              <a:gd name="connsiteX0" fmla="*/ 568325 w 2362519"/>
              <a:gd name="connsiteY0" fmla="*/ 727075 h 1590040"/>
              <a:gd name="connsiteX1" fmla="*/ 2362519 w 2362519"/>
              <a:gd name="connsiteY1" fmla="*/ 0 h 1590040"/>
              <a:gd name="connsiteX2" fmla="*/ 2362519 w 2362519"/>
              <a:gd name="connsiteY2" fmla="*/ 1590040 h 1590040"/>
              <a:gd name="connsiteX3" fmla="*/ 0 w 2362519"/>
              <a:gd name="connsiteY3" fmla="*/ 1590040 h 1590040"/>
              <a:gd name="connsiteX4" fmla="*/ 568325 w 2362519"/>
              <a:gd name="connsiteY4" fmla="*/ 727075 h 159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519" h="1590040">
                <a:moveTo>
                  <a:pt x="568325" y="727075"/>
                </a:moveTo>
                <a:cubicBezTo>
                  <a:pt x="1129348" y="129117"/>
                  <a:pt x="1696721" y="115358"/>
                  <a:pt x="2362519" y="0"/>
                </a:cubicBezTo>
                <a:lnTo>
                  <a:pt x="2362519" y="1590040"/>
                </a:lnTo>
                <a:lnTo>
                  <a:pt x="0" y="1590040"/>
                </a:lnTo>
                <a:cubicBezTo>
                  <a:pt x="148167" y="1277306"/>
                  <a:pt x="242358" y="1005325"/>
                  <a:pt x="568325" y="72707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1" name="Пряма сполучна лінія 20">
            <a:extLst>
              <a:ext uri="{FF2B5EF4-FFF2-40B4-BE49-F238E27FC236}">
                <a16:creationId xmlns:a16="http://schemas.microsoft.com/office/drawing/2014/main" id="{322DC299-B161-4237-A98A-D8FBF89FE634}"/>
              </a:ext>
            </a:extLst>
          </p:cNvPr>
          <p:cNvCxnSpPr>
            <a:cxnSpLocks/>
          </p:cNvCxnSpPr>
          <p:nvPr/>
        </p:nvCxnSpPr>
        <p:spPr>
          <a:xfrm>
            <a:off x="11623486" y="4030541"/>
            <a:ext cx="0" cy="17463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лілінія: фігура 10">
            <a:extLst>
              <a:ext uri="{FF2B5EF4-FFF2-40B4-BE49-F238E27FC236}">
                <a16:creationId xmlns:a16="http://schemas.microsoft.com/office/drawing/2014/main" id="{DF79B66C-5BAC-492F-9390-6938C541618F}"/>
              </a:ext>
            </a:extLst>
          </p:cNvPr>
          <p:cNvSpPr/>
          <p:nvPr/>
        </p:nvSpPr>
        <p:spPr>
          <a:xfrm>
            <a:off x="9028673" y="4030541"/>
            <a:ext cx="2611203" cy="1768699"/>
          </a:xfrm>
          <a:custGeom>
            <a:avLst/>
            <a:gdLst>
              <a:gd name="connsiteX0" fmla="*/ 0 w 2377440"/>
              <a:gd name="connsiteY0" fmla="*/ 1610360 h 1610360"/>
              <a:gd name="connsiteX1" fmla="*/ 391160 w 2377440"/>
              <a:gd name="connsiteY1" fmla="*/ 919480 h 1610360"/>
              <a:gd name="connsiteX2" fmla="*/ 1153160 w 2377440"/>
              <a:gd name="connsiteY2" fmla="*/ 284480 h 1610360"/>
              <a:gd name="connsiteX3" fmla="*/ 2377440 w 2377440"/>
              <a:gd name="connsiteY3" fmla="*/ 0 h 161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7440" h="1610360">
                <a:moveTo>
                  <a:pt x="0" y="1610360"/>
                </a:moveTo>
                <a:cubicBezTo>
                  <a:pt x="99483" y="1375410"/>
                  <a:pt x="198967" y="1140460"/>
                  <a:pt x="391160" y="919480"/>
                </a:cubicBezTo>
                <a:cubicBezTo>
                  <a:pt x="583353" y="698500"/>
                  <a:pt x="822113" y="437727"/>
                  <a:pt x="1153160" y="284480"/>
                </a:cubicBezTo>
                <a:cubicBezTo>
                  <a:pt x="1484207" y="131233"/>
                  <a:pt x="1930823" y="65616"/>
                  <a:pt x="2377440" y="0"/>
                </a:cubicBezTo>
              </a:path>
            </a:pathLst>
          </a:custGeom>
          <a:noFill/>
          <a:ln w="28575">
            <a:solidFill>
              <a:srgbClr val="3C5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12270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 animBg="1"/>
      <p:bldP spid="12" grpId="0" animBg="1"/>
      <p:bldP spid="9" grpId="0" animBg="1"/>
      <p:bldP spid="28" grpId="0" animBg="1"/>
      <p:bldP spid="2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7"/>
              <p:cNvSpPr/>
              <p:nvPr/>
            </p:nvSpPr>
            <p:spPr>
              <a:xfrm>
                <a:off x="0" y="1458036"/>
                <a:ext cx="9209989" cy="2246769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Площу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криволінійної трапеції, обмеженої графіком функції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і прямими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&lt;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можна обчислити за формулою </a:t>
                </a:r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𝑭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𝑭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де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𝑭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будь-яка первісна функції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на проміжку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458036"/>
                <a:ext cx="9209989" cy="2246769"/>
              </a:xfrm>
              <a:prstGeom prst="rect">
                <a:avLst/>
              </a:prstGeom>
              <a:blipFill>
                <a:blip r:embed="rId2"/>
                <a:stretch>
                  <a:fillRect l="-1324" t="-2981" r="-1721" b="-62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C5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09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 криволінійної трапеції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0" y="730897"/>
            <a:ext cx="2838247" cy="620356"/>
          </a:xfrm>
          <a:prstGeom prst="roundRect">
            <a:avLst>
              <a:gd name="adj" fmla="val 50000"/>
            </a:avLst>
          </a:prstGeom>
          <a:solidFill>
            <a:srgbClr val="906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Теорема</a:t>
            </a:r>
            <a:endParaRPr lang="uk-UA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C50E960A-902C-4F06-B424-C7A37B2DF22C}"/>
              </a:ext>
            </a:extLst>
          </p:cNvPr>
          <p:cNvSpPr/>
          <p:nvPr/>
        </p:nvSpPr>
        <p:spPr>
          <a:xfrm>
            <a:off x="8813673" y="3983728"/>
            <a:ext cx="1219875" cy="7429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7">
                <a:extLst>
                  <a:ext uri="{FF2B5EF4-FFF2-40B4-BE49-F238E27FC236}">
                    <a16:creationId xmlns:a16="http://schemas.microsoft.com/office/drawing/2014/main" id="{81EBF473-4F6C-4A2F-9841-5A47994593FA}"/>
                  </a:ext>
                </a:extLst>
              </p:cNvPr>
              <p:cNvSpPr/>
              <p:nvPr/>
            </p:nvSpPr>
            <p:spPr>
              <a:xfrm>
                <a:off x="-24020" y="1473199"/>
                <a:ext cx="6279622" cy="3539430"/>
              </a:xfrm>
              <a:prstGeom prst="rect">
                <a:avLst/>
              </a:prstGeom>
              <a:solidFill>
                <a:srgbClr val="860300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Площу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криволінійної трапеції, обмеженої графіком функції </a:t>
                </a:r>
                <a:endParaRPr lang="uk-UA" sz="2800" b="1" i="1" dirty="0"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і прямими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&lt;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можна обчислити за формулою </a:t>
                </a:r>
                <a:endPara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𝑭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𝑭</m:t>
                    </m:r>
                    <m:d>
                      <m:dPr>
                        <m:ctrlP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де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𝑭</m:t>
                    </m:r>
                  </m:oMath>
                </a14:m>
                <a:r>
                  <a:rPr lang="en-US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будь-яка первісна функції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𝒇</m:t>
                    </m:r>
                  </m:oMath>
                </a14:m>
                <a:r>
                  <a:rPr lang="uk-UA" sz="2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на проміжку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uk-UA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</m:oMath>
                </a14:m>
                <a:endParaRPr lang="uk-UA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Прямоугольник 7">
                <a:extLst>
                  <a:ext uri="{FF2B5EF4-FFF2-40B4-BE49-F238E27FC236}">
                    <a16:creationId xmlns:a16="http://schemas.microsoft.com/office/drawing/2014/main" id="{81EBF473-4F6C-4A2F-9841-5A47994593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020" y="1473199"/>
                <a:ext cx="6279622" cy="3539430"/>
              </a:xfrm>
              <a:prstGeom prst="rect">
                <a:avLst/>
              </a:prstGeom>
              <a:blipFill>
                <a:blip r:embed="rId3"/>
                <a:stretch>
                  <a:fillRect l="-1942" t="-2069" r="-174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Рисунок 32" descr="Зображення, що містить білий, група, сидить, пташка&#10;&#10;Автоматично згенерований опис">
            <a:extLst>
              <a:ext uri="{FF2B5EF4-FFF2-40B4-BE49-F238E27FC236}">
                <a16:creationId xmlns:a16="http://schemas.microsoft.com/office/drawing/2014/main" id="{7AD4B49A-E49D-42CC-8CD1-29DA7AE7AF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7" r="-1"/>
          <a:stretch/>
        </p:blipFill>
        <p:spPr>
          <a:xfrm>
            <a:off x="6371064" y="663453"/>
            <a:ext cx="5491278" cy="61945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C8B5573-86BA-4670-9C4A-BD2360C2A8FB}"/>
                  </a:ext>
                </a:extLst>
              </p:cNvPr>
              <p:cNvSpPr txBox="1"/>
              <p:nvPr/>
            </p:nvSpPr>
            <p:spPr>
              <a:xfrm>
                <a:off x="6255602" y="663453"/>
                <a:ext cx="6737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uk-UA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C8B5573-86BA-4670-9C4A-BD2360C2A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602" y="663453"/>
                <a:ext cx="67376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440FD45-EC77-40FF-9F23-EFF6BE828F6E}"/>
                  </a:ext>
                </a:extLst>
              </p:cNvPr>
              <p:cNvSpPr txBox="1"/>
              <p:nvPr/>
            </p:nvSpPr>
            <p:spPr>
              <a:xfrm>
                <a:off x="11589327" y="5306422"/>
                <a:ext cx="6737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uk-UA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440FD45-EC77-40FF-9F23-EFF6BE828F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9327" y="5306422"/>
                <a:ext cx="67376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Прямокутник 8">
            <a:extLst>
              <a:ext uri="{FF2B5EF4-FFF2-40B4-BE49-F238E27FC236}">
                <a16:creationId xmlns:a16="http://schemas.microsoft.com/office/drawing/2014/main" id="{D7EA0A17-8502-4B7D-A51A-8B192B24A149}"/>
              </a:ext>
            </a:extLst>
          </p:cNvPr>
          <p:cNvSpPr/>
          <p:nvPr/>
        </p:nvSpPr>
        <p:spPr>
          <a:xfrm>
            <a:off x="7230863" y="2586061"/>
            <a:ext cx="4424516" cy="2621946"/>
          </a:xfrm>
          <a:custGeom>
            <a:avLst/>
            <a:gdLst>
              <a:gd name="connsiteX0" fmla="*/ 0 w 4424516"/>
              <a:gd name="connsiteY0" fmla="*/ 0 h 2394548"/>
              <a:gd name="connsiteX1" fmla="*/ 4424516 w 4424516"/>
              <a:gd name="connsiteY1" fmla="*/ 0 h 2394548"/>
              <a:gd name="connsiteX2" fmla="*/ 4424516 w 4424516"/>
              <a:gd name="connsiteY2" fmla="*/ 2394548 h 2394548"/>
              <a:gd name="connsiteX3" fmla="*/ 0 w 4424516"/>
              <a:gd name="connsiteY3" fmla="*/ 2394548 h 2394548"/>
              <a:gd name="connsiteX4" fmla="*/ 0 w 4424516"/>
              <a:gd name="connsiteY4" fmla="*/ 0 h 2394548"/>
              <a:gd name="connsiteX0" fmla="*/ 0 w 4424516"/>
              <a:gd name="connsiteY0" fmla="*/ 614680 h 2394548"/>
              <a:gd name="connsiteX1" fmla="*/ 4424516 w 4424516"/>
              <a:gd name="connsiteY1" fmla="*/ 0 h 2394548"/>
              <a:gd name="connsiteX2" fmla="*/ 4424516 w 4424516"/>
              <a:gd name="connsiteY2" fmla="*/ 2394548 h 2394548"/>
              <a:gd name="connsiteX3" fmla="*/ 0 w 4424516"/>
              <a:gd name="connsiteY3" fmla="*/ 2394548 h 2394548"/>
              <a:gd name="connsiteX4" fmla="*/ 0 w 4424516"/>
              <a:gd name="connsiteY4" fmla="*/ 614680 h 2394548"/>
              <a:gd name="connsiteX0" fmla="*/ 0 w 4424516"/>
              <a:gd name="connsiteY0" fmla="*/ 994221 h 2774089"/>
              <a:gd name="connsiteX1" fmla="*/ 4424516 w 4424516"/>
              <a:gd name="connsiteY1" fmla="*/ 379541 h 2774089"/>
              <a:gd name="connsiteX2" fmla="*/ 4424516 w 4424516"/>
              <a:gd name="connsiteY2" fmla="*/ 2774089 h 2774089"/>
              <a:gd name="connsiteX3" fmla="*/ 0 w 4424516"/>
              <a:gd name="connsiteY3" fmla="*/ 2774089 h 2774089"/>
              <a:gd name="connsiteX4" fmla="*/ 0 w 4424516"/>
              <a:gd name="connsiteY4" fmla="*/ 994221 h 2774089"/>
              <a:gd name="connsiteX0" fmla="*/ 0 w 4424516"/>
              <a:gd name="connsiteY0" fmla="*/ 907191 h 2687059"/>
              <a:gd name="connsiteX1" fmla="*/ 507672 w 4424516"/>
              <a:gd name="connsiteY1" fmla="*/ 103880 h 2687059"/>
              <a:gd name="connsiteX2" fmla="*/ 4424516 w 4424516"/>
              <a:gd name="connsiteY2" fmla="*/ 292511 h 2687059"/>
              <a:gd name="connsiteX3" fmla="*/ 4424516 w 4424516"/>
              <a:gd name="connsiteY3" fmla="*/ 2687059 h 2687059"/>
              <a:gd name="connsiteX4" fmla="*/ 0 w 4424516"/>
              <a:gd name="connsiteY4" fmla="*/ 2687059 h 2687059"/>
              <a:gd name="connsiteX5" fmla="*/ 0 w 4424516"/>
              <a:gd name="connsiteY5" fmla="*/ 907191 h 2687059"/>
              <a:gd name="connsiteX0" fmla="*/ 0 w 4424516"/>
              <a:gd name="connsiteY0" fmla="*/ 907191 h 2687059"/>
              <a:gd name="connsiteX1" fmla="*/ 507672 w 4424516"/>
              <a:gd name="connsiteY1" fmla="*/ 103880 h 2687059"/>
              <a:gd name="connsiteX2" fmla="*/ 4424516 w 4424516"/>
              <a:gd name="connsiteY2" fmla="*/ 292511 h 2687059"/>
              <a:gd name="connsiteX3" fmla="*/ 4424516 w 4424516"/>
              <a:gd name="connsiteY3" fmla="*/ 2687059 h 2687059"/>
              <a:gd name="connsiteX4" fmla="*/ 0 w 4424516"/>
              <a:gd name="connsiteY4" fmla="*/ 2687059 h 2687059"/>
              <a:gd name="connsiteX5" fmla="*/ 0 w 4424516"/>
              <a:gd name="connsiteY5" fmla="*/ 907191 h 2687059"/>
              <a:gd name="connsiteX0" fmla="*/ 0 w 4424516"/>
              <a:gd name="connsiteY0" fmla="*/ 907191 h 2687059"/>
              <a:gd name="connsiteX1" fmla="*/ 507672 w 4424516"/>
              <a:gd name="connsiteY1" fmla="*/ 103880 h 2687059"/>
              <a:gd name="connsiteX2" fmla="*/ 4424516 w 4424516"/>
              <a:gd name="connsiteY2" fmla="*/ 292511 h 2687059"/>
              <a:gd name="connsiteX3" fmla="*/ 4424516 w 4424516"/>
              <a:gd name="connsiteY3" fmla="*/ 2687059 h 2687059"/>
              <a:gd name="connsiteX4" fmla="*/ 0 w 4424516"/>
              <a:gd name="connsiteY4" fmla="*/ 2687059 h 2687059"/>
              <a:gd name="connsiteX5" fmla="*/ 0 w 4424516"/>
              <a:gd name="connsiteY5" fmla="*/ 907191 h 2687059"/>
              <a:gd name="connsiteX0" fmla="*/ 0 w 4424516"/>
              <a:gd name="connsiteY0" fmla="*/ 907191 h 2687059"/>
              <a:gd name="connsiteX1" fmla="*/ 507672 w 4424516"/>
              <a:gd name="connsiteY1" fmla="*/ 103880 h 2687059"/>
              <a:gd name="connsiteX2" fmla="*/ 4424516 w 4424516"/>
              <a:gd name="connsiteY2" fmla="*/ 292511 h 2687059"/>
              <a:gd name="connsiteX3" fmla="*/ 4424516 w 4424516"/>
              <a:gd name="connsiteY3" fmla="*/ 2687059 h 2687059"/>
              <a:gd name="connsiteX4" fmla="*/ 0 w 4424516"/>
              <a:gd name="connsiteY4" fmla="*/ 2687059 h 2687059"/>
              <a:gd name="connsiteX5" fmla="*/ 0 w 4424516"/>
              <a:gd name="connsiteY5" fmla="*/ 907191 h 2687059"/>
              <a:gd name="connsiteX0" fmla="*/ 0 w 4424516"/>
              <a:gd name="connsiteY0" fmla="*/ 940049 h 2719917"/>
              <a:gd name="connsiteX1" fmla="*/ 507672 w 4424516"/>
              <a:gd name="connsiteY1" fmla="*/ 136738 h 2719917"/>
              <a:gd name="connsiteX2" fmla="*/ 4424516 w 4424516"/>
              <a:gd name="connsiteY2" fmla="*/ 325369 h 2719917"/>
              <a:gd name="connsiteX3" fmla="*/ 4424516 w 4424516"/>
              <a:gd name="connsiteY3" fmla="*/ 2719917 h 2719917"/>
              <a:gd name="connsiteX4" fmla="*/ 0 w 4424516"/>
              <a:gd name="connsiteY4" fmla="*/ 2719917 h 2719917"/>
              <a:gd name="connsiteX5" fmla="*/ 0 w 4424516"/>
              <a:gd name="connsiteY5" fmla="*/ 940049 h 2719917"/>
              <a:gd name="connsiteX0" fmla="*/ 0 w 4424516"/>
              <a:gd name="connsiteY0" fmla="*/ 817564 h 2597432"/>
              <a:gd name="connsiteX1" fmla="*/ 507672 w 4424516"/>
              <a:gd name="connsiteY1" fmla="*/ 14253 h 2597432"/>
              <a:gd name="connsiteX2" fmla="*/ 2473632 w 4424516"/>
              <a:gd name="connsiteY2" fmla="*/ 1101373 h 2597432"/>
              <a:gd name="connsiteX3" fmla="*/ 4424516 w 4424516"/>
              <a:gd name="connsiteY3" fmla="*/ 202884 h 2597432"/>
              <a:gd name="connsiteX4" fmla="*/ 4424516 w 4424516"/>
              <a:gd name="connsiteY4" fmla="*/ 2597432 h 2597432"/>
              <a:gd name="connsiteX5" fmla="*/ 0 w 4424516"/>
              <a:gd name="connsiteY5" fmla="*/ 2597432 h 2597432"/>
              <a:gd name="connsiteX6" fmla="*/ 0 w 4424516"/>
              <a:gd name="connsiteY6" fmla="*/ 817564 h 2597432"/>
              <a:gd name="connsiteX0" fmla="*/ 0 w 4424516"/>
              <a:gd name="connsiteY0" fmla="*/ 841953 h 2621821"/>
              <a:gd name="connsiteX1" fmla="*/ 507672 w 4424516"/>
              <a:gd name="connsiteY1" fmla="*/ 38642 h 2621821"/>
              <a:gd name="connsiteX2" fmla="*/ 2473632 w 4424516"/>
              <a:gd name="connsiteY2" fmla="*/ 1125762 h 2621821"/>
              <a:gd name="connsiteX3" fmla="*/ 4424516 w 4424516"/>
              <a:gd name="connsiteY3" fmla="*/ 227273 h 2621821"/>
              <a:gd name="connsiteX4" fmla="*/ 4424516 w 4424516"/>
              <a:gd name="connsiteY4" fmla="*/ 2621821 h 2621821"/>
              <a:gd name="connsiteX5" fmla="*/ 0 w 4424516"/>
              <a:gd name="connsiteY5" fmla="*/ 2621821 h 2621821"/>
              <a:gd name="connsiteX6" fmla="*/ 0 w 4424516"/>
              <a:gd name="connsiteY6" fmla="*/ 841953 h 2621821"/>
              <a:gd name="connsiteX0" fmla="*/ 0 w 4424516"/>
              <a:gd name="connsiteY0" fmla="*/ 842078 h 2621946"/>
              <a:gd name="connsiteX1" fmla="*/ 507672 w 4424516"/>
              <a:gd name="connsiteY1" fmla="*/ 38767 h 2621946"/>
              <a:gd name="connsiteX2" fmla="*/ 2473632 w 4424516"/>
              <a:gd name="connsiteY2" fmla="*/ 1125887 h 2621946"/>
              <a:gd name="connsiteX3" fmla="*/ 4424516 w 4424516"/>
              <a:gd name="connsiteY3" fmla="*/ 227398 h 2621946"/>
              <a:gd name="connsiteX4" fmla="*/ 4424516 w 4424516"/>
              <a:gd name="connsiteY4" fmla="*/ 2621946 h 2621946"/>
              <a:gd name="connsiteX5" fmla="*/ 0 w 4424516"/>
              <a:gd name="connsiteY5" fmla="*/ 2621946 h 2621946"/>
              <a:gd name="connsiteX6" fmla="*/ 0 w 4424516"/>
              <a:gd name="connsiteY6" fmla="*/ 842078 h 2621946"/>
              <a:gd name="connsiteX0" fmla="*/ 0 w 4424516"/>
              <a:gd name="connsiteY0" fmla="*/ 842078 h 2621946"/>
              <a:gd name="connsiteX1" fmla="*/ 507672 w 4424516"/>
              <a:gd name="connsiteY1" fmla="*/ 38767 h 2621946"/>
              <a:gd name="connsiteX2" fmla="*/ 2473632 w 4424516"/>
              <a:gd name="connsiteY2" fmla="*/ 1125887 h 2621946"/>
              <a:gd name="connsiteX3" fmla="*/ 4424516 w 4424516"/>
              <a:gd name="connsiteY3" fmla="*/ 227398 h 2621946"/>
              <a:gd name="connsiteX4" fmla="*/ 4424516 w 4424516"/>
              <a:gd name="connsiteY4" fmla="*/ 2621946 h 2621946"/>
              <a:gd name="connsiteX5" fmla="*/ 0 w 4424516"/>
              <a:gd name="connsiteY5" fmla="*/ 2621946 h 2621946"/>
              <a:gd name="connsiteX6" fmla="*/ 0 w 4424516"/>
              <a:gd name="connsiteY6" fmla="*/ 842078 h 2621946"/>
              <a:gd name="connsiteX0" fmla="*/ 0 w 4424516"/>
              <a:gd name="connsiteY0" fmla="*/ 842078 h 2621946"/>
              <a:gd name="connsiteX1" fmla="*/ 507672 w 4424516"/>
              <a:gd name="connsiteY1" fmla="*/ 38767 h 2621946"/>
              <a:gd name="connsiteX2" fmla="*/ 2473632 w 4424516"/>
              <a:gd name="connsiteY2" fmla="*/ 1125887 h 2621946"/>
              <a:gd name="connsiteX3" fmla="*/ 4424516 w 4424516"/>
              <a:gd name="connsiteY3" fmla="*/ 227398 h 2621946"/>
              <a:gd name="connsiteX4" fmla="*/ 4424516 w 4424516"/>
              <a:gd name="connsiteY4" fmla="*/ 2621946 h 2621946"/>
              <a:gd name="connsiteX5" fmla="*/ 0 w 4424516"/>
              <a:gd name="connsiteY5" fmla="*/ 2621946 h 2621946"/>
              <a:gd name="connsiteX6" fmla="*/ 0 w 4424516"/>
              <a:gd name="connsiteY6" fmla="*/ 842078 h 262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4516" h="2621946">
                <a:moveTo>
                  <a:pt x="0" y="842078"/>
                </a:moveTo>
                <a:cubicBezTo>
                  <a:pt x="120172" y="442875"/>
                  <a:pt x="374773" y="29454"/>
                  <a:pt x="507672" y="38767"/>
                </a:cubicBezTo>
                <a:cubicBezTo>
                  <a:pt x="1026624" y="-241591"/>
                  <a:pt x="1648105" y="1089368"/>
                  <a:pt x="2473632" y="1125887"/>
                </a:cubicBezTo>
                <a:cubicBezTo>
                  <a:pt x="3126439" y="1157326"/>
                  <a:pt x="4007929" y="493675"/>
                  <a:pt x="4424516" y="227398"/>
                </a:cubicBezTo>
                <a:lnTo>
                  <a:pt x="4424516" y="2621946"/>
                </a:lnTo>
                <a:lnTo>
                  <a:pt x="0" y="2621946"/>
                </a:lnTo>
                <a:lnTo>
                  <a:pt x="0" y="842078"/>
                </a:lnTo>
                <a:close/>
              </a:path>
            </a:pathLst>
          </a:custGeom>
          <a:pattFill prst="wdUpDiag">
            <a:fgClr>
              <a:srgbClr val="59858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Полілінія: фігура 37">
            <a:extLst>
              <a:ext uri="{FF2B5EF4-FFF2-40B4-BE49-F238E27FC236}">
                <a16:creationId xmlns:a16="http://schemas.microsoft.com/office/drawing/2014/main" id="{0FB49204-DD9C-44DD-A283-E8384A624302}"/>
              </a:ext>
            </a:extLst>
          </p:cNvPr>
          <p:cNvSpPr/>
          <p:nvPr/>
        </p:nvSpPr>
        <p:spPr>
          <a:xfrm>
            <a:off x="7230863" y="2586497"/>
            <a:ext cx="4424516" cy="1126281"/>
          </a:xfrm>
          <a:custGeom>
            <a:avLst/>
            <a:gdLst>
              <a:gd name="connsiteX0" fmla="*/ 0 w 4424516"/>
              <a:gd name="connsiteY0" fmla="*/ 848837 h 1126281"/>
              <a:gd name="connsiteX1" fmla="*/ 717755 w 4424516"/>
              <a:gd name="connsiteY1" fmla="*/ 3263 h 1126281"/>
              <a:gd name="connsiteX2" fmla="*/ 2408903 w 4424516"/>
              <a:gd name="connsiteY2" fmla="*/ 1124140 h 1126281"/>
              <a:gd name="connsiteX3" fmla="*/ 4424516 w 4424516"/>
              <a:gd name="connsiteY3" fmla="*/ 229405 h 112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4516" h="1126281">
                <a:moveTo>
                  <a:pt x="0" y="848837"/>
                </a:moveTo>
                <a:cubicBezTo>
                  <a:pt x="158135" y="403108"/>
                  <a:pt x="316271" y="-42621"/>
                  <a:pt x="717755" y="3263"/>
                </a:cubicBezTo>
                <a:cubicBezTo>
                  <a:pt x="1119239" y="49147"/>
                  <a:pt x="1791110" y="1086450"/>
                  <a:pt x="2408903" y="1124140"/>
                </a:cubicBezTo>
                <a:cubicBezTo>
                  <a:pt x="3026696" y="1161830"/>
                  <a:pt x="3725606" y="695617"/>
                  <a:pt x="4424516" y="229405"/>
                </a:cubicBezTo>
              </a:path>
            </a:pathLst>
          </a:custGeom>
          <a:noFill/>
          <a:ln w="28575">
            <a:solidFill>
              <a:srgbClr val="3C5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9" name="Пряма сполучна лінія 38">
            <a:extLst>
              <a:ext uri="{FF2B5EF4-FFF2-40B4-BE49-F238E27FC236}">
                <a16:creationId xmlns:a16="http://schemas.microsoft.com/office/drawing/2014/main" id="{B6D35699-71D4-4B30-A95C-65178B019887}"/>
              </a:ext>
            </a:extLst>
          </p:cNvPr>
          <p:cNvCxnSpPr>
            <a:stCxn id="38" idx="3"/>
          </p:cNvCxnSpPr>
          <p:nvPr/>
        </p:nvCxnSpPr>
        <p:spPr>
          <a:xfrm>
            <a:off x="11655379" y="2815902"/>
            <a:ext cx="0" cy="2405812"/>
          </a:xfrm>
          <a:prstGeom prst="line">
            <a:avLst/>
          </a:prstGeom>
          <a:ln w="28575">
            <a:solidFill>
              <a:srgbClr val="860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сполучна лінія 39">
            <a:extLst>
              <a:ext uri="{FF2B5EF4-FFF2-40B4-BE49-F238E27FC236}">
                <a16:creationId xmlns:a16="http://schemas.microsoft.com/office/drawing/2014/main" id="{C967301F-BF40-4024-8368-59DBA4692FB5}"/>
              </a:ext>
            </a:extLst>
          </p:cNvPr>
          <p:cNvCxnSpPr>
            <a:cxnSpLocks/>
          </p:cNvCxnSpPr>
          <p:nvPr/>
        </p:nvCxnSpPr>
        <p:spPr>
          <a:xfrm>
            <a:off x="7230863" y="3423830"/>
            <a:ext cx="0" cy="1797884"/>
          </a:xfrm>
          <a:prstGeom prst="line">
            <a:avLst/>
          </a:prstGeom>
          <a:ln w="28575">
            <a:solidFill>
              <a:srgbClr val="860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D0F674B-E1FA-4BBB-B6C9-55A192B30076}"/>
                  </a:ext>
                </a:extLst>
              </p:cNvPr>
              <p:cNvSpPr txBox="1"/>
              <p:nvPr/>
            </p:nvSpPr>
            <p:spPr>
              <a:xfrm>
                <a:off x="6893978" y="5255027"/>
                <a:ext cx="6737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uk-UA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D0F674B-E1FA-4BBB-B6C9-55A192B30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978" y="5255027"/>
                <a:ext cx="67376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EBCD961-21F6-4963-892A-804C444E3BA4}"/>
                  </a:ext>
                </a:extLst>
              </p:cNvPr>
              <p:cNvSpPr txBox="1"/>
              <p:nvPr/>
            </p:nvSpPr>
            <p:spPr>
              <a:xfrm>
                <a:off x="11252442" y="5285719"/>
                <a:ext cx="67376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uk-UA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EBCD961-21F6-4963-892A-804C444E3B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2442" y="5285719"/>
                <a:ext cx="67376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5C657B-8580-4B48-8CBB-FD10DE4FA9E3}"/>
                  </a:ext>
                </a:extLst>
              </p:cNvPr>
              <p:cNvSpPr txBox="1"/>
              <p:nvPr/>
            </p:nvSpPr>
            <p:spPr>
              <a:xfrm>
                <a:off x="8904338" y="2783417"/>
                <a:ext cx="15909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rgbClr val="3C5A5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rgbClr val="3C5A59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uk-UA" sz="2000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B5C657B-8580-4B48-8CBB-FD10DE4FA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4338" y="2783417"/>
                <a:ext cx="159094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Прямокутник: округлені кути 43">
            <a:extLst>
              <a:ext uri="{FF2B5EF4-FFF2-40B4-BE49-F238E27FC236}">
                <a16:creationId xmlns:a16="http://schemas.microsoft.com/office/drawing/2014/main" id="{7F990361-08D4-434C-97E4-490414C65896}"/>
              </a:ext>
            </a:extLst>
          </p:cNvPr>
          <p:cNvSpPr/>
          <p:nvPr/>
        </p:nvSpPr>
        <p:spPr>
          <a:xfrm>
            <a:off x="7877433" y="4007238"/>
            <a:ext cx="3375006" cy="7429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4C456F7-5441-49E0-88E5-6DA4FF343164}"/>
                  </a:ext>
                </a:extLst>
              </p:cNvPr>
              <p:cNvSpPr txBox="1"/>
              <p:nvPr/>
            </p:nvSpPr>
            <p:spPr>
              <a:xfrm>
                <a:off x="7968320" y="4086331"/>
                <a:ext cx="32557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𝑺</m:t>
                      </m:r>
                      <m:r>
                        <a:rPr lang="en-US" sz="32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𝑭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rgbClr val="3C5A5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3C5A5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3200" b="1" i="1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3200" b="1" i="1">
                          <a:solidFill>
                            <a:srgbClr val="3C5A5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𝑭</m:t>
                      </m:r>
                      <m:d>
                        <m:dPr>
                          <m:ctrlPr>
                            <a:rPr lang="en-US" sz="3200" b="1" i="1">
                              <a:solidFill>
                                <a:srgbClr val="3C5A5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rgbClr val="3C5A59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uk-UA" sz="2000" b="1" dirty="0">
                  <a:solidFill>
                    <a:srgbClr val="3C5A59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4C456F7-5441-49E0-88E5-6DA4FF343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320" y="4086331"/>
                <a:ext cx="3255723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829AD7-CCB7-4AD6-9D42-0BA7907406F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282" y="830479"/>
            <a:ext cx="865626" cy="86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287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4" grpId="0"/>
      <p:bldP spid="8" grpId="0" animBg="1"/>
      <p:bldP spid="24" grpId="0" animBg="1"/>
      <p:bldP spid="34" grpId="0"/>
      <p:bldP spid="36" grpId="0"/>
      <p:bldP spid="37" grpId="0" animBg="1"/>
      <p:bldP spid="38" grpId="0" animBg="1"/>
      <p:bldP spid="41" grpId="0"/>
      <p:bldP spid="42" grpId="0"/>
      <p:bldP spid="43" grpId="0"/>
      <p:bldP spid="44" grpId="0" animBg="1"/>
      <p:bldP spid="45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11762</TotalTime>
  <Words>1170</Words>
  <Application>Microsoft Macintosh PowerPoint</Application>
  <PresentationFormat>Widescreen</PresentationFormat>
  <Paragraphs>256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Segoe Print</vt:lpstr>
      <vt:lpstr>Tahoma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>www.matnova.com.ua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subject/>
  <dc:creator>Марко Мілевський</dc:creator>
  <cp:keywords/>
  <dc:description/>
  <cp:lastModifiedBy>Kulinich Bohdan</cp:lastModifiedBy>
  <cp:revision>518</cp:revision>
  <dcterms:created xsi:type="dcterms:W3CDTF">2019-04-30T11:06:10Z</dcterms:created>
  <dcterms:modified xsi:type="dcterms:W3CDTF">2024-06-17T18:51:29Z</dcterms:modified>
  <cp:category/>
</cp:coreProperties>
</file>