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94" r:id="rId3"/>
    <p:sldId id="276" r:id="rId4"/>
    <p:sldId id="261" r:id="rId5"/>
    <p:sldId id="262" r:id="rId6"/>
    <p:sldId id="263" r:id="rId7"/>
    <p:sldId id="282" r:id="rId8"/>
    <p:sldId id="296" r:id="rId9"/>
    <p:sldId id="293" r:id="rId10"/>
    <p:sldId id="295" r:id="rId11"/>
    <p:sldId id="290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510F"/>
    <a:srgbClr val="2B5666"/>
    <a:srgbClr val="3C5A59"/>
    <a:srgbClr val="604426"/>
    <a:srgbClr val="01A8AC"/>
    <a:srgbClr val="EC8010"/>
    <a:srgbClr val="455B6F"/>
    <a:srgbClr val="545454"/>
    <a:srgbClr val="2867A0"/>
    <a:srgbClr val="107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 snapToGrid="0">
      <p:cViewPr varScale="1">
        <p:scale>
          <a:sx n="116" d="100"/>
          <a:sy n="116" d="100"/>
        </p:scale>
        <p:origin x="8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423D183-FE5D-B84E-93EC-6DA240D00658}"/>
    <pc:docChg chg="custSel modSld">
      <pc:chgData name="Kulinich Bohdan" userId="48e65c9f34e137d0" providerId="LiveId" clId="{2423D183-FE5D-B84E-93EC-6DA240D00658}" dt="2021-12-01T15:55:02.139" v="60"/>
      <pc:docMkLst>
        <pc:docMk/>
      </pc:docMkLst>
      <pc:sldChg chg="addSp delSp modSp mod delAnim">
        <pc:chgData name="Kulinich Bohdan" userId="48e65c9f34e137d0" providerId="LiveId" clId="{2423D183-FE5D-B84E-93EC-6DA240D00658}" dt="2021-12-01T15:55:02.139" v="60"/>
        <pc:sldMkLst>
          <pc:docMk/>
          <pc:sldMk cId="1088591982" sldId="256"/>
        </pc:sldMkLst>
        <pc:spChg chg="del">
          <ac:chgData name="Kulinich Bohdan" userId="48e65c9f34e137d0" providerId="LiveId" clId="{2423D183-FE5D-B84E-93EC-6DA240D00658}" dt="2021-12-01T15:54:42.508" v="59" actId="478"/>
          <ac:spMkLst>
            <pc:docMk/>
            <pc:sldMk cId="1088591982" sldId="256"/>
            <ac:spMk id="2" creationId="{00000000-0000-0000-0000-000000000000}"/>
          </ac:spMkLst>
        </pc:spChg>
        <pc:spChg chg="mod">
          <ac:chgData name="Kulinich Bohdan" userId="48e65c9f34e137d0" providerId="LiveId" clId="{2423D183-FE5D-B84E-93EC-6DA240D00658}" dt="2021-12-01T15:54:12.360" v="58" actId="404"/>
          <ac:spMkLst>
            <pc:docMk/>
            <pc:sldMk cId="1088591982" sldId="256"/>
            <ac:spMk id="13" creationId="{00000000-0000-0000-0000-000000000000}"/>
          </ac:spMkLst>
        </pc:spChg>
        <pc:spChg chg="add mod">
          <ac:chgData name="Kulinich Bohdan" userId="48e65c9f34e137d0" providerId="LiveId" clId="{2423D183-FE5D-B84E-93EC-6DA240D00658}" dt="2021-12-01T15:55:02.139" v="60"/>
          <ac:spMkLst>
            <pc:docMk/>
            <pc:sldMk cId="1088591982" sldId="256"/>
            <ac:spMk id="29" creationId="{2C1ADB41-8897-1949-945D-B324D3DED0B5}"/>
          </ac:spMkLst>
        </pc:spChg>
        <pc:spChg chg="add mod">
          <ac:chgData name="Kulinich Bohdan" userId="48e65c9f34e137d0" providerId="LiveId" clId="{2423D183-FE5D-B84E-93EC-6DA240D00658}" dt="2021-12-01T15:55:02.139" v="60"/>
          <ac:spMkLst>
            <pc:docMk/>
            <pc:sldMk cId="1088591982" sldId="256"/>
            <ac:spMk id="30" creationId="{B2DDA7FA-7B1F-564B-9C6A-00B512C13DBF}"/>
          </ac:spMkLst>
        </pc:spChg>
        <pc:spChg chg="add mod">
          <ac:chgData name="Kulinich Bohdan" userId="48e65c9f34e137d0" providerId="LiveId" clId="{2423D183-FE5D-B84E-93EC-6DA240D00658}" dt="2021-12-01T15:55:02.139" v="60"/>
          <ac:spMkLst>
            <pc:docMk/>
            <pc:sldMk cId="1088591982" sldId="256"/>
            <ac:spMk id="31" creationId="{82EBA569-1F7F-A540-A9E2-D1D575FCDBEE}"/>
          </ac:spMkLst>
        </pc:spChg>
        <pc:picChg chg="del">
          <ac:chgData name="Kulinich Bohdan" userId="48e65c9f34e137d0" providerId="LiveId" clId="{2423D183-FE5D-B84E-93EC-6DA240D00658}" dt="2021-12-01T15:54:42.508" v="59" actId="478"/>
          <ac:picMkLst>
            <pc:docMk/>
            <pc:sldMk cId="1088591982" sldId="256"/>
            <ac:picMk id="28" creationId="{00000000-0000-0000-0000-000000000000}"/>
          </ac:picMkLst>
        </pc:picChg>
      </pc:sldChg>
    </pc:docChg>
  </pc:docChgLst>
  <pc:docChgLst>
    <pc:chgData name="Kulinich Bohdan" userId="48e65c9f34e137d0" providerId="LiveId" clId="{3C50FEA9-4804-C44E-976D-3877A7312F33}"/>
    <pc:docChg chg="custSel modSld">
      <pc:chgData name="Kulinich Bohdan" userId="48e65c9f34e137d0" providerId="LiveId" clId="{3C50FEA9-4804-C44E-976D-3877A7312F33}" dt="2022-12-19T06:34:19.585" v="0" actId="478"/>
      <pc:docMkLst>
        <pc:docMk/>
      </pc:docMkLst>
      <pc:sldChg chg="delSp mod">
        <pc:chgData name="Kulinich Bohdan" userId="48e65c9f34e137d0" providerId="LiveId" clId="{3C50FEA9-4804-C44E-976D-3877A7312F33}" dt="2022-12-19T06:34:19.585" v="0" actId="478"/>
        <pc:sldMkLst>
          <pc:docMk/>
          <pc:sldMk cId="1088591982" sldId="256"/>
        </pc:sldMkLst>
        <pc:spChg chg="del">
          <ac:chgData name="Kulinich Bohdan" userId="48e65c9f34e137d0" providerId="LiveId" clId="{3C50FEA9-4804-C44E-976D-3877A7312F33}" dt="2022-12-19T06:34:19.585" v="0" actId="478"/>
          <ac:spMkLst>
            <pc:docMk/>
            <pc:sldMk cId="1088591982" sldId="256"/>
            <ac:spMk id="29" creationId="{2C1ADB41-8897-1949-945D-B324D3DED0B5}"/>
          </ac:spMkLst>
        </pc:spChg>
        <pc:spChg chg="del">
          <ac:chgData name="Kulinich Bohdan" userId="48e65c9f34e137d0" providerId="LiveId" clId="{3C50FEA9-4804-C44E-976D-3877A7312F33}" dt="2022-12-19T06:34:19.585" v="0" actId="478"/>
          <ac:spMkLst>
            <pc:docMk/>
            <pc:sldMk cId="1088591982" sldId="256"/>
            <ac:spMk id="30" creationId="{B2DDA7FA-7B1F-564B-9C6A-00B512C13DBF}"/>
          </ac:spMkLst>
        </pc:spChg>
        <pc:spChg chg="del">
          <ac:chgData name="Kulinich Bohdan" userId="48e65c9f34e137d0" providerId="LiveId" clId="{3C50FEA9-4804-C44E-976D-3877A7312F33}" dt="2022-12-19T06:34:19.585" v="0" actId="478"/>
          <ac:spMkLst>
            <pc:docMk/>
            <pc:sldMk cId="1088591982" sldId="256"/>
            <ac:spMk id="31" creationId="{82EBA569-1F7F-A540-A9E2-D1D575FCDBE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403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839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145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534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36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16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4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381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8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587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42859" y="2125532"/>
            <a:ext cx="93821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типових вправ. Самостійна робота «Логарифм. Логарифмічні рівняння та нерівності»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93"/>
          <a:stretch/>
        </p:blipFill>
        <p:spPr>
          <a:xfrm>
            <a:off x="2808045" y="161267"/>
            <a:ext cx="790288" cy="13427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76204" y="514976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13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18">
            <a:off x="2331473" y="5600313"/>
            <a:ext cx="1142237" cy="114223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86" y="42653"/>
            <a:ext cx="3527252" cy="204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Повторюємо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508000" y="875293"/>
                <a:ext cx="11338560" cy="954107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Сформулюйте означення логарифма додатного числа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𝒃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за основою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875293"/>
                <a:ext cx="11338560" cy="954107"/>
              </a:xfrm>
              <a:prstGeom prst="rect">
                <a:avLst/>
              </a:prstGeom>
              <a:blipFill>
                <a:blip r:embed="rId3"/>
                <a:stretch>
                  <a:fillRect l="-215" t="-7692" r="-1183" b="-1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7"/>
          <p:cNvSpPr/>
          <p:nvPr/>
        </p:nvSpPr>
        <p:spPr>
          <a:xfrm>
            <a:off x="508000" y="2080579"/>
            <a:ext cx="11338560" cy="523220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Сформуюйте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основні властивості логарифмів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7"/>
              <p:cNvSpPr/>
              <p:nvPr/>
            </p:nvSpPr>
            <p:spPr>
              <a:xfrm>
                <a:off x="508000" y="2854978"/>
                <a:ext cx="11338560" cy="1614545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ураховуючи зростання та спадання логарифмічної функції порівняти значення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</a:p>
              <a:p>
                <a:pPr algn="ctr"/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e>
                    </m:func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      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𝟒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𝟒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𝟐𝟒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2854978"/>
                <a:ext cx="11338560" cy="1614545"/>
              </a:xfrm>
              <a:prstGeom prst="rect">
                <a:avLst/>
              </a:prstGeom>
              <a:blipFill>
                <a:blip r:embed="rId4"/>
                <a:stretch>
                  <a:fillRect t="-377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508000" y="4720702"/>
                <a:ext cx="11338560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розв’язати рівняння виду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𝐠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720702"/>
                <a:ext cx="11338560" cy="523220"/>
              </a:xfrm>
              <a:prstGeom prst="rect">
                <a:avLst/>
              </a:prstGeom>
              <a:blipFill>
                <a:blip r:embed="rId5"/>
                <a:stretch>
                  <a:fillRect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508000" y="5495101"/>
                <a:ext cx="11338560" cy="954107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розв’язати нерівність типу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uk-UA" sz="2800" b="1" i="1">
                        <a:latin typeface="Cambria Math" panose="02040503050406030204" pitchFamily="18" charset="0"/>
                      </a:rPr>
                      <m:t>&gt;</m:t>
                    </m:r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𝐠</m:t>
                        </m:r>
                        <m:d>
                          <m:d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uk-UA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5495101"/>
                <a:ext cx="11338560" cy="954107"/>
              </a:xfrm>
              <a:prstGeom prst="rect">
                <a:avLst/>
              </a:prstGeom>
              <a:blipFill>
                <a:blip r:embed="rId6"/>
                <a:stretch>
                  <a:fillRect t="-7006" b="-1592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45823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Бажаю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творчих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успіхів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647751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17.06.2024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44" y="354454"/>
            <a:ext cx="555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40">
            <a:off x="2341216" y="5941682"/>
            <a:ext cx="810071" cy="81007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47" y="134916"/>
            <a:ext cx="1041791" cy="1025313"/>
          </a:xfrm>
          <a:prstGeom prst="rect">
            <a:avLst/>
          </a:prstGeom>
        </p:spPr>
      </p:pic>
      <p:sp>
        <p:nvSpPr>
          <p:cNvPr id="37" name="Прямоугольник 6"/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6"/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6"/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827564"/>
              </p:ext>
            </p:extLst>
          </p:nvPr>
        </p:nvGraphicFramePr>
        <p:xfrm>
          <a:off x="2896640" y="1202698"/>
          <a:ext cx="9212258" cy="106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завдання 4-8 протилежного варіанту самостійної роботи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8" name="Таблиця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2857"/>
              </p:ext>
            </p:extLst>
          </p:nvPr>
        </p:nvGraphicFramePr>
        <p:xfrm>
          <a:off x="2896640" y="2422642"/>
          <a:ext cx="9212258" cy="106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1-7</a:t>
                      </a:r>
                      <a:b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завдання 4-8 протилежного варіанту самостійної роботи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9" name="Таблиця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462537"/>
              </p:ext>
            </p:extLst>
          </p:nvPr>
        </p:nvGraphicFramePr>
        <p:xfrm>
          <a:off x="2896640" y="3649276"/>
          <a:ext cx="9212258" cy="106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1-5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завдання 4-8 протилежного варіанту самостійної роботи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290904"/>
              </p:ext>
            </p:extLst>
          </p:nvPr>
        </p:nvGraphicFramePr>
        <p:xfrm>
          <a:off x="2896640" y="4851312"/>
          <a:ext cx="9212258" cy="106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1-4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завдання 4-8 протилежного варіанту самостійної роботи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384774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8833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7" grpId="0"/>
      <p:bldP spid="37" grpId="0" animBg="1"/>
      <p:bldP spid="39" grpId="0" animBg="1"/>
      <p:bldP spid="41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508000" y="875293"/>
                <a:ext cx="11338560" cy="954107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Сформулюйте означення логарифма додатного числа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𝒃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за основою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875293"/>
                <a:ext cx="11338560" cy="954107"/>
              </a:xfrm>
              <a:prstGeom prst="rect">
                <a:avLst/>
              </a:prstGeom>
              <a:blipFill>
                <a:blip r:embed="rId3"/>
                <a:stretch>
                  <a:fillRect l="-215" t="-7692" r="-1183" b="-1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7"/>
          <p:cNvSpPr/>
          <p:nvPr/>
        </p:nvSpPr>
        <p:spPr>
          <a:xfrm>
            <a:off x="508000" y="2080579"/>
            <a:ext cx="11338560" cy="523220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властивості логарифмів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7"/>
              <p:cNvSpPr/>
              <p:nvPr/>
            </p:nvSpPr>
            <p:spPr>
              <a:xfrm>
                <a:off x="508000" y="2854978"/>
                <a:ext cx="11338560" cy="1614545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ураховуючи зростання та спадання логарифмічної функції порівняти значення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</a:p>
              <a:p>
                <a:pPr algn="ctr"/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e>
                    </m:func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      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𝟒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𝟒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𝟐𝟒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2854978"/>
                <a:ext cx="11338560" cy="1614545"/>
              </a:xfrm>
              <a:prstGeom prst="rect">
                <a:avLst/>
              </a:prstGeom>
              <a:blipFill>
                <a:blip r:embed="rId4"/>
                <a:stretch>
                  <a:fillRect t="-377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508000" y="4720702"/>
                <a:ext cx="11338560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розв’язати рівняння виду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𝐠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720702"/>
                <a:ext cx="11338560" cy="523220"/>
              </a:xfrm>
              <a:prstGeom prst="rect">
                <a:avLst/>
              </a:prstGeom>
              <a:blipFill>
                <a:blip r:embed="rId5"/>
                <a:stretch>
                  <a:fillRect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508000" y="5495101"/>
                <a:ext cx="11338560" cy="954107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розв’язати нерівність типу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uk-UA" sz="2800" b="1" i="1">
                        <a:latin typeface="Cambria Math" panose="02040503050406030204" pitchFamily="18" charset="0"/>
                      </a:rPr>
                      <m:t>&gt;</m:t>
                    </m:r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𝐠</m:t>
                        </m:r>
                        <m:d>
                          <m:d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uk-UA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5495101"/>
                <a:ext cx="11338560" cy="954107"/>
              </a:xfrm>
              <a:prstGeom prst="rect">
                <a:avLst/>
              </a:prstGeom>
              <a:blipFill>
                <a:blip r:embed="rId6"/>
                <a:stretch>
                  <a:fillRect t="-7006" b="-1592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3065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217518" y="1136866"/>
            <a:ext cx="5979887" cy="523220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значення виразу:</a:t>
            </a:r>
            <a:endParaRPr lang="uk-UA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65227" cy="8865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kern="1200" dirty="0">
                <a:solidFill>
                  <a:srgbClr val="7956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7956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17518" y="2714302"/>
                <a:ext cx="4221122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𝟔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𝟏𝟐</m:t>
                        </m:r>
                      </m:e>
                    </m:func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𝟔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func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518" y="2714302"/>
                <a:ext cx="4221122" cy="523220"/>
              </a:xfrm>
              <a:prstGeom prst="rect">
                <a:avLst/>
              </a:prstGeom>
              <a:blipFill>
                <a:blip r:embed="rId4"/>
                <a:stretch>
                  <a:fillRect l="-3035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8188"/>
            <a:ext cx="5217518" cy="3600264"/>
          </a:xfrm>
          <a:prstGeom prst="rect">
            <a:avLst/>
          </a:prstGeom>
        </p:spPr>
      </p:pic>
      <p:sp>
        <p:nvSpPr>
          <p:cNvPr id="12" name="Прямоугольник 7"/>
          <p:cNvSpPr/>
          <p:nvPr/>
        </p:nvSpPr>
        <p:spPr>
          <a:xfrm>
            <a:off x="5217518" y="3627266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 36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Прямоугольник 7"/>
          <p:cNvSpPr/>
          <p:nvPr/>
        </p:nvSpPr>
        <p:spPr>
          <a:xfrm>
            <a:off x="5217518" y="4394376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Б) 4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7"/>
          <p:cNvSpPr/>
          <p:nvPr/>
        </p:nvSpPr>
        <p:spPr>
          <a:xfrm>
            <a:off x="5220237" y="5167560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В) 2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7"/>
          <p:cNvSpPr/>
          <p:nvPr/>
        </p:nvSpPr>
        <p:spPr>
          <a:xfrm>
            <a:off x="5210077" y="5934670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Г) 9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7"/>
              <p:cNvSpPr/>
              <p:nvPr/>
            </p:nvSpPr>
            <p:spPr>
              <a:xfrm>
                <a:off x="5210077" y="2714302"/>
                <a:ext cx="4221122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1" i="0">
                        <a:latin typeface="Cambria Math" panose="02040503050406030204" pitchFamily="18" charset="0"/>
                      </a:rPr>
                      <m:t>𝐥𝐠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1" i="0">
                        <a:latin typeface="Cambria Math" panose="02040503050406030204" pitchFamily="18" charset="0"/>
                      </a:rPr>
                      <m:t>𝐥𝐠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077" y="2714302"/>
                <a:ext cx="4221122" cy="523220"/>
              </a:xfrm>
              <a:prstGeom prst="rect">
                <a:avLst/>
              </a:prstGeom>
              <a:blipFill>
                <a:blip r:embed="rId6"/>
                <a:stretch>
                  <a:fillRect l="-3035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7"/>
          <p:cNvSpPr/>
          <p:nvPr/>
        </p:nvSpPr>
        <p:spPr>
          <a:xfrm>
            <a:off x="5274652" y="3627266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 5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Прямоугольник 7"/>
          <p:cNvSpPr/>
          <p:nvPr/>
        </p:nvSpPr>
        <p:spPr>
          <a:xfrm>
            <a:off x="5274652" y="4394376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Б) 100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Прямоугольник 7"/>
          <p:cNvSpPr/>
          <p:nvPr/>
        </p:nvSpPr>
        <p:spPr>
          <a:xfrm>
            <a:off x="5277371" y="5167560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В) 4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угольник 7"/>
          <p:cNvSpPr/>
          <p:nvPr/>
        </p:nvSpPr>
        <p:spPr>
          <a:xfrm>
            <a:off x="5267211" y="5934670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Г) 2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0848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2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2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2" fill="hold" grpId="2" nodeType="with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"/>
                            </p:stCondLst>
                            <p:childTnLst>
                              <p:par>
                                <p:cTn id="65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-1.66667E-6 -0.10834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8" grpId="0" animBg="1"/>
      <p:bldP spid="8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4" grpId="2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  <p:bldP spid="21" grpId="0" animBg="1"/>
      <p:bldP spid="2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842453" y="1266517"/>
            <a:ext cx="6349548" cy="523220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Обчисліть: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54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5454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76025" cy="896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7"/>
              <p:cNvSpPr/>
              <p:nvPr/>
            </p:nvSpPr>
            <p:spPr>
              <a:xfrm>
                <a:off x="5842452" y="2434824"/>
                <a:ext cx="2215725" cy="56009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</m:e>
                      <m:sup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𝐥𝐨𝐠</m:t>
                                </m:r>
                              </m:e>
                              <m:sub>
                                <m:r>
                                  <a:rPr lang="uk-UA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b>
                            </m:sSub>
                          </m:fName>
                          <m:e>
                            <m:r>
                              <a:rPr lang="uk-UA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e>
                        </m:func>
                      </m:sup>
                    </m:sSup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452" y="2434824"/>
                <a:ext cx="2215725" cy="560090"/>
              </a:xfrm>
              <a:prstGeom prst="rect">
                <a:avLst/>
              </a:prstGeom>
              <a:blipFill>
                <a:blip r:embed="rId4"/>
                <a:stretch>
                  <a:fillRect l="-5495" t="-8696" b="-25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860904" y="2580516"/>
            <a:ext cx="979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спадна</a:t>
            </a:r>
            <a:endParaRPr lang="ru-RU" sz="24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40659" y="2504172"/>
            <a:ext cx="1268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зростаюча</a:t>
            </a:r>
            <a:endParaRPr lang="ru-RU" sz="20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8188"/>
            <a:ext cx="5217518" cy="3600264"/>
          </a:xfrm>
          <a:prstGeom prst="rect">
            <a:avLst/>
          </a:prstGeom>
        </p:spPr>
      </p:pic>
      <p:sp>
        <p:nvSpPr>
          <p:cNvPr id="13" name="Прямоугольник 7"/>
          <p:cNvSpPr/>
          <p:nvPr/>
        </p:nvSpPr>
        <p:spPr>
          <a:xfrm>
            <a:off x="5842452" y="3600447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 4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7"/>
          <p:cNvSpPr/>
          <p:nvPr/>
        </p:nvSpPr>
        <p:spPr>
          <a:xfrm>
            <a:off x="5842452" y="4367557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Б) 5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7"/>
          <p:cNvSpPr/>
          <p:nvPr/>
        </p:nvSpPr>
        <p:spPr>
          <a:xfrm>
            <a:off x="5845171" y="5140741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В) 16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рямоугольник 7"/>
          <p:cNvSpPr/>
          <p:nvPr/>
        </p:nvSpPr>
        <p:spPr>
          <a:xfrm>
            <a:off x="5835011" y="5907851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Г) 25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/>
              <p:cNvSpPr/>
              <p:nvPr/>
            </p:nvSpPr>
            <p:spPr>
              <a:xfrm>
                <a:off x="9262754" y="2434824"/>
                <a:ext cx="2701635" cy="539443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lvl="0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𝟐𝟓</m:t>
                        </m:r>
                      </m:e>
                      <m:sup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𝟐𝟓</m:t>
                        </m:r>
                        <m:func>
                          <m:func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0">
                                    <a:latin typeface="Cambria Math" panose="02040503050406030204" pitchFamily="18" charset="0"/>
                                  </a:rPr>
                                  <m:t>𝐥𝐨𝐠</m:t>
                                </m:r>
                              </m:e>
                              <m:sub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sub>
                            </m:sSub>
                          </m:fName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𝟖𝟏</m:t>
                            </m:r>
                          </m:e>
                        </m:func>
                      </m:sup>
                    </m:sSup>
                  </m:oMath>
                </a14:m>
                <a:endParaRPr lang="uk-UA" b="1" dirty="0"/>
              </a:p>
            </p:txBody>
          </p:sp>
        </mc:Choice>
        <mc:Fallback xmlns="">
          <p:sp>
            <p:nvSpPr>
              <p:cNvPr id="2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2754" y="2434824"/>
                <a:ext cx="2701635" cy="539443"/>
              </a:xfrm>
              <a:prstGeom prst="rect">
                <a:avLst/>
              </a:prstGeom>
              <a:blipFill>
                <a:blip r:embed="rId6"/>
                <a:stretch>
                  <a:fillRect l="-4505" t="-11236" b="-2696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7"/>
          <p:cNvSpPr/>
          <p:nvPr/>
        </p:nvSpPr>
        <p:spPr>
          <a:xfrm>
            <a:off x="9270195" y="3619354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 81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Прямоугольник 7"/>
          <p:cNvSpPr/>
          <p:nvPr/>
        </p:nvSpPr>
        <p:spPr>
          <a:xfrm>
            <a:off x="9270195" y="4386464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Б) 9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7"/>
          <p:cNvSpPr/>
          <p:nvPr/>
        </p:nvSpPr>
        <p:spPr>
          <a:xfrm>
            <a:off x="9272914" y="5159648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В) 2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Прямоугольник 7"/>
          <p:cNvSpPr/>
          <p:nvPr/>
        </p:nvSpPr>
        <p:spPr>
          <a:xfrm>
            <a:off x="9262754" y="5926758"/>
            <a:ext cx="2118002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Г) 4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661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2" fill="hold" grpId="1" nodeType="clickEffect">
                                  <p:stCondLst>
                                    <p:cond delay="1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2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2" fill="hold" grpId="1" nodeType="with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17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6" grpId="2" animBg="1"/>
      <p:bldP spid="20" grpId="0" animBg="1"/>
      <p:bldP spid="21" grpId="0" animBg="1"/>
      <p:bldP spid="22" grpId="0" animBg="1"/>
      <p:bldP spid="22" grpId="1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750560" y="2154446"/>
            <a:ext cx="6441439" cy="954107"/>
          </a:xfrm>
          <a:prstGeom prst="rect">
            <a:avLst/>
          </a:prstGeom>
          <a:solidFill>
            <a:srgbClr val="54605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область визначення функції: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1500"/>
            <a:ext cx="5217518" cy="36002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6273532" y="3745045"/>
                <a:ext cx="5395493" cy="594650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𝐥𝐠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532" y="3745045"/>
                <a:ext cx="5395493" cy="5946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6967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234204" y="1578056"/>
            <a:ext cx="5791199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2170557"/>
            <a:ext cx="5217518" cy="36002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34206" y="3203121"/>
                <a:ext cx="3534410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𝟔𝟐𝟓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𝟐𝟓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206" y="3203121"/>
                <a:ext cx="3534410" cy="523220"/>
              </a:xfrm>
              <a:prstGeom prst="rect">
                <a:avLst/>
              </a:prstGeom>
              <a:blipFill>
                <a:blip r:embed="rId5"/>
                <a:stretch>
                  <a:fillRect l="-3627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5234205" y="4239722"/>
                <a:ext cx="5545555" cy="54213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𝟕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𝟕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205" y="4239722"/>
                <a:ext cx="5545555" cy="542136"/>
              </a:xfrm>
              <a:prstGeom prst="rect">
                <a:avLst/>
              </a:prstGeom>
              <a:blipFill>
                <a:blip r:embed="rId6"/>
                <a:stretch>
                  <a:fillRect l="-2310" t="-13483" b="-247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386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177281" y="1733452"/>
            <a:ext cx="5435599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нерівність: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6177280" y="3379891"/>
                <a:ext cx="3393440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≥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0" y="3379891"/>
                <a:ext cx="3393440" cy="523220"/>
              </a:xfrm>
              <a:prstGeom prst="rect">
                <a:avLst/>
              </a:prstGeom>
              <a:blipFill>
                <a:blip r:embed="rId4"/>
                <a:stretch>
                  <a:fillRect l="-3591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177280" y="4394741"/>
                <a:ext cx="5709920" cy="54213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𝟐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0" y="4394741"/>
                <a:ext cx="5709920" cy="542136"/>
              </a:xfrm>
              <a:prstGeom prst="rect">
                <a:avLst/>
              </a:prstGeom>
              <a:blipFill>
                <a:blip r:embed="rId6"/>
                <a:stretch>
                  <a:fillRect l="-2134" t="-14607" b="-247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20588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177281" y="2007772"/>
            <a:ext cx="5435599" cy="954107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суму коренів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6177280" y="3654211"/>
                <a:ext cx="5435600" cy="53296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sub>
                          </m:sSub>
                        </m:fName>
                        <m:e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0" y="3654211"/>
                <a:ext cx="5435600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190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Працюємо самостійно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6"/>
          <p:cNvSpPr/>
          <p:nvPr/>
        </p:nvSpPr>
        <p:spPr>
          <a:xfrm>
            <a:off x="1879600" y="5923279"/>
            <a:ext cx="8432799" cy="58511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Самостійна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робота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26" y="1323094"/>
            <a:ext cx="6255329" cy="362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598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4386</TotalTime>
  <Words>368</Words>
  <Application>Microsoft Macintosh PowerPoint</Application>
  <PresentationFormat>Widescreen</PresentationFormat>
  <Paragraphs>91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Segoe Print</vt:lpstr>
      <vt:lpstr>Tahoma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Марко Мілевський</dc:creator>
  <cp:keywords/>
  <dc:description/>
  <cp:lastModifiedBy>Kulinich Bohdan</cp:lastModifiedBy>
  <cp:revision>281</cp:revision>
  <dcterms:created xsi:type="dcterms:W3CDTF">2019-04-30T11:06:10Z</dcterms:created>
  <dcterms:modified xsi:type="dcterms:W3CDTF">2024-06-17T18:31:44Z</dcterms:modified>
  <cp:category/>
</cp:coreProperties>
</file>