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306" r:id="rId4"/>
    <p:sldId id="287" r:id="rId5"/>
    <p:sldId id="293" r:id="rId6"/>
    <p:sldId id="273" r:id="rId7"/>
    <p:sldId id="308" r:id="rId8"/>
    <p:sldId id="307" r:id="rId9"/>
    <p:sldId id="274" r:id="rId10"/>
    <p:sldId id="309" r:id="rId11"/>
    <p:sldId id="310" r:id="rId12"/>
    <p:sldId id="311" r:id="rId13"/>
    <p:sldId id="312" r:id="rId14"/>
    <p:sldId id="313" r:id="rId15"/>
    <p:sldId id="314" r:id="rId16"/>
    <p:sldId id="276" r:id="rId17"/>
    <p:sldId id="261" r:id="rId18"/>
    <p:sldId id="262" r:id="rId19"/>
    <p:sldId id="263" r:id="rId20"/>
    <p:sldId id="304" r:id="rId21"/>
    <p:sldId id="303" r:id="rId22"/>
    <p:sldId id="305" r:id="rId23"/>
    <p:sldId id="315" r:id="rId24"/>
    <p:sldId id="316" r:id="rId25"/>
    <p:sldId id="317" r:id="rId26"/>
    <p:sldId id="318" r:id="rId27"/>
    <p:sldId id="320" r:id="rId28"/>
    <p:sldId id="321" r:id="rId29"/>
    <p:sldId id="283" r:id="rId30"/>
    <p:sldId id="285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666"/>
    <a:srgbClr val="860300"/>
    <a:srgbClr val="B1510F"/>
    <a:srgbClr val="696969"/>
    <a:srgbClr val="D05E00"/>
    <a:srgbClr val="C95B11"/>
    <a:srgbClr val="3C5A59"/>
    <a:srgbClr val="906638"/>
    <a:srgbClr val="10723C"/>
    <a:srgbClr val="455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6409944C-7420-4A9F-9EAF-D195835929EE}"/>
    <pc:docChg chg="custSel modSld">
      <pc:chgData name="Kulinich Bohdan" userId="48e65c9f34e137d0" providerId="LiveId" clId="{6409944C-7420-4A9F-9EAF-D195835929EE}" dt="2020-01-15T07:18:13.720" v="1"/>
      <pc:docMkLst>
        <pc:docMk/>
      </pc:docMkLst>
      <pc:sldChg chg="addSp delSp delAnim modAnim">
        <pc:chgData name="Kulinich Bohdan" userId="48e65c9f34e137d0" providerId="LiveId" clId="{6409944C-7420-4A9F-9EAF-D195835929EE}" dt="2020-01-15T07:18:13.720" v="1"/>
        <pc:sldMkLst>
          <pc:docMk/>
          <pc:sldMk cId="4006822545" sldId="285"/>
        </pc:sldMkLst>
        <pc:spChg chg="del">
          <ac:chgData name="Kulinich Bohdan" userId="48e65c9f34e137d0" providerId="LiveId" clId="{6409944C-7420-4A9F-9EAF-D195835929EE}" dt="2020-01-15T07:11:34.192" v="0" actId="478"/>
          <ac:spMkLst>
            <pc:docMk/>
            <pc:sldMk cId="4006822545" sldId="285"/>
            <ac:spMk id="2" creationId="{00000000-0000-0000-0000-000000000000}"/>
          </ac:spMkLst>
        </pc:spChg>
        <pc:spChg chg="add">
          <ac:chgData name="Kulinich Bohdan" userId="48e65c9f34e137d0" providerId="LiveId" clId="{6409944C-7420-4A9F-9EAF-D195835929EE}" dt="2020-01-15T07:18:13.720" v="1"/>
          <ac:spMkLst>
            <pc:docMk/>
            <pc:sldMk cId="4006822545" sldId="285"/>
            <ac:spMk id="36" creationId="{E61E6E0A-F0BE-4E07-AC79-2C0C5DC01022}"/>
          </ac:spMkLst>
        </pc:spChg>
      </pc:sldChg>
    </pc:docChg>
  </pc:docChgLst>
  <pc:docChgLst>
    <pc:chgData name="Kulinich Bohdan" userId="48e65c9f34e137d0" providerId="LiveId" clId="{53935C90-05EB-E748-ABC7-A3841E578028}"/>
    <pc:docChg chg="undo custSel modSld">
      <pc:chgData name="Kulinich Bohdan" userId="48e65c9f34e137d0" providerId="LiveId" clId="{53935C90-05EB-E748-ABC7-A3841E578028}" dt="2023-06-30T17:43:24.821" v="41" actId="14429"/>
      <pc:docMkLst>
        <pc:docMk/>
      </pc:docMkLst>
      <pc:sldChg chg="modSp mod">
        <pc:chgData name="Kulinich Bohdan" userId="48e65c9f34e137d0" providerId="LiveId" clId="{53935C90-05EB-E748-ABC7-A3841E578028}" dt="2023-06-30T17:43:24.821" v="41" actId="14429"/>
        <pc:sldMkLst>
          <pc:docMk/>
          <pc:sldMk cId="3236450716" sldId="321"/>
        </pc:sldMkLst>
        <pc:spChg chg="mod modVis">
          <ac:chgData name="Kulinich Bohdan" userId="48e65c9f34e137d0" providerId="LiveId" clId="{53935C90-05EB-E748-ABC7-A3841E578028}" dt="2023-06-30T17:43:24.821" v="41" actId="14429"/>
          <ac:spMkLst>
            <pc:docMk/>
            <pc:sldMk cId="3236450716" sldId="321"/>
            <ac:spMk id="7" creationId="{00000000-0000-0000-0000-000000000000}"/>
          </ac:spMkLst>
        </pc:spChg>
        <pc:spChg chg="mod">
          <ac:chgData name="Kulinich Bohdan" userId="48e65c9f34e137d0" providerId="LiveId" clId="{53935C90-05EB-E748-ABC7-A3841E578028}" dt="2023-06-30T17:41:59.640" v="35" actId="171"/>
          <ac:spMkLst>
            <pc:docMk/>
            <pc:sldMk cId="3236450716" sldId="321"/>
            <ac:spMk id="8" creationId="{7EDDE5F7-ACD7-845A-535E-984EB3FD7B78}"/>
          </ac:spMkLst>
        </pc:spChg>
        <pc:spChg chg="mod modVis">
          <ac:chgData name="Kulinich Bohdan" userId="48e65c9f34e137d0" providerId="LiveId" clId="{53935C90-05EB-E748-ABC7-A3841E578028}" dt="2023-06-30T17:31:01.540" v="13" actId="14430"/>
          <ac:spMkLst>
            <pc:docMk/>
            <pc:sldMk cId="3236450716" sldId="321"/>
            <ac:spMk id="11" creationId="{00000000-0000-0000-0000-000000000000}"/>
          </ac:spMkLst>
        </pc:spChg>
        <pc:spChg chg="mod modVis">
          <ac:chgData name="Kulinich Bohdan" userId="48e65c9f34e137d0" providerId="LiveId" clId="{53935C90-05EB-E748-ABC7-A3841E578028}" dt="2023-06-30T17:31:49.526" v="24" actId="14429"/>
          <ac:spMkLst>
            <pc:docMk/>
            <pc:sldMk cId="3236450716" sldId="321"/>
            <ac:spMk id="18" creationId="{00000000-0000-0000-0000-000000000000}"/>
          </ac:spMkLst>
        </pc:spChg>
        <pc:spChg chg="mod modVis">
          <ac:chgData name="Kulinich Bohdan" userId="48e65c9f34e137d0" providerId="LiveId" clId="{53935C90-05EB-E748-ABC7-A3841E578028}" dt="2023-06-30T17:31:51.090" v="27" actId="14429"/>
          <ac:spMkLst>
            <pc:docMk/>
            <pc:sldMk cId="3236450716" sldId="321"/>
            <ac:spMk id="19" creationId="{00000000-0000-0000-0000-000000000000}"/>
          </ac:spMkLst>
        </pc:spChg>
        <pc:spChg chg="mod modVis">
          <ac:chgData name="Kulinich Bohdan" userId="48e65c9f34e137d0" providerId="LiveId" clId="{53935C90-05EB-E748-ABC7-A3841E578028}" dt="2023-06-30T17:42:58.608" v="39" actId="14429"/>
          <ac:spMkLst>
            <pc:docMk/>
            <pc:sldMk cId="3236450716" sldId="321"/>
            <ac:spMk id="37" creationId="{00000000-0000-0000-0000-000000000000}"/>
          </ac:spMkLst>
        </pc:spChg>
        <pc:picChg chg="mod modVis">
          <ac:chgData name="Kulinich Bohdan" userId="48e65c9f34e137d0" providerId="LiveId" clId="{53935C90-05EB-E748-ABC7-A3841E578028}" dt="2023-06-30T17:42:57.872" v="38" actId="14429"/>
          <ac:picMkLst>
            <pc:docMk/>
            <pc:sldMk cId="3236450716" sldId="321"/>
            <ac:picMk id="2" creationId="{00000000-0000-0000-0000-000000000000}"/>
          </ac:picMkLst>
        </pc:picChg>
        <pc:picChg chg="mod">
          <ac:chgData name="Kulinich Bohdan" userId="48e65c9f34e137d0" providerId="LiveId" clId="{53935C90-05EB-E748-ABC7-A3841E578028}" dt="2023-06-30T17:30:59.554" v="9" actId="1076"/>
          <ac:picMkLst>
            <pc:docMk/>
            <pc:sldMk cId="3236450716" sldId="321"/>
            <ac:picMk id="5" creationId="{00000000-0000-0000-0000-000000000000}"/>
          </ac:picMkLst>
        </pc:picChg>
        <pc:picChg chg="mod">
          <ac:chgData name="Kulinich Bohdan" userId="48e65c9f34e137d0" providerId="LiveId" clId="{53935C90-05EB-E748-ABC7-A3841E578028}" dt="2023-06-30T17:30:59.883" v="10" actId="1076"/>
          <ac:picMkLst>
            <pc:docMk/>
            <pc:sldMk cId="3236450716" sldId="321"/>
            <ac:picMk id="6" creationId="{00000000-0000-0000-0000-000000000000}"/>
          </ac:picMkLst>
        </pc:picChg>
        <pc:picChg chg="mod modVis">
          <ac:chgData name="Kulinich Bohdan" userId="48e65c9f34e137d0" providerId="LiveId" clId="{53935C90-05EB-E748-ABC7-A3841E578028}" dt="2023-06-30T17:31:52.211" v="29" actId="14429"/>
          <ac:picMkLst>
            <pc:docMk/>
            <pc:sldMk cId="3236450716" sldId="321"/>
            <ac:picMk id="12" creationId="{00000000-0000-0000-0000-000000000000}"/>
          </ac:picMkLst>
        </pc:picChg>
        <pc:picChg chg="mod modVis">
          <ac:chgData name="Kulinich Bohdan" userId="48e65c9f34e137d0" providerId="LiveId" clId="{53935C90-05EB-E748-ABC7-A3841E578028}" dt="2023-06-30T17:31:51.781" v="28" actId="14429"/>
          <ac:picMkLst>
            <pc:docMk/>
            <pc:sldMk cId="3236450716" sldId="321"/>
            <ac:picMk id="13" creationId="{00000000-0000-0000-0000-000000000000}"/>
          </ac:picMkLst>
        </pc:picChg>
        <pc:picChg chg="mod modVis">
          <ac:chgData name="Kulinich Bohdan" userId="48e65c9f34e137d0" providerId="LiveId" clId="{53935C90-05EB-E748-ABC7-A3841E578028}" dt="2023-06-30T17:31:50.567" v="26" actId="14429"/>
          <ac:picMkLst>
            <pc:docMk/>
            <pc:sldMk cId="3236450716" sldId="321"/>
            <ac:picMk id="15" creationId="{00000000-0000-0000-0000-000000000000}"/>
          </ac:picMkLst>
        </pc:picChg>
        <pc:picChg chg="mod modVis">
          <ac:chgData name="Kulinich Bohdan" userId="48e65c9f34e137d0" providerId="LiveId" clId="{53935C90-05EB-E748-ABC7-A3841E578028}" dt="2023-06-30T17:31:50.139" v="25" actId="14429"/>
          <ac:picMkLst>
            <pc:docMk/>
            <pc:sldMk cId="3236450716" sldId="321"/>
            <ac:picMk id="16" creationId="{00000000-0000-0000-0000-000000000000}"/>
          </ac:picMkLst>
        </pc:picChg>
      </pc:sldChg>
    </pc:docChg>
  </pc:docChgLst>
  <pc:docChgLst>
    <pc:chgData name="Kulinich Bohdan" userId="48e65c9f34e137d0" providerId="LiveId" clId="{95CA67ED-A3DB-482A-AED8-845F26D45ED6}"/>
    <pc:docChg chg="undo custSel modSld">
      <pc:chgData name="Kulinich Bohdan" userId="48e65c9f34e137d0" providerId="LiveId" clId="{95CA67ED-A3DB-482A-AED8-845F26D45ED6}" dt="2019-08-26T06:08:00.089" v="3" actId="478"/>
      <pc:docMkLst>
        <pc:docMk/>
      </pc:docMkLst>
      <pc:sldChg chg="addSp delSp addAnim delAnim modAnim">
        <pc:chgData name="Kulinich Bohdan" userId="48e65c9f34e137d0" providerId="LiveId" clId="{95CA67ED-A3DB-482A-AED8-845F26D45ED6}" dt="2019-08-26T06:08:00.089" v="3" actId="478"/>
        <pc:sldMkLst>
          <pc:docMk/>
          <pc:sldMk cId="1088591982" sldId="256"/>
        </pc:sldMkLst>
        <pc:spChg chg="del">
          <ac:chgData name="Kulinich Bohdan" userId="48e65c9f34e137d0" providerId="LiveId" clId="{95CA67ED-A3DB-482A-AED8-845F26D45ED6}" dt="2019-08-26T06:06:00.765" v="0" actId="478"/>
          <ac:spMkLst>
            <pc:docMk/>
            <pc:sldMk cId="1088591982" sldId="256"/>
            <ac:spMk id="2" creationId="{00000000-0000-0000-0000-000000000000}"/>
          </ac:spMkLst>
        </pc:spChg>
        <pc:spChg chg="add del">
          <ac:chgData name="Kulinich Bohdan" userId="48e65c9f34e137d0" providerId="LiveId" clId="{95CA67ED-A3DB-482A-AED8-845F26D45ED6}" dt="2019-08-26T06:08:00.089" v="3" actId="478"/>
          <ac:spMkLst>
            <pc:docMk/>
            <pc:sldMk cId="1088591982" sldId="256"/>
            <ac:spMk id="29" creationId="{D93E93CD-B787-423E-8925-8195177861B7}"/>
          </ac:spMkLst>
        </pc:spChg>
      </pc:sldChg>
    </pc:docChg>
  </pc:docChgLst>
  <pc:docChgLst>
    <pc:chgData name="Kulinich Bohdan" userId="48e65c9f34e137d0" providerId="LiveId" clId="{70DEF1F7-A8A0-4279-B677-B963E2F50380}"/>
    <pc:docChg chg="modSld">
      <pc:chgData name="Kulinich Bohdan" userId="48e65c9f34e137d0" providerId="LiveId" clId="{70DEF1F7-A8A0-4279-B677-B963E2F50380}" dt="2023-06-30T17:38:18.549" v="20" actId="14429"/>
      <pc:docMkLst>
        <pc:docMk/>
      </pc:docMkLst>
      <pc:sldChg chg="addSp modSp mod modAnim">
        <pc:chgData name="Kulinich Bohdan" userId="48e65c9f34e137d0" providerId="LiveId" clId="{70DEF1F7-A8A0-4279-B677-B963E2F50380}" dt="2023-06-30T17:38:18.549" v="20" actId="14429"/>
        <pc:sldMkLst>
          <pc:docMk/>
          <pc:sldMk cId="3236450716" sldId="321"/>
        </pc:sldMkLst>
        <pc:spChg chg="add mod">
          <ac:chgData name="Kulinich Bohdan" userId="48e65c9f34e137d0" providerId="LiveId" clId="{70DEF1F7-A8A0-4279-B677-B963E2F50380}" dt="2023-06-30T17:37:21.666" v="8" actId="1076"/>
          <ac:spMkLst>
            <pc:docMk/>
            <pc:sldMk cId="3236450716" sldId="321"/>
            <ac:spMk id="8" creationId="{7EDDE5F7-ACD7-845A-535E-984EB3FD7B78}"/>
          </ac:spMkLst>
        </pc:spChg>
        <pc:spChg chg="mod modVis">
          <ac:chgData name="Kulinich Bohdan" userId="48e65c9f34e137d0" providerId="LiveId" clId="{70DEF1F7-A8A0-4279-B677-B963E2F50380}" dt="2023-06-30T17:38:15.717" v="15" actId="14429"/>
          <ac:spMkLst>
            <pc:docMk/>
            <pc:sldMk cId="3236450716" sldId="321"/>
            <ac:spMk id="18" creationId="{00000000-0000-0000-0000-000000000000}"/>
          </ac:spMkLst>
        </pc:spChg>
        <pc:spChg chg="mod modVis">
          <ac:chgData name="Kulinich Bohdan" userId="48e65c9f34e137d0" providerId="LiveId" clId="{70DEF1F7-A8A0-4279-B677-B963E2F50380}" dt="2023-06-30T17:38:17.302" v="18" actId="14429"/>
          <ac:spMkLst>
            <pc:docMk/>
            <pc:sldMk cId="3236450716" sldId="321"/>
            <ac:spMk id="19" creationId="{00000000-0000-0000-0000-000000000000}"/>
          </ac:spMkLst>
        </pc:spChg>
        <pc:picChg chg="mod modVis">
          <ac:chgData name="Kulinich Bohdan" userId="48e65c9f34e137d0" providerId="LiveId" clId="{70DEF1F7-A8A0-4279-B677-B963E2F50380}" dt="2023-06-30T17:38:18.549" v="20" actId="14429"/>
          <ac:picMkLst>
            <pc:docMk/>
            <pc:sldMk cId="3236450716" sldId="321"/>
            <ac:picMk id="12" creationId="{00000000-0000-0000-0000-000000000000}"/>
          </ac:picMkLst>
        </pc:picChg>
        <pc:picChg chg="mod modVis">
          <ac:chgData name="Kulinich Bohdan" userId="48e65c9f34e137d0" providerId="LiveId" clId="{70DEF1F7-A8A0-4279-B677-B963E2F50380}" dt="2023-06-30T17:38:18.131" v="19" actId="14429"/>
          <ac:picMkLst>
            <pc:docMk/>
            <pc:sldMk cId="3236450716" sldId="321"/>
            <ac:picMk id="13" creationId="{00000000-0000-0000-0000-000000000000}"/>
          </ac:picMkLst>
        </pc:picChg>
        <pc:picChg chg="mod modVis">
          <ac:chgData name="Kulinich Bohdan" userId="48e65c9f34e137d0" providerId="LiveId" clId="{70DEF1F7-A8A0-4279-B677-B963E2F50380}" dt="2023-06-30T17:38:16.885" v="17" actId="14429"/>
          <ac:picMkLst>
            <pc:docMk/>
            <pc:sldMk cId="3236450716" sldId="321"/>
            <ac:picMk id="15" creationId="{00000000-0000-0000-0000-000000000000}"/>
          </ac:picMkLst>
        </pc:picChg>
        <pc:picChg chg="mod modVis">
          <ac:chgData name="Kulinich Bohdan" userId="48e65c9f34e137d0" providerId="LiveId" clId="{70DEF1F7-A8A0-4279-B677-B963E2F50380}" dt="2023-06-30T17:38:16.467" v="16" actId="14429"/>
          <ac:picMkLst>
            <pc:docMk/>
            <pc:sldMk cId="3236450716" sldId="321"/>
            <ac:picMk id="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3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2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94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0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48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00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1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06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60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40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9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0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9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1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3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0.png"/><Relationship Id="rId11" Type="http://schemas.openxmlformats.org/officeDocument/2006/relationships/image" Target="../media/image108.png"/><Relationship Id="rId5" Type="http://schemas.openxmlformats.org/officeDocument/2006/relationships/image" Target="../media/image103.png"/><Relationship Id="rId15" Type="http://schemas.openxmlformats.org/officeDocument/2006/relationships/image" Target="../media/image74.png"/><Relationship Id="rId10" Type="http://schemas.openxmlformats.org/officeDocument/2006/relationships/image" Target="../media/image107.png"/><Relationship Id="rId4" Type="http://schemas.openxmlformats.org/officeDocument/2006/relationships/image" Target="../media/image85.png"/><Relationship Id="rId9" Type="http://schemas.openxmlformats.org/officeDocument/2006/relationships/image" Target="../media/image35.png"/><Relationship Id="rId1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85.png"/><Relationship Id="rId4" Type="http://schemas.openxmlformats.org/officeDocument/2006/relationships/image" Target="../media/image113.png"/><Relationship Id="rId9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85.png"/><Relationship Id="rId4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7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0.png"/><Relationship Id="rId15" Type="http://schemas.openxmlformats.org/officeDocument/2006/relationships/image" Target="../media/image144.png"/><Relationship Id="rId10" Type="http://schemas.openxmlformats.org/officeDocument/2006/relationships/image" Target="../media/image138.png"/><Relationship Id="rId19" Type="http://schemas.openxmlformats.org/officeDocument/2006/relationships/image" Target="../media/image148.png"/><Relationship Id="rId4" Type="http://schemas.openxmlformats.org/officeDocument/2006/relationships/image" Target="../media/image35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3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7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59.png"/><Relationship Id="rId4" Type="http://schemas.openxmlformats.org/officeDocument/2006/relationships/image" Target="../media/image1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72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72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72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59.png"/><Relationship Id="rId4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9.png"/><Relationship Id="rId4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72.png"/><Relationship Id="rId3" Type="http://schemas.openxmlformats.org/officeDocument/2006/relationships/image" Target="../media/image15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5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17" Type="http://schemas.openxmlformats.org/officeDocument/2006/relationships/image" Target="../media/image74.png"/><Relationship Id="rId2" Type="http://schemas.openxmlformats.org/officeDocument/2006/relationships/image" Target="../media/image86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85.png"/><Relationship Id="rId10" Type="http://schemas.openxmlformats.org/officeDocument/2006/relationships/image" Target="../media/image105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541031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endParaRPr lang="uk-UA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  <p:sp>
        <p:nvSpPr>
          <p:cNvPr id="29" name="Дата 1">
            <a:extLst>
              <a:ext uri="{FF2B5EF4-FFF2-40B4-BE49-F238E27FC236}">
                <a16:creationId xmlns:a16="http://schemas.microsoft.com/office/drawing/2014/main" id="{D93E93CD-B787-423E-8925-81951778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17.06.2024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∀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" y="3053754"/>
            <a:ext cx="779901" cy="779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blipFill>
                <a:blip r:embed="rId6"/>
                <a:stretch>
                  <a:fillRect l="-1481" t="-5820" r="-14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7"/>
          <p:cNvSpPr/>
          <p:nvPr/>
        </p:nvSpPr>
        <p:spPr>
          <a:xfrm>
            <a:off x="8385960" y="4035680"/>
            <a:ext cx="3806040" cy="2246769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 додатних чисел дорівнює різниці логарифмів діленого і дільника</a:t>
            </a:r>
          </a:p>
        </p:txBody>
      </p:sp>
      <p:sp>
        <p:nvSpPr>
          <p:cNvPr id="16" name="Прямоугольник 7"/>
          <p:cNvSpPr/>
          <p:nvPr/>
        </p:nvSpPr>
        <p:spPr>
          <a:xfrm>
            <a:off x="8385960" y="2143983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</a:t>
            </a:r>
          </a:p>
        </p:txBody>
      </p:sp>
      <p:sp>
        <p:nvSpPr>
          <p:cNvPr id="19" name="Прямоугольник 7"/>
          <p:cNvSpPr/>
          <p:nvPr/>
        </p:nvSpPr>
        <p:spPr>
          <a:xfrm>
            <a:off x="9177812" y="860828"/>
            <a:ext cx="3014188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Доведення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370112" y="3393064"/>
                <a:ext cx="1951350" cy="560090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3393064"/>
                <a:ext cx="1951350" cy="560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22" name="Прямоугольник 7"/>
          <p:cNvSpPr/>
          <p:nvPr/>
        </p:nvSpPr>
        <p:spPr>
          <a:xfrm>
            <a:off x="3016577" y="5843967"/>
            <a:ext cx="8161309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Використовуючи основну логарифмічну тотожність, що можемо сказати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370112" y="3413271"/>
                <a:ext cx="2324689" cy="539443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3413271"/>
                <a:ext cx="2324689" cy="539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370112" y="4101012"/>
                <a:ext cx="2646465" cy="560090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4101012"/>
                <a:ext cx="2646465" cy="560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/>
          <p:cNvSpPr/>
          <p:nvPr/>
        </p:nvSpPr>
        <p:spPr>
          <a:xfrm>
            <a:off x="1942410" y="5841774"/>
            <a:ext cx="923547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Використовуючи властивості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основну логарифмічну тотожність, що можемо сказати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376452" y="4084789"/>
                <a:ext cx="5719548" cy="539443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2" y="4084789"/>
                <a:ext cx="5719548" cy="539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7"/>
          <p:cNvSpPr/>
          <p:nvPr/>
        </p:nvSpPr>
        <p:spPr>
          <a:xfrm>
            <a:off x="6400588" y="6042355"/>
            <a:ext cx="4777298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робимо висновок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 сполучна лінія 27"/>
          <p:cNvCxnSpPr/>
          <p:nvPr/>
        </p:nvCxnSpPr>
        <p:spPr>
          <a:xfrm>
            <a:off x="6236657" y="3393064"/>
            <a:ext cx="0" cy="1268251"/>
          </a:xfrm>
          <a:prstGeom prst="line">
            <a:avLst/>
          </a:prstGeom>
          <a:ln w="38100">
            <a:solidFill>
              <a:srgbClr val="D0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Вигнута вправо стрілка 4"/>
          <p:cNvSpPr/>
          <p:nvPr/>
        </p:nvSpPr>
        <p:spPr>
          <a:xfrm>
            <a:off x="6236657" y="3886201"/>
            <a:ext cx="537717" cy="1532466"/>
          </a:xfrm>
          <a:prstGeom prst="curvedLeftArrow">
            <a:avLst>
              <a:gd name="adj1" fmla="val 28617"/>
              <a:gd name="adj2" fmla="val 46350"/>
              <a:gd name="adj3" fmla="val 61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064177" y="4981716"/>
                <a:ext cx="4101245" cy="539443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77" y="4981716"/>
                <a:ext cx="4101245" cy="539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Вигнута вправо стрілка 29"/>
          <p:cNvSpPr/>
          <p:nvPr/>
        </p:nvSpPr>
        <p:spPr>
          <a:xfrm flipH="1">
            <a:off x="1441374" y="5225766"/>
            <a:ext cx="537717" cy="1190909"/>
          </a:xfrm>
          <a:prstGeom prst="curvedLeftArrow">
            <a:avLst>
              <a:gd name="adj1" fmla="val 28617"/>
              <a:gd name="adj2" fmla="val 46350"/>
              <a:gd name="adj3" fmla="val 61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2055710" y="5987813"/>
                <a:ext cx="4404357" cy="523220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</m:e>
                      </m:func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10" y="5987813"/>
                <a:ext cx="440435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7"/>
          <p:cNvSpPr/>
          <p:nvPr/>
        </p:nvSpPr>
        <p:spPr>
          <a:xfrm>
            <a:off x="9177812" y="858635"/>
            <a:ext cx="3014188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Доведено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53" y="5616787"/>
            <a:ext cx="1124957" cy="1124957"/>
          </a:xfrm>
          <a:prstGeom prst="rect">
            <a:avLst/>
          </a:prstGeom>
        </p:spPr>
      </p:pic>
      <p:sp>
        <p:nvSpPr>
          <p:cNvPr id="34" name="Виноска-хмарка 33"/>
          <p:cNvSpPr/>
          <p:nvPr/>
        </p:nvSpPr>
        <p:spPr>
          <a:xfrm flipH="1">
            <a:off x="6961103" y="4222829"/>
            <a:ext cx="3568898" cy="2291826"/>
          </a:xfrm>
          <a:prstGeom prst="cloudCallout">
            <a:avLst>
              <a:gd name="adj1" fmla="val -65670"/>
              <a:gd name="adj2" fmla="val 32589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 д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з:</a:t>
            </a:r>
          </a:p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Доведіть теорему про логарифм частки</a:t>
            </a:r>
          </a:p>
        </p:txBody>
      </p:sp>
    </p:spTree>
    <p:extLst>
      <p:ext uri="{BB962C8B-B14F-4D97-AF65-F5344CB8AC3E}">
        <p14:creationId xmlns:p14="http://schemas.microsoft.com/office/powerpoint/2010/main" val="39681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-0.3539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2.70833E-6 -0.3548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-0.3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-0.3729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6638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27956 2.96296E-6 " pathEditMode="relative" rAng="0" ptsTypes="AA">
                                      <p:cBhvr>
                                        <p:cTn id="1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5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5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0" y="1852844"/>
                <a:ext cx="8229600" cy="990977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для будь-якого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виконується рівність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𝜷</m:t>
                            </m:r>
                          </m:sup>
                        </m:sSup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8229600" cy="990977"/>
              </a:xfrm>
              <a:prstGeom prst="rect">
                <a:avLst/>
              </a:prstGeom>
              <a:blipFill>
                <a:blip r:embed="rId3"/>
                <a:stretch>
                  <a:fillRect l="-1481" t="-7362" r="-1481" b="-1349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500913" y="3300689"/>
                <a:ext cx="6266774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Якщо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3300689"/>
                <a:ext cx="6266774" cy="523220"/>
              </a:xfrm>
              <a:prstGeom prst="rect">
                <a:avLst/>
              </a:prstGeom>
              <a:blipFill>
                <a:blip r:embed="rId4"/>
                <a:stretch>
                  <a:fillRect l="-1946" t="-15116" b="-325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" y="3053754"/>
            <a:ext cx="779901" cy="779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4411744" y="4035681"/>
                <a:ext cx="3355943" cy="53931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sup>
                          </m:sSup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𝜷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44" y="4035681"/>
                <a:ext cx="3355943" cy="5393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7"/>
          <p:cNvSpPr/>
          <p:nvPr/>
        </p:nvSpPr>
        <p:spPr>
          <a:xfrm>
            <a:off x="8548313" y="3053754"/>
            <a:ext cx="3643687" cy="3539430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додатного числа дорівнює добутку показника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логарифм основи цього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7"/>
          <p:cNvSpPr/>
          <p:nvPr/>
        </p:nvSpPr>
        <p:spPr>
          <a:xfrm>
            <a:off x="8385960" y="2163359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4411744" y="5237839"/>
                <a:ext cx="6766142" cy="1560235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 знаємо, що 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  <m:r>
                      <a:rPr lang="en-US" sz="2800" b="1" i="1" dirty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800" b="1" i="1" dirty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b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можемо узагальнити формулу логарифму </a:t>
                </a:r>
                <a:r>
                  <a:rPr lang="uk-UA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степеня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44" y="5237839"/>
                <a:ext cx="6766142" cy="1560235"/>
              </a:xfrm>
              <a:prstGeom prst="rect">
                <a:avLst/>
              </a:prstGeom>
              <a:blipFill>
                <a:blip r:embed="rId8"/>
                <a:stretch>
                  <a:fillRect r="-1081" b="-976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1500913" y="2841371"/>
                <a:ext cx="3355943" cy="9746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deg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rad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2841371"/>
                <a:ext cx="3355943" cy="9746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34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-0.32708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6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1.875E-6 -0.33425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31227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18" grpId="0" animBg="1"/>
      <p:bldP spid="18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0" y="1852844"/>
                <a:ext cx="7098384" cy="1223476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func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7098384" cy="1223476"/>
              </a:xfrm>
              <a:prstGeom prst="rect">
                <a:avLst/>
              </a:prstGeom>
              <a:blipFill>
                <a:blip r:embed="rId3"/>
                <a:stretch>
                  <a:fillRect l="-1718" t="-59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340658" y="3432665"/>
                <a:ext cx="575772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8" y="3432665"/>
                <a:ext cx="5757726" cy="523220"/>
              </a:xfrm>
              <a:prstGeom prst="rect">
                <a:avLst/>
              </a:prstGeom>
              <a:blipFill>
                <a:blip r:embed="rId4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0" y="3185730"/>
            <a:ext cx="779901" cy="779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4006392" y="4305050"/>
                <a:ext cx="3091992" cy="9864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92" y="4305050"/>
                <a:ext cx="3091992" cy="986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7258639" y="2638681"/>
                <a:ext cx="4933361" cy="3970318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Логарифм додатного числа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за старою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дорівює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логарифму цього самого числа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за новою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поділеному на логарифм старої основи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за новою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639" y="2638681"/>
                <a:ext cx="4933361" cy="3970318"/>
              </a:xfrm>
              <a:prstGeom prst="rect">
                <a:avLst/>
              </a:prstGeom>
              <a:blipFill>
                <a:blip r:embed="rId7"/>
                <a:stretch>
                  <a:fillRect l="-1483" t="-1690" r="-3461"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7"/>
          <p:cNvSpPr/>
          <p:nvPr/>
        </p:nvSpPr>
        <p:spPr>
          <a:xfrm>
            <a:off x="7258639" y="1987528"/>
            <a:ext cx="4933361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Перехід від однієї основи логарифма до іншої</a:t>
            </a:r>
          </a:p>
        </p:txBody>
      </p:sp>
    </p:spTree>
    <p:extLst>
      <p:ext uri="{BB962C8B-B14F-4D97-AF65-F5344CB8AC3E}">
        <p14:creationId xmlns:p14="http://schemas.microsoft.com/office/powerpoint/2010/main" val="794713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3.75E-6 -0.1796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6" grpId="0" animBg="1"/>
      <p:bldP spid="10" grpId="0" animBg="1"/>
      <p:bldP spid="11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76002" y="739972"/>
                <a:ext cx="575772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2" y="739972"/>
                <a:ext cx="5757726" cy="523220"/>
              </a:xfrm>
              <a:prstGeom prst="rect">
                <a:avLst/>
              </a:prstGeom>
              <a:blipFill>
                <a:blip r:embed="rId3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2841736" y="1371725"/>
                <a:ext cx="3091992" cy="9864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736" y="1371725"/>
                <a:ext cx="3091992" cy="986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11"/>
          <p:cNvCxnSpPr/>
          <p:nvPr/>
        </p:nvCxnSpPr>
        <p:spPr>
          <a:xfrm>
            <a:off x="6091088" y="739972"/>
            <a:ext cx="0" cy="1618242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7"/>
          <p:cNvSpPr/>
          <p:nvPr/>
        </p:nvSpPr>
        <p:spPr>
          <a:xfrm>
            <a:off x="6374279" y="1072039"/>
            <a:ext cx="496428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Перехід від однієї основи логарифма до іншої</a:t>
            </a:r>
          </a:p>
        </p:txBody>
      </p:sp>
      <p:sp>
        <p:nvSpPr>
          <p:cNvPr id="14" name="Прямоугольник 7"/>
          <p:cNvSpPr/>
          <p:nvPr/>
        </p:nvSpPr>
        <p:spPr>
          <a:xfrm>
            <a:off x="1295740" y="3224484"/>
            <a:ext cx="2126190" cy="461665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Наслідок 1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4" y="2957178"/>
            <a:ext cx="728971" cy="728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4089725" y="3224483"/>
                <a:ext cx="5695541" cy="46166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то: </a:t>
                </a: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25" y="3224483"/>
                <a:ext cx="5695541" cy="461665"/>
              </a:xfrm>
              <a:prstGeom prst="rect">
                <a:avLst/>
              </a:prstGeom>
              <a:blipFill>
                <a:blip r:embed="rId6"/>
                <a:stretch>
                  <a:fillRect l="-1713" t="-11842" b="-27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7088957" y="3775513"/>
                <a:ext cx="2696309" cy="851002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957" y="3775513"/>
                <a:ext cx="2696309" cy="851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7"/>
          <p:cNvSpPr/>
          <p:nvPr/>
        </p:nvSpPr>
        <p:spPr>
          <a:xfrm>
            <a:off x="1295739" y="5096410"/>
            <a:ext cx="2126190" cy="461665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Наслідок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4089724" y="5096409"/>
                <a:ext cx="5695543" cy="46166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24" y="5096409"/>
                <a:ext cx="5695543" cy="461665"/>
              </a:xfrm>
              <a:prstGeom prst="rect">
                <a:avLst/>
              </a:prstGeom>
              <a:blipFill>
                <a:blip r:embed="rId8"/>
                <a:stretch>
                  <a:fillRect l="-1713" t="-11842" b="-27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7088957" y="5647439"/>
                <a:ext cx="2696308" cy="848694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𝜷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957" y="5647439"/>
                <a:ext cx="2696308" cy="848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276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3" grpId="0" animBg="1"/>
      <p:bldP spid="14" grpId="0" animBg="1"/>
      <p:bldP spid="11" grpId="0" animBg="1"/>
      <p:bldP spid="15" grpId="0" animBg="1"/>
      <p:bldP spid="15" grpId="1" animBg="1"/>
      <p:bldP spid="19" grpId="0" animBg="1"/>
      <p:bldP spid="20" grpId="0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Узагальнення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876693" y="2680986"/>
                <a:ext cx="3391178" cy="90178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𝒎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</m:den>
                      </m:f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3" y="2680986"/>
                <a:ext cx="339117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876693" y="1962118"/>
                <a:ext cx="339117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𝒏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3" y="1962118"/>
                <a:ext cx="33911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 сполучна лінія 16"/>
          <p:cNvCxnSpPr/>
          <p:nvPr/>
        </p:nvCxnSpPr>
        <p:spPr>
          <a:xfrm>
            <a:off x="4450824" y="1964529"/>
            <a:ext cx="0" cy="1618242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7"/>
          <p:cNvSpPr/>
          <p:nvPr/>
        </p:nvSpPr>
        <p:spPr>
          <a:xfrm>
            <a:off x="4913123" y="2296596"/>
            <a:ext cx="6003115" cy="954107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Об’єднуючи ці дві властивості, що можемо сказати про: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4913123" y="4732033"/>
                <a:ext cx="2298382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𝒎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23" y="4732033"/>
                <a:ext cx="22983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6541430" y="2430089"/>
                <a:ext cx="3436355" cy="8335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𝒎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</m:den>
                      </m:f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430" y="2430089"/>
                <a:ext cx="3436355" cy="833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59" y="1430504"/>
            <a:ext cx="793224" cy="793224"/>
          </a:xfrm>
          <a:prstGeom prst="rect">
            <a:avLst/>
          </a:prstGeom>
        </p:spPr>
      </p:pic>
      <p:sp>
        <p:nvSpPr>
          <p:cNvPr id="7" name="Стрілка вправо 6"/>
          <p:cNvSpPr/>
          <p:nvPr/>
        </p:nvSpPr>
        <p:spPr>
          <a:xfrm>
            <a:off x="4730169" y="2561863"/>
            <a:ext cx="1531917" cy="570015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86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173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16" grpId="0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2903456" y="5776362"/>
                <a:ext cx="8274430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можемо узагальнити формулу логарифму добутку, якщо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56" y="5776362"/>
                <a:ext cx="8274430" cy="954107"/>
              </a:xfrm>
              <a:prstGeom prst="rect">
                <a:avLst/>
              </a:prstGeom>
              <a:blipFill>
                <a:blip r:embed="rId3"/>
                <a:stretch>
                  <a:fillRect t="-7051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Узагальнення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3704734" y="5843967"/>
                <a:ext cx="7473152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ми знайти логарифм добутку, у випадку коли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від’ємні?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34" y="5843967"/>
                <a:ext cx="7473152" cy="954107"/>
              </a:xfrm>
              <a:prstGeom prst="rect">
                <a:avLst/>
              </a:prstGeom>
              <a:blipFill>
                <a:blip r:embed="rId5"/>
                <a:stretch>
                  <a:fillRect l="-816" t="-7051" r="-653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370113" y="1151413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" y="1151413"/>
                <a:ext cx="16119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370112" y="1832511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1832511"/>
                <a:ext cx="16119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 сполучна лінія 18"/>
          <p:cNvCxnSpPr/>
          <p:nvPr/>
        </p:nvCxnSpPr>
        <p:spPr>
          <a:xfrm>
            <a:off x="2131831" y="1151413"/>
            <a:ext cx="0" cy="1204318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ілка вправо 19"/>
          <p:cNvSpPr/>
          <p:nvPr/>
        </p:nvSpPr>
        <p:spPr>
          <a:xfrm>
            <a:off x="2392321" y="1524107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3704734" y="1491962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34" y="1491962"/>
                <a:ext cx="16119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трілка вправо 24"/>
          <p:cNvSpPr/>
          <p:nvPr/>
        </p:nvSpPr>
        <p:spPr>
          <a:xfrm>
            <a:off x="5655566" y="1521097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7071675" y="1491962"/>
                <a:ext cx="321296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𝒙𝒚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існує</a:t>
                </a: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675" y="1491962"/>
                <a:ext cx="3212968" cy="523220"/>
              </a:xfrm>
              <a:prstGeom prst="rect">
                <a:avLst/>
              </a:prstGeom>
              <a:blipFill>
                <a:blip r:embed="rId9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2705493" y="5843966"/>
                <a:ext cx="8472393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скористатися формулою, обґрунтованою для додатних значень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93" y="5843966"/>
                <a:ext cx="8472393" cy="954107"/>
              </a:xfrm>
              <a:prstGeom prst="rect">
                <a:avLst/>
              </a:prstGeom>
              <a:blipFill>
                <a:blip r:embed="rId10"/>
                <a:stretch>
                  <a:fillRect l="-863" t="-7051" r="-719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370111" y="3302518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3302518"/>
                <a:ext cx="16119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трілка вправо 28"/>
          <p:cNvSpPr/>
          <p:nvPr/>
        </p:nvSpPr>
        <p:spPr>
          <a:xfrm>
            <a:off x="2224088" y="3360788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3544478" y="3331653"/>
                <a:ext cx="23100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78" y="3331653"/>
                <a:ext cx="231005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трілка вправо 30"/>
          <p:cNvSpPr/>
          <p:nvPr/>
        </p:nvSpPr>
        <p:spPr>
          <a:xfrm>
            <a:off x="6096000" y="3340027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/>
          <p:cNvCxnSpPr/>
          <p:nvPr/>
        </p:nvCxnSpPr>
        <p:spPr>
          <a:xfrm>
            <a:off x="7481105" y="2920741"/>
            <a:ext cx="0" cy="1359028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7872167" y="2904826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167" y="2904826"/>
                <a:ext cx="161198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7"/>
              <p:cNvSpPr/>
              <p:nvPr/>
            </p:nvSpPr>
            <p:spPr>
              <a:xfrm>
                <a:off x="7872167" y="3663004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167" y="3663004"/>
                <a:ext cx="161198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992958" y="4766456"/>
                <a:ext cx="7208362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d>
                        </m:e>
                      </m:func>
                      <m:r>
                        <a:rPr lang="uk-UA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58" y="4766456"/>
                <a:ext cx="720836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2392321" y="2703802"/>
                <a:ext cx="4428782" cy="9101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21" y="2703802"/>
                <a:ext cx="4428782" cy="9101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-8751" y="2815832"/>
                <a:ext cx="2232839" cy="72077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den>
                    </m:f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51" y="2815832"/>
                <a:ext cx="2232839" cy="720775"/>
              </a:xfrm>
              <a:prstGeom prst="rect">
                <a:avLst/>
              </a:prstGeom>
              <a:blipFill>
                <a:blip r:embed="rId17"/>
                <a:stretch>
                  <a:fillRect l="-5738" t="-4237" b="-8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2401072" y="4320490"/>
                <a:ext cx="4428782" cy="53944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𝒌</m:t>
                              </m:r>
                            </m:sup>
                          </m:sSup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072" y="4320490"/>
                <a:ext cx="4428782" cy="539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0" y="4318930"/>
                <a:ext cx="2232839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8930"/>
                <a:ext cx="2232839" cy="523220"/>
              </a:xfrm>
              <a:prstGeom prst="rect">
                <a:avLst/>
              </a:prstGeom>
              <a:blipFill>
                <a:blip r:embed="rId19"/>
                <a:stretch>
                  <a:fillRect l="-546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-9943" y="1424216"/>
                <a:ext cx="2232839" cy="50783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7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43" y="1424216"/>
                <a:ext cx="2232839" cy="5078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45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"/>
                            </p:stCondLst>
                            <p:childTnLst>
                              <p:par>
                                <p:cTn id="19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11641 -0.48889 " pathEditMode="relative" rAng="0" ptsTypes="AA">
                                      <p:cBhvr>
                                        <p:cTn id="19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625736" y="1410716"/>
            <a:ext cx="6566264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правильною рівність: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25736" y="2811219"/>
                <a:ext cx="2912622" cy="714683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𝟒𝟗</m:t>
                            </m:r>
                          </m:den>
                        </m:f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2811219"/>
                <a:ext cx="2912622" cy="714683"/>
              </a:xfrm>
              <a:prstGeom prst="rect">
                <a:avLst/>
              </a:prstGeom>
              <a:blipFill>
                <a:blip r:embed="rId4"/>
                <a:stretch>
                  <a:fillRect l="-4393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245611"/>
            <a:ext cx="5667854" cy="4531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8955417" y="2906950"/>
                <a:ext cx="3236583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𝟐𝟓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17" y="2906950"/>
                <a:ext cx="3236583" cy="523220"/>
              </a:xfrm>
              <a:prstGeom prst="rect">
                <a:avLst/>
              </a:prstGeom>
              <a:blipFill>
                <a:blip r:embed="rId6"/>
                <a:stretch>
                  <a:fillRect l="-3766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5625736" y="3879965"/>
                <a:ext cx="2912622" cy="739754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𝟏𝟐𝟓</m:t>
                        </m:r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3879965"/>
                <a:ext cx="2912622" cy="739754"/>
              </a:xfrm>
              <a:prstGeom prst="rect">
                <a:avLst/>
              </a:prstGeom>
              <a:blipFill>
                <a:blip r:embed="rId7"/>
                <a:stretch>
                  <a:fillRect l="-4393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8955416" y="3879965"/>
                <a:ext cx="3236584" cy="739754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𝟖𝟏</m:t>
                            </m:r>
                          </m:den>
                        </m:f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16" y="3879965"/>
                <a:ext cx="3236584" cy="739754"/>
              </a:xfrm>
              <a:prstGeom prst="rect">
                <a:avLst/>
              </a:prstGeom>
              <a:blipFill>
                <a:blip r:embed="rId8"/>
                <a:stretch>
                  <a:fillRect l="-3766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5625735" y="4973782"/>
                <a:ext cx="2912623" cy="54213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𝟎𝟏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5" y="4973782"/>
                <a:ext cx="2912623" cy="542136"/>
              </a:xfrm>
              <a:prstGeom prst="rect">
                <a:avLst/>
              </a:prstGeom>
              <a:blipFill>
                <a:blip r:embed="rId9"/>
                <a:stretch>
                  <a:fillRect l="-4393" t="-14607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8955415" y="4973782"/>
                <a:ext cx="3236585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15" y="4973782"/>
                <a:ext cx="3236585" cy="523220"/>
              </a:xfrm>
              <a:prstGeom prst="rect">
                <a:avLst/>
              </a:prstGeom>
              <a:blipFill>
                <a:blip r:embed="rId10"/>
                <a:stretch>
                  <a:fillRect l="-3766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792215"/>
            <a:ext cx="6161316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логарифм з основою 2 числа: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4" y="2093320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093320"/>
                <a:ext cx="1755856" cy="523220"/>
              </a:xfrm>
              <a:prstGeom prst="rect">
                <a:avLst/>
              </a:prstGeom>
              <a:blipFill>
                <a:blip r:embed="rId4"/>
                <a:stretch>
                  <a:fillRect l="-694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6030684" y="2772807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772807"/>
                <a:ext cx="1755856" cy="523220"/>
              </a:xfrm>
              <a:prstGeom prst="rect">
                <a:avLst/>
              </a:prstGeom>
              <a:blipFill>
                <a:blip r:embed="rId6"/>
                <a:stretch>
                  <a:fillRect l="-6944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6030684" y="3455973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455973"/>
                <a:ext cx="1755856" cy="523220"/>
              </a:xfrm>
              <a:prstGeom prst="rect">
                <a:avLst/>
              </a:prstGeom>
              <a:blipFill>
                <a:blip r:embed="rId7"/>
                <a:stretch>
                  <a:fillRect l="-6944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6030684" y="4139139"/>
                <a:ext cx="1755856" cy="583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139139"/>
                <a:ext cx="1755856" cy="583750"/>
              </a:xfrm>
              <a:prstGeom prst="rect">
                <a:avLst/>
              </a:prstGeom>
              <a:blipFill>
                <a:blip r:embed="rId8"/>
                <a:stretch>
                  <a:fillRect l="-6944" t="-5208" b="-239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6030684" y="4886464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886464"/>
                <a:ext cx="1755856" cy="523220"/>
              </a:xfrm>
              <a:prstGeom prst="rect">
                <a:avLst/>
              </a:prstGeom>
              <a:blipFill>
                <a:blip r:embed="rId9"/>
                <a:stretch>
                  <a:fillRect l="-6944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6030684" y="5664181"/>
                <a:ext cx="1755856" cy="73975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664181"/>
                <a:ext cx="1755856" cy="739754"/>
              </a:xfrm>
              <a:prstGeom prst="rect">
                <a:avLst/>
              </a:prstGeom>
              <a:blipFill>
                <a:blip r:embed="rId10"/>
                <a:stretch>
                  <a:fillRect l="-6944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8875485" y="2093320"/>
                <a:ext cx="1755856" cy="73975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485" y="2093320"/>
                <a:ext cx="1755856" cy="739754"/>
              </a:xfrm>
              <a:prstGeom prst="rect">
                <a:avLst/>
              </a:prstGeom>
              <a:blipFill>
                <a:blip r:embed="rId11"/>
                <a:stretch>
                  <a:fillRect l="-7292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8875485" y="2977829"/>
                <a:ext cx="1755856" cy="583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485" y="2977829"/>
                <a:ext cx="1755856" cy="583750"/>
              </a:xfrm>
              <a:prstGeom prst="rect">
                <a:avLst/>
              </a:prstGeom>
              <a:blipFill>
                <a:blip r:embed="rId12"/>
                <a:stretch>
                  <a:fillRect l="-7292" t="-4167" b="-239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874753"/>
            <a:ext cx="6161315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десятковий логарифм числа: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030684" y="2462580"/>
                <a:ext cx="2340317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462580"/>
                <a:ext cx="2340317" cy="523220"/>
              </a:xfrm>
              <a:prstGeom prst="rect">
                <a:avLst/>
              </a:prstGeom>
              <a:blipFill>
                <a:blip r:embed="rId5"/>
                <a:stretch>
                  <a:fillRect l="-520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6030684" y="3295117"/>
                <a:ext cx="2340318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295117"/>
                <a:ext cx="2340318" cy="523220"/>
              </a:xfrm>
              <a:prstGeom prst="rect">
                <a:avLst/>
              </a:prstGeom>
              <a:blipFill>
                <a:blip r:embed="rId6"/>
                <a:stretch>
                  <a:fillRect l="-5208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6030684" y="4124981"/>
                <a:ext cx="2340318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124981"/>
                <a:ext cx="2340318" cy="523220"/>
              </a:xfrm>
              <a:prstGeom prst="rect">
                <a:avLst/>
              </a:prstGeom>
              <a:blipFill>
                <a:blip r:embed="rId7"/>
                <a:stretch>
                  <a:fillRect l="-520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6030684" y="4949220"/>
                <a:ext cx="2340318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𝟎𝟎𝟎𝟎𝟏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949220"/>
                <a:ext cx="2340318" cy="523220"/>
              </a:xfrm>
              <a:prstGeom prst="rect">
                <a:avLst/>
              </a:prstGeom>
              <a:blipFill>
                <a:blip r:embed="rId8"/>
                <a:stretch>
                  <a:fillRect l="-520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42890" y="3874608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0960" y="1137495"/>
            <a:ext cx="578103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0962" y="2422197"/>
                <a:ext cx="272341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2" y="2422197"/>
                <a:ext cx="2723413" cy="523220"/>
              </a:xfrm>
              <a:prstGeom prst="rect">
                <a:avLst/>
              </a:prstGeom>
              <a:blipFill>
                <a:blip r:embed="rId5"/>
                <a:stretch>
                  <a:fillRect l="-470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410962" y="3296492"/>
                <a:ext cx="2723413" cy="56951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2" y="3296492"/>
                <a:ext cx="2723413" cy="569515"/>
              </a:xfrm>
              <a:prstGeom prst="rect">
                <a:avLst/>
              </a:prstGeom>
              <a:blipFill>
                <a:blip r:embed="rId6"/>
                <a:stretch>
                  <a:fillRect l="-4709" t="-13978" b="-193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410960" y="4151607"/>
                <a:ext cx="272341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0" y="4151607"/>
                <a:ext cx="2723413" cy="523220"/>
              </a:xfrm>
              <a:prstGeom prst="rect">
                <a:avLst/>
              </a:prstGeom>
              <a:blipFill>
                <a:blip r:embed="rId7"/>
                <a:stretch>
                  <a:fillRect l="-470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6" y="663452"/>
            <a:ext cx="7313515" cy="619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6" y="663452"/>
            <a:ext cx="7313515" cy="6194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6" y="663452"/>
            <a:ext cx="7313515" cy="61945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Проблемне питання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0" y="1134793"/>
                <a:ext cx="234619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4793"/>
                <a:ext cx="23461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0" y="1907082"/>
                <a:ext cx="234619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7082"/>
                <a:ext cx="23461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7"/>
          <p:cNvSpPr/>
          <p:nvPr/>
        </p:nvSpPr>
        <p:spPr>
          <a:xfrm>
            <a:off x="4215740" y="5776362"/>
            <a:ext cx="7006487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саме числа будуть коренями цих рівнянь?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2810759" y="1134793"/>
                <a:ext cx="1091938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59" y="1134793"/>
                <a:ext cx="10919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2810759" y="1907082"/>
                <a:ext cx="1091938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59" y="1907082"/>
                <a:ext cx="10919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0" y="2679371"/>
                <a:ext cx="2346194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79371"/>
                <a:ext cx="23461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7"/>
          <p:cNvSpPr/>
          <p:nvPr/>
        </p:nvSpPr>
        <p:spPr>
          <a:xfrm>
            <a:off x="6056416" y="5776361"/>
            <a:ext cx="5165811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буде мати розв’язки це рівняння?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8981271" y="3047682"/>
            <a:ext cx="0" cy="22101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8921895" y="2988306"/>
            <a:ext cx="118753" cy="1187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4521" y="5345474"/>
                <a:ext cx="288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21" y="5345474"/>
                <a:ext cx="28854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912121" y="619267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21" y="619267"/>
                <a:ext cx="2965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174397" y="2510094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397" y="2510094"/>
                <a:ext cx="31899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084344" y="4787623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344" y="4787623"/>
                <a:ext cx="43614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520489" y="2510093"/>
                <a:ext cx="10873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;5</m:t>
                          </m: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489" y="2510093"/>
                <a:ext cx="108734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7"/>
              <p:cNvSpPr/>
              <p:nvPr/>
            </p:nvSpPr>
            <p:spPr>
              <a:xfrm>
                <a:off x="4938220" y="6009404"/>
                <a:ext cx="6239666" cy="523220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Що можемо сказати про 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»?</a:t>
                </a:r>
                <a:endParaRPr lang="ru-RU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220" y="6009404"/>
                <a:ext cx="6239666" cy="523220"/>
              </a:xfrm>
              <a:prstGeom prst="rect">
                <a:avLst/>
              </a:prstGeom>
              <a:blipFill>
                <a:blip r:embed="rId15"/>
                <a:stretch>
                  <a:fillRect t="-13953" b="-302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Виноска 1 (межа й риска) 60"/>
              <p:cNvSpPr/>
              <p:nvPr/>
            </p:nvSpPr>
            <p:spPr>
              <a:xfrm flipH="1">
                <a:off x="5641305" y="4637988"/>
                <a:ext cx="1789355" cy="365078"/>
              </a:xfrm>
              <a:prstGeom prst="accentBorderCallout1">
                <a:avLst>
                  <a:gd name="adj1" fmla="val 47537"/>
                  <a:gd name="adj2" fmla="val -9400"/>
                  <a:gd name="adj3" fmla="val 127246"/>
                  <a:gd name="adj4" fmla="val -39224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Виноска 1 (межа й риска)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41305" y="4637988"/>
                <a:ext cx="1789355" cy="365078"/>
              </a:xfrm>
              <a:prstGeom prst="accentBorderCallout1">
                <a:avLst>
                  <a:gd name="adj1" fmla="val 47537"/>
                  <a:gd name="adj2" fmla="val -9400"/>
                  <a:gd name="adj3" fmla="val 127246"/>
                  <a:gd name="adj4" fmla="val -39224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Виноска 1 (межа й риска) 61"/>
              <p:cNvSpPr/>
              <p:nvPr/>
            </p:nvSpPr>
            <p:spPr>
              <a:xfrm flipH="1">
                <a:off x="5407602" y="2247763"/>
                <a:ext cx="1789355" cy="365078"/>
              </a:xfrm>
              <a:prstGeom prst="accentBorderCallout1">
                <a:avLst>
                  <a:gd name="adj1" fmla="val 47537"/>
                  <a:gd name="adj2" fmla="val -9400"/>
                  <a:gd name="adj3" fmla="val 221578"/>
                  <a:gd name="adj4" fmla="val -47188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Виноска 1 (межа й риска)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07602" y="2247763"/>
                <a:ext cx="1789355" cy="365078"/>
              </a:xfrm>
              <a:prstGeom prst="accentBorderCallout1">
                <a:avLst>
                  <a:gd name="adj1" fmla="val 47537"/>
                  <a:gd name="adj2" fmla="val -9400"/>
                  <a:gd name="adj3" fmla="val 221578"/>
                  <a:gd name="adj4" fmla="val -47188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Виноска 1 (межа й риска) 63"/>
          <p:cNvSpPr/>
          <p:nvPr/>
        </p:nvSpPr>
        <p:spPr>
          <a:xfrm>
            <a:off x="9789212" y="3215982"/>
            <a:ext cx="2373850" cy="1449154"/>
          </a:xfrm>
          <a:prstGeom prst="accentBorderCallout1">
            <a:avLst>
              <a:gd name="adj1" fmla="val 47537"/>
              <a:gd name="adj2" fmla="val -9400"/>
              <a:gd name="adj3" fmla="val 141048"/>
              <a:gd name="adj4" fmla="val -34003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 </a:t>
            </a:r>
            <a:r>
              <a:rPr lang="uk-UA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 якого треба піднести число 4, щоб отримати число 5</a:t>
            </a:r>
          </a:p>
        </p:txBody>
      </p:sp>
      <p:sp>
        <p:nvSpPr>
          <p:cNvPr id="63" name="Овал 62"/>
          <p:cNvSpPr/>
          <p:nvPr/>
        </p:nvSpPr>
        <p:spPr>
          <a:xfrm>
            <a:off x="8921895" y="5211584"/>
            <a:ext cx="118753" cy="1187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7"/>
              <p:cNvSpPr/>
              <p:nvPr/>
            </p:nvSpPr>
            <p:spPr>
              <a:xfrm>
                <a:off x="2810759" y="4040969"/>
                <a:ext cx="1489435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59" y="4040969"/>
                <a:ext cx="148943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7"/>
              <p:cNvSpPr/>
              <p:nvPr/>
            </p:nvSpPr>
            <p:spPr>
              <a:xfrm>
                <a:off x="868771" y="5447148"/>
                <a:ext cx="2346194" cy="56009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71" y="5447148"/>
                <a:ext cx="2346194" cy="5600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6" t="9623" b="-1"/>
          <a:stretch/>
        </p:blipFill>
        <p:spPr>
          <a:xfrm>
            <a:off x="4553146" y="632305"/>
            <a:ext cx="7638854" cy="6198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7"/>
              <p:cNvSpPr/>
              <p:nvPr/>
            </p:nvSpPr>
            <p:spPr>
              <a:xfrm>
                <a:off x="5709920" y="2554850"/>
                <a:ext cx="6482080" cy="1815882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Отже,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розв’язком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буде логарифм числа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br>
                  <a:rPr lang="en-US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Записується так: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</m:oMath>
                </a14:m>
                <a:endParaRPr lang="uk-UA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20" y="2554850"/>
                <a:ext cx="6482080" cy="1815882"/>
              </a:xfrm>
              <a:prstGeom prst="rect">
                <a:avLst/>
              </a:prstGeom>
              <a:blipFill>
                <a:blip r:embed="rId21"/>
                <a:stretch>
                  <a:fillRect l="-1129" t="-3691" b="-80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68" name="Прямоугольник 7"/>
          <p:cNvSpPr/>
          <p:nvPr/>
        </p:nvSpPr>
        <p:spPr>
          <a:xfrm>
            <a:off x="5709920" y="5835888"/>
            <a:ext cx="5449684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 сформулювати означення логарифма</a:t>
            </a:r>
            <a:endParaRPr lang="ru-RU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7158962" y="867103"/>
                <a:ext cx="2671637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962" y="867103"/>
                <a:ext cx="2671637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6680707" y="5843967"/>
                <a:ext cx="4421977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Які обмеження має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07" y="5843967"/>
                <a:ext cx="4421977" cy="954107"/>
              </a:xfrm>
              <a:prstGeom prst="rect">
                <a:avLst/>
              </a:prstGeom>
              <a:blipFill>
                <a:blip r:embed="rId24"/>
                <a:stretch>
                  <a:fillRect t="-7051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7"/>
              <p:cNvSpPr/>
              <p:nvPr/>
            </p:nvSpPr>
            <p:spPr>
              <a:xfrm>
                <a:off x="5240879" y="1713638"/>
                <a:ext cx="2045446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879" y="1713638"/>
                <a:ext cx="204544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7785153" y="1711871"/>
                <a:ext cx="2045446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153" y="1711871"/>
                <a:ext cx="2045446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252379" y="5843918"/>
                <a:ext cx="4916366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 якої умови рівняння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має розв’язок?</a:t>
                </a:r>
                <a:endParaRPr lang="ru-RU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79" y="5843918"/>
                <a:ext cx="4916366" cy="954107"/>
              </a:xfrm>
              <a:prstGeom prst="rect">
                <a:avLst/>
              </a:prstGeom>
              <a:blipFill>
                <a:blip r:embed="rId27"/>
                <a:stretch>
                  <a:fillRect t="-7051" r="-496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7785153" y="2471789"/>
                <a:ext cx="2045446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153" y="2471789"/>
                <a:ext cx="2045446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7"/>
              <p:cNvSpPr/>
              <p:nvPr/>
            </p:nvSpPr>
            <p:spPr>
              <a:xfrm>
                <a:off x="5618149" y="5819695"/>
                <a:ext cx="5550596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 основа логарифма дорівнювати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або</a:t>
                </a:r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49" y="5819695"/>
                <a:ext cx="5550596" cy="954107"/>
              </a:xfrm>
              <a:prstGeom prst="rect">
                <a:avLst/>
              </a:prstGeom>
              <a:blipFill>
                <a:blip r:embed="rId29"/>
                <a:stretch>
                  <a:fillRect l="-769" t="-7051" r="-2637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7"/>
              <p:cNvSpPr/>
              <p:nvPr/>
            </p:nvSpPr>
            <p:spPr>
              <a:xfrm>
                <a:off x="5627290" y="5807508"/>
                <a:ext cx="5550596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матиме зміст вираз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func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90" y="5807508"/>
                <a:ext cx="5550596" cy="954107"/>
              </a:xfrm>
              <a:prstGeom prst="rect">
                <a:avLst/>
              </a:prstGeom>
              <a:blipFill>
                <a:blip r:embed="rId30"/>
                <a:stretch>
                  <a:fillRect t="-7051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7"/>
              <p:cNvSpPr/>
              <p:nvPr/>
            </p:nvSpPr>
            <p:spPr>
              <a:xfrm>
                <a:off x="6779897" y="4772102"/>
                <a:ext cx="3429765" cy="928011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97" y="4772102"/>
                <a:ext cx="3429765" cy="92801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808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0.19815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7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37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16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5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50"/>
                            </p:stCondLst>
                            <p:childTnLst>
                              <p:par>
                                <p:cTn id="2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50"/>
                            </p:stCondLst>
                            <p:childTnLst>
                              <p:par>
                                <p:cTn id="2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50"/>
                            </p:stCondLst>
                            <p:childTnLst>
                              <p:par>
                                <p:cTn id="3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35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0" grpId="1" animBg="1"/>
      <p:bldP spid="44" grpId="0" animBg="1"/>
      <p:bldP spid="44" grpId="1" animBg="1"/>
      <p:bldP spid="9" grpId="0" animBg="1"/>
      <p:bldP spid="10" grpId="0"/>
      <p:bldP spid="45" grpId="0"/>
      <p:bldP spid="52" grpId="0"/>
      <p:bldP spid="58" grpId="0"/>
      <p:bldP spid="59" grpId="0"/>
      <p:bldP spid="60" grpId="0" animBg="1"/>
      <p:bldP spid="60" grpId="1" animBg="1"/>
      <p:bldP spid="61" grpId="0" animBg="1"/>
      <p:bldP spid="62" grpId="0" animBg="1"/>
      <p:bldP spid="64" grpId="0" animBg="1"/>
      <p:bldP spid="63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2" grpId="1" animBg="1"/>
      <p:bldP spid="43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9655" y="1585719"/>
            <a:ext cx="5772346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19656" y="3056764"/>
                <a:ext cx="244521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6" y="3056764"/>
                <a:ext cx="2445212" cy="523220"/>
              </a:xfrm>
              <a:prstGeom prst="rect">
                <a:avLst/>
              </a:prstGeom>
              <a:blipFill>
                <a:blip r:embed="rId4"/>
                <a:stretch>
                  <a:fillRect l="-4988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9655" y="3967510"/>
                <a:ext cx="2445213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5" y="3967510"/>
                <a:ext cx="2445213" cy="523220"/>
              </a:xfrm>
              <a:prstGeom prst="rect">
                <a:avLst/>
              </a:prstGeom>
              <a:blipFill>
                <a:blip r:embed="rId5"/>
                <a:stretch>
                  <a:fillRect l="-498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419654" y="4878256"/>
                <a:ext cx="2445213" cy="83330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4" y="4878256"/>
                <a:ext cx="2445213" cy="833305"/>
              </a:xfrm>
              <a:prstGeom prst="rect">
                <a:avLst/>
              </a:prstGeom>
              <a:blipFill>
                <a:blip r:embed="rId7"/>
                <a:stretch>
                  <a:fillRect l="-4988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71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177281" y="1316446"/>
            <a:ext cx="601471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177281" y="2531998"/>
                <a:ext cx="2341077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𝟑𝟐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2531998"/>
                <a:ext cx="2341077" cy="560090"/>
              </a:xfrm>
              <a:prstGeom prst="rect">
                <a:avLst/>
              </a:prstGeom>
              <a:blipFill>
                <a:blip r:embed="rId4"/>
                <a:stretch>
                  <a:fillRect l="-5208" t="-8696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177281" y="3490813"/>
                <a:ext cx="2341077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𝟒𝟓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3490813"/>
                <a:ext cx="2341077" cy="560090"/>
              </a:xfrm>
              <a:prstGeom prst="rect">
                <a:avLst/>
              </a:prstGeom>
              <a:blipFill>
                <a:blip r:embed="rId6"/>
                <a:stretch>
                  <a:fillRect l="-5208" t="-9783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177281" y="4449628"/>
                <a:ext cx="2341078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4449628"/>
                <a:ext cx="2341078" cy="560090"/>
              </a:xfrm>
              <a:prstGeom prst="rect">
                <a:avLst/>
              </a:prstGeom>
              <a:blipFill>
                <a:blip r:embed="rId7"/>
                <a:stretch>
                  <a:fillRect l="-5208" t="-9783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7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2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1137495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значення виразу: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760720" y="2592232"/>
                <a:ext cx="4855945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592232"/>
                <a:ext cx="4855945" cy="532966"/>
              </a:xfrm>
              <a:prstGeom prst="rect">
                <a:avLst/>
              </a:prstGeom>
              <a:blipFill>
                <a:blip r:embed="rId5"/>
                <a:stretch>
                  <a:fillRect l="-2509" t="-12500" b="-272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760720" y="3460758"/>
                <a:ext cx="4855945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𝟏𝟎𝟎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460758"/>
                <a:ext cx="4855945" cy="532966"/>
              </a:xfrm>
              <a:prstGeom prst="rect">
                <a:avLst/>
              </a:prstGeom>
              <a:blipFill>
                <a:blip r:embed="rId6"/>
                <a:stretch>
                  <a:fillRect l="-2509" t="-13793" b="-287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5760720" y="4329284"/>
                <a:ext cx="485594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𝟖𝟒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329284"/>
                <a:ext cx="4855946" cy="523220"/>
              </a:xfrm>
              <a:prstGeom prst="rect">
                <a:avLst/>
              </a:prstGeom>
              <a:blipFill>
                <a:blip r:embed="rId7"/>
                <a:stretch>
                  <a:fillRect l="-250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5760719" y="5186851"/>
                <a:ext cx="4855946" cy="7925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𝟔𝟒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func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9" y="5186851"/>
                <a:ext cx="4855946" cy="792589"/>
              </a:xfrm>
              <a:prstGeom prst="rect">
                <a:avLst/>
              </a:prstGeom>
              <a:blipFill>
                <a:blip r:embed="rId8"/>
                <a:stretch>
                  <a:fillRect l="-25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6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756401" y="1137495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756402" y="2256672"/>
                <a:ext cx="2661385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𝟏𝟐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2256672"/>
                <a:ext cx="2661385" cy="560090"/>
              </a:xfrm>
              <a:prstGeom prst="rect">
                <a:avLst/>
              </a:prstGeom>
              <a:blipFill>
                <a:blip r:embed="rId5"/>
                <a:stretch>
                  <a:fillRect l="-4577" t="-8696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756402" y="3125198"/>
                <a:ext cx="2661385" cy="87075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</m:func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3125198"/>
                <a:ext cx="2661385" cy="870751"/>
              </a:xfrm>
              <a:prstGeom prst="rect">
                <a:avLst/>
              </a:prstGeom>
              <a:blipFill>
                <a:blip r:embed="rId6"/>
                <a:stretch>
                  <a:fillRect l="-4577" b="-20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6756402" y="4304385"/>
                <a:ext cx="2661385" cy="734368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4304385"/>
                <a:ext cx="2661385" cy="734368"/>
              </a:xfrm>
              <a:prstGeom prst="rect">
                <a:avLst/>
              </a:prstGeom>
              <a:blipFill>
                <a:blip r:embed="rId7"/>
                <a:stretch>
                  <a:fillRect l="-4577" b="-206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756401" y="5347189"/>
                <a:ext cx="2661386" cy="83978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func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1" y="5347189"/>
                <a:ext cx="2661386" cy="839782"/>
              </a:xfrm>
              <a:prstGeom prst="rect">
                <a:avLst/>
              </a:prstGeom>
              <a:blipFill>
                <a:blip r:embed="rId8"/>
                <a:stretch>
                  <a:fillRect l="-4577" b="-50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156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756401" y="1137495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756402" y="2256672"/>
                <a:ext cx="3003615" cy="57092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𝟖</m:t>
                                </m:r>
                              </m:deg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func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2256672"/>
                <a:ext cx="3003615" cy="570926"/>
              </a:xfrm>
              <a:prstGeom prst="rect">
                <a:avLst/>
              </a:prstGeom>
              <a:blipFill>
                <a:blip r:embed="rId5"/>
                <a:stretch>
                  <a:fillRect l="-4057" t="-3191" b="-27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756402" y="3125198"/>
                <a:ext cx="3003615" cy="73212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𝟒𝟗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𝟑𝟒𝟑</m:t>
                            </m:r>
                          </m:e>
                        </m:func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3125198"/>
                <a:ext cx="3003615" cy="732123"/>
              </a:xfrm>
              <a:prstGeom prst="rect">
                <a:avLst/>
              </a:prstGeom>
              <a:blipFill>
                <a:blip r:embed="rId6"/>
                <a:stretch>
                  <a:fillRect l="-4057" t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6756402" y="4304385"/>
                <a:ext cx="5024920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𝟑𝟓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𝟓𝟔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4304385"/>
                <a:ext cx="5024920" cy="523220"/>
              </a:xfrm>
              <a:prstGeom prst="rect">
                <a:avLst/>
              </a:prstGeom>
              <a:blipFill>
                <a:blip r:embed="rId7"/>
                <a:stretch>
                  <a:fillRect l="-242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756400" y="5347189"/>
                <a:ext cx="5024922" cy="739754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0" y="5347189"/>
                <a:ext cx="5024922" cy="739754"/>
              </a:xfrm>
              <a:prstGeom prst="rect">
                <a:avLst/>
              </a:prstGeom>
              <a:blipFill>
                <a:blip r:embed="rId8"/>
                <a:stretch>
                  <a:fillRect l="-2424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268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6497053" y="1733452"/>
                <a:ext cx="569494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3" y="1733452"/>
                <a:ext cx="5694947" cy="523220"/>
              </a:xfrm>
              <a:prstGeom prst="rect">
                <a:avLst/>
              </a:prstGeom>
              <a:blipFill>
                <a:blip r:embed="rId3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497053" y="3199139"/>
                <a:ext cx="5246301" cy="71263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3" y="3199139"/>
                <a:ext cx="5246301" cy="712631"/>
              </a:xfrm>
              <a:prstGeom prst="rect">
                <a:avLst/>
              </a:prstGeom>
              <a:blipFill>
                <a:blip r:embed="rId6"/>
                <a:stretch>
                  <a:fillRect l="-2442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497054" y="4482788"/>
                <a:ext cx="5246300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4" y="4482788"/>
                <a:ext cx="5246300" cy="523220"/>
              </a:xfrm>
              <a:prstGeom prst="rect">
                <a:avLst/>
              </a:prstGeom>
              <a:blipFill>
                <a:blip r:embed="rId7"/>
                <a:stretch>
                  <a:fillRect l="-2442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914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97053" y="1733452"/>
            <a:ext cx="569494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значення виразу: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497053" y="3199139"/>
                <a:ext cx="4340993" cy="7925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𝟐𝟕</m:t>
                            </m:r>
                          </m:e>
                        </m:func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𝟒𝟓</m:t>
                            </m:r>
                          </m:e>
                        </m:func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func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3" y="3199139"/>
                <a:ext cx="4340993" cy="792589"/>
              </a:xfrm>
              <a:prstGeom prst="rect">
                <a:avLst/>
              </a:prstGeom>
              <a:blipFill>
                <a:blip r:embed="rId5"/>
                <a:stretch>
                  <a:fillRect l="-29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497054" y="4482788"/>
                <a:ext cx="4340992" cy="742254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func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4" y="4482788"/>
                <a:ext cx="4340992" cy="742254"/>
              </a:xfrm>
              <a:prstGeom prst="rect">
                <a:avLst/>
              </a:prstGeom>
              <a:blipFill>
                <a:blip r:embed="rId6"/>
                <a:stretch>
                  <a:fillRect l="-2949" t="-40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800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3183210" y="1137495"/>
            <a:ext cx="569494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значення виразу: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5860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3173129" y="2265488"/>
                <a:ext cx="9018871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… 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𝟖𝟗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𝟗𝟎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129" y="2265488"/>
                <a:ext cx="90188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937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24114"/>
            <a:ext cx="7359960" cy="6233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24114"/>
            <a:ext cx="7359960" cy="6233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7162800" y="1248228"/>
            <a:ext cx="5029200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графік функції: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76647" cy="62480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76647" cy="6248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8871284" y="2805312"/>
                <a:ext cx="33207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84" y="2805312"/>
                <a:ext cx="3320716" cy="523220"/>
              </a:xfrm>
              <a:prstGeom prst="rect">
                <a:avLst/>
              </a:prstGeom>
              <a:blipFill>
                <a:blip r:embed="rId8"/>
                <a:stretch>
                  <a:fillRect l="-3802" t="-13953" b="-2790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8871283" y="3751268"/>
                <a:ext cx="3320717" cy="74373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𝟏𝟎</m:t>
                                </m:r>
                              </m:e>
                            </m:func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83" y="3751268"/>
                <a:ext cx="3320717" cy="743730"/>
              </a:xfrm>
              <a:prstGeom prst="rect">
                <a:avLst/>
              </a:prstGeom>
              <a:blipFill>
                <a:blip r:embed="rId9"/>
                <a:stretch>
                  <a:fillRect l="-3802" b="-237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8871283" y="4917734"/>
                <a:ext cx="3320717" cy="59727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83" y="4917734"/>
                <a:ext cx="3320717" cy="597279"/>
              </a:xfrm>
              <a:prstGeom prst="rect">
                <a:avLst/>
              </a:prstGeom>
              <a:blipFill>
                <a:blip r:embed="rId10"/>
                <a:stretch>
                  <a:fillRect l="-3802" t="-2083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2995613" y="4123133"/>
            <a:ext cx="106363" cy="1063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EDDE5F7-ACD7-845A-535E-984EB3FD7B78}"/>
              </a:ext>
            </a:extLst>
          </p:cNvPr>
          <p:cNvSpPr/>
          <p:nvPr/>
        </p:nvSpPr>
        <p:spPr>
          <a:xfrm>
            <a:off x="3444346" y="4120214"/>
            <a:ext cx="106363" cy="1063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3433763" y="3694942"/>
            <a:ext cx="106363" cy="1063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114"/>
            <a:ext cx="7376647" cy="62480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114"/>
            <a:ext cx="7376647" cy="62480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995613" y="5515013"/>
            <a:ext cx="98425" cy="98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450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0" grpId="0" animBg="1"/>
      <p:bldP spid="42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8" grpId="0" animBg="1"/>
      <p:bldP spid="8" grpId="1" animBg="1"/>
      <p:bldP spid="19" grpId="0" animBg="1"/>
      <p:bldP spid="19" grpId="1" animBg="1"/>
      <p:bldP spid="37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508000" y="875293"/>
                <a:ext cx="11338560" cy="954107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Сформулюйте означення логарифма додатного числа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за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875293"/>
                <a:ext cx="11338560" cy="954107"/>
              </a:xfrm>
              <a:prstGeom prst="rect">
                <a:avLst/>
              </a:prstGeom>
              <a:blipFill>
                <a:blip r:embed="rId3"/>
                <a:stretch>
                  <a:fillRect l="-215" t="-7692" r="-1183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508000" y="1968057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існує логарифм від’ємного числа або нуля?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3291811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основну логарифмічну тотожність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3953688"/>
            <a:ext cx="11338560" cy="954107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логарифми називаються десятковими, а які натуральними?</a:t>
            </a:r>
          </a:p>
        </p:txBody>
      </p:sp>
      <p:sp>
        <p:nvSpPr>
          <p:cNvPr id="56" name="Прямоугольник 7"/>
          <p:cNvSpPr/>
          <p:nvPr/>
        </p:nvSpPr>
        <p:spPr>
          <a:xfrm>
            <a:off x="508000" y="5046452"/>
            <a:ext cx="11338560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2629934"/>
            <a:ext cx="11338560" cy="523220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 може бути основа логарифма?</a:t>
            </a:r>
          </a:p>
        </p:txBody>
      </p:sp>
      <p:sp>
        <p:nvSpPr>
          <p:cNvPr id="10" name="Прямоугольник 7"/>
          <p:cNvSpPr/>
          <p:nvPr/>
        </p:nvSpPr>
        <p:spPr>
          <a:xfrm>
            <a:off x="508000" y="5708329"/>
            <a:ext cx="11338560" cy="954107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Запишіть формулу переходу від однієї основи до іншої та наслідки з неї</a:t>
            </a:r>
          </a:p>
        </p:txBody>
      </p:sp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  <p:bldP spid="5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і його властивості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0" y="1852844"/>
                <a:ext cx="7802880" cy="181588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Логарифмом додатного числа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називають показник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степеня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якого потрібно піднести число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щоб отримати число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7802880" cy="1815882"/>
              </a:xfrm>
              <a:prstGeom prst="rect">
                <a:avLst/>
              </a:prstGeom>
              <a:blipFill>
                <a:blip r:embed="rId2"/>
                <a:stretch>
                  <a:fillRect l="-1563" t="-4027" r="-1563" b="-80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Блок-схема: знак завершення 11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Означення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1588805" y="4897456"/>
                <a:ext cx="2102177" cy="7078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805" y="4897456"/>
                <a:ext cx="210217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Виноска 1 (межа й риска) 14"/>
          <p:cNvSpPr/>
          <p:nvPr/>
        </p:nvSpPr>
        <p:spPr>
          <a:xfrm>
            <a:off x="3720743" y="5984783"/>
            <a:ext cx="4750514" cy="765405"/>
          </a:xfrm>
          <a:prstGeom prst="accentBorderCallout1">
            <a:avLst>
              <a:gd name="adj1" fmla="val 52567"/>
              <a:gd name="adj2" fmla="val -1701"/>
              <a:gd name="adj3" fmla="val -44979"/>
              <a:gd name="adj4" fmla="val -17409"/>
            </a:avLst>
          </a:prstGeom>
          <a:solidFill>
            <a:srgbClr val="696969"/>
          </a:solidFill>
          <a:ln w="12700"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 завжди додатна та відмінна від одиниці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Кільце 13"/>
          <p:cNvSpPr/>
          <p:nvPr/>
        </p:nvSpPr>
        <p:spPr>
          <a:xfrm>
            <a:off x="2621343" y="5269921"/>
            <a:ext cx="399213" cy="399213"/>
          </a:xfrm>
          <a:prstGeom prst="donut">
            <a:avLst>
              <a:gd name="adj" fmla="val 120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Виноска 1 (межа й риска) 16"/>
          <p:cNvSpPr/>
          <p:nvPr/>
        </p:nvSpPr>
        <p:spPr>
          <a:xfrm>
            <a:off x="3802542" y="3763223"/>
            <a:ext cx="3277171" cy="510761"/>
          </a:xfrm>
          <a:prstGeom prst="accentBorderCallout1">
            <a:avLst>
              <a:gd name="adj1" fmla="val 52567"/>
              <a:gd name="adj2" fmla="val -1701"/>
              <a:gd name="adj3" fmla="val 247596"/>
              <a:gd name="adj4" fmla="val -21989"/>
            </a:avLst>
          </a:prstGeom>
          <a:solidFill>
            <a:srgbClr val="696969"/>
          </a:solidFill>
          <a:ln w="12700"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Завжди додатне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Кільце 15"/>
          <p:cNvSpPr/>
          <p:nvPr/>
        </p:nvSpPr>
        <p:spPr>
          <a:xfrm>
            <a:off x="2912699" y="5006479"/>
            <a:ext cx="526884" cy="526884"/>
          </a:xfrm>
          <a:prstGeom prst="donut">
            <a:avLst>
              <a:gd name="adj" fmla="val 80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8" y="4732084"/>
            <a:ext cx="873257" cy="873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6174527" y="4483259"/>
                <a:ext cx="21021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527" y="4483259"/>
                <a:ext cx="210217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6174527" y="5157462"/>
                <a:ext cx="21021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527" y="5157462"/>
                <a:ext cx="21021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9816690" y="4820360"/>
                <a:ext cx="21021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690" y="4820360"/>
                <a:ext cx="21021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/>
          <p:cNvCxnSpPr/>
          <p:nvPr/>
        </p:nvCxnSpPr>
        <p:spPr>
          <a:xfrm>
            <a:off x="8378379" y="4483259"/>
            <a:ext cx="0" cy="1197423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ілка вправо 7"/>
          <p:cNvSpPr/>
          <p:nvPr/>
        </p:nvSpPr>
        <p:spPr>
          <a:xfrm>
            <a:off x="8621485" y="4897456"/>
            <a:ext cx="774161" cy="372465"/>
          </a:xfrm>
          <a:prstGeom prst="rightArrow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15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5" grpId="0" animBg="1"/>
      <p:bldP spid="14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762659" y="1941069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62659" y="320476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60156" y="4377259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6943" y="5664457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5991"/>
              </p:ext>
            </p:extLst>
          </p:nvPr>
        </p:nvGraphicFramePr>
        <p:xfrm>
          <a:off x="2896640" y="1202698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(ст.20-23)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4.3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4.8 (1,3,5); 4.12; 4.14; 4.16 (1,4,5,7); 4.22 (1,4); 4.29 (1,2)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48382"/>
              </p:ext>
            </p:extLst>
          </p:nvPr>
        </p:nvGraphicFramePr>
        <p:xfrm>
          <a:off x="2896640" y="2422642"/>
          <a:ext cx="9212258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4.3;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4.7; 4.9; 4.11; 4.15; 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4.21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4.23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64778"/>
              </p:ext>
            </p:extLst>
          </p:nvPr>
        </p:nvGraphicFramePr>
        <p:xfrm>
          <a:off x="2896640" y="3649276"/>
          <a:ext cx="9212258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(2,6,10); 3.3 (3,4,6); 3.4 (1,3,5); 3.5 (2,5); 3.8 (3,4); 3.9 (4,5)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04774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(22-24)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106; 109; 110; 122; 125; 127; </a:t>
                      </a:r>
                      <a:endParaRPr lang="uk-UA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84774" y="6589798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6" name="Дата 1">
            <a:extLst>
              <a:ext uri="{FF2B5EF4-FFF2-40B4-BE49-F238E27FC236}">
                <a16:creationId xmlns:a16="http://schemas.microsoft.com/office/drawing/2014/main" id="{E61E6E0A-F0BE-4E07-AC79-2C0C5DC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17.06.2024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і його властивості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0" y="3352686"/>
                <a:ext cx="210217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2686"/>
                <a:ext cx="2102177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 сполучна лінія 15"/>
          <p:cNvCxnSpPr/>
          <p:nvPr/>
        </p:nvCxnSpPr>
        <p:spPr>
          <a:xfrm>
            <a:off x="2213249" y="1548904"/>
            <a:ext cx="0" cy="3814549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>
            <a:off x="4431358" y="1548904"/>
            <a:ext cx="0" cy="3814549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6739522" y="1548904"/>
            <a:ext cx="0" cy="3814549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7"/>
          <p:cNvSpPr/>
          <p:nvPr/>
        </p:nvSpPr>
        <p:spPr>
          <a:xfrm>
            <a:off x="2516517" y="977181"/>
            <a:ext cx="1678411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Відомо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7"/>
          <p:cNvSpPr/>
          <p:nvPr/>
        </p:nvSpPr>
        <p:spPr>
          <a:xfrm>
            <a:off x="4677230" y="977181"/>
            <a:ext cx="1949814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Знайти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7"/>
          <p:cNvSpPr/>
          <p:nvPr/>
        </p:nvSpPr>
        <p:spPr>
          <a:xfrm>
            <a:off x="8546841" y="977181"/>
            <a:ext cx="2102177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Розв’язок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516517" y="1887593"/>
                <a:ext cx="159969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17" y="1887593"/>
                <a:ext cx="1599697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058009" y="1887593"/>
                <a:ext cx="118825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9" y="1887593"/>
                <a:ext cx="1188256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6884791" y="1887593"/>
                <a:ext cx="2102790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1" y="1887593"/>
                <a:ext cx="2102790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7"/>
          <p:cNvSpPr/>
          <p:nvPr/>
        </p:nvSpPr>
        <p:spPr>
          <a:xfrm>
            <a:off x="9597929" y="1923243"/>
            <a:ext cx="2104356" cy="461665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Степінь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2516517" y="3135431"/>
                <a:ext cx="159969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17" y="3135431"/>
                <a:ext cx="1599697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5058009" y="3135431"/>
                <a:ext cx="118825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9" y="3135431"/>
                <a:ext cx="1188256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6884790" y="3135431"/>
                <a:ext cx="2102791" cy="576568"/>
              </a:xfrm>
              <a:prstGeom prst="rect">
                <a:avLst/>
              </a:prstGeom>
              <a:solidFill>
                <a:srgbClr val="D05E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𝟔𝟒</m:t>
                          </m:r>
                        </m:e>
                      </m:rad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0" y="3135431"/>
                <a:ext cx="2102791" cy="576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7"/>
          <p:cNvSpPr/>
          <p:nvPr/>
        </p:nvSpPr>
        <p:spPr>
          <a:xfrm>
            <a:off x="9597929" y="3171081"/>
            <a:ext cx="2104356" cy="461665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Корінь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2516517" y="4418920"/>
                <a:ext cx="159969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17" y="4418920"/>
                <a:ext cx="1599697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058009" y="4418920"/>
                <a:ext cx="118825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9" y="4418920"/>
                <a:ext cx="1188256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6884791" y="4454570"/>
                <a:ext cx="2102791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𝟔𝟒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1" y="4454570"/>
                <a:ext cx="21027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7"/>
          <p:cNvSpPr/>
          <p:nvPr/>
        </p:nvSpPr>
        <p:spPr>
          <a:xfrm>
            <a:off x="9597929" y="4454570"/>
            <a:ext cx="2104356" cy="461665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7" name="Прямоугольник 7"/>
          <p:cNvSpPr/>
          <p:nvPr/>
        </p:nvSpPr>
        <p:spPr>
          <a:xfrm>
            <a:off x="5627290" y="6056391"/>
            <a:ext cx="555059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число 64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7"/>
          <p:cNvSpPr/>
          <p:nvPr/>
        </p:nvSpPr>
        <p:spPr>
          <a:xfrm>
            <a:off x="5627290" y="6026418"/>
            <a:ext cx="555059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число 4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7"/>
          <p:cNvSpPr/>
          <p:nvPr/>
        </p:nvSpPr>
        <p:spPr>
          <a:xfrm>
            <a:off x="5627290" y="6026418"/>
            <a:ext cx="555059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число 3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51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3" grpId="1" animBg="1"/>
      <p:bldP spid="35" grpId="0" animBg="1"/>
      <p:bldP spid="36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і його властивості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Блок-схема: знак завершення 42"/>
          <p:cNvSpPr/>
          <p:nvPr/>
        </p:nvSpPr>
        <p:spPr>
          <a:xfrm>
            <a:off x="0" y="781457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7"/>
              <p:cNvSpPr/>
              <p:nvPr/>
            </p:nvSpPr>
            <p:spPr>
              <a:xfrm>
                <a:off x="371268" y="1788279"/>
                <a:ext cx="1970981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68" y="1788279"/>
                <a:ext cx="1970981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7"/>
              <p:cNvSpPr/>
              <p:nvPr/>
            </p:nvSpPr>
            <p:spPr>
              <a:xfrm>
                <a:off x="2734247" y="1788279"/>
                <a:ext cx="776147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47" y="1788279"/>
                <a:ext cx="77614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7"/>
              <p:cNvSpPr/>
              <p:nvPr/>
            </p:nvSpPr>
            <p:spPr>
              <a:xfrm>
                <a:off x="3902392" y="1798025"/>
                <a:ext cx="2619927" cy="532966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92" y="1798025"/>
                <a:ext cx="2619927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7"/>
              <p:cNvSpPr/>
              <p:nvPr/>
            </p:nvSpPr>
            <p:spPr>
              <a:xfrm>
                <a:off x="370112" y="2896931"/>
                <a:ext cx="1970981" cy="102438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2896931"/>
                <a:ext cx="1970981" cy="1024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7"/>
              <p:cNvSpPr/>
              <p:nvPr/>
            </p:nvSpPr>
            <p:spPr>
              <a:xfrm>
                <a:off x="2733091" y="3178033"/>
                <a:ext cx="776147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91" y="3178033"/>
                <a:ext cx="7761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7"/>
              <p:cNvSpPr/>
              <p:nvPr/>
            </p:nvSpPr>
            <p:spPr>
              <a:xfrm>
                <a:off x="3901236" y="2896931"/>
                <a:ext cx="2621083" cy="1156599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36" y="2896931"/>
                <a:ext cx="2621083" cy="1156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7"/>
              <p:cNvSpPr/>
              <p:nvPr/>
            </p:nvSpPr>
            <p:spPr>
              <a:xfrm>
                <a:off x="370112" y="4497000"/>
                <a:ext cx="1970981" cy="90178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4497000"/>
                <a:ext cx="1970981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/>
              <p:cNvSpPr/>
              <p:nvPr/>
            </p:nvSpPr>
            <p:spPr>
              <a:xfrm>
                <a:off x="2733091" y="4778102"/>
                <a:ext cx="776147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91" y="4778102"/>
                <a:ext cx="77614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/>
              <p:cNvSpPr/>
              <p:nvPr/>
            </p:nvSpPr>
            <p:spPr>
              <a:xfrm>
                <a:off x="3901236" y="4497000"/>
                <a:ext cx="2621083" cy="901785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36" y="4497000"/>
                <a:ext cx="262108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 сполучна лінія 62"/>
          <p:cNvCxnSpPr/>
          <p:nvPr/>
        </p:nvCxnSpPr>
        <p:spPr>
          <a:xfrm>
            <a:off x="6739522" y="1046375"/>
            <a:ext cx="0" cy="4535493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Блок-схема: знак завершення 69"/>
          <p:cNvSpPr/>
          <p:nvPr/>
        </p:nvSpPr>
        <p:spPr>
          <a:xfrm>
            <a:off x="7832318" y="1335859"/>
            <a:ext cx="3467595" cy="904840"/>
          </a:xfrm>
          <a:prstGeom prst="flowChartTerminator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Поясніть, чому не існують: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"/>
              <p:cNvSpPr/>
              <p:nvPr/>
            </p:nvSpPr>
            <p:spPr>
              <a:xfrm>
                <a:off x="8529570" y="2706994"/>
                <a:ext cx="1970981" cy="532966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𝟗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0" y="2706994"/>
                <a:ext cx="1970981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"/>
              <p:cNvSpPr/>
              <p:nvPr/>
            </p:nvSpPr>
            <p:spPr>
              <a:xfrm>
                <a:off x="8529570" y="3586490"/>
                <a:ext cx="1970981" cy="532966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0" y="3586490"/>
                <a:ext cx="1970981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8529570" y="4460166"/>
                <a:ext cx="1970981" cy="76194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0" y="4460166"/>
                <a:ext cx="1970981" cy="761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угольник 7"/>
          <p:cNvSpPr/>
          <p:nvPr/>
        </p:nvSpPr>
        <p:spPr>
          <a:xfrm>
            <a:off x="3591612" y="6025338"/>
            <a:ext cx="8314441" cy="523220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від’ємного числа і нуля не існує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45" y="5829340"/>
            <a:ext cx="707010" cy="7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 animBg="1"/>
      <p:bldP spid="44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59" grpId="0" animBg="1"/>
      <p:bldP spid="59" grpId="1" animBg="1"/>
      <p:bldP spid="60" grpId="0" animBg="1"/>
      <p:bldP spid="61" grpId="0" animBg="1"/>
      <p:bldP spid="62" grpId="0" animBg="1"/>
      <p:bldP spid="62" grpId="1" animBg="1"/>
      <p:bldP spid="70" grpId="0" animBg="1"/>
      <p:bldP spid="72" grpId="0" animBg="1"/>
      <p:bldP spid="74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Логарифмування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p:sp>
        <p:nvSpPr>
          <p:cNvPr id="9" name="Виноска-хмарка 8"/>
          <p:cNvSpPr/>
          <p:nvPr/>
        </p:nvSpPr>
        <p:spPr>
          <a:xfrm>
            <a:off x="1852343" y="4771547"/>
            <a:ext cx="5123492" cy="1970197"/>
          </a:xfrm>
          <a:prstGeom prst="cloudCallout">
            <a:avLst>
              <a:gd name="adj1" fmla="val -63612"/>
              <a:gd name="adj2" fmla="val 13925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Операцію знаходження логарифма числа називають логарифмуванням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8453793" y="1500401"/>
            <a:ext cx="0" cy="3203574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7"/>
          <p:cNvSpPr/>
          <p:nvPr/>
        </p:nvSpPr>
        <p:spPr>
          <a:xfrm>
            <a:off x="4148192" y="967998"/>
            <a:ext cx="3895615" cy="461665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Піднесення до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8874539" y="967998"/>
            <a:ext cx="3091991" cy="461665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Логарифмування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4603505" y="1773547"/>
                <a:ext cx="2902974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05" y="1773547"/>
                <a:ext cx="2902974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8936363" y="1782730"/>
                <a:ext cx="3030167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𝟔𝟒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63" y="1782730"/>
                <a:ext cx="30301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4603505" y="2724611"/>
                <a:ext cx="2902974" cy="701923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𝟏𝟔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05" y="2724611"/>
                <a:ext cx="2902974" cy="701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8936363" y="2733794"/>
                <a:ext cx="3030167" cy="56951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𝟏𝟔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63" y="2733794"/>
                <a:ext cx="3030167" cy="569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4603505" y="3844632"/>
                <a:ext cx="2902974" cy="531812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𝟎𝟎𝟎𝟏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05" y="3844632"/>
                <a:ext cx="2902974" cy="531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8936363" y="3853815"/>
                <a:ext cx="3030167" cy="542136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𝟎𝟎𝟎𝟏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63" y="3853815"/>
                <a:ext cx="3030167" cy="542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Логарифми з власними назвами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p:sp>
        <p:nvSpPr>
          <p:cNvPr id="9" name="Виноска-хмарка 8"/>
          <p:cNvSpPr/>
          <p:nvPr/>
        </p:nvSpPr>
        <p:spPr>
          <a:xfrm>
            <a:off x="1852343" y="4771547"/>
            <a:ext cx="4435335" cy="1970197"/>
          </a:xfrm>
          <a:prstGeom prst="cloudCallout">
            <a:avLst>
              <a:gd name="adj1" fmla="val -63612"/>
              <a:gd name="adj2" fmla="val 13925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Деякі логарифми використовували так часто, що їм дали власні назви</a:t>
            </a:r>
          </a:p>
        </p:txBody>
      </p:sp>
      <p:sp>
        <p:nvSpPr>
          <p:cNvPr id="11" name="Прямоугольник 7"/>
          <p:cNvSpPr/>
          <p:nvPr/>
        </p:nvSpPr>
        <p:spPr>
          <a:xfrm>
            <a:off x="6044153" y="2157989"/>
            <a:ext cx="4193356" cy="461665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Десятковий логарифм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6044153" y="3073403"/>
            <a:ext cx="4193356" cy="461665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Натуральний логарифм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1746011" y="2122339"/>
                <a:ext cx="192101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1" y="2122339"/>
                <a:ext cx="1921016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3976693" y="2131522"/>
                <a:ext cx="1594550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93" y="2131522"/>
                <a:ext cx="15945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1746011" y="3073403"/>
                <a:ext cx="19210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𝒆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1" y="3073403"/>
                <a:ext cx="192101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3976692" y="3082586"/>
                <a:ext cx="1594551" cy="523220"/>
              </a:xfrm>
              <a:prstGeom prst="rect">
                <a:avLst/>
              </a:prstGeom>
              <a:solidFill>
                <a:srgbClr val="D05E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92" y="3082586"/>
                <a:ext cx="15945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4" y="2302685"/>
            <a:ext cx="779901" cy="779901"/>
          </a:xfrm>
          <a:prstGeom prst="rect">
            <a:avLst/>
          </a:prstGeom>
        </p:spPr>
      </p:pic>
      <p:sp>
        <p:nvSpPr>
          <p:cNvPr id="17" name="Кільце 16"/>
          <p:cNvSpPr/>
          <p:nvPr/>
        </p:nvSpPr>
        <p:spPr>
          <a:xfrm>
            <a:off x="2417233" y="2287456"/>
            <a:ext cx="452121" cy="452121"/>
          </a:xfrm>
          <a:prstGeom prst="donut">
            <a:avLst>
              <a:gd name="adj" fmla="val 143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Кільце 17"/>
          <p:cNvSpPr/>
          <p:nvPr/>
        </p:nvSpPr>
        <p:spPr>
          <a:xfrm>
            <a:off x="2500417" y="3335013"/>
            <a:ext cx="317501" cy="317501"/>
          </a:xfrm>
          <a:prstGeom prst="donut">
            <a:avLst>
              <a:gd name="adj" fmla="val 16375"/>
            </a:avLst>
          </a:prstGeom>
          <a:solidFill>
            <a:srgbClr val="D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9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 </a:t>
            </a:r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логарифміча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тотожність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367102" y="1003947"/>
                <a:ext cx="19210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02" y="1003947"/>
                <a:ext cx="192101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2" y="2127188"/>
            <a:ext cx="895025" cy="89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1367102" y="3668871"/>
                <a:ext cx="19210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02" y="3668871"/>
                <a:ext cx="19210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1694987" y="1652716"/>
                <a:ext cx="129147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87" y="1652716"/>
                <a:ext cx="12914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1694987" y="2313091"/>
                <a:ext cx="129147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87" y="2313091"/>
                <a:ext cx="12914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1681873" y="2973466"/>
                <a:ext cx="129147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73" y="2973466"/>
                <a:ext cx="129147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11"/>
          <p:cNvCxnSpPr/>
          <p:nvPr/>
        </p:nvCxnSpPr>
        <p:spPr>
          <a:xfrm>
            <a:off x="3550018" y="1003947"/>
            <a:ext cx="0" cy="3203574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ілка вправо 12"/>
          <p:cNvSpPr/>
          <p:nvPr/>
        </p:nvSpPr>
        <p:spPr>
          <a:xfrm>
            <a:off x="3821405" y="2388467"/>
            <a:ext cx="774161" cy="372465"/>
          </a:xfrm>
          <a:prstGeom prst="rightArrow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Кільце 13"/>
          <p:cNvSpPr/>
          <p:nvPr/>
        </p:nvSpPr>
        <p:spPr>
          <a:xfrm>
            <a:off x="1939251" y="1045188"/>
            <a:ext cx="317204" cy="317204"/>
          </a:xfrm>
          <a:prstGeom prst="donut">
            <a:avLst>
              <a:gd name="adj" fmla="val 143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Кільце 14"/>
          <p:cNvSpPr/>
          <p:nvPr/>
        </p:nvSpPr>
        <p:spPr>
          <a:xfrm>
            <a:off x="1353557" y="3759092"/>
            <a:ext cx="418712" cy="418712"/>
          </a:xfrm>
          <a:prstGeom prst="donut">
            <a:avLst>
              <a:gd name="adj" fmla="val 143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17" name="Прямоугольник 7"/>
          <p:cNvSpPr/>
          <p:nvPr/>
        </p:nvSpPr>
        <p:spPr>
          <a:xfrm>
            <a:off x="6240544" y="6026418"/>
            <a:ext cx="4937342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робимо висновок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4866952" y="2313089"/>
                <a:ext cx="1921016" cy="54239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52" y="2313089"/>
                <a:ext cx="1921016" cy="5423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50" y="3850566"/>
            <a:ext cx="1251781" cy="1251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9256870" y="5022687"/>
                <a:ext cx="1921016" cy="52322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022687"/>
                <a:ext cx="19210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9256870" y="5030799"/>
                <a:ext cx="1921016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030799"/>
                <a:ext cx="192101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9256870" y="5995877"/>
                <a:ext cx="1921016" cy="52322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995877"/>
                <a:ext cx="192101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9256870" y="5995337"/>
                <a:ext cx="1921016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995337"/>
                <a:ext cx="192101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p:sp>
        <p:nvSpPr>
          <p:cNvPr id="28" name="Виноска-хмарка 27"/>
          <p:cNvSpPr/>
          <p:nvPr/>
        </p:nvSpPr>
        <p:spPr>
          <a:xfrm>
            <a:off x="1852343" y="4771547"/>
            <a:ext cx="3812187" cy="1970197"/>
          </a:xfrm>
          <a:prstGeom prst="cloudCallout">
            <a:avLst>
              <a:gd name="adj1" fmla="val -63612"/>
              <a:gd name="adj2" fmla="val 13925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одиниці за будь-якою основою дорівнює нулю</a:t>
            </a:r>
          </a:p>
        </p:txBody>
      </p:sp>
      <p:sp>
        <p:nvSpPr>
          <p:cNvPr id="29" name="Виноска-хмарка 28"/>
          <p:cNvSpPr/>
          <p:nvPr/>
        </p:nvSpPr>
        <p:spPr>
          <a:xfrm>
            <a:off x="2007452" y="4544457"/>
            <a:ext cx="4039797" cy="1970197"/>
          </a:xfrm>
          <a:prstGeom prst="cloudCallout">
            <a:avLst>
              <a:gd name="adj1" fmla="val -65670"/>
              <a:gd name="adj2" fmla="val 24774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числа, яке збігається з основою, дорівнює одиниці</a:t>
            </a:r>
          </a:p>
        </p:txBody>
      </p:sp>
    </p:spTree>
    <p:extLst>
      <p:ext uri="{BB962C8B-B14F-4D97-AF65-F5344CB8AC3E}">
        <p14:creationId xmlns:p14="http://schemas.microsoft.com/office/powerpoint/2010/main" val="946753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5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4" grpId="0" animBg="1"/>
      <p:bldP spid="25" grpId="0" animBg="1"/>
      <p:bldP spid="25" grpId="1" animBg="1"/>
      <p:bldP spid="26" grpId="0" animBg="1"/>
      <p:bldP spid="28" grpId="0" animBg="1"/>
      <p:bldP spid="28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0" y="1852844"/>
                <a:ext cx="8229600" cy="954107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𝒙𝒚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7692" r="-1481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∀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" y="3053754"/>
            <a:ext cx="779901" cy="779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Виноска-хмарка 8"/>
              <p:cNvSpPr/>
              <p:nvPr/>
            </p:nvSpPr>
            <p:spPr>
              <a:xfrm>
                <a:off x="2007453" y="4967927"/>
                <a:ext cx="3290412" cy="1546728"/>
              </a:xfrm>
              <a:prstGeom prst="cloudCallout">
                <a:avLst>
                  <a:gd name="adj1" fmla="val -65670"/>
                  <a:gd name="adj2" fmla="val 24774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для будь-якого</a:t>
                </a:r>
              </a:p>
            </p:txBody>
          </p:sp>
        </mc:Choice>
        <mc:Fallback xmlns="">
          <p:sp>
            <p:nvSpPr>
              <p:cNvPr id="9" name="Виноска-хмарка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967927"/>
                <a:ext cx="3290412" cy="1546728"/>
              </a:xfrm>
              <a:prstGeom prst="cloudCallout">
                <a:avLst>
                  <a:gd name="adj1" fmla="val -65670"/>
                  <a:gd name="adj2" fmla="val 24774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7"/>
          <p:cNvSpPr/>
          <p:nvPr/>
        </p:nvSpPr>
        <p:spPr>
          <a:xfrm>
            <a:off x="8548313" y="4035681"/>
            <a:ext cx="3643687" cy="2246769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добутку додатних чисел дорівнює сумі логарифмів множників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blipFill>
                <a:blip r:embed="rId9"/>
                <a:stretch>
                  <a:fillRect l="-1481" t="-5820" r="-14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7"/>
          <p:cNvSpPr/>
          <p:nvPr/>
        </p:nvSpPr>
        <p:spPr>
          <a:xfrm>
            <a:off x="8385960" y="4035680"/>
            <a:ext cx="3806040" cy="2246769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 додатних чисел дорівнює різниці логарифмів діленого і дільника</a:t>
            </a:r>
          </a:p>
        </p:txBody>
      </p:sp>
      <p:sp>
        <p:nvSpPr>
          <p:cNvPr id="15" name="Прямоугольник 7"/>
          <p:cNvSpPr/>
          <p:nvPr/>
        </p:nvSpPr>
        <p:spPr>
          <a:xfrm>
            <a:off x="8385960" y="2163359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добутку</a:t>
            </a:r>
          </a:p>
        </p:txBody>
      </p:sp>
      <p:sp>
        <p:nvSpPr>
          <p:cNvPr id="16" name="Прямоугольник 7"/>
          <p:cNvSpPr/>
          <p:nvPr/>
        </p:nvSpPr>
        <p:spPr>
          <a:xfrm>
            <a:off x="8385960" y="2143983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</a:t>
            </a:r>
          </a:p>
        </p:txBody>
      </p:sp>
    </p:spTree>
    <p:extLst>
      <p:ext uri="{BB962C8B-B14F-4D97-AF65-F5344CB8AC3E}">
        <p14:creationId xmlns:p14="http://schemas.microsoft.com/office/powerpoint/2010/main" val="308879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18" grpId="0" animBg="1"/>
      <p:bldP spid="6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</TotalTime>
  <Words>1595</Words>
  <Application>Microsoft Macintosh PowerPoint</Application>
  <PresentationFormat>Widescreen</PresentationFormat>
  <Paragraphs>334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Kulinich Bohdan</cp:lastModifiedBy>
  <cp:revision>463</cp:revision>
  <dcterms:created xsi:type="dcterms:W3CDTF">2019-04-30T11:06:10Z</dcterms:created>
  <dcterms:modified xsi:type="dcterms:W3CDTF">2024-06-17T18:26:59Z</dcterms:modified>
  <cp:category/>
</cp:coreProperties>
</file>