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87" r:id="rId4"/>
    <p:sldId id="293" r:id="rId5"/>
    <p:sldId id="273" r:id="rId6"/>
    <p:sldId id="274" r:id="rId7"/>
    <p:sldId id="276" r:id="rId8"/>
    <p:sldId id="261" r:id="rId9"/>
    <p:sldId id="262" r:id="rId10"/>
    <p:sldId id="295" r:id="rId11"/>
    <p:sldId id="297" r:id="rId12"/>
    <p:sldId id="301" r:id="rId13"/>
    <p:sldId id="302" r:id="rId14"/>
    <p:sldId id="263" r:id="rId15"/>
    <p:sldId id="304" r:id="rId16"/>
    <p:sldId id="303" r:id="rId17"/>
    <p:sldId id="305" r:id="rId18"/>
    <p:sldId id="283" r:id="rId19"/>
    <p:sldId id="28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23C"/>
    <a:srgbClr val="3C5A59"/>
    <a:srgbClr val="906638"/>
    <a:srgbClr val="C95B11"/>
    <a:srgbClr val="D05E00"/>
    <a:srgbClr val="696969"/>
    <a:srgbClr val="455B6F"/>
    <a:srgbClr val="B1510F"/>
    <a:srgbClr val="860300"/>
    <a:srgbClr val="28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1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1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1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3" Type="http://schemas.openxmlformats.org/officeDocument/2006/relationships/image" Target="../media/image6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79.png"/><Relationship Id="rId4" Type="http://schemas.openxmlformats.org/officeDocument/2006/relationships/image" Target="../media/image55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0.png"/><Relationship Id="rId21" Type="http://schemas.openxmlformats.org/officeDocument/2006/relationships/image" Target="../media/image85.png"/><Relationship Id="rId17" Type="http://schemas.openxmlformats.org/officeDocument/2006/relationships/image" Target="../media/image18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81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55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60.png"/><Relationship Id="rId21" Type="http://schemas.openxmlformats.org/officeDocument/2006/relationships/image" Target="../media/image90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3.png"/><Relationship Id="rId23" Type="http://schemas.openxmlformats.org/officeDocument/2006/relationships/image" Target="../media/image92.png"/><Relationship Id="rId28" Type="http://schemas.openxmlformats.org/officeDocument/2006/relationships/image" Target="../media/image55.png"/><Relationship Id="rId19" Type="http://schemas.openxmlformats.org/officeDocument/2006/relationships/image" Target="../media/image88.png"/><Relationship Id="rId4" Type="http://schemas.openxmlformats.org/officeDocument/2006/relationships/image" Target="../media/image81.png"/><Relationship Id="rId22" Type="http://schemas.openxmlformats.org/officeDocument/2006/relationships/image" Target="../media/image91.png"/><Relationship Id="rId27" Type="http://schemas.openxmlformats.org/officeDocument/2006/relationships/image" Target="../media/image97.png"/><Relationship Id="rId30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55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956529"/>
            <a:ext cx="938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нерівності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blipFill>
                <a:blip r:embed="rId5"/>
                <a:stretch>
                  <a:fillRect l="-2797"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1" name="Прямоугольник 7"/>
          <p:cNvSpPr/>
          <p:nvPr/>
        </p:nvSpPr>
        <p:spPr>
          <a:xfrm>
            <a:off x="3927107" y="6043884"/>
            <a:ext cx="7250779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Якій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рівносильна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нерівність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6426797" y="3155349"/>
                <a:ext cx="395886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3155349"/>
                <a:ext cx="3958861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426797" y="3796376"/>
                <a:ext cx="395886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3796376"/>
                <a:ext cx="3958861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6426797" y="4458080"/>
                <a:ext cx="395886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4458080"/>
                <a:ext cx="3958861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4621481" y="5812231"/>
            <a:ext cx="655640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цього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квадратного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теоремою Вієта?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6426797" y="3209379"/>
                <a:ext cx="395886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3209379"/>
                <a:ext cx="3958861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6426797" y="3796376"/>
                <a:ext cx="1355364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3796376"/>
                <a:ext cx="135536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8036829" y="3796376"/>
                <a:ext cx="1355364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829" y="3796376"/>
                <a:ext cx="1355364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7"/>
          <p:cNvSpPr/>
          <p:nvPr/>
        </p:nvSpPr>
        <p:spPr>
          <a:xfrm>
            <a:off x="4624448" y="5797849"/>
            <a:ext cx="655640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формулою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розкласти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множники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 квадратний тричлен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-5593" y="2357114"/>
                <a:ext cx="5640163" cy="532966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3" y="2357114"/>
                <a:ext cx="5640163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488012" y="3244952"/>
                <a:ext cx="4541968" cy="532966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корені рівняння</a:t>
                </a: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2" y="3244952"/>
                <a:ext cx="4541968" cy="532966"/>
              </a:xfrm>
              <a:prstGeom prst="rect">
                <a:avLst/>
              </a:prstGeom>
              <a:blipFill>
                <a:blip r:embed="rId14"/>
                <a:stretch>
                  <a:fillRect t="-12500" r="-1342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7"/>
          <p:cNvSpPr/>
          <p:nvPr/>
        </p:nvSpPr>
        <p:spPr>
          <a:xfrm>
            <a:off x="4370616" y="5812230"/>
            <a:ext cx="680875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завжди можна розкласти квадратний тричлен на лінійні множники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5" t="12920" b="25362"/>
          <a:stretch/>
        </p:blipFill>
        <p:spPr>
          <a:xfrm>
            <a:off x="5750350" y="886120"/>
            <a:ext cx="6441649" cy="4232635"/>
          </a:xfrm>
          <a:prstGeom prst="rect">
            <a:avLst/>
          </a:prstGeom>
        </p:spPr>
      </p:pic>
      <p:sp>
        <p:nvSpPr>
          <p:cNvPr id="33" name="Прямоугольник 7"/>
          <p:cNvSpPr/>
          <p:nvPr/>
        </p:nvSpPr>
        <p:spPr>
          <a:xfrm>
            <a:off x="6290579" y="1689732"/>
            <a:ext cx="5943759" cy="2246769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дискримінант квадратного тричлена від’ємний, то даний тричлен не можна розкласти на лінійні множники</a:t>
            </a:r>
            <a:endParaRPr lang="uk-UA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6030683" y="4551680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4551680"/>
                <a:ext cx="399884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5648033" y="6012378"/>
            <a:ext cx="5532365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розв’язки має ця нерівність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6030683" y="5260247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або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5260247"/>
                <a:ext cx="399884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6030683" y="5954281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:+∞</m:t>
                          </m:r>
                        </m:e>
                      </m:d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5954281"/>
                <a:ext cx="399884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1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20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blipFill>
                <a:blip r:embed="rId5"/>
                <a:stretch>
                  <a:fillRect l="-2797"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6426796" y="3209379"/>
                <a:ext cx="395886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6" y="3209379"/>
                <a:ext cx="3958861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6426797" y="3796376"/>
                <a:ext cx="1355364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7" y="3796376"/>
                <a:ext cx="135536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8036829" y="3796376"/>
                <a:ext cx="1355364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829" y="3796376"/>
                <a:ext cx="1355364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6030683" y="4551680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4551680"/>
                <a:ext cx="399884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6030683" y="5260247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або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5260247"/>
                <a:ext cx="399884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6030683" y="5954281"/>
                <a:ext cx="399884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:+∞</m:t>
                          </m:r>
                        </m:e>
                      </m:d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5954281"/>
                <a:ext cx="39988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blipFill>
                <a:blip r:embed="rId16"/>
                <a:stretch>
                  <a:fillRect l="-2797" b="-19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9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blipFill>
                <a:blip r:embed="rId5"/>
                <a:stretch>
                  <a:fillRect l="-2797"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blipFill>
                <a:blip r:embed="rId16"/>
                <a:stretch>
                  <a:fillRect l="-2797" b="-19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8" name="Прямоугольник 7"/>
          <p:cNvSpPr/>
          <p:nvPr/>
        </p:nvSpPr>
        <p:spPr>
          <a:xfrm>
            <a:off x="4168239" y="5812231"/>
            <a:ext cx="701215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використаємо метод для розв’язання цієї показникової нерівності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753855" y="1807030"/>
                <a:ext cx="4354976" cy="59727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uk-UA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5" y="1807030"/>
                <a:ext cx="4354976" cy="5972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753855" y="2625620"/>
                <a:ext cx="4354976" cy="59727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5" y="2625620"/>
                <a:ext cx="4354976" cy="5972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753855" y="3446975"/>
                <a:ext cx="4354976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5" y="3446975"/>
                <a:ext cx="4354976" cy="5329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753855" y="4199551"/>
                <a:ext cx="4354976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7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5" y="4199551"/>
                <a:ext cx="4354976" cy="5329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630162" y="4452559"/>
                <a:ext cx="4354976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7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162" y="4452559"/>
                <a:ext cx="4354976" cy="53296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4165727" y="5725894"/>
            <a:ext cx="701215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використаємо метод для розв’язання отриманої нерівності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7"/>
          <p:cNvSpPr/>
          <p:nvPr/>
        </p:nvSpPr>
        <p:spPr>
          <a:xfrm>
            <a:off x="0" y="1895292"/>
            <a:ext cx="1645920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ОДЗ: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280070" y="1895291"/>
                <a:ext cx="1376313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uk-UA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70" y="1895291"/>
                <a:ext cx="137631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1645920" y="1137494"/>
                <a:ext cx="3656383" cy="532966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uk-UA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1137494"/>
                <a:ext cx="3656383" cy="53296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7"/>
          <p:cNvSpPr/>
          <p:nvPr/>
        </p:nvSpPr>
        <p:spPr>
          <a:xfrm>
            <a:off x="-1" y="2566843"/>
            <a:ext cx="1809947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Нулі функції: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1977942" y="2563395"/>
                <a:ext cx="3884743" cy="47000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42" y="2563395"/>
                <a:ext cx="3884743" cy="470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1977943" y="3175570"/>
                <a:ext cx="3884743" cy="126618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b="1" i="1" dirty="0"/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43" y="3175570"/>
                <a:ext cx="3884743" cy="12661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-21493" y="4480829"/>
            <a:ext cx="1809947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Знак: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117022" y="5156576"/>
            <a:ext cx="1278004" cy="999435"/>
          </a:xfrm>
          <a:custGeom>
            <a:avLst/>
            <a:gdLst>
              <a:gd name="connsiteX0" fmla="*/ 0 w 1277427"/>
              <a:gd name="connsiteY0" fmla="*/ 0 h 989759"/>
              <a:gd name="connsiteX1" fmla="*/ 1277427 w 1277427"/>
              <a:gd name="connsiteY1" fmla="*/ 0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36102 w 1277427"/>
              <a:gd name="connsiteY1" fmla="*/ 2698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55963 h 1045722"/>
              <a:gd name="connsiteX1" fmla="*/ 444501 w 1277427"/>
              <a:gd name="connsiteY1" fmla="*/ 141161 h 1045722"/>
              <a:gd name="connsiteX2" fmla="*/ 858327 w 1277427"/>
              <a:gd name="connsiteY2" fmla="*/ 287738 h 1045722"/>
              <a:gd name="connsiteX3" fmla="*/ 1104901 w 1277427"/>
              <a:gd name="connsiteY3" fmla="*/ 611061 h 1045722"/>
              <a:gd name="connsiteX4" fmla="*/ 1277427 w 1277427"/>
              <a:gd name="connsiteY4" fmla="*/ 1045722 h 1045722"/>
              <a:gd name="connsiteX5" fmla="*/ 0 w 1277427"/>
              <a:gd name="connsiteY5" fmla="*/ 1045722 h 1045722"/>
              <a:gd name="connsiteX6" fmla="*/ 0 w 1277427"/>
              <a:gd name="connsiteY6" fmla="*/ 55963 h 1045722"/>
              <a:gd name="connsiteX0" fmla="*/ 0 w 1277427"/>
              <a:gd name="connsiteY0" fmla="*/ 81178 h 1070937"/>
              <a:gd name="connsiteX1" fmla="*/ 114301 w 1277427"/>
              <a:gd name="connsiteY1" fmla="*/ 77476 h 1070937"/>
              <a:gd name="connsiteX2" fmla="*/ 444501 w 1277427"/>
              <a:gd name="connsiteY2" fmla="*/ 166376 h 1070937"/>
              <a:gd name="connsiteX3" fmla="*/ 858327 w 1277427"/>
              <a:gd name="connsiteY3" fmla="*/ 312953 h 1070937"/>
              <a:gd name="connsiteX4" fmla="*/ 1104901 w 1277427"/>
              <a:gd name="connsiteY4" fmla="*/ 636276 h 1070937"/>
              <a:gd name="connsiteX5" fmla="*/ 1277427 w 1277427"/>
              <a:gd name="connsiteY5" fmla="*/ 1070937 h 1070937"/>
              <a:gd name="connsiteX6" fmla="*/ 0 w 1277427"/>
              <a:gd name="connsiteY6" fmla="*/ 1070937 h 1070937"/>
              <a:gd name="connsiteX7" fmla="*/ 0 w 1277427"/>
              <a:gd name="connsiteY7" fmla="*/ 81178 h 1070937"/>
              <a:gd name="connsiteX0" fmla="*/ 9525 w 1277427"/>
              <a:gd name="connsiteY0" fmla="*/ 139230 h 1005164"/>
              <a:gd name="connsiteX1" fmla="*/ 114301 w 1277427"/>
              <a:gd name="connsiteY1" fmla="*/ 11703 h 1005164"/>
              <a:gd name="connsiteX2" fmla="*/ 444501 w 1277427"/>
              <a:gd name="connsiteY2" fmla="*/ 100603 h 1005164"/>
              <a:gd name="connsiteX3" fmla="*/ 858327 w 1277427"/>
              <a:gd name="connsiteY3" fmla="*/ 247180 h 1005164"/>
              <a:gd name="connsiteX4" fmla="*/ 1104901 w 1277427"/>
              <a:gd name="connsiteY4" fmla="*/ 570503 h 1005164"/>
              <a:gd name="connsiteX5" fmla="*/ 1277427 w 1277427"/>
              <a:gd name="connsiteY5" fmla="*/ 1005164 h 1005164"/>
              <a:gd name="connsiteX6" fmla="*/ 0 w 1277427"/>
              <a:gd name="connsiteY6" fmla="*/ 1005164 h 1005164"/>
              <a:gd name="connsiteX7" fmla="*/ 9525 w 1277427"/>
              <a:gd name="connsiteY7" fmla="*/ 139230 h 1005164"/>
              <a:gd name="connsiteX0" fmla="*/ 0 w 1277427"/>
              <a:gd name="connsiteY0" fmla="*/ 162076 h 999435"/>
              <a:gd name="connsiteX1" fmla="*/ 114301 w 1277427"/>
              <a:gd name="connsiteY1" fmla="*/ 5974 h 999435"/>
              <a:gd name="connsiteX2" fmla="*/ 444501 w 1277427"/>
              <a:gd name="connsiteY2" fmla="*/ 94874 h 999435"/>
              <a:gd name="connsiteX3" fmla="*/ 858327 w 1277427"/>
              <a:gd name="connsiteY3" fmla="*/ 241451 h 999435"/>
              <a:gd name="connsiteX4" fmla="*/ 1104901 w 1277427"/>
              <a:gd name="connsiteY4" fmla="*/ 564774 h 999435"/>
              <a:gd name="connsiteX5" fmla="*/ 1277427 w 1277427"/>
              <a:gd name="connsiteY5" fmla="*/ 999435 h 999435"/>
              <a:gd name="connsiteX6" fmla="*/ 0 w 1277427"/>
              <a:gd name="connsiteY6" fmla="*/ 999435 h 999435"/>
              <a:gd name="connsiteX7" fmla="*/ 0 w 1277427"/>
              <a:gd name="connsiteY7" fmla="*/ 162076 h 999435"/>
              <a:gd name="connsiteX0" fmla="*/ 577 w 1278004"/>
              <a:gd name="connsiteY0" fmla="*/ 162076 h 999435"/>
              <a:gd name="connsiteX1" fmla="*/ 114878 w 1278004"/>
              <a:gd name="connsiteY1" fmla="*/ 5974 h 999435"/>
              <a:gd name="connsiteX2" fmla="*/ 445078 w 1278004"/>
              <a:gd name="connsiteY2" fmla="*/ 94874 h 999435"/>
              <a:gd name="connsiteX3" fmla="*/ 858904 w 1278004"/>
              <a:gd name="connsiteY3" fmla="*/ 241451 h 999435"/>
              <a:gd name="connsiteX4" fmla="*/ 1105478 w 1278004"/>
              <a:gd name="connsiteY4" fmla="*/ 564774 h 999435"/>
              <a:gd name="connsiteX5" fmla="*/ 1278004 w 1278004"/>
              <a:gd name="connsiteY5" fmla="*/ 999435 h 999435"/>
              <a:gd name="connsiteX6" fmla="*/ 577 w 1278004"/>
              <a:gd name="connsiteY6" fmla="*/ 999435 h 999435"/>
              <a:gd name="connsiteX7" fmla="*/ 577 w 1278004"/>
              <a:gd name="connsiteY7" fmla="*/ 162076 h 9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004" h="999435">
                <a:moveTo>
                  <a:pt x="577" y="162076"/>
                </a:moveTo>
                <a:cubicBezTo>
                  <a:pt x="-5773" y="-10909"/>
                  <a:pt x="40795" y="-8226"/>
                  <a:pt x="114878" y="5974"/>
                </a:cubicBezTo>
                <a:cubicBezTo>
                  <a:pt x="188961" y="20174"/>
                  <a:pt x="321074" y="48220"/>
                  <a:pt x="445078" y="94874"/>
                </a:cubicBezTo>
                <a:cubicBezTo>
                  <a:pt x="569082" y="141529"/>
                  <a:pt x="738254" y="163134"/>
                  <a:pt x="858904" y="241451"/>
                </a:cubicBezTo>
                <a:cubicBezTo>
                  <a:pt x="919929" y="356634"/>
                  <a:pt x="1069853" y="424191"/>
                  <a:pt x="1105478" y="564774"/>
                </a:cubicBezTo>
                <a:cubicBezTo>
                  <a:pt x="1169337" y="712836"/>
                  <a:pt x="1220495" y="854548"/>
                  <a:pt x="1278004" y="999435"/>
                </a:cubicBezTo>
                <a:lnTo>
                  <a:pt x="577" y="999435"/>
                </a:lnTo>
                <a:lnTo>
                  <a:pt x="577" y="162076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олілінія 72"/>
          <p:cNvSpPr/>
          <p:nvPr/>
        </p:nvSpPr>
        <p:spPr>
          <a:xfrm>
            <a:off x="946782" y="5137855"/>
            <a:ext cx="1448245" cy="1050688"/>
          </a:xfrm>
          <a:custGeom>
            <a:avLst/>
            <a:gdLst>
              <a:gd name="connsiteX0" fmla="*/ 0 w 647700"/>
              <a:gd name="connsiteY0" fmla="*/ 0 h 469900"/>
              <a:gd name="connsiteX1" fmla="*/ 463550 w 647700"/>
              <a:gd name="connsiteY1" fmla="*/ 127000 h 469900"/>
              <a:gd name="connsiteX2" fmla="*/ 647700 w 6477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69900">
                <a:moveTo>
                  <a:pt x="0" y="0"/>
                </a:moveTo>
                <a:cubicBezTo>
                  <a:pt x="177800" y="24341"/>
                  <a:pt x="355600" y="48683"/>
                  <a:pt x="463550" y="127000"/>
                </a:cubicBezTo>
                <a:cubicBezTo>
                  <a:pt x="571500" y="205317"/>
                  <a:pt x="609600" y="337608"/>
                  <a:pt x="647700" y="469900"/>
                </a:cubicBezTo>
              </a:path>
            </a:pathLst>
          </a:custGeom>
          <a:noFill/>
          <a:ln w="38100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40" name="Прямокутник 4"/>
          <p:cNvSpPr/>
          <p:nvPr/>
        </p:nvSpPr>
        <p:spPr>
          <a:xfrm>
            <a:off x="2269030" y="5528923"/>
            <a:ext cx="2264139" cy="633271"/>
          </a:xfrm>
          <a:custGeom>
            <a:avLst/>
            <a:gdLst>
              <a:gd name="connsiteX0" fmla="*/ 0 w 1277427"/>
              <a:gd name="connsiteY0" fmla="*/ 0 h 989759"/>
              <a:gd name="connsiteX1" fmla="*/ 1277427 w 1277427"/>
              <a:gd name="connsiteY1" fmla="*/ 0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36102 w 1277427"/>
              <a:gd name="connsiteY1" fmla="*/ 2698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55963 h 1045722"/>
              <a:gd name="connsiteX1" fmla="*/ 444501 w 1277427"/>
              <a:gd name="connsiteY1" fmla="*/ 141161 h 1045722"/>
              <a:gd name="connsiteX2" fmla="*/ 858327 w 1277427"/>
              <a:gd name="connsiteY2" fmla="*/ 287738 h 1045722"/>
              <a:gd name="connsiteX3" fmla="*/ 1104901 w 1277427"/>
              <a:gd name="connsiteY3" fmla="*/ 611061 h 1045722"/>
              <a:gd name="connsiteX4" fmla="*/ 1277427 w 1277427"/>
              <a:gd name="connsiteY4" fmla="*/ 1045722 h 1045722"/>
              <a:gd name="connsiteX5" fmla="*/ 0 w 1277427"/>
              <a:gd name="connsiteY5" fmla="*/ 1045722 h 1045722"/>
              <a:gd name="connsiteX6" fmla="*/ 0 w 1277427"/>
              <a:gd name="connsiteY6" fmla="*/ 55963 h 1045722"/>
              <a:gd name="connsiteX0" fmla="*/ 0 w 1277427"/>
              <a:gd name="connsiteY0" fmla="*/ 81178 h 1070937"/>
              <a:gd name="connsiteX1" fmla="*/ 114301 w 1277427"/>
              <a:gd name="connsiteY1" fmla="*/ 77476 h 1070937"/>
              <a:gd name="connsiteX2" fmla="*/ 444501 w 1277427"/>
              <a:gd name="connsiteY2" fmla="*/ 166376 h 1070937"/>
              <a:gd name="connsiteX3" fmla="*/ 858327 w 1277427"/>
              <a:gd name="connsiteY3" fmla="*/ 312953 h 1070937"/>
              <a:gd name="connsiteX4" fmla="*/ 1104901 w 1277427"/>
              <a:gd name="connsiteY4" fmla="*/ 636276 h 1070937"/>
              <a:gd name="connsiteX5" fmla="*/ 1277427 w 1277427"/>
              <a:gd name="connsiteY5" fmla="*/ 1070937 h 1070937"/>
              <a:gd name="connsiteX6" fmla="*/ 0 w 1277427"/>
              <a:gd name="connsiteY6" fmla="*/ 1070937 h 1070937"/>
              <a:gd name="connsiteX7" fmla="*/ 0 w 1277427"/>
              <a:gd name="connsiteY7" fmla="*/ 81178 h 1070937"/>
              <a:gd name="connsiteX0" fmla="*/ 9525 w 1277427"/>
              <a:gd name="connsiteY0" fmla="*/ 139230 h 1005164"/>
              <a:gd name="connsiteX1" fmla="*/ 114301 w 1277427"/>
              <a:gd name="connsiteY1" fmla="*/ 11703 h 1005164"/>
              <a:gd name="connsiteX2" fmla="*/ 444501 w 1277427"/>
              <a:gd name="connsiteY2" fmla="*/ 100603 h 1005164"/>
              <a:gd name="connsiteX3" fmla="*/ 858327 w 1277427"/>
              <a:gd name="connsiteY3" fmla="*/ 247180 h 1005164"/>
              <a:gd name="connsiteX4" fmla="*/ 1104901 w 1277427"/>
              <a:gd name="connsiteY4" fmla="*/ 570503 h 1005164"/>
              <a:gd name="connsiteX5" fmla="*/ 1277427 w 1277427"/>
              <a:gd name="connsiteY5" fmla="*/ 1005164 h 1005164"/>
              <a:gd name="connsiteX6" fmla="*/ 0 w 1277427"/>
              <a:gd name="connsiteY6" fmla="*/ 1005164 h 1005164"/>
              <a:gd name="connsiteX7" fmla="*/ 9525 w 1277427"/>
              <a:gd name="connsiteY7" fmla="*/ 139230 h 1005164"/>
              <a:gd name="connsiteX0" fmla="*/ 0 w 1277427"/>
              <a:gd name="connsiteY0" fmla="*/ 162076 h 999435"/>
              <a:gd name="connsiteX1" fmla="*/ 114301 w 1277427"/>
              <a:gd name="connsiteY1" fmla="*/ 5974 h 999435"/>
              <a:gd name="connsiteX2" fmla="*/ 444501 w 1277427"/>
              <a:gd name="connsiteY2" fmla="*/ 94874 h 999435"/>
              <a:gd name="connsiteX3" fmla="*/ 858327 w 1277427"/>
              <a:gd name="connsiteY3" fmla="*/ 241451 h 999435"/>
              <a:gd name="connsiteX4" fmla="*/ 1104901 w 1277427"/>
              <a:gd name="connsiteY4" fmla="*/ 564774 h 999435"/>
              <a:gd name="connsiteX5" fmla="*/ 1277427 w 1277427"/>
              <a:gd name="connsiteY5" fmla="*/ 999435 h 999435"/>
              <a:gd name="connsiteX6" fmla="*/ 0 w 1277427"/>
              <a:gd name="connsiteY6" fmla="*/ 999435 h 999435"/>
              <a:gd name="connsiteX7" fmla="*/ 0 w 1277427"/>
              <a:gd name="connsiteY7" fmla="*/ 162076 h 999435"/>
              <a:gd name="connsiteX0" fmla="*/ 577 w 1278004"/>
              <a:gd name="connsiteY0" fmla="*/ 162076 h 999435"/>
              <a:gd name="connsiteX1" fmla="*/ 114878 w 1278004"/>
              <a:gd name="connsiteY1" fmla="*/ 5974 h 999435"/>
              <a:gd name="connsiteX2" fmla="*/ 445078 w 1278004"/>
              <a:gd name="connsiteY2" fmla="*/ 94874 h 999435"/>
              <a:gd name="connsiteX3" fmla="*/ 858904 w 1278004"/>
              <a:gd name="connsiteY3" fmla="*/ 241451 h 999435"/>
              <a:gd name="connsiteX4" fmla="*/ 1105478 w 1278004"/>
              <a:gd name="connsiteY4" fmla="*/ 564774 h 999435"/>
              <a:gd name="connsiteX5" fmla="*/ 1278004 w 1278004"/>
              <a:gd name="connsiteY5" fmla="*/ 999435 h 999435"/>
              <a:gd name="connsiteX6" fmla="*/ 577 w 1278004"/>
              <a:gd name="connsiteY6" fmla="*/ 999435 h 999435"/>
              <a:gd name="connsiteX7" fmla="*/ 577 w 1278004"/>
              <a:gd name="connsiteY7" fmla="*/ 162076 h 999435"/>
              <a:gd name="connsiteX0" fmla="*/ 44 w 2033121"/>
              <a:gd name="connsiteY0" fmla="*/ 1023716 h 1107225"/>
              <a:gd name="connsiteX1" fmla="*/ 869995 w 2033121"/>
              <a:gd name="connsiteY1" fmla="*/ 54814 h 1107225"/>
              <a:gd name="connsiteX2" fmla="*/ 1200195 w 2033121"/>
              <a:gd name="connsiteY2" fmla="*/ 143714 h 1107225"/>
              <a:gd name="connsiteX3" fmla="*/ 1614021 w 2033121"/>
              <a:gd name="connsiteY3" fmla="*/ 290291 h 1107225"/>
              <a:gd name="connsiteX4" fmla="*/ 1860595 w 2033121"/>
              <a:gd name="connsiteY4" fmla="*/ 613614 h 1107225"/>
              <a:gd name="connsiteX5" fmla="*/ 2033121 w 2033121"/>
              <a:gd name="connsiteY5" fmla="*/ 1048275 h 1107225"/>
              <a:gd name="connsiteX6" fmla="*/ 755694 w 2033121"/>
              <a:gd name="connsiteY6" fmla="*/ 1048275 h 1107225"/>
              <a:gd name="connsiteX7" fmla="*/ 44 w 2033121"/>
              <a:gd name="connsiteY7" fmla="*/ 1023716 h 1107225"/>
              <a:gd name="connsiteX0" fmla="*/ 44 w 2033121"/>
              <a:gd name="connsiteY0" fmla="*/ 1023716 h 1107225"/>
              <a:gd name="connsiteX1" fmla="*/ 869995 w 2033121"/>
              <a:gd name="connsiteY1" fmla="*/ 54814 h 1107225"/>
              <a:gd name="connsiteX2" fmla="*/ 1200195 w 2033121"/>
              <a:gd name="connsiteY2" fmla="*/ 143714 h 1107225"/>
              <a:gd name="connsiteX3" fmla="*/ 1614021 w 2033121"/>
              <a:gd name="connsiteY3" fmla="*/ 290291 h 1107225"/>
              <a:gd name="connsiteX4" fmla="*/ 1860595 w 2033121"/>
              <a:gd name="connsiteY4" fmla="*/ 613614 h 1107225"/>
              <a:gd name="connsiteX5" fmla="*/ 2033121 w 2033121"/>
              <a:gd name="connsiteY5" fmla="*/ 1048275 h 1107225"/>
              <a:gd name="connsiteX6" fmla="*/ 38144 w 2033121"/>
              <a:gd name="connsiteY6" fmla="*/ 1048275 h 1107225"/>
              <a:gd name="connsiteX7" fmla="*/ 44 w 2033121"/>
              <a:gd name="connsiteY7" fmla="*/ 1023716 h 1107225"/>
              <a:gd name="connsiteX0" fmla="*/ 61 w 2033138"/>
              <a:gd name="connsiteY0" fmla="*/ 885098 h 968607"/>
              <a:gd name="connsiteX1" fmla="*/ 679512 w 2033138"/>
              <a:gd name="connsiteY1" fmla="*/ 322596 h 968607"/>
              <a:gd name="connsiteX2" fmla="*/ 1200212 w 2033138"/>
              <a:gd name="connsiteY2" fmla="*/ 5096 h 968607"/>
              <a:gd name="connsiteX3" fmla="*/ 1614038 w 2033138"/>
              <a:gd name="connsiteY3" fmla="*/ 151673 h 968607"/>
              <a:gd name="connsiteX4" fmla="*/ 1860612 w 2033138"/>
              <a:gd name="connsiteY4" fmla="*/ 474996 h 968607"/>
              <a:gd name="connsiteX5" fmla="*/ 2033138 w 2033138"/>
              <a:gd name="connsiteY5" fmla="*/ 909657 h 968607"/>
              <a:gd name="connsiteX6" fmla="*/ 38161 w 2033138"/>
              <a:gd name="connsiteY6" fmla="*/ 909657 h 968607"/>
              <a:gd name="connsiteX7" fmla="*/ 61 w 2033138"/>
              <a:gd name="connsiteY7" fmla="*/ 885098 h 968607"/>
              <a:gd name="connsiteX0" fmla="*/ 7937 w 1994977"/>
              <a:gd name="connsiteY0" fmla="*/ 648560 h 909657"/>
              <a:gd name="connsiteX1" fmla="*/ 641351 w 1994977"/>
              <a:gd name="connsiteY1" fmla="*/ 322596 h 909657"/>
              <a:gd name="connsiteX2" fmla="*/ 1162051 w 1994977"/>
              <a:gd name="connsiteY2" fmla="*/ 5096 h 909657"/>
              <a:gd name="connsiteX3" fmla="*/ 1575877 w 1994977"/>
              <a:gd name="connsiteY3" fmla="*/ 151673 h 909657"/>
              <a:gd name="connsiteX4" fmla="*/ 1822451 w 1994977"/>
              <a:gd name="connsiteY4" fmla="*/ 474996 h 909657"/>
              <a:gd name="connsiteX5" fmla="*/ 1994977 w 1994977"/>
              <a:gd name="connsiteY5" fmla="*/ 909657 h 909657"/>
              <a:gd name="connsiteX6" fmla="*/ 0 w 1994977"/>
              <a:gd name="connsiteY6" fmla="*/ 909657 h 909657"/>
              <a:gd name="connsiteX7" fmla="*/ 7937 w 1994977"/>
              <a:gd name="connsiteY7" fmla="*/ 648560 h 909657"/>
              <a:gd name="connsiteX0" fmla="*/ 166687 w 1994977"/>
              <a:gd name="connsiteY0" fmla="*/ 535847 h 909657"/>
              <a:gd name="connsiteX1" fmla="*/ 641351 w 1994977"/>
              <a:gd name="connsiteY1" fmla="*/ 322596 h 909657"/>
              <a:gd name="connsiteX2" fmla="*/ 1162051 w 1994977"/>
              <a:gd name="connsiteY2" fmla="*/ 5096 h 909657"/>
              <a:gd name="connsiteX3" fmla="*/ 1575877 w 1994977"/>
              <a:gd name="connsiteY3" fmla="*/ 151673 h 909657"/>
              <a:gd name="connsiteX4" fmla="*/ 1822451 w 1994977"/>
              <a:gd name="connsiteY4" fmla="*/ 474996 h 909657"/>
              <a:gd name="connsiteX5" fmla="*/ 1994977 w 1994977"/>
              <a:gd name="connsiteY5" fmla="*/ 909657 h 909657"/>
              <a:gd name="connsiteX6" fmla="*/ 0 w 1994977"/>
              <a:gd name="connsiteY6" fmla="*/ 909657 h 909657"/>
              <a:gd name="connsiteX7" fmla="*/ 166687 w 1994977"/>
              <a:gd name="connsiteY7" fmla="*/ 535847 h 909657"/>
              <a:gd name="connsiteX0" fmla="*/ 149224 w 1994977"/>
              <a:gd name="connsiteY0" fmla="*/ 535847 h 909657"/>
              <a:gd name="connsiteX1" fmla="*/ 641351 w 1994977"/>
              <a:gd name="connsiteY1" fmla="*/ 322596 h 909657"/>
              <a:gd name="connsiteX2" fmla="*/ 1162051 w 1994977"/>
              <a:gd name="connsiteY2" fmla="*/ 5096 h 909657"/>
              <a:gd name="connsiteX3" fmla="*/ 1575877 w 1994977"/>
              <a:gd name="connsiteY3" fmla="*/ 151673 h 909657"/>
              <a:gd name="connsiteX4" fmla="*/ 1822451 w 1994977"/>
              <a:gd name="connsiteY4" fmla="*/ 474996 h 909657"/>
              <a:gd name="connsiteX5" fmla="*/ 1994977 w 1994977"/>
              <a:gd name="connsiteY5" fmla="*/ 909657 h 909657"/>
              <a:gd name="connsiteX6" fmla="*/ 0 w 1994977"/>
              <a:gd name="connsiteY6" fmla="*/ 909657 h 909657"/>
              <a:gd name="connsiteX7" fmla="*/ 149224 w 1994977"/>
              <a:gd name="connsiteY7" fmla="*/ 535847 h 909657"/>
              <a:gd name="connsiteX0" fmla="*/ 149224 w 1994977"/>
              <a:gd name="connsiteY0" fmla="*/ 535847 h 909657"/>
              <a:gd name="connsiteX1" fmla="*/ 314546 w 1994977"/>
              <a:gd name="connsiteY1" fmla="*/ 502152 h 909657"/>
              <a:gd name="connsiteX2" fmla="*/ 641351 w 1994977"/>
              <a:gd name="connsiteY2" fmla="*/ 322596 h 909657"/>
              <a:gd name="connsiteX3" fmla="*/ 1162051 w 1994977"/>
              <a:gd name="connsiteY3" fmla="*/ 5096 h 909657"/>
              <a:gd name="connsiteX4" fmla="*/ 1575877 w 1994977"/>
              <a:gd name="connsiteY4" fmla="*/ 151673 h 909657"/>
              <a:gd name="connsiteX5" fmla="*/ 1822451 w 1994977"/>
              <a:gd name="connsiteY5" fmla="*/ 474996 h 909657"/>
              <a:gd name="connsiteX6" fmla="*/ 1994977 w 1994977"/>
              <a:gd name="connsiteY6" fmla="*/ 909657 h 909657"/>
              <a:gd name="connsiteX7" fmla="*/ 0 w 1994977"/>
              <a:gd name="connsiteY7" fmla="*/ 909657 h 909657"/>
              <a:gd name="connsiteX8" fmla="*/ 149224 w 1994977"/>
              <a:gd name="connsiteY8" fmla="*/ 535847 h 909657"/>
              <a:gd name="connsiteX0" fmla="*/ 149224 w 1994977"/>
              <a:gd name="connsiteY0" fmla="*/ 535847 h 909657"/>
              <a:gd name="connsiteX1" fmla="*/ 222471 w 1994977"/>
              <a:gd name="connsiteY1" fmla="*/ 560889 h 909657"/>
              <a:gd name="connsiteX2" fmla="*/ 314546 w 1994977"/>
              <a:gd name="connsiteY2" fmla="*/ 502152 h 909657"/>
              <a:gd name="connsiteX3" fmla="*/ 641351 w 1994977"/>
              <a:gd name="connsiteY3" fmla="*/ 322596 h 909657"/>
              <a:gd name="connsiteX4" fmla="*/ 1162051 w 1994977"/>
              <a:gd name="connsiteY4" fmla="*/ 5096 h 909657"/>
              <a:gd name="connsiteX5" fmla="*/ 1575877 w 1994977"/>
              <a:gd name="connsiteY5" fmla="*/ 151673 h 909657"/>
              <a:gd name="connsiteX6" fmla="*/ 1822451 w 1994977"/>
              <a:gd name="connsiteY6" fmla="*/ 474996 h 909657"/>
              <a:gd name="connsiteX7" fmla="*/ 1994977 w 1994977"/>
              <a:gd name="connsiteY7" fmla="*/ 909657 h 909657"/>
              <a:gd name="connsiteX8" fmla="*/ 0 w 1994977"/>
              <a:gd name="connsiteY8" fmla="*/ 909657 h 909657"/>
              <a:gd name="connsiteX9" fmla="*/ 149224 w 1994977"/>
              <a:gd name="connsiteY9" fmla="*/ 535847 h 909657"/>
              <a:gd name="connsiteX0" fmla="*/ 166686 w 1994977"/>
              <a:gd name="connsiteY0" fmla="*/ 639035 h 909657"/>
              <a:gd name="connsiteX1" fmla="*/ 222471 w 1994977"/>
              <a:gd name="connsiteY1" fmla="*/ 560889 h 909657"/>
              <a:gd name="connsiteX2" fmla="*/ 314546 w 1994977"/>
              <a:gd name="connsiteY2" fmla="*/ 502152 h 909657"/>
              <a:gd name="connsiteX3" fmla="*/ 641351 w 1994977"/>
              <a:gd name="connsiteY3" fmla="*/ 322596 h 909657"/>
              <a:gd name="connsiteX4" fmla="*/ 1162051 w 1994977"/>
              <a:gd name="connsiteY4" fmla="*/ 5096 h 909657"/>
              <a:gd name="connsiteX5" fmla="*/ 1575877 w 1994977"/>
              <a:gd name="connsiteY5" fmla="*/ 151673 h 909657"/>
              <a:gd name="connsiteX6" fmla="*/ 1822451 w 1994977"/>
              <a:gd name="connsiteY6" fmla="*/ 474996 h 909657"/>
              <a:gd name="connsiteX7" fmla="*/ 1994977 w 1994977"/>
              <a:gd name="connsiteY7" fmla="*/ 909657 h 909657"/>
              <a:gd name="connsiteX8" fmla="*/ 0 w 1994977"/>
              <a:gd name="connsiteY8" fmla="*/ 909657 h 909657"/>
              <a:gd name="connsiteX9" fmla="*/ 166686 w 1994977"/>
              <a:gd name="connsiteY9" fmla="*/ 639035 h 909657"/>
              <a:gd name="connsiteX0" fmla="*/ 283199 w 2111490"/>
              <a:gd name="connsiteY0" fmla="*/ 639035 h 909657"/>
              <a:gd name="connsiteX1" fmla="*/ 338984 w 2111490"/>
              <a:gd name="connsiteY1" fmla="*/ 560889 h 909657"/>
              <a:gd name="connsiteX2" fmla="*/ 431059 w 2111490"/>
              <a:gd name="connsiteY2" fmla="*/ 502152 h 909657"/>
              <a:gd name="connsiteX3" fmla="*/ 757864 w 2111490"/>
              <a:gd name="connsiteY3" fmla="*/ 322596 h 909657"/>
              <a:gd name="connsiteX4" fmla="*/ 1278564 w 2111490"/>
              <a:gd name="connsiteY4" fmla="*/ 5096 h 909657"/>
              <a:gd name="connsiteX5" fmla="*/ 1692390 w 2111490"/>
              <a:gd name="connsiteY5" fmla="*/ 151673 h 909657"/>
              <a:gd name="connsiteX6" fmla="*/ 1938964 w 2111490"/>
              <a:gd name="connsiteY6" fmla="*/ 474996 h 909657"/>
              <a:gd name="connsiteX7" fmla="*/ 2111490 w 2111490"/>
              <a:gd name="connsiteY7" fmla="*/ 909657 h 909657"/>
              <a:gd name="connsiteX8" fmla="*/ 116513 w 2111490"/>
              <a:gd name="connsiteY8" fmla="*/ 909657 h 909657"/>
              <a:gd name="connsiteX9" fmla="*/ 231034 w 2111490"/>
              <a:gd name="connsiteY9" fmla="*/ 694239 h 909657"/>
              <a:gd name="connsiteX10" fmla="*/ 283199 w 2111490"/>
              <a:gd name="connsiteY10" fmla="*/ 639035 h 909657"/>
              <a:gd name="connsiteX0" fmla="*/ 314105 w 2142396"/>
              <a:gd name="connsiteY0" fmla="*/ 639035 h 909657"/>
              <a:gd name="connsiteX1" fmla="*/ 369890 w 2142396"/>
              <a:gd name="connsiteY1" fmla="*/ 560889 h 909657"/>
              <a:gd name="connsiteX2" fmla="*/ 461965 w 2142396"/>
              <a:gd name="connsiteY2" fmla="*/ 502152 h 909657"/>
              <a:gd name="connsiteX3" fmla="*/ 788770 w 2142396"/>
              <a:gd name="connsiteY3" fmla="*/ 322596 h 909657"/>
              <a:gd name="connsiteX4" fmla="*/ 1309470 w 2142396"/>
              <a:gd name="connsiteY4" fmla="*/ 5096 h 909657"/>
              <a:gd name="connsiteX5" fmla="*/ 1723296 w 2142396"/>
              <a:gd name="connsiteY5" fmla="*/ 151673 h 909657"/>
              <a:gd name="connsiteX6" fmla="*/ 1969870 w 2142396"/>
              <a:gd name="connsiteY6" fmla="*/ 474996 h 909657"/>
              <a:gd name="connsiteX7" fmla="*/ 2142396 w 2142396"/>
              <a:gd name="connsiteY7" fmla="*/ 909657 h 909657"/>
              <a:gd name="connsiteX8" fmla="*/ 147419 w 2142396"/>
              <a:gd name="connsiteY8" fmla="*/ 909657 h 909657"/>
              <a:gd name="connsiteX9" fmla="*/ 182565 w 2142396"/>
              <a:gd name="connsiteY9" fmla="*/ 784727 h 909657"/>
              <a:gd name="connsiteX10" fmla="*/ 261940 w 2142396"/>
              <a:gd name="connsiteY10" fmla="*/ 694239 h 909657"/>
              <a:gd name="connsiteX11" fmla="*/ 314105 w 2142396"/>
              <a:gd name="connsiteY11" fmla="*/ 639035 h 909657"/>
              <a:gd name="connsiteX0" fmla="*/ 334149 w 2162440"/>
              <a:gd name="connsiteY0" fmla="*/ 639035 h 909657"/>
              <a:gd name="connsiteX1" fmla="*/ 389934 w 2162440"/>
              <a:gd name="connsiteY1" fmla="*/ 560889 h 909657"/>
              <a:gd name="connsiteX2" fmla="*/ 482009 w 2162440"/>
              <a:gd name="connsiteY2" fmla="*/ 502152 h 909657"/>
              <a:gd name="connsiteX3" fmla="*/ 808814 w 2162440"/>
              <a:gd name="connsiteY3" fmla="*/ 322596 h 909657"/>
              <a:gd name="connsiteX4" fmla="*/ 1329514 w 2162440"/>
              <a:gd name="connsiteY4" fmla="*/ 5096 h 909657"/>
              <a:gd name="connsiteX5" fmla="*/ 1743340 w 2162440"/>
              <a:gd name="connsiteY5" fmla="*/ 151673 h 909657"/>
              <a:gd name="connsiteX6" fmla="*/ 1989914 w 2162440"/>
              <a:gd name="connsiteY6" fmla="*/ 474996 h 909657"/>
              <a:gd name="connsiteX7" fmla="*/ 2162440 w 2162440"/>
              <a:gd name="connsiteY7" fmla="*/ 909657 h 909657"/>
              <a:gd name="connsiteX8" fmla="*/ 167463 w 2162440"/>
              <a:gd name="connsiteY8" fmla="*/ 909657 h 909657"/>
              <a:gd name="connsiteX9" fmla="*/ 139109 w 2162440"/>
              <a:gd name="connsiteY9" fmla="*/ 854577 h 909657"/>
              <a:gd name="connsiteX10" fmla="*/ 202609 w 2162440"/>
              <a:gd name="connsiteY10" fmla="*/ 784727 h 909657"/>
              <a:gd name="connsiteX11" fmla="*/ 281984 w 2162440"/>
              <a:gd name="connsiteY11" fmla="*/ 694239 h 909657"/>
              <a:gd name="connsiteX12" fmla="*/ 334149 w 2162440"/>
              <a:gd name="connsiteY12" fmla="*/ 639035 h 909657"/>
              <a:gd name="connsiteX0" fmla="*/ 332001 w 2160292"/>
              <a:gd name="connsiteY0" fmla="*/ 639035 h 909657"/>
              <a:gd name="connsiteX1" fmla="*/ 387786 w 2160292"/>
              <a:gd name="connsiteY1" fmla="*/ 560889 h 909657"/>
              <a:gd name="connsiteX2" fmla="*/ 479861 w 2160292"/>
              <a:gd name="connsiteY2" fmla="*/ 502152 h 909657"/>
              <a:gd name="connsiteX3" fmla="*/ 806666 w 2160292"/>
              <a:gd name="connsiteY3" fmla="*/ 322596 h 909657"/>
              <a:gd name="connsiteX4" fmla="*/ 1327366 w 2160292"/>
              <a:gd name="connsiteY4" fmla="*/ 5096 h 909657"/>
              <a:gd name="connsiteX5" fmla="*/ 1741192 w 2160292"/>
              <a:gd name="connsiteY5" fmla="*/ 151673 h 909657"/>
              <a:gd name="connsiteX6" fmla="*/ 1987766 w 2160292"/>
              <a:gd name="connsiteY6" fmla="*/ 474996 h 909657"/>
              <a:gd name="connsiteX7" fmla="*/ 2160292 w 2160292"/>
              <a:gd name="connsiteY7" fmla="*/ 909657 h 909657"/>
              <a:gd name="connsiteX8" fmla="*/ 165315 w 2160292"/>
              <a:gd name="connsiteY8" fmla="*/ 909657 h 909657"/>
              <a:gd name="connsiteX9" fmla="*/ 140136 w 2160292"/>
              <a:gd name="connsiteY9" fmla="*/ 876802 h 909657"/>
              <a:gd name="connsiteX10" fmla="*/ 136961 w 2160292"/>
              <a:gd name="connsiteY10" fmla="*/ 854577 h 909657"/>
              <a:gd name="connsiteX11" fmla="*/ 200461 w 2160292"/>
              <a:gd name="connsiteY11" fmla="*/ 784727 h 909657"/>
              <a:gd name="connsiteX12" fmla="*/ 279836 w 2160292"/>
              <a:gd name="connsiteY12" fmla="*/ 694239 h 909657"/>
              <a:gd name="connsiteX13" fmla="*/ 332001 w 2160292"/>
              <a:gd name="connsiteY13" fmla="*/ 639035 h 909657"/>
              <a:gd name="connsiteX0" fmla="*/ 334248 w 2162539"/>
              <a:gd name="connsiteY0" fmla="*/ 639035 h 909657"/>
              <a:gd name="connsiteX1" fmla="*/ 390033 w 2162539"/>
              <a:gd name="connsiteY1" fmla="*/ 560889 h 909657"/>
              <a:gd name="connsiteX2" fmla="*/ 482108 w 2162539"/>
              <a:gd name="connsiteY2" fmla="*/ 502152 h 909657"/>
              <a:gd name="connsiteX3" fmla="*/ 808913 w 2162539"/>
              <a:gd name="connsiteY3" fmla="*/ 322596 h 909657"/>
              <a:gd name="connsiteX4" fmla="*/ 1329613 w 2162539"/>
              <a:gd name="connsiteY4" fmla="*/ 5096 h 909657"/>
              <a:gd name="connsiteX5" fmla="*/ 1743439 w 2162539"/>
              <a:gd name="connsiteY5" fmla="*/ 151673 h 909657"/>
              <a:gd name="connsiteX6" fmla="*/ 1990013 w 2162539"/>
              <a:gd name="connsiteY6" fmla="*/ 474996 h 909657"/>
              <a:gd name="connsiteX7" fmla="*/ 2162539 w 2162539"/>
              <a:gd name="connsiteY7" fmla="*/ 909657 h 909657"/>
              <a:gd name="connsiteX8" fmla="*/ 167562 w 2162539"/>
              <a:gd name="connsiteY8" fmla="*/ 909657 h 909657"/>
              <a:gd name="connsiteX9" fmla="*/ 134445 w 2162539"/>
              <a:gd name="connsiteY9" fmla="*/ 895852 h 909657"/>
              <a:gd name="connsiteX10" fmla="*/ 142383 w 2162539"/>
              <a:gd name="connsiteY10" fmla="*/ 876802 h 909657"/>
              <a:gd name="connsiteX11" fmla="*/ 139208 w 2162539"/>
              <a:gd name="connsiteY11" fmla="*/ 854577 h 909657"/>
              <a:gd name="connsiteX12" fmla="*/ 202708 w 2162539"/>
              <a:gd name="connsiteY12" fmla="*/ 784727 h 909657"/>
              <a:gd name="connsiteX13" fmla="*/ 282083 w 2162539"/>
              <a:gd name="connsiteY13" fmla="*/ 694239 h 909657"/>
              <a:gd name="connsiteX14" fmla="*/ 334248 w 2162539"/>
              <a:gd name="connsiteY14" fmla="*/ 639035 h 909657"/>
              <a:gd name="connsiteX0" fmla="*/ 334248 w 2162539"/>
              <a:gd name="connsiteY0" fmla="*/ 639035 h 909657"/>
              <a:gd name="connsiteX1" fmla="*/ 369396 w 2162539"/>
              <a:gd name="connsiteY1" fmla="*/ 597402 h 909657"/>
              <a:gd name="connsiteX2" fmla="*/ 390033 w 2162539"/>
              <a:gd name="connsiteY2" fmla="*/ 560889 h 909657"/>
              <a:gd name="connsiteX3" fmla="*/ 482108 w 2162539"/>
              <a:gd name="connsiteY3" fmla="*/ 502152 h 909657"/>
              <a:gd name="connsiteX4" fmla="*/ 808913 w 2162539"/>
              <a:gd name="connsiteY4" fmla="*/ 322596 h 909657"/>
              <a:gd name="connsiteX5" fmla="*/ 1329613 w 2162539"/>
              <a:gd name="connsiteY5" fmla="*/ 5096 h 909657"/>
              <a:gd name="connsiteX6" fmla="*/ 1743439 w 2162539"/>
              <a:gd name="connsiteY6" fmla="*/ 151673 h 909657"/>
              <a:gd name="connsiteX7" fmla="*/ 1990013 w 2162539"/>
              <a:gd name="connsiteY7" fmla="*/ 474996 h 909657"/>
              <a:gd name="connsiteX8" fmla="*/ 2162539 w 2162539"/>
              <a:gd name="connsiteY8" fmla="*/ 909657 h 909657"/>
              <a:gd name="connsiteX9" fmla="*/ 167562 w 2162539"/>
              <a:gd name="connsiteY9" fmla="*/ 909657 h 909657"/>
              <a:gd name="connsiteX10" fmla="*/ 134445 w 2162539"/>
              <a:gd name="connsiteY10" fmla="*/ 895852 h 909657"/>
              <a:gd name="connsiteX11" fmla="*/ 142383 w 2162539"/>
              <a:gd name="connsiteY11" fmla="*/ 876802 h 909657"/>
              <a:gd name="connsiteX12" fmla="*/ 139208 w 2162539"/>
              <a:gd name="connsiteY12" fmla="*/ 854577 h 909657"/>
              <a:gd name="connsiteX13" fmla="*/ 202708 w 2162539"/>
              <a:gd name="connsiteY13" fmla="*/ 784727 h 909657"/>
              <a:gd name="connsiteX14" fmla="*/ 282083 w 2162539"/>
              <a:gd name="connsiteY14" fmla="*/ 694239 h 909657"/>
              <a:gd name="connsiteX15" fmla="*/ 334248 w 2162539"/>
              <a:gd name="connsiteY15" fmla="*/ 639035 h 909657"/>
              <a:gd name="connsiteX0" fmla="*/ 334248 w 2162539"/>
              <a:gd name="connsiteY0" fmla="*/ 639035 h 909657"/>
              <a:gd name="connsiteX1" fmla="*/ 369396 w 2162539"/>
              <a:gd name="connsiteY1" fmla="*/ 597402 h 909657"/>
              <a:gd name="connsiteX2" fmla="*/ 404321 w 2162539"/>
              <a:gd name="connsiteY2" fmla="*/ 560889 h 909657"/>
              <a:gd name="connsiteX3" fmla="*/ 482108 w 2162539"/>
              <a:gd name="connsiteY3" fmla="*/ 502152 h 909657"/>
              <a:gd name="connsiteX4" fmla="*/ 808913 w 2162539"/>
              <a:gd name="connsiteY4" fmla="*/ 322596 h 909657"/>
              <a:gd name="connsiteX5" fmla="*/ 1329613 w 2162539"/>
              <a:gd name="connsiteY5" fmla="*/ 5096 h 909657"/>
              <a:gd name="connsiteX6" fmla="*/ 1743439 w 2162539"/>
              <a:gd name="connsiteY6" fmla="*/ 151673 h 909657"/>
              <a:gd name="connsiteX7" fmla="*/ 1990013 w 2162539"/>
              <a:gd name="connsiteY7" fmla="*/ 474996 h 909657"/>
              <a:gd name="connsiteX8" fmla="*/ 2162539 w 2162539"/>
              <a:gd name="connsiteY8" fmla="*/ 909657 h 909657"/>
              <a:gd name="connsiteX9" fmla="*/ 167562 w 2162539"/>
              <a:gd name="connsiteY9" fmla="*/ 909657 h 909657"/>
              <a:gd name="connsiteX10" fmla="*/ 134445 w 2162539"/>
              <a:gd name="connsiteY10" fmla="*/ 895852 h 909657"/>
              <a:gd name="connsiteX11" fmla="*/ 142383 w 2162539"/>
              <a:gd name="connsiteY11" fmla="*/ 876802 h 909657"/>
              <a:gd name="connsiteX12" fmla="*/ 139208 w 2162539"/>
              <a:gd name="connsiteY12" fmla="*/ 854577 h 909657"/>
              <a:gd name="connsiteX13" fmla="*/ 202708 w 2162539"/>
              <a:gd name="connsiteY13" fmla="*/ 784727 h 909657"/>
              <a:gd name="connsiteX14" fmla="*/ 282083 w 2162539"/>
              <a:gd name="connsiteY14" fmla="*/ 694239 h 909657"/>
              <a:gd name="connsiteX15" fmla="*/ 334248 w 2162539"/>
              <a:gd name="connsiteY15" fmla="*/ 639035 h 909657"/>
              <a:gd name="connsiteX0" fmla="*/ 334248 w 2162539"/>
              <a:gd name="connsiteY0" fmla="*/ 639035 h 909657"/>
              <a:gd name="connsiteX1" fmla="*/ 369396 w 2162539"/>
              <a:gd name="connsiteY1" fmla="*/ 597402 h 909657"/>
              <a:gd name="connsiteX2" fmla="*/ 404321 w 2162539"/>
              <a:gd name="connsiteY2" fmla="*/ 560889 h 909657"/>
              <a:gd name="connsiteX3" fmla="*/ 440834 w 2162539"/>
              <a:gd name="connsiteY3" fmla="*/ 535489 h 909657"/>
              <a:gd name="connsiteX4" fmla="*/ 482108 w 2162539"/>
              <a:gd name="connsiteY4" fmla="*/ 502152 h 909657"/>
              <a:gd name="connsiteX5" fmla="*/ 808913 w 2162539"/>
              <a:gd name="connsiteY5" fmla="*/ 322596 h 909657"/>
              <a:gd name="connsiteX6" fmla="*/ 1329613 w 2162539"/>
              <a:gd name="connsiteY6" fmla="*/ 5096 h 909657"/>
              <a:gd name="connsiteX7" fmla="*/ 1743439 w 2162539"/>
              <a:gd name="connsiteY7" fmla="*/ 151673 h 909657"/>
              <a:gd name="connsiteX8" fmla="*/ 1990013 w 2162539"/>
              <a:gd name="connsiteY8" fmla="*/ 474996 h 909657"/>
              <a:gd name="connsiteX9" fmla="*/ 2162539 w 2162539"/>
              <a:gd name="connsiteY9" fmla="*/ 909657 h 909657"/>
              <a:gd name="connsiteX10" fmla="*/ 167562 w 2162539"/>
              <a:gd name="connsiteY10" fmla="*/ 909657 h 909657"/>
              <a:gd name="connsiteX11" fmla="*/ 134445 w 2162539"/>
              <a:gd name="connsiteY11" fmla="*/ 895852 h 909657"/>
              <a:gd name="connsiteX12" fmla="*/ 142383 w 2162539"/>
              <a:gd name="connsiteY12" fmla="*/ 876802 h 909657"/>
              <a:gd name="connsiteX13" fmla="*/ 139208 w 2162539"/>
              <a:gd name="connsiteY13" fmla="*/ 854577 h 909657"/>
              <a:gd name="connsiteX14" fmla="*/ 202708 w 2162539"/>
              <a:gd name="connsiteY14" fmla="*/ 784727 h 909657"/>
              <a:gd name="connsiteX15" fmla="*/ 282083 w 2162539"/>
              <a:gd name="connsiteY15" fmla="*/ 694239 h 909657"/>
              <a:gd name="connsiteX16" fmla="*/ 334248 w 2162539"/>
              <a:gd name="connsiteY16" fmla="*/ 639035 h 909657"/>
              <a:gd name="connsiteX0" fmla="*/ 334248 w 2162539"/>
              <a:gd name="connsiteY0" fmla="*/ 509167 h 779789"/>
              <a:gd name="connsiteX1" fmla="*/ 369396 w 2162539"/>
              <a:gd name="connsiteY1" fmla="*/ 467534 h 779789"/>
              <a:gd name="connsiteX2" fmla="*/ 404321 w 2162539"/>
              <a:gd name="connsiteY2" fmla="*/ 431021 h 779789"/>
              <a:gd name="connsiteX3" fmla="*/ 440834 w 2162539"/>
              <a:gd name="connsiteY3" fmla="*/ 405621 h 779789"/>
              <a:gd name="connsiteX4" fmla="*/ 482108 w 2162539"/>
              <a:gd name="connsiteY4" fmla="*/ 372284 h 779789"/>
              <a:gd name="connsiteX5" fmla="*/ 808913 w 2162539"/>
              <a:gd name="connsiteY5" fmla="*/ 192728 h 779789"/>
              <a:gd name="connsiteX6" fmla="*/ 1269288 w 2162539"/>
              <a:gd name="connsiteY6" fmla="*/ 127641 h 779789"/>
              <a:gd name="connsiteX7" fmla="*/ 1743439 w 2162539"/>
              <a:gd name="connsiteY7" fmla="*/ 21805 h 779789"/>
              <a:gd name="connsiteX8" fmla="*/ 1990013 w 2162539"/>
              <a:gd name="connsiteY8" fmla="*/ 345128 h 779789"/>
              <a:gd name="connsiteX9" fmla="*/ 2162539 w 2162539"/>
              <a:gd name="connsiteY9" fmla="*/ 779789 h 779789"/>
              <a:gd name="connsiteX10" fmla="*/ 167562 w 2162539"/>
              <a:gd name="connsiteY10" fmla="*/ 779789 h 779789"/>
              <a:gd name="connsiteX11" fmla="*/ 134445 w 2162539"/>
              <a:gd name="connsiteY11" fmla="*/ 765984 h 779789"/>
              <a:gd name="connsiteX12" fmla="*/ 142383 w 2162539"/>
              <a:gd name="connsiteY12" fmla="*/ 746934 h 779789"/>
              <a:gd name="connsiteX13" fmla="*/ 139208 w 2162539"/>
              <a:gd name="connsiteY13" fmla="*/ 724709 h 779789"/>
              <a:gd name="connsiteX14" fmla="*/ 202708 w 2162539"/>
              <a:gd name="connsiteY14" fmla="*/ 654859 h 779789"/>
              <a:gd name="connsiteX15" fmla="*/ 282083 w 2162539"/>
              <a:gd name="connsiteY15" fmla="*/ 564371 h 779789"/>
              <a:gd name="connsiteX16" fmla="*/ 334248 w 2162539"/>
              <a:gd name="connsiteY16" fmla="*/ 509167 h 779789"/>
              <a:gd name="connsiteX0" fmla="*/ 334248 w 2162539"/>
              <a:gd name="connsiteY0" fmla="*/ 509341 h 779963"/>
              <a:gd name="connsiteX1" fmla="*/ 369396 w 2162539"/>
              <a:gd name="connsiteY1" fmla="*/ 467708 h 779963"/>
              <a:gd name="connsiteX2" fmla="*/ 404321 w 2162539"/>
              <a:gd name="connsiteY2" fmla="*/ 431195 h 779963"/>
              <a:gd name="connsiteX3" fmla="*/ 440834 w 2162539"/>
              <a:gd name="connsiteY3" fmla="*/ 405795 h 779963"/>
              <a:gd name="connsiteX4" fmla="*/ 482108 w 2162539"/>
              <a:gd name="connsiteY4" fmla="*/ 372458 h 779963"/>
              <a:gd name="connsiteX5" fmla="*/ 815263 w 2162539"/>
              <a:gd name="connsiteY5" fmla="*/ 204014 h 779963"/>
              <a:gd name="connsiteX6" fmla="*/ 1269288 w 2162539"/>
              <a:gd name="connsiteY6" fmla="*/ 127815 h 779963"/>
              <a:gd name="connsiteX7" fmla="*/ 1743439 w 2162539"/>
              <a:gd name="connsiteY7" fmla="*/ 21979 h 779963"/>
              <a:gd name="connsiteX8" fmla="*/ 1990013 w 2162539"/>
              <a:gd name="connsiteY8" fmla="*/ 345302 h 779963"/>
              <a:gd name="connsiteX9" fmla="*/ 2162539 w 2162539"/>
              <a:gd name="connsiteY9" fmla="*/ 779963 h 779963"/>
              <a:gd name="connsiteX10" fmla="*/ 167562 w 2162539"/>
              <a:gd name="connsiteY10" fmla="*/ 779963 h 779963"/>
              <a:gd name="connsiteX11" fmla="*/ 134445 w 2162539"/>
              <a:gd name="connsiteY11" fmla="*/ 766158 h 779963"/>
              <a:gd name="connsiteX12" fmla="*/ 142383 w 2162539"/>
              <a:gd name="connsiteY12" fmla="*/ 747108 h 779963"/>
              <a:gd name="connsiteX13" fmla="*/ 139208 w 2162539"/>
              <a:gd name="connsiteY13" fmla="*/ 724883 h 779963"/>
              <a:gd name="connsiteX14" fmla="*/ 202708 w 2162539"/>
              <a:gd name="connsiteY14" fmla="*/ 655033 h 779963"/>
              <a:gd name="connsiteX15" fmla="*/ 282083 w 2162539"/>
              <a:gd name="connsiteY15" fmla="*/ 564545 h 779963"/>
              <a:gd name="connsiteX16" fmla="*/ 334248 w 2162539"/>
              <a:gd name="connsiteY16" fmla="*/ 509341 h 779963"/>
              <a:gd name="connsiteX0" fmla="*/ 334248 w 2162539"/>
              <a:gd name="connsiteY0" fmla="*/ 498338 h 768960"/>
              <a:gd name="connsiteX1" fmla="*/ 369396 w 2162539"/>
              <a:gd name="connsiteY1" fmla="*/ 456705 h 768960"/>
              <a:gd name="connsiteX2" fmla="*/ 404321 w 2162539"/>
              <a:gd name="connsiteY2" fmla="*/ 420192 h 768960"/>
              <a:gd name="connsiteX3" fmla="*/ 440834 w 2162539"/>
              <a:gd name="connsiteY3" fmla="*/ 394792 h 768960"/>
              <a:gd name="connsiteX4" fmla="*/ 482108 w 2162539"/>
              <a:gd name="connsiteY4" fmla="*/ 361455 h 768960"/>
              <a:gd name="connsiteX5" fmla="*/ 815263 w 2162539"/>
              <a:gd name="connsiteY5" fmla="*/ 193011 h 768960"/>
              <a:gd name="connsiteX6" fmla="*/ 1269288 w 2162539"/>
              <a:gd name="connsiteY6" fmla="*/ 116812 h 768960"/>
              <a:gd name="connsiteX7" fmla="*/ 1569546 w 2162539"/>
              <a:gd name="connsiteY7" fmla="*/ 155080 h 768960"/>
              <a:gd name="connsiteX8" fmla="*/ 1743439 w 2162539"/>
              <a:gd name="connsiteY8" fmla="*/ 10976 h 768960"/>
              <a:gd name="connsiteX9" fmla="*/ 1990013 w 2162539"/>
              <a:gd name="connsiteY9" fmla="*/ 334299 h 768960"/>
              <a:gd name="connsiteX10" fmla="*/ 2162539 w 2162539"/>
              <a:gd name="connsiteY10" fmla="*/ 768960 h 768960"/>
              <a:gd name="connsiteX11" fmla="*/ 167562 w 2162539"/>
              <a:gd name="connsiteY11" fmla="*/ 768960 h 768960"/>
              <a:gd name="connsiteX12" fmla="*/ 134445 w 2162539"/>
              <a:gd name="connsiteY12" fmla="*/ 755155 h 768960"/>
              <a:gd name="connsiteX13" fmla="*/ 142383 w 2162539"/>
              <a:gd name="connsiteY13" fmla="*/ 736105 h 768960"/>
              <a:gd name="connsiteX14" fmla="*/ 139208 w 2162539"/>
              <a:gd name="connsiteY14" fmla="*/ 713880 h 768960"/>
              <a:gd name="connsiteX15" fmla="*/ 202708 w 2162539"/>
              <a:gd name="connsiteY15" fmla="*/ 644030 h 768960"/>
              <a:gd name="connsiteX16" fmla="*/ 282083 w 2162539"/>
              <a:gd name="connsiteY16" fmla="*/ 553542 h 768960"/>
              <a:gd name="connsiteX17" fmla="*/ 334248 w 2162539"/>
              <a:gd name="connsiteY17" fmla="*/ 498338 h 768960"/>
              <a:gd name="connsiteX0" fmla="*/ 334248 w 2162539"/>
              <a:gd name="connsiteY0" fmla="*/ 381980 h 652602"/>
              <a:gd name="connsiteX1" fmla="*/ 369396 w 2162539"/>
              <a:gd name="connsiteY1" fmla="*/ 340347 h 652602"/>
              <a:gd name="connsiteX2" fmla="*/ 404321 w 2162539"/>
              <a:gd name="connsiteY2" fmla="*/ 303834 h 652602"/>
              <a:gd name="connsiteX3" fmla="*/ 440834 w 2162539"/>
              <a:gd name="connsiteY3" fmla="*/ 278434 h 652602"/>
              <a:gd name="connsiteX4" fmla="*/ 482108 w 2162539"/>
              <a:gd name="connsiteY4" fmla="*/ 245097 h 652602"/>
              <a:gd name="connsiteX5" fmla="*/ 815263 w 2162539"/>
              <a:gd name="connsiteY5" fmla="*/ 76653 h 652602"/>
              <a:gd name="connsiteX6" fmla="*/ 1269288 w 2162539"/>
              <a:gd name="connsiteY6" fmla="*/ 454 h 652602"/>
              <a:gd name="connsiteX7" fmla="*/ 1569546 w 2162539"/>
              <a:gd name="connsiteY7" fmla="*/ 38722 h 652602"/>
              <a:gd name="connsiteX8" fmla="*/ 1843451 w 2162539"/>
              <a:gd name="connsiteY8" fmla="*/ 129568 h 652602"/>
              <a:gd name="connsiteX9" fmla="*/ 1990013 w 2162539"/>
              <a:gd name="connsiteY9" fmla="*/ 217941 h 652602"/>
              <a:gd name="connsiteX10" fmla="*/ 2162539 w 2162539"/>
              <a:gd name="connsiteY10" fmla="*/ 652602 h 652602"/>
              <a:gd name="connsiteX11" fmla="*/ 167562 w 2162539"/>
              <a:gd name="connsiteY11" fmla="*/ 652602 h 652602"/>
              <a:gd name="connsiteX12" fmla="*/ 134445 w 2162539"/>
              <a:gd name="connsiteY12" fmla="*/ 638797 h 652602"/>
              <a:gd name="connsiteX13" fmla="*/ 142383 w 2162539"/>
              <a:gd name="connsiteY13" fmla="*/ 619747 h 652602"/>
              <a:gd name="connsiteX14" fmla="*/ 139208 w 2162539"/>
              <a:gd name="connsiteY14" fmla="*/ 597522 h 652602"/>
              <a:gd name="connsiteX15" fmla="*/ 202708 w 2162539"/>
              <a:gd name="connsiteY15" fmla="*/ 527672 h 652602"/>
              <a:gd name="connsiteX16" fmla="*/ 282083 w 2162539"/>
              <a:gd name="connsiteY16" fmla="*/ 437184 h 652602"/>
              <a:gd name="connsiteX17" fmla="*/ 334248 w 2162539"/>
              <a:gd name="connsiteY17" fmla="*/ 381980 h 652602"/>
              <a:gd name="connsiteX0" fmla="*/ 334248 w 2219412"/>
              <a:gd name="connsiteY0" fmla="*/ 381980 h 652602"/>
              <a:gd name="connsiteX1" fmla="*/ 369396 w 2219412"/>
              <a:gd name="connsiteY1" fmla="*/ 340347 h 652602"/>
              <a:gd name="connsiteX2" fmla="*/ 404321 w 2219412"/>
              <a:gd name="connsiteY2" fmla="*/ 303834 h 652602"/>
              <a:gd name="connsiteX3" fmla="*/ 440834 w 2219412"/>
              <a:gd name="connsiteY3" fmla="*/ 278434 h 652602"/>
              <a:gd name="connsiteX4" fmla="*/ 482108 w 2219412"/>
              <a:gd name="connsiteY4" fmla="*/ 245097 h 652602"/>
              <a:gd name="connsiteX5" fmla="*/ 815263 w 2219412"/>
              <a:gd name="connsiteY5" fmla="*/ 76653 h 652602"/>
              <a:gd name="connsiteX6" fmla="*/ 1269288 w 2219412"/>
              <a:gd name="connsiteY6" fmla="*/ 454 h 652602"/>
              <a:gd name="connsiteX7" fmla="*/ 1569546 w 2219412"/>
              <a:gd name="connsiteY7" fmla="*/ 38722 h 652602"/>
              <a:gd name="connsiteX8" fmla="*/ 1843451 w 2219412"/>
              <a:gd name="connsiteY8" fmla="*/ 129568 h 652602"/>
              <a:gd name="connsiteX9" fmla="*/ 2204326 w 2219412"/>
              <a:gd name="connsiteY9" fmla="*/ 460828 h 652602"/>
              <a:gd name="connsiteX10" fmla="*/ 2162539 w 2219412"/>
              <a:gd name="connsiteY10" fmla="*/ 652602 h 652602"/>
              <a:gd name="connsiteX11" fmla="*/ 167562 w 2219412"/>
              <a:gd name="connsiteY11" fmla="*/ 652602 h 652602"/>
              <a:gd name="connsiteX12" fmla="*/ 134445 w 2219412"/>
              <a:gd name="connsiteY12" fmla="*/ 638797 h 652602"/>
              <a:gd name="connsiteX13" fmla="*/ 142383 w 2219412"/>
              <a:gd name="connsiteY13" fmla="*/ 619747 h 652602"/>
              <a:gd name="connsiteX14" fmla="*/ 139208 w 2219412"/>
              <a:gd name="connsiteY14" fmla="*/ 597522 h 652602"/>
              <a:gd name="connsiteX15" fmla="*/ 202708 w 2219412"/>
              <a:gd name="connsiteY15" fmla="*/ 527672 h 652602"/>
              <a:gd name="connsiteX16" fmla="*/ 282083 w 2219412"/>
              <a:gd name="connsiteY16" fmla="*/ 437184 h 652602"/>
              <a:gd name="connsiteX17" fmla="*/ 334248 w 2219412"/>
              <a:gd name="connsiteY17" fmla="*/ 381980 h 652602"/>
              <a:gd name="connsiteX0" fmla="*/ 334248 w 2264139"/>
              <a:gd name="connsiteY0" fmla="*/ 381980 h 652602"/>
              <a:gd name="connsiteX1" fmla="*/ 369396 w 2264139"/>
              <a:gd name="connsiteY1" fmla="*/ 340347 h 652602"/>
              <a:gd name="connsiteX2" fmla="*/ 404321 w 2264139"/>
              <a:gd name="connsiteY2" fmla="*/ 303834 h 652602"/>
              <a:gd name="connsiteX3" fmla="*/ 440834 w 2264139"/>
              <a:gd name="connsiteY3" fmla="*/ 278434 h 652602"/>
              <a:gd name="connsiteX4" fmla="*/ 482108 w 2264139"/>
              <a:gd name="connsiteY4" fmla="*/ 245097 h 652602"/>
              <a:gd name="connsiteX5" fmla="*/ 815263 w 2264139"/>
              <a:gd name="connsiteY5" fmla="*/ 76653 h 652602"/>
              <a:gd name="connsiteX6" fmla="*/ 1269288 w 2264139"/>
              <a:gd name="connsiteY6" fmla="*/ 454 h 652602"/>
              <a:gd name="connsiteX7" fmla="*/ 1569546 w 2264139"/>
              <a:gd name="connsiteY7" fmla="*/ 38722 h 652602"/>
              <a:gd name="connsiteX8" fmla="*/ 1843451 w 2264139"/>
              <a:gd name="connsiteY8" fmla="*/ 129568 h 652602"/>
              <a:gd name="connsiteX9" fmla="*/ 2204326 w 2264139"/>
              <a:gd name="connsiteY9" fmla="*/ 460828 h 652602"/>
              <a:gd name="connsiteX10" fmla="*/ 2264139 w 2264139"/>
              <a:gd name="connsiteY10" fmla="*/ 644665 h 652602"/>
              <a:gd name="connsiteX11" fmla="*/ 167562 w 2264139"/>
              <a:gd name="connsiteY11" fmla="*/ 652602 h 652602"/>
              <a:gd name="connsiteX12" fmla="*/ 134445 w 2264139"/>
              <a:gd name="connsiteY12" fmla="*/ 638797 h 652602"/>
              <a:gd name="connsiteX13" fmla="*/ 142383 w 2264139"/>
              <a:gd name="connsiteY13" fmla="*/ 619747 h 652602"/>
              <a:gd name="connsiteX14" fmla="*/ 139208 w 2264139"/>
              <a:gd name="connsiteY14" fmla="*/ 597522 h 652602"/>
              <a:gd name="connsiteX15" fmla="*/ 202708 w 2264139"/>
              <a:gd name="connsiteY15" fmla="*/ 527672 h 652602"/>
              <a:gd name="connsiteX16" fmla="*/ 282083 w 2264139"/>
              <a:gd name="connsiteY16" fmla="*/ 437184 h 652602"/>
              <a:gd name="connsiteX17" fmla="*/ 334248 w 2264139"/>
              <a:gd name="connsiteY17" fmla="*/ 381980 h 652602"/>
              <a:gd name="connsiteX0" fmla="*/ 334248 w 2264139"/>
              <a:gd name="connsiteY0" fmla="*/ 381980 h 652602"/>
              <a:gd name="connsiteX1" fmla="*/ 369396 w 2264139"/>
              <a:gd name="connsiteY1" fmla="*/ 340347 h 652602"/>
              <a:gd name="connsiteX2" fmla="*/ 404321 w 2264139"/>
              <a:gd name="connsiteY2" fmla="*/ 303834 h 652602"/>
              <a:gd name="connsiteX3" fmla="*/ 440834 w 2264139"/>
              <a:gd name="connsiteY3" fmla="*/ 278434 h 652602"/>
              <a:gd name="connsiteX4" fmla="*/ 482108 w 2264139"/>
              <a:gd name="connsiteY4" fmla="*/ 245097 h 652602"/>
              <a:gd name="connsiteX5" fmla="*/ 815263 w 2264139"/>
              <a:gd name="connsiteY5" fmla="*/ 76653 h 652602"/>
              <a:gd name="connsiteX6" fmla="*/ 1269288 w 2264139"/>
              <a:gd name="connsiteY6" fmla="*/ 454 h 652602"/>
              <a:gd name="connsiteX7" fmla="*/ 1569546 w 2264139"/>
              <a:gd name="connsiteY7" fmla="*/ 38722 h 652602"/>
              <a:gd name="connsiteX8" fmla="*/ 1843451 w 2264139"/>
              <a:gd name="connsiteY8" fmla="*/ 129568 h 652602"/>
              <a:gd name="connsiteX9" fmla="*/ 2091833 w 2264139"/>
              <a:gd name="connsiteY9" fmla="*/ 386383 h 652602"/>
              <a:gd name="connsiteX10" fmla="*/ 2204326 w 2264139"/>
              <a:gd name="connsiteY10" fmla="*/ 460828 h 652602"/>
              <a:gd name="connsiteX11" fmla="*/ 2264139 w 2264139"/>
              <a:gd name="connsiteY11" fmla="*/ 644665 h 652602"/>
              <a:gd name="connsiteX12" fmla="*/ 167562 w 2264139"/>
              <a:gd name="connsiteY12" fmla="*/ 652602 h 652602"/>
              <a:gd name="connsiteX13" fmla="*/ 134445 w 2264139"/>
              <a:gd name="connsiteY13" fmla="*/ 638797 h 652602"/>
              <a:gd name="connsiteX14" fmla="*/ 142383 w 2264139"/>
              <a:gd name="connsiteY14" fmla="*/ 619747 h 652602"/>
              <a:gd name="connsiteX15" fmla="*/ 139208 w 2264139"/>
              <a:gd name="connsiteY15" fmla="*/ 597522 h 652602"/>
              <a:gd name="connsiteX16" fmla="*/ 202708 w 2264139"/>
              <a:gd name="connsiteY16" fmla="*/ 527672 h 652602"/>
              <a:gd name="connsiteX17" fmla="*/ 282083 w 2264139"/>
              <a:gd name="connsiteY17" fmla="*/ 437184 h 652602"/>
              <a:gd name="connsiteX18" fmla="*/ 334248 w 2264139"/>
              <a:gd name="connsiteY18" fmla="*/ 381980 h 652602"/>
              <a:gd name="connsiteX0" fmla="*/ 334248 w 2264139"/>
              <a:gd name="connsiteY0" fmla="*/ 381980 h 652602"/>
              <a:gd name="connsiteX1" fmla="*/ 369396 w 2264139"/>
              <a:gd name="connsiteY1" fmla="*/ 340347 h 652602"/>
              <a:gd name="connsiteX2" fmla="*/ 404321 w 2264139"/>
              <a:gd name="connsiteY2" fmla="*/ 303834 h 652602"/>
              <a:gd name="connsiteX3" fmla="*/ 440834 w 2264139"/>
              <a:gd name="connsiteY3" fmla="*/ 278434 h 652602"/>
              <a:gd name="connsiteX4" fmla="*/ 482108 w 2264139"/>
              <a:gd name="connsiteY4" fmla="*/ 245097 h 652602"/>
              <a:gd name="connsiteX5" fmla="*/ 815263 w 2264139"/>
              <a:gd name="connsiteY5" fmla="*/ 76653 h 652602"/>
              <a:gd name="connsiteX6" fmla="*/ 1269288 w 2264139"/>
              <a:gd name="connsiteY6" fmla="*/ 454 h 652602"/>
              <a:gd name="connsiteX7" fmla="*/ 1569546 w 2264139"/>
              <a:gd name="connsiteY7" fmla="*/ 38722 h 652602"/>
              <a:gd name="connsiteX8" fmla="*/ 1843451 w 2264139"/>
              <a:gd name="connsiteY8" fmla="*/ 129568 h 652602"/>
              <a:gd name="connsiteX9" fmla="*/ 2091833 w 2264139"/>
              <a:gd name="connsiteY9" fmla="*/ 386383 h 652602"/>
              <a:gd name="connsiteX10" fmla="*/ 2178926 w 2264139"/>
              <a:gd name="connsiteY10" fmla="*/ 484640 h 652602"/>
              <a:gd name="connsiteX11" fmla="*/ 2264139 w 2264139"/>
              <a:gd name="connsiteY11" fmla="*/ 644665 h 652602"/>
              <a:gd name="connsiteX12" fmla="*/ 167562 w 2264139"/>
              <a:gd name="connsiteY12" fmla="*/ 652602 h 652602"/>
              <a:gd name="connsiteX13" fmla="*/ 134445 w 2264139"/>
              <a:gd name="connsiteY13" fmla="*/ 638797 h 652602"/>
              <a:gd name="connsiteX14" fmla="*/ 142383 w 2264139"/>
              <a:gd name="connsiteY14" fmla="*/ 619747 h 652602"/>
              <a:gd name="connsiteX15" fmla="*/ 139208 w 2264139"/>
              <a:gd name="connsiteY15" fmla="*/ 597522 h 652602"/>
              <a:gd name="connsiteX16" fmla="*/ 202708 w 2264139"/>
              <a:gd name="connsiteY16" fmla="*/ 527672 h 652602"/>
              <a:gd name="connsiteX17" fmla="*/ 282083 w 2264139"/>
              <a:gd name="connsiteY17" fmla="*/ 437184 h 652602"/>
              <a:gd name="connsiteX18" fmla="*/ 334248 w 2264139"/>
              <a:gd name="connsiteY18" fmla="*/ 381980 h 652602"/>
              <a:gd name="connsiteX0" fmla="*/ 334248 w 2264139"/>
              <a:gd name="connsiteY0" fmla="*/ 381980 h 652602"/>
              <a:gd name="connsiteX1" fmla="*/ 369396 w 2264139"/>
              <a:gd name="connsiteY1" fmla="*/ 340347 h 652602"/>
              <a:gd name="connsiteX2" fmla="*/ 404321 w 2264139"/>
              <a:gd name="connsiteY2" fmla="*/ 303834 h 652602"/>
              <a:gd name="connsiteX3" fmla="*/ 440834 w 2264139"/>
              <a:gd name="connsiteY3" fmla="*/ 278434 h 652602"/>
              <a:gd name="connsiteX4" fmla="*/ 482108 w 2264139"/>
              <a:gd name="connsiteY4" fmla="*/ 245097 h 652602"/>
              <a:gd name="connsiteX5" fmla="*/ 815263 w 2264139"/>
              <a:gd name="connsiteY5" fmla="*/ 76653 h 652602"/>
              <a:gd name="connsiteX6" fmla="*/ 1269288 w 2264139"/>
              <a:gd name="connsiteY6" fmla="*/ 454 h 652602"/>
              <a:gd name="connsiteX7" fmla="*/ 1569546 w 2264139"/>
              <a:gd name="connsiteY7" fmla="*/ 38722 h 652602"/>
              <a:gd name="connsiteX8" fmla="*/ 1843451 w 2264139"/>
              <a:gd name="connsiteY8" fmla="*/ 129568 h 652602"/>
              <a:gd name="connsiteX9" fmla="*/ 2091833 w 2264139"/>
              <a:gd name="connsiteY9" fmla="*/ 386383 h 652602"/>
              <a:gd name="connsiteX10" fmla="*/ 2178926 w 2264139"/>
              <a:gd name="connsiteY10" fmla="*/ 484640 h 652602"/>
              <a:gd name="connsiteX11" fmla="*/ 2264139 w 2264139"/>
              <a:gd name="connsiteY11" fmla="*/ 644665 h 652602"/>
              <a:gd name="connsiteX12" fmla="*/ 167562 w 2264139"/>
              <a:gd name="connsiteY12" fmla="*/ 652602 h 652602"/>
              <a:gd name="connsiteX13" fmla="*/ 134445 w 2264139"/>
              <a:gd name="connsiteY13" fmla="*/ 638797 h 652602"/>
              <a:gd name="connsiteX14" fmla="*/ 142383 w 2264139"/>
              <a:gd name="connsiteY14" fmla="*/ 619747 h 652602"/>
              <a:gd name="connsiteX15" fmla="*/ 139208 w 2264139"/>
              <a:gd name="connsiteY15" fmla="*/ 597522 h 652602"/>
              <a:gd name="connsiteX16" fmla="*/ 202708 w 2264139"/>
              <a:gd name="connsiteY16" fmla="*/ 527672 h 652602"/>
              <a:gd name="connsiteX17" fmla="*/ 282083 w 2264139"/>
              <a:gd name="connsiteY17" fmla="*/ 437184 h 652602"/>
              <a:gd name="connsiteX18" fmla="*/ 334248 w 2264139"/>
              <a:gd name="connsiteY18" fmla="*/ 381980 h 652602"/>
              <a:gd name="connsiteX0" fmla="*/ 334248 w 2264139"/>
              <a:gd name="connsiteY0" fmla="*/ 381980 h 652602"/>
              <a:gd name="connsiteX1" fmla="*/ 369396 w 2264139"/>
              <a:gd name="connsiteY1" fmla="*/ 340347 h 652602"/>
              <a:gd name="connsiteX2" fmla="*/ 404321 w 2264139"/>
              <a:gd name="connsiteY2" fmla="*/ 303834 h 652602"/>
              <a:gd name="connsiteX3" fmla="*/ 440834 w 2264139"/>
              <a:gd name="connsiteY3" fmla="*/ 278434 h 652602"/>
              <a:gd name="connsiteX4" fmla="*/ 482108 w 2264139"/>
              <a:gd name="connsiteY4" fmla="*/ 245097 h 652602"/>
              <a:gd name="connsiteX5" fmla="*/ 815263 w 2264139"/>
              <a:gd name="connsiteY5" fmla="*/ 76653 h 652602"/>
              <a:gd name="connsiteX6" fmla="*/ 1269288 w 2264139"/>
              <a:gd name="connsiteY6" fmla="*/ 454 h 652602"/>
              <a:gd name="connsiteX7" fmla="*/ 1569546 w 2264139"/>
              <a:gd name="connsiteY7" fmla="*/ 38722 h 652602"/>
              <a:gd name="connsiteX8" fmla="*/ 1829163 w 2264139"/>
              <a:gd name="connsiteY8" fmla="*/ 186718 h 652602"/>
              <a:gd name="connsiteX9" fmla="*/ 2091833 w 2264139"/>
              <a:gd name="connsiteY9" fmla="*/ 386383 h 652602"/>
              <a:gd name="connsiteX10" fmla="*/ 2178926 w 2264139"/>
              <a:gd name="connsiteY10" fmla="*/ 484640 h 652602"/>
              <a:gd name="connsiteX11" fmla="*/ 2264139 w 2264139"/>
              <a:gd name="connsiteY11" fmla="*/ 644665 h 652602"/>
              <a:gd name="connsiteX12" fmla="*/ 167562 w 2264139"/>
              <a:gd name="connsiteY12" fmla="*/ 652602 h 652602"/>
              <a:gd name="connsiteX13" fmla="*/ 134445 w 2264139"/>
              <a:gd name="connsiteY13" fmla="*/ 638797 h 652602"/>
              <a:gd name="connsiteX14" fmla="*/ 142383 w 2264139"/>
              <a:gd name="connsiteY14" fmla="*/ 619747 h 652602"/>
              <a:gd name="connsiteX15" fmla="*/ 139208 w 2264139"/>
              <a:gd name="connsiteY15" fmla="*/ 597522 h 652602"/>
              <a:gd name="connsiteX16" fmla="*/ 202708 w 2264139"/>
              <a:gd name="connsiteY16" fmla="*/ 527672 h 652602"/>
              <a:gd name="connsiteX17" fmla="*/ 282083 w 2264139"/>
              <a:gd name="connsiteY17" fmla="*/ 437184 h 652602"/>
              <a:gd name="connsiteX18" fmla="*/ 334248 w 2264139"/>
              <a:gd name="connsiteY18" fmla="*/ 381980 h 652602"/>
              <a:gd name="connsiteX0" fmla="*/ 334248 w 2264139"/>
              <a:gd name="connsiteY0" fmla="*/ 382269 h 652891"/>
              <a:gd name="connsiteX1" fmla="*/ 369396 w 2264139"/>
              <a:gd name="connsiteY1" fmla="*/ 340636 h 652891"/>
              <a:gd name="connsiteX2" fmla="*/ 404321 w 2264139"/>
              <a:gd name="connsiteY2" fmla="*/ 304123 h 652891"/>
              <a:gd name="connsiteX3" fmla="*/ 440834 w 2264139"/>
              <a:gd name="connsiteY3" fmla="*/ 278723 h 652891"/>
              <a:gd name="connsiteX4" fmla="*/ 482108 w 2264139"/>
              <a:gd name="connsiteY4" fmla="*/ 245386 h 652891"/>
              <a:gd name="connsiteX5" fmla="*/ 815263 w 2264139"/>
              <a:gd name="connsiteY5" fmla="*/ 76942 h 652891"/>
              <a:gd name="connsiteX6" fmla="*/ 1269288 w 2264139"/>
              <a:gd name="connsiteY6" fmla="*/ 743 h 652891"/>
              <a:gd name="connsiteX7" fmla="*/ 1569546 w 2264139"/>
              <a:gd name="connsiteY7" fmla="*/ 39011 h 652891"/>
              <a:gd name="connsiteX8" fmla="*/ 1625108 w 2264139"/>
              <a:gd name="connsiteY8" fmla="*/ 99335 h 652891"/>
              <a:gd name="connsiteX9" fmla="*/ 1829163 w 2264139"/>
              <a:gd name="connsiteY9" fmla="*/ 187007 h 652891"/>
              <a:gd name="connsiteX10" fmla="*/ 2091833 w 2264139"/>
              <a:gd name="connsiteY10" fmla="*/ 386672 h 652891"/>
              <a:gd name="connsiteX11" fmla="*/ 2178926 w 2264139"/>
              <a:gd name="connsiteY11" fmla="*/ 484929 h 652891"/>
              <a:gd name="connsiteX12" fmla="*/ 2264139 w 2264139"/>
              <a:gd name="connsiteY12" fmla="*/ 644954 h 652891"/>
              <a:gd name="connsiteX13" fmla="*/ 167562 w 2264139"/>
              <a:gd name="connsiteY13" fmla="*/ 652891 h 652891"/>
              <a:gd name="connsiteX14" fmla="*/ 134445 w 2264139"/>
              <a:gd name="connsiteY14" fmla="*/ 639086 h 652891"/>
              <a:gd name="connsiteX15" fmla="*/ 142383 w 2264139"/>
              <a:gd name="connsiteY15" fmla="*/ 620036 h 652891"/>
              <a:gd name="connsiteX16" fmla="*/ 139208 w 2264139"/>
              <a:gd name="connsiteY16" fmla="*/ 597811 h 652891"/>
              <a:gd name="connsiteX17" fmla="*/ 202708 w 2264139"/>
              <a:gd name="connsiteY17" fmla="*/ 527961 h 652891"/>
              <a:gd name="connsiteX18" fmla="*/ 282083 w 2264139"/>
              <a:gd name="connsiteY18" fmla="*/ 437473 h 652891"/>
              <a:gd name="connsiteX19" fmla="*/ 334248 w 2264139"/>
              <a:gd name="connsiteY19" fmla="*/ 382269 h 652891"/>
              <a:gd name="connsiteX0" fmla="*/ 334248 w 2264139"/>
              <a:gd name="connsiteY0" fmla="*/ 381640 h 652262"/>
              <a:gd name="connsiteX1" fmla="*/ 369396 w 2264139"/>
              <a:gd name="connsiteY1" fmla="*/ 340007 h 652262"/>
              <a:gd name="connsiteX2" fmla="*/ 404321 w 2264139"/>
              <a:gd name="connsiteY2" fmla="*/ 303494 h 652262"/>
              <a:gd name="connsiteX3" fmla="*/ 440834 w 2264139"/>
              <a:gd name="connsiteY3" fmla="*/ 278094 h 652262"/>
              <a:gd name="connsiteX4" fmla="*/ 482108 w 2264139"/>
              <a:gd name="connsiteY4" fmla="*/ 244757 h 652262"/>
              <a:gd name="connsiteX5" fmla="*/ 815263 w 2264139"/>
              <a:gd name="connsiteY5" fmla="*/ 76313 h 652262"/>
              <a:gd name="connsiteX6" fmla="*/ 1269288 w 2264139"/>
              <a:gd name="connsiteY6" fmla="*/ 114 h 652262"/>
              <a:gd name="connsiteX7" fmla="*/ 1537796 w 2264139"/>
              <a:gd name="connsiteY7" fmla="*/ 59019 h 652262"/>
              <a:gd name="connsiteX8" fmla="*/ 1625108 w 2264139"/>
              <a:gd name="connsiteY8" fmla="*/ 98706 h 652262"/>
              <a:gd name="connsiteX9" fmla="*/ 1829163 w 2264139"/>
              <a:gd name="connsiteY9" fmla="*/ 186378 h 652262"/>
              <a:gd name="connsiteX10" fmla="*/ 2091833 w 2264139"/>
              <a:gd name="connsiteY10" fmla="*/ 386043 h 652262"/>
              <a:gd name="connsiteX11" fmla="*/ 2178926 w 2264139"/>
              <a:gd name="connsiteY11" fmla="*/ 484300 h 652262"/>
              <a:gd name="connsiteX12" fmla="*/ 2264139 w 2264139"/>
              <a:gd name="connsiteY12" fmla="*/ 644325 h 652262"/>
              <a:gd name="connsiteX13" fmla="*/ 167562 w 2264139"/>
              <a:gd name="connsiteY13" fmla="*/ 652262 h 652262"/>
              <a:gd name="connsiteX14" fmla="*/ 134445 w 2264139"/>
              <a:gd name="connsiteY14" fmla="*/ 638457 h 652262"/>
              <a:gd name="connsiteX15" fmla="*/ 142383 w 2264139"/>
              <a:gd name="connsiteY15" fmla="*/ 619407 h 652262"/>
              <a:gd name="connsiteX16" fmla="*/ 139208 w 2264139"/>
              <a:gd name="connsiteY16" fmla="*/ 597182 h 652262"/>
              <a:gd name="connsiteX17" fmla="*/ 202708 w 2264139"/>
              <a:gd name="connsiteY17" fmla="*/ 527332 h 652262"/>
              <a:gd name="connsiteX18" fmla="*/ 282083 w 2264139"/>
              <a:gd name="connsiteY18" fmla="*/ 436844 h 652262"/>
              <a:gd name="connsiteX19" fmla="*/ 334248 w 2264139"/>
              <a:gd name="connsiteY19" fmla="*/ 381640 h 652262"/>
              <a:gd name="connsiteX0" fmla="*/ 334248 w 2264139"/>
              <a:gd name="connsiteY0" fmla="*/ 362649 h 633271"/>
              <a:gd name="connsiteX1" fmla="*/ 369396 w 2264139"/>
              <a:gd name="connsiteY1" fmla="*/ 321016 h 633271"/>
              <a:gd name="connsiteX2" fmla="*/ 404321 w 2264139"/>
              <a:gd name="connsiteY2" fmla="*/ 284503 h 633271"/>
              <a:gd name="connsiteX3" fmla="*/ 440834 w 2264139"/>
              <a:gd name="connsiteY3" fmla="*/ 259103 h 633271"/>
              <a:gd name="connsiteX4" fmla="*/ 482108 w 2264139"/>
              <a:gd name="connsiteY4" fmla="*/ 225766 h 633271"/>
              <a:gd name="connsiteX5" fmla="*/ 815263 w 2264139"/>
              <a:gd name="connsiteY5" fmla="*/ 57322 h 633271"/>
              <a:gd name="connsiteX6" fmla="*/ 1258176 w 2264139"/>
              <a:gd name="connsiteY6" fmla="*/ 173 h 633271"/>
              <a:gd name="connsiteX7" fmla="*/ 1537796 w 2264139"/>
              <a:gd name="connsiteY7" fmla="*/ 40028 h 633271"/>
              <a:gd name="connsiteX8" fmla="*/ 1625108 w 2264139"/>
              <a:gd name="connsiteY8" fmla="*/ 79715 h 633271"/>
              <a:gd name="connsiteX9" fmla="*/ 1829163 w 2264139"/>
              <a:gd name="connsiteY9" fmla="*/ 167387 h 633271"/>
              <a:gd name="connsiteX10" fmla="*/ 2091833 w 2264139"/>
              <a:gd name="connsiteY10" fmla="*/ 367052 h 633271"/>
              <a:gd name="connsiteX11" fmla="*/ 2178926 w 2264139"/>
              <a:gd name="connsiteY11" fmla="*/ 465309 h 633271"/>
              <a:gd name="connsiteX12" fmla="*/ 2264139 w 2264139"/>
              <a:gd name="connsiteY12" fmla="*/ 625334 h 633271"/>
              <a:gd name="connsiteX13" fmla="*/ 167562 w 2264139"/>
              <a:gd name="connsiteY13" fmla="*/ 633271 h 633271"/>
              <a:gd name="connsiteX14" fmla="*/ 134445 w 2264139"/>
              <a:gd name="connsiteY14" fmla="*/ 619466 h 633271"/>
              <a:gd name="connsiteX15" fmla="*/ 142383 w 2264139"/>
              <a:gd name="connsiteY15" fmla="*/ 600416 h 633271"/>
              <a:gd name="connsiteX16" fmla="*/ 139208 w 2264139"/>
              <a:gd name="connsiteY16" fmla="*/ 578191 h 633271"/>
              <a:gd name="connsiteX17" fmla="*/ 202708 w 2264139"/>
              <a:gd name="connsiteY17" fmla="*/ 508341 h 633271"/>
              <a:gd name="connsiteX18" fmla="*/ 282083 w 2264139"/>
              <a:gd name="connsiteY18" fmla="*/ 417853 h 633271"/>
              <a:gd name="connsiteX19" fmla="*/ 334248 w 2264139"/>
              <a:gd name="connsiteY19" fmla="*/ 362649 h 6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4139" h="633271">
                <a:moveTo>
                  <a:pt x="334248" y="362649"/>
                </a:moveTo>
                <a:cubicBezTo>
                  <a:pt x="348800" y="341218"/>
                  <a:pt x="360099" y="334040"/>
                  <a:pt x="369396" y="321016"/>
                </a:cubicBezTo>
                <a:cubicBezTo>
                  <a:pt x="378693" y="307992"/>
                  <a:pt x="394002" y="296145"/>
                  <a:pt x="404321" y="284503"/>
                </a:cubicBezTo>
                <a:cubicBezTo>
                  <a:pt x="414640" y="272861"/>
                  <a:pt x="427870" y="268892"/>
                  <a:pt x="440834" y="259103"/>
                </a:cubicBezTo>
                <a:cubicBezTo>
                  <a:pt x="453798" y="249314"/>
                  <a:pt x="419174" y="259925"/>
                  <a:pt x="482108" y="225766"/>
                </a:cubicBezTo>
                <a:cubicBezTo>
                  <a:pt x="545042" y="191607"/>
                  <a:pt x="685918" y="94921"/>
                  <a:pt x="815263" y="57322"/>
                </a:cubicBezTo>
                <a:cubicBezTo>
                  <a:pt x="944608" y="19723"/>
                  <a:pt x="1137754" y="3055"/>
                  <a:pt x="1258176" y="173"/>
                </a:cubicBezTo>
                <a:cubicBezTo>
                  <a:pt x="1378598" y="-2709"/>
                  <a:pt x="1476376" y="31269"/>
                  <a:pt x="1537796" y="40028"/>
                </a:cubicBezTo>
                <a:cubicBezTo>
                  <a:pt x="1599216" y="48787"/>
                  <a:pt x="1581839" y="55049"/>
                  <a:pt x="1625108" y="79715"/>
                </a:cubicBezTo>
                <a:cubicBezTo>
                  <a:pt x="1668377" y="104381"/>
                  <a:pt x="1753492" y="111825"/>
                  <a:pt x="1829163" y="167387"/>
                </a:cubicBezTo>
                <a:cubicBezTo>
                  <a:pt x="1904834" y="222949"/>
                  <a:pt x="2031687" y="311842"/>
                  <a:pt x="2091833" y="367052"/>
                </a:cubicBezTo>
                <a:cubicBezTo>
                  <a:pt x="2151979" y="422262"/>
                  <a:pt x="2147297" y="416705"/>
                  <a:pt x="2178926" y="465309"/>
                </a:cubicBezTo>
                <a:cubicBezTo>
                  <a:pt x="2242785" y="613371"/>
                  <a:pt x="2206630" y="480447"/>
                  <a:pt x="2264139" y="625334"/>
                </a:cubicBezTo>
                <a:lnTo>
                  <a:pt x="167562" y="633271"/>
                </a:lnTo>
                <a:cubicBezTo>
                  <a:pt x="-191356" y="632558"/>
                  <a:pt x="138642" y="624942"/>
                  <a:pt x="134445" y="619466"/>
                </a:cubicBezTo>
                <a:cubicBezTo>
                  <a:pt x="130249" y="613990"/>
                  <a:pt x="120687" y="608883"/>
                  <a:pt x="142383" y="600416"/>
                </a:cubicBezTo>
                <a:cubicBezTo>
                  <a:pt x="164079" y="591949"/>
                  <a:pt x="106664" y="597770"/>
                  <a:pt x="139208" y="578191"/>
                </a:cubicBezTo>
                <a:cubicBezTo>
                  <a:pt x="171752" y="558612"/>
                  <a:pt x="159846" y="537710"/>
                  <a:pt x="202708" y="508341"/>
                </a:cubicBezTo>
                <a:cubicBezTo>
                  <a:pt x="245570" y="478972"/>
                  <a:pt x="244549" y="443987"/>
                  <a:pt x="282083" y="417853"/>
                </a:cubicBezTo>
                <a:cubicBezTo>
                  <a:pt x="309864" y="372749"/>
                  <a:pt x="322606" y="393076"/>
                  <a:pt x="334248" y="362649"/>
                </a:cubicBezTo>
                <a:close/>
              </a:path>
            </a:pathLst>
          </a:cu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4" name="Дуга 73"/>
          <p:cNvSpPr/>
          <p:nvPr/>
        </p:nvSpPr>
        <p:spPr>
          <a:xfrm>
            <a:off x="2224645" y="5535412"/>
            <a:ext cx="2498932" cy="2498933"/>
          </a:xfrm>
          <a:prstGeom prst="arc">
            <a:avLst>
              <a:gd name="adj1" fmla="val 12595891"/>
              <a:gd name="adj2" fmla="val 19881233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41" name="Прямокутник 4"/>
          <p:cNvSpPr/>
          <p:nvPr/>
        </p:nvSpPr>
        <p:spPr>
          <a:xfrm flipH="1">
            <a:off x="4472980" y="5189912"/>
            <a:ext cx="1380885" cy="972062"/>
          </a:xfrm>
          <a:custGeom>
            <a:avLst/>
            <a:gdLst>
              <a:gd name="connsiteX0" fmla="*/ 0 w 1277427"/>
              <a:gd name="connsiteY0" fmla="*/ 0 h 989759"/>
              <a:gd name="connsiteX1" fmla="*/ 1277427 w 1277427"/>
              <a:gd name="connsiteY1" fmla="*/ 0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36102 w 1277427"/>
              <a:gd name="connsiteY1" fmla="*/ 2698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277427 w 1277427"/>
              <a:gd name="connsiteY2" fmla="*/ 989759 h 989759"/>
              <a:gd name="connsiteX3" fmla="*/ 0 w 1277427"/>
              <a:gd name="connsiteY3" fmla="*/ 989759 h 989759"/>
              <a:gd name="connsiteX4" fmla="*/ 0 w 1277427"/>
              <a:gd name="connsiteY4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089026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0 h 989759"/>
              <a:gd name="connsiteX1" fmla="*/ 858327 w 1277427"/>
              <a:gd name="connsiteY1" fmla="*/ 231775 h 989759"/>
              <a:gd name="connsiteX2" fmla="*/ 1104901 w 1277427"/>
              <a:gd name="connsiteY2" fmla="*/ 555098 h 989759"/>
              <a:gd name="connsiteX3" fmla="*/ 1277427 w 1277427"/>
              <a:gd name="connsiteY3" fmla="*/ 989759 h 989759"/>
              <a:gd name="connsiteX4" fmla="*/ 0 w 1277427"/>
              <a:gd name="connsiteY4" fmla="*/ 989759 h 989759"/>
              <a:gd name="connsiteX5" fmla="*/ 0 w 1277427"/>
              <a:gd name="connsiteY5" fmla="*/ 0 h 989759"/>
              <a:gd name="connsiteX0" fmla="*/ 0 w 1277427"/>
              <a:gd name="connsiteY0" fmla="*/ 55963 h 1045722"/>
              <a:gd name="connsiteX1" fmla="*/ 444501 w 1277427"/>
              <a:gd name="connsiteY1" fmla="*/ 141161 h 1045722"/>
              <a:gd name="connsiteX2" fmla="*/ 858327 w 1277427"/>
              <a:gd name="connsiteY2" fmla="*/ 287738 h 1045722"/>
              <a:gd name="connsiteX3" fmla="*/ 1104901 w 1277427"/>
              <a:gd name="connsiteY3" fmla="*/ 611061 h 1045722"/>
              <a:gd name="connsiteX4" fmla="*/ 1277427 w 1277427"/>
              <a:gd name="connsiteY4" fmla="*/ 1045722 h 1045722"/>
              <a:gd name="connsiteX5" fmla="*/ 0 w 1277427"/>
              <a:gd name="connsiteY5" fmla="*/ 1045722 h 1045722"/>
              <a:gd name="connsiteX6" fmla="*/ 0 w 1277427"/>
              <a:gd name="connsiteY6" fmla="*/ 55963 h 1045722"/>
              <a:gd name="connsiteX0" fmla="*/ 0 w 1277427"/>
              <a:gd name="connsiteY0" fmla="*/ 81178 h 1070937"/>
              <a:gd name="connsiteX1" fmla="*/ 114301 w 1277427"/>
              <a:gd name="connsiteY1" fmla="*/ 77476 h 1070937"/>
              <a:gd name="connsiteX2" fmla="*/ 444501 w 1277427"/>
              <a:gd name="connsiteY2" fmla="*/ 166376 h 1070937"/>
              <a:gd name="connsiteX3" fmla="*/ 858327 w 1277427"/>
              <a:gd name="connsiteY3" fmla="*/ 312953 h 1070937"/>
              <a:gd name="connsiteX4" fmla="*/ 1104901 w 1277427"/>
              <a:gd name="connsiteY4" fmla="*/ 636276 h 1070937"/>
              <a:gd name="connsiteX5" fmla="*/ 1277427 w 1277427"/>
              <a:gd name="connsiteY5" fmla="*/ 1070937 h 1070937"/>
              <a:gd name="connsiteX6" fmla="*/ 0 w 1277427"/>
              <a:gd name="connsiteY6" fmla="*/ 1070937 h 1070937"/>
              <a:gd name="connsiteX7" fmla="*/ 0 w 1277427"/>
              <a:gd name="connsiteY7" fmla="*/ 81178 h 1070937"/>
              <a:gd name="connsiteX0" fmla="*/ 9525 w 1277427"/>
              <a:gd name="connsiteY0" fmla="*/ 139230 h 1005164"/>
              <a:gd name="connsiteX1" fmla="*/ 114301 w 1277427"/>
              <a:gd name="connsiteY1" fmla="*/ 11703 h 1005164"/>
              <a:gd name="connsiteX2" fmla="*/ 444501 w 1277427"/>
              <a:gd name="connsiteY2" fmla="*/ 100603 h 1005164"/>
              <a:gd name="connsiteX3" fmla="*/ 858327 w 1277427"/>
              <a:gd name="connsiteY3" fmla="*/ 247180 h 1005164"/>
              <a:gd name="connsiteX4" fmla="*/ 1104901 w 1277427"/>
              <a:gd name="connsiteY4" fmla="*/ 570503 h 1005164"/>
              <a:gd name="connsiteX5" fmla="*/ 1277427 w 1277427"/>
              <a:gd name="connsiteY5" fmla="*/ 1005164 h 1005164"/>
              <a:gd name="connsiteX6" fmla="*/ 0 w 1277427"/>
              <a:gd name="connsiteY6" fmla="*/ 1005164 h 1005164"/>
              <a:gd name="connsiteX7" fmla="*/ 9525 w 1277427"/>
              <a:gd name="connsiteY7" fmla="*/ 139230 h 1005164"/>
              <a:gd name="connsiteX0" fmla="*/ 0 w 1277427"/>
              <a:gd name="connsiteY0" fmla="*/ 162076 h 999435"/>
              <a:gd name="connsiteX1" fmla="*/ 114301 w 1277427"/>
              <a:gd name="connsiteY1" fmla="*/ 5974 h 999435"/>
              <a:gd name="connsiteX2" fmla="*/ 444501 w 1277427"/>
              <a:gd name="connsiteY2" fmla="*/ 94874 h 999435"/>
              <a:gd name="connsiteX3" fmla="*/ 858327 w 1277427"/>
              <a:gd name="connsiteY3" fmla="*/ 241451 h 999435"/>
              <a:gd name="connsiteX4" fmla="*/ 1104901 w 1277427"/>
              <a:gd name="connsiteY4" fmla="*/ 564774 h 999435"/>
              <a:gd name="connsiteX5" fmla="*/ 1277427 w 1277427"/>
              <a:gd name="connsiteY5" fmla="*/ 999435 h 999435"/>
              <a:gd name="connsiteX6" fmla="*/ 0 w 1277427"/>
              <a:gd name="connsiteY6" fmla="*/ 999435 h 999435"/>
              <a:gd name="connsiteX7" fmla="*/ 0 w 1277427"/>
              <a:gd name="connsiteY7" fmla="*/ 162076 h 999435"/>
              <a:gd name="connsiteX0" fmla="*/ 577 w 1278004"/>
              <a:gd name="connsiteY0" fmla="*/ 162076 h 999435"/>
              <a:gd name="connsiteX1" fmla="*/ 114878 w 1278004"/>
              <a:gd name="connsiteY1" fmla="*/ 5974 h 999435"/>
              <a:gd name="connsiteX2" fmla="*/ 445078 w 1278004"/>
              <a:gd name="connsiteY2" fmla="*/ 94874 h 999435"/>
              <a:gd name="connsiteX3" fmla="*/ 858904 w 1278004"/>
              <a:gd name="connsiteY3" fmla="*/ 241451 h 999435"/>
              <a:gd name="connsiteX4" fmla="*/ 1105478 w 1278004"/>
              <a:gd name="connsiteY4" fmla="*/ 564774 h 999435"/>
              <a:gd name="connsiteX5" fmla="*/ 1278004 w 1278004"/>
              <a:gd name="connsiteY5" fmla="*/ 999435 h 999435"/>
              <a:gd name="connsiteX6" fmla="*/ 577 w 1278004"/>
              <a:gd name="connsiteY6" fmla="*/ 999435 h 999435"/>
              <a:gd name="connsiteX7" fmla="*/ 577 w 1278004"/>
              <a:gd name="connsiteY7" fmla="*/ 162076 h 999435"/>
              <a:gd name="connsiteX0" fmla="*/ 577 w 1278004"/>
              <a:gd name="connsiteY0" fmla="*/ 134703 h 972062"/>
              <a:gd name="connsiteX1" fmla="*/ 114878 w 1278004"/>
              <a:gd name="connsiteY1" fmla="*/ 13526 h 972062"/>
              <a:gd name="connsiteX2" fmla="*/ 445078 w 1278004"/>
              <a:gd name="connsiteY2" fmla="*/ 67501 h 972062"/>
              <a:gd name="connsiteX3" fmla="*/ 858904 w 1278004"/>
              <a:gd name="connsiteY3" fmla="*/ 214078 h 972062"/>
              <a:gd name="connsiteX4" fmla="*/ 1105478 w 1278004"/>
              <a:gd name="connsiteY4" fmla="*/ 537401 h 972062"/>
              <a:gd name="connsiteX5" fmla="*/ 1278004 w 1278004"/>
              <a:gd name="connsiteY5" fmla="*/ 972062 h 972062"/>
              <a:gd name="connsiteX6" fmla="*/ 577 w 1278004"/>
              <a:gd name="connsiteY6" fmla="*/ 972062 h 972062"/>
              <a:gd name="connsiteX7" fmla="*/ 577 w 1278004"/>
              <a:gd name="connsiteY7" fmla="*/ 134703 h 972062"/>
              <a:gd name="connsiteX0" fmla="*/ 577 w 1278004"/>
              <a:gd name="connsiteY0" fmla="*/ 134703 h 972062"/>
              <a:gd name="connsiteX1" fmla="*/ 114878 w 1278004"/>
              <a:gd name="connsiteY1" fmla="*/ 13526 h 972062"/>
              <a:gd name="connsiteX2" fmla="*/ 445078 w 1278004"/>
              <a:gd name="connsiteY2" fmla="*/ 67501 h 972062"/>
              <a:gd name="connsiteX3" fmla="*/ 753228 w 1278004"/>
              <a:gd name="connsiteY3" fmla="*/ 174251 h 972062"/>
              <a:gd name="connsiteX4" fmla="*/ 858904 w 1278004"/>
              <a:gd name="connsiteY4" fmla="*/ 214078 h 972062"/>
              <a:gd name="connsiteX5" fmla="*/ 1105478 w 1278004"/>
              <a:gd name="connsiteY5" fmla="*/ 537401 h 972062"/>
              <a:gd name="connsiteX6" fmla="*/ 1278004 w 1278004"/>
              <a:gd name="connsiteY6" fmla="*/ 972062 h 972062"/>
              <a:gd name="connsiteX7" fmla="*/ 577 w 1278004"/>
              <a:gd name="connsiteY7" fmla="*/ 972062 h 972062"/>
              <a:gd name="connsiteX8" fmla="*/ 577 w 1278004"/>
              <a:gd name="connsiteY8" fmla="*/ 134703 h 972062"/>
              <a:gd name="connsiteX0" fmla="*/ 577 w 1278004"/>
              <a:gd name="connsiteY0" fmla="*/ 134703 h 972062"/>
              <a:gd name="connsiteX1" fmla="*/ 114878 w 1278004"/>
              <a:gd name="connsiteY1" fmla="*/ 13526 h 972062"/>
              <a:gd name="connsiteX2" fmla="*/ 445078 w 1278004"/>
              <a:gd name="connsiteY2" fmla="*/ 67501 h 972062"/>
              <a:gd name="connsiteX3" fmla="*/ 753228 w 1278004"/>
              <a:gd name="connsiteY3" fmla="*/ 174251 h 972062"/>
              <a:gd name="connsiteX4" fmla="*/ 938279 w 1278004"/>
              <a:gd name="connsiteY4" fmla="*/ 298215 h 972062"/>
              <a:gd name="connsiteX5" fmla="*/ 1105478 w 1278004"/>
              <a:gd name="connsiteY5" fmla="*/ 537401 h 972062"/>
              <a:gd name="connsiteX6" fmla="*/ 1278004 w 1278004"/>
              <a:gd name="connsiteY6" fmla="*/ 972062 h 972062"/>
              <a:gd name="connsiteX7" fmla="*/ 577 w 1278004"/>
              <a:gd name="connsiteY7" fmla="*/ 972062 h 972062"/>
              <a:gd name="connsiteX8" fmla="*/ 577 w 1278004"/>
              <a:gd name="connsiteY8" fmla="*/ 134703 h 972062"/>
              <a:gd name="connsiteX0" fmla="*/ 577 w 1278004"/>
              <a:gd name="connsiteY0" fmla="*/ 134703 h 972062"/>
              <a:gd name="connsiteX1" fmla="*/ 114878 w 1278004"/>
              <a:gd name="connsiteY1" fmla="*/ 13526 h 972062"/>
              <a:gd name="connsiteX2" fmla="*/ 445078 w 1278004"/>
              <a:gd name="connsiteY2" fmla="*/ 67501 h 972062"/>
              <a:gd name="connsiteX3" fmla="*/ 753228 w 1278004"/>
              <a:gd name="connsiteY3" fmla="*/ 174251 h 972062"/>
              <a:gd name="connsiteX4" fmla="*/ 938279 w 1278004"/>
              <a:gd name="connsiteY4" fmla="*/ 298215 h 972062"/>
              <a:gd name="connsiteX5" fmla="*/ 989766 w 1278004"/>
              <a:gd name="connsiteY5" fmla="*/ 345701 h 972062"/>
              <a:gd name="connsiteX6" fmla="*/ 1105478 w 1278004"/>
              <a:gd name="connsiteY6" fmla="*/ 537401 h 972062"/>
              <a:gd name="connsiteX7" fmla="*/ 1278004 w 1278004"/>
              <a:gd name="connsiteY7" fmla="*/ 972062 h 972062"/>
              <a:gd name="connsiteX8" fmla="*/ 577 w 1278004"/>
              <a:gd name="connsiteY8" fmla="*/ 972062 h 972062"/>
              <a:gd name="connsiteX9" fmla="*/ 577 w 1278004"/>
              <a:gd name="connsiteY9" fmla="*/ 134703 h 972062"/>
              <a:gd name="connsiteX0" fmla="*/ 577 w 1354825"/>
              <a:gd name="connsiteY0" fmla="*/ 134703 h 972062"/>
              <a:gd name="connsiteX1" fmla="*/ 114878 w 1354825"/>
              <a:gd name="connsiteY1" fmla="*/ 13526 h 972062"/>
              <a:gd name="connsiteX2" fmla="*/ 445078 w 1354825"/>
              <a:gd name="connsiteY2" fmla="*/ 67501 h 972062"/>
              <a:gd name="connsiteX3" fmla="*/ 753228 w 1354825"/>
              <a:gd name="connsiteY3" fmla="*/ 174251 h 972062"/>
              <a:gd name="connsiteX4" fmla="*/ 938279 w 1354825"/>
              <a:gd name="connsiteY4" fmla="*/ 298215 h 972062"/>
              <a:gd name="connsiteX5" fmla="*/ 989766 w 1354825"/>
              <a:gd name="connsiteY5" fmla="*/ 345701 h 972062"/>
              <a:gd name="connsiteX6" fmla="*/ 1105478 w 1354825"/>
              <a:gd name="connsiteY6" fmla="*/ 537401 h 972062"/>
              <a:gd name="connsiteX7" fmla="*/ 1204078 w 1354825"/>
              <a:gd name="connsiteY7" fmla="*/ 745751 h 972062"/>
              <a:gd name="connsiteX8" fmla="*/ 1278004 w 1354825"/>
              <a:gd name="connsiteY8" fmla="*/ 972062 h 972062"/>
              <a:gd name="connsiteX9" fmla="*/ 577 w 1354825"/>
              <a:gd name="connsiteY9" fmla="*/ 972062 h 972062"/>
              <a:gd name="connsiteX10" fmla="*/ 577 w 1354825"/>
              <a:gd name="connsiteY10" fmla="*/ 134703 h 972062"/>
              <a:gd name="connsiteX0" fmla="*/ 577 w 1380885"/>
              <a:gd name="connsiteY0" fmla="*/ 134703 h 972062"/>
              <a:gd name="connsiteX1" fmla="*/ 114878 w 1380885"/>
              <a:gd name="connsiteY1" fmla="*/ 13526 h 972062"/>
              <a:gd name="connsiteX2" fmla="*/ 445078 w 1380885"/>
              <a:gd name="connsiteY2" fmla="*/ 67501 h 972062"/>
              <a:gd name="connsiteX3" fmla="*/ 753228 w 1380885"/>
              <a:gd name="connsiteY3" fmla="*/ 174251 h 972062"/>
              <a:gd name="connsiteX4" fmla="*/ 938279 w 1380885"/>
              <a:gd name="connsiteY4" fmla="*/ 298215 h 972062"/>
              <a:gd name="connsiteX5" fmla="*/ 989766 w 1380885"/>
              <a:gd name="connsiteY5" fmla="*/ 345701 h 972062"/>
              <a:gd name="connsiteX6" fmla="*/ 1105478 w 1380885"/>
              <a:gd name="connsiteY6" fmla="*/ 537401 h 972062"/>
              <a:gd name="connsiteX7" fmla="*/ 1204078 w 1380885"/>
              <a:gd name="connsiteY7" fmla="*/ 745751 h 972062"/>
              <a:gd name="connsiteX8" fmla="*/ 1281865 w 1380885"/>
              <a:gd name="connsiteY8" fmla="*/ 942601 h 972062"/>
              <a:gd name="connsiteX9" fmla="*/ 1278004 w 1380885"/>
              <a:gd name="connsiteY9" fmla="*/ 972062 h 972062"/>
              <a:gd name="connsiteX10" fmla="*/ 577 w 1380885"/>
              <a:gd name="connsiteY10" fmla="*/ 972062 h 972062"/>
              <a:gd name="connsiteX11" fmla="*/ 577 w 1380885"/>
              <a:gd name="connsiteY11" fmla="*/ 134703 h 972062"/>
              <a:gd name="connsiteX0" fmla="*/ 577 w 1380885"/>
              <a:gd name="connsiteY0" fmla="*/ 134703 h 972062"/>
              <a:gd name="connsiteX1" fmla="*/ 114878 w 1380885"/>
              <a:gd name="connsiteY1" fmla="*/ 13526 h 972062"/>
              <a:gd name="connsiteX2" fmla="*/ 445078 w 1380885"/>
              <a:gd name="connsiteY2" fmla="*/ 67501 h 972062"/>
              <a:gd name="connsiteX3" fmla="*/ 753228 w 1380885"/>
              <a:gd name="connsiteY3" fmla="*/ 174251 h 972062"/>
              <a:gd name="connsiteX4" fmla="*/ 938279 w 1380885"/>
              <a:gd name="connsiteY4" fmla="*/ 298215 h 972062"/>
              <a:gd name="connsiteX5" fmla="*/ 989766 w 1380885"/>
              <a:gd name="connsiteY5" fmla="*/ 345701 h 972062"/>
              <a:gd name="connsiteX6" fmla="*/ 1105478 w 1380885"/>
              <a:gd name="connsiteY6" fmla="*/ 537401 h 972062"/>
              <a:gd name="connsiteX7" fmla="*/ 1169152 w 1380885"/>
              <a:gd name="connsiteY7" fmla="*/ 653676 h 972062"/>
              <a:gd name="connsiteX8" fmla="*/ 1204078 w 1380885"/>
              <a:gd name="connsiteY8" fmla="*/ 745751 h 972062"/>
              <a:gd name="connsiteX9" fmla="*/ 1281865 w 1380885"/>
              <a:gd name="connsiteY9" fmla="*/ 942601 h 972062"/>
              <a:gd name="connsiteX10" fmla="*/ 1278004 w 1380885"/>
              <a:gd name="connsiteY10" fmla="*/ 972062 h 972062"/>
              <a:gd name="connsiteX11" fmla="*/ 577 w 1380885"/>
              <a:gd name="connsiteY11" fmla="*/ 972062 h 972062"/>
              <a:gd name="connsiteX12" fmla="*/ 577 w 1380885"/>
              <a:gd name="connsiteY12" fmla="*/ 134703 h 97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0885" h="972062">
                <a:moveTo>
                  <a:pt x="577" y="134703"/>
                </a:moveTo>
                <a:cubicBezTo>
                  <a:pt x="-5773" y="-38282"/>
                  <a:pt x="40795" y="-674"/>
                  <a:pt x="114878" y="13526"/>
                </a:cubicBezTo>
                <a:cubicBezTo>
                  <a:pt x="188961" y="27726"/>
                  <a:pt x="338686" y="40713"/>
                  <a:pt x="445078" y="67501"/>
                </a:cubicBezTo>
                <a:cubicBezTo>
                  <a:pt x="551470" y="94289"/>
                  <a:pt x="684257" y="149822"/>
                  <a:pt x="753228" y="174251"/>
                </a:cubicBezTo>
                <a:cubicBezTo>
                  <a:pt x="822199" y="198680"/>
                  <a:pt x="900708" y="268582"/>
                  <a:pt x="938279" y="298215"/>
                </a:cubicBezTo>
                <a:cubicBezTo>
                  <a:pt x="975850" y="327848"/>
                  <a:pt x="961900" y="305837"/>
                  <a:pt x="989766" y="345701"/>
                </a:cubicBezTo>
                <a:cubicBezTo>
                  <a:pt x="1017632" y="385565"/>
                  <a:pt x="1077432" y="485278"/>
                  <a:pt x="1105478" y="537401"/>
                </a:cubicBezTo>
                <a:cubicBezTo>
                  <a:pt x="1133524" y="589524"/>
                  <a:pt x="1152719" y="618951"/>
                  <a:pt x="1169152" y="653676"/>
                </a:cubicBezTo>
                <a:cubicBezTo>
                  <a:pt x="1185585" y="688401"/>
                  <a:pt x="1183441" y="698391"/>
                  <a:pt x="1204078" y="745751"/>
                </a:cubicBezTo>
                <a:cubicBezTo>
                  <a:pt x="1224715" y="793111"/>
                  <a:pt x="1269544" y="904883"/>
                  <a:pt x="1281865" y="942601"/>
                </a:cubicBezTo>
                <a:cubicBezTo>
                  <a:pt x="1294186" y="980319"/>
                  <a:pt x="1500812" y="957362"/>
                  <a:pt x="1278004" y="972062"/>
                </a:cubicBezTo>
                <a:lnTo>
                  <a:pt x="577" y="972062"/>
                </a:lnTo>
                <a:lnTo>
                  <a:pt x="577" y="134703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олілінія 74"/>
          <p:cNvSpPr/>
          <p:nvPr/>
        </p:nvSpPr>
        <p:spPr>
          <a:xfrm flipH="1">
            <a:off x="4553195" y="5166252"/>
            <a:ext cx="1448245" cy="1050688"/>
          </a:xfrm>
          <a:custGeom>
            <a:avLst/>
            <a:gdLst>
              <a:gd name="connsiteX0" fmla="*/ 0 w 647700"/>
              <a:gd name="connsiteY0" fmla="*/ 0 h 469900"/>
              <a:gd name="connsiteX1" fmla="*/ 463550 w 647700"/>
              <a:gd name="connsiteY1" fmla="*/ 127000 h 469900"/>
              <a:gd name="connsiteX2" fmla="*/ 647700 w 6477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69900">
                <a:moveTo>
                  <a:pt x="0" y="0"/>
                </a:moveTo>
                <a:cubicBezTo>
                  <a:pt x="177800" y="24341"/>
                  <a:pt x="355600" y="48683"/>
                  <a:pt x="463550" y="127000"/>
                </a:cubicBezTo>
                <a:cubicBezTo>
                  <a:pt x="571500" y="205317"/>
                  <a:pt x="609600" y="337608"/>
                  <a:pt x="647700" y="469900"/>
                </a:cubicBezTo>
              </a:path>
            </a:pathLst>
          </a:custGeom>
          <a:noFill/>
          <a:ln w="38100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9"/>
              <p:cNvSpPr txBox="1"/>
              <p:nvPr/>
            </p:nvSpPr>
            <p:spPr>
              <a:xfrm>
                <a:off x="2003392" y="6305885"/>
                <a:ext cx="55335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uk-UA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92" y="6305885"/>
                <a:ext cx="553356" cy="36933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69"/>
              <p:cNvSpPr txBox="1"/>
              <p:nvPr/>
            </p:nvSpPr>
            <p:spPr>
              <a:xfrm>
                <a:off x="4362263" y="6268240"/>
                <a:ext cx="380233" cy="612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b="1" i="1" smtClean="0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b="1" i="1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b="1" i="1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12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3" y="6268240"/>
                <a:ext cx="380233" cy="6127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9"/>
              <p:cNvSpPr txBox="1"/>
              <p:nvPr/>
            </p:nvSpPr>
            <p:spPr>
              <a:xfrm>
                <a:off x="1401133" y="5478618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33" y="5478618"/>
                <a:ext cx="54213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9"/>
              <p:cNvSpPr txBox="1"/>
              <p:nvPr/>
            </p:nvSpPr>
            <p:spPr>
              <a:xfrm>
                <a:off x="3161744" y="5478618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44" y="5478618"/>
                <a:ext cx="542136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780371" y="5436023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71" y="5436023"/>
                <a:ext cx="54213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 зі стрілкою 60"/>
          <p:cNvCxnSpPr/>
          <p:nvPr/>
        </p:nvCxnSpPr>
        <p:spPr>
          <a:xfrm>
            <a:off x="1088767" y="6156011"/>
            <a:ext cx="4889361" cy="0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95870" y="6089153"/>
            <a:ext cx="141985" cy="141985"/>
          </a:xfrm>
          <a:prstGeom prst="ellipse">
            <a:avLst/>
          </a:prstGeom>
          <a:solidFill>
            <a:srgbClr val="3C5A59"/>
          </a:solidFill>
          <a:ln>
            <a:solidFill>
              <a:srgbClr val="3C5A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4476358" y="6090356"/>
            <a:ext cx="141985" cy="140565"/>
          </a:xfrm>
          <a:prstGeom prst="ellipse">
            <a:avLst/>
          </a:prstGeom>
          <a:solidFill>
            <a:srgbClr val="3C5A59"/>
          </a:solidFill>
          <a:ln>
            <a:solidFill>
              <a:srgbClr val="3C5A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76" name="Кільце 75"/>
          <p:cNvSpPr/>
          <p:nvPr/>
        </p:nvSpPr>
        <p:spPr>
          <a:xfrm>
            <a:off x="9415923" y="4426137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7369020" y="5436023"/>
                <a:ext cx="2470530" cy="105118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sz="9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020" y="5436023"/>
                <a:ext cx="2470530" cy="105118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5" grpId="0" animBg="1"/>
      <p:bldP spid="5" grpId="1" animBg="1"/>
      <p:bldP spid="73" grpId="0" animBg="1"/>
      <p:bldP spid="40" grpId="0" animBg="1"/>
      <p:bldP spid="40" grpId="1" animBg="1"/>
      <p:bldP spid="74" grpId="0" animBg="1"/>
      <p:bldP spid="41" grpId="0" animBg="1"/>
      <p:bldP spid="41" grpId="1" animBg="1"/>
      <p:bldP spid="75" grpId="0" animBg="1"/>
      <p:bldP spid="71" grpId="0"/>
      <p:bldP spid="72" grpId="0"/>
      <p:bldP spid="68" grpId="0"/>
      <p:bldP spid="69" grpId="0"/>
      <p:bldP spid="70" grpId="0"/>
      <p:bldP spid="62" grpId="0" animBg="1"/>
      <p:bldP spid="63" grpId="0" animBg="1"/>
      <p:bldP spid="76" grpId="0" animBg="1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blipFill>
                <a:blip r:embed="rId4"/>
                <a:stretch>
                  <a:fillRect l="-2797"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279619"/>
                <a:ext cx="4354976" cy="919932"/>
              </a:xfrm>
              <a:prstGeom prst="rect">
                <a:avLst/>
              </a:prstGeom>
              <a:blipFill>
                <a:blip r:embed="rId16"/>
                <a:stretch>
                  <a:fillRect l="-2797" b="-19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630162" y="4452559"/>
                <a:ext cx="4354976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7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162" y="4452559"/>
                <a:ext cx="4354976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0" y="1895292"/>
            <a:ext cx="1645920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ОДЗ: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280070" y="1895291"/>
                <a:ext cx="1376313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uk-UA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70" y="1895291"/>
                <a:ext cx="137631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1645920" y="1137494"/>
                <a:ext cx="3656383" cy="532966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uk-UA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1137494"/>
                <a:ext cx="3656383" cy="5329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7"/>
          <p:cNvSpPr/>
          <p:nvPr/>
        </p:nvSpPr>
        <p:spPr>
          <a:xfrm>
            <a:off x="-1" y="2566843"/>
            <a:ext cx="1809947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Нулі функції: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1977942" y="2563395"/>
                <a:ext cx="3884743" cy="47000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42" y="2563395"/>
                <a:ext cx="3884743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1977943" y="3175570"/>
                <a:ext cx="3884743" cy="126618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b="1" i="1" dirty="0"/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43" y="3175570"/>
                <a:ext cx="3884743" cy="126618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-21493" y="4480829"/>
            <a:ext cx="1809947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Знак:</a:t>
            </a:r>
          </a:p>
        </p:txBody>
      </p:sp>
      <p:sp>
        <p:nvSpPr>
          <p:cNvPr id="73" name="Полілінія 72"/>
          <p:cNvSpPr/>
          <p:nvPr/>
        </p:nvSpPr>
        <p:spPr>
          <a:xfrm>
            <a:off x="946782" y="5137855"/>
            <a:ext cx="1448245" cy="1050688"/>
          </a:xfrm>
          <a:custGeom>
            <a:avLst/>
            <a:gdLst>
              <a:gd name="connsiteX0" fmla="*/ 0 w 647700"/>
              <a:gd name="connsiteY0" fmla="*/ 0 h 469900"/>
              <a:gd name="connsiteX1" fmla="*/ 463550 w 647700"/>
              <a:gd name="connsiteY1" fmla="*/ 127000 h 469900"/>
              <a:gd name="connsiteX2" fmla="*/ 647700 w 6477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69900">
                <a:moveTo>
                  <a:pt x="0" y="0"/>
                </a:moveTo>
                <a:cubicBezTo>
                  <a:pt x="177800" y="24341"/>
                  <a:pt x="355600" y="48683"/>
                  <a:pt x="463550" y="127000"/>
                </a:cubicBezTo>
                <a:cubicBezTo>
                  <a:pt x="571500" y="205317"/>
                  <a:pt x="609600" y="337608"/>
                  <a:pt x="647700" y="469900"/>
                </a:cubicBezTo>
              </a:path>
            </a:pathLst>
          </a:custGeom>
          <a:noFill/>
          <a:ln w="38100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74" name="Дуга 73"/>
          <p:cNvSpPr/>
          <p:nvPr/>
        </p:nvSpPr>
        <p:spPr>
          <a:xfrm>
            <a:off x="2224645" y="5535412"/>
            <a:ext cx="2498932" cy="2498933"/>
          </a:xfrm>
          <a:prstGeom prst="arc">
            <a:avLst>
              <a:gd name="adj1" fmla="val 12595891"/>
              <a:gd name="adj2" fmla="val 19881233"/>
            </a:avLst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75" name="Полілінія 74"/>
          <p:cNvSpPr/>
          <p:nvPr/>
        </p:nvSpPr>
        <p:spPr>
          <a:xfrm flipH="1">
            <a:off x="4553195" y="5166252"/>
            <a:ext cx="1448245" cy="1050688"/>
          </a:xfrm>
          <a:custGeom>
            <a:avLst/>
            <a:gdLst>
              <a:gd name="connsiteX0" fmla="*/ 0 w 647700"/>
              <a:gd name="connsiteY0" fmla="*/ 0 h 469900"/>
              <a:gd name="connsiteX1" fmla="*/ 463550 w 647700"/>
              <a:gd name="connsiteY1" fmla="*/ 127000 h 469900"/>
              <a:gd name="connsiteX2" fmla="*/ 647700 w 6477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69900">
                <a:moveTo>
                  <a:pt x="0" y="0"/>
                </a:moveTo>
                <a:cubicBezTo>
                  <a:pt x="177800" y="24341"/>
                  <a:pt x="355600" y="48683"/>
                  <a:pt x="463550" y="127000"/>
                </a:cubicBezTo>
                <a:cubicBezTo>
                  <a:pt x="571500" y="205317"/>
                  <a:pt x="609600" y="337608"/>
                  <a:pt x="647700" y="469900"/>
                </a:cubicBezTo>
              </a:path>
            </a:pathLst>
          </a:custGeom>
          <a:noFill/>
          <a:ln w="38100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9"/>
              <p:cNvSpPr txBox="1"/>
              <p:nvPr/>
            </p:nvSpPr>
            <p:spPr>
              <a:xfrm>
                <a:off x="2003392" y="6305885"/>
                <a:ext cx="55335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uk-UA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92" y="6305885"/>
                <a:ext cx="553356" cy="36933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69"/>
              <p:cNvSpPr txBox="1"/>
              <p:nvPr/>
            </p:nvSpPr>
            <p:spPr>
              <a:xfrm>
                <a:off x="4362263" y="6268240"/>
                <a:ext cx="380233" cy="612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b="1" i="1" smtClean="0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b="1" i="1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b="1" i="1">
                              <a:solidFill>
                                <a:srgbClr val="3C5A5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12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3" y="6268240"/>
                <a:ext cx="380233" cy="6127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9"/>
              <p:cNvSpPr txBox="1"/>
              <p:nvPr/>
            </p:nvSpPr>
            <p:spPr>
              <a:xfrm>
                <a:off x="1401133" y="5478618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33" y="5478618"/>
                <a:ext cx="54213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9"/>
              <p:cNvSpPr txBox="1"/>
              <p:nvPr/>
            </p:nvSpPr>
            <p:spPr>
              <a:xfrm>
                <a:off x="3161744" y="5478618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44" y="5478618"/>
                <a:ext cx="54213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780371" y="5436023"/>
                <a:ext cx="542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rgbClr val="3C5A5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71" y="5436023"/>
                <a:ext cx="542136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 зі стрілкою 60"/>
          <p:cNvCxnSpPr/>
          <p:nvPr/>
        </p:nvCxnSpPr>
        <p:spPr>
          <a:xfrm>
            <a:off x="1088767" y="6156011"/>
            <a:ext cx="4889361" cy="0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95870" y="6089153"/>
            <a:ext cx="141985" cy="141985"/>
          </a:xfrm>
          <a:prstGeom prst="ellipse">
            <a:avLst/>
          </a:prstGeom>
          <a:solidFill>
            <a:srgbClr val="3C5A59"/>
          </a:solidFill>
          <a:ln>
            <a:solidFill>
              <a:srgbClr val="3C5A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4476358" y="6090356"/>
            <a:ext cx="141985" cy="140565"/>
          </a:xfrm>
          <a:prstGeom prst="ellipse">
            <a:avLst/>
          </a:prstGeom>
          <a:solidFill>
            <a:srgbClr val="3C5A59"/>
          </a:solidFill>
          <a:ln>
            <a:solidFill>
              <a:srgbClr val="3C5A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76" name="Кільце 75"/>
          <p:cNvSpPr/>
          <p:nvPr/>
        </p:nvSpPr>
        <p:spPr>
          <a:xfrm>
            <a:off x="9415923" y="4426137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7369020" y="5436023"/>
                <a:ext cx="2470530" cy="1051185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sz="9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020" y="5436023"/>
                <a:ext cx="2470530" cy="10511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6030682" y="4452559"/>
                <a:ext cx="4354976" cy="83330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2" y="4452559"/>
                <a:ext cx="4354976" cy="833305"/>
              </a:xfrm>
              <a:prstGeom prst="rect">
                <a:avLst/>
              </a:prstGeom>
              <a:blipFill>
                <a:blip r:embed="rId29"/>
                <a:stretch>
                  <a:fillRect l="-2797" b="-58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6030683" y="5484109"/>
                <a:ext cx="4354976" cy="56009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5484109"/>
                <a:ext cx="4354976" cy="560090"/>
              </a:xfrm>
              <a:prstGeom prst="rect">
                <a:avLst/>
              </a:prstGeom>
              <a:blipFill>
                <a:blip r:embed="rId30"/>
                <a:stretch>
                  <a:fillRect l="-2797" t="-7609" b="-271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73" grpId="0" animBg="1"/>
      <p:bldP spid="74" grpId="0" animBg="1"/>
      <p:bldP spid="75" grpId="0" animBg="1"/>
      <p:bldP spid="71" grpId="0"/>
      <p:bldP spid="72" grpId="0"/>
      <p:bldP spid="68" grpId="0"/>
      <p:bldP spid="69" grpId="0"/>
      <p:bldP spid="70" grpId="0"/>
      <p:bldP spid="62" grpId="0" animBg="1"/>
      <p:bldP spid="63" grpId="0" animBg="1"/>
      <p:bldP spid="76" grpId="0" animBg="1"/>
      <p:bldP spid="77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цілих розв’язків має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1" y="2987806"/>
                <a:ext cx="3616959" cy="53181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𝟏𝟐𝟓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2987806"/>
                <a:ext cx="3616959" cy="531812"/>
              </a:xfrm>
              <a:prstGeom prst="rect">
                <a:avLst/>
              </a:prstGeom>
              <a:blipFill>
                <a:blip r:embed="rId5"/>
                <a:stretch>
                  <a:fillRect l="-3541" t="-11494" b="-298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410961" y="3836196"/>
                <a:ext cx="3616959" cy="7397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𝟑𝟔</m:t>
                        </m:r>
                      </m:den>
                    </m:f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3836196"/>
                <a:ext cx="3616959" cy="739754"/>
              </a:xfrm>
              <a:prstGeom prst="rect">
                <a:avLst/>
              </a:prstGeom>
              <a:blipFill>
                <a:blip r:embed="rId6"/>
                <a:stretch>
                  <a:fillRect l="-3541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410961" y="4892528"/>
                <a:ext cx="361695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892528"/>
                <a:ext cx="3616959" cy="532966"/>
              </a:xfrm>
              <a:prstGeom prst="rect">
                <a:avLst/>
              </a:prstGeom>
              <a:blipFill>
                <a:blip r:embed="rId7"/>
                <a:stretch>
                  <a:fillRect l="-354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9655" y="1585719"/>
            <a:ext cx="5772346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область визначення функції: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19655" y="3056764"/>
                <a:ext cx="3927729" cy="96917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p>
                        </m:sSup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3056764"/>
                <a:ext cx="3927729" cy="969176"/>
              </a:xfrm>
              <a:prstGeom prst="rect">
                <a:avLst/>
              </a:prstGeom>
              <a:blipFill>
                <a:blip r:embed="rId4"/>
                <a:stretch>
                  <a:fillRect l="-31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9655" y="4451461"/>
                <a:ext cx="3927729" cy="80695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𝟐𝟕</m:t>
                            </m:r>
                          </m:e>
                        </m:rad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4451461"/>
                <a:ext cx="3927729" cy="806952"/>
              </a:xfrm>
              <a:prstGeom prst="rect">
                <a:avLst/>
              </a:prstGeom>
              <a:blipFill>
                <a:blip r:embed="rId5"/>
                <a:stretch>
                  <a:fillRect l="-31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177281" y="1316446"/>
            <a:ext cx="601471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177281" y="2531998"/>
                <a:ext cx="4262118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2531998"/>
                <a:ext cx="4262118" cy="532966"/>
              </a:xfrm>
              <a:prstGeom prst="rect">
                <a:avLst/>
              </a:prstGeom>
              <a:blipFill>
                <a:blip r:embed="rId4"/>
                <a:stretch>
                  <a:fillRect l="-2861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177281" y="3490813"/>
                <a:ext cx="4262118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3490813"/>
                <a:ext cx="4262118" cy="532966"/>
              </a:xfrm>
              <a:prstGeom prst="rect">
                <a:avLst/>
              </a:prstGeom>
              <a:blipFill>
                <a:blip r:embed="rId6"/>
                <a:stretch>
                  <a:fillRect l="-286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177280" y="4449628"/>
                <a:ext cx="426211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0" y="4449628"/>
                <a:ext cx="4262119" cy="532966"/>
              </a:xfrm>
              <a:prstGeom prst="rect">
                <a:avLst/>
              </a:prstGeom>
              <a:blipFill>
                <a:blip r:embed="rId7"/>
                <a:stretch>
                  <a:fillRect l="-286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blipFill>
                <a:blip r:embed="rId5"/>
                <a:stretch>
                  <a:fillRect l="-2509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blipFill>
                <a:blip r:embed="rId6"/>
                <a:stretch>
                  <a:fillRect l="-2509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blipFill>
                <a:blip r:embed="rId7"/>
                <a:stretch>
                  <a:fillRect l="-25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75293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нерівності називають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показниковими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537170"/>
            <a:ext cx="11338560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нерівності називаються найпростішими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показниковими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нерівностями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7"/>
              <p:cNvSpPr/>
              <p:nvPr/>
            </p:nvSpPr>
            <p:spPr>
              <a:xfrm>
                <a:off x="508000" y="3291811"/>
                <a:ext cx="11338560" cy="954107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розв’язати нерівність виду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291811"/>
                <a:ext cx="11338560" cy="954107"/>
              </a:xfrm>
              <a:prstGeom prst="rect">
                <a:avLst/>
              </a:prstGeom>
              <a:blipFill>
                <a:blip r:embed="rId3"/>
                <a:stretch>
                  <a:fillRect t="-7643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508000" y="4384575"/>
                <a:ext cx="11338560" cy="983154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 якої нерівності звидиться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384575"/>
                <a:ext cx="11338560" cy="983154"/>
              </a:xfrm>
              <a:prstGeom prst="rect">
                <a:avLst/>
              </a:prstGeom>
              <a:blipFill>
                <a:blip r:embed="rId4"/>
                <a:stretch>
                  <a:fillRect t="-3704" b="-154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7"/>
              <p:cNvSpPr/>
              <p:nvPr/>
            </p:nvSpPr>
            <p:spPr>
              <a:xfrm>
                <a:off x="508000" y="5506386"/>
                <a:ext cx="11338560" cy="9831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 якої нерівності звидиться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5506386"/>
                <a:ext cx="11338560" cy="983154"/>
              </a:xfrm>
              <a:prstGeom prst="rect">
                <a:avLst/>
              </a:prstGeom>
              <a:blipFill>
                <a:blip r:embed="rId5"/>
                <a:stretch>
                  <a:fillRect t="-3704" b="-154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508000" y="2629934"/>
                <a:ext cx="1133856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розв’язати нерівність виду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629934"/>
                <a:ext cx="11338560" cy="523220"/>
              </a:xfrm>
              <a:prstGeom prst="rect">
                <a:avLst/>
              </a:prstGeom>
              <a:blipFill>
                <a:blip r:embed="rId6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2043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7-18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3.3;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3.5(1-3); 3.7; 3.9; 3.11 (1,2); 3.13(1-2); 3.16 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28767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b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3,2;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3,6; 3,10; 3,16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2672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4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п.2.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2.3.1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(2,6,8); 2.3.2 (3,5,6); 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54619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17)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71, 73, 77, 85, 88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14316" y="6581002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6567055" y="4041458"/>
                <a:ext cx="5624945" cy="1692771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uk-UA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Позначити нулі на ОДЗ і знайти знак функції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кожному проміжку, на які розбивається ОДЗ</a:t>
                </a:r>
                <a:endParaRPr lang="en-US" sz="2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55" y="4041458"/>
                <a:ext cx="5624945" cy="1692771"/>
              </a:xfrm>
              <a:prstGeom prst="rect">
                <a:avLst/>
              </a:prstGeom>
              <a:blipFill>
                <a:blip r:embed="rId2"/>
                <a:stretch>
                  <a:fillRect t="-3237" b="-79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7"/>
              <p:cNvSpPr/>
              <p:nvPr/>
            </p:nvSpPr>
            <p:spPr>
              <a:xfrm>
                <a:off x="6567055" y="3432315"/>
                <a:ext cx="5624945" cy="49244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Знайти нулі функції: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55" y="3432315"/>
                <a:ext cx="5624945" cy="492443"/>
              </a:xfrm>
              <a:prstGeom prst="rect">
                <a:avLst/>
              </a:prstGeom>
              <a:blipFill>
                <a:blip r:embed="rId3"/>
                <a:stretch>
                  <a:fillRect l="-1192" t="-12346" b="-2963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7"/>
          <p:cNvSpPr/>
          <p:nvPr/>
        </p:nvSpPr>
        <p:spPr>
          <a:xfrm>
            <a:off x="6567055" y="2849514"/>
            <a:ext cx="5628903" cy="492443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Знайти ОДЗ</a:t>
            </a:r>
            <a:endParaRPr lang="en-US" sz="2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7"/>
          <p:cNvSpPr/>
          <p:nvPr/>
        </p:nvSpPr>
        <p:spPr>
          <a:xfrm>
            <a:off x="6567055" y="1661702"/>
            <a:ext cx="5624945" cy="954107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Шляхом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Методу інтервалів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7"/>
          <p:cNvSpPr/>
          <p:nvPr/>
        </p:nvSpPr>
        <p:spPr>
          <a:xfrm>
            <a:off x="6567055" y="5825041"/>
            <a:ext cx="5624945" cy="892552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Записати відповідь, враховуючи знак нерівності</a:t>
            </a:r>
            <a:endParaRPr lang="en-US" sz="2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7"/>
          <p:cNvSpPr/>
          <p:nvPr/>
        </p:nvSpPr>
        <p:spPr>
          <a:xfrm>
            <a:off x="3196767" y="663453"/>
            <a:ext cx="5437057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нерівностей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7"/>
          <p:cNvSpPr/>
          <p:nvPr/>
        </p:nvSpPr>
        <p:spPr>
          <a:xfrm>
            <a:off x="4582161" y="5843967"/>
            <a:ext cx="664006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Як саме ми можемо розв’язати звичайну нерівність?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7"/>
          <p:cNvSpPr/>
          <p:nvPr/>
        </p:nvSpPr>
        <p:spPr>
          <a:xfrm>
            <a:off x="-1" y="1661703"/>
            <a:ext cx="5438900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Шляхом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Рівносильних перетворень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ілка вниз 1"/>
          <p:cNvSpPr/>
          <p:nvPr/>
        </p:nvSpPr>
        <p:spPr>
          <a:xfrm rot="2889285">
            <a:off x="2750487" y="862322"/>
            <a:ext cx="353660" cy="899216"/>
          </a:xfrm>
          <a:prstGeom prst="downArrow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 вниз 46"/>
          <p:cNvSpPr/>
          <p:nvPr/>
        </p:nvSpPr>
        <p:spPr>
          <a:xfrm rot="18710715" flipH="1">
            <a:off x="8726444" y="862320"/>
            <a:ext cx="353660" cy="899216"/>
          </a:xfrm>
          <a:prstGeom prst="downArrow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 7"/>
          <p:cNvSpPr/>
          <p:nvPr/>
        </p:nvSpPr>
        <p:spPr>
          <a:xfrm>
            <a:off x="4559991" y="5846384"/>
            <a:ext cx="664006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У чому полягає суть методу рівносильних перетворень?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7"/>
          <p:cNvSpPr/>
          <p:nvPr/>
        </p:nvSpPr>
        <p:spPr>
          <a:xfrm>
            <a:off x="-1" y="2864904"/>
            <a:ext cx="5438900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Врахувати ОДЗ початкової нерівності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7"/>
          <p:cNvSpPr/>
          <p:nvPr/>
        </p:nvSpPr>
        <p:spPr>
          <a:xfrm>
            <a:off x="-1" y="3911385"/>
            <a:ext cx="5438900" cy="1815882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Зберігати на ОДЗ правильну нерівність при прямих і зворотних перетвореннях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7"/>
          <p:cNvSpPr/>
          <p:nvPr/>
        </p:nvSpPr>
        <p:spPr>
          <a:xfrm>
            <a:off x="4879089" y="5991806"/>
            <a:ext cx="6343138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У чому полягає суть методу інтервалів?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4" t="23888"/>
          <a:stretch/>
        </p:blipFill>
        <p:spPr>
          <a:xfrm>
            <a:off x="5831840" y="1620104"/>
            <a:ext cx="6360160" cy="5219700"/>
          </a:xfrm>
          <a:prstGeom prst="rect">
            <a:avLst/>
          </a:prstGeom>
        </p:spPr>
      </p:pic>
      <p:sp>
        <p:nvSpPr>
          <p:cNvPr id="57" name="Прямоугольник 7"/>
          <p:cNvSpPr/>
          <p:nvPr/>
        </p:nvSpPr>
        <p:spPr>
          <a:xfrm>
            <a:off x="3812876" y="5843967"/>
            <a:ext cx="7409351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Які ми вже знаємо теореми про рівносильні перетворення для </a:t>
            </a:r>
            <a:r>
              <a:rPr lang="uk-UA" sz="2800" b="1" dirty="0" err="1"/>
              <a:t>нерівностей</a:t>
            </a:r>
            <a:r>
              <a:rPr lang="uk-UA" sz="2800" b="1" dirty="0"/>
              <a:t>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9" name="Прямоугольник 7"/>
          <p:cNvSpPr/>
          <p:nvPr/>
        </p:nvSpPr>
        <p:spPr>
          <a:xfrm>
            <a:off x="5709920" y="1657246"/>
            <a:ext cx="6482080" cy="2246769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Якщо з однієї частини нерівності перенести в іншу частину доданки з протилежним знаком, то одержимо нерівність, рівносильну заданій.</a:t>
            </a:r>
          </a:p>
        </p:txBody>
      </p:sp>
      <p:sp>
        <p:nvSpPr>
          <p:cNvPr id="30" name="Прямоугольник 7"/>
          <p:cNvSpPr/>
          <p:nvPr/>
        </p:nvSpPr>
        <p:spPr>
          <a:xfrm>
            <a:off x="5035138" y="5814505"/>
            <a:ext cx="6163464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Чи буде ця теорема справджуватися на будь-якій множині?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6681888" y="4302585"/>
            <a:ext cx="4516714" cy="523220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будь-якій множині</a:t>
            </a:r>
          </a:p>
        </p:txBody>
      </p:sp>
      <p:sp>
        <p:nvSpPr>
          <p:cNvPr id="32" name="Прямоугольник 7"/>
          <p:cNvSpPr/>
          <p:nvPr/>
        </p:nvSpPr>
        <p:spPr>
          <a:xfrm>
            <a:off x="5662234" y="1647819"/>
            <a:ext cx="6482080" cy="3970318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Якщо обидві частини нерівності помножити або поділити на одне й те саме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додатне число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(або на одну й ту саму функцію, що визначена і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додатна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ОДЗ заданої нерівності),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змінюючи знак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нерівності, то одержимо нерівність, рівносильну заданій.</a:t>
            </a:r>
          </a:p>
        </p:txBody>
      </p:sp>
      <p:sp>
        <p:nvSpPr>
          <p:cNvPr id="33" name="Прямоугольник 7"/>
          <p:cNvSpPr/>
          <p:nvPr/>
        </p:nvSpPr>
        <p:spPr>
          <a:xfrm>
            <a:off x="7036267" y="5814505"/>
            <a:ext cx="3148221" cy="523220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ОДЗ заданої</a:t>
            </a:r>
          </a:p>
        </p:txBody>
      </p:sp>
      <p:sp>
        <p:nvSpPr>
          <p:cNvPr id="34" name="Прямоугольник 7"/>
          <p:cNvSpPr/>
          <p:nvPr/>
        </p:nvSpPr>
        <p:spPr>
          <a:xfrm>
            <a:off x="5709920" y="1332819"/>
            <a:ext cx="6482080" cy="4401205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Якщо обидві частини нерівності помножити або поділити на одне й те саме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від’ємне число 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(або на одну й ту саму функцію, що визначена і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від’ємна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ОДЗ заданої нерівності) і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змінити знак нерівності на протилежний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 одержимо нерівність, рівносильну заданій.</a:t>
            </a:r>
          </a:p>
        </p:txBody>
      </p:sp>
    </p:spTree>
    <p:extLst>
      <p:ext uri="{BB962C8B-B14F-4D97-AF65-F5344CB8AC3E}">
        <p14:creationId xmlns:p14="http://schemas.microsoft.com/office/powerpoint/2010/main" val="1218808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0"/>
                            </p:stCondLst>
                            <p:childTnLst>
                              <p:par>
                                <p:cTn id="2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"/>
                            </p:stCondLst>
                            <p:childTnLst>
                              <p:par>
                                <p:cTn id="2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"/>
                            </p:stCondLst>
                            <p:childTnLst>
                              <p:par>
                                <p:cTn id="29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4" grpId="0" animBg="1"/>
      <p:bldP spid="54" grpId="1" animBg="1"/>
      <p:bldP spid="53" grpId="0" animBg="1"/>
      <p:bldP spid="53" grpId="1" animBg="1"/>
      <p:bldP spid="46" grpId="0" animBg="1"/>
      <p:bldP spid="46" grpId="1" animBg="1"/>
      <p:bldP spid="56" grpId="0" animBg="1"/>
      <p:bldP spid="56" grpId="1" animBg="1"/>
      <p:bldP spid="4" grpId="0"/>
      <p:bldP spid="28" grpId="0" animBg="1"/>
      <p:bldP spid="42" grpId="0" animBg="1"/>
      <p:bldP spid="42" grpId="1" animBg="1"/>
      <p:bldP spid="43" grpId="0" animBg="1"/>
      <p:bldP spid="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7" grpId="0" animBg="1"/>
      <p:bldP spid="57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0" y="830431"/>
                <a:ext cx="310896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0431"/>
                <a:ext cx="310896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0" y="1549728"/>
                <a:ext cx="310896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9728"/>
                <a:ext cx="31089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0" y="2218305"/>
                <a:ext cx="3108960" cy="532966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8305"/>
                <a:ext cx="3108960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/>
          <p:cNvCxnSpPr/>
          <p:nvPr/>
        </p:nvCxnSpPr>
        <p:spPr>
          <a:xfrm>
            <a:off x="3220720" y="830431"/>
            <a:ext cx="0" cy="1920840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7"/>
          <p:cNvSpPr/>
          <p:nvPr/>
        </p:nvSpPr>
        <p:spPr>
          <a:xfrm>
            <a:off x="3484880" y="1150539"/>
            <a:ext cx="5248192" cy="1384995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нерівності місять змінну тільки у показнику </a:t>
            </a:r>
            <a:r>
              <a:rPr lang="uk-UA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495057" y="3878169"/>
                <a:ext cx="5696943" cy="99097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057" y="3878169"/>
                <a:ext cx="5696943" cy="990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6169936" y="3878169"/>
            <a:ext cx="0" cy="954107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7"/>
          <p:cNvSpPr/>
          <p:nvPr/>
        </p:nvSpPr>
        <p:spPr>
          <a:xfrm>
            <a:off x="596624" y="3878168"/>
            <a:ext cx="5248192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Найпростіші показникові нерівності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6" name="Прямоугольник 7"/>
          <p:cNvSpPr/>
          <p:nvPr/>
        </p:nvSpPr>
        <p:spPr>
          <a:xfrm>
            <a:off x="2194560" y="5776362"/>
            <a:ext cx="902766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Пригадайте теорему для показникових рівнянь. Чи буде теорема для показникових </a:t>
            </a:r>
            <a:r>
              <a:rPr lang="uk-UA" sz="2800" b="1" dirty="0" err="1"/>
              <a:t>нерівностей</a:t>
            </a:r>
            <a:r>
              <a:rPr lang="uk-UA" sz="2800" b="1" dirty="0"/>
              <a:t> аналогічною?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57" y="3009273"/>
            <a:ext cx="789663" cy="7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7" grpId="0" animBg="1"/>
      <p:bldP spid="32" grpId="0" animBg="1"/>
      <p:bldP spid="37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36"/>
            <a:ext cx="5237126" cy="4435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36"/>
            <a:ext cx="5237126" cy="4435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19"/>
          <a:stretch/>
        </p:blipFill>
        <p:spPr>
          <a:xfrm>
            <a:off x="0" y="1843036"/>
            <a:ext cx="5237126" cy="2017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36"/>
            <a:ext cx="5237126" cy="44358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62" y="1856068"/>
            <a:ext cx="5231326" cy="44309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62" y="1856068"/>
            <a:ext cx="5231326" cy="44309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4" b="4400"/>
          <a:stretch/>
        </p:blipFill>
        <p:spPr>
          <a:xfrm>
            <a:off x="6023562" y="3859480"/>
            <a:ext cx="5231326" cy="223256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62" y="1856068"/>
            <a:ext cx="5231326" cy="4430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Виноска 1 (межа й риска) 54"/>
              <p:cNvSpPr/>
              <p:nvPr/>
            </p:nvSpPr>
            <p:spPr>
              <a:xfrm flipH="1">
                <a:off x="153862" y="4100359"/>
                <a:ext cx="2124256" cy="494120"/>
              </a:xfrm>
              <a:prstGeom prst="accentBorderCallout1">
                <a:avLst>
                  <a:gd name="adj1" fmla="val 47537"/>
                  <a:gd name="adj2" fmla="val -9400"/>
                  <a:gd name="adj3" fmla="val 4139"/>
                  <a:gd name="adj4" fmla="val -39181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Виноска 1 (межа й риска)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3862" y="4100359"/>
                <a:ext cx="2124256" cy="494120"/>
              </a:xfrm>
              <a:prstGeom prst="accentBorderCallout1">
                <a:avLst>
                  <a:gd name="adj1" fmla="val 47537"/>
                  <a:gd name="adj2" fmla="val -9400"/>
                  <a:gd name="adj3" fmla="val 4139"/>
                  <a:gd name="adj4" fmla="val -39181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Виноска 1 (межа й риска) 55"/>
              <p:cNvSpPr/>
              <p:nvPr/>
            </p:nvSpPr>
            <p:spPr>
              <a:xfrm flipH="1">
                <a:off x="216528" y="3088690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Виноска 1 (межа й риска)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6528" y="3088690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724721"/>
                <a:ext cx="3619099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effectLst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721"/>
                <a:ext cx="3619099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3742623" y="940164"/>
                <a:ext cx="4332973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ea typeface="Cambria Math" panose="02040503050406030204" pitchFamily="18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⇒ 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sup>
                    </m:sSup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23" y="940164"/>
                <a:ext cx="4332973" cy="523220"/>
              </a:xfrm>
              <a:prstGeom prst="rect">
                <a:avLst/>
              </a:prstGeom>
              <a:blipFill>
                <a:blip r:embed="rId12"/>
                <a:stretch>
                  <a:fillRect l="-1406" t="-10465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41689" y="5948637"/>
                <a:ext cx="168763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9" y="5948637"/>
                <a:ext cx="16876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 сполучна лінія 16"/>
          <p:cNvCxnSpPr/>
          <p:nvPr/>
        </p:nvCxnSpPr>
        <p:spPr>
          <a:xfrm>
            <a:off x="3215217" y="3858280"/>
            <a:ext cx="0" cy="12661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180027" y="5103395"/>
            <a:ext cx="70379" cy="703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/>
          <p:cNvSpPr/>
          <p:nvPr/>
        </p:nvSpPr>
        <p:spPr>
          <a:xfrm>
            <a:off x="3153834" y="3796896"/>
            <a:ext cx="122767" cy="1227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зі стрілкою 18"/>
          <p:cNvCxnSpPr/>
          <p:nvPr/>
        </p:nvCxnSpPr>
        <p:spPr>
          <a:xfrm flipV="1">
            <a:off x="3365500" y="3397250"/>
            <a:ext cx="0" cy="17413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/>
          <p:nvPr/>
        </p:nvCxnSpPr>
        <p:spPr>
          <a:xfrm flipV="1">
            <a:off x="3523849" y="2743200"/>
            <a:ext cx="0" cy="239021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/>
          <p:nvPr/>
        </p:nvCxnSpPr>
        <p:spPr>
          <a:xfrm flipV="1">
            <a:off x="3682198" y="1993900"/>
            <a:ext cx="0" cy="31441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7"/>
              <p:cNvSpPr/>
              <p:nvPr/>
            </p:nvSpPr>
            <p:spPr>
              <a:xfrm>
                <a:off x="2359470" y="5942784"/>
                <a:ext cx="1923565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70" y="5942784"/>
                <a:ext cx="192356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 сполучна лінія 63"/>
          <p:cNvCxnSpPr/>
          <p:nvPr/>
        </p:nvCxnSpPr>
        <p:spPr>
          <a:xfrm>
            <a:off x="7948083" y="3867249"/>
            <a:ext cx="0" cy="12661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7912893" y="5112364"/>
            <a:ext cx="70379" cy="703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/>
          <p:cNvSpPr/>
          <p:nvPr/>
        </p:nvSpPr>
        <p:spPr>
          <a:xfrm>
            <a:off x="7886700" y="3805865"/>
            <a:ext cx="122767" cy="1227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7" name="Пряма зі стрілкою 66"/>
          <p:cNvCxnSpPr/>
          <p:nvPr/>
        </p:nvCxnSpPr>
        <p:spPr>
          <a:xfrm flipV="1">
            <a:off x="8107346" y="4279900"/>
            <a:ext cx="0" cy="85868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 flipV="1">
            <a:off x="8281971" y="4562475"/>
            <a:ext cx="0" cy="5761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 flipV="1">
            <a:off x="8418496" y="4708525"/>
            <a:ext cx="0" cy="43006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/>
          <p:cNvCxnSpPr/>
          <p:nvPr/>
        </p:nvCxnSpPr>
        <p:spPr>
          <a:xfrm flipV="1">
            <a:off x="8593121" y="4864100"/>
            <a:ext cx="0" cy="27448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72"/>
          <p:cNvCxnSpPr/>
          <p:nvPr/>
        </p:nvCxnSpPr>
        <p:spPr>
          <a:xfrm flipV="1">
            <a:off x="8748696" y="4943475"/>
            <a:ext cx="0" cy="19511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зі стрілкою 74"/>
          <p:cNvCxnSpPr/>
          <p:nvPr/>
        </p:nvCxnSpPr>
        <p:spPr>
          <a:xfrm flipV="1">
            <a:off x="8916971" y="5013325"/>
            <a:ext cx="0" cy="1252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Виноска 1 (межа й риска) 78"/>
              <p:cNvSpPr/>
              <p:nvPr/>
            </p:nvSpPr>
            <p:spPr>
              <a:xfrm>
                <a:off x="8418496" y="2135234"/>
                <a:ext cx="2767465" cy="494120"/>
              </a:xfrm>
              <a:prstGeom prst="accentBorderCallout1">
                <a:avLst>
                  <a:gd name="adj1" fmla="val 47537"/>
                  <a:gd name="adj2" fmla="val -9400"/>
                  <a:gd name="adj3" fmla="val 122211"/>
                  <a:gd name="adj4" fmla="val -26878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Виноска 1 (межа й риска)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496" y="2135234"/>
                <a:ext cx="2767465" cy="494120"/>
              </a:xfrm>
              <a:prstGeom prst="accentBorderCallout1">
                <a:avLst>
                  <a:gd name="adj1" fmla="val 47537"/>
                  <a:gd name="adj2" fmla="val -9400"/>
                  <a:gd name="adj3" fmla="val 122211"/>
                  <a:gd name="adj4" fmla="val -26878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Виноска 1 (межа й риска) 79"/>
              <p:cNvSpPr/>
              <p:nvPr/>
            </p:nvSpPr>
            <p:spPr>
              <a:xfrm flipH="1">
                <a:off x="8639225" y="3088690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Виноска 1 (межа й риска)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39225" y="3088690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5752259" y="2119209"/>
                <a:ext cx="6482080" cy="255454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Більшому значенню функції відповідає більше значення аргументу, отже: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 нерівності не змінюється</a:t>
                </a: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59" y="2119209"/>
                <a:ext cx="6482080" cy="2554545"/>
              </a:xfrm>
              <a:prstGeom prst="rect">
                <a:avLst/>
              </a:prstGeom>
              <a:blipFill>
                <a:blip r:embed="rId17"/>
                <a:stretch>
                  <a:fillRect t="-2625" b="-21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7"/>
              <p:cNvSpPr/>
              <p:nvPr/>
            </p:nvSpPr>
            <p:spPr>
              <a:xfrm>
                <a:off x="7541731" y="5889899"/>
                <a:ext cx="2096553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731" y="5889899"/>
                <a:ext cx="209655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7"/>
              <p:cNvSpPr/>
              <p:nvPr/>
            </p:nvSpPr>
            <p:spPr>
              <a:xfrm>
                <a:off x="10268435" y="5884046"/>
                <a:ext cx="1923565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435" y="5884046"/>
                <a:ext cx="1923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r="53646"/>
          <a:stretch/>
        </p:blipFill>
        <p:spPr>
          <a:xfrm>
            <a:off x="-10650" y="1816100"/>
            <a:ext cx="5651500" cy="504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7"/>
              <p:cNvSpPr/>
              <p:nvPr/>
            </p:nvSpPr>
            <p:spPr>
              <a:xfrm>
                <a:off x="-4071" y="2127172"/>
                <a:ext cx="5260078" cy="3323987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Більшому значенню функції відповідає менше значення аргументу, отже: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 нерівності змінюється на протилежний</a:t>
                </a:r>
              </a:p>
            </p:txBody>
          </p:sp>
        </mc:Choice>
        <mc:Fallback xmlns="">
          <p:sp>
            <p:nvSpPr>
              <p:cNvPr id="8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1" y="2127172"/>
                <a:ext cx="5260078" cy="3323987"/>
              </a:xfrm>
              <a:prstGeom prst="rect">
                <a:avLst/>
              </a:prstGeom>
              <a:blipFill>
                <a:blip r:embed="rId21"/>
                <a:stretch>
                  <a:fillRect l="-1854" t="-2018" r="-2086" b="-42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6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6" grpId="0" animBg="1"/>
      <p:bldP spid="40" grpId="0" animBg="1"/>
      <p:bldP spid="41" grpId="0" animBg="1"/>
      <p:bldP spid="42" grpId="0" animBg="1"/>
      <p:bldP spid="45" grpId="0" animBg="1"/>
      <p:bldP spid="2" grpId="0" animBg="1"/>
      <p:bldP spid="58" grpId="0" animBg="1"/>
      <p:bldP spid="65" grpId="0" animBg="1"/>
      <p:bldP spid="66" grpId="0" animBg="1"/>
      <p:bldP spid="79" grpId="0" animBg="1"/>
      <p:bldP spid="80" grpId="0" animBg="1"/>
      <p:bldP spid="57" grpId="0" animBg="1"/>
      <p:bldP spid="57" grpId="1" animBg="1"/>
      <p:bldP spid="83" grpId="0" animBg="1"/>
      <p:bldP spid="84" grpId="0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1852844"/>
                <a:ext cx="7802880" cy="2089418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рівносильна нерівності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uk-UA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рівносильна нерівності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7802880" cy="2089418"/>
              </a:xfrm>
              <a:prstGeom prst="rect">
                <a:avLst/>
              </a:prstGeom>
              <a:blipFill>
                <a:blip r:embed="rId2"/>
                <a:stretch>
                  <a:fillRect l="-313" t="-2041" b="-69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Блок-схема: знак завершення 20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13" y="4903499"/>
            <a:ext cx="865626" cy="86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5019324" y="4982574"/>
                <a:ext cx="7185936" cy="983154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24" y="4982574"/>
                <a:ext cx="7185936" cy="983154"/>
              </a:xfrm>
              <a:prstGeom prst="rect">
                <a:avLst/>
              </a:prstGeom>
              <a:blipFill>
                <a:blip r:embed="rId4"/>
                <a:stretch>
                  <a:fillRect l="-1696" t="-3704" b="-154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показникових нерівностей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1176882"/>
            <a:ext cx="793496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зведення обох частин рівняння до степенів з однаковими основами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1231918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0" name="Прямоугольник 7"/>
          <p:cNvSpPr/>
          <p:nvPr/>
        </p:nvSpPr>
        <p:spPr>
          <a:xfrm>
            <a:off x="5324095" y="5710938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Пригадайте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показникових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рівнянь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7"/>
          <p:cNvSpPr/>
          <p:nvPr/>
        </p:nvSpPr>
        <p:spPr>
          <a:xfrm>
            <a:off x="1087120" y="2778414"/>
            <a:ext cx="793496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уведення нової змінної</a:t>
            </a:r>
          </a:p>
        </p:txBody>
      </p:sp>
      <p:sp>
        <p:nvSpPr>
          <p:cNvPr id="43" name="Овал 42"/>
          <p:cNvSpPr/>
          <p:nvPr/>
        </p:nvSpPr>
        <p:spPr>
          <a:xfrm>
            <a:off x="136432" y="2613296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7"/>
          <p:cNvSpPr/>
          <p:nvPr/>
        </p:nvSpPr>
        <p:spPr>
          <a:xfrm>
            <a:off x="1087120" y="4122436"/>
            <a:ext cx="793496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Функціонально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графічний метод</a:t>
            </a:r>
          </a:p>
        </p:txBody>
      </p:sp>
      <p:sp>
        <p:nvSpPr>
          <p:cNvPr id="45" name="Овал 44"/>
          <p:cNvSpPr/>
          <p:nvPr/>
        </p:nvSpPr>
        <p:spPr>
          <a:xfrm>
            <a:off x="136432" y="3957318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7"/>
          <p:cNvSpPr/>
          <p:nvPr/>
        </p:nvSpPr>
        <p:spPr>
          <a:xfrm>
            <a:off x="3453034" y="5702520"/>
            <a:ext cx="7724852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користуватися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цими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методами для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показникових нерівностей?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7"/>
          <p:cNvSpPr/>
          <p:nvPr/>
        </p:nvSpPr>
        <p:spPr>
          <a:xfrm>
            <a:off x="1087120" y="1176882"/>
            <a:ext cx="7934960" cy="954107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зведення обох частин нерівності до степенів з однаковими основами</a:t>
            </a:r>
          </a:p>
        </p:txBody>
      </p:sp>
      <p:sp>
        <p:nvSpPr>
          <p:cNvPr id="48" name="Прямоугольник 7"/>
          <p:cNvSpPr/>
          <p:nvPr/>
        </p:nvSpPr>
        <p:spPr>
          <a:xfrm>
            <a:off x="1087120" y="2778414"/>
            <a:ext cx="7934960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уведення нової змінної</a:t>
            </a:r>
          </a:p>
        </p:txBody>
      </p:sp>
      <p:sp>
        <p:nvSpPr>
          <p:cNvPr id="49" name="Прямоугольник 7"/>
          <p:cNvSpPr/>
          <p:nvPr/>
        </p:nvSpPr>
        <p:spPr>
          <a:xfrm>
            <a:off x="1087120" y="4122436"/>
            <a:ext cx="7934960" cy="523220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Функціонально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графічний метод</a:t>
            </a:r>
          </a:p>
        </p:txBody>
      </p:sp>
      <p:sp>
        <p:nvSpPr>
          <p:cNvPr id="50" name="Прямоугольник 7"/>
          <p:cNvSpPr/>
          <p:nvPr/>
        </p:nvSpPr>
        <p:spPr>
          <a:xfrm>
            <a:off x="3125189" y="5887185"/>
            <a:ext cx="8052697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Поясніть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чому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полягає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суть кожного методу?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5B11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5B11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5B11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2" grpId="0" animBg="1"/>
      <p:bldP spid="40" grpId="0" animBg="1"/>
      <p:bldP spid="40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25736" y="845108"/>
            <a:ext cx="606552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рівносильні нерівності: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25736" y="2245611"/>
                <a:ext cx="6065520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2245611"/>
                <a:ext cx="6065520" cy="532966"/>
              </a:xfrm>
              <a:prstGeom prst="rect">
                <a:avLst/>
              </a:prstGeom>
              <a:blipFill>
                <a:blip r:embed="rId4"/>
                <a:stretch>
                  <a:fillRect l="-2111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625736" y="3019735"/>
                <a:ext cx="6065520" cy="597279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019735"/>
                <a:ext cx="6065520" cy="597279"/>
              </a:xfrm>
              <a:prstGeom prst="rect">
                <a:avLst/>
              </a:prstGeom>
              <a:blipFill>
                <a:blip r:embed="rId5"/>
                <a:stretch>
                  <a:fillRect l="-2111" b="-265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5625736" y="3858172"/>
                <a:ext cx="6065520" cy="53931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858172"/>
                <a:ext cx="6065520" cy="539315"/>
              </a:xfrm>
              <a:prstGeom prst="rect">
                <a:avLst/>
              </a:prstGeom>
              <a:blipFill>
                <a:blip r:embed="rId7"/>
                <a:stretch>
                  <a:fillRect l="-2111" t="-10227" b="-306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5625736" y="4638645"/>
                <a:ext cx="6065520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4638645"/>
                <a:ext cx="6065520" cy="532966"/>
              </a:xfrm>
              <a:prstGeom prst="rect">
                <a:avLst/>
              </a:prstGeom>
              <a:blipFill>
                <a:blip r:embed="rId8"/>
                <a:stretch>
                  <a:fillRect l="-211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959797"/>
            <a:ext cx="6161316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1951918"/>
                <a:ext cx="3702596" cy="78553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1951918"/>
                <a:ext cx="3702596" cy="785536"/>
              </a:xfrm>
              <a:prstGeom prst="rect">
                <a:avLst/>
              </a:prstGeom>
              <a:blipFill>
                <a:blip r:embed="rId4"/>
                <a:stretch>
                  <a:fillRect l="-3289" b="-54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2913146"/>
                <a:ext cx="3702596" cy="7397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913146"/>
                <a:ext cx="3702596" cy="739754"/>
              </a:xfrm>
              <a:prstGeom prst="rect">
                <a:avLst/>
              </a:prstGeom>
              <a:blipFill>
                <a:blip r:embed="rId5"/>
                <a:stretch>
                  <a:fillRect l="-3289" b="-41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4" y="3864628"/>
                <a:ext cx="3702596" cy="56009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864628"/>
                <a:ext cx="3702596" cy="560090"/>
              </a:xfrm>
              <a:prstGeom prst="rect">
                <a:avLst/>
              </a:prstGeom>
              <a:blipFill>
                <a:blip r:embed="rId7"/>
                <a:stretch>
                  <a:fillRect l="-3289" t="-97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4" y="4636446"/>
                <a:ext cx="3702596" cy="53931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636446"/>
                <a:ext cx="3702596" cy="539315"/>
              </a:xfrm>
              <a:prstGeom prst="rect">
                <a:avLst/>
              </a:prstGeom>
              <a:blipFill>
                <a:blip r:embed="rId8"/>
                <a:stretch>
                  <a:fillRect l="-3289" t="-10227" b="-306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6030684" y="5349646"/>
                <a:ext cx="3702596" cy="53181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349646"/>
                <a:ext cx="3702596" cy="531812"/>
              </a:xfrm>
              <a:prstGeom prst="rect">
                <a:avLst/>
              </a:prstGeom>
              <a:blipFill>
                <a:blip r:embed="rId9"/>
                <a:stretch>
                  <a:fillRect l="-3289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4" y="6059258"/>
                <a:ext cx="3702596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6059258"/>
                <a:ext cx="3702596" cy="532966"/>
              </a:xfrm>
              <a:prstGeom prst="rect">
                <a:avLst/>
              </a:prstGeom>
              <a:blipFill>
                <a:blip r:embed="rId10"/>
                <a:stretch>
                  <a:fillRect l="-3289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4" y="2388816"/>
                <a:ext cx="3998840" cy="619593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388816"/>
                <a:ext cx="3998840" cy="619593"/>
              </a:xfrm>
              <a:prstGeom prst="rect">
                <a:avLst/>
              </a:prstGeom>
              <a:blipFill>
                <a:blip r:embed="rId5"/>
                <a:stretch>
                  <a:fillRect l="-3049" b="-215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3" y="3164923"/>
                <a:ext cx="3998841" cy="83330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164923"/>
                <a:ext cx="3998841" cy="833305"/>
              </a:xfrm>
              <a:prstGeom prst="rect">
                <a:avLst/>
              </a:prstGeom>
              <a:blipFill>
                <a:blip r:embed="rId6"/>
                <a:stretch>
                  <a:fillRect l="-3049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3" y="4154742"/>
                <a:ext cx="399884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𝟏𝟎𝟎𝟎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4154742"/>
                <a:ext cx="3998841" cy="532966"/>
              </a:xfrm>
              <a:prstGeom prst="rect">
                <a:avLst/>
              </a:prstGeom>
              <a:blipFill>
                <a:blip r:embed="rId7"/>
                <a:stretch>
                  <a:fillRect l="-3049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6030683" y="4930849"/>
                <a:ext cx="3998842" cy="83330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𝟐𝟏𝟔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4930849"/>
                <a:ext cx="3998842" cy="833305"/>
              </a:xfrm>
              <a:prstGeom prst="rect">
                <a:avLst/>
              </a:prstGeom>
              <a:blipFill>
                <a:blip r:embed="rId8"/>
                <a:stretch>
                  <a:fillRect l="-3049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106679"/>
                <a:ext cx="4354975" cy="919932"/>
              </a:xfrm>
              <a:prstGeom prst="rect">
                <a:avLst/>
              </a:prstGeom>
              <a:blipFill>
                <a:blip r:embed="rId9"/>
                <a:stretch>
                  <a:fillRect l="-2797"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1371</Words>
  <Application>Microsoft Macintosh PowerPoint</Application>
  <PresentationFormat>Widescreen</PresentationFormat>
  <Paragraphs>238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332</cp:revision>
  <dcterms:created xsi:type="dcterms:W3CDTF">2019-04-30T11:06:10Z</dcterms:created>
  <dcterms:modified xsi:type="dcterms:W3CDTF">2024-06-17T18:24:20Z</dcterms:modified>
  <cp:category/>
</cp:coreProperties>
</file>