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8" r:id="rId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4F6D7A"/>
    <a:srgbClr val="56667A"/>
    <a:srgbClr val="3A6EA5"/>
    <a:srgbClr val="424651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B8E70-3746-FF40-AD35-16512464AADF}" v="117" dt="2024-04-21T08:37:07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48"/>
    <p:restoredTop sz="95325"/>
  </p:normalViewPr>
  <p:slideViewPr>
    <p:cSldViewPr snapToGrid="0">
      <p:cViewPr varScale="1">
        <p:scale>
          <a:sx n="148" d="100"/>
          <a:sy n="148" d="100"/>
        </p:scale>
        <p:origin x="11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F28D42A-4A2D-1D49-BFAF-8417E75895EA}"/>
    <pc:docChg chg="modSld">
      <pc:chgData name="Kulinich Bohdan" userId="48e65c9f34e137d0" providerId="LiveId" clId="{9F28D42A-4A2D-1D49-BFAF-8417E75895EA}" dt="2024-01-27T13:18:50.833" v="129" actId="20577"/>
      <pc:docMkLst>
        <pc:docMk/>
      </pc:docMkLst>
      <pc:sldChg chg="modSp">
        <pc:chgData name="Kulinich Bohdan" userId="48e65c9f34e137d0" providerId="LiveId" clId="{9F28D42A-4A2D-1D49-BFAF-8417E75895EA}" dt="2024-01-16T15:16:25.904" v="55" actId="20577"/>
        <pc:sldMkLst>
          <pc:docMk/>
          <pc:sldMk cId="3313802318" sldId="284"/>
        </pc:sldMkLst>
        <pc:spChg chg="mod">
          <ac:chgData name="Kulinich Bohdan" userId="48e65c9f34e137d0" providerId="LiveId" clId="{9F28D42A-4A2D-1D49-BFAF-8417E75895EA}" dt="2024-01-16T15:16:25.904" v="55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F28D42A-4A2D-1D49-BFAF-8417E75895EA}" dt="2024-01-16T15:15:12.790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9F28D42A-4A2D-1D49-BFAF-8417E75895EA}" dt="2024-01-27T13:18:50.833" v="129" actId="20577"/>
        <pc:sldMkLst>
          <pc:docMk/>
          <pc:sldMk cId="1108711924" sldId="298"/>
        </pc:sldMkLst>
        <pc:spChg chg="mod">
          <ac:chgData name="Kulinich Bohdan" userId="48e65c9f34e137d0" providerId="LiveId" clId="{9F28D42A-4A2D-1D49-BFAF-8417E75895EA}" dt="2024-01-20T17:52:46.124" v="105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9F28D42A-4A2D-1D49-BFAF-8417E75895EA}" dt="2024-01-27T13:18:50.833" v="12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2T21:06:31.177" v="1047" actId="20577"/>
      <pc:docMkLst>
        <pc:docMk/>
      </pc:docMkLst>
      <pc:sldChg chg="modSp">
        <pc:chgData name="Kulinich Bohdan" userId="48e65c9f34e137d0" providerId="LiveId" clId="{25C7349A-2ED6-6141-AB36-68C039A9229A}" dt="2023-09-22T21:03:11.126" v="1046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2T21:02:04.031" v="994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2T20:50:17.016" v="950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0D8B8E70-3746-FF40-AD35-16512464AADF}"/>
    <pc:docChg chg="modSld">
      <pc:chgData name="Kulinich Bohdan" userId="48e65c9f34e137d0" providerId="LiveId" clId="{0D8B8E70-3746-FF40-AD35-16512464AADF}" dt="2024-04-21T08:37:07.813" v="115" actId="20577"/>
      <pc:docMkLst>
        <pc:docMk/>
      </pc:docMkLst>
      <pc:sldChg chg="modSp">
        <pc:chgData name="Kulinich Bohdan" userId="48e65c9f34e137d0" providerId="LiveId" clId="{0D8B8E70-3746-FF40-AD35-16512464AADF}" dt="2024-04-21T08:37:07.813" v="115" actId="20577"/>
        <pc:sldMkLst>
          <pc:docMk/>
          <pc:sldMk cId="3313802318" sldId="284"/>
        </pc:sldMkLst>
        <pc:spChg chg="mod">
          <ac:chgData name="Kulinich Bohdan" userId="48e65c9f34e137d0" providerId="LiveId" clId="{0D8B8E70-3746-FF40-AD35-16512464AADF}" dt="2024-04-21T08:37:07.813" v="115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D8B8E70-3746-FF40-AD35-16512464AADF}" dt="2024-04-19T20:59:46.651" v="48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0D8B8E70-3746-FF40-AD35-16512464AADF}" dt="2024-04-21T08:19:32.191" v="79" actId="20577"/>
        <pc:sldMkLst>
          <pc:docMk/>
          <pc:sldMk cId="1108711924" sldId="298"/>
        </pc:sldMkLst>
        <pc:spChg chg="mod">
          <ac:chgData name="Kulinich Bohdan" userId="48e65c9f34e137d0" providerId="LiveId" clId="{0D8B8E70-3746-FF40-AD35-16512464AADF}" dt="2024-04-18T21:11:54.975" v="46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0D8B8E70-3746-FF40-AD35-16512464AADF}" dt="2024-04-21T08:19:32.191" v="7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D5529116-9F35-9A4C-91C5-1F3A0D15F4A3}"/>
    <pc:docChg chg="delSld modSld">
      <pc:chgData name="Kulinich Bohdan" userId="48e65c9f34e137d0" providerId="LiveId" clId="{D5529116-9F35-9A4C-91C5-1F3A0D15F4A3}" dt="2023-10-04T15:53:05.414" v="219" actId="20577"/>
      <pc:docMkLst>
        <pc:docMk/>
      </pc:docMkLst>
      <pc:sldChg chg="modSp mod">
        <pc:chgData name="Kulinich Bohdan" userId="48e65c9f34e137d0" providerId="LiveId" clId="{D5529116-9F35-9A4C-91C5-1F3A0D15F4A3}" dt="2023-09-24T18:48:31.275" v="108" actId="14100"/>
        <pc:sldMkLst>
          <pc:docMk/>
          <pc:sldMk cId="3313802318" sldId="284"/>
        </pc:sldMkLst>
        <pc:spChg chg="mod">
          <ac:chgData name="Kulinich Bohdan" userId="48e65c9f34e137d0" providerId="LiveId" clId="{D5529116-9F35-9A4C-91C5-1F3A0D15F4A3}" dt="2023-09-24T18:48:31.275" v="108" actId="14100"/>
          <ac:spMkLst>
            <pc:docMk/>
            <pc:sldMk cId="3313802318" sldId="284"/>
            <ac:spMk id="8" creationId="{A72FC8FB-3A05-9844-AD26-C5BDD3FA83E6}"/>
          </ac:spMkLst>
        </pc:spChg>
      </pc:sldChg>
      <pc:sldChg chg="modSp">
        <pc:chgData name="Kulinich Bohdan" userId="48e65c9f34e137d0" providerId="LiveId" clId="{D5529116-9F35-9A4C-91C5-1F3A0D15F4A3}" dt="2023-09-24T18:48:40.845" v="118" actId="20577"/>
        <pc:sldMkLst>
          <pc:docMk/>
          <pc:sldMk cId="1249258237" sldId="290"/>
        </pc:sldMkLst>
        <pc:spChg chg="mod">
          <ac:chgData name="Kulinich Bohdan" userId="48e65c9f34e137d0" providerId="LiveId" clId="{D5529116-9F35-9A4C-91C5-1F3A0D15F4A3}" dt="2023-09-24T18:48:40.845" v="118" actId="20577"/>
          <ac:spMkLst>
            <pc:docMk/>
            <pc:sldMk cId="1249258237" sldId="290"/>
            <ac:spMk id="12" creationId="{299B5F3B-73FD-6570-3E5F-2A920D45DA80}"/>
          </ac:spMkLst>
        </pc:spChg>
      </pc:sldChg>
      <pc:sldChg chg="modSp mod">
        <pc:chgData name="Kulinich Bohdan" userId="48e65c9f34e137d0" providerId="LiveId" clId="{D5529116-9F35-9A4C-91C5-1F3A0D15F4A3}" dt="2023-09-24T18:47:27.886" v="43" actId="1037"/>
        <pc:sldMkLst>
          <pc:docMk/>
          <pc:sldMk cId="236195004" sldId="294"/>
        </pc:sldMkLst>
        <pc:spChg chg="mod modVis">
          <ac:chgData name="Kulinich Bohdan" userId="48e65c9f34e137d0" providerId="LiveId" clId="{D5529116-9F35-9A4C-91C5-1F3A0D15F4A3}" dt="2023-09-24T18:46:33.491" v="4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D5529116-9F35-9A4C-91C5-1F3A0D15F4A3}" dt="2023-09-24T18:47:25.956" v="42" actId="1037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D5529116-9F35-9A4C-91C5-1F3A0D15F4A3}" dt="2023-09-24T18:47:20.682" v="31" actId="1076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D5529116-9F35-9A4C-91C5-1F3A0D15F4A3}" dt="2023-09-24T18:46:41.709" v="5" actId="1076"/>
          <ac:picMkLst>
            <pc:docMk/>
            <pc:sldMk cId="236195004" sldId="294"/>
            <ac:picMk id="8" creationId="{42C9B46A-4CDB-9E7A-1D1F-0081C7739207}"/>
          </ac:picMkLst>
        </pc:picChg>
        <pc:picChg chg="mod">
          <ac:chgData name="Kulinich Bohdan" userId="48e65c9f34e137d0" providerId="LiveId" clId="{D5529116-9F35-9A4C-91C5-1F3A0D15F4A3}" dt="2023-09-24T18:47:27.886" v="43" actId="1037"/>
          <ac:picMkLst>
            <pc:docMk/>
            <pc:sldMk cId="236195004" sldId="294"/>
            <ac:picMk id="10" creationId="{3E346A3B-83A2-741D-456F-20E08EA7789C}"/>
          </ac:picMkLst>
        </pc:picChg>
        <pc:picChg chg="mod">
          <ac:chgData name="Kulinich Bohdan" userId="48e65c9f34e137d0" providerId="LiveId" clId="{D5529116-9F35-9A4C-91C5-1F3A0D15F4A3}" dt="2023-09-24T18:46:32.373" v="3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del">
        <pc:chgData name="Kulinich Bohdan" userId="48e65c9f34e137d0" providerId="LiveId" clId="{D5529116-9F35-9A4C-91C5-1F3A0D15F4A3}" dt="2023-09-24T18:48:46.589" v="119" actId="2696"/>
        <pc:sldMkLst>
          <pc:docMk/>
          <pc:sldMk cId="1399418514" sldId="295"/>
        </pc:sldMkLst>
      </pc:sldChg>
      <pc:sldChg chg="del">
        <pc:chgData name="Kulinich Bohdan" userId="48e65c9f34e137d0" providerId="LiveId" clId="{D5529116-9F35-9A4C-91C5-1F3A0D15F4A3}" dt="2023-09-24T18:48:46.694" v="121" actId="2696"/>
        <pc:sldMkLst>
          <pc:docMk/>
          <pc:sldMk cId="3729144160" sldId="296"/>
        </pc:sldMkLst>
      </pc:sldChg>
      <pc:sldChg chg="del">
        <pc:chgData name="Kulinich Bohdan" userId="48e65c9f34e137d0" providerId="LiveId" clId="{D5529116-9F35-9A4C-91C5-1F3A0D15F4A3}" dt="2023-09-24T18:48:46.656" v="120" actId="2696"/>
        <pc:sldMkLst>
          <pc:docMk/>
          <pc:sldMk cId="2463198223" sldId="297"/>
        </pc:sldMkLst>
      </pc:sldChg>
      <pc:sldChg chg="modSp">
        <pc:chgData name="Kulinich Bohdan" userId="48e65c9f34e137d0" providerId="LiveId" clId="{D5529116-9F35-9A4C-91C5-1F3A0D15F4A3}" dt="2023-10-04T15:53:05.414" v="219" actId="20577"/>
        <pc:sldMkLst>
          <pc:docMk/>
          <pc:sldMk cId="1108711924" sldId="298"/>
        </pc:sldMkLst>
        <pc:spChg chg="mod">
          <ac:chgData name="Kulinich Bohdan" userId="48e65c9f34e137d0" providerId="LiveId" clId="{D5529116-9F35-9A4C-91C5-1F3A0D15F4A3}" dt="2023-09-28T20:48:39.952" v="13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D5529116-9F35-9A4C-91C5-1F3A0D15F4A3}" dt="2023-10-04T15:53:05.414" v="21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CA3495A1-80DD-6145-90FD-59B0F1013DA0}"/>
    <pc:docChg chg="modSld">
      <pc:chgData name="Kulinich Bohdan" userId="48e65c9f34e137d0" providerId="LiveId" clId="{CA3495A1-80DD-6145-90FD-59B0F1013DA0}" dt="2023-11-26T13:16:24.707" v="87" actId="20577"/>
      <pc:docMkLst>
        <pc:docMk/>
      </pc:docMkLst>
      <pc:sldChg chg="modSp">
        <pc:chgData name="Kulinich Bohdan" userId="48e65c9f34e137d0" providerId="LiveId" clId="{CA3495A1-80DD-6145-90FD-59B0F1013DA0}" dt="2023-11-19T16:19:35.487" v="72" actId="20577"/>
        <pc:sldMkLst>
          <pc:docMk/>
          <pc:sldMk cId="3313802318" sldId="284"/>
        </pc:sldMkLst>
        <pc:spChg chg="mod">
          <ac:chgData name="Kulinich Bohdan" userId="48e65c9f34e137d0" providerId="LiveId" clId="{CA3495A1-80DD-6145-90FD-59B0F1013DA0}" dt="2023-11-19T16:19:35.487" v="7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CA3495A1-80DD-6145-90FD-59B0F1013DA0}" dt="2023-11-15T19:41:01.892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CA3495A1-80DD-6145-90FD-59B0F1013DA0}" dt="2023-11-26T13:16:24.707" v="87" actId="20577"/>
        <pc:sldMkLst>
          <pc:docMk/>
          <pc:sldMk cId="1108711924" sldId="298"/>
        </pc:sldMkLst>
        <pc:spChg chg="mod">
          <ac:chgData name="Kulinich Bohdan" userId="48e65c9f34e137d0" providerId="LiveId" clId="{CA3495A1-80DD-6145-90FD-59B0F1013DA0}" dt="2023-11-25T14:32:28.324" v="83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CA3495A1-80DD-6145-90FD-59B0F1013DA0}" dt="2023-11-26T13:16:24.707" v="87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55718" y="685655"/>
            <a:ext cx="5036282" cy="61723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32236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3022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4232" y="2314402"/>
            <a:ext cx="7216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Варто тільки повірити, що ви можете – і ви вже на півдороги до цілі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858739" y="5276179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Теодор Рузвельт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Контрольна робота №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«Координати і вектори у просторі»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50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21.04.2024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13 – 15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15.12; 15.16; 15.18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 (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стор. 232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43.12; 43.57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" action="ppaction://noaction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83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2023-07-08T18:58:06Z</dcterms:created>
  <dcterms:modified xsi:type="dcterms:W3CDTF">2024-04-21T08:37:11Z</dcterms:modified>
  <cp:category>Розробки уроків з геометрії www.matnova.com.ua</cp:category>
</cp:coreProperties>
</file>