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84" r:id="rId2"/>
    <p:sldId id="276" r:id="rId3"/>
    <p:sldId id="285" r:id="rId4"/>
    <p:sldId id="286" r:id="rId5"/>
    <p:sldId id="287" r:id="rId6"/>
    <p:sldId id="296" r:id="rId7"/>
    <p:sldId id="278" r:id="rId8"/>
    <p:sldId id="290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312B"/>
    <a:srgbClr val="4F6D7A"/>
    <a:srgbClr val="3A6EA5"/>
    <a:srgbClr val="424651"/>
    <a:srgbClr val="FF6700"/>
    <a:srgbClr val="34526E"/>
    <a:srgbClr val="56667A"/>
    <a:srgbClr val="FE5F55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A43AF9-1CD1-6449-9D77-E0E0D648D61C}" v="940" dt="2024-03-23T19:52:52.9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4"/>
    <p:restoredTop sz="94638"/>
  </p:normalViewPr>
  <p:slideViewPr>
    <p:cSldViewPr snapToGrid="0">
      <p:cViewPr varScale="1">
        <p:scale>
          <a:sx n="121" d="100"/>
          <a:sy n="121" d="100"/>
        </p:scale>
        <p:origin x="176" y="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06T17:43:32.924" v="3293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33:35.753" v="3233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13.485" v="3239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7:23:22.514" v="3189" actId="20577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7:24:34.909" v="3193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4" creationId="{8143E8FC-16BD-C2E0-677F-2E88C77C8994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5" creationId="{088A336C-C2A0-365D-A0C5-6AC5253DD4A5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8" creationId="{B8B163B6-9A39-4F70-732F-D36AC2AB152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41" creationId="{911F7F99-FF3F-AF8C-5EB1-CCFCE92FFEBB}"/>
          </ac:spMkLst>
        </pc:spChg>
        <pc:spChg chg="add mod">
          <ac:chgData name="Kulinich Bohdan" userId="48e65c9f34e137d0" providerId="LiveId" clId="{9C530EF2-91AF-C04B-BCA4-1D954C0A83D3}" dt="2023-07-05T11:35:16.068" v="2954" actId="103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7:23:16.751" v="3187" actId="20577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6:54:12.867" v="3184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3" creationId="{FB7670E3-73FD-BAC8-5632-625731C0B151}"/>
          </ac:cxnSpMkLst>
        </pc:cxnChg>
        <pc:cxnChg chg="add mod">
          <ac:chgData name="Kulinich Bohdan" userId="48e65c9f34e137d0" providerId="LiveId" clId="{9C530EF2-91AF-C04B-BCA4-1D954C0A83D3}" dt="2023-07-05T11:34:43.047" v="2916" actId="14100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1" creationId="{1BE5FAC6-D9E9-6A8A-0063-A841604C5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3" creationId="{BC7AF85F-B81C-5CEC-102F-0B1F974CEC26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">
          <ac:chgData name="Kulinich Bohdan" userId="48e65c9f34e137d0" providerId="LiveId" clId="{9C530EF2-91AF-C04B-BCA4-1D954C0A83D3}" dt="2023-07-05T11:34:55.469" v="2921" actId="1076"/>
          <ac:cxnSpMkLst>
            <pc:docMk/>
            <pc:sldMk cId="1054098509" sldId="288"/>
            <ac:cxnSpMk id="43" creationId="{F5C524F6-1A9C-25B5-4647-C09B32F6B882}"/>
          </ac:cxnSpMkLst>
        </pc:cxnChg>
        <pc:cxnChg chg="add mod">
          <ac:chgData name="Kulinich Bohdan" userId="48e65c9f34e137d0" providerId="LiveId" clId="{9C530EF2-91AF-C04B-BCA4-1D954C0A83D3}" dt="2023-07-05T11:35:01" v="2923" actId="1076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06T17:43:32.924" v="3293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17:43:32.924" v="3293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06T17:40:59.676" v="3265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7:33:42.848" v="3234"/>
        <pc:sldMkLst>
          <pc:docMk/>
          <pc:sldMk cId="809514391" sldId="291"/>
        </pc:sldMkLst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4" creationId="{821AA3DF-C920-F874-D6D9-99924C73547E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5" creationId="{2B33E153-DE95-B7DE-8255-505DFDA46D22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6" creationId="{A9AAFAD4-41E1-129C-AEC2-24A62E56E68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7" creationId="{E6E3468C-C7C8-2F2D-AEB7-7DC6C5687299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59" creationId="{3DC8C201-A48C-CA7A-B58B-B9D31561E0E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6" creationId="{CB2CEFB3-85F6-E0AD-35AD-BA07A8E13C28}"/>
          </ac:grpSpMkLst>
        </pc:gr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3:48.864" v="3235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0" creationId="{585FB89F-1B63-D3B8-DF96-B598B4BC5AAC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1" creationId="{06BD9392-F2C8-C787-09FD-A4497087C315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2" creationId="{267ACE8B-8D01-447B-6DB9-F0B04E98A229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3" creationId="{9EA07195-E2F5-79E8-F2F5-E6036020A221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5" creationId="{139985A3-EA4A-8D78-C3E5-459D3C6DC066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7" creationId="{AEE48E5E-4834-7EA8-FFC4-91687AC87E12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4" creationId="{DF9E4494-43E9-ADF0-7640-4E8D5C871E26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6" creationId="{1D3AD432-717E-B955-0C1C-B82E7B8F0473}"/>
          </ac:grpSpMkLst>
        </pc:grpChg>
        <pc:grpChg chg="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7:35:51.021" v="3240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4" creationId="{8143E8FC-16BD-C2E0-677F-2E88C77C8994}"/>
          </ac:spMkLst>
        </pc:spChg>
        <pc:spChg chg="mod">
          <ac:chgData name="Kulinich Bohdan" userId="48e65c9f34e137d0" providerId="LiveId" clId="{9C530EF2-91AF-C04B-BCA4-1D954C0A83D3}" dt="2023-07-06T17:28:11.790" v="3205" actId="1037"/>
          <ac:spMkLst>
            <pc:docMk/>
            <pc:sldMk cId="814185414" sldId="293"/>
            <ac:spMk id="35" creationId="{088A336C-C2A0-365D-A0C5-6AC5253DD4A5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8" creationId="{B8B163B6-9A39-4F70-732F-D36AC2AB1522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9" creationId="{42019FA0-D128-52FB-E2D0-1AB91119876F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1" creationId="{911F7F99-FF3F-AF8C-5EB1-CCFCE92FFEBB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5" creationId="{D83A3B9A-12CE-A5C9-1E78-A78ABDFE8F6B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6" creationId="{70A053BE-1CFC-9F82-389E-66BB5C661CE2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7" creationId="{222230BA-0BC6-1872-F624-26D11FF2A01A}"/>
          </ac:spMkLst>
        </pc:spChg>
        <pc:grpChg chg="add mod">
          <ac:chgData name="Kulinich Bohdan" userId="48e65c9f34e137d0" providerId="LiveId" clId="{9C530EF2-91AF-C04B-BCA4-1D954C0A83D3}" dt="2023-07-06T17:28:04.752" v="3203" actId="1076"/>
          <ac:grpSpMkLst>
            <pc:docMk/>
            <pc:sldMk cId="814185414" sldId="293"/>
            <ac:grpSpMk id="8" creationId="{BB4D1DAC-9689-1C25-3727-05C9D45B1BA5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3" creationId="{FB7670E3-73FD-BAC8-5632-625731C0B15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7" creationId="{1ED21C26-DA1B-C308-5224-5CF358D59AB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1" creationId="{1BE5FAC6-D9E9-6A8A-0063-A841604C55C5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3" creationId="{BC7AF85F-B81C-5CEC-102F-0B1F974CEC2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9" creationId="{2A707DAC-02F4-BCD9-190C-0BC6887E53FC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29" creationId="{C7B13298-7940-198E-6C8A-A6AF9156056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3" creationId="{F5C524F6-1A9C-25B5-4647-C09B32F6B882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6:31.013" v="3241"/>
        <pc:sldMkLst>
          <pc:docMk/>
          <pc:sldMk cId="3571573860" sldId="294"/>
        </pc:sldMkLst>
        <pc:spChg chg="add mod modVis">
          <ac:chgData name="Kulinich Bohdan" userId="48e65c9f34e137d0" providerId="LiveId" clId="{9C530EF2-91AF-C04B-BCA4-1D954C0A83D3}" dt="2023-07-06T17:28:58.438" v="3218" actId="14429"/>
          <ac:spMkLst>
            <pc:docMk/>
            <pc:sldMk cId="3571573860" sldId="294"/>
            <ac:spMk id="9" creationId="{DCC27D5D-8374-841B-F761-1B34B3F71F01}"/>
          </ac:spMkLst>
        </pc:spChg>
        <pc:spChg chg="add mod modVis">
          <ac:chgData name="Kulinich Bohdan" userId="48e65c9f34e137d0" providerId="LiveId" clId="{9C530EF2-91AF-C04B-BCA4-1D954C0A83D3}" dt="2023-07-06T17:28:57.911" v="3217" actId="14429"/>
          <ac:spMkLst>
            <pc:docMk/>
            <pc:sldMk cId="3571573860" sldId="294"/>
            <ac:spMk id="10" creationId="{4F3D7DD3-4ACC-96D6-5FC7-F99E6D112477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0667F82A-C8A9-D341-9654-BC83CD99920C}"/>
    <pc:docChg chg="undo custSel addSld delSld modSld">
      <pc:chgData name="Kulinich Bohdan" userId="48e65c9f34e137d0" providerId="LiveId" clId="{0667F82A-C8A9-D341-9654-BC83CD99920C}" dt="2023-08-11T15:48:24.368" v="4300"/>
      <pc:docMkLst>
        <pc:docMk/>
      </pc:docMkLst>
      <pc:sldChg chg="addSp delSp modSp mod addAnim delAnim modAnim">
        <pc:chgData name="Kulinich Bohdan" userId="48e65c9f34e137d0" providerId="LiveId" clId="{0667F82A-C8A9-D341-9654-BC83CD99920C}" dt="2023-07-16T15:34:06.463" v="127" actId="20577"/>
        <pc:sldMkLst>
          <pc:docMk/>
          <pc:sldMk cId="1429824012" sldId="274"/>
        </pc:sldMkLst>
        <pc:spChg chg="mod modVis">
          <ac:chgData name="Kulinich Bohdan" userId="48e65c9f34e137d0" providerId="LiveId" clId="{0667F82A-C8A9-D341-9654-BC83CD99920C}" dt="2023-07-16T15:33:35.666" v="67" actId="14429"/>
          <ac:spMkLst>
            <pc:docMk/>
            <pc:sldMk cId="1429824012" sldId="274"/>
            <ac:spMk id="6" creationId="{FD0D8298-23E7-70F1-0304-830F58997F3C}"/>
          </ac:spMkLst>
        </pc:spChg>
        <pc:spChg chg="mod modVis">
          <ac:chgData name="Kulinich Bohdan" userId="48e65c9f34e137d0" providerId="LiveId" clId="{0667F82A-C8A9-D341-9654-BC83CD99920C}" dt="2023-07-16T15:33:57.282" v="118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0667F82A-C8A9-D341-9654-BC83CD99920C}" dt="2023-07-16T15:34:06.463" v="127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0667F82A-C8A9-D341-9654-BC83CD99920C}" dt="2023-07-16T15:21:33.244" v="5" actId="478"/>
          <ac:picMkLst>
            <pc:docMk/>
            <pc:sldMk cId="1429824012" sldId="274"/>
            <ac:picMk id="3" creationId="{F0F5BAD6-6D1E-D218-2A30-B67F256F58EA}"/>
          </ac:picMkLst>
        </pc:picChg>
        <pc:picChg chg="add del mod">
          <ac:chgData name="Kulinich Bohdan" userId="48e65c9f34e137d0" providerId="LiveId" clId="{0667F82A-C8A9-D341-9654-BC83CD99920C}" dt="2023-07-16T15:21:43.063" v="7" actId="478"/>
          <ac:picMkLst>
            <pc:docMk/>
            <pc:sldMk cId="1429824012" sldId="274"/>
            <ac:picMk id="5" creationId="{B4D1D62D-CF2C-5B8F-983D-17342EC9AC64}"/>
          </ac:picMkLst>
        </pc:picChg>
        <pc:picChg chg="add del mod">
          <ac:chgData name="Kulinich Bohdan" userId="48e65c9f34e137d0" providerId="LiveId" clId="{0667F82A-C8A9-D341-9654-BC83CD99920C}" dt="2023-07-16T15:21:58.154" v="9" actId="478"/>
          <ac:picMkLst>
            <pc:docMk/>
            <pc:sldMk cId="1429824012" sldId="274"/>
            <ac:picMk id="9" creationId="{D46656A7-A5DA-E55E-8CD9-AEE70DE77B6E}"/>
          </ac:picMkLst>
        </pc:picChg>
        <pc:picChg chg="add del mod modVis">
          <ac:chgData name="Kulinich Bohdan" userId="48e65c9f34e137d0" providerId="LiveId" clId="{0667F82A-C8A9-D341-9654-BC83CD99920C}" dt="2023-07-16T15:33:34.464" v="66" actId="1076"/>
          <ac:picMkLst>
            <pc:docMk/>
            <pc:sldMk cId="1429824012" sldId="274"/>
            <ac:picMk id="13" creationId="{B9D639A1-0DBF-E97C-9854-513A1DAAE089}"/>
          </ac:picMkLst>
        </pc:picChg>
        <pc:picChg chg="add del mod">
          <ac:chgData name="Kulinich Bohdan" userId="48e65c9f34e137d0" providerId="LiveId" clId="{0667F82A-C8A9-D341-9654-BC83CD99920C}" dt="2023-07-16T15:22:16.116" v="11" actId="478"/>
          <ac:picMkLst>
            <pc:docMk/>
            <pc:sldMk cId="1429824012" sldId="274"/>
            <ac:picMk id="15" creationId="{E7685214-8685-C108-5D5C-0CC89003547E}"/>
          </ac:picMkLst>
        </pc:picChg>
        <pc:picChg chg="add del mod">
          <ac:chgData name="Kulinich Bohdan" userId="48e65c9f34e137d0" providerId="LiveId" clId="{0667F82A-C8A9-D341-9654-BC83CD99920C}" dt="2023-07-16T15:22:25.615" v="13" actId="478"/>
          <ac:picMkLst>
            <pc:docMk/>
            <pc:sldMk cId="1429824012" sldId="274"/>
            <ac:picMk id="17" creationId="{9C6CDD63-11A0-4C3A-BA80-A72D8FADDD25}"/>
          </ac:picMkLst>
        </pc:picChg>
        <pc:picChg chg="add del mod">
          <ac:chgData name="Kulinich Bohdan" userId="48e65c9f34e137d0" providerId="LiveId" clId="{0667F82A-C8A9-D341-9654-BC83CD99920C}" dt="2023-07-16T15:22:35.767" v="16" actId="478"/>
          <ac:picMkLst>
            <pc:docMk/>
            <pc:sldMk cId="1429824012" sldId="274"/>
            <ac:picMk id="19" creationId="{9B7A360B-4942-0278-086A-BBAAB63517A2}"/>
          </ac:picMkLst>
        </pc:picChg>
      </pc:sldChg>
      <pc:sldChg chg="addSp delSp modSp mod setBg delAnim modAnim">
        <pc:chgData name="Kulinich Bohdan" userId="48e65c9f34e137d0" providerId="LiveId" clId="{0667F82A-C8A9-D341-9654-BC83CD99920C}" dt="2023-07-16T18:00:51.694" v="969"/>
        <pc:sldMkLst>
          <pc:docMk/>
          <pc:sldMk cId="2154405015" sldId="276"/>
        </pc:sldMkLst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6" creationId="{300529B1-C671-6A3E-4900-DCAC7EE9448C}"/>
          </ac:spMkLst>
        </pc:spChg>
        <pc:spChg chg="del mod">
          <ac:chgData name="Kulinich Bohdan" userId="48e65c9f34e137d0" providerId="LiveId" clId="{0667F82A-C8A9-D341-9654-BC83CD99920C}" dt="2023-07-16T16:49:47.935" v="132" actId="478"/>
          <ac:spMkLst>
            <pc:docMk/>
            <pc:sldMk cId="2154405015" sldId="276"/>
            <ac:spMk id="8" creationId="{D8EEDCF7-3CF4-A4CC-F861-64C27772FDA3}"/>
          </ac:spMkLst>
        </pc:spChg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9" creationId="{03A05CBC-A720-87B1-316B-D22692F52F90}"/>
          </ac:spMkLst>
        </pc:spChg>
        <pc:spChg chg="add del mod">
          <ac:chgData name="Kulinich Bohdan" userId="48e65c9f34e137d0" providerId="LiveId" clId="{0667F82A-C8A9-D341-9654-BC83CD99920C}" dt="2023-07-16T17:43:53.900" v="779" actId="478"/>
          <ac:spMkLst>
            <pc:docMk/>
            <pc:sldMk cId="2154405015" sldId="276"/>
            <ac:spMk id="10" creationId="{E76AA10E-3CEC-B760-ACC7-D43DD68AC431}"/>
          </ac:spMkLst>
        </pc:spChg>
        <pc:spChg chg="add del mod">
          <ac:chgData name="Kulinich Bohdan" userId="48e65c9f34e137d0" providerId="LiveId" clId="{0667F82A-C8A9-D341-9654-BC83CD99920C}" dt="2023-07-16T17:45:06.470" v="803" actId="478"/>
          <ac:spMkLst>
            <pc:docMk/>
            <pc:sldMk cId="2154405015" sldId="276"/>
            <ac:spMk id="11" creationId="{2866CEE0-E76A-90B2-45D6-A239DE69F63A}"/>
          </ac:spMkLst>
        </pc:spChg>
        <pc:spChg chg="add del mod">
          <ac:chgData name="Kulinich Bohdan" userId="48e65c9f34e137d0" providerId="LiveId" clId="{0667F82A-C8A9-D341-9654-BC83CD99920C}" dt="2023-07-16T17:46:55.673" v="819" actId="478"/>
          <ac:spMkLst>
            <pc:docMk/>
            <pc:sldMk cId="2154405015" sldId="276"/>
            <ac:spMk id="12" creationId="{AE96DAFC-81EF-8085-EEA2-DFCD5428B572}"/>
          </ac:spMkLst>
        </pc:spChg>
        <pc:spChg chg="add del mod">
          <ac:chgData name="Kulinich Bohdan" userId="48e65c9f34e137d0" providerId="LiveId" clId="{0667F82A-C8A9-D341-9654-BC83CD99920C}" dt="2023-07-16T17:50:46.716" v="874" actId="478"/>
          <ac:spMkLst>
            <pc:docMk/>
            <pc:sldMk cId="2154405015" sldId="276"/>
            <ac:spMk id="13" creationId="{3C58B293-D5AB-4664-8EA1-05BD705A7113}"/>
          </ac:spMkLst>
        </pc:spChg>
        <pc:spChg chg="add del mod">
          <ac:chgData name="Kulinich Bohdan" userId="48e65c9f34e137d0" providerId="LiveId" clId="{0667F82A-C8A9-D341-9654-BC83CD99920C}" dt="2023-07-16T17:57:01.442" v="892" actId="478"/>
          <ac:spMkLst>
            <pc:docMk/>
            <pc:sldMk cId="2154405015" sldId="276"/>
            <ac:spMk id="15" creationId="{A8DC0BE4-4D0A-B220-85E1-026696EB6295}"/>
          </ac:spMkLst>
        </pc:spChg>
        <pc:spChg chg="add del mod">
          <ac:chgData name="Kulinich Bohdan" userId="48e65c9f34e137d0" providerId="LiveId" clId="{0667F82A-C8A9-D341-9654-BC83CD99920C}" dt="2023-07-16T17:58:53.877" v="924" actId="478"/>
          <ac:spMkLst>
            <pc:docMk/>
            <pc:sldMk cId="2154405015" sldId="276"/>
            <ac:spMk id="17" creationId="{4367D0FA-4549-EDDE-3BDA-5C4BF68B5D8B}"/>
          </ac:spMkLst>
        </pc:spChg>
        <pc:spChg chg="add del mod">
          <ac:chgData name="Kulinich Bohdan" userId="48e65c9f34e137d0" providerId="LiveId" clId="{0667F82A-C8A9-D341-9654-BC83CD99920C}" dt="2023-07-16T17:48:01.760" v="836" actId="478"/>
          <ac:spMkLst>
            <pc:docMk/>
            <pc:sldMk cId="2154405015" sldId="276"/>
            <ac:spMk id="18" creationId="{BA829390-C914-C880-D716-8ECE3D190FB4}"/>
          </ac:spMkLst>
        </pc:spChg>
        <pc:spChg chg="add del mod">
          <ac:chgData name="Kulinich Bohdan" userId="48e65c9f34e137d0" providerId="LiveId" clId="{0667F82A-C8A9-D341-9654-BC83CD99920C}" dt="2023-07-16T17:49:38.877" v="856" actId="478"/>
          <ac:spMkLst>
            <pc:docMk/>
            <pc:sldMk cId="2154405015" sldId="276"/>
            <ac:spMk id="19" creationId="{3875BDF9-7025-9672-1BD8-5D27B8694107}"/>
          </ac:spMkLst>
        </pc:spChg>
        <pc:spChg chg="add del mod">
          <ac:chgData name="Kulinich Bohdan" userId="48e65c9f34e137d0" providerId="LiveId" clId="{0667F82A-C8A9-D341-9654-BC83CD99920C}" dt="2023-07-16T17:57:43.537" v="908" actId="478"/>
          <ac:spMkLst>
            <pc:docMk/>
            <pc:sldMk cId="2154405015" sldId="276"/>
            <ac:spMk id="20" creationId="{D63A24E0-A2BE-9043-EA48-6593E31D3061}"/>
          </ac:spMkLst>
        </pc:spChg>
        <pc:spChg chg="add mod">
          <ac:chgData name="Kulinich Bohdan" userId="48e65c9f34e137d0" providerId="LiveId" clId="{0667F82A-C8A9-D341-9654-BC83CD99920C}" dt="2023-07-16T17:02:02.675" v="749" actId="1036"/>
          <ac:spMkLst>
            <pc:docMk/>
            <pc:sldMk cId="2154405015" sldId="276"/>
            <ac:spMk id="21" creationId="{F2ED21C2-5C8A-DDE3-1FA0-978EA048B1E0}"/>
          </ac:spMkLst>
        </pc:spChg>
        <pc:spChg chg="add mod modVis">
          <ac:chgData name="Kulinich Bohdan" userId="48e65c9f34e137d0" providerId="LiveId" clId="{0667F82A-C8A9-D341-9654-BC83CD99920C}" dt="2023-07-16T17:59:10.417" v="934" actId="14429"/>
          <ac:spMkLst>
            <pc:docMk/>
            <pc:sldMk cId="2154405015" sldId="276"/>
            <ac:spMk id="22" creationId="{FD47F23E-8E4F-E552-4D58-E0F4DA13F717}"/>
          </ac:spMkLst>
        </pc:spChg>
        <pc:spChg chg="add mod modVis">
          <ac:chgData name="Kulinich Bohdan" userId="48e65c9f34e137d0" providerId="LiveId" clId="{0667F82A-C8A9-D341-9654-BC83CD99920C}" dt="2023-07-16T17:59:10.010" v="933" actId="14429"/>
          <ac:spMkLst>
            <pc:docMk/>
            <pc:sldMk cId="2154405015" sldId="276"/>
            <ac:spMk id="23" creationId="{44631383-A28A-7F8A-BB92-67E3D128174C}"/>
          </ac:spMkLst>
        </pc:spChg>
        <pc:spChg chg="add mod modVis">
          <ac:chgData name="Kulinich Bohdan" userId="48e65c9f34e137d0" providerId="LiveId" clId="{0667F82A-C8A9-D341-9654-BC83CD99920C}" dt="2023-07-16T17:59:09.578" v="932" actId="14429"/>
          <ac:spMkLst>
            <pc:docMk/>
            <pc:sldMk cId="2154405015" sldId="276"/>
            <ac:spMk id="24" creationId="{AA32FBDD-7CC2-80E8-9E55-2055305BCBCE}"/>
          </ac:spMkLst>
        </pc:spChg>
        <pc:spChg chg="add mod modVis">
          <ac:chgData name="Kulinich Bohdan" userId="48e65c9f34e137d0" providerId="LiveId" clId="{0667F82A-C8A9-D341-9654-BC83CD99920C}" dt="2023-07-16T17:59:09.057" v="931" actId="14429"/>
          <ac:spMkLst>
            <pc:docMk/>
            <pc:sldMk cId="2154405015" sldId="276"/>
            <ac:spMk id="25" creationId="{942F5270-AC61-FB40-2827-5D2922EB353C}"/>
          </ac:spMkLst>
        </pc:spChg>
        <pc:spChg chg="add mod modVis">
          <ac:chgData name="Kulinich Bohdan" userId="48e65c9f34e137d0" providerId="LiveId" clId="{0667F82A-C8A9-D341-9654-BC83CD99920C}" dt="2023-07-16T17:59:08.568" v="930" actId="14429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0667F82A-C8A9-D341-9654-BC83CD99920C}" dt="2023-07-16T17:59:07.935" v="929" actId="14429"/>
          <ac:spMkLst>
            <pc:docMk/>
            <pc:sldMk cId="2154405015" sldId="276"/>
            <ac:spMk id="27" creationId="{CAB6278A-85BE-A0CD-0B83-F7425BB8530B}"/>
          </ac:spMkLst>
        </pc:spChg>
        <pc:spChg chg="add mod modVis">
          <ac:chgData name="Kulinich Bohdan" userId="48e65c9f34e137d0" providerId="LiveId" clId="{0667F82A-C8A9-D341-9654-BC83CD99920C}" dt="2023-07-16T17:59:07.581" v="928" actId="14429"/>
          <ac:spMkLst>
            <pc:docMk/>
            <pc:sldMk cId="2154405015" sldId="276"/>
            <ac:spMk id="28" creationId="{3C5901A5-7B36-ECA7-B9E8-F1912881E5D5}"/>
          </ac:spMkLst>
        </pc:spChg>
        <pc:spChg chg="add mod modVis">
          <ac:chgData name="Kulinich Bohdan" userId="48e65c9f34e137d0" providerId="LiveId" clId="{0667F82A-C8A9-D341-9654-BC83CD99920C}" dt="2023-07-16T17:59:07.101" v="927" actId="14429"/>
          <ac:spMkLst>
            <pc:docMk/>
            <pc:sldMk cId="2154405015" sldId="276"/>
            <ac:spMk id="29" creationId="{34733BF4-DCA3-C58D-E2EB-D69240ED70C0}"/>
          </ac:spMkLst>
        </pc:spChg>
        <pc:spChg chg="add mod">
          <ac:chgData name="Kulinich Bohdan" userId="48e65c9f34e137d0" providerId="LiveId" clId="{0667F82A-C8A9-D341-9654-BC83CD99920C}" dt="2023-07-16T17:57:59.052" v="911" actId="1076"/>
          <ac:spMkLst>
            <pc:docMk/>
            <pc:sldMk cId="2154405015" sldId="276"/>
            <ac:spMk id="32" creationId="{B486C479-9C4D-4FB4-C43B-61D32F716669}"/>
          </ac:spMkLst>
        </pc:spChg>
        <pc:spChg chg="add mod">
          <ac:chgData name="Kulinich Bohdan" userId="48e65c9f34e137d0" providerId="LiveId" clId="{0667F82A-C8A9-D341-9654-BC83CD99920C}" dt="2023-07-16T18:00:01.093" v="945" actId="14100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4" creationId="{821AA3DF-C920-F874-D6D9-99924C73547E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5" creationId="{2B33E153-DE95-B7DE-8255-505DFDA46D22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6" creationId="{A9AAFAD4-41E1-129C-AEC2-24A62E56E687}"/>
          </ac:spMkLst>
        </pc:spChg>
        <pc:spChg chg="del">
          <ac:chgData name="Kulinich Bohdan" userId="48e65c9f34e137d0" providerId="LiveId" clId="{0667F82A-C8A9-D341-9654-BC83CD99920C}" dt="2023-07-16T16:49:33.855" v="130" actId="47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60" creationId="{60BE3299-5779-F5CD-106E-C06578A78B43}"/>
          </ac:spMkLst>
        </pc:spChg>
        <pc:spChg chg="mod">
          <ac:chgData name="Kulinich Bohdan" userId="48e65c9f34e137d0" providerId="LiveId" clId="{0667F82A-C8A9-D341-9654-BC83CD99920C}" dt="2023-07-16T17:02:16.176" v="751" actId="14100"/>
          <ac:spMkLst>
            <pc:docMk/>
            <pc:sldMk cId="2154405015" sldId="276"/>
            <ac:spMk id="61" creationId="{C0FD78B6-F646-AEA1-6357-96D0C5A358D8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2" creationId="{8ED46326-4D34-F110-457D-D06F42ADEF1D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3" creationId="{75846A22-48DA-353E-478A-970FAC31077F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4" creationId="{DF9E4494-43E9-ADF0-7640-4E8D5C871E26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5" creationId="{D7920CE7-89C3-414C-2839-965A6DCDB0FF}"/>
          </ac:spMkLst>
        </pc:spChg>
        <pc:picChg chg="mod modVis">
          <ac:chgData name="Kulinich Bohdan" userId="48e65c9f34e137d0" providerId="LiveId" clId="{0667F82A-C8A9-D341-9654-BC83CD99920C}" dt="2023-07-16T17:59:12.972" v="936" actId="14430"/>
          <ac:picMkLst>
            <pc:docMk/>
            <pc:sldMk cId="2154405015" sldId="276"/>
            <ac:picMk id="116" creationId="{60ECB14A-9B5F-AE32-AF26-372FB5D112C0}"/>
          </ac:picMkLst>
        </pc:pic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7" creationId="{26D216EC-F4B2-543D-67CE-CAF1AB42E304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4" creationId="{AA082CB8-6A45-C5CC-4D30-2A9CE3A2E328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6" creationId="{686EFAED-A56F-C54E-56A6-CE8EB62EE533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0" creationId="{E35CCC1B-D63B-0F8A-E14A-777FB6CAEA28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1" creationId="{F71F8941-8934-FB3C-6A3B-9D7EE28FA8F2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3" creationId="{2F07D0BE-9735-9C6D-430D-B743DA0904A6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6" creationId="{637C6D31-830D-CBAD-22D9-5DC6B25DBAE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0" creationId="{E32661A5-2342-CE9C-1B81-9D26F827C4A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9" creationId="{78DA8C6D-92F8-562A-187F-04BA6B312C6D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addSp modSp modAnim">
        <pc:chgData name="Kulinich Bohdan" userId="48e65c9f34e137d0" providerId="LiveId" clId="{0667F82A-C8A9-D341-9654-BC83CD99920C}" dt="2023-08-11T15:48:24.368" v="4300"/>
        <pc:sldMkLst>
          <pc:docMk/>
          <pc:sldMk cId="3313802318" sldId="284"/>
        </pc:sldMkLst>
        <pc:spChg chg="add mod">
          <ac:chgData name="Kulinich Bohdan" userId="48e65c9f34e137d0" providerId="LiveId" clId="{0667F82A-C8A9-D341-9654-BC83CD99920C}" dt="2023-08-11T15:48:24.368" v="4300"/>
          <ac:spMkLst>
            <pc:docMk/>
            <pc:sldMk cId="3313802318" sldId="284"/>
            <ac:spMk id="3" creationId="{A2B1308A-A41B-9981-29B2-31EA370E5ECA}"/>
          </ac:spMkLst>
        </pc:spChg>
        <pc:spChg chg="mod">
          <ac:chgData name="Kulinich Bohdan" userId="48e65c9f34e137d0" providerId="LiveId" clId="{0667F82A-C8A9-D341-9654-BC83CD99920C}" dt="2023-07-21T07:24:40.326" v="429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667F82A-C8A9-D341-9654-BC83CD99920C}" dt="2023-07-16T14:54:20.860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8T19:02:13.782" v="2416" actId="14429"/>
        <pc:sldMkLst>
          <pc:docMk/>
          <pc:sldMk cId="3015501688" sldId="285"/>
        </pc:sldMkLst>
        <pc:spChg chg="add mod modVis">
          <ac:chgData name="Kulinich Bohdan" userId="48e65c9f34e137d0" providerId="LiveId" clId="{0667F82A-C8A9-D341-9654-BC83CD99920C}" dt="2023-07-18T19:02:13.782" v="2416" actId="14429"/>
          <ac:spMkLst>
            <pc:docMk/>
            <pc:sldMk cId="3015501688" sldId="285"/>
            <ac:spMk id="3" creationId="{BAE12883-6287-A4A9-6FCE-DA98E67056EB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8" creationId="{6002C47E-5397-8149-56B2-DA75405A4A86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9" creationId="{69B8415B-599D-BBCB-FBBB-DB974680472C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0" creationId="{2C4AC5AE-290E-E785-67A5-C321B72F07E9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2" creationId="{D9E8BE39-A47B-84A6-9236-DF4779555E1D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3" creationId="{DD510E08-1BA0-F2B9-3630-E3043B072290}"/>
          </ac:spMkLst>
        </pc:spChg>
        <pc:spChg chg="add del mod">
          <ac:chgData name="Kulinich Bohdan" userId="48e65c9f34e137d0" providerId="LiveId" clId="{0667F82A-C8A9-D341-9654-BC83CD99920C}" dt="2023-07-17T14:16:08.525" v="1487" actId="478"/>
          <ac:spMkLst>
            <pc:docMk/>
            <pc:sldMk cId="3015501688" sldId="285"/>
            <ac:spMk id="24" creationId="{CB2AEDB6-16A8-5D0E-92A6-E4C7737946F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29" creationId="{F310FABB-6CA3-5133-8D31-300B3648658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0" creationId="{40BAC75A-C1F7-1B38-A5B2-52BD1775F959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1" creationId="{A628787E-D2A9-3CBE-36D6-0D12ECEA052F}"/>
          </ac:spMkLst>
        </pc:spChg>
        <pc:spChg chg="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32" creationId="{8C02D7C5-CE69-601C-C7C2-CFA6CF8CDC1C}"/>
          </ac:spMkLst>
        </pc:spChg>
        <pc:spChg chg="mod">
          <ac:chgData name="Kulinich Bohdan" userId="48e65c9f34e137d0" providerId="LiveId" clId="{0667F82A-C8A9-D341-9654-BC83CD99920C}" dt="2023-07-18T17:53:41.702" v="2289" actId="207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8" creationId="{92005F66-53BB-5676-1633-A3E07F535E4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9" creationId="{1D55DA89-7CEE-F2EC-01C7-2B7819DBBA06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0" creationId="{A191D39F-559E-A26A-47D2-B62221BA75EE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1" creationId="{0FFA078F-CDF1-1298-26A0-67EAD78BF15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2" creationId="{7F376897-DBF8-6487-AA7A-5D222AED5FC1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3" creationId="{1BC428CF-443A-7731-A8EE-DFD1C3D34143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4" creationId="{F3324384-8CD0-3E25-FA35-985420754A49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5" creationId="{C2031023-8471-84A8-1214-C912FEA0A7C7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1" creationId="{EE4AD3A2-94C8-0CF2-D274-9F08E051DF6B}"/>
          </ac:spMkLst>
        </pc:spChg>
        <pc:spChg chg="add del mod">
          <ac:chgData name="Kulinich Bohdan" userId="48e65c9f34e137d0" providerId="LiveId" clId="{0667F82A-C8A9-D341-9654-BC83CD99920C}" dt="2023-07-17T09:27:09.740" v="1439"/>
          <ac:spMkLst>
            <pc:docMk/>
            <pc:sldMk cId="3015501688" sldId="285"/>
            <ac:spMk id="63" creationId="{4D002FE3-A843-B9A2-DC20-F691705883A5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4" creationId="{C04CD4BC-6B49-754F-1EE4-FB3B6A856D31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5" creationId="{4249599B-8EBD-35B9-8DF4-A8A6E1C8B91F}"/>
          </ac:spMkLst>
        </pc:spChg>
        <pc:spChg chg="add del mod">
          <ac:chgData name="Kulinich Bohdan" userId="48e65c9f34e137d0" providerId="LiveId" clId="{0667F82A-C8A9-D341-9654-BC83CD99920C}" dt="2023-07-18T15:24:27.593" v="1494" actId="478"/>
          <ac:spMkLst>
            <pc:docMk/>
            <pc:sldMk cId="3015501688" sldId="285"/>
            <ac:spMk id="66" creationId="{85CF5A67-F034-F606-80E5-8845545859BC}"/>
          </ac:spMkLst>
        </pc:spChg>
        <pc:spChg chg="add mod">
          <ac:chgData name="Kulinich Bohdan" userId="48e65c9f34e137d0" providerId="LiveId" clId="{0667F82A-C8A9-D341-9654-BC83CD99920C}" dt="2023-07-18T15:30:09.624" v="1703" actId="1038"/>
          <ac:spMkLst>
            <pc:docMk/>
            <pc:sldMk cId="3015501688" sldId="285"/>
            <ac:spMk id="67" creationId="{85CDFE9B-1A0E-A799-8A07-F784B89D2D43}"/>
          </ac:spMkLst>
        </pc:spChg>
        <pc:spChg chg="add mod">
          <ac:chgData name="Kulinich Bohdan" userId="48e65c9f34e137d0" providerId="LiveId" clId="{0667F82A-C8A9-D341-9654-BC83CD99920C}" dt="2023-07-18T17:58:07.765" v="2332" actId="14100"/>
          <ac:spMkLst>
            <pc:docMk/>
            <pc:sldMk cId="3015501688" sldId="285"/>
            <ac:spMk id="68" creationId="{455A6273-1750-F7A9-E149-17EA23ED0FDF}"/>
          </ac:spMkLst>
        </pc:spChg>
        <pc:spChg chg="add mod">
          <ac:chgData name="Kulinich Bohdan" userId="48e65c9f34e137d0" providerId="LiveId" clId="{0667F82A-C8A9-D341-9654-BC83CD99920C}" dt="2023-07-18T15:41:11.786" v="1814" actId="20577"/>
          <ac:spMkLst>
            <pc:docMk/>
            <pc:sldMk cId="3015501688" sldId="285"/>
            <ac:spMk id="69" creationId="{4288EA97-41B4-6A67-DCA4-208CF854AE4D}"/>
          </ac:spMkLst>
        </pc:spChg>
        <pc:spChg chg="add mod">
          <ac:chgData name="Kulinich Bohdan" userId="48e65c9f34e137d0" providerId="LiveId" clId="{0667F82A-C8A9-D341-9654-BC83CD99920C}" dt="2023-07-18T17:56:12.194" v="2308" actId="167"/>
          <ac:spMkLst>
            <pc:docMk/>
            <pc:sldMk cId="3015501688" sldId="285"/>
            <ac:spMk id="70" creationId="{299E2974-4CD9-E275-B109-C47DE066A30D}"/>
          </ac:spMkLst>
        </pc:spChg>
        <pc:spChg chg="add mod">
          <ac:chgData name="Kulinich Bohdan" userId="48e65c9f34e137d0" providerId="LiveId" clId="{0667F82A-C8A9-D341-9654-BC83CD99920C}" dt="2023-07-18T17:58:30.232" v="2335" actId="1076"/>
          <ac:spMkLst>
            <pc:docMk/>
            <pc:sldMk cId="3015501688" sldId="285"/>
            <ac:spMk id="71" creationId="{006D486D-E6F0-872A-F810-AD5FF470A7D6}"/>
          </ac:spMkLst>
        </pc:spChg>
        <pc:grpChg chg="add del mod">
          <ac:chgData name="Kulinich Bohdan" userId="48e65c9f34e137d0" providerId="LiveId" clId="{0667F82A-C8A9-D341-9654-BC83CD99920C}" dt="2023-07-17T08:21:45.508" v="993" actId="165"/>
          <ac:grpSpMkLst>
            <pc:docMk/>
            <pc:sldMk cId="3015501688" sldId="285"/>
            <ac:grpSpMk id="16" creationId="{4CBF0C01-62ED-F943-5DA9-65F048B8D6A4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7" creationId="{CCC71F9F-D059-BD27-E0F1-E87F77A6AC07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8" creationId="{213F0909-E00F-83DC-510F-08B817D0D9B9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9" creationId="{27DE45DC-0101-79FA-A44B-F4DAD5853CFB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60" creationId="{D952F19E-243E-84B3-32B8-332F3F3EC80A}"/>
          </ac:grpSpMkLst>
        </pc:grpChg>
        <pc:cxnChg chg="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3" creationId="{B375DE6F-8D0C-162D-E1F1-F257E3F2924C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8" creationId="{EAB4A7F4-32E8-DF50-B533-40C2FAECB19A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0" creationId="{0BDF0E7C-7DB7-CF71-0A9B-8CD026F36CB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1" creationId="{F6B0A524-6114-AFED-714C-9304071E850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4" creationId="{232CB288-C67B-72B3-C918-6EB8E7D809F9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5" creationId="{DBF2A417-6756-AEBC-0EF1-A45195B6689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7" creationId="{CE7D3D12-E7BC-2197-DA87-D1A32E3B7812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5" creationId="{BA927284-FAA0-EBCC-1E63-E5797EDD387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8" creationId="{E72691E7-17F6-0C19-1B82-A98E522B189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46" creationId="{C1DC4C04-7441-E549-205F-40E826468A36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8T19:03:00.597" v="2421" actId="14430"/>
        <pc:sldMkLst>
          <pc:docMk/>
          <pc:sldMk cId="2900867677" sldId="286"/>
        </pc:sldMkLst>
        <pc:spChg chg="del">
          <ac:chgData name="Kulinich Bohdan" userId="48e65c9f34e137d0" providerId="LiveId" clId="{0667F82A-C8A9-D341-9654-BC83CD99920C}" dt="2023-07-18T18:21:55.196" v="2337" actId="478"/>
          <ac:spMkLst>
            <pc:docMk/>
            <pc:sldMk cId="2900867677" sldId="286"/>
            <ac:spMk id="4" creationId="{9BB62326-C4E3-6481-D3B5-34A14DAB2B6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3" creationId="{0870CF9F-2E4A-195F-8A4B-140B171593B5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4" creationId="{59B34283-0392-2419-E127-AEAF7255687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5" creationId="{56E631A8-B066-FBBD-A221-24A22EB90FA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6" creationId="{8B7F4370-530E-7FBE-5818-9C46E6B93BF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8" creationId="{156D8779-4F42-E63C-F7B4-4A25FDCC74E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9" creationId="{1A696F30-F1FB-281A-DBDD-8829BBEAFB4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1" creationId="{3396DF01-163A-4C8D-AF34-E9CBC5BC265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2" creationId="{8D4E3782-35EC-8C71-9BF2-AA23CA9F9B0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4" creationId="{933CD4D9-4CDC-9483-8F79-34A4B4D76949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5" creationId="{8C8E09F1-AD65-3DB8-BF24-35D8F167D8B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7" creationId="{9DA52EB4-8AFA-EE54-BBE3-B9A3E166B0B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29" creationId="{8134A841-7A24-468D-93E6-2CA10F30E5C3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32" creationId="{E1043B9E-8FED-4CE1-2845-900D84956A2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7" creationId="{82FE12CE-47E2-20A2-D986-A8589A4DE6AD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8" creationId="{60C53D29-1B21-2595-91C9-34BF60D6988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9" creationId="{4B026A4F-75AC-9AED-B644-6C04C6FA113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0" creationId="{68F9F357-C8C5-0C5F-63E2-9F61F4E468F1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1" creationId="{C1C7F570-A9A3-2A3B-AE05-9DBD6C47DB51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0667F82A-C8A9-D341-9654-BC83CD99920C}" dt="2023-07-18T18:31:37.362" v="2414" actId="20577"/>
          <ac:spMkLst>
            <pc:docMk/>
            <pc:sldMk cId="2900867677" sldId="286"/>
            <ac:spMk id="44" creationId="{C2B3B4EF-1358-D6FF-C9A9-97F544CAAEE4}"/>
          </ac:spMkLst>
        </pc:spChg>
        <pc:spChg chg="add mod">
          <ac:chgData name="Kulinich Bohdan" userId="48e65c9f34e137d0" providerId="LiveId" clId="{0667F82A-C8A9-D341-9654-BC83CD99920C}" dt="2023-07-18T18:32:20.168" v="2415" actId="20577"/>
          <ac:spMkLst>
            <pc:docMk/>
            <pc:sldMk cId="2900867677" sldId="286"/>
            <ac:spMk id="45" creationId="{BF8D3DB3-3F73-C298-19A7-EB0B298DE331}"/>
          </ac:spMkLst>
        </pc:spChg>
        <pc:spChg chg="add mod modVis">
          <ac:chgData name="Kulinich Bohdan" userId="48e65c9f34e137d0" providerId="LiveId" clId="{0667F82A-C8A9-D341-9654-BC83CD99920C}" dt="2023-07-18T19:02:53.091" v="2419" actId="14429"/>
          <ac:spMkLst>
            <pc:docMk/>
            <pc:sldMk cId="2900867677" sldId="286"/>
            <ac:spMk id="46" creationId="{55C9C4DB-A3EB-2BEA-2833-26A2AA7C20F4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0" creationId="{2F589CDE-4BE4-B487-C887-05D49B2B3CD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1" creationId="{BC15F05A-C9B2-F843-11A9-0F767BA23C43}"/>
          </ac:spMkLst>
        </pc:spChg>
        <pc:grpChg chg="del">
          <ac:chgData name="Kulinich Bohdan" userId="48e65c9f34e137d0" providerId="LiveId" clId="{0667F82A-C8A9-D341-9654-BC83CD99920C}" dt="2023-07-18T18:21:52.680" v="2336" actId="478"/>
          <ac:grpSpMkLst>
            <pc:docMk/>
            <pc:sldMk cId="2900867677" sldId="286"/>
            <ac:grpSpMk id="100" creationId="{F6543FBB-B992-407E-D6E7-62EC9AE86072}"/>
          </ac:grpSpMkLst>
        </pc:grpChg>
        <pc:picChg chg="mod modVis">
          <ac:chgData name="Kulinich Bohdan" userId="48e65c9f34e137d0" providerId="LiveId" clId="{0667F82A-C8A9-D341-9654-BC83CD99920C}" dt="2023-07-18T19:03:00.597" v="2421" actId="14430"/>
          <ac:picMkLst>
            <pc:docMk/>
            <pc:sldMk cId="2900867677" sldId="286"/>
            <ac:picMk id="115" creationId="{B7FD13F5-49F7-1BB2-391B-71F94CE27B3C}"/>
          </ac:picMkLst>
        </pc:pic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7" creationId="{D84A07F2-231F-AE09-D8EC-1BC78A4357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8" creationId="{44ADD5CB-9395-B69F-EA88-761129D07EAB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9" creationId="{DBA01F7C-DB46-9CD1-443A-20A8D8FE7B7A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0" creationId="{68ECF403-C269-A1CE-6EB4-8DCD5B1DD156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1" creationId="{8185D0EF-7EAC-277C-47B3-6FFF0364EDFD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17" creationId="{F4105CE5-C634-056F-BCB8-3FCDACD9B51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20" creationId="{33AB1690-0C8A-BB5B-5FC6-A6AD23E0E270}"/>
          </ac:cxnSpMkLst>
        </pc:cxnChg>
        <pc:cxnChg chg="add mod">
          <ac:chgData name="Kulinich Bohdan" userId="48e65c9f34e137d0" providerId="LiveId" clId="{0667F82A-C8A9-D341-9654-BC83CD99920C}" dt="2023-07-18T19:02:51.379" v="2418" actId="20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0" creationId="{0BA62D7F-218E-CB99-0D97-0720A1FCE693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3" creationId="{BB5DA1D0-F66E-F41E-BDEB-AE52B841C70F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4" creationId="{8F9DA112-1336-25D4-A4BB-4402B8908BDC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5" creationId="{2AAC74A6-6E53-6E18-89FA-A4C44CA00ED4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6" creationId="{2239894B-77A5-C7EB-49F3-A750A977BDFF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43" creationId="{5DA12B01-F2D4-5D5C-CB67-04F7F192D3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1" creationId="{4581DFA2-3E97-D339-139A-69F670E5E27C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6" creationId="{A3D176E4-626A-48DF-25DD-475DAE80519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8" creationId="{DEEA77D0-ACD6-F865-48A9-19222555E91C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9T07:56:24.428" v="3195"/>
        <pc:sldMkLst>
          <pc:docMk/>
          <pc:sldMk cId="3744922044" sldId="287"/>
        </pc:sldMkLst>
        <pc:spChg chg="mod">
          <ac:chgData name="Kulinich Bohdan" userId="48e65c9f34e137d0" providerId="LiveId" clId="{0667F82A-C8A9-D341-9654-BC83CD99920C}" dt="2023-07-18T19:18:55.573" v="2547" actId="14100"/>
          <ac:spMkLst>
            <pc:docMk/>
            <pc:sldMk cId="3744922044" sldId="287"/>
            <ac:spMk id="6" creationId="{8F7E93B2-A65A-6C46-075E-2A061EC2396F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7" creationId="{2A7E653F-2D59-910E-0667-9C07EC9C7280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8" creationId="{FDD2D7B9-E40F-9A41-C1C5-C71004D072D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9" creationId="{D7AAA50E-BDDB-C205-114C-B97C5BC27905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2" creationId="{4CFA3853-E46A-F3FF-1F19-DAD73173FC26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3" creationId="{820D5217-D325-346C-5CF7-E96C1307CCC0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4" creationId="{EAB4D586-D634-39F9-BC21-A76D452BEF4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5" creationId="{F999C40A-F36F-8A43-FF4E-B469EE68C5B8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6" creationId="{C514B8C1-C545-1118-0B3A-E4550EF743A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7" creationId="{E4ADF55E-6DE0-274E-2007-3B41E7479B35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8" creationId="{F91F4DF3-6BB3-B545-AD04-4258FF46CD2D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9" creationId="{1A1BE953-65CB-FDB1-2AE2-7C70C81EBC3C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40" creationId="{087EAE6F-50C0-0226-EB1C-B19714D61126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5" creationId="{E9D42D8A-5ED3-3AF9-CD7F-CF78D240379F}"/>
          </ac:spMkLst>
        </pc:spChg>
        <pc:spChg chg="add del mod">
          <ac:chgData name="Kulinich Bohdan" userId="48e65c9f34e137d0" providerId="LiveId" clId="{0667F82A-C8A9-D341-9654-BC83CD99920C}" dt="2023-07-18T19:58:30.341" v="2819" actId="478"/>
          <ac:spMkLst>
            <pc:docMk/>
            <pc:sldMk cId="3744922044" sldId="287"/>
            <ac:spMk id="118" creationId="{0A855245-148C-41EF-7BD9-FAC3D029B5F4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9" creationId="{ED0369EE-BBD6-4851-3691-C544BED59D2D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20" creationId="{9D51ED2A-E0F7-92D2-AB4A-8DD20D45051E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6" creationId="{D79027A9-488E-F984-4EFD-5ECBE9BC25A9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8" creationId="{ACE8CAB2-7398-B978-65FE-3C3346B19E06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9" creationId="{55FFAAE5-8C48-7437-6F4F-8D6C6C6C5DB2}"/>
          </ac:spMkLst>
        </pc:spChg>
        <pc:spChg chg="add mod">
          <ac:chgData name="Kulinich Bohdan" userId="48e65c9f34e137d0" providerId="LiveId" clId="{0667F82A-C8A9-D341-9654-BC83CD99920C}" dt="2023-07-18T20:05:00.124" v="2876" actId="1076"/>
          <ac:spMkLst>
            <pc:docMk/>
            <pc:sldMk cId="3744922044" sldId="287"/>
            <ac:spMk id="135" creationId="{94090B80-E9A0-3CDD-FB17-F5BD218A142F}"/>
          </ac:spMkLst>
        </pc:spChg>
        <pc:spChg chg="add mod">
          <ac:chgData name="Kulinich Bohdan" userId="48e65c9f34e137d0" providerId="LiveId" clId="{0667F82A-C8A9-D341-9654-BC83CD99920C}" dt="2023-07-18T20:04:56.165" v="2875" actId="1076"/>
          <ac:spMkLst>
            <pc:docMk/>
            <pc:sldMk cId="3744922044" sldId="287"/>
            <ac:spMk id="136" creationId="{FDE8D930-CFC5-B509-584E-36AA48E41B5D}"/>
          </ac:spMkLst>
        </pc:spChg>
        <pc:spChg chg="add mod">
          <ac:chgData name="Kulinich Bohdan" userId="48e65c9f34e137d0" providerId="LiveId" clId="{0667F82A-C8A9-D341-9654-BC83CD99920C}" dt="2023-07-18T20:05:08.458" v="2877" actId="1076"/>
          <ac:spMkLst>
            <pc:docMk/>
            <pc:sldMk cId="3744922044" sldId="287"/>
            <ac:spMk id="137" creationId="{836E9B90-9A62-E46E-FDB7-7548C9EFB106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39" creationId="{05378FF3-3BCC-02BA-A39E-402311CADE3F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0" creationId="{736011E5-6B25-3558-FD9C-A3E7EC7CCC88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1" creationId="{1B480979-BB0F-D1D6-FD24-864FD31EA099}"/>
          </ac:spMkLst>
        </pc:spChg>
        <pc:spChg chg="add mod">
          <ac:chgData name="Kulinich Bohdan" userId="48e65c9f34e137d0" providerId="LiveId" clId="{0667F82A-C8A9-D341-9654-BC83CD99920C}" dt="2023-07-19T07:54:52.399" v="3165" actId="14100"/>
          <ac:spMkLst>
            <pc:docMk/>
            <pc:sldMk cId="3744922044" sldId="287"/>
            <ac:spMk id="143" creationId="{9E2489AB-A6BD-2A73-B087-BB22854626D7}"/>
          </ac:spMkLst>
        </pc:spChg>
        <pc:spChg chg="add mod modVis">
          <ac:chgData name="Kulinich Bohdan" userId="48e65c9f34e137d0" providerId="LiveId" clId="{0667F82A-C8A9-D341-9654-BC83CD99920C}" dt="2023-07-19T07:53:36.918" v="3162" actId="14429"/>
          <ac:spMkLst>
            <pc:docMk/>
            <pc:sldMk cId="3744922044" sldId="287"/>
            <ac:spMk id="144" creationId="{0413F7CF-92B4-6B75-864A-29BFAD42127A}"/>
          </ac:spMkLst>
        </pc:spChg>
        <pc:spChg chg="add mod">
          <ac:chgData name="Kulinich Bohdan" userId="48e65c9f34e137d0" providerId="LiveId" clId="{0667F82A-C8A9-D341-9654-BC83CD99920C}" dt="2023-07-19T07:55:54.286" v="3175" actId="207"/>
          <ac:spMkLst>
            <pc:docMk/>
            <pc:sldMk cId="3744922044" sldId="287"/>
            <ac:spMk id="145" creationId="{446EF7F4-B8CB-7C9C-A18E-1844FE67FDA5}"/>
          </ac:spMkLst>
        </pc:spChg>
        <pc:grpChg chg="mod">
          <ac:chgData name="Kulinich Bohdan" userId="48e65c9f34e137d0" providerId="LiveId" clId="{0667F82A-C8A9-D341-9654-BC83CD99920C}" dt="2023-07-19T07:55:51.545" v="31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 topLvl">
          <ac:chgData name="Kulinich Bohdan" userId="48e65c9f34e137d0" providerId="LiveId" clId="{0667F82A-C8A9-D341-9654-BC83CD99920C}" dt="2023-07-18T19:36:19.859" v="2755" actId="165"/>
          <ac:grpSpMkLst>
            <pc:docMk/>
            <pc:sldMk cId="3744922044" sldId="287"/>
            <ac:grpSpMk id="104" creationId="{39BF8954-A970-496C-8C96-E91598AF3C49}"/>
          </ac:grpSpMkLst>
        </pc:grpChg>
        <pc:grpChg chg="add del mod">
          <ac:chgData name="Kulinich Bohdan" userId="48e65c9f34e137d0" providerId="LiveId" clId="{0667F82A-C8A9-D341-9654-BC83CD99920C}" dt="2023-07-18T19:36:17.371" v="2754" actId="165"/>
          <ac:grpSpMkLst>
            <pc:docMk/>
            <pc:sldMk cId="3744922044" sldId="287"/>
            <ac:grpSpMk id="112" creationId="{8BA7D2DE-5B75-13FE-70E3-BE539CC7E06D}"/>
          </ac:grpSpMkLst>
        </pc:grpChg>
        <pc:grpChg chg="add mod">
          <ac:chgData name="Kulinich Bohdan" userId="48e65c9f34e137d0" providerId="LiveId" clId="{0667F82A-C8A9-D341-9654-BC83CD99920C}" dt="2023-07-18T19:37:10.043" v="2763" actId="164"/>
          <ac:grpSpMkLst>
            <pc:docMk/>
            <pc:sldMk cId="3744922044" sldId="287"/>
            <ac:grpSpMk id="113" creationId="{06BC5902-2577-9BEE-1AD1-B76FFAA96AE3}"/>
          </ac:grpSpMkLst>
        </pc:grpChg>
        <pc:grpChg chg="add mod modVis">
          <ac:chgData name="Kulinich Bohdan" userId="48e65c9f34e137d0" providerId="LiveId" clId="{0667F82A-C8A9-D341-9654-BC83CD99920C}" dt="2023-07-19T06:42:12.861" v="3160" actId="1076"/>
          <ac:grpSpMkLst>
            <pc:docMk/>
            <pc:sldMk cId="3744922044" sldId="287"/>
            <ac:grpSpMk id="114" creationId="{187A9BF3-0297-393A-92C0-7086FF06F751}"/>
          </ac:grpSpMkLst>
        </pc:grpChg>
        <pc:picChg chg="add del mod">
          <ac:chgData name="Kulinich Bohdan" userId="48e65c9f34e137d0" providerId="LiveId" clId="{0667F82A-C8A9-D341-9654-BC83CD99920C}" dt="2023-07-18T19:36:04.355" v="2753" actId="478"/>
          <ac:picMkLst>
            <pc:docMk/>
            <pc:sldMk cId="3744922044" sldId="287"/>
            <ac:picMk id="43" creationId="{4BF6EAD7-8E5C-4D85-54D8-0CDA54DBA32F}"/>
          </ac:picMkLst>
        </pc:pic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7" creationId="{BFBF2527-C709-0CEE-DBED-B6DFA936D85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8" creationId="{895FF9BA-0D5F-F789-9F4B-5BB6D9D8CFF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9" creationId="{842F0A36-8FEB-DE2F-BB91-4A522A86C24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0" creationId="{81B1E3C6-A2E2-9CD6-D050-D0F3909F846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1" creationId="{9392A1EB-14A9-80EE-4E48-15885B713D01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2" creationId="{0189C338-D166-55E0-DA2D-B3A2DCBCDA4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3" creationId="{2A87818D-09E7-ECC9-81C6-E24688863F1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4" creationId="{458C066A-5A65-A267-FF6B-BF03AFDA919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5" creationId="{704E60D7-49B2-FD4A-AC47-D8FD5F29CAE4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1" creationId="{50D5D513-1B33-2DAA-9922-4596EF15E33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2" creationId="{A6D2C7F5-EECD-61F9-FA1A-9CB9252E1399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4" creationId="{22B7F132-5068-BCA6-83F5-C24D5D2C1BB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0667F82A-C8A9-D341-9654-BC83CD99920C}" dt="2023-07-18T19:27:55.154" v="2587" actId="478"/>
          <ac:cxnSpMkLst>
            <pc:docMk/>
            <pc:sldMk cId="3744922044" sldId="287"/>
            <ac:cxnSpMk id="26" creationId="{BC23C2D1-4CF5-8FD9-A059-216C84ED481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28" creationId="{49030A0B-DE89-01EF-059E-A5CD21961BA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0" creationId="{BF7D0A5C-C3B1-2E03-4E50-40918970EB8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1" creationId="{92B8A73E-8203-087D-3CF2-8330EEA8D63D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5" creationId="{1228900E-15CC-2A34-EC49-105CF9A85B7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6" creationId="{40B413D0-0A9B-E5FF-E9B1-C818F810138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7" creationId="{CFA393E5-A7D9-216D-A0F0-7F8D5B7932C0}"/>
          </ac:cxnSpMkLst>
        </pc:cxnChg>
        <pc:cxnChg chg="add del mod">
          <ac:chgData name="Kulinich Bohdan" userId="48e65c9f34e137d0" providerId="LiveId" clId="{0667F82A-C8A9-D341-9654-BC83CD99920C}" dt="2023-07-18T19:33:54.268" v="2719" actId="478"/>
          <ac:cxnSpMkLst>
            <pc:docMk/>
            <pc:sldMk cId="3744922044" sldId="287"/>
            <ac:cxnSpMk id="48" creationId="{997A3168-5773-7840-E71B-469C5D504FB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9" creationId="{10F7E9C2-28AE-1D81-4D73-FF39FBB58BA8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0" creationId="{36712A20-DAD3-51EF-17CB-1612078679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1" creationId="{31A783AF-89B6-7C03-DE99-DD9D6E9A9074}"/>
          </ac:cxnSpMkLst>
        </pc:cxnChg>
        <pc:cxnChg chg="add del mod">
          <ac:chgData name="Kulinich Bohdan" userId="48e65c9f34e137d0" providerId="LiveId" clId="{0667F82A-C8A9-D341-9654-BC83CD99920C}" dt="2023-07-18T19:34:09.352" v="2723" actId="478"/>
          <ac:cxnSpMkLst>
            <pc:docMk/>
            <pc:sldMk cId="3744922044" sldId="287"/>
            <ac:cxnSpMk id="52" creationId="{BD819A80-9DC2-3432-C48A-27C2F0F485F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3" creationId="{8B163979-B1F4-3782-34E4-D3BF9AFE3E1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4" creationId="{13130472-950F-7D17-56E2-0F284707680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5" creationId="{D25D807A-BCB8-BB2E-978C-BA3C235E7A9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6" creationId="{CA6E2914-F33B-BD68-F57E-F83D44CA40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7" creationId="{5AD67B99-46F8-D1D4-05C0-E836F85FF53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8" creationId="{53AAD527-308F-DABD-3342-BEE4A287DEBA}"/>
          </ac:cxnSpMkLst>
        </pc:cxnChg>
        <pc:cxnChg chg="add del mod">
          <ac:chgData name="Kulinich Bohdan" userId="48e65c9f34e137d0" providerId="LiveId" clId="{0667F82A-C8A9-D341-9654-BC83CD99920C}" dt="2023-07-18T19:34:21.617" v="2726" actId="478"/>
          <ac:cxnSpMkLst>
            <pc:docMk/>
            <pc:sldMk cId="3744922044" sldId="287"/>
            <ac:cxnSpMk id="59" creationId="{C1078BC7-00FF-6008-1217-F01C5D6831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0" creationId="{7DD96825-CDD7-7775-DB94-F2522AA42B01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1" creationId="{30792461-FE32-F2EC-B806-4FAF968FF9C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2" creationId="{B5DBCC10-0A85-B66C-77F2-A24364F76FFF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3" creationId="{E811F18E-CF2D-EAD8-03A1-DB33599E5D5A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4" creationId="{C0BC6842-B9C3-17DF-2C10-6B35D53A8F7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5" creationId="{FF7A9168-501E-81E7-E90F-6817A7617130}"/>
          </ac:cxnSpMkLst>
        </pc:cxnChg>
        <pc:cxnChg chg="add del mod">
          <ac:chgData name="Kulinich Bohdan" userId="48e65c9f34e137d0" providerId="LiveId" clId="{0667F82A-C8A9-D341-9654-BC83CD99920C}" dt="2023-07-18T19:34:49.805" v="2736" actId="478"/>
          <ac:cxnSpMkLst>
            <pc:docMk/>
            <pc:sldMk cId="3744922044" sldId="287"/>
            <ac:cxnSpMk id="66" creationId="{1D2B7941-788D-4A90-E40E-B1121BC9D70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7" creationId="{D135779F-7F24-2D41-DF58-F8ADE2B5B3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8" creationId="{336B09C5-FE07-BA4C-C473-5EDDBDE547D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9" creationId="{524952D7-2640-E031-426C-52D391D66D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0" creationId="{FC22E6BA-791F-8342-4664-3E9B3F4F6F3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1" creationId="{55062F00-AC2C-5834-1A1E-7DF5DE9B88B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2" creationId="{3E90D07D-6824-432A-20AA-2E46D3E99F37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3" creationId="{01A4A408-B60E-FAF4-FE12-2D4FFD717376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4" creationId="{B96B62E1-CF3C-438D-4D7F-C9E363A1306F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5" creationId="{E479E9B4-5470-339B-F183-0ABB26B47034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6" creationId="{AC8D73D8-7738-9114-2455-242713CE537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7" creationId="{3FF9922E-2621-1D40-BBD5-208F5B0C5FC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8" creationId="{3B28393D-84A9-EB2D-F927-39F49C2269C3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9" creationId="{E847B32B-AD65-5E32-661B-2C9AFF5B986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0" creationId="{157E4DED-DCB3-0A13-456A-2AE2C565392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1" creationId="{61EDB41D-79AA-DB15-7FE8-5AB149C523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2" creationId="{CB98C6AD-BC0F-CF39-D601-5CF76CF9C7C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6" creationId="{74CE2734-2CC5-9250-09BD-A9B37C9DCCB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9" creationId="{F0A33169-8D91-CBB6-9799-7B59EFC62C4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1" creationId="{95FDEFD2-72F6-D2A9-B942-A6083882D79A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2" creationId="{8285AEEB-493F-FC26-0766-9DE4DFFD35B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3" creationId="{79026F1F-592D-A3D6-0402-A0E3849929BE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0" creationId="{EFA66627-3C52-A211-C87C-5A41543795F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2" creationId="{3023EB02-30C9-A116-F1C1-C6BDFC85EFFB}"/>
          </ac:cxnSpMkLst>
        </pc:cxnChg>
        <pc:cxnChg chg="add del mod">
          <ac:chgData name="Kulinich Bohdan" userId="48e65c9f34e137d0" providerId="LiveId" clId="{0667F82A-C8A9-D341-9654-BC83CD99920C}" dt="2023-07-18T19:35:53.891" v="2751" actId="478"/>
          <ac:cxnSpMkLst>
            <pc:docMk/>
            <pc:sldMk cId="3744922044" sldId="287"/>
            <ac:cxnSpMk id="110" creationId="{E86B75D0-34B2-5932-7D8D-2D04C6F829F8}"/>
          </ac:cxnSpMkLst>
        </pc:cxnChg>
        <pc:cxnChg chg="add del mod topLvl">
          <ac:chgData name="Kulinich Bohdan" userId="48e65c9f34e137d0" providerId="LiveId" clId="{0667F82A-C8A9-D341-9654-BC83CD99920C}" dt="2023-07-18T19:37:00.851" v="2762" actId="478"/>
          <ac:cxnSpMkLst>
            <pc:docMk/>
            <pc:sldMk cId="3744922044" sldId="287"/>
            <ac:cxnSpMk id="111" creationId="{1E268D00-374A-962F-CC2F-A0071BEAE5F6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22" creationId="{E31A8FA9-5731-B0C5-25B4-86D8429B3B1A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0" creationId="{6D917B69-0113-0A10-EA7A-DC080833F948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 modAnim">
        <pc:chgData name="Kulinich Bohdan" userId="48e65c9f34e137d0" providerId="LiveId" clId="{0667F82A-C8A9-D341-9654-BC83CD99920C}" dt="2023-07-22T18:49:50.209" v="4299" actId="20577"/>
        <pc:sldMkLst>
          <pc:docMk/>
          <pc:sldMk cId="480804358" sldId="290"/>
        </pc:sldMkLst>
        <pc:spChg chg="mod">
          <ac:chgData name="Kulinich Bohdan" userId="48e65c9f34e137d0" providerId="LiveId" clId="{0667F82A-C8A9-D341-9654-BC83CD99920C}" dt="2023-07-22T18:49:50.209" v="4299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0667F82A-C8A9-D341-9654-BC83CD99920C}" dt="2023-07-21T07:14:52.344" v="4250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">
        <pc:chgData name="Kulinich Bohdan" userId="48e65c9f34e137d0" providerId="LiveId" clId="{0667F82A-C8A9-D341-9654-BC83CD99920C}" dt="2023-07-19T11:07:04.911" v="4144" actId="1076"/>
        <pc:sldMkLst>
          <pc:docMk/>
          <pc:sldMk cId="3982145849" sldId="295"/>
        </pc:sldMkLst>
        <pc:spChg chg="mod">
          <ac:chgData name="Kulinich Bohdan" userId="48e65c9f34e137d0" providerId="LiveId" clId="{0667F82A-C8A9-D341-9654-BC83CD99920C}" dt="2023-07-19T11:02:23.859" v="3942" actId="20577"/>
          <ac:spMkLst>
            <pc:docMk/>
            <pc:sldMk cId="3982145849" sldId="295"/>
            <ac:spMk id="12" creationId="{D974EC83-5E01-3B44-0677-7F93049DED89}"/>
          </ac:spMkLst>
        </pc:spChg>
        <pc:spChg chg="mod">
          <ac:chgData name="Kulinich Bohdan" userId="48e65c9f34e137d0" providerId="LiveId" clId="{0667F82A-C8A9-D341-9654-BC83CD99920C}" dt="2023-07-19T11:06:51.046" v="4142" actId="1076"/>
          <ac:spMkLst>
            <pc:docMk/>
            <pc:sldMk cId="3982145849" sldId="295"/>
            <ac:spMk id="14" creationId="{4FF137E4-9F0E-CA9C-EC73-644AE58D4251}"/>
          </ac:spMkLst>
        </pc:spChg>
        <pc:spChg chg="del mod">
          <ac:chgData name="Kulinich Bohdan" userId="48e65c9f34e137d0" providerId="LiveId" clId="{0667F82A-C8A9-D341-9654-BC83CD99920C}" dt="2023-07-19T11:06:48.747" v="4141" actId="478"/>
          <ac:spMkLst>
            <pc:docMk/>
            <pc:sldMk cId="3982145849" sldId="295"/>
            <ac:spMk id="15" creationId="{385FBB5D-2BDC-8DAB-5A25-4F615822A3E6}"/>
          </ac:spMkLst>
        </pc:spChg>
        <pc:spChg chg="mod">
          <ac:chgData name="Kulinich Bohdan" userId="48e65c9f34e137d0" providerId="LiveId" clId="{0667F82A-C8A9-D341-9654-BC83CD99920C}" dt="2023-07-19T11:07:04.911" v="4144" actId="1076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0667F82A-C8A9-D341-9654-BC83CD99920C}" dt="2023-07-19T11:06:57.036" v="4143" actId="1076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9T09:48:08.485" v="3888"/>
        <pc:sldMkLst>
          <pc:docMk/>
          <pc:sldMk cId="3667384021" sldId="296"/>
        </pc:sldMkLst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9" creationId="{72986A82-2830-9466-3BA3-8FABA8E1D69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10" creationId="{32DDC5FC-D635-C111-AC1E-163723FA78E1}"/>
          </ac:spMkLst>
        </pc:spChg>
        <pc:spChg chg="del mod topLvl">
          <ac:chgData name="Kulinich Bohdan" userId="48e65c9f34e137d0" providerId="LiveId" clId="{0667F82A-C8A9-D341-9654-BC83CD99920C}" dt="2023-07-19T09:20:38.470" v="3516" actId="478"/>
          <ac:spMkLst>
            <pc:docMk/>
            <pc:sldMk cId="3667384021" sldId="296"/>
            <ac:spMk id="12" creationId="{6E79E891-7983-4129-B2DA-77F10C3D6377}"/>
          </ac:spMkLst>
        </pc:spChg>
        <pc:spChg chg="del mod topLvl">
          <ac:chgData name="Kulinich Bohdan" userId="48e65c9f34e137d0" providerId="LiveId" clId="{0667F82A-C8A9-D341-9654-BC83CD99920C}" dt="2023-07-19T09:20:42.445" v="3520" actId="478"/>
          <ac:spMkLst>
            <pc:docMk/>
            <pc:sldMk cId="3667384021" sldId="296"/>
            <ac:spMk id="14" creationId="{C82EF6C3-1159-4BCC-910E-20B421613268}"/>
          </ac:spMkLst>
        </pc:spChg>
        <pc:spChg chg="del mod topLvl">
          <ac:chgData name="Kulinich Bohdan" userId="48e65c9f34e137d0" providerId="LiveId" clId="{0667F82A-C8A9-D341-9654-BC83CD99920C}" dt="2023-07-19T09:20:33.969" v="3510" actId="478"/>
          <ac:spMkLst>
            <pc:docMk/>
            <pc:sldMk cId="3667384021" sldId="296"/>
            <ac:spMk id="15" creationId="{7D8E213F-931A-87D4-D35C-05051257161F}"/>
          </ac:spMkLst>
        </pc:spChg>
        <pc:spChg chg="del mod topLvl">
          <ac:chgData name="Kulinich Bohdan" userId="48e65c9f34e137d0" providerId="LiveId" clId="{0667F82A-C8A9-D341-9654-BC83CD99920C}" dt="2023-07-19T09:20:33.066" v="3508" actId="478"/>
          <ac:spMkLst>
            <pc:docMk/>
            <pc:sldMk cId="3667384021" sldId="296"/>
            <ac:spMk id="16" creationId="{20D9BFEC-4C15-00D4-9B39-D90EE38B49E2}"/>
          </ac:spMkLst>
        </pc:spChg>
        <pc:spChg chg="del mod topLvl">
          <ac:chgData name="Kulinich Bohdan" userId="48e65c9f34e137d0" providerId="LiveId" clId="{0667F82A-C8A9-D341-9654-BC83CD99920C}" dt="2023-07-19T09:20:36.870" v="3515" actId="478"/>
          <ac:spMkLst>
            <pc:docMk/>
            <pc:sldMk cId="3667384021" sldId="296"/>
            <ac:spMk id="20" creationId="{5DAEE333-D320-AF66-868E-21801B39C7A6}"/>
          </ac:spMkLst>
        </pc:spChg>
        <pc:spChg chg="del mod topLvl">
          <ac:chgData name="Kulinich Bohdan" userId="48e65c9f34e137d0" providerId="LiveId" clId="{0667F82A-C8A9-D341-9654-BC83CD99920C}" dt="2023-07-19T09:20:34.936" v="3512" actId="478"/>
          <ac:spMkLst>
            <pc:docMk/>
            <pc:sldMk cId="3667384021" sldId="296"/>
            <ac:spMk id="21" creationId="{2129179E-09BA-2415-616E-20AE92F0C4E4}"/>
          </ac:spMkLst>
        </pc:spChg>
        <pc:spChg chg="mod">
          <ac:chgData name="Kulinich Bohdan" userId="48e65c9f34e137d0" providerId="LiveId" clId="{0667F82A-C8A9-D341-9654-BC83CD99920C}" dt="2023-07-19T09:28:36.132" v="3661" actId="20577"/>
          <ac:spMkLst>
            <pc:docMk/>
            <pc:sldMk cId="3667384021" sldId="296"/>
            <ac:spMk id="33" creationId="{BC84ED23-3ECC-AF05-EDDA-D3049681D5A9}"/>
          </ac:spMkLst>
        </pc:spChg>
        <pc:spChg chg="del mod topLvl">
          <ac:chgData name="Kulinich Bohdan" userId="48e65c9f34e137d0" providerId="LiveId" clId="{0667F82A-C8A9-D341-9654-BC83CD99920C}" dt="2023-07-19T09:20:39.997" v="3517" actId="478"/>
          <ac:spMkLst>
            <pc:docMk/>
            <pc:sldMk cId="3667384021" sldId="296"/>
            <ac:spMk id="34" creationId="{8143E8FC-16BD-C2E0-677F-2E88C77C8994}"/>
          </ac:spMkLst>
        </pc:spChg>
        <pc:spChg chg="del mod topLvl">
          <ac:chgData name="Kulinich Bohdan" userId="48e65c9f34e137d0" providerId="LiveId" clId="{0667F82A-C8A9-D341-9654-BC83CD99920C}" dt="2023-07-19T09:20:43.202" v="3521" actId="478"/>
          <ac:spMkLst>
            <pc:docMk/>
            <pc:sldMk cId="3667384021" sldId="296"/>
            <ac:spMk id="35" creationId="{088A336C-C2A0-365D-A0C5-6AC5253DD4A5}"/>
          </ac:spMkLst>
        </pc:spChg>
        <pc:spChg chg="mod topLvl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38" creationId="{B8B163B6-9A39-4F70-732F-D36AC2AB1522}"/>
          </ac:spMkLst>
        </pc:spChg>
        <pc:spChg chg="del mod topLvl">
          <ac:chgData name="Kulinich Bohdan" userId="48e65c9f34e137d0" providerId="LiveId" clId="{0667F82A-C8A9-D341-9654-BC83CD99920C}" dt="2023-07-19T09:20:36.254" v="3514" actId="478"/>
          <ac:spMkLst>
            <pc:docMk/>
            <pc:sldMk cId="3667384021" sldId="296"/>
            <ac:spMk id="39" creationId="{42019FA0-D128-52FB-E2D0-1AB91119876F}"/>
          </ac:spMkLst>
        </pc:spChg>
        <pc:spChg chg="del mod topLvl">
          <ac:chgData name="Kulinich Bohdan" userId="48e65c9f34e137d0" providerId="LiveId" clId="{0667F82A-C8A9-D341-9654-BC83CD99920C}" dt="2023-07-19T09:20:41.497" v="3519" actId="478"/>
          <ac:spMkLst>
            <pc:docMk/>
            <pc:sldMk cId="3667384021" sldId="296"/>
            <ac:spMk id="41" creationId="{911F7F99-FF3F-AF8C-5EB1-CCFCE92FFEBB}"/>
          </ac:spMkLst>
        </pc:spChg>
        <pc:spChg chg="del mod topLvl">
          <ac:chgData name="Kulinich Bohdan" userId="48e65c9f34e137d0" providerId="LiveId" clId="{0667F82A-C8A9-D341-9654-BC83CD99920C}" dt="2023-07-19T09:20:44.569" v="3522" actId="478"/>
          <ac:spMkLst>
            <pc:docMk/>
            <pc:sldMk cId="3667384021" sldId="296"/>
            <ac:spMk id="45" creationId="{D83A3B9A-12CE-A5C9-1E78-A78ABDFE8F6B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6" creationId="{70A053BE-1CFC-9F82-389E-66BB5C661CE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7" creationId="{222230BA-0BC6-1872-F624-26D11FF2A01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3" creationId="{A04257D6-23A0-F5E7-04D9-24D95A23EE0F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4" creationId="{3826E467-7465-10C6-6966-0360A2A4EEB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5" creationId="{A2E57EDA-0B49-78E0-11D4-84AC4376AFA1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8" creationId="{C0E57E9E-B7D1-232B-564D-AC1AD75A1FE7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9" creationId="{D9587C30-9F52-E567-162D-9E7CF48E69F5}"/>
          </ac:spMkLst>
        </pc:spChg>
        <pc:spChg chg="add del mod">
          <ac:chgData name="Kulinich Bohdan" userId="48e65c9f34e137d0" providerId="LiveId" clId="{0667F82A-C8A9-D341-9654-BC83CD99920C}" dt="2023-07-19T09:30:09.423" v="3693" actId="478"/>
          <ac:spMkLst>
            <pc:docMk/>
            <pc:sldMk cId="3667384021" sldId="296"/>
            <ac:spMk id="120" creationId="{438D7E32-5915-2BF6-17BF-4A3D4C420A5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1" creationId="{FA536DD0-FF67-E04C-3E2A-38E0201FB45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2" creationId="{E29ADCEC-8AA7-1AAF-F4EB-0C2E76D461C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6" creationId="{7C7B30FF-4F31-93E1-EBED-F525C21823FF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31" creationId="{3FC1B5D8-0D8B-ADEF-F4AA-1F2EE05B0FE0}"/>
          </ac:spMkLst>
        </pc:spChg>
        <pc:spChg chg="add mod">
          <ac:chgData name="Kulinich Bohdan" userId="48e65c9f34e137d0" providerId="LiveId" clId="{0667F82A-C8A9-D341-9654-BC83CD99920C}" dt="2023-07-19T09:36:35.270" v="3798" actId="1076"/>
          <ac:spMkLst>
            <pc:docMk/>
            <pc:sldMk cId="3667384021" sldId="296"/>
            <ac:spMk id="139" creationId="{6C72C092-2758-EFAA-4D74-6C216CE60451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0" creationId="{0418F212-421A-7E7D-B8FC-73E1D1BF96DE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1" creationId="{61EB2A2F-49F2-6E6D-B893-A6AB16E44FDD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2" creationId="{0D54C3DC-C647-7554-C643-9BF161E5DC44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3" creationId="{1E261954-7A19-AF89-23ED-5CBD3319E06A}"/>
          </ac:spMkLst>
        </pc:spChg>
        <pc:spChg chg="add del mod">
          <ac:chgData name="Kulinich Bohdan" userId="48e65c9f34e137d0" providerId="LiveId" clId="{0667F82A-C8A9-D341-9654-BC83CD99920C}" dt="2023-07-19T09:35:55.605" v="3787" actId="478"/>
          <ac:spMkLst>
            <pc:docMk/>
            <pc:sldMk cId="3667384021" sldId="296"/>
            <ac:spMk id="144" creationId="{82C7CBA9-0359-3153-0062-93A2EA8E8D0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5" creationId="{A53EC424-1587-26F5-1A68-0718E9AD5DB9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6" creationId="{6CC3C5CD-A6DB-E80F-559A-B03C355100A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64" creationId="{C6A3CA16-B6F1-712B-2288-A843833F65E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66" creationId="{10FB95D1-50FF-CE71-D2B6-C827DDEE2A1C}"/>
          </ac:spMkLst>
        </pc:spChg>
        <pc:spChg chg="add mod">
          <ac:chgData name="Kulinich Bohdan" userId="48e65c9f34e137d0" providerId="LiveId" clId="{0667F82A-C8A9-D341-9654-BC83CD99920C}" dt="2023-07-19T09:37:15.423" v="3804" actId="1076"/>
          <ac:spMkLst>
            <pc:docMk/>
            <pc:sldMk cId="3667384021" sldId="296"/>
            <ac:spMk id="167" creationId="{A0C72927-3CB4-CEC5-4E41-4F9C9EC3DF5B}"/>
          </ac:spMkLst>
        </pc:spChg>
        <pc:spChg chg="add mod">
          <ac:chgData name="Kulinich Bohdan" userId="48e65c9f34e137d0" providerId="LiveId" clId="{0667F82A-C8A9-D341-9654-BC83CD99920C}" dt="2023-07-19T09:39:00.195" v="3832" actId="1076"/>
          <ac:spMkLst>
            <pc:docMk/>
            <pc:sldMk cId="3667384021" sldId="296"/>
            <ac:spMk id="168" creationId="{8DAA017F-DBD9-F198-AA15-A59794FCECA5}"/>
          </ac:spMkLst>
        </pc:spChg>
        <pc:spChg chg="add mod">
          <ac:chgData name="Kulinich Bohdan" userId="48e65c9f34e137d0" providerId="LiveId" clId="{0667F82A-C8A9-D341-9654-BC83CD99920C}" dt="2023-07-19T09:39:07.472" v="3834" actId="14100"/>
          <ac:spMkLst>
            <pc:docMk/>
            <pc:sldMk cId="3667384021" sldId="296"/>
            <ac:spMk id="169" creationId="{47A82461-5613-9D68-CA87-F336A0F06CF0}"/>
          </ac:spMkLst>
        </pc:spChg>
        <pc:spChg chg="add mod">
          <ac:chgData name="Kulinich Bohdan" userId="48e65c9f34e137d0" providerId="LiveId" clId="{0667F82A-C8A9-D341-9654-BC83CD99920C}" dt="2023-07-19T09:38:56.211" v="3831" actId="14100"/>
          <ac:spMkLst>
            <pc:docMk/>
            <pc:sldMk cId="3667384021" sldId="296"/>
            <ac:spMk id="170" creationId="{085E3EB1-2847-88A1-8D2A-DED1978459CF}"/>
          </ac:spMkLst>
        </pc:spChg>
        <pc:spChg chg="add mod">
          <ac:chgData name="Kulinich Bohdan" userId="48e65c9f34e137d0" providerId="LiveId" clId="{0667F82A-C8A9-D341-9654-BC83CD99920C}" dt="2023-07-19T09:38:47.671" v="3830" actId="14100"/>
          <ac:spMkLst>
            <pc:docMk/>
            <pc:sldMk cId="3667384021" sldId="296"/>
            <ac:spMk id="171" creationId="{E3E6CC12-3272-105E-6DA8-0666755BBAA5}"/>
          </ac:spMkLst>
        </pc:spChg>
        <pc:grpChg chg="add del mod">
          <ac:chgData name="Kulinich Bohdan" userId="48e65c9f34e137d0" providerId="LiveId" clId="{0667F82A-C8A9-D341-9654-BC83CD99920C}" dt="2023-07-18T20:20:07.687" v="2920" actId="478"/>
          <ac:grpSpMkLst>
            <pc:docMk/>
            <pc:sldMk cId="3667384021" sldId="296"/>
            <ac:grpSpMk id="8" creationId="{E1DA5CB5-FFCC-EE23-3A7D-BC96ACAE71CA}"/>
          </ac:grpSpMkLst>
        </pc:grpChg>
        <pc:grpChg chg="mod">
          <ac:chgData name="Kulinich Bohdan" userId="48e65c9f34e137d0" providerId="LiveId" clId="{0667F82A-C8A9-D341-9654-BC83CD99920C}" dt="2023-07-18T20:07:07.558" v="2894"/>
          <ac:grpSpMkLst>
            <pc:docMk/>
            <pc:sldMk cId="3667384021" sldId="296"/>
            <ac:grpSpMk id="17" creationId="{3A4FF2BC-F029-C4B2-38E2-56349DD1FB47}"/>
          </ac:grpSpMkLst>
        </pc:grpChg>
        <pc:grpChg chg="add del mod">
          <ac:chgData name="Kulinich Bohdan" userId="48e65c9f34e137d0" providerId="LiveId" clId="{0667F82A-C8A9-D341-9654-BC83CD99920C}" dt="2023-07-19T09:20:18.437" v="3503" actId="165"/>
          <ac:grpSpMkLst>
            <pc:docMk/>
            <pc:sldMk cId="3667384021" sldId="296"/>
            <ac:grpSpMk id="68" creationId="{18DB0BC8-BBE7-36B3-E993-074D797AFAA8}"/>
          </ac:grpSpMkLst>
        </pc:grpChg>
        <pc:grpChg chg="mod">
          <ac:chgData name="Kulinich Bohdan" userId="48e65c9f34e137d0" providerId="LiveId" clId="{0667F82A-C8A9-D341-9654-BC83CD99920C}" dt="2023-07-19T09:38:04.873" v="3819" actId="166"/>
          <ac:grpSpMkLst>
            <pc:docMk/>
            <pc:sldMk cId="3667384021" sldId="296"/>
            <ac:grpSpMk id="124" creationId="{CB0CB2BE-4901-4ABE-A3CB-379604CF8447}"/>
          </ac:grpSpMkLst>
        </pc:grpChg>
        <pc:grpChg chg="add del mod">
          <ac:chgData name="Kulinich Bohdan" userId="48e65c9f34e137d0" providerId="LiveId" clId="{0667F82A-C8A9-D341-9654-BC83CD99920C}" dt="2023-07-19T09:31:11.779" v="3712" actId="478"/>
          <ac:grpSpMkLst>
            <pc:docMk/>
            <pc:sldMk cId="3667384021" sldId="296"/>
            <ac:grpSpMk id="128" creationId="{FF387D58-184D-D8A5-02DC-A991921D8513}"/>
          </ac:grpSpMkLst>
        </pc:grp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3" creationId="{FB7670E3-73FD-BAC8-5632-625731C0B151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" creationId="{1ED21C26-DA1B-C308-5224-5CF358D59AB6}"/>
          </ac:cxnSpMkLst>
        </pc:cxnChg>
        <pc:cxnChg chg="del mod topLvl">
          <ac:chgData name="Kulinich Bohdan" userId="48e65c9f34e137d0" providerId="LiveId" clId="{0667F82A-C8A9-D341-9654-BC83CD99920C}" dt="2023-07-19T09:20:40.451" v="3518" actId="478"/>
          <ac:cxnSpMkLst>
            <pc:docMk/>
            <pc:sldMk cId="3667384021" sldId="296"/>
            <ac:cxnSpMk id="11" creationId="{1BE5FAC6-D9E9-6A8A-0063-A841604C55C5}"/>
          </ac:cxnSpMkLst>
        </pc:cxnChg>
        <pc:cxnChg chg="del mod topLvl">
          <ac:chgData name="Kulinich Bohdan" userId="48e65c9f34e137d0" providerId="LiveId" clId="{0667F82A-C8A9-D341-9654-BC83CD99920C}" dt="2023-07-19T09:20:33.577" v="3509" actId="478"/>
          <ac:cxnSpMkLst>
            <pc:docMk/>
            <pc:sldMk cId="3667384021" sldId="296"/>
            <ac:cxnSpMk id="13" creationId="{BC7AF85F-B81C-5CEC-102F-0B1F974CEC2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18" creationId="{1C8EC8CF-73B0-69F9-3356-2D3871F86B31}"/>
          </ac:cxnSpMkLst>
        </pc:cxnChg>
        <pc:cxnChg chg="del mod topLvl">
          <ac:chgData name="Kulinich Bohdan" userId="48e65c9f34e137d0" providerId="LiveId" clId="{0667F82A-C8A9-D341-9654-BC83CD99920C}" dt="2023-07-19T09:20:32.109" v="3507" actId="478"/>
          <ac:cxnSpMkLst>
            <pc:docMk/>
            <pc:sldMk cId="3667384021" sldId="296"/>
            <ac:cxnSpMk id="19" creationId="{2A707DAC-02F4-BCD9-190C-0BC6887E53F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2" creationId="{66C18DC4-DA1E-F3FE-482E-52C05A717E0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3" creationId="{D890749E-DFBA-3E87-4B6B-AD6ADE6F13A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4" creationId="{A1F10C4C-43D5-4DCF-6A94-36181FBDB2D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5" creationId="{354C6568-F30C-49DA-4A65-655A511415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6" creationId="{A154FDBA-7D98-2981-5DC3-083DB814FA7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7" creationId="{34E9937C-CD26-7F3A-D3E4-B30E94C135C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8" creationId="{E13EBCA7-6016-4366-044C-590D8234389E}"/>
          </ac:cxnSpMkLst>
        </pc:cxnChg>
        <pc:cxnChg chg="del mod topLvl">
          <ac:chgData name="Kulinich Bohdan" userId="48e65c9f34e137d0" providerId="LiveId" clId="{0667F82A-C8A9-D341-9654-BC83CD99920C}" dt="2023-07-19T09:20:34.553" v="3511" actId="478"/>
          <ac:cxnSpMkLst>
            <pc:docMk/>
            <pc:sldMk cId="3667384021" sldId="296"/>
            <ac:cxnSpMk id="29" creationId="{C7B13298-7940-198E-6C8A-A6AF9156056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0" creationId="{F4AF9557-540C-6703-2D92-B1E612D0E74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1" creationId="{04496156-7066-7137-59E5-FF6A2F91A0A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2" creationId="{B2134B45-C16E-00FF-09B9-88A79A39799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6" creationId="{124ADD59-93F7-7480-BECC-53CE6174BDD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7" creationId="{6F244C69-693A-1F48-B9E7-5056335FE86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0" creationId="{C2018C84-1D64-FA08-C5FB-61336F48AF3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2" creationId="{2CA1CFDC-139A-D822-1AC9-EA3792BB704E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3" creationId="{F5C524F6-1A9C-25B5-4647-C09B32F6B882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8" creationId="{9FC240CF-7B15-8408-86CA-C8B444F25B3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9" creationId="{47A67DBA-E9DE-5DF4-C179-10D25C63818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0" creationId="{FAFEDBF5-631D-36F8-5267-1AFFBF69FE7E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1" creationId="{E8B5425B-2157-F2EE-6B8D-0A4DFCB769C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2" creationId="{D6804C8E-3517-2513-0B2E-7BF496EE42C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3" creationId="{321825B4-2B80-5C74-4F33-E9DE40090149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4" creationId="{658873AA-01E9-2C95-0D71-D82B9E09B1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5" creationId="{AFB3BF88-72BD-CC16-6E4B-38C721B142F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6" creationId="{89D636CD-F549-6A19-A49A-411992730EE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7" creationId="{53060AB1-A44E-70C2-62B0-27C9A1B10AB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8" creationId="{4693F7E8-87D9-6182-92CB-442EB4F5A69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9" creationId="{348F710D-625A-4E0A-7D60-2C6E9FB3B66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0" creationId="{B189FF21-FD02-B3D3-3AC2-AECBE79A6FB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1" creationId="{D94EB467-CBDA-C963-DC84-EC69E4D8D49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2" creationId="{03DB6E34-7247-A260-5962-BCDBB5392B4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3" creationId="{D6412ABA-7F00-B7B0-2069-B1BDC8C2FA3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4" creationId="{4AFA9A4C-181B-037C-DE17-2E6ABA8E64B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5" creationId="{2D1B07CC-9181-7B93-AB00-3A9ACE14294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6" creationId="{369F29AA-B5E7-D37D-5DBA-EBA7D040AD4D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7" creationId="{5DEE54B0-6077-8E54-D63A-C8655CBD1817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69" creationId="{19894949-C679-3C57-85E0-D3A59ADB7E7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0" creationId="{6DCAAC9C-789D-B2CD-754D-978A94B76C2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1" creationId="{AF8B6813-327F-9807-D53A-90CD81E5DD0C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2" creationId="{5A016C8C-D32C-6208-9F7E-D63DABB4A63A}"/>
          </ac:cxnSpMkLst>
        </pc:cxnChg>
        <pc:cxnChg chg="add del mod">
          <ac:chgData name="Kulinich Bohdan" userId="48e65c9f34e137d0" providerId="LiveId" clId="{0667F82A-C8A9-D341-9654-BC83CD99920C}" dt="2023-07-19T09:25:59.787" v="3569" actId="478"/>
          <ac:cxnSpMkLst>
            <pc:docMk/>
            <pc:sldMk cId="3667384021" sldId="296"/>
            <ac:cxnSpMk id="73" creationId="{A4DD32DE-FFDD-B3A5-907A-5277E0728A8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7" creationId="{8F216B0A-035C-7887-014D-9B2724A3581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9" creationId="{3897F36D-C351-C240-6F38-2508965AD48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82" creationId="{1834033A-433D-A50A-16AB-4EBA15BAB15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91" creationId="{A1BA0918-EEDC-E2CD-2DCA-0AD3E7CDA7CD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102" creationId="{9B69208F-4EDF-B267-E8E6-338B192CF5D6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29" creationId="{0626F4A3-4BA2-A281-9194-C3F6F9A32D43}"/>
          </ac:cxnSpMkLst>
        </pc:cxnChg>
        <pc:cxnChg chg="add mod modVis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0" creationId="{2600D95B-DAB4-A588-5B7C-3C6DBD2C523D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2" creationId="{43851C93-3442-7AB6-B3E1-F44E895B9607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3" creationId="{413375CB-5DEF-A280-3AE1-4155A70B536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4" creationId="{199878C0-3E16-751F-C5D9-C9774917D8D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5" creationId="{D50FB56B-C4D7-F471-8AB0-4028364D942C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6" creationId="{B71BC73A-288A-7348-DE82-A2AD8A8822D9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7" creationId="{2FE9A51E-9008-D2AC-E8FA-87D3E4C0EF98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addSp delSp modSp add del mod setBg modAnim">
        <pc:chgData name="Kulinich Bohdan" userId="48e65c9f34e137d0" providerId="LiveId" clId="{0667F82A-C8A9-D341-9654-BC83CD99920C}" dt="2023-07-18T20:20:03.848" v="2919" actId="2696"/>
        <pc:sldMkLst>
          <pc:docMk/>
          <pc:sldMk cId="2276670241" sldId="297"/>
        </pc:sldMkLst>
        <pc:grpChg chg="add mod">
          <ac:chgData name="Kulinich Bohdan" userId="48e65c9f34e137d0" providerId="LiveId" clId="{0667F82A-C8A9-D341-9654-BC83CD99920C}" dt="2023-07-18T20:19:55.984" v="2917" actId="14100"/>
          <ac:grpSpMkLst>
            <pc:docMk/>
            <pc:sldMk cId="2276670241" sldId="297"/>
            <ac:grpSpMk id="7" creationId="{B0D33E5E-C73A-497F-0E54-EBD3F0778867}"/>
          </ac:grpSpMkLst>
        </pc:grpChg>
        <pc:grpChg chg="add del mod topLvl">
          <ac:chgData name="Kulinich Bohdan" userId="48e65c9f34e137d0" providerId="LiveId" clId="{0667F82A-C8A9-D341-9654-BC83CD99920C}" dt="2023-07-18T20:17:49.214" v="2907" actId="14100"/>
          <ac:grpSpMkLst>
            <pc:docMk/>
            <pc:sldMk cId="2276670241" sldId="297"/>
            <ac:grpSpMk id="113" creationId="{06BC5902-2577-9BEE-1AD1-B76FFAA96AE3}"/>
          </ac:grpSpMkLst>
        </pc:grpChg>
        <pc:grpChg chg="add del mod">
          <ac:chgData name="Kulinich Bohdan" userId="48e65c9f34e137d0" providerId="LiveId" clId="{0667F82A-C8A9-D341-9654-BC83CD99920C}" dt="2023-07-18T20:16:34.809" v="2906" actId="165"/>
          <ac:grpSpMkLst>
            <pc:docMk/>
            <pc:sldMk cId="2276670241" sldId="297"/>
            <ac:grpSpMk id="114" creationId="{187A9BF3-0297-393A-92C0-7086FF06F751}"/>
          </ac:grpSpMkLst>
        </pc:grp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8" creationId="{B8627605-460C-447C-5BF6-2C400A83871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9" creationId="{8E33C1E9-C943-4DBA-BA64-CE83372104F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0" creationId="{C9804838-4FAB-D520-E80F-ABD527577E4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1" creationId="{65C32BAA-EEE0-ED79-E731-B1077B138766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2" creationId="{61ABC965-C978-2B81-2B0D-BE3F67320CD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3" creationId="{6B1205AF-3610-CAAA-050A-06CA30A78FD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4" creationId="{70464E1A-155C-D51F-37B9-8D1BC29C921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5" creationId="{84CB3999-D889-6F82-DC0A-1B653964A631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6" creationId="{87E2C143-71A1-A194-E846-733B5B773A7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1" creationId="{7D5590A5-E6C2-D01B-6568-6DA1B1727A6B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2" creationId="{C4996C12-0348-A991-4107-9865414D704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3" creationId="{A986B622-9524-272F-829F-A14B0CC14AB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4" creationId="{EB16368F-CE67-BEC3-F901-6BB4288BCDE9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5" creationId="{BFE74A27-8377-DF5A-DBFD-E7D85FDBA8E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6" creationId="{6C06DD05-6A9F-EA7F-38E9-4031420C2DF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7" creationId="{F44BC9BD-EC14-FF3F-0FA6-F2627590BAF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28" creationId="{49030A0B-DE89-01EF-059E-A5CD21961BA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0" creationId="{BCA49122-728A-D9D3-CB5E-BD5ABE67FB33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1" creationId="{CDAD2072-E9C7-D44F-B89E-3282988C833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2" creationId="{8BDA9051-E01C-80AE-D870-2178B6D492B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3" creationId="{B54B7B7C-28D0-B83D-B75E-4301541743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4" creationId="{1A7A1CA5-E1E5-F065-FB10-571B3DC9C7B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5" creationId="{711EFC4F-9508-EC71-F521-30A90EDD05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6" creationId="{D00F0981-0535-5EB6-FB34-6DB5A68FC99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7" creationId="{25AB5C49-2B14-6547-A297-FCF4712FEFC0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8" creationId="{8D2176EE-E246-56E4-71B9-89B8A2EED7E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5" creationId="{1228900E-15CC-2A34-EC49-105CF9A85B7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6" creationId="{40B413D0-0A9B-E5FF-E9B1-C818F810138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7" creationId="{CFA393E5-A7D9-216D-A0F0-7F8D5B7932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9" creationId="{10F7E9C2-28AE-1D81-4D73-FF39FBB58BA8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0" creationId="{36712A20-DAD3-51EF-17CB-1612078679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1" creationId="{31A783AF-89B6-7C03-DE99-DD9D6E9A907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3" creationId="{8B163979-B1F4-3782-34E4-D3BF9AFE3E1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4" creationId="{13130472-950F-7D17-56E2-0F284707680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5" creationId="{D25D807A-BCB8-BB2E-978C-BA3C235E7A9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6" creationId="{CA6E2914-F33B-BD68-F57E-F83D44CA40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7" creationId="{5AD67B99-46F8-D1D4-05C0-E836F85FF53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8" creationId="{53AAD527-308F-DABD-3342-BEE4A287DEB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0" creationId="{7DD96825-CDD7-7775-DB94-F2522AA42B0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1" creationId="{30792461-FE32-F2EC-B806-4FAF968FF9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2" creationId="{B5DBCC10-0A85-B66C-77F2-A24364F76FF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3" creationId="{E811F18E-CF2D-EAD8-03A1-DB33599E5D5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4" creationId="{C0BC6842-B9C3-17DF-2C10-6B35D53A8F7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5" creationId="{FF7A9168-501E-81E7-E90F-6817A761713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7" creationId="{D135779F-7F24-2D41-DF58-F8ADE2B5B3A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8" creationId="{336B09C5-FE07-BA4C-C473-5EDDBDE547D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9" creationId="{524952D7-2640-E031-426C-52D391D66DF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0" creationId="{FC22E6BA-791F-8342-4664-3E9B3F4F6F3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1" creationId="{55062F00-AC2C-5834-1A1E-7DF5DE9B88B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2" creationId="{3E90D07D-6824-432A-20AA-2E46D3E99F37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0" creationId="{157E4DED-DCB3-0A13-456A-2AE2C565392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1" creationId="{61EDB41D-79AA-DB15-7FE8-5AB149C523FC}"/>
          </ac:cxnSpMkLst>
        </pc:cxnChg>
        <pc:cxnChg chg="del mod topLvl">
          <ac:chgData name="Kulinich Bohdan" userId="48e65c9f34e137d0" providerId="LiveId" clId="{0667F82A-C8A9-D341-9654-BC83CD99920C}" dt="2023-07-18T20:17:53.989" v="2908" actId="478"/>
          <ac:cxnSpMkLst>
            <pc:docMk/>
            <pc:sldMk cId="2276670241" sldId="297"/>
            <ac:cxnSpMk id="82" creationId="{CB98C6AD-BC0F-CF39-D601-5CF76CF9C7C4}"/>
          </ac:cxnSpMkLst>
        </pc:cxnChg>
        <pc:cxnChg chg="add del mod topLvl">
          <ac:chgData name="Kulinich Bohdan" userId="48e65c9f34e137d0" providerId="LiveId" clId="{0667F82A-C8A9-D341-9654-BC83CD99920C}" dt="2023-07-18T20:19:57.695" v="2918" actId="478"/>
          <ac:cxnSpMkLst>
            <pc:docMk/>
            <pc:sldMk cId="2276670241" sldId="297"/>
            <ac:cxnSpMk id="86" creationId="{74CE2734-2CC5-9250-09BD-A9B37C9DCCB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9" creationId="{F0A33169-8D91-CBB6-9799-7B59EFC62C4B}"/>
          </ac:cxnSpMkLst>
        </pc:cxnChg>
        <pc:cxnChg chg="del mod topLvl">
          <ac:chgData name="Kulinich Bohdan" userId="48e65c9f34e137d0" providerId="LiveId" clId="{0667F82A-C8A9-D341-9654-BC83CD99920C}" dt="2023-07-18T20:18:31.587" v="2915" actId="478"/>
          <ac:cxnSpMkLst>
            <pc:docMk/>
            <pc:sldMk cId="2276670241" sldId="297"/>
            <ac:cxnSpMk id="91" creationId="{95FDEFD2-72F6-D2A9-B942-A6083882D79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2" creationId="{8285AEEB-493F-FC26-0766-9DE4DFFD35B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3" creationId="{79026F1F-592D-A3D6-0402-A0E3849929BE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0" creationId="{EFA66627-3C52-A211-C87C-5A41543795F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2" creationId="{3023EB02-30C9-A116-F1C1-C6BDFC85EFFB}"/>
          </ac:cxnSpMkLst>
        </pc:cxnChg>
      </pc:sldChg>
      <pc:sldChg chg="addSp delSp modSp add mod setBg modAnim">
        <pc:chgData name="Kulinich Bohdan" userId="48e65c9f34e137d0" providerId="LiveId" clId="{0667F82A-C8A9-D341-9654-BC83CD99920C}" dt="2023-07-19T09:47:06.788" v="3886" actId="1076"/>
        <pc:sldMkLst>
          <pc:docMk/>
          <pc:sldMk cId="3596878779" sldId="297"/>
        </pc:sldMkLst>
        <pc:spChg chg="add mod">
          <ac:chgData name="Kulinich Bohdan" userId="48e65c9f34e137d0" providerId="LiveId" clId="{0667F82A-C8A9-D341-9654-BC83CD99920C}" dt="2023-07-19T09:47:06.788" v="3886" actId="1076"/>
          <ac:spMkLst>
            <pc:docMk/>
            <pc:sldMk cId="3596878779" sldId="297"/>
            <ac:spMk id="8" creationId="{0F99DFD9-E160-BE2D-AFF0-CC5AD10A30EA}"/>
          </ac:spMkLst>
        </pc:spChg>
        <pc:spChg chg="add del">
          <ac:chgData name="Kulinich Bohdan" userId="48e65c9f34e137d0" providerId="LiveId" clId="{0667F82A-C8A9-D341-9654-BC83CD99920C}" dt="2023-07-19T09:41:08.057" v="3851" actId="22"/>
          <ac:spMkLst>
            <pc:docMk/>
            <pc:sldMk cId="3596878779" sldId="297"/>
            <ac:spMk id="9" creationId="{3DAE9441-0AF2-E896-6370-141FCA2F1B4B}"/>
          </ac:spMkLst>
        </pc:spChg>
        <pc:spChg chg="del">
          <ac:chgData name="Kulinich Bohdan" userId="48e65c9f34e137d0" providerId="LiveId" clId="{0667F82A-C8A9-D341-9654-BC83CD99920C}" dt="2023-07-19T09:40:32.807" v="3843" actId="478"/>
          <ac:spMkLst>
            <pc:docMk/>
            <pc:sldMk cId="3596878779" sldId="297"/>
            <ac:spMk id="33" creationId="{BC84ED23-3ECC-AF05-EDDA-D3049681D5A9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38" creationId="{B8B163B6-9A39-4F70-732F-D36AC2AB1522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3" creationId="{A04257D6-23A0-F5E7-04D9-24D95A23EE0F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4" creationId="{3826E467-7465-10C6-6966-0360A2A4EEB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5" creationId="{A2E57EDA-0B49-78E0-11D4-84AC4376AFA1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8" creationId="{C0E57E9E-B7D1-232B-564D-AC1AD75A1FE7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9" creationId="{D9587C30-9F52-E567-162D-9E7CF48E69F5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1" creationId="{FA536DD0-FF67-E04C-3E2A-38E0201FB45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2" creationId="{E29ADCEC-8AA7-1AAF-F4EB-0C2E76D461C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6" creationId="{7C7B30FF-4F31-93E1-EBED-F525C21823F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1" creationId="{3FC1B5D8-0D8B-ADEF-F4AA-1F2EE05B0FE0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9" creationId="{6C72C092-2758-EFAA-4D74-6C216CE60451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0" creationId="{0418F212-421A-7E7D-B8FC-73E1D1BF96DE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1" creationId="{61EB2A2F-49F2-6E6D-B893-A6AB16E44FDD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2" creationId="{0D54C3DC-C647-7554-C643-9BF161E5DC44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3" creationId="{1E261954-7A19-AF89-23ED-5CBD3319E06A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5" creationId="{A53EC424-1587-26F5-1A68-0718E9AD5DB9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6" creationId="{6CC3C5CD-A6DB-E80F-559A-B03C355100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4" creationId="{C6A3CA16-B6F1-712B-2288-A843833F65E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66" creationId="{10FB95D1-50FF-CE71-D2B6-C827DDEE2A1C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7" creationId="{A0C72927-3CB4-CEC5-4E41-4F9C9EC3DF5B}"/>
          </ac:spMkLst>
        </pc:spChg>
        <pc:spChg chg="mod">
          <ac:chgData name="Kulinich Bohdan" userId="48e65c9f34e137d0" providerId="LiveId" clId="{0667F82A-C8A9-D341-9654-BC83CD99920C}" dt="2023-07-19T09:41:02.543" v="3849" actId="1076"/>
          <ac:spMkLst>
            <pc:docMk/>
            <pc:sldMk cId="3596878779" sldId="297"/>
            <ac:spMk id="168" creationId="{8DAA017F-DBD9-F198-AA15-A59794FCEC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9" creationId="{47A82461-5613-9D68-CA87-F336A0F06CF0}"/>
          </ac:spMkLst>
        </pc:spChg>
        <pc:spChg chg="del mod">
          <ac:chgData name="Kulinich Bohdan" userId="48e65c9f34e137d0" providerId="LiveId" clId="{0667F82A-C8A9-D341-9654-BC83CD99920C}" dt="2023-07-19T09:40:48.576" v="3846" actId="478"/>
          <ac:spMkLst>
            <pc:docMk/>
            <pc:sldMk cId="3596878779" sldId="297"/>
            <ac:spMk id="170" creationId="{085E3EB1-2847-88A1-8D2A-DED1978459C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71" creationId="{E3E6CC12-3272-105E-6DA8-0666755BBAA5}"/>
          </ac:spMkLst>
        </pc:sp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3" creationId="{FB7670E3-73FD-BAC8-5632-625731C0B151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" creationId="{1ED21C26-DA1B-C308-5224-5CF358D59AB6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3" creationId="{F5C524F6-1A9C-25B5-4647-C09B32F6B88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7" creationId="{8F216B0A-035C-7887-014D-9B2724A3581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9" creationId="{3897F36D-C351-C240-6F38-2508965AD48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82" creationId="{1834033A-433D-A50A-16AB-4EBA15BAB15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91" creationId="{A1BA0918-EEDC-E2CD-2DCA-0AD3E7CDA7CD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102" creationId="{9B69208F-4EDF-B267-E8E6-338B192CF5D6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29" creationId="{0626F4A3-4BA2-A281-9194-C3F6F9A32D43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0" creationId="{2600D95B-DAB4-A588-5B7C-3C6DBD2C523D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2" creationId="{43851C93-3442-7AB6-B3E1-F44E895B9607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3" creationId="{413375CB-5DEF-A280-3AE1-4155A70B536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4" creationId="{199878C0-3E16-751F-C5D9-C9774917D8D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5" creationId="{D50FB56B-C4D7-F471-8AB0-4028364D942C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6" creationId="{B71BC73A-288A-7348-DE82-A2AD8A8822D9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7" creationId="{2FE9A51E-9008-D2AC-E8FA-87D3E4C0EF98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8" creationId="{DA61BC10-95BF-40B1-41D2-AC1E07FA1B6B}"/>
          </ac:cxnSpMkLst>
        </pc:cxnChg>
      </pc:sldChg>
      <pc:sldChg chg="add del setBg">
        <pc:chgData name="Kulinich Bohdan" userId="48e65c9f34e137d0" providerId="LiveId" clId="{0667F82A-C8A9-D341-9654-BC83CD99920C}" dt="2023-07-19T09:42:42.394" v="3854" actId="2696"/>
        <pc:sldMkLst>
          <pc:docMk/>
          <pc:sldMk cId="677533725" sldId="298"/>
        </pc:sldMkLst>
      </pc:sldChg>
      <pc:sldChg chg="new del">
        <pc:chgData name="Kulinich Bohdan" userId="48e65c9f34e137d0" providerId="LiveId" clId="{0667F82A-C8A9-D341-9654-BC83CD99920C}" dt="2023-07-19T09:44:48.944" v="3856" actId="2696"/>
        <pc:sldMkLst>
          <pc:docMk/>
          <pc:sldMk cId="3561295424" sldId="298"/>
        </pc:sldMkLst>
      </pc:sldChg>
      <pc:sldChg chg="addSp delSp modSp add mod setBg modAnim">
        <pc:chgData name="Kulinich Bohdan" userId="48e65c9f34e137d0" providerId="LiveId" clId="{0667F82A-C8A9-D341-9654-BC83CD99920C}" dt="2023-07-19T09:47:08.751" v="3887"/>
        <pc:sldMkLst>
          <pc:docMk/>
          <pc:sldMk cId="3810263067" sldId="298"/>
        </pc:sldMkLst>
        <pc:spChg chg="add mod">
          <ac:chgData name="Kulinich Bohdan" userId="48e65c9f34e137d0" providerId="LiveId" clId="{0667F82A-C8A9-D341-9654-BC83CD99920C}" dt="2023-07-19T09:47:08.751" v="3887"/>
          <ac:spMkLst>
            <pc:docMk/>
            <pc:sldMk cId="3810263067" sldId="298"/>
            <ac:spMk id="8" creationId="{861DED85-306C-2981-39F8-732A6047F412}"/>
          </ac:spMkLst>
        </pc:spChg>
        <pc:spChg chg="del">
          <ac:chgData name="Kulinich Bohdan" userId="48e65c9f34e137d0" providerId="LiveId" clId="{0667F82A-C8A9-D341-9654-BC83CD99920C}" dt="2023-07-19T09:45:24.462" v="3861" actId="478"/>
          <ac:spMkLst>
            <pc:docMk/>
            <pc:sldMk cId="3810263067" sldId="298"/>
            <ac:spMk id="33" creationId="{BC84ED23-3ECC-AF05-EDDA-D3049681D5A9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38" creationId="{B8B163B6-9A39-4F70-732F-D36AC2AB1522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3" creationId="{A04257D6-23A0-F5E7-04D9-24D95A23EE0F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4" creationId="{3826E467-7465-10C6-6966-0360A2A4EEB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5" creationId="{A2E57EDA-0B49-78E0-11D4-84AC4376AFA1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8" creationId="{C0E57E9E-B7D1-232B-564D-AC1AD75A1FE7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9" creationId="{D9587C30-9F52-E567-162D-9E7CF48E69F5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1" creationId="{FA536DD0-FF67-E04C-3E2A-38E0201FB45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2" creationId="{E29ADCEC-8AA7-1AAF-F4EB-0C2E76D461C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6" creationId="{7C7B30FF-4F31-93E1-EBED-F525C21823FF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1" creationId="{3FC1B5D8-0D8B-ADEF-F4AA-1F2EE05B0FE0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9" creationId="{6C72C092-2758-EFAA-4D74-6C216CE60451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0" creationId="{0418F212-421A-7E7D-B8FC-73E1D1BF96DE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1" creationId="{61EB2A2F-49F2-6E6D-B893-A6AB16E44FDD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2" creationId="{0D54C3DC-C647-7554-C643-9BF161E5DC44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3" creationId="{1E261954-7A19-AF89-23ED-5CBD3319E06A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5" creationId="{A53EC424-1587-26F5-1A68-0718E9AD5DB9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6" creationId="{6CC3C5CD-A6DB-E80F-559A-B03C355100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4" creationId="{C6A3CA16-B6F1-712B-2288-A843833F65E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6" creationId="{10FB95D1-50FF-CE71-D2B6-C827DDEE2A1C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7" creationId="{A0C72927-3CB4-CEC5-4E41-4F9C9EC3DF5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8" creationId="{8DAA017F-DBD9-F198-AA15-A59794FCEC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9" creationId="{47A82461-5613-9D68-CA87-F336A0F06CF0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70" creationId="{085E3EB1-2847-88A1-8D2A-DED1978459CF}"/>
          </ac:spMkLst>
        </pc:spChg>
        <pc:spChg chg="del mod">
          <ac:chgData name="Kulinich Bohdan" userId="48e65c9f34e137d0" providerId="LiveId" clId="{0667F82A-C8A9-D341-9654-BC83CD99920C}" dt="2023-07-19T09:45:39.539" v="3863" actId="478"/>
          <ac:spMkLst>
            <pc:docMk/>
            <pc:sldMk cId="3810263067" sldId="298"/>
            <ac:spMk id="171" creationId="{E3E6CC12-3272-105E-6DA8-0666755BBAA5}"/>
          </ac:spMkLst>
        </pc:sp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3" creationId="{FB7670E3-73FD-BAC8-5632-625731C0B151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" creationId="{1ED21C26-DA1B-C308-5224-5CF358D59AB6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3" creationId="{F5C524F6-1A9C-25B5-4647-C09B32F6B88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4" creationId="{2C609588-76D1-2FD9-E077-6927B3093B60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7" creationId="{8F216B0A-035C-7887-014D-9B2724A3581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9" creationId="{3897F36D-C351-C240-6F38-2508965AD48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82" creationId="{1834033A-433D-A50A-16AB-4EBA15BAB15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91" creationId="{A1BA0918-EEDC-E2CD-2DCA-0AD3E7CDA7CD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102" creationId="{9B69208F-4EDF-B267-E8E6-338B192CF5D6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29" creationId="{0626F4A3-4BA2-A281-9194-C3F6F9A32D43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0" creationId="{2600D95B-DAB4-A588-5B7C-3C6DBD2C523D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2" creationId="{43851C93-3442-7AB6-B3E1-F44E895B9607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3" creationId="{413375CB-5DEF-A280-3AE1-4155A70B536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4" creationId="{199878C0-3E16-751F-C5D9-C9774917D8D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5" creationId="{D50FB56B-C4D7-F471-8AB0-4028364D942C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6" creationId="{B71BC73A-288A-7348-DE82-A2AD8A8822D9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7" creationId="{2FE9A51E-9008-D2AC-E8FA-87D3E4C0EF98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8" creationId="{DA61BC10-95BF-40B1-41D2-AC1E07FA1B6B}"/>
          </ac:cxnSpMkLst>
        </pc:cxnChg>
      </pc:sldChg>
    </pc:docChg>
  </pc:docChgLst>
  <pc:docChgLst>
    <pc:chgData name="Kulinich Bohdan" userId="48e65c9f34e137d0" providerId="LiveId" clId="{BEF67B17-00E4-6742-96F2-C1902C8EABF3}"/>
    <pc:docChg chg="modSld">
      <pc:chgData name="Kulinich Bohdan" userId="48e65c9f34e137d0" providerId="LiveId" clId="{BEF67B17-00E4-6742-96F2-C1902C8EABF3}" dt="2023-10-06T18:40:32.163" v="1" actId="20577"/>
      <pc:docMkLst>
        <pc:docMk/>
      </pc:docMkLst>
      <pc:sldChg chg="modSp">
        <pc:chgData name="Kulinich Bohdan" userId="48e65c9f34e137d0" providerId="LiveId" clId="{BEF67B17-00E4-6742-96F2-C1902C8EABF3}" dt="2023-10-06T18:40:32.163" v="1" actId="20577"/>
        <pc:sldMkLst>
          <pc:docMk/>
          <pc:sldMk cId="3667384021" sldId="296"/>
        </pc:sldMkLst>
        <pc:spChg chg="mod">
          <ac:chgData name="Kulinich Bohdan" userId="48e65c9f34e137d0" providerId="LiveId" clId="{BEF67B17-00E4-6742-96F2-C1902C8EABF3}" dt="2023-10-06T18:40:32.163" v="1" actId="20577"/>
          <ac:spMkLst>
            <pc:docMk/>
            <pc:sldMk cId="3667384021" sldId="296"/>
            <ac:spMk id="33" creationId="{BC84ED23-3ECC-AF05-EDDA-D3049681D5A9}"/>
          </ac:spMkLst>
        </pc:s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49A43AF9-1CD1-6449-9D77-E0E0D648D61C}"/>
    <pc:docChg chg="undo custSel modSld">
      <pc:chgData name="Kulinich Bohdan" userId="48e65c9f34e137d0" providerId="LiveId" clId="{49A43AF9-1CD1-6449-9D77-E0E0D648D61C}" dt="2024-03-23T19:52:52.981" v="1068" actId="20577"/>
      <pc:docMkLst>
        <pc:docMk/>
      </pc:docMkLst>
      <pc:sldChg chg="addSp delSp modSp mod addAnim delAnim modAnim">
        <pc:chgData name="Kulinich Bohdan" userId="48e65c9f34e137d0" providerId="LiveId" clId="{49A43AF9-1CD1-6449-9D77-E0E0D648D61C}" dt="2024-03-19T11:21:16.675" v="531" actId="14429"/>
        <pc:sldMkLst>
          <pc:docMk/>
          <pc:sldMk cId="2154405015" sldId="276"/>
        </pc:sldMkLst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6" creationId="{30A4DC4C-6BAA-2954-C59C-6AF8813E2974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7" creationId="{5B268F58-9B77-2172-1798-8749F3402845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8" creationId="{1C1B9A9E-BA67-1550-3C0E-9AC028C934FA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9" creationId="{5E6C609C-825F-6D09-FA35-E6ABC47ACBA4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0" creationId="{8A86601A-9855-87DE-5BDB-F1971C8F8824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1" creationId="{E6C39018-F1E4-A524-57E9-995AF4363B06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2" creationId="{DEC91897-1676-DCB3-5A9F-0700A7661B5B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3" creationId="{A0589315-36C0-400B-8E80-6300AB268E13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4" creationId="{E66A4C86-4497-3C01-1E84-53FADF89DF7B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5" creationId="{7471A102-B2B2-2FA2-5BC3-A5044CA86337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6" creationId="{FA94E5CA-89C9-DC14-1013-383B802371B5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7" creationId="{D80EBDE8-2411-58E5-7F28-1DA14D96E36E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18" creationId="{DFE5890D-E16C-CE53-07AB-1B032B3D1F2C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19" creationId="{1346A132-4B3C-5365-8A8E-FDFC990DEA8E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0" creationId="{36E77EF3-90A7-7264-57B4-00A65C7D24BE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1" creationId="{95AF6288-32B0-BC4E-CA0F-474369214F62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3" creationId="{A7ECE378-0010-E2B5-23C5-ED5BDF3F8474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4" creationId="{01515EDC-8928-93A2-0361-1CF7D42E39E7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5" creationId="{3434C085-F4CE-E9B9-C776-7ADFA3BFF50B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6" creationId="{68117294-4A54-23D5-088C-BE455687D808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7" creationId="{810D702E-AE12-7DA8-D6C0-625546D3825F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8" creationId="{797807B2-34D4-3832-F128-CFDBCBB528D0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29" creationId="{4AA1D8C9-9E27-71D8-0562-F090B2031430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31" creationId="{607B537A-672F-B1DC-589F-C90189537BD6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32" creationId="{4E921C8C-9436-7365-A822-ADC510C9BCEC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33" creationId="{627657D4-568B-5B77-F59C-1C4C1A04CEAC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34" creationId="{BC0A3796-6AF5-A9A8-9DE7-82EC60E59D17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36" creationId="{3E672C80-10DE-A75A-E472-C3EB7B5319CF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37" creationId="{217402C9-60FE-E57F-DDC0-7447B23D1C65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40" creationId="{162A29E5-B1A0-48E7-8345-8998F6C5E2F0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41" creationId="{DE41D0FD-4D46-CBBD-3CFF-15295AF041D2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42" creationId="{65A21BC5-3182-34B0-EC1D-811B208FC370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43" creationId="{BA120028-01C7-BED6-0199-4BB48AE73DF0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44" creationId="{151F923B-62A6-882A-C9C8-75A5E237AFC2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45" creationId="{ADFDCD59-2ABD-2FA8-B862-F6094AC7F081}"/>
          </ac:spMkLst>
        </pc:spChg>
        <pc:spChg chg="del mod modVis">
          <ac:chgData name="Kulinich Bohdan" userId="48e65c9f34e137d0" providerId="LiveId" clId="{49A43AF9-1CD1-6449-9D77-E0E0D648D61C}" dt="2024-03-12T19:00:34.176" v="368" actId="478"/>
          <ac:spMkLst>
            <pc:docMk/>
            <pc:sldMk cId="2154405015" sldId="276"/>
            <ac:spMk id="47" creationId="{443055F5-C74A-684B-0448-6E057A6FDEF0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48" creationId="{3D5D04FA-BDE6-B157-6321-07AFBA349F01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49" creationId="{E1C22692-CD32-DE2A-2AB1-DAAF86503302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50" creationId="{9E5FF3BB-A92B-A2D2-49BC-33A992F199E2}"/>
          </ac:spMkLst>
        </pc:spChg>
        <pc:spChg chg="add del mod">
          <ac:chgData name="Kulinich Bohdan" userId="48e65c9f34e137d0" providerId="LiveId" clId="{49A43AF9-1CD1-6449-9D77-E0E0D648D61C}" dt="2024-03-11T20:18:53.619" v="78" actId="478"/>
          <ac:spMkLst>
            <pc:docMk/>
            <pc:sldMk cId="2154405015" sldId="276"/>
            <ac:spMk id="51" creationId="{F158901D-8D7C-85E9-E2E5-C24C7A74DF42}"/>
          </ac:spMkLst>
        </pc:spChg>
        <pc:spChg chg="add mod">
          <ac:chgData name="Kulinich Bohdan" userId="48e65c9f34e137d0" providerId="LiveId" clId="{49A43AF9-1CD1-6449-9D77-E0E0D648D61C}" dt="2024-03-11T20:18:49.442" v="76"/>
          <ac:spMkLst>
            <pc:docMk/>
            <pc:sldMk cId="2154405015" sldId="276"/>
            <ac:spMk id="53" creationId="{6E07EF07-25D5-C64F-208D-BF380A0ADE4D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54" creationId="{2EE8D9A9-506B-0F6E-83AF-2EA9CB7D40AD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55" creationId="{C6A56545-18C7-DA2C-D496-F1E1FAAA1626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56" creationId="{3823CD4D-4E15-5122-6428-79ADA2E24907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57" creationId="{E8F45940-850C-21F0-6241-5B52CFC38D45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58" creationId="{D4D964E9-A3EE-26AD-84F4-E123858D447E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59" creationId="{31FFB987-EE14-7195-35B5-D8E32B951DDF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60" creationId="{43E9EFDF-A319-3B28-5AE0-49526CA272C4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61" creationId="{9BC15F7C-5240-F269-AEE5-E06A58CFCA90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62" creationId="{A87586A6-01F3-6256-9E3A-07C5A9441D76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63" creationId="{E8F619F7-2ADA-9D90-C23C-C3697F5FB443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64" creationId="{03CCC806-AA79-1473-1392-3AA6FD60D811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65" creationId="{3178464A-C5DF-4FE1-FD12-781B7096E3A8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66" creationId="{E4292428-B4A8-2AF8-093B-062C3DA53339}"/>
          </ac:spMkLst>
        </pc:spChg>
        <pc:spChg chg="del">
          <ac:chgData name="Kulinich Bohdan" userId="48e65c9f34e137d0" providerId="LiveId" clId="{49A43AF9-1CD1-6449-9D77-E0E0D648D61C}" dt="2024-03-11T20:13:07.754" v="73" actId="478"/>
          <ac:spMkLst>
            <pc:docMk/>
            <pc:sldMk cId="2154405015" sldId="276"/>
            <ac:spMk id="67" creationId="{317870E5-6B85-3724-EBF8-51B14E40D6CC}"/>
          </ac:spMkLst>
        </pc:spChg>
        <pc:spChg chg="del">
          <ac:chgData name="Kulinich Bohdan" userId="48e65c9f34e137d0" providerId="LiveId" clId="{49A43AF9-1CD1-6449-9D77-E0E0D648D61C}" dt="2024-03-11T20:18:36.292" v="74" actId="478"/>
          <ac:spMkLst>
            <pc:docMk/>
            <pc:sldMk cId="2154405015" sldId="276"/>
            <ac:spMk id="68" creationId="{F21CB57E-28B2-DD8E-D5E1-CE20218BEDF8}"/>
          </ac:spMkLst>
        </pc:spChg>
        <pc:spChg chg="add del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69" creationId="{801B335E-BE59-28C8-EFAB-EF4A24EF8E76}"/>
          </ac:spMkLst>
        </pc:spChg>
        <pc:spChg chg="add del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70" creationId="{BFD65FE5-FC8A-0D77-350D-3DAFC92AE980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71" creationId="{5E28C18A-1A38-E2CE-B448-457120D005B9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72" creationId="{FFB928C1-DA77-8581-271E-C98CB8EDF001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73" creationId="{26C4D569-1FCE-8125-4C56-94D2F6201639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74" creationId="{A85A3BE0-DF02-4FF5-6A2C-7165BA05FE5E}"/>
          </ac:spMkLst>
        </pc:spChg>
        <pc:spChg chg="add mod modVis">
          <ac:chgData name="Kulinich Bohdan" userId="48e65c9f34e137d0" providerId="LiveId" clId="{49A43AF9-1CD1-6449-9D77-E0E0D648D61C}" dt="2024-03-19T11:21:16.675" v="531" actId="14429"/>
          <ac:spMkLst>
            <pc:docMk/>
            <pc:sldMk cId="2154405015" sldId="276"/>
            <ac:spMk id="75" creationId="{D2EE7B2E-F4E5-B36A-022E-1DA5BDF97144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76" creationId="{86CB642B-F7AA-1E0B-EC5D-628403BA56B2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77" creationId="{9ECD5C43-B329-334B-CA7E-E27C2C6BD809}"/>
          </ac:spMkLst>
        </pc:spChg>
        <pc:spChg chg="add mod modVis">
          <ac:chgData name="Kulinich Bohdan" userId="48e65c9f34e137d0" providerId="LiveId" clId="{49A43AF9-1CD1-6449-9D77-E0E0D648D61C}" dt="2024-03-12T18:58:49.968" v="354" actId="20577"/>
          <ac:spMkLst>
            <pc:docMk/>
            <pc:sldMk cId="2154405015" sldId="276"/>
            <ac:spMk id="78" creationId="{794D66C5-23CB-1151-48CF-CFD7639A4491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79" creationId="{EB66091B-51B5-E68A-4AB2-D886FC7B7B28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80" creationId="{27F96704-6892-E239-94E4-C2EE95CEC20D}"/>
          </ac:spMkLst>
        </pc:spChg>
        <pc:spChg chg="add del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81" creationId="{79165361-6C5C-AD1E-925B-FF9C17E05A17}"/>
          </ac:spMkLst>
        </pc:spChg>
        <pc:spChg chg="add del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82" creationId="{1C7C3E52-8EFE-A0EB-7E00-54A5EAC5C7CB}"/>
          </ac:spMkLst>
        </pc:spChg>
        <pc:spChg chg="add del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86" creationId="{BF998C09-8BAA-D23A-52FF-41A2EDADFC21}"/>
          </ac:spMkLst>
        </pc:spChg>
        <pc:spChg chg="add del mod modVis">
          <ac:chgData name="Kulinich Bohdan" userId="48e65c9f34e137d0" providerId="LiveId" clId="{49A43AF9-1CD1-6449-9D77-E0E0D648D61C}" dt="2024-03-19T10:21:57.141" v="371" actId="20577"/>
          <ac:spMkLst>
            <pc:docMk/>
            <pc:sldMk cId="2154405015" sldId="276"/>
            <ac:spMk id="89" creationId="{4570CA0D-FDBF-388E-45BD-7FB41079F1A9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91" creationId="{5FA67A1F-3178-ED4E-AB1D-9C729A8C7405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92" creationId="{63193429-B84B-966B-D899-224318941CCE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93" creationId="{20BF6E7B-C739-2615-772B-19C2BE4F57CD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100" creationId="{1192228A-B5B7-2BED-F7B0-4EDE4E6F9B04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102" creationId="{F19D4961-DFAC-371F-AF71-5A236981982F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104" creationId="{AB2832B1-415C-A9C5-1E18-A6C2451D1406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106" creationId="{2F818AE7-8CEC-6F2D-FE21-91E16273278D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107" creationId="{5F4BFC77-EDB9-D5B2-89EF-B7854662DE1B}"/>
          </ac:spMkLst>
        </pc:spChg>
        <pc:spChg chg="add del mod">
          <ac:chgData name="Kulinich Bohdan" userId="48e65c9f34e137d0" providerId="LiveId" clId="{49A43AF9-1CD1-6449-9D77-E0E0D648D61C}" dt="2024-03-12T18:43:59.274" v="273" actId="478"/>
          <ac:spMkLst>
            <pc:docMk/>
            <pc:sldMk cId="2154405015" sldId="276"/>
            <ac:spMk id="108" creationId="{63A9DC63-821F-E999-433D-C837E9095BDC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110" creationId="{2AE50CA4-9028-0CEB-AB90-214B0519CF84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111" creationId="{1349CD1B-4649-E998-CB30-E5CD145D0206}"/>
          </ac:spMkLst>
        </pc:spChg>
        <pc:spChg chg="add mod modVis">
          <ac:chgData name="Kulinich Bohdan" userId="48e65c9f34e137d0" providerId="LiveId" clId="{49A43AF9-1CD1-6449-9D77-E0E0D648D61C}" dt="2024-03-12T18:57:17.867" v="341" actId="33934"/>
          <ac:spMkLst>
            <pc:docMk/>
            <pc:sldMk cId="2154405015" sldId="276"/>
            <ac:spMk id="112" creationId="{6A76A003-1807-7100-CFD1-8CF237C21DDC}"/>
          </ac:spMkLst>
        </pc:spChg>
        <pc:grpChg chg="mod modVis">
          <ac:chgData name="Kulinich Bohdan" userId="48e65c9f34e137d0" providerId="LiveId" clId="{49A43AF9-1CD1-6449-9D77-E0E0D648D61C}" dt="2024-03-12T18:57:17.867" v="341" actId="33934"/>
          <ac:grpSpMkLst>
            <pc:docMk/>
            <pc:sldMk cId="2154405015" sldId="276"/>
            <ac:grpSpMk id="2" creationId="{0F829C7A-0C4C-B918-A204-FA5152B9CE67}"/>
          </ac:grpSpMkLst>
        </pc:grpChg>
        <pc:grpChg chg="mod modVis">
          <ac:chgData name="Kulinich Bohdan" userId="48e65c9f34e137d0" providerId="LiveId" clId="{49A43AF9-1CD1-6449-9D77-E0E0D648D61C}" dt="2024-03-12T18:57:17.867" v="341" actId="33934"/>
          <ac:grpSpMkLst>
            <pc:docMk/>
            <pc:sldMk cId="2154405015" sldId="276"/>
            <ac:grpSpMk id="83" creationId="{04833FFD-911C-5FBC-2C7A-7181AA2497AF}"/>
          </ac:grpSpMkLst>
        </pc:grpChg>
        <pc:grpChg chg="mod modVis">
          <ac:chgData name="Kulinich Bohdan" userId="48e65c9f34e137d0" providerId="LiveId" clId="{49A43AF9-1CD1-6449-9D77-E0E0D648D61C}" dt="2024-03-12T18:57:17.867" v="341" actId="33934"/>
          <ac:grpSpMkLst>
            <pc:docMk/>
            <pc:sldMk cId="2154405015" sldId="276"/>
            <ac:grpSpMk id="87" creationId="{4D3A0D0E-2135-D2A8-88DB-F2A45F6C4B96}"/>
          </ac:grpSpMkLst>
        </pc:grpChg>
        <pc:grpChg chg="mod modVis">
          <ac:chgData name="Kulinich Bohdan" userId="48e65c9f34e137d0" providerId="LiveId" clId="{49A43AF9-1CD1-6449-9D77-E0E0D648D61C}" dt="2024-03-12T18:57:17.867" v="341" actId="33934"/>
          <ac:grpSpMkLst>
            <pc:docMk/>
            <pc:sldMk cId="2154405015" sldId="276"/>
            <ac:grpSpMk id="94" creationId="{A6E7BC31-E913-C056-808B-3F4E89BD16CE}"/>
          </ac:grpSpMkLst>
        </pc:grpChg>
        <pc:grpChg chg="mod modVis">
          <ac:chgData name="Kulinich Bohdan" userId="48e65c9f34e137d0" providerId="LiveId" clId="{49A43AF9-1CD1-6449-9D77-E0E0D648D61C}" dt="2024-03-12T18:57:17.867" v="341" actId="33934"/>
          <ac:grpSpMkLst>
            <pc:docMk/>
            <pc:sldMk cId="2154405015" sldId="276"/>
            <ac:grpSpMk id="97" creationId="{EE784364-75E2-3727-C2F2-D018915CAEC4}"/>
          </ac:grpSpMkLst>
        </pc:grpChg>
        <pc:grpChg chg="mod modVis">
          <ac:chgData name="Kulinich Bohdan" userId="48e65c9f34e137d0" providerId="LiveId" clId="{49A43AF9-1CD1-6449-9D77-E0E0D648D61C}" dt="2024-03-12T18:57:17.867" v="341" actId="33934"/>
          <ac:grpSpMkLst>
            <pc:docMk/>
            <pc:sldMk cId="2154405015" sldId="276"/>
            <ac:grpSpMk id="101" creationId="{B7C213E9-E3DB-49C0-C7D2-1493AC970CBA}"/>
          </ac:grpSpMkLst>
        </pc:grpChg>
        <pc:grpChg chg="mod modVis">
          <ac:chgData name="Kulinich Bohdan" userId="48e65c9f34e137d0" providerId="LiveId" clId="{49A43AF9-1CD1-6449-9D77-E0E0D648D61C}" dt="2024-03-12T18:57:17.867" v="341" actId="33934"/>
          <ac:grpSpMkLst>
            <pc:docMk/>
            <pc:sldMk cId="2154405015" sldId="276"/>
            <ac:grpSpMk id="124" creationId="{CB0CB2BE-4901-4ABE-A3CB-379604CF8447}"/>
          </ac:grpSpMkLst>
        </pc:grpChg>
        <pc:picChg chg="mod modVis">
          <ac:chgData name="Kulinich Bohdan" userId="48e65c9f34e137d0" providerId="LiveId" clId="{49A43AF9-1CD1-6449-9D77-E0E0D648D61C}" dt="2024-03-12T18:57:17.867" v="341" actId="33934"/>
          <ac:picMkLst>
            <pc:docMk/>
            <pc:sldMk cId="2154405015" sldId="276"/>
            <ac:picMk id="5" creationId="{E3702C73-2090-5CE0-0C2C-91D4FBB12D6E}"/>
          </ac:picMkLst>
        </pc:picChg>
        <pc:picChg chg="mod modVis">
          <ac:chgData name="Kulinich Bohdan" userId="48e65c9f34e137d0" providerId="LiveId" clId="{49A43AF9-1CD1-6449-9D77-E0E0D648D61C}" dt="2024-03-12T18:57:17.867" v="341" actId="33934"/>
          <ac:picMkLst>
            <pc:docMk/>
            <pc:sldMk cId="2154405015" sldId="276"/>
            <ac:picMk id="39" creationId="{B79CBDC5-F8CF-D05C-7589-DA24E3FCE126}"/>
          </ac:picMkLst>
        </pc:picChg>
        <pc:picChg chg="mod modVis">
          <ac:chgData name="Kulinich Bohdan" userId="48e65c9f34e137d0" providerId="LiveId" clId="{49A43AF9-1CD1-6449-9D77-E0E0D648D61C}" dt="2024-03-12T18:57:17.867" v="341" actId="33934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49A43AF9-1CD1-6449-9D77-E0E0D648D61C}" dt="2024-03-12T18:57:17.867" v="341" actId="33934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49A43AF9-1CD1-6449-9D77-E0E0D648D61C}" dt="2024-03-12T18:57:25.839" v="342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49A43AF9-1CD1-6449-9D77-E0E0D648D61C}" dt="2024-03-12T18:57:17.867" v="341" actId="33934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49A43AF9-1CD1-6449-9D77-E0E0D648D61C}" dt="2024-03-12T18:57:17.867" v="341" actId="33934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49A43AF9-1CD1-6449-9D77-E0E0D648D61C}" dt="2024-03-12T18:57:17.867" v="341" actId="33934"/>
          <ac:picMkLst>
            <pc:docMk/>
            <pc:sldMk cId="2154405015" sldId="276"/>
            <ac:picMk id="123" creationId="{75E9C751-79CC-90F0-CC1B-EEC04C8CA045}"/>
          </ac:picMkLst>
        </pc:picChg>
        <pc:cxnChg chg="del">
          <ac:chgData name="Kulinich Bohdan" userId="48e65c9f34e137d0" providerId="LiveId" clId="{49A43AF9-1CD1-6449-9D77-E0E0D648D61C}" dt="2024-03-11T20:13:07.754" v="73" actId="478"/>
          <ac:cxnSpMkLst>
            <pc:docMk/>
            <pc:sldMk cId="2154405015" sldId="276"/>
            <ac:cxnSpMk id="22" creationId="{4C3033E0-86E2-824A-6C85-4594B6B0AA05}"/>
          </ac:cxnSpMkLst>
        </pc:cxnChg>
        <pc:cxnChg chg="del">
          <ac:chgData name="Kulinich Bohdan" userId="48e65c9f34e137d0" providerId="LiveId" clId="{49A43AF9-1CD1-6449-9D77-E0E0D648D61C}" dt="2024-03-11T20:13:07.754" v="73" actId="478"/>
          <ac:cxnSpMkLst>
            <pc:docMk/>
            <pc:sldMk cId="2154405015" sldId="276"/>
            <ac:cxnSpMk id="30" creationId="{8D2D4B15-DA02-47EB-2EB6-204BE2B3B94B}"/>
          </ac:cxnSpMkLst>
        </pc:cxnChg>
        <pc:cxnChg chg="del">
          <ac:chgData name="Kulinich Bohdan" userId="48e65c9f34e137d0" providerId="LiveId" clId="{49A43AF9-1CD1-6449-9D77-E0E0D648D61C}" dt="2024-03-11T20:13:07.754" v="73" actId="478"/>
          <ac:cxnSpMkLst>
            <pc:docMk/>
            <pc:sldMk cId="2154405015" sldId="276"/>
            <ac:cxnSpMk id="35" creationId="{23F905A3-72C6-B4B4-DC15-DB6A2BFBC2CE}"/>
          </ac:cxnSpMkLst>
        </pc:cxnChg>
        <pc:cxnChg chg="del">
          <ac:chgData name="Kulinich Bohdan" userId="48e65c9f34e137d0" providerId="LiveId" clId="{49A43AF9-1CD1-6449-9D77-E0E0D648D61C}" dt="2024-03-11T20:13:07.754" v="73" actId="478"/>
          <ac:cxnSpMkLst>
            <pc:docMk/>
            <pc:sldMk cId="2154405015" sldId="276"/>
            <ac:cxnSpMk id="38" creationId="{F9C7A7CC-A186-6B87-1B6D-88BC3A363DCF}"/>
          </ac:cxnSpMkLst>
        </pc:cxnChg>
        <pc:cxnChg chg="del">
          <ac:chgData name="Kulinich Bohdan" userId="48e65c9f34e137d0" providerId="LiveId" clId="{49A43AF9-1CD1-6449-9D77-E0E0D648D61C}" dt="2024-03-11T20:13:07.754" v="73" actId="478"/>
          <ac:cxnSpMkLst>
            <pc:docMk/>
            <pc:sldMk cId="2154405015" sldId="276"/>
            <ac:cxnSpMk id="46" creationId="{B8F97C8B-DBB8-50F9-1EDD-936CF8D6F3DD}"/>
          </ac:cxnSpMkLst>
        </pc:cxnChg>
        <pc:cxnChg chg="del">
          <ac:chgData name="Kulinich Bohdan" userId="48e65c9f34e137d0" providerId="LiveId" clId="{49A43AF9-1CD1-6449-9D77-E0E0D648D61C}" dt="2024-03-11T20:13:07.754" v="73" actId="478"/>
          <ac:cxnSpMkLst>
            <pc:docMk/>
            <pc:sldMk cId="2154405015" sldId="276"/>
            <ac:cxnSpMk id="52" creationId="{7884CDCB-DC72-C8D8-F7F5-29688916DFD5}"/>
          </ac:cxnSpMkLst>
        </pc:cxnChg>
      </pc:sldChg>
      <pc:sldChg chg="addSp delSp modSp mod delAnim modAnim">
        <pc:chgData name="Kulinich Bohdan" userId="48e65c9f34e137d0" providerId="LiveId" clId="{49A43AF9-1CD1-6449-9D77-E0E0D648D61C}" dt="2024-03-19T18:33:28.988" v="960"/>
        <pc:sldMkLst>
          <pc:docMk/>
          <pc:sldMk cId="3892148844" sldId="278"/>
        </pc:sldMkLst>
        <pc:spChg chg="add mod">
          <ac:chgData name="Kulinich Bohdan" userId="48e65c9f34e137d0" providerId="LiveId" clId="{49A43AF9-1CD1-6449-9D77-E0E0D648D61C}" dt="2024-03-19T18:33:28.988" v="960"/>
          <ac:spMkLst>
            <pc:docMk/>
            <pc:sldMk cId="3892148844" sldId="278"/>
            <ac:spMk id="3" creationId="{234A5DE6-BA8D-7FB2-AA85-6D68DB72EA23}"/>
          </ac:spMkLst>
        </pc:spChg>
        <pc:spChg chg="add mod">
          <ac:chgData name="Kulinich Bohdan" userId="48e65c9f34e137d0" providerId="LiveId" clId="{49A43AF9-1CD1-6449-9D77-E0E0D648D61C}" dt="2024-03-19T18:33:28.988" v="960"/>
          <ac:spMkLst>
            <pc:docMk/>
            <pc:sldMk cId="3892148844" sldId="278"/>
            <ac:spMk id="4" creationId="{5C3C0707-23AD-2549-D06A-E85586DAB99A}"/>
          </ac:spMkLst>
        </pc:spChg>
        <pc:spChg chg="add mod">
          <ac:chgData name="Kulinich Bohdan" userId="48e65c9f34e137d0" providerId="LiveId" clId="{49A43AF9-1CD1-6449-9D77-E0E0D648D61C}" dt="2024-03-19T18:33:28.988" v="960"/>
          <ac:spMkLst>
            <pc:docMk/>
            <pc:sldMk cId="3892148844" sldId="278"/>
            <ac:spMk id="5" creationId="{40F58E31-F818-085D-66EB-F303C51C1777}"/>
          </ac:spMkLst>
        </pc:spChg>
        <pc:spChg chg="add mod">
          <ac:chgData name="Kulinich Bohdan" userId="48e65c9f34e137d0" providerId="LiveId" clId="{49A43AF9-1CD1-6449-9D77-E0E0D648D61C}" dt="2024-03-19T18:33:28.988" v="960"/>
          <ac:spMkLst>
            <pc:docMk/>
            <pc:sldMk cId="3892148844" sldId="278"/>
            <ac:spMk id="6" creationId="{026EEEEF-5E04-A389-BA2A-875CCC7B5D27}"/>
          </ac:spMkLst>
        </pc:spChg>
        <pc:spChg chg="del">
          <ac:chgData name="Kulinich Bohdan" userId="48e65c9f34e137d0" providerId="LiveId" clId="{49A43AF9-1CD1-6449-9D77-E0E0D648D61C}" dt="2024-03-19T18:33:28.414" v="959" actId="478"/>
          <ac:spMkLst>
            <pc:docMk/>
            <pc:sldMk cId="3892148844" sldId="278"/>
            <ac:spMk id="7" creationId="{12A921BF-23F4-08BA-4FF9-3E23A0C61123}"/>
          </ac:spMkLst>
        </pc:spChg>
        <pc:spChg chg="del">
          <ac:chgData name="Kulinich Bohdan" userId="48e65c9f34e137d0" providerId="LiveId" clId="{49A43AF9-1CD1-6449-9D77-E0E0D648D61C}" dt="2024-03-19T18:33:28.414" v="959" actId="478"/>
          <ac:spMkLst>
            <pc:docMk/>
            <pc:sldMk cId="3892148844" sldId="278"/>
            <ac:spMk id="8" creationId="{3F686B66-F0B1-C31F-E07A-75C36A01891F}"/>
          </ac:spMkLst>
        </pc:spChg>
        <pc:spChg chg="del">
          <ac:chgData name="Kulinich Bohdan" userId="48e65c9f34e137d0" providerId="LiveId" clId="{49A43AF9-1CD1-6449-9D77-E0E0D648D61C}" dt="2024-03-19T18:33:28.414" v="959" actId="478"/>
          <ac:spMkLst>
            <pc:docMk/>
            <pc:sldMk cId="3892148844" sldId="278"/>
            <ac:spMk id="9" creationId="{1341B048-479E-B1C2-9F11-746B8DD74EEC}"/>
          </ac:spMkLst>
        </pc:spChg>
        <pc:spChg chg="del">
          <ac:chgData name="Kulinich Bohdan" userId="48e65c9f34e137d0" providerId="LiveId" clId="{49A43AF9-1CD1-6449-9D77-E0E0D648D61C}" dt="2024-03-19T18:33:28.414" v="959" actId="478"/>
          <ac:spMkLst>
            <pc:docMk/>
            <pc:sldMk cId="3892148844" sldId="278"/>
            <ac:spMk id="10" creationId="{9C46CCAB-9359-186D-6285-C690B0F75960}"/>
          </ac:spMkLst>
        </pc:spChg>
        <pc:spChg chg="del">
          <ac:chgData name="Kulinich Bohdan" userId="48e65c9f34e137d0" providerId="LiveId" clId="{49A43AF9-1CD1-6449-9D77-E0E0D648D61C}" dt="2024-03-19T18:33:28.414" v="959" actId="478"/>
          <ac:spMkLst>
            <pc:docMk/>
            <pc:sldMk cId="3892148844" sldId="278"/>
            <ac:spMk id="11" creationId="{B81D6CFB-5790-5321-3C28-B8FD2B9B6ABE}"/>
          </ac:spMkLst>
        </pc:spChg>
        <pc:spChg chg="add mod">
          <ac:chgData name="Kulinich Bohdan" userId="48e65c9f34e137d0" providerId="LiveId" clId="{49A43AF9-1CD1-6449-9D77-E0E0D648D61C}" dt="2024-03-19T18:33:28.988" v="960"/>
          <ac:spMkLst>
            <pc:docMk/>
            <pc:sldMk cId="3892148844" sldId="278"/>
            <ac:spMk id="12" creationId="{F901766C-B0E8-1103-1A41-CE5DF6355439}"/>
          </ac:spMkLst>
        </pc:spChg>
      </pc:sldChg>
      <pc:sldChg chg="addSp delSp modSp mod delAnim modAnim">
        <pc:chgData name="Kulinich Bohdan" userId="48e65c9f34e137d0" providerId="LiveId" clId="{49A43AF9-1CD1-6449-9D77-E0E0D648D61C}" dt="2024-03-19T19:07:00.429" v="1014"/>
        <pc:sldMkLst>
          <pc:docMk/>
          <pc:sldMk cId="3313802318" sldId="284"/>
        </pc:sldMkLst>
        <pc:spChg chg="add mod">
          <ac:chgData name="Kulinich Bohdan" userId="48e65c9f34e137d0" providerId="LiveId" clId="{49A43AF9-1CD1-6449-9D77-E0E0D648D61C}" dt="2024-03-19T19:07:00.429" v="1014"/>
          <ac:spMkLst>
            <pc:docMk/>
            <pc:sldMk cId="3313802318" sldId="284"/>
            <ac:spMk id="4" creationId="{602CD0F7-668B-2EC8-EFD7-06502B918E5F}"/>
          </ac:spMkLst>
        </pc:spChg>
        <pc:spChg chg="mod">
          <ac:chgData name="Kulinich Bohdan" userId="48e65c9f34e137d0" providerId="LiveId" clId="{49A43AF9-1CD1-6449-9D77-E0E0D648D61C}" dt="2024-03-19T18:54:04.439" v="1013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9A43AF9-1CD1-6449-9D77-E0E0D648D61C}" dt="2024-03-11T19:46:33.483" v="0" actId="20577"/>
          <ac:spMkLst>
            <pc:docMk/>
            <pc:sldMk cId="3313802318" sldId="284"/>
            <ac:spMk id="9" creationId="{F9E2848F-D8CB-91E3-A48E-5B3C81D71379}"/>
          </ac:spMkLst>
        </pc:spChg>
        <pc:spChg chg="del">
          <ac:chgData name="Kulinich Bohdan" userId="48e65c9f34e137d0" providerId="LiveId" clId="{49A43AF9-1CD1-6449-9D77-E0E0D648D61C}" dt="2024-03-19T18:53:28.104" v="1012" actId="478"/>
          <ac:spMkLst>
            <pc:docMk/>
            <pc:sldMk cId="3313802318" sldId="284"/>
            <ac:spMk id="10" creationId="{F9BA3E8B-F81B-9609-6DE8-410F1AB0D153}"/>
          </ac:spMkLst>
        </pc:spChg>
      </pc:sldChg>
      <pc:sldChg chg="addSp delSp modSp mod">
        <pc:chgData name="Kulinich Bohdan" userId="48e65c9f34e137d0" providerId="LiveId" clId="{49A43AF9-1CD1-6449-9D77-E0E0D648D61C}" dt="2024-03-19T11:20:49.951" v="530" actId="20577"/>
        <pc:sldMkLst>
          <pc:docMk/>
          <pc:sldMk cId="3015501688" sldId="285"/>
        </pc:sldMkLst>
        <pc:spChg chg="mod">
          <ac:chgData name="Kulinich Bohdan" userId="48e65c9f34e137d0" providerId="LiveId" clId="{49A43AF9-1CD1-6449-9D77-E0E0D648D61C}" dt="2024-03-19T11:11:14.107" v="517" actId="1076"/>
          <ac:spMkLst>
            <pc:docMk/>
            <pc:sldMk cId="3015501688" sldId="285"/>
            <ac:spMk id="3" creationId="{F9179A63-9515-3687-57BB-057F778E83D5}"/>
          </ac:spMkLst>
        </pc:spChg>
        <pc:spChg chg="add del mod">
          <ac:chgData name="Kulinich Bohdan" userId="48e65c9f34e137d0" providerId="LiveId" clId="{49A43AF9-1CD1-6449-9D77-E0E0D648D61C}" dt="2024-03-19T11:12:28.639" v="523" actId="478"/>
          <ac:spMkLst>
            <pc:docMk/>
            <pc:sldMk cId="3015501688" sldId="285"/>
            <ac:spMk id="7" creationId="{F7D96979-3EDE-DB99-633E-FC07AAD48160}"/>
          </ac:spMkLst>
        </pc:spChg>
        <pc:spChg chg="mod">
          <ac:chgData name="Kulinich Bohdan" userId="48e65c9f34e137d0" providerId="LiveId" clId="{49A43AF9-1CD1-6449-9D77-E0E0D648D61C}" dt="2024-03-19T11:20:37.468" v="528" actId="20577"/>
          <ac:spMkLst>
            <pc:docMk/>
            <pc:sldMk cId="3015501688" sldId="285"/>
            <ac:spMk id="12" creationId="{59C71D71-2992-BC30-1990-624282A51CC8}"/>
          </ac:spMkLst>
        </pc:spChg>
        <pc:spChg chg="mod">
          <ac:chgData name="Kulinich Bohdan" userId="48e65c9f34e137d0" providerId="LiveId" clId="{49A43AF9-1CD1-6449-9D77-E0E0D648D61C}" dt="2024-03-19T11:12:25.790" v="521" actId="1076"/>
          <ac:spMkLst>
            <pc:docMk/>
            <pc:sldMk cId="3015501688" sldId="285"/>
            <ac:spMk id="13" creationId="{6E1A0F53-2E2B-1A52-17D5-602203144C86}"/>
          </ac:spMkLst>
        </pc:spChg>
        <pc:spChg chg="mod">
          <ac:chgData name="Kulinich Bohdan" userId="48e65c9f34e137d0" providerId="LiveId" clId="{49A43AF9-1CD1-6449-9D77-E0E0D648D61C}" dt="2024-03-19T11:12:25.790" v="521" actId="1076"/>
          <ac:spMkLst>
            <pc:docMk/>
            <pc:sldMk cId="3015501688" sldId="285"/>
            <ac:spMk id="14" creationId="{8080E0EA-67B9-65F8-A379-4531E03FF6A7}"/>
          </ac:spMkLst>
        </pc:spChg>
        <pc:spChg chg="mod">
          <ac:chgData name="Kulinich Bohdan" userId="48e65c9f34e137d0" providerId="LiveId" clId="{49A43AF9-1CD1-6449-9D77-E0E0D648D61C}" dt="2024-03-19T11:12:42.802" v="526" actId="1076"/>
          <ac:spMkLst>
            <pc:docMk/>
            <pc:sldMk cId="3015501688" sldId="285"/>
            <ac:spMk id="15" creationId="{18132765-3642-D503-368F-1768F4D4853A}"/>
          </ac:spMkLst>
        </pc:spChg>
        <pc:spChg chg="mod">
          <ac:chgData name="Kulinich Bohdan" userId="48e65c9f34e137d0" providerId="LiveId" clId="{49A43AF9-1CD1-6449-9D77-E0E0D648D61C}" dt="2024-03-19T11:20:44.949" v="529" actId="20577"/>
          <ac:spMkLst>
            <pc:docMk/>
            <pc:sldMk cId="3015501688" sldId="285"/>
            <ac:spMk id="19" creationId="{D1FE941B-87FE-CBB8-BDAF-5CE70493B427}"/>
          </ac:spMkLst>
        </pc:spChg>
        <pc:spChg chg="mod">
          <ac:chgData name="Kulinich Bohdan" userId="48e65c9f34e137d0" providerId="LiveId" clId="{49A43AF9-1CD1-6449-9D77-E0E0D648D61C}" dt="2024-03-19T11:12:46.713" v="527" actId="1076"/>
          <ac:spMkLst>
            <pc:docMk/>
            <pc:sldMk cId="3015501688" sldId="285"/>
            <ac:spMk id="20" creationId="{380B1317-FB33-AA3D-2BAB-79409C9F8354}"/>
          </ac:spMkLst>
        </pc:spChg>
        <pc:spChg chg="mod">
          <ac:chgData name="Kulinich Bohdan" userId="48e65c9f34e137d0" providerId="LiveId" clId="{49A43AF9-1CD1-6449-9D77-E0E0D648D61C}" dt="2024-03-19T11:20:49.951" v="530" actId="20577"/>
          <ac:spMkLst>
            <pc:docMk/>
            <pc:sldMk cId="3015501688" sldId="285"/>
            <ac:spMk id="21" creationId="{83E8EF64-08EC-0D57-FB5F-3E855837A8A2}"/>
          </ac:spMkLst>
        </pc:spChg>
        <pc:spChg chg="mod">
          <ac:chgData name="Kulinich Bohdan" userId="48e65c9f34e137d0" providerId="LiveId" clId="{49A43AF9-1CD1-6449-9D77-E0E0D648D61C}" dt="2024-03-19T11:01:43.606" v="475" actId="20577"/>
          <ac:spMkLst>
            <pc:docMk/>
            <pc:sldMk cId="3015501688" sldId="285"/>
            <ac:spMk id="44" creationId="{AFDAD6C2-3705-96B1-69EE-0063A06FB88A}"/>
          </ac:spMkLst>
        </pc:spChg>
      </pc:sldChg>
      <pc:sldChg chg="delSp modSp mod delAnim">
        <pc:chgData name="Kulinich Bohdan" userId="48e65c9f34e137d0" providerId="LiveId" clId="{49A43AF9-1CD1-6449-9D77-E0E0D648D61C}" dt="2024-03-19T16:57:18.242" v="683" actId="20577"/>
        <pc:sldMkLst>
          <pc:docMk/>
          <pc:sldMk cId="2900867677" sldId="286"/>
        </pc:sldMkLst>
        <pc:spChg chg="mod">
          <ac:chgData name="Kulinich Bohdan" userId="48e65c9f34e137d0" providerId="LiveId" clId="{49A43AF9-1CD1-6449-9D77-E0E0D648D61C}" dt="2024-03-19T16:11:12.347" v="662" actId="14100"/>
          <ac:spMkLst>
            <pc:docMk/>
            <pc:sldMk cId="2900867677" sldId="286"/>
            <ac:spMk id="7" creationId="{07D49627-13E5-46C3-2A10-562FF68271EF}"/>
          </ac:spMkLst>
        </pc:spChg>
        <pc:spChg chg="mod">
          <ac:chgData name="Kulinich Bohdan" userId="48e65c9f34e137d0" providerId="LiveId" clId="{49A43AF9-1CD1-6449-9D77-E0E0D648D61C}" dt="2024-03-19T16:57:18.242" v="683" actId="20577"/>
          <ac:spMkLst>
            <pc:docMk/>
            <pc:sldMk cId="2900867677" sldId="286"/>
            <ac:spMk id="9" creationId="{3CB19C81-348A-CFD8-0540-4EDA1400F632}"/>
          </ac:spMkLst>
        </pc:spChg>
        <pc:spChg chg="del">
          <ac:chgData name="Kulinich Bohdan" userId="48e65c9f34e137d0" providerId="LiveId" clId="{49A43AF9-1CD1-6449-9D77-E0E0D648D61C}" dt="2024-03-19T16:06:23.066" v="610" actId="478"/>
          <ac:spMkLst>
            <pc:docMk/>
            <pc:sldMk cId="2900867677" sldId="286"/>
            <ac:spMk id="14" creationId="{22C6A45A-2A34-0A38-E76E-D25D19905122}"/>
          </ac:spMkLst>
        </pc:spChg>
        <pc:spChg chg="del">
          <ac:chgData name="Kulinich Bohdan" userId="48e65c9f34e137d0" providerId="LiveId" clId="{49A43AF9-1CD1-6449-9D77-E0E0D648D61C}" dt="2024-03-19T16:06:23.066" v="610" actId="478"/>
          <ac:spMkLst>
            <pc:docMk/>
            <pc:sldMk cId="2900867677" sldId="286"/>
            <ac:spMk id="18" creationId="{7A280FB1-A01D-A37B-B1BD-DC507A44C104}"/>
          </ac:spMkLst>
        </pc:spChg>
        <pc:spChg chg="del">
          <ac:chgData name="Kulinich Bohdan" userId="48e65c9f34e137d0" providerId="LiveId" clId="{49A43AF9-1CD1-6449-9D77-E0E0D648D61C}" dt="2024-03-19T16:06:23.066" v="610" actId="478"/>
          <ac:spMkLst>
            <pc:docMk/>
            <pc:sldMk cId="2900867677" sldId="286"/>
            <ac:spMk id="20" creationId="{A60EE3CC-6514-B414-C861-C36C79025965}"/>
          </ac:spMkLst>
        </pc:spChg>
        <pc:spChg chg="del">
          <ac:chgData name="Kulinich Bohdan" userId="48e65c9f34e137d0" providerId="LiveId" clId="{49A43AF9-1CD1-6449-9D77-E0E0D648D61C}" dt="2024-03-19T16:06:23.066" v="610" actId="478"/>
          <ac:spMkLst>
            <pc:docMk/>
            <pc:sldMk cId="2900867677" sldId="286"/>
            <ac:spMk id="21" creationId="{08207D48-69CD-70D7-2209-E1D9585D11EC}"/>
          </ac:spMkLst>
        </pc:spChg>
        <pc:spChg chg="del">
          <ac:chgData name="Kulinich Bohdan" userId="48e65c9f34e137d0" providerId="LiveId" clId="{49A43AF9-1CD1-6449-9D77-E0E0D648D61C}" dt="2024-03-19T16:06:23.066" v="610" actId="478"/>
          <ac:spMkLst>
            <pc:docMk/>
            <pc:sldMk cId="2900867677" sldId="286"/>
            <ac:spMk id="22" creationId="{CCF346AA-CCCE-80A6-6955-E6BEDC937695}"/>
          </ac:spMkLst>
        </pc:spChg>
        <pc:spChg chg="del">
          <ac:chgData name="Kulinich Bohdan" userId="48e65c9f34e137d0" providerId="LiveId" clId="{49A43AF9-1CD1-6449-9D77-E0E0D648D61C}" dt="2024-03-19T16:06:23.066" v="610" actId="478"/>
          <ac:spMkLst>
            <pc:docMk/>
            <pc:sldMk cId="2900867677" sldId="286"/>
            <ac:spMk id="23" creationId="{4C0E6150-274A-C5E9-9F19-A7AA86DF26A9}"/>
          </ac:spMkLst>
        </pc:spChg>
        <pc:spChg chg="mod">
          <ac:chgData name="Kulinich Bohdan" userId="48e65c9f34e137d0" providerId="LiveId" clId="{49A43AF9-1CD1-6449-9D77-E0E0D648D61C}" dt="2024-03-19T16:34:43.921" v="679" actId="403"/>
          <ac:spMkLst>
            <pc:docMk/>
            <pc:sldMk cId="2900867677" sldId="286"/>
            <ac:spMk id="75" creationId="{D352689E-4F65-44E6-35E8-3A8937B0C93D}"/>
          </ac:spMkLst>
        </pc:spChg>
      </pc:sldChg>
      <pc:sldChg chg="delSp modSp mod delAnim">
        <pc:chgData name="Kulinich Bohdan" userId="48e65c9f34e137d0" providerId="LiveId" clId="{49A43AF9-1CD1-6449-9D77-E0E0D648D61C}" dt="2024-03-19T17:37:17.722" v="807" actId="14100"/>
        <pc:sldMkLst>
          <pc:docMk/>
          <pc:sldMk cId="3744922044" sldId="287"/>
        </pc:sldMkLst>
        <pc:spChg chg="del">
          <ac:chgData name="Kulinich Bohdan" userId="48e65c9f34e137d0" providerId="LiveId" clId="{49A43AF9-1CD1-6449-9D77-E0E0D648D61C}" dt="2024-03-19T17:34:06.115" v="684" actId="478"/>
          <ac:spMkLst>
            <pc:docMk/>
            <pc:sldMk cId="3744922044" sldId="287"/>
            <ac:spMk id="23" creationId="{531E337D-0DE4-7338-AD1C-7E6AE0A969EA}"/>
          </ac:spMkLst>
        </pc:spChg>
        <pc:spChg chg="del">
          <ac:chgData name="Kulinich Bohdan" userId="48e65c9f34e137d0" providerId="LiveId" clId="{49A43AF9-1CD1-6449-9D77-E0E0D648D61C}" dt="2024-03-19T17:34:06.115" v="684" actId="478"/>
          <ac:spMkLst>
            <pc:docMk/>
            <pc:sldMk cId="3744922044" sldId="287"/>
            <ac:spMk id="24" creationId="{1B956C7D-4E8A-CEC2-843A-622E59D46723}"/>
          </ac:spMkLst>
        </pc:spChg>
        <pc:spChg chg="del">
          <ac:chgData name="Kulinich Bohdan" userId="48e65c9f34e137d0" providerId="LiveId" clId="{49A43AF9-1CD1-6449-9D77-E0E0D648D61C}" dt="2024-03-19T17:34:06.115" v="684" actId="478"/>
          <ac:spMkLst>
            <pc:docMk/>
            <pc:sldMk cId="3744922044" sldId="287"/>
            <ac:spMk id="25" creationId="{740AF3D7-F064-82D6-8183-2C6AFD10CC8F}"/>
          </ac:spMkLst>
        </pc:spChg>
        <pc:spChg chg="del">
          <ac:chgData name="Kulinich Bohdan" userId="48e65c9f34e137d0" providerId="LiveId" clId="{49A43AF9-1CD1-6449-9D77-E0E0D648D61C}" dt="2024-03-19T17:34:06.115" v="684" actId="478"/>
          <ac:spMkLst>
            <pc:docMk/>
            <pc:sldMk cId="3744922044" sldId="287"/>
            <ac:spMk id="26" creationId="{039BCEDB-C515-2775-145D-AE1E6CFB1F82}"/>
          </ac:spMkLst>
        </pc:spChg>
        <pc:spChg chg="del">
          <ac:chgData name="Kulinich Bohdan" userId="48e65c9f34e137d0" providerId="LiveId" clId="{49A43AF9-1CD1-6449-9D77-E0E0D648D61C}" dt="2024-03-19T17:34:06.115" v="684" actId="478"/>
          <ac:spMkLst>
            <pc:docMk/>
            <pc:sldMk cId="3744922044" sldId="287"/>
            <ac:spMk id="27" creationId="{79699BC1-7C09-D631-E1C2-B21519E5F3DC}"/>
          </ac:spMkLst>
        </pc:spChg>
        <pc:spChg chg="del">
          <ac:chgData name="Kulinich Bohdan" userId="48e65c9f34e137d0" providerId="LiveId" clId="{49A43AF9-1CD1-6449-9D77-E0E0D648D61C}" dt="2024-03-19T17:34:06.115" v="684" actId="478"/>
          <ac:spMkLst>
            <pc:docMk/>
            <pc:sldMk cId="3744922044" sldId="287"/>
            <ac:spMk id="28" creationId="{F3B67A60-6AA9-9779-8D8F-F9D7C8978368}"/>
          </ac:spMkLst>
        </pc:spChg>
        <pc:spChg chg="del">
          <ac:chgData name="Kulinich Bohdan" userId="48e65c9f34e137d0" providerId="LiveId" clId="{49A43AF9-1CD1-6449-9D77-E0E0D648D61C}" dt="2024-03-19T17:34:06.115" v="684" actId="478"/>
          <ac:spMkLst>
            <pc:docMk/>
            <pc:sldMk cId="3744922044" sldId="287"/>
            <ac:spMk id="29" creationId="{13686A3D-6897-61AD-10B3-A86631EB9415}"/>
          </ac:spMkLst>
        </pc:spChg>
        <pc:spChg chg="del">
          <ac:chgData name="Kulinich Bohdan" userId="48e65c9f34e137d0" providerId="LiveId" clId="{49A43AF9-1CD1-6449-9D77-E0E0D648D61C}" dt="2024-03-19T17:34:06.115" v="684" actId="478"/>
          <ac:spMkLst>
            <pc:docMk/>
            <pc:sldMk cId="3744922044" sldId="287"/>
            <ac:spMk id="30" creationId="{5E7E6166-F365-F7A6-58FB-E8C80E6CD662}"/>
          </ac:spMkLst>
        </pc:spChg>
        <pc:spChg chg="mod">
          <ac:chgData name="Kulinich Bohdan" userId="48e65c9f34e137d0" providerId="LiveId" clId="{49A43AF9-1CD1-6449-9D77-E0E0D648D61C}" dt="2024-03-19T17:37:17.722" v="807" actId="14100"/>
          <ac:spMkLst>
            <pc:docMk/>
            <pc:sldMk cId="3744922044" sldId="287"/>
            <ac:spMk id="31" creationId="{60BE8B00-5F03-30A3-DC1E-45D46458592D}"/>
          </ac:spMkLst>
        </pc:spChg>
        <pc:spChg chg="del mod">
          <ac:chgData name="Kulinich Bohdan" userId="48e65c9f34e137d0" providerId="LiveId" clId="{49A43AF9-1CD1-6449-9D77-E0E0D648D61C}" dt="2024-03-19T17:34:14.572" v="686" actId="478"/>
          <ac:spMkLst>
            <pc:docMk/>
            <pc:sldMk cId="3744922044" sldId="287"/>
            <ac:spMk id="143" creationId="{DE3A7C6D-CF25-2F3C-4A93-51F69B644EB5}"/>
          </ac:spMkLst>
        </pc:spChg>
        <pc:grpChg chg="del">
          <ac:chgData name="Kulinich Bohdan" userId="48e65c9f34e137d0" providerId="LiveId" clId="{49A43AF9-1CD1-6449-9D77-E0E0D648D61C}" dt="2024-03-19T17:34:06.115" v="684" actId="478"/>
          <ac:grpSpMkLst>
            <pc:docMk/>
            <pc:sldMk cId="3744922044" sldId="287"/>
            <ac:grpSpMk id="7" creationId="{F0A0C772-EAE9-6999-F3A5-9A15743A1299}"/>
          </ac:grpSpMkLst>
        </pc:grpChg>
      </pc:sldChg>
      <pc:sldChg chg="modSp">
        <pc:chgData name="Kulinich Bohdan" userId="48e65c9f34e137d0" providerId="LiveId" clId="{49A43AF9-1CD1-6449-9D77-E0E0D648D61C}" dt="2024-03-23T19:52:52.981" v="1068" actId="20577"/>
        <pc:sldMkLst>
          <pc:docMk/>
          <pc:sldMk cId="480804358" sldId="290"/>
        </pc:sldMkLst>
        <pc:spChg chg="mod">
          <ac:chgData name="Kulinich Bohdan" userId="48e65c9f34e137d0" providerId="LiveId" clId="{49A43AF9-1CD1-6449-9D77-E0E0D648D61C}" dt="2024-03-19T18:38:55.398" v="1011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49A43AF9-1CD1-6449-9D77-E0E0D648D61C}" dt="2024-03-23T19:52:52.981" v="1068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modSp">
        <pc:chgData name="Kulinich Bohdan" userId="48e65c9f34e137d0" providerId="LiveId" clId="{49A43AF9-1CD1-6449-9D77-E0E0D648D61C}" dt="2024-03-19T18:18:59.687" v="956" actId="20577"/>
        <pc:sldMkLst>
          <pc:docMk/>
          <pc:sldMk cId="3667384021" sldId="296"/>
        </pc:sldMkLst>
        <pc:spChg chg="mod">
          <ac:chgData name="Kulinich Bohdan" userId="48e65c9f34e137d0" providerId="LiveId" clId="{49A43AF9-1CD1-6449-9D77-E0E0D648D61C}" dt="2024-03-19T18:18:59.687" v="956" actId="20577"/>
          <ac:spMkLst>
            <pc:docMk/>
            <pc:sldMk cId="3667384021" sldId="296"/>
            <ac:spMk id="3" creationId="{91B42C74-A938-8CF5-62E1-844120756D8D}"/>
          </ac:spMkLst>
        </pc:spChg>
      </pc:sldChg>
    </pc:docChg>
  </pc:docChgLst>
  <pc:docChgLst>
    <pc:chgData name="Kulinich Bohdan" userId="48e65c9f34e137d0" providerId="LiveId" clId="{1C3747E6-447A-E04D-AF49-F953DCB4DF92}"/>
    <pc:docChg chg="undo custSel delSld modSld">
      <pc:chgData name="Kulinich Bohdan" userId="48e65c9f34e137d0" providerId="LiveId" clId="{1C3747E6-447A-E04D-AF49-F953DCB4DF92}" dt="2023-12-09T14:06:45.470" v="2408" actId="20577"/>
      <pc:docMkLst>
        <pc:docMk/>
      </pc:docMkLst>
      <pc:sldChg chg="addSp delSp modSp mod delAnim modAnim">
        <pc:chgData name="Kulinich Bohdan" userId="48e65c9f34e137d0" providerId="LiveId" clId="{1C3747E6-447A-E04D-AF49-F953DCB4DF92}" dt="2023-12-03T13:26:49.224" v="577"/>
        <pc:sldMkLst>
          <pc:docMk/>
          <pc:sldMk cId="2154405015" sldId="276"/>
        </pc:sldMkLst>
        <pc:spChg chg="del">
          <ac:chgData name="Kulinich Bohdan" userId="48e65c9f34e137d0" providerId="LiveId" clId="{1C3747E6-447A-E04D-AF49-F953DCB4DF92}" dt="2023-12-03T12:15:47.070" v="50" actId="478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C3747E6-447A-E04D-AF49-F953DCB4DF92}" dt="2023-12-03T12:15:51.637" v="52"/>
          <ac:spMkLst>
            <pc:docMk/>
            <pc:sldMk cId="2154405015" sldId="276"/>
            <ac:spMk id="7" creationId="{7A9B697F-48AC-B468-581C-2C523B88F49B}"/>
          </ac:spMkLst>
        </pc:spChg>
        <pc:spChg chg="add del mod">
          <ac:chgData name="Kulinich Bohdan" userId="48e65c9f34e137d0" providerId="LiveId" clId="{1C3747E6-447A-E04D-AF49-F953DCB4DF92}" dt="2023-12-03T12:15:51.637" v="52"/>
          <ac:spMkLst>
            <pc:docMk/>
            <pc:sldMk cId="2154405015" sldId="276"/>
            <ac:spMk id="10" creationId="{95201D35-F5B3-853C-27C3-3A5156510FB2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12" creationId="{E532860B-F2A6-81BF-7707-98AA6A55632C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13" creationId="{789F727E-727A-E6FD-BE20-9200D3782F86}"/>
          </ac:spMkLst>
        </pc:spChg>
        <pc:spChg chg="add mod">
          <ac:chgData name="Kulinich Bohdan" userId="48e65c9f34e137d0" providerId="LiveId" clId="{1C3747E6-447A-E04D-AF49-F953DCB4DF92}" dt="2023-12-03T12:19:49.652" v="314" actId="1076"/>
          <ac:spMkLst>
            <pc:docMk/>
            <pc:sldMk cId="2154405015" sldId="276"/>
            <ac:spMk id="14" creationId="{E66A4C86-4497-3C01-1E84-53FADF89DF7B}"/>
          </ac:spMkLst>
        </pc:spChg>
        <pc:spChg chg="add mod">
          <ac:chgData name="Kulinich Bohdan" userId="48e65c9f34e137d0" providerId="LiveId" clId="{1C3747E6-447A-E04D-AF49-F953DCB4DF92}" dt="2023-12-03T12:20:10.790" v="320" actId="20577"/>
          <ac:spMkLst>
            <pc:docMk/>
            <pc:sldMk cId="2154405015" sldId="276"/>
            <ac:spMk id="15" creationId="{7471A102-B2B2-2FA2-5BC3-A5044CA86337}"/>
          </ac:spMkLst>
        </pc:spChg>
        <pc:spChg chg="add del mod">
          <ac:chgData name="Kulinich Bohdan" userId="48e65c9f34e137d0" providerId="LiveId" clId="{1C3747E6-447A-E04D-AF49-F953DCB4DF92}" dt="2023-12-03T12:17:07.012" v="115" actId="478"/>
          <ac:spMkLst>
            <pc:docMk/>
            <pc:sldMk cId="2154405015" sldId="276"/>
            <ac:spMk id="16" creationId="{E3BB539A-B947-EA2C-639B-4477C410C257}"/>
          </ac:spMkLst>
        </pc:spChg>
        <pc:spChg chg="add del mod">
          <ac:chgData name="Kulinich Bohdan" userId="48e65c9f34e137d0" providerId="LiveId" clId="{1C3747E6-447A-E04D-AF49-F953DCB4DF92}" dt="2023-12-03T12:17:07.012" v="115" actId="478"/>
          <ac:spMkLst>
            <pc:docMk/>
            <pc:sldMk cId="2154405015" sldId="276"/>
            <ac:spMk id="17" creationId="{D87015AD-E62A-AECC-EF15-A779BC93044E}"/>
          </ac:spMkLst>
        </pc:spChg>
        <pc:spChg chg="add mod">
          <ac:chgData name="Kulinich Bohdan" userId="48e65c9f34e137d0" providerId="LiveId" clId="{1C3747E6-447A-E04D-AF49-F953DCB4DF92}" dt="2023-12-03T12:19:41.567" v="312" actId="1076"/>
          <ac:spMkLst>
            <pc:docMk/>
            <pc:sldMk cId="2154405015" sldId="276"/>
            <ac:spMk id="20" creationId="{A366BC56-5D9A-24F2-E88D-C68610D02546}"/>
          </ac:spMkLst>
        </pc:spChg>
        <pc:spChg chg="add mod">
          <ac:chgData name="Kulinich Bohdan" userId="48e65c9f34e137d0" providerId="LiveId" clId="{1C3747E6-447A-E04D-AF49-F953DCB4DF92}" dt="2023-12-03T12:19:57.671" v="316" actId="14100"/>
          <ac:spMkLst>
            <pc:docMk/>
            <pc:sldMk cId="2154405015" sldId="276"/>
            <ac:spMk id="22" creationId="{ABC0CA74-7951-3BE5-D147-272A21D5CDF0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23" creationId="{3D594AA9-313C-0322-A3B5-AD47B1D4A7B5}"/>
          </ac:spMkLst>
        </pc:spChg>
        <pc:spChg chg="add del mod">
          <ac:chgData name="Kulinich Bohdan" userId="48e65c9f34e137d0" providerId="LiveId" clId="{1C3747E6-447A-E04D-AF49-F953DCB4DF92}" dt="2023-12-03T12:18:02.698" v="197"/>
          <ac:spMkLst>
            <pc:docMk/>
            <pc:sldMk cId="2154405015" sldId="276"/>
            <ac:spMk id="24" creationId="{034991DC-5E0B-5A98-6B6D-BEC37F3486CF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C3747E6-447A-E04D-AF49-F953DCB4DF92}" dt="2023-12-03T12:15:54.892" v="53" actId="478"/>
          <ac:spMkLst>
            <pc:docMk/>
            <pc:sldMk cId="2154405015" sldId="276"/>
            <ac:spMk id="26" creationId="{C51B76C8-82AD-D339-4D76-76897291335B}"/>
          </ac:spMkLst>
        </pc:spChg>
        <pc:spChg chg="del">
          <ac:chgData name="Kulinich Bohdan" userId="48e65c9f34e137d0" providerId="LiveId" clId="{1C3747E6-447A-E04D-AF49-F953DCB4DF92}" dt="2023-12-03T12:15:20.137" v="49" actId="478"/>
          <ac:spMkLst>
            <pc:docMk/>
            <pc:sldMk cId="2154405015" sldId="276"/>
            <ac:spMk id="27" creationId="{6DA5C2B3-EAF7-34CD-999C-6F05431CB024}"/>
          </ac:spMkLst>
        </pc:spChg>
        <pc:spChg chg="add del mod">
          <ac:chgData name="Kulinich Bohdan" userId="48e65c9f34e137d0" providerId="LiveId" clId="{1C3747E6-447A-E04D-AF49-F953DCB4DF92}" dt="2023-12-03T12:18:02.698" v="197"/>
          <ac:spMkLst>
            <pc:docMk/>
            <pc:sldMk cId="2154405015" sldId="276"/>
            <ac:spMk id="28" creationId="{13FD53B0-A63F-756B-07C8-3734834E251B}"/>
          </ac:spMkLst>
        </pc:spChg>
        <pc:spChg chg="add mod">
          <ac:chgData name="Kulinich Bohdan" userId="48e65c9f34e137d0" providerId="LiveId" clId="{1C3747E6-447A-E04D-AF49-F953DCB4DF92}" dt="2023-12-03T12:45:38.940" v="536" actId="14100"/>
          <ac:spMkLst>
            <pc:docMk/>
            <pc:sldMk cId="2154405015" sldId="276"/>
            <ac:spMk id="29" creationId="{44B0290D-D5BC-050F-75E2-25D02379A4BE}"/>
          </ac:spMkLst>
        </pc:spChg>
        <pc:spChg chg="add mod">
          <ac:chgData name="Kulinich Bohdan" userId="48e65c9f34e137d0" providerId="LiveId" clId="{1C3747E6-447A-E04D-AF49-F953DCB4DF92}" dt="2023-12-03T12:45:49.225" v="538" actId="14100"/>
          <ac:spMkLst>
            <pc:docMk/>
            <pc:sldMk cId="2154405015" sldId="276"/>
            <ac:spMk id="30" creationId="{15867C82-80DF-F99F-460B-E661C5E5D37B}"/>
          </ac:spMkLst>
        </pc:spChg>
        <pc:spChg chg="add del mod">
          <ac:chgData name="Kulinich Bohdan" userId="48e65c9f34e137d0" providerId="LiveId" clId="{1C3747E6-447A-E04D-AF49-F953DCB4DF92}" dt="2023-12-03T12:34:57.650" v="328" actId="478"/>
          <ac:spMkLst>
            <pc:docMk/>
            <pc:sldMk cId="2154405015" sldId="276"/>
            <ac:spMk id="31" creationId="{076C91C8-743E-E001-775B-71053DFC4E5A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40" creationId="{772246E7-FCAB-360E-7848-3AD486E457F7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41" creationId="{0AED8E63-01F6-2C4F-DE22-5AB5D6A22A36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3" creationId="{9E9E03EA-4C7D-0803-67B4-7532E4107A1F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4" creationId="{2B231ACF-7511-7D93-B140-053308CC6C80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8" creationId="{FF4441FB-4868-C51D-3950-0BE4BA9DACA2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9" creationId="{D38EFF78-109C-8164-D676-00AEE6456B5D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57" creationId="{728ECB99-C47F-879B-C17E-DF361FF0B7D9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58" creationId="{1D4B793B-245A-DD12-20DC-B5BFC7D1FCBF}"/>
          </ac:spMkLst>
        </pc:spChg>
        <pc:spChg chg="add mod">
          <ac:chgData name="Kulinich Bohdan" userId="48e65c9f34e137d0" providerId="LiveId" clId="{1C3747E6-447A-E04D-AF49-F953DCB4DF92}" dt="2023-12-03T12:37:51.601" v="406" actId="166"/>
          <ac:spMkLst>
            <pc:docMk/>
            <pc:sldMk cId="2154405015" sldId="276"/>
            <ac:spMk id="59" creationId="{79C68B53-2CC2-FBAC-1435-764A495B2A96}"/>
          </ac:spMkLst>
        </pc:spChg>
        <pc:spChg chg="add del mod">
          <ac:chgData name="Kulinich Bohdan" userId="48e65c9f34e137d0" providerId="LiveId" clId="{1C3747E6-447A-E04D-AF49-F953DCB4DF92}" dt="2023-12-03T12:35:05.457" v="329" actId="478"/>
          <ac:spMkLst>
            <pc:docMk/>
            <pc:sldMk cId="2154405015" sldId="276"/>
            <ac:spMk id="60" creationId="{3E333F7D-AFBD-2FFA-E4B9-55A61E6F8FA1}"/>
          </ac:spMkLst>
        </pc:spChg>
        <pc:spChg chg="add mod">
          <ac:chgData name="Kulinich Bohdan" userId="48e65c9f34e137d0" providerId="LiveId" clId="{1C3747E6-447A-E04D-AF49-F953DCB4DF92}" dt="2023-12-03T12:35:44.453" v="339" actId="167"/>
          <ac:spMkLst>
            <pc:docMk/>
            <pc:sldMk cId="2154405015" sldId="276"/>
            <ac:spMk id="63" creationId="{2BCA2515-DB46-7D8E-E98F-6FA01F08B9B5}"/>
          </ac:spMkLst>
        </pc:spChg>
        <pc:spChg chg="add mod">
          <ac:chgData name="Kulinich Bohdan" userId="48e65c9f34e137d0" providerId="LiveId" clId="{1C3747E6-447A-E04D-AF49-F953DCB4DF92}" dt="2023-12-03T12:35:44.453" v="339" actId="167"/>
          <ac:spMkLst>
            <pc:docMk/>
            <pc:sldMk cId="2154405015" sldId="276"/>
            <ac:spMk id="64" creationId="{1012DBF5-28D3-A781-EB28-ED12AF8DE9D7}"/>
          </ac:spMkLst>
        </pc:spChg>
        <pc:spChg chg="add mod modVis">
          <ac:chgData name="Kulinich Bohdan" userId="48e65c9f34e137d0" providerId="LiveId" clId="{1C3747E6-447A-E04D-AF49-F953DCB4DF92}" dt="2023-12-03T12:44:31.644" v="458" actId="14429"/>
          <ac:spMkLst>
            <pc:docMk/>
            <pc:sldMk cId="2154405015" sldId="276"/>
            <ac:spMk id="67" creationId="{E8BFE4B2-A651-D409-E3FA-2274DECBBAE4}"/>
          </ac:spMkLst>
        </pc:spChg>
        <pc:spChg chg="add mod">
          <ac:chgData name="Kulinich Bohdan" userId="48e65c9f34e137d0" providerId="LiveId" clId="{1C3747E6-447A-E04D-AF49-F953DCB4DF92}" dt="2023-12-03T12:38:38.249" v="429" actId="1038"/>
          <ac:spMkLst>
            <pc:docMk/>
            <pc:sldMk cId="2154405015" sldId="276"/>
            <ac:spMk id="68" creationId="{2A581FC9-1E01-31A8-751D-23431DD0923F}"/>
          </ac:spMkLst>
        </pc:spChg>
        <pc:spChg chg="add mod">
          <ac:chgData name="Kulinich Bohdan" userId="48e65c9f34e137d0" providerId="LiveId" clId="{1C3747E6-447A-E04D-AF49-F953DCB4DF92}" dt="2023-12-03T12:44:38.354" v="459" actId="167"/>
          <ac:spMkLst>
            <pc:docMk/>
            <pc:sldMk cId="2154405015" sldId="276"/>
            <ac:spMk id="70" creationId="{7F6DCC23-6D40-C595-96CE-8FA9AB954105}"/>
          </ac:spMkLst>
        </pc:spChg>
        <pc:spChg chg="add mod">
          <ac:chgData name="Kulinich Bohdan" userId="48e65c9f34e137d0" providerId="LiveId" clId="{1C3747E6-447A-E04D-AF49-F953DCB4DF92}" dt="2023-12-03T13:26:18.403" v="546" actId="207"/>
          <ac:spMkLst>
            <pc:docMk/>
            <pc:sldMk cId="2154405015" sldId="276"/>
            <ac:spMk id="71" creationId="{9971ECCF-0854-153E-79B2-C4229B6AFD84}"/>
          </ac:spMkLst>
        </pc:spChg>
        <pc:grpChg chg="add del mod">
          <ac:chgData name="Kulinich Bohdan" userId="48e65c9f34e137d0" providerId="LiveId" clId="{1C3747E6-447A-E04D-AF49-F953DCB4DF92}" dt="2023-12-03T12:34:49.990" v="323" actId="478"/>
          <ac:grpSpMkLst>
            <pc:docMk/>
            <pc:sldMk cId="2154405015" sldId="276"/>
            <ac:grpSpMk id="42" creationId="{E8873DEB-ED8E-27AD-9DA5-CF7FD73C835F}"/>
          </ac:grpSpMkLst>
        </pc:grpChg>
        <pc:grpChg chg="add del mod">
          <ac:chgData name="Kulinich Bohdan" userId="48e65c9f34e137d0" providerId="LiveId" clId="{1C3747E6-447A-E04D-AF49-F953DCB4DF92}" dt="2023-12-03T12:34:55.752" v="326" actId="478"/>
          <ac:grpSpMkLst>
            <pc:docMk/>
            <pc:sldMk cId="2154405015" sldId="276"/>
            <ac:grpSpMk id="47" creationId="{07AF4DCE-EB50-8675-C43B-AF11E51158EC}"/>
          </ac:grpSpMkLst>
        </pc:grpChg>
        <pc:grpChg chg="add mod">
          <ac:chgData name="Kulinich Bohdan" userId="48e65c9f34e137d0" providerId="LiveId" clId="{1C3747E6-447A-E04D-AF49-F953DCB4DF92}" dt="2023-12-03T12:34:47.808" v="322" actId="1076"/>
          <ac:grpSpMkLst>
            <pc:docMk/>
            <pc:sldMk cId="2154405015" sldId="276"/>
            <ac:grpSpMk id="51" creationId="{72FB4733-BDEA-89DD-CBE4-936359C1B329}"/>
          </ac:grpSpMkLst>
        </pc:grpChg>
        <pc:grpChg chg="add mod">
          <ac:chgData name="Kulinich Bohdan" userId="48e65c9f34e137d0" providerId="LiveId" clId="{1C3747E6-447A-E04D-AF49-F953DCB4DF92}" dt="2023-12-03T12:37:59.157" v="408" actId="1076"/>
          <ac:grpSpMkLst>
            <pc:docMk/>
            <pc:sldMk cId="2154405015" sldId="276"/>
            <ac:grpSpMk id="54" creationId="{B9DB110A-78BD-A0C6-1E3C-F7235AF56ABC}"/>
          </ac:grpSpMkLst>
        </pc:grpChg>
        <pc:grpChg chg="mod">
          <ac:chgData name="Kulinich Bohdan" userId="48e65c9f34e137d0" providerId="LiveId" clId="{1C3747E6-447A-E04D-AF49-F953DCB4DF92}" dt="2023-12-03T13:26:24.540" v="547" actId="166"/>
          <ac:grpSpMkLst>
            <pc:docMk/>
            <pc:sldMk cId="2154405015" sldId="276"/>
            <ac:grpSpMk id="97" creationId="{EE784364-75E2-3727-C2F2-D018915CAEC4}"/>
          </ac:grpSpMkLst>
        </pc:grp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8" creationId="{38A116E1-FC53-7D90-C6DC-A6210F7E86C3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9" creationId="{E85286AE-A6F8-3346-75BA-4228B3A5410F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1" creationId="{B22CD5A9-32EC-2BB1-CDDE-A4916BD8C8A1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8" creationId="{B3592466-1398-CCF5-777F-4FACD435C1DA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9" creationId="{83D9DC94-40DA-F50A-3E18-B9EA0E68111B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21" creationId="{81F383F3-E038-3D8A-4BE6-72BD9115058D}"/>
          </ac:cxnSpMkLst>
        </pc:cxnChg>
        <pc:cxnChg chg="add mod">
          <ac:chgData name="Kulinich Bohdan" userId="48e65c9f34e137d0" providerId="LiveId" clId="{1C3747E6-447A-E04D-AF49-F953DCB4DF92}" dt="2023-12-03T12:43:26.199" v="437" actId="14100"/>
          <ac:cxnSpMkLst>
            <pc:docMk/>
            <pc:sldMk cId="2154405015" sldId="276"/>
            <ac:cxnSpMk id="32" creationId="{19750CB2-46CF-ECFD-2F82-C20C801DDF73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3" creationId="{8C1CB260-52CD-6301-569F-2866D085A6CE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4" creationId="{450D0988-FEB2-AFF1-8FE5-AFE45D4B9E65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5" creationId="{60EBF915-8A38-8B43-2034-8D9726E16A72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6" creationId="{6058B643-E169-890A-1DE4-CD47122C6514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7" creationId="{8B7C02CD-E296-5650-B4B6-F5799CE8CAEB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8" creationId="{7A287E0B-021D-C4B0-A299-FD4358365D14}"/>
          </ac:cxnSpMkLst>
        </pc:cxnChg>
        <pc:cxnChg chg="add del mod">
          <ac:chgData name="Kulinich Bohdan" userId="48e65c9f34e137d0" providerId="LiveId" clId="{1C3747E6-447A-E04D-AF49-F953DCB4DF92}" dt="2023-12-03T12:34:53.934" v="325" actId="478"/>
          <ac:cxnSpMkLst>
            <pc:docMk/>
            <pc:sldMk cId="2154405015" sldId="276"/>
            <ac:cxnSpMk id="45" creationId="{ECFD935E-FD6A-0BB0-031C-2EA5F510B768}"/>
          </ac:cxnSpMkLst>
        </pc:cxnChg>
        <pc:cxnChg chg="add del mod">
          <ac:chgData name="Kulinich Bohdan" userId="48e65c9f34e137d0" providerId="LiveId" clId="{1C3747E6-447A-E04D-AF49-F953DCB4DF92}" dt="2023-12-03T12:34:56.945" v="327" actId="478"/>
          <ac:cxnSpMkLst>
            <pc:docMk/>
            <pc:sldMk cId="2154405015" sldId="276"/>
            <ac:cxnSpMk id="46" creationId="{B362CC92-47EA-DF90-366C-E982298007E8}"/>
          </ac:cxnSpMkLst>
        </pc:cxnChg>
        <pc:cxnChg chg="add del mod">
          <ac:chgData name="Kulinich Bohdan" userId="48e65c9f34e137d0" providerId="LiveId" clId="{1C3747E6-447A-E04D-AF49-F953DCB4DF92}" dt="2023-12-03T12:34:51.806" v="324" actId="478"/>
          <ac:cxnSpMkLst>
            <pc:docMk/>
            <pc:sldMk cId="2154405015" sldId="276"/>
            <ac:cxnSpMk id="50" creationId="{3AE5347E-FE20-C3B2-A728-E58248CA7C8A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2" creationId="{EA19302C-A7F1-8589-147C-F197ABFAF041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3" creationId="{D1014D9E-A535-2863-8CC5-9FD175FB17B6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5" creationId="{8DF94B1E-0851-B543-77B1-DC852D05FDAD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6" creationId="{B87A93B7-6A36-1D0A-FD3F-25E4947CA51A}"/>
          </ac:cxnSpMkLst>
        </pc:cxnChg>
        <pc:cxnChg chg="add mod modVis">
          <ac:chgData name="Kulinich Bohdan" userId="48e65c9f34e137d0" providerId="LiveId" clId="{1C3747E6-447A-E04D-AF49-F953DCB4DF92}" dt="2023-12-03T12:44:06.137" v="453" actId="14429"/>
          <ac:cxnSpMkLst>
            <pc:docMk/>
            <pc:sldMk cId="2154405015" sldId="276"/>
            <ac:cxnSpMk id="61" creationId="{49ED6096-EC5A-180A-4C1F-963B3602E4D9}"/>
          </ac:cxnSpMkLst>
        </pc:cxnChg>
        <pc:cxnChg chg="add mod">
          <ac:chgData name="Kulinich Bohdan" userId="48e65c9f34e137d0" providerId="LiveId" clId="{1C3747E6-447A-E04D-AF49-F953DCB4DF92}" dt="2023-12-03T12:38:04.335" v="409" actId="166"/>
          <ac:cxnSpMkLst>
            <pc:docMk/>
            <pc:sldMk cId="2154405015" sldId="276"/>
            <ac:cxnSpMk id="62" creationId="{79BD00FE-9920-8958-AA7A-9E10D93D3E0B}"/>
          </ac:cxnSpMkLst>
        </pc:cxnChg>
        <pc:cxnChg chg="add mod">
          <ac:chgData name="Kulinich Bohdan" userId="48e65c9f34e137d0" providerId="LiveId" clId="{1C3747E6-447A-E04D-AF49-F953DCB4DF92}" dt="2023-12-03T12:44:46.597" v="461" actId="1076"/>
          <ac:cxnSpMkLst>
            <pc:docMk/>
            <pc:sldMk cId="2154405015" sldId="276"/>
            <ac:cxnSpMk id="65" creationId="{8732EA5C-A157-4D9E-5C19-227C4679F05A}"/>
          </ac:cxnSpMkLst>
        </pc:cxnChg>
        <pc:cxnChg chg="add mod">
          <ac:chgData name="Kulinich Bohdan" userId="48e65c9f34e137d0" providerId="LiveId" clId="{1C3747E6-447A-E04D-AF49-F953DCB4DF92}" dt="2023-12-03T12:37:51.601" v="406" actId="166"/>
          <ac:cxnSpMkLst>
            <pc:docMk/>
            <pc:sldMk cId="2154405015" sldId="276"/>
            <ac:cxnSpMk id="66" creationId="{9847C02F-AE94-EFD3-B2C5-7408D93DFC60}"/>
          </ac:cxnSpMkLst>
        </pc:cxnChg>
      </pc:sldChg>
      <pc:sldChg chg="modSp mod">
        <pc:chgData name="Kulinich Bohdan" userId="48e65c9f34e137d0" providerId="LiveId" clId="{1C3747E6-447A-E04D-AF49-F953DCB4DF92}" dt="2023-12-03T11:53:57.068" v="47" actId="553"/>
        <pc:sldMkLst>
          <pc:docMk/>
          <pc:sldMk cId="3313802318" sldId="284"/>
        </pc:sldMkLst>
        <pc:spChg chg="mod">
          <ac:chgData name="Kulinich Bohdan" userId="48e65c9f34e137d0" providerId="LiveId" clId="{1C3747E6-447A-E04D-AF49-F953DCB4DF92}" dt="2023-12-03T11:53:57.068" v="47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C3747E6-447A-E04D-AF49-F953DCB4DF92}" dt="2023-12-03T11:53:07.319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addAnim delAnim">
        <pc:chgData name="Kulinich Bohdan" userId="48e65c9f34e137d0" providerId="LiveId" clId="{1C3747E6-447A-E04D-AF49-F953DCB4DF92}" dt="2023-12-03T19:21:48.079" v="860" actId="478"/>
        <pc:sldMkLst>
          <pc:docMk/>
          <pc:sldMk cId="3015501688" sldId="285"/>
        </pc:sldMkLst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19" creationId="{EE74B3CF-EC8F-F8FF-B1C9-B55134D08A4A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0" creationId="{58D2BD1D-BB4D-5F83-D40A-12BA7F7E7D3E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1" creationId="{D3A6DE35-CCB4-3E34-7D9C-38DF3975F85F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2" creationId="{1AFA98E8-E196-08A7-08F9-692C6BCF0F0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3" creationId="{E9EBED03-6AA5-87B5-F2AF-51F6C09FD37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4" creationId="{F84F16B8-6B20-9F5E-7A15-BD3F82DD713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5" creationId="{D787768B-59BC-A965-7386-B55A6E3A44BF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6" creationId="{695354E2-C3D9-68B8-3C56-76F97FBAE592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8" creationId="{C2380454-C29C-FECC-0AC0-2FA48A5C1A3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9" creationId="{8EBEC4EE-F251-B8B4-1E66-7C3CC1D90C68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30" creationId="{EEA9D709-341C-5F78-A42E-8CB9A1F1C276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C3747E6-447A-E04D-AF49-F953DCB4DF92}" dt="2023-12-03T15:07:53.837" v="638" actId="478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C3747E6-447A-E04D-AF49-F953DCB4DF92}" dt="2023-12-03T19:18:49.834" v="854" actId="207"/>
          <ac:spMkLst>
            <pc:docMk/>
            <pc:sldMk cId="3015501688" sldId="285"/>
            <ac:spMk id="44" creationId="{AFDAD6C2-3705-96B1-69EE-0063A06FB88A}"/>
          </ac:spMkLst>
        </pc:spChg>
        <pc:picChg chg="add del mod">
          <ac:chgData name="Kulinich Bohdan" userId="48e65c9f34e137d0" providerId="LiveId" clId="{1C3747E6-447A-E04D-AF49-F953DCB4DF92}" dt="2023-12-03T19:21:48.079" v="860" actId="478"/>
          <ac:picMkLst>
            <pc:docMk/>
            <pc:sldMk cId="3015501688" sldId="285"/>
            <ac:picMk id="7" creationId="{DC49DA81-726D-9758-1329-4CCFE2A057FF}"/>
          </ac:picMkLst>
        </pc:picChg>
        <pc:picChg chg="add del mod">
          <ac:chgData name="Kulinich Bohdan" userId="48e65c9f34e137d0" providerId="LiveId" clId="{1C3747E6-447A-E04D-AF49-F953DCB4DF92}" dt="2023-12-03T15:04:23.715" v="582" actId="478"/>
          <ac:picMkLst>
            <pc:docMk/>
            <pc:sldMk cId="3015501688" sldId="285"/>
            <ac:picMk id="27" creationId="{407AE47A-D2F6-5E42-D652-61713773E709}"/>
          </ac:picMkLst>
        </pc:picChg>
        <pc:picChg chg="add mod modCrop">
          <ac:chgData name="Kulinich Bohdan" userId="48e65c9f34e137d0" providerId="LiveId" clId="{1C3747E6-447A-E04D-AF49-F953DCB4DF92}" dt="2023-12-03T15:11:13.975" v="848" actId="14100"/>
          <ac:picMkLst>
            <pc:docMk/>
            <pc:sldMk cId="3015501688" sldId="285"/>
            <ac:picMk id="33" creationId="{12EC7F33-DC7A-35E4-2BD4-0C57F0F3E837}"/>
          </ac:picMkLst>
        </pc:pic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7" creationId="{787CC2B9-436F-289F-BDD6-759CBEF6941C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8" creationId="{53B9B5BD-9B2A-BEE9-27A6-510C5B664318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9" creationId="{97851838-2D32-19DD-14FC-335F07577937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0" creationId="{05317F7A-7424-267B-901F-457E134942D6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1" creationId="{3700E9FD-18D0-9F75-11FF-3D48A2C5816B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2" creationId="{0CC0AD67-F426-6DE7-07D3-3B9CED3938A6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3" creationId="{3D0D6AFE-C646-5EA5-0BBE-5C62B829E042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4" creationId="{6055B7D7-FAAF-6490-E8C0-FD53AB96EE18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5" creationId="{11FCEE00-2710-5F64-73AE-C27EC401D0C2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6" creationId="{EA94A143-29C9-92D3-7CF1-D521777870BB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7" creationId="{18AB5A2A-567F-4FB6-BB3D-A9BDEDB89364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addAnim delAnim modAnim">
        <pc:chgData name="Kulinich Bohdan" userId="48e65c9f34e137d0" providerId="LiveId" clId="{1C3747E6-447A-E04D-AF49-F953DCB4DF92}" dt="2023-12-05T22:54:57.991" v="2331"/>
        <pc:sldMkLst>
          <pc:docMk/>
          <pc:sldMk cId="2900867677" sldId="286"/>
        </pc:sldMkLst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3" creationId="{453BD6A6-2FFE-1F73-6A0F-D09996F6190E}"/>
          </ac:spMkLst>
        </pc:spChg>
        <pc:spChg chg="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C3747E6-447A-E04D-AF49-F953DCB4DF92}" dt="2023-12-03T19:22:00.853" v="861" actId="478"/>
          <ac:spMkLst>
            <pc:docMk/>
            <pc:sldMk cId="2900867677" sldId="286"/>
            <ac:spMk id="45" creationId="{BF8D3DB3-3F73-C298-19A7-EB0B298DE331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7" creationId="{60935975-6866-0FD5-AEDF-6C1179892A6D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8" creationId="{44F19734-C97C-21D6-8E2F-FD75B6E30D5C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9" creationId="{A0FA85A7-BCF6-B65A-985E-8E851D64389B}"/>
          </ac:spMkLst>
        </pc:spChg>
        <pc:spChg chg="del">
          <ac:chgData name="Kulinich Bohdan" userId="48e65c9f34e137d0" providerId="LiveId" clId="{1C3747E6-447A-E04D-AF49-F953DCB4DF92}" dt="2023-12-03T21:00:22.006" v="876" actId="478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68" creationId="{D81CD794-69D9-BAEB-3927-0A0C45F5692F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69" creationId="{B80A9445-0EC1-38F5-BC2F-181486DE6AE0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0" creationId="{96C21F8A-10C7-FCB8-AE26-5DFE7CAECD4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1" creationId="{9C61D311-9D35-ACCA-2D3A-24BB37AEA070}"/>
          </ac:spMkLst>
        </pc:spChg>
        <pc:spChg chg="add del mod">
          <ac:chgData name="Kulinich Bohdan" userId="48e65c9f34e137d0" providerId="LiveId" clId="{1C3747E6-447A-E04D-AF49-F953DCB4DF92}" dt="2023-12-04T18:58:53.998" v="1041" actId="478"/>
          <ac:spMkLst>
            <pc:docMk/>
            <pc:sldMk cId="2900867677" sldId="286"/>
            <ac:spMk id="72" creationId="{E105434B-A2AB-FD05-B0A6-5B57B1672D57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3" creationId="{263FE4BB-D964-3E63-7C49-4E9755BB69B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4" creationId="{DB712ADF-2802-F364-58DB-5189990B6EEC}"/>
          </ac:spMkLst>
        </pc:spChg>
        <pc:spChg chg="add mod modVis">
          <ac:chgData name="Kulinich Bohdan" userId="48e65c9f34e137d0" providerId="LiveId" clId="{1C3747E6-447A-E04D-AF49-F953DCB4DF92}" dt="2023-12-05T22:42:51.231" v="2240" actId="14100"/>
          <ac:spMkLst>
            <pc:docMk/>
            <pc:sldMk cId="2900867677" sldId="286"/>
            <ac:spMk id="75" creationId="{D352689E-4F65-44E6-35E8-3A8937B0C93D}"/>
          </ac:spMkLst>
        </pc:spChg>
        <pc:spChg chg="add del mod">
          <ac:chgData name="Kulinich Bohdan" userId="48e65c9f34e137d0" providerId="LiveId" clId="{1C3747E6-447A-E04D-AF49-F953DCB4DF92}" dt="2023-12-04T20:35:56.164" v="1500" actId="478"/>
          <ac:spMkLst>
            <pc:docMk/>
            <pc:sldMk cId="2900867677" sldId="286"/>
            <ac:spMk id="156" creationId="{FA2C26F7-616E-709B-BE23-7C46911345B2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58" creationId="{28E49779-ABD3-C249-A2F7-7F00A8276E7D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59" creationId="{90E1433D-81F5-D6CA-EBBD-211EF3BCCEBB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0" creationId="{790F14F0-FF98-13FF-B0A8-DCE024A5F53C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1" creationId="{15EDA073-B6F6-0B39-26C5-5DD3BCBDFA69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2" creationId="{40C6A55E-4A3E-0E97-19B7-A18C244339C5}"/>
          </ac:spMkLst>
        </pc:spChg>
        <pc:spChg chg="add del mod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4" creationId="{1961F022-B6EA-E2FD-4FEE-A8A7E19724A6}"/>
          </ac:spMkLst>
        </pc:spChg>
        <pc:spChg chg="add mod topLvl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70" creationId="{8653E739-7157-8E9A-88BF-0BE3AE4983B7}"/>
          </ac:spMkLst>
        </pc:spChg>
        <pc:spChg chg="add mod topLvl">
          <ac:chgData name="Kulinich Bohdan" userId="48e65c9f34e137d0" providerId="LiveId" clId="{1C3747E6-447A-E04D-AF49-F953DCB4DF92}" dt="2023-12-05T22:46:06.995" v="2269" actId="165"/>
          <ac:spMkLst>
            <pc:docMk/>
            <pc:sldMk cId="2900867677" sldId="286"/>
            <ac:spMk id="171" creationId="{3B8E3659-3814-52CC-1B8B-7D50197EBECF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80" creationId="{F3D18AAD-05F1-6609-A70F-C5B1B0F7A37B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81" creationId="{9F8A4D2A-E3BF-7D61-0FF2-B303E9164713}"/>
          </ac:spMkLst>
        </pc:spChg>
        <pc:spChg chg="add del mod">
          <ac:chgData name="Kulinich Bohdan" userId="48e65c9f34e137d0" providerId="LiveId" clId="{1C3747E6-447A-E04D-AF49-F953DCB4DF92}" dt="2023-12-05T22:44:00.222" v="2243" actId="478"/>
          <ac:spMkLst>
            <pc:docMk/>
            <pc:sldMk cId="2900867677" sldId="286"/>
            <ac:spMk id="184" creationId="{ABE02F79-4058-51BA-78EF-271F7C4B69A5}"/>
          </ac:spMkLst>
        </pc:spChg>
        <pc:spChg chg="add del mod">
          <ac:chgData name="Kulinich Bohdan" userId="48e65c9f34e137d0" providerId="LiveId" clId="{1C3747E6-447A-E04D-AF49-F953DCB4DF92}" dt="2023-12-05T22:44:06.614" v="2245" actId="478"/>
          <ac:spMkLst>
            <pc:docMk/>
            <pc:sldMk cId="2900867677" sldId="286"/>
            <ac:spMk id="190" creationId="{AF6EEBB8-CEBE-C9D9-9D97-845FD7152240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5" creationId="{0EC1EFCC-157B-BFB9-6BCA-E7444A574FAE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6" creationId="{9BB7F22A-F248-7314-772B-047299100037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7" creationId="{056C9580-D94A-5CAA-87AF-4055876470DE}"/>
          </ac:spMkLst>
        </pc:spChg>
        <pc:spChg chg="add mod modVis">
          <ac:chgData name="Kulinich Bohdan" userId="48e65c9f34e137d0" providerId="LiveId" clId="{1C3747E6-447A-E04D-AF49-F953DCB4DF92}" dt="2023-12-05T22:54:19.657" v="2313" actId="14430"/>
          <ac:spMkLst>
            <pc:docMk/>
            <pc:sldMk cId="2900867677" sldId="286"/>
            <ac:spMk id="209" creationId="{84AA0639-C993-CC64-B780-49CB000D4D03}"/>
          </ac:spMkLst>
        </pc:spChg>
        <pc:spChg chg="add mod">
          <ac:chgData name="Kulinich Bohdan" userId="48e65c9f34e137d0" providerId="LiveId" clId="{1C3747E6-447A-E04D-AF49-F953DCB4DF92}" dt="2023-12-05T22:54:33.091" v="2328" actId="1037"/>
          <ac:spMkLst>
            <pc:docMk/>
            <pc:sldMk cId="2900867677" sldId="286"/>
            <ac:spMk id="210" creationId="{D69F1BFD-C410-3FBF-13FB-AFE2196E7F1F}"/>
          </ac:spMkLst>
        </pc:spChg>
        <pc:grpChg chg="add del mod">
          <ac:chgData name="Kulinich Bohdan" userId="48e65c9f34e137d0" providerId="LiveId" clId="{1C3747E6-447A-E04D-AF49-F953DCB4DF92}" dt="2023-12-03T21:21:48.046" v="915" actId="165"/>
          <ac:grpSpMkLst>
            <pc:docMk/>
            <pc:sldMk cId="2900867677" sldId="286"/>
            <ac:grpSpMk id="25" creationId="{B6ADBCE4-EFDD-1655-865C-2FDEBC911100}"/>
          </ac:grpSpMkLst>
        </pc:grpChg>
        <pc:grpChg chg="add del mod">
          <ac:chgData name="Kulinich Bohdan" userId="48e65c9f34e137d0" providerId="LiveId" clId="{1C3747E6-447A-E04D-AF49-F953DCB4DF92}" dt="2023-12-03T21:21:37.388" v="905" actId="478"/>
          <ac:grpSpMkLst>
            <pc:docMk/>
            <pc:sldMk cId="2900867677" sldId="286"/>
            <ac:grpSpMk id="26" creationId="{196B38BC-444E-C11F-92A3-F2B959B76478}"/>
          </ac:grpSpMkLst>
        </pc:grpChg>
        <pc:grpChg chg="mod">
          <ac:chgData name="Kulinich Bohdan" userId="48e65c9f34e137d0" providerId="LiveId" clId="{1C3747E6-447A-E04D-AF49-F953DCB4DF92}" dt="2023-12-05T22:48:16.124" v="2304" actId="166"/>
          <ac:grpSpMkLst>
            <pc:docMk/>
            <pc:sldMk cId="2900867677" sldId="286"/>
            <ac:grpSpMk id="94" creationId="{A6E7BC31-E913-C056-808B-3F4E89BD16CE}"/>
          </ac:grpSpMkLst>
        </pc:grpChg>
        <pc:grpChg chg="add del mod">
          <ac:chgData name="Kulinich Bohdan" userId="48e65c9f34e137d0" providerId="LiveId" clId="{1C3747E6-447A-E04D-AF49-F953DCB4DF92}" dt="2023-12-04T20:36:17.625" v="1505" actId="165"/>
          <ac:grpSpMkLst>
            <pc:docMk/>
            <pc:sldMk cId="2900867677" sldId="286"/>
            <ac:grpSpMk id="157" creationId="{4FDDFEA8-F6CE-51D4-DB59-CC65601A6079}"/>
          </ac:grpSpMkLst>
        </pc:grpChg>
        <pc:grpChg chg="add del mod">
          <ac:chgData name="Kulinich Bohdan" userId="48e65c9f34e137d0" providerId="LiveId" clId="{1C3747E6-447A-E04D-AF49-F953DCB4DF92}" dt="2023-12-04T21:04:14.435" v="1810" actId="165"/>
          <ac:grpSpMkLst>
            <pc:docMk/>
            <pc:sldMk cId="2900867677" sldId="286"/>
            <ac:grpSpMk id="163" creationId="{1289097E-5962-32F4-58A6-96C4A27CD32F}"/>
          </ac:grpSpMkLst>
        </pc:grpChg>
        <pc:grpChg chg="add del mod topLvl">
          <ac:chgData name="Kulinich Bohdan" userId="48e65c9f34e137d0" providerId="LiveId" clId="{1C3747E6-447A-E04D-AF49-F953DCB4DF92}" dt="2023-12-05T22:46:08.322" v="2270" actId="165"/>
          <ac:grpSpMkLst>
            <pc:docMk/>
            <pc:sldMk cId="2900867677" sldId="286"/>
            <ac:grpSpMk id="196" creationId="{1ED5EEEB-580A-AE86-7520-61E051E2596A}"/>
          </ac:grpSpMkLst>
        </pc:grpChg>
        <pc:grpChg chg="add del mod">
          <ac:chgData name="Kulinich Bohdan" userId="48e65c9f34e137d0" providerId="LiveId" clId="{1C3747E6-447A-E04D-AF49-F953DCB4DF92}" dt="2023-12-05T22:46:06.995" v="2269" actId="165"/>
          <ac:grpSpMkLst>
            <pc:docMk/>
            <pc:sldMk cId="2900867677" sldId="286"/>
            <ac:grpSpMk id="197" creationId="{A0FA0925-E029-3A76-EC5F-E58814385962}"/>
          </ac:grpSpMkLst>
        </pc:grpChg>
        <pc:grpChg chg="add mod">
          <ac:chgData name="Kulinich Bohdan" userId="48e65c9f34e137d0" providerId="LiveId" clId="{1C3747E6-447A-E04D-AF49-F953DCB4DF92}" dt="2023-12-05T22:47:54.820" v="2297" actId="164"/>
          <ac:grpSpMkLst>
            <pc:docMk/>
            <pc:sldMk cId="2900867677" sldId="286"/>
            <ac:grpSpMk id="208" creationId="{4F5EAFF1-028F-A2B6-650D-BCFA275071A0}"/>
          </ac:grpSpMkLst>
        </pc:grp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4" creationId="{A005B690-FB37-378F-ECF4-F251C184A54A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9" creationId="{DFD11EC1-AB44-6050-256C-0E2499F69662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0" creationId="{AE748913-9132-68D2-699E-DEC6C761E42D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1" creationId="{5D651A98-AEA8-D996-C145-FBFE69FC5C67}"/>
          </ac:cxnSpMkLst>
        </pc:cxn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13" creationId="{C67722EC-2275-86B0-D077-3B5749CE276A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8" creationId="{161C8791-D0B8-0F0F-C21C-DA96E6F5024B}"/>
          </ac:cxnSpMkLst>
        </pc:cxn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19" creationId="{B8B01E27-03FB-9C65-5399-4AFCA83C2B53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21" creationId="{340F2294-2A43-A88D-45D5-F5F9A84AF1A9}"/>
          </ac:cxnSpMkLst>
        </pc:cxnChg>
        <pc:cxnChg chg="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27" creationId="{D1C17019-A969-7269-EE57-17736968BBD4}"/>
          </ac:cxnSpMkLst>
        </pc:cxnChg>
        <pc:cxnChg chg="del mod topLvl">
          <ac:chgData name="Kulinich Bohdan" userId="48e65c9f34e137d0" providerId="LiveId" clId="{1C3747E6-447A-E04D-AF49-F953DCB4DF92}" dt="2023-12-03T21:21:37.388" v="905" actId="478"/>
          <ac:cxnSpMkLst>
            <pc:docMk/>
            <pc:sldMk cId="2900867677" sldId="286"/>
            <ac:cxnSpMk id="28" creationId="{C7C1D53C-EC06-08E0-B53B-D8FC426F470E}"/>
          </ac:cxnSpMkLst>
        </pc:cxnChg>
        <pc:cxnChg chg="del mod">
          <ac:chgData name="Kulinich Bohdan" userId="48e65c9f34e137d0" providerId="LiveId" clId="{1C3747E6-447A-E04D-AF49-F953DCB4DF92}" dt="2023-12-03T21:21:33.811" v="902" actId="478"/>
          <ac:cxnSpMkLst>
            <pc:docMk/>
            <pc:sldMk cId="2900867677" sldId="286"/>
            <ac:cxnSpMk id="29" creationId="{F4F952AB-90C3-A05C-6231-A02ABD565229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0" creationId="{CE6F83A6-C12E-EC86-1E42-151FEA81D569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3" creationId="{1858DD8A-8879-F8AB-5062-FE104A279D80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34" creationId="{8F9DA112-1336-25D4-A4BB-4402B8908BDC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35" creationId="{2AAC74A6-6E53-6E18-89FA-A4C44CA00ED4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9" creationId="{9C2FA309-ECB0-38CD-2BC4-94BEDED958E1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0" creationId="{E00C13C9-BE2A-70A5-D89D-83A3BCFE2E5A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55" creationId="{233E021F-8F9C-1565-1AC0-7F99A3404D26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6" creationId="{0D397EDF-F985-3B40-30D9-0983BAD14C65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9" creationId="{34328FCC-A8B8-5462-DACE-43D18FE77541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0" creationId="{8995E7E5-9567-FCB7-5610-2DC11218A252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3" creationId="{0B559893-F3E0-3691-9C01-048E873D2D47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7" creationId="{D6CBE0A6-E9F4-4811-19B6-D06FEF51B889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77" creationId="{2721C5D2-CEEB-8443-DC57-1E60C4E20D2B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79" creationId="{C623F81D-8136-60F9-5B2E-E11AFA40F984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2" creationId="{4C510A38-6661-10F4-8023-C45676AE216A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6" creationId="{D487E5E3-2C3C-9D7A-E712-2E6655A99095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9" creationId="{FD00103A-0828-5742-6F2B-C0B76E805228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93" creationId="{63E923CA-F154-CC62-3156-5ED309E3775B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0" creationId="{7B742132-D360-803B-AF00-D1BA44B59247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2" creationId="{E310F81B-D2D3-F739-BDC0-BAD7860E72E3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4" creationId="{4D954866-2283-0E18-DECA-056FDFB9B989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20" creationId="{754442D6-94B4-D6F4-C903-F1690FB53995}"/>
          </ac:cxnSpMkLst>
        </pc:cxnChg>
        <pc:cxnChg chg="add del mod">
          <ac:chgData name="Kulinich Bohdan" userId="48e65c9f34e137d0" providerId="LiveId" clId="{1C3747E6-447A-E04D-AF49-F953DCB4DF92}" dt="2023-12-04T20:32:36.639" v="1462" actId="478"/>
          <ac:cxnSpMkLst>
            <pc:docMk/>
            <pc:sldMk cId="2900867677" sldId="286"/>
            <ac:cxnSpMk id="122" creationId="{FBC41EBB-0B6E-6CB8-6708-6EDA02DCCCAA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28" creationId="{432E6213-0699-15A7-C998-5028959DBC03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33" creationId="{E1D4A065-BB70-2FD8-79E3-140BF143BABE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36" creationId="{2CBF005A-B49C-0CD1-503E-BA37D7D3AE3D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41" creationId="{684F523B-E87A-B52B-D3B2-C7EEB90FD8CD}"/>
          </ac:cxnSpMkLst>
        </pc:cxnChg>
        <pc:cxnChg chg="add del mod">
          <ac:chgData name="Kulinich Bohdan" userId="48e65c9f34e137d0" providerId="LiveId" clId="{1C3747E6-447A-E04D-AF49-F953DCB4DF92}" dt="2023-12-04T20:35:21.124" v="1498" actId="478"/>
          <ac:cxnSpMkLst>
            <pc:docMk/>
            <pc:sldMk cId="2900867677" sldId="286"/>
            <ac:cxnSpMk id="151" creationId="{EDAA06D8-5BC0-732E-BF60-D21B0E3BC75A}"/>
          </ac:cxnSpMkLst>
        </pc:cxnChg>
        <pc:cxnChg chg="add del mod">
          <ac:chgData name="Kulinich Bohdan" userId="48e65c9f34e137d0" providerId="LiveId" clId="{1C3747E6-447A-E04D-AF49-F953DCB4DF92}" dt="2023-12-05T22:44:20.689" v="2246" actId="478"/>
          <ac:cxnSpMkLst>
            <pc:docMk/>
            <pc:sldMk cId="2900867677" sldId="286"/>
            <ac:cxnSpMk id="165" creationId="{BE235F33-5C5E-A282-C91B-128E83820F1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6" creationId="{35662A57-8560-8F6A-3933-6CF03F8E5069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7" creationId="{C6026C46-0718-A5C3-785D-A802056FF962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8" creationId="{C1E65AEF-5666-665F-0263-12047068DEE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9" creationId="{DA6E6ABE-E2A1-97A2-8803-1EC1E9A7EE38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2" creationId="{FFBCC4BA-7218-FBF9-F6DD-D6CC40565808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3" creationId="{A6C6F108-FE99-461D-A815-BAC4F28812F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4" creationId="{932F1EA2-DED9-DA2D-A778-2E900412887A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5" creationId="{A5F9BA41-847D-0BC6-C659-3337A9E38BF2}"/>
          </ac:cxnSpMkLst>
        </pc:cxnChg>
        <pc:cxnChg chg="add del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6" creationId="{C1C164CB-9896-0FF2-B0D7-A7EA178CF3C4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7" creationId="{46AD5DA5-4138-19BF-9D48-1A8E77F3D64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8" creationId="{8AA2304C-9259-DFE6-2DBA-7122938F8FE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9" creationId="{82AF8F8F-AC37-DD25-5A83-65FA6C762401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2" creationId="{3D9EB461-5EAC-E11C-7C14-66C07B468A7E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3" creationId="{1B174AAE-4BD5-4D9C-7AE5-6C9BD0C98733}"/>
          </ac:cxnSpMkLst>
        </pc:cxnChg>
        <pc:cxnChg chg="add del mod">
          <ac:chgData name="Kulinich Bohdan" userId="48e65c9f34e137d0" providerId="LiveId" clId="{1C3747E6-447A-E04D-AF49-F953DCB4DF92}" dt="2023-12-05T22:44:00.222" v="2243" actId="478"/>
          <ac:cxnSpMkLst>
            <pc:docMk/>
            <pc:sldMk cId="2900867677" sldId="286"/>
            <ac:cxnSpMk id="185" creationId="{3EF789F0-B8F2-D585-0BEF-FD5F3256290A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6" creationId="{21B7186F-9F24-39E5-8202-D70930150DD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7" creationId="{29DECF1F-FD87-69D9-9276-D97277BBC7B2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8" creationId="{E5C40563-0D0E-CF4E-58C7-FD85D94BDD83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9" creationId="{F9CB3BEA-C595-EE8E-5642-6CC2C2513C4E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98" creationId="{482DA723-27C8-69AD-BAF5-D9BA81751C71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200" creationId="{DD472E16-9792-A145-B461-155B50402775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202" creationId="{34B6976D-EA00-BA47-1CB9-041DB23AA841}"/>
          </ac:cxnSpMkLst>
        </pc:cxnChg>
      </pc:sldChg>
      <pc:sldChg chg="addSp delSp modSp mod delAnim modAnim">
        <pc:chgData name="Kulinich Bohdan" userId="48e65c9f34e137d0" providerId="LiveId" clId="{1C3747E6-447A-E04D-AF49-F953DCB4DF92}" dt="2023-12-05T22:32:30.504" v="1975" actId="207"/>
        <pc:sldMkLst>
          <pc:docMk/>
          <pc:sldMk cId="3744922044" sldId="287"/>
        </pc:sldMkLst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6" creationId="{8F7E93B2-A65A-6C46-075E-2A061EC2396F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7" creationId="{F1A55CB0-26A7-9EBA-7D5A-99290FA947EC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1" creationId="{27459B7D-1A55-3DD8-5EB4-89FC7BDBD1EB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2" creationId="{43A1750C-9F1F-CE16-36A9-0D03657B8323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3" creationId="{71F97623-6468-5B96-4262-C6AFE80B8C3F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4" creationId="{58035970-FCEF-AC46-968B-837548C9F325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29" creationId="{11B25671-5DA7-24D8-45D3-9D2BE9803E34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0" creationId="{ECF184E1-8C11-A565-2AA6-F33A12B0D354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3" creationId="{798656E3-092D-67A8-592F-D63966BE7E40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4" creationId="{0BABB74B-7053-4F0A-61BE-6B1A248ECEC3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5" creationId="{D37FBE14-B2C7-5BCC-B709-4A95763AB71A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7" creationId="{8EF1FE17-35D2-D4E7-C5F8-5BF9484B4780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42" creationId="{A7013365-255B-33BF-16DE-CD61CE9EBC94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3" creationId="{F8BA6D09-20BD-1B6A-E739-8F77B1253B38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4" creationId="{08396EA8-1121-87FB-138D-F6714C8A7B9E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5" creationId="{782F414B-041B-DDC6-6795-DB9C52C72FA9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8" creationId="{392DB76B-890A-79FC-56F4-FF7540FB95F5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9" creationId="{63CB6730-8DA3-50F0-441A-74C3809D6F5A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7" creationId="{449871D6-1AD1-1663-2D71-5ADB7EA3AF4D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8" creationId="{87AB75A7-A1EC-8E44-7D6E-F8B88D26E43A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9" creationId="{40395D4A-FC74-49EF-D226-7C8434C2FE7B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40" creationId="{50203A24-ABE0-00E7-4949-00F6EBB8048D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41" creationId="{F45441F5-B831-4098-2C13-B451F76117E0}"/>
          </ac:spMkLst>
        </pc:spChg>
        <pc:spChg chg="add mod">
          <ac:chgData name="Kulinich Bohdan" userId="48e65c9f34e137d0" providerId="LiveId" clId="{1C3747E6-447A-E04D-AF49-F953DCB4DF92}" dt="2023-12-05T22:32:14.655" v="1973" actId="207"/>
          <ac:spMkLst>
            <pc:docMk/>
            <pc:sldMk cId="3744922044" sldId="287"/>
            <ac:spMk id="142" creationId="{D6F08802-2EB6-3CF7-2250-597B1417C458}"/>
          </ac:spMkLst>
        </pc:spChg>
        <pc:spChg chg="add mod">
          <ac:chgData name="Kulinich Bohdan" userId="48e65c9f34e137d0" providerId="LiveId" clId="{1C3747E6-447A-E04D-AF49-F953DCB4DF92}" dt="2023-12-05T22:32:30.504" v="1975" actId="207"/>
          <ac:spMkLst>
            <pc:docMk/>
            <pc:sldMk cId="3744922044" sldId="287"/>
            <ac:spMk id="143" creationId="{DE3A7C6D-CF25-2F3C-4A93-51F69B644EB5}"/>
          </ac:spMkLst>
        </pc:s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49" creationId="{222E2A95-F495-6EE0-1CF7-9AFCEF3F1699}"/>
          </ac:grpSpMkLst>
        </pc:grpChg>
        <pc:grpChg chg="add del mod">
          <ac:chgData name="Kulinich Bohdan" userId="48e65c9f34e137d0" providerId="LiveId" clId="{1C3747E6-447A-E04D-AF49-F953DCB4DF92}" dt="2023-12-04T19:06:56.170" v="1102" actId="165"/>
          <ac:grpSpMkLst>
            <pc:docMk/>
            <pc:sldMk cId="3744922044" sldId="287"/>
            <ac:grpSpMk id="56" creationId="{E7F2DB0E-D6CE-2512-8FA7-A9216A91EDDE}"/>
          </ac:grpSpMkLst>
        </pc:grpChg>
        <pc:grpChg chg="add del mod">
          <ac:chgData name="Kulinich Bohdan" userId="48e65c9f34e137d0" providerId="LiveId" clId="{1C3747E6-447A-E04D-AF49-F953DCB4DF92}" dt="2023-12-04T19:10:05.280" v="1141" actId="478"/>
          <ac:grpSpMkLst>
            <pc:docMk/>
            <pc:sldMk cId="3744922044" sldId="287"/>
            <ac:grpSpMk id="57" creationId="{86D00363-5C86-7D27-BDF1-D611E85BEC45}"/>
          </ac:grpSpMkLst>
        </pc:grpChg>
        <pc:grpChg chg="add del mod">
          <ac:chgData name="Kulinich Bohdan" userId="48e65c9f34e137d0" providerId="LiveId" clId="{1C3747E6-447A-E04D-AF49-F953DCB4DF92}" dt="2023-12-04T19:07:30.024" v="1109" actId="165"/>
          <ac:grpSpMkLst>
            <pc:docMk/>
            <pc:sldMk cId="3744922044" sldId="287"/>
            <ac:grpSpMk id="58" creationId="{DFC972DE-12CB-BDE7-C75A-05325FDAFE1C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62" creationId="{1F95DD7E-0559-B5AF-5DFA-28D9A25BC880}"/>
          </ac:grpSpMkLst>
        </pc:grpChg>
        <pc:grpChg chg="add del mod">
          <ac:chgData name="Kulinich Bohdan" userId="48e65c9f34e137d0" providerId="LiveId" clId="{1C3747E6-447A-E04D-AF49-F953DCB4DF92}" dt="2023-12-04T19:10:01.682" v="1140" actId="478"/>
          <ac:grpSpMkLst>
            <pc:docMk/>
            <pc:sldMk cId="3744922044" sldId="287"/>
            <ac:grpSpMk id="68" creationId="{93610361-83F4-09E2-C30E-9C1E80BA48F8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80" creationId="{759D9863-B063-8D94-B7DC-9A392550EA95}"/>
          </ac:grpSpMkLst>
        </pc:grpChg>
        <pc:grpChg chg="mod">
          <ac:chgData name="Kulinich Bohdan" userId="48e65c9f34e137d0" providerId="LiveId" clId="{1C3747E6-447A-E04D-AF49-F953DCB4DF92}" dt="2023-12-05T22:32:17.887" v="19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89" creationId="{C6FB2770-F794-08FA-4C6A-CBBD40F89FC2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112" creationId="{1A3B2E1B-E3C7-3A7D-EDE9-D8CB20868288}"/>
          </ac:grpSpMkLst>
        </pc:grp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9" creationId="{A23AB628-FEE7-3687-9103-00668D0DA399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1" creationId="{116E0D36-F108-D824-9575-38F40AC2A17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2" creationId="{7FD667D1-9170-42C2-9D48-7078AD2EB8C2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4" creationId="{D88DE8BC-A2AB-EB27-E25F-7BC1AB0BA642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5" creationId="{8057D476-4FB6-8E43-5C60-8C017EA61468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6" creationId="{A29A60EF-4FF8-BA4B-1C7A-4C46AFEAE17D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7" creationId="{66A363A9-B958-DA80-5D34-928A5F1D5F05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8" creationId="{0766F4DD-2EF0-0692-7B25-A354189D47D7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9" creationId="{A666E2C5-CA04-21BB-2266-85D57AF8414F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0" creationId="{5B5BA3A0-76A5-B54B-8E25-172A56EA7EA9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5" creationId="{A12729AF-B5ED-69A1-2831-9FBF039591E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26" creationId="{90A8F695-EF75-427F-A0A2-D773A92A144C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7" creationId="{3631590C-9875-C393-A3A1-C941757EFE73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8" creationId="{DE7B1BE2-024C-DACD-0F0D-E8D096756BFF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1" creationId="{8A81E19F-AD5F-DB32-240A-4BD2B2AA78E4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2" creationId="{4CE9769D-3F72-E07E-7D7B-C288EEF973E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C3747E6-447A-E04D-AF49-F953DCB4DF92}" dt="2023-12-04T19:07:15.339" v="1106" actId="208"/>
          <ac:cxnSpMkLst>
            <pc:docMk/>
            <pc:sldMk cId="3744922044" sldId="287"/>
            <ac:cxnSpMk id="38" creationId="{E85DD6A6-D43E-1BC1-AAAA-44D161BD272D}"/>
          </ac:cxnSpMkLst>
        </pc:cxnChg>
        <pc:cxnChg chg="add mod">
          <ac:chgData name="Kulinich Bohdan" userId="48e65c9f34e137d0" providerId="LiveId" clId="{1C3747E6-447A-E04D-AF49-F953DCB4DF92}" dt="2023-12-04T19:07:15.339" v="1106" actId="208"/>
          <ac:cxnSpMkLst>
            <pc:docMk/>
            <pc:sldMk cId="3744922044" sldId="287"/>
            <ac:cxnSpMk id="41" creationId="{8CA052E0-9183-7A3D-292C-49EA32392BD8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48" creationId="{E7CEC229-C17A-4BC6-A9F9-405E7518D5F2}"/>
          </ac:cxnSpMkLst>
        </pc:cxnChg>
        <pc:cxnChg chg="add mod topLvl">
          <ac:chgData name="Kulinich Bohdan" userId="48e65c9f34e137d0" providerId="LiveId" clId="{1C3747E6-447A-E04D-AF49-F953DCB4DF92}" dt="2023-12-04T19:14:47.626" v="1194" actId="208"/>
          <ac:cxnSpMkLst>
            <pc:docMk/>
            <pc:sldMk cId="3744922044" sldId="287"/>
            <ac:cxnSpMk id="50" creationId="{C5D735EC-C665-2503-7AFA-498700FC6D01}"/>
          </ac:cxnSpMkLst>
        </pc:cxnChg>
        <pc:cxnChg chg="add del mod topLvl">
          <ac:chgData name="Kulinich Bohdan" userId="48e65c9f34e137d0" providerId="LiveId" clId="{1C3747E6-447A-E04D-AF49-F953DCB4DF92}" dt="2023-12-04T19:10:05.280" v="1141" actId="478"/>
          <ac:cxnSpMkLst>
            <pc:docMk/>
            <pc:sldMk cId="3744922044" sldId="287"/>
            <ac:cxnSpMk id="51" creationId="{E049F5C1-C050-02DF-7420-59017CD2763B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59" creationId="{508102ED-D2D9-6556-57DB-86251ED3E693}"/>
          </ac:cxnSpMkLst>
        </pc:cxnChg>
        <pc:cxnChg chg="mod topLvl">
          <ac:chgData name="Kulinich Bohdan" userId="48e65c9f34e137d0" providerId="LiveId" clId="{1C3747E6-447A-E04D-AF49-F953DCB4DF92}" dt="2023-12-04T19:08:43.026" v="1130" actId="208"/>
          <ac:cxnSpMkLst>
            <pc:docMk/>
            <pc:sldMk cId="3744922044" sldId="287"/>
            <ac:cxnSpMk id="60" creationId="{D2F1BDE6-0CA4-7C36-8C51-4B9BE392F64A}"/>
          </ac:cxnSpMkLst>
        </pc:cxnChg>
        <pc:cxnChg chg="mod topLvl">
          <ac:chgData name="Kulinich Bohdan" userId="48e65c9f34e137d0" providerId="LiveId" clId="{1C3747E6-447A-E04D-AF49-F953DCB4DF92}" dt="2023-12-04T19:08:43.026" v="1130" actId="208"/>
          <ac:cxnSpMkLst>
            <pc:docMk/>
            <pc:sldMk cId="3744922044" sldId="287"/>
            <ac:cxnSpMk id="61" creationId="{B67ABF50-131D-3ED2-B7E1-A5F91EC54EFE}"/>
          </ac:cxnSpMkLst>
        </pc:cxnChg>
        <pc:cxnChg chg="add del mod topLvl">
          <ac:chgData name="Kulinich Bohdan" userId="48e65c9f34e137d0" providerId="LiveId" clId="{1C3747E6-447A-E04D-AF49-F953DCB4DF92}" dt="2023-12-04T19:10:01.682" v="1140" actId="478"/>
          <ac:cxnSpMkLst>
            <pc:docMk/>
            <pc:sldMk cId="3744922044" sldId="287"/>
            <ac:cxnSpMk id="63" creationId="{FBF0C93B-36B1-2544-0BE9-0786BE975F03}"/>
          </ac:cxnSpMkLst>
        </pc:cxnChg>
        <pc:cxnChg chg="add mod topLvl">
          <ac:chgData name="Kulinich Bohdan" userId="48e65c9f34e137d0" providerId="LiveId" clId="{1C3747E6-447A-E04D-AF49-F953DCB4DF92}" dt="2023-12-04T19:11:32.555" v="1173" actId="1037"/>
          <ac:cxnSpMkLst>
            <pc:docMk/>
            <pc:sldMk cId="3744922044" sldId="287"/>
            <ac:cxnSpMk id="65" creationId="{287AEFB0-3BAA-A648-9E74-2AF2ACA27C01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69" creationId="{B6D2337B-4013-6D69-A61B-15976758BBD7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76" creationId="{B8F6DEC7-0435-B329-F287-2AED7BD9404A}"/>
          </ac:cxnSpMkLst>
        </pc:cxnChg>
        <pc:cxnChg chg="add mod">
          <ac:chgData name="Kulinich Bohdan" userId="48e65c9f34e137d0" providerId="LiveId" clId="{1C3747E6-447A-E04D-AF49-F953DCB4DF92}" dt="2023-12-04T19:14:47.626" v="1194" actId="208"/>
          <ac:cxnSpMkLst>
            <pc:docMk/>
            <pc:sldMk cId="3744922044" sldId="287"/>
            <ac:cxnSpMk id="77" creationId="{5352BD0B-5672-591C-48BD-77089B896194}"/>
          </ac:cxnSpMkLst>
        </pc:cxnChg>
        <pc:cxnChg chg="add mod">
          <ac:chgData name="Kulinich Bohdan" userId="48e65c9f34e137d0" providerId="LiveId" clId="{1C3747E6-447A-E04D-AF49-F953DCB4DF92}" dt="2023-12-04T19:11:29.981" v="1172" actId="208"/>
          <ac:cxnSpMkLst>
            <pc:docMk/>
            <pc:sldMk cId="3744922044" sldId="287"/>
            <ac:cxnSpMk id="82" creationId="{33D87988-9DB8-C40E-E888-AB84222E8C80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92" creationId="{1C39B379-04D7-3D1E-5799-BD4744C6A2C0}"/>
          </ac:cxnSpMkLst>
        </pc:cxnChg>
        <pc:cxnChg chg="add mod">
          <ac:chgData name="Kulinich Bohdan" userId="48e65c9f34e137d0" providerId="LiveId" clId="{1C3747E6-447A-E04D-AF49-F953DCB4DF92}" dt="2023-12-04T19:13:49.371" v="1192" actId="208"/>
          <ac:cxnSpMkLst>
            <pc:docMk/>
            <pc:sldMk cId="3744922044" sldId="287"/>
            <ac:cxnSpMk id="102" creationId="{B7D6D4D4-4F80-1F5C-3A34-91CF28546CAE}"/>
          </ac:cxnSpMkLst>
        </pc:cxnChg>
        <pc:cxnChg chg="add mod">
          <ac:chgData name="Kulinich Bohdan" userId="48e65c9f34e137d0" providerId="LiveId" clId="{1C3747E6-447A-E04D-AF49-F953DCB4DF92}" dt="2023-12-04T19:13:49.371" v="1192" actId="208"/>
          <ac:cxnSpMkLst>
            <pc:docMk/>
            <pc:sldMk cId="3744922044" sldId="287"/>
            <ac:cxnSpMk id="110" creationId="{930780F9-7467-4245-28C9-414BA54C21AC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0" creationId="{015FDE01-7721-59F1-5808-D84C8F1E90D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1" creationId="{5CD823AC-9B8D-F4D8-C0D4-7CE6CB4E6A5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2" creationId="{0F203CF5-576C-71C9-0452-EDFAE1F33F8F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3" creationId="{0EF6598F-AE91-A09E-CE24-9577B7724110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6" creationId="{66399B2E-0363-6F30-909E-070DF49360DB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8" creationId="{CA9B324B-E9FE-C0F6-A099-27E008D04EE6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9" creationId="{D227EEB1-4F85-062C-EE20-F6118258325A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0" creationId="{EFF8D721-F26F-5ACA-8EB0-66920555E444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1" creationId="{57E79D9D-AFF1-2800-7ECD-B6215E7ECE70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2" creationId="{F35F4290-1C33-E27E-B219-30A99BF3C18F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3" creationId="{C43518D5-E79A-157A-EE0A-2FC03C805A3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4" creationId="{9C1F981A-6486-4615-1FF1-BCFFE0076B1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5" creationId="{3DEF1126-9D8D-8F0F-DAA2-2CC86477C185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6" creationId="{5F99D55B-BCDC-CF7A-DF55-323A884BF2DE}"/>
          </ac:cxnSpMkLst>
        </pc:cxnChg>
      </pc:sldChg>
      <pc:sldChg chg="modSp">
        <pc:chgData name="Kulinich Bohdan" userId="48e65c9f34e137d0" providerId="LiveId" clId="{1C3747E6-447A-E04D-AF49-F953DCB4DF92}" dt="2023-12-09T14:06:45.470" v="2408" actId="20577"/>
        <pc:sldMkLst>
          <pc:docMk/>
          <pc:sldMk cId="480804358" sldId="290"/>
        </pc:sldMkLst>
        <pc:spChg chg="mod">
          <ac:chgData name="Kulinich Bohdan" userId="48e65c9f34e137d0" providerId="LiveId" clId="{1C3747E6-447A-E04D-AF49-F953DCB4DF92}" dt="2023-12-05T23:00:27.201" v="2368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C3747E6-447A-E04D-AF49-F953DCB4DF92}" dt="2023-12-09T14:06:45.470" v="2408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addSp delSp modSp mod delAnim modAnim">
        <pc:chgData name="Kulinich Bohdan" userId="48e65c9f34e137d0" providerId="LiveId" clId="{1C3747E6-447A-E04D-AF49-F953DCB4DF92}" dt="2023-12-09T14:04:45.272" v="2373" actId="1038"/>
        <pc:sldMkLst>
          <pc:docMk/>
          <pc:sldMk cId="3982145849" sldId="295"/>
        </pc:sldMkLst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3" creationId="{2A6B0CD2-2D7E-4E7D-152F-65E5970AB752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7" creationId="{79239700-0DFC-7408-B358-BBDA77F5CB2E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8" creationId="{CCF5D1F5-D453-67D8-51B7-67FEA1DC8E29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9" creationId="{9E4AC774-AA8B-560D-546E-B8D3206FBBAF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10" creationId="{57E15FA5-9FA6-B4BE-3F48-9B22C0FA02C4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2" creationId="{D974EC83-5E01-3B44-0677-7F93049DED89}"/>
          </ac:spMkLst>
        </pc:spChg>
        <pc:spChg chg="del mod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4" creationId="{4FF137E4-9F0E-CA9C-EC73-644AE58D4251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6" creationId="{5C2B9612-B139-EDE6-CC9F-5554015B81AA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delAnim modAnim">
        <pc:chgData name="Kulinich Bohdan" userId="48e65c9f34e137d0" providerId="LiveId" clId="{1C3747E6-447A-E04D-AF49-F953DCB4DF92}" dt="2023-12-05T22:32:47.927" v="1976" actId="207"/>
        <pc:sldMkLst>
          <pc:docMk/>
          <pc:sldMk cId="3667384021" sldId="296"/>
        </pc:sldMkLst>
        <pc:spChg chg="add mod">
          <ac:chgData name="Kulinich Bohdan" userId="48e65c9f34e137d0" providerId="LiveId" clId="{1C3747E6-447A-E04D-AF49-F953DCB4DF92}" dt="2023-12-05T22:32:47.927" v="1976" actId="207"/>
          <ac:spMkLst>
            <pc:docMk/>
            <pc:sldMk cId="3667384021" sldId="296"/>
            <ac:spMk id="3" creationId="{91B42C74-A938-8CF5-62E1-844120756D8D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19" creationId="{591D6711-C4FD-2613-7AFB-E48FA4FC5864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0" creationId="{DB5C613A-18EA-EB97-0FE5-1D370904BD06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4" creationId="{0522AD95-2DA9-085E-1803-A2C80DDBC86B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5" creationId="{3EE9D9E7-1BC4-62B2-2404-6ABCC9061B2A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6" creationId="{ADF29467-B7B1-F878-768C-5193F55BD751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7" creationId="{E6F2CFEC-0C6E-95DB-9F20-86EB7BC55DC8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8" creationId="{882145AD-E5CB-E35D-6A93-0682906F1540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9" creationId="{2BEACC22-3E00-01EF-2549-A2BDEB8459B6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1" creationId="{E36C3BC7-1468-ACB0-7222-54A9AF05581C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2" creationId="{3BA55522-226A-658C-271A-A5EAD2A747E3}"/>
          </ac:spMkLst>
        </pc:spChg>
        <pc:spChg chg="del mod">
          <ac:chgData name="Kulinich Bohdan" userId="48e65c9f34e137d0" providerId="LiveId" clId="{1C3747E6-447A-E04D-AF49-F953DCB4DF92}" dt="2023-12-05T22:31:20.871" v="1967" actId="478"/>
          <ac:spMkLst>
            <pc:docMk/>
            <pc:sldMk cId="3667384021" sldId="296"/>
            <ac:spMk id="33" creationId="{BC84ED23-3ECC-AF05-EDDA-D3049681D5A9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5" creationId="{2B00033B-65FB-07B7-226C-970CA2C3559E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6" creationId="{A0CE7076-5216-31DA-F970-391A1A5EB4A2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8" creationId="{61167C50-C62F-768D-E517-2A89FFAEC801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9" creationId="{DBC835C5-512D-F118-375E-5A24CD91881E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58" creationId="{7AA4C8C6-B26E-A4EB-3DEC-F1680DDE7180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59" creationId="{C36927C3-3119-B08B-F146-2C951A911E61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60" creationId="{75B6AE49-BD90-2947-0608-43FE4E0AD68F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61" creationId="{8F432507-AA23-3AB3-AE17-C5D95CDCB562}"/>
          </ac:spMkLst>
        </pc:spChg>
        <pc:spChg chg="add mod">
          <ac:chgData name="Kulinich Bohdan" userId="48e65c9f34e137d0" providerId="LiveId" clId="{1C3747E6-447A-E04D-AF49-F953DCB4DF92}" dt="2023-12-05T22:31:40.455" v="1969" actId="207"/>
          <ac:spMkLst>
            <pc:docMk/>
            <pc:sldMk cId="3667384021" sldId="296"/>
            <ac:spMk id="62" creationId="{C0AD4A0F-3FEF-FBA8-887E-B6518734F221}"/>
          </ac:spMkLst>
        </pc:s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0" creationId="{A33CC9B5-3853-997F-3B0E-FA37FCAF4110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4" creationId="{06EE49FD-D876-E990-C7CE-F2FB8DA5BB49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8" creationId="{9C86BF6D-C8D3-D580-211D-E962A7832A59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51" creationId="{E58A183C-4F05-DEEF-4FF0-068924872791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55" creationId="{BFB54150-F3E9-D62A-5652-C18617B7EC59}"/>
          </ac:grpSpMkLst>
        </pc:grpChg>
        <pc:grpChg chg="mod">
          <ac:chgData name="Kulinich Bohdan" userId="48e65c9f34e137d0" providerId="LiveId" clId="{1C3747E6-447A-E04D-AF49-F953DCB4DF92}" dt="2023-12-05T22:31:43.624" v="1970" actId="166"/>
          <ac:grpSpMkLst>
            <pc:docMk/>
            <pc:sldMk cId="3667384021" sldId="296"/>
            <ac:grpSpMk id="124" creationId="{CB0CB2BE-4901-4ABE-A3CB-379604CF8447}"/>
          </ac:grpSpMkLst>
        </pc:grp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7" creationId="{EA944858-F821-3123-7601-A9A0E9C2E7AA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9" creationId="{D8B997A7-FADD-D67A-D5EC-530A395E0219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0" creationId="{3C8133C7-9DE4-FE48-CA12-491E564E23D4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1" creationId="{12148EF9-5ABA-F8E8-80CF-2FEEA0C45332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3" creationId="{7FAF61C2-B5EA-1DEF-73A1-F98A6E288420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4" creationId="{5C212717-7235-475F-0BA9-87F4B90B6AA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5" creationId="{D4E4AA56-3A37-B071-E32B-FAE99859F682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7" creationId="{45ECD522-ACD8-B37A-496C-B903D1577FB7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8" creationId="{F74427C3-39B5-CA0E-3618-717C16EFD593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22" creationId="{5AB002FA-70A9-1113-A7D1-FC64B7D620B0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23" creationId="{A7C489C4-BE7A-C08C-56D7-62D165006D5A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0" creationId="{8937D72F-50FD-B75B-26E0-DF9BB6218CB1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4" creationId="{678B24D7-535E-AFFC-E5D9-C217E6885C58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7" creationId="{A822845D-A625-AF90-94F3-11EB5F273C59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1" creationId="{6ED010E6-7AC3-DEFD-1752-2C9B4BCE2BD4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42" creationId="{3ABA0592-6624-4EB9-4CF4-803D11FC9BF6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3" creationId="{5CF46C7B-8A2A-CED2-7145-29BDAF670C52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5" creationId="{EFE37464-157B-900F-11AF-95AE58C3F6AF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6" creationId="{9AA9EFDB-7F8D-CBD3-BCBA-14A4F21E0286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7" creationId="{BB38BAE8-B42A-34E8-5BA9-395ED5B6B1B6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9" creationId="{088762AD-1D50-A2AA-3AB4-2B74992572A0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0" creationId="{07B117F6-8E81-108F-78E4-4D90915E3AE0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2" creationId="{13975158-9AF1-1242-96D1-8DBC8F750B38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3" creationId="{6917F62F-16E8-040A-02DC-8382FA48322E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4" creationId="{0E27A9B4-DE18-E318-F8A0-FDAE5A4F244E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6" creationId="{DA35EFD2-0187-A72B-FB36-7CDFB3B60D87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7" creationId="{C9707AE5-C0A7-9FA5-BAB5-7A004E06B184}"/>
          </ac:cxnSpMkLst>
        </pc:cxnChg>
      </pc:sldChg>
      <pc:sldChg chg="del">
        <pc:chgData name="Kulinich Bohdan" userId="48e65c9f34e137d0" providerId="LiveId" clId="{1C3747E6-447A-E04D-AF49-F953DCB4DF92}" dt="2023-12-03T13:56:18.618" v="578" actId="2696"/>
        <pc:sldMkLst>
          <pc:docMk/>
          <pc:sldMk cId="2875264979" sldId="297"/>
        </pc:sldMkLst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128268A3-0BC9-3F43-97C7-11CD7C12FFAF}"/>
    <pc:docChg chg="undo custSel addSld delSld modSld">
      <pc:chgData name="Kulinich Bohdan" userId="48e65c9f34e137d0" providerId="LiveId" clId="{128268A3-0BC9-3F43-97C7-11CD7C12FFAF}" dt="2023-09-03T16:32:34.466" v="1861" actId="20577"/>
      <pc:docMkLst>
        <pc:docMk/>
      </pc:docMkLst>
      <pc:sldChg chg="addSp modSp mod modAnim">
        <pc:chgData name="Kulinich Bohdan" userId="48e65c9f34e137d0" providerId="LiveId" clId="{128268A3-0BC9-3F43-97C7-11CD7C12FFAF}" dt="2023-08-21T15:53:24.374" v="160" actId="14429"/>
        <pc:sldMkLst>
          <pc:docMk/>
          <pc:sldMk cId="1429824012" sldId="274"/>
        </pc:sldMkLst>
        <pc:spChg chg="add mod">
          <ac:chgData name="Kulinich Bohdan" userId="48e65c9f34e137d0" providerId="LiveId" clId="{128268A3-0BC9-3F43-97C7-11CD7C12FFAF}" dt="2023-08-19T18:36:50.265" v="115" actId="1076"/>
          <ac:spMkLst>
            <pc:docMk/>
            <pc:sldMk cId="1429824012" sldId="274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3:24.374" v="16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19T18:37:18.616" v="125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19T18:37:21.862" v="12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19T18:37:00.028" v="119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128268A3-0BC9-3F43-97C7-11CD7C12FFAF}" dt="2023-08-19T18:37:27.076" v="127" actId="1076"/>
          <ac:picMkLst>
            <pc:docMk/>
            <pc:sldMk cId="1429824012" sldId="274"/>
            <ac:picMk id="10" creationId="{3E346A3B-83A2-741D-456F-20E08EA7789C}"/>
          </ac:picMkLst>
        </pc:picChg>
        <pc:picChg chg="mod">
          <ac:chgData name="Kulinich Bohdan" userId="48e65c9f34e137d0" providerId="LiveId" clId="{128268A3-0BC9-3F43-97C7-11CD7C12FFAF}" dt="2023-08-19T18:35:08.348" v="2" actId="552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setBg delAnim modAnim">
        <pc:chgData name="Kulinich Bohdan" userId="48e65c9f34e137d0" providerId="LiveId" clId="{128268A3-0BC9-3F43-97C7-11CD7C12FFAF}" dt="2023-08-27T18:10:40.962" v="961"/>
        <pc:sldMkLst>
          <pc:docMk/>
          <pc:sldMk cId="2154405015" sldId="276"/>
        </pc:sldMkLst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" creationId="{300529B1-C671-6A3E-4900-DCAC7EE9448C}"/>
          </ac:spMkLst>
        </pc:spChg>
        <pc:spChg chg="add mod">
          <ac:chgData name="Kulinich Bohdan" userId="48e65c9f34e137d0" providerId="LiveId" clId="{128268A3-0BC9-3F43-97C7-11CD7C12FFAF}" dt="2023-08-26T11:05:24.831" v="568" actId="14100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28268A3-0BC9-3F43-97C7-11CD7C12FFAF}" dt="2023-08-26T10:42:06.634" v="425"/>
          <ac:spMkLst>
            <pc:docMk/>
            <pc:sldMk cId="2154405015" sldId="276"/>
            <ac:spMk id="7" creationId="{595002CC-36C2-803B-0344-22761E2FFABF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9" creationId="{03A05CBC-A720-87B1-316B-D22692F52F90}"/>
          </ac:spMkLst>
        </pc:spChg>
        <pc:spChg chg="add mod">
          <ac:chgData name="Kulinich Bohdan" userId="48e65c9f34e137d0" providerId="LiveId" clId="{128268A3-0BC9-3F43-97C7-11CD7C12FFAF}" dt="2023-08-26T10:43:25.815" v="453" actId="1037"/>
          <ac:spMkLst>
            <pc:docMk/>
            <pc:sldMk cId="2154405015" sldId="276"/>
            <ac:spMk id="12" creationId="{E532860B-F2A6-81BF-7707-98AA6A55632C}"/>
          </ac:spMkLst>
        </pc:spChg>
        <pc:spChg chg="add mod">
          <ac:chgData name="Kulinich Bohdan" userId="48e65c9f34e137d0" providerId="LiveId" clId="{128268A3-0BC9-3F43-97C7-11CD7C12FFAF}" dt="2023-08-26T10:43:54.986" v="467" actId="1036"/>
          <ac:spMkLst>
            <pc:docMk/>
            <pc:sldMk cId="2154405015" sldId="276"/>
            <ac:spMk id="13" creationId="{789F727E-727A-E6FD-BE20-9200D3782F86}"/>
          </ac:spMkLst>
        </pc:spChg>
        <pc:spChg chg="add del mod">
          <ac:chgData name="Kulinich Bohdan" userId="48e65c9f34e137d0" providerId="LiveId" clId="{128268A3-0BC9-3F43-97C7-11CD7C12FFAF}" dt="2023-08-26T10:43:06.496" v="444" actId="478"/>
          <ac:spMkLst>
            <pc:docMk/>
            <pc:sldMk cId="2154405015" sldId="276"/>
            <ac:spMk id="14" creationId="{FD283E61-FFCF-E014-6684-60614E04C620}"/>
          </ac:spMkLst>
        </pc:spChg>
        <pc:spChg chg="add del mod">
          <ac:chgData name="Kulinich Bohdan" userId="48e65c9f34e137d0" providerId="LiveId" clId="{128268A3-0BC9-3F43-97C7-11CD7C12FFAF}" dt="2023-08-26T10:42:57.512" v="440" actId="478"/>
          <ac:spMkLst>
            <pc:docMk/>
            <pc:sldMk cId="2154405015" sldId="276"/>
            <ac:spMk id="15" creationId="{940B5F73-7521-CEC9-8936-B64CC449180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1" creationId="{F2ED21C2-5C8A-DDE3-1FA0-978EA048B1E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2" creationId="{FD47F23E-8E4F-E552-4D58-E0F4DA13F717}"/>
          </ac:spMkLst>
        </pc:spChg>
        <pc:spChg chg="add mod">
          <ac:chgData name="Kulinich Bohdan" userId="48e65c9f34e137d0" providerId="LiveId" clId="{128268A3-0BC9-3F43-97C7-11CD7C12FFAF}" dt="2023-08-26T10:44:19.408" v="473" actId="20577"/>
          <ac:spMkLst>
            <pc:docMk/>
            <pc:sldMk cId="2154405015" sldId="276"/>
            <ac:spMk id="23" creationId="{3D594AA9-313C-0322-A3B5-AD47B1D4A7B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3" creationId="{44631383-A28A-7F8A-BB92-67E3D128174C}"/>
          </ac:spMkLst>
        </pc:spChg>
        <pc:spChg chg="add del mod">
          <ac:chgData name="Kulinich Bohdan" userId="48e65c9f34e137d0" providerId="LiveId" clId="{128268A3-0BC9-3F43-97C7-11CD7C12FFAF}" dt="2023-08-26T10:46:24.188" v="491" actId="478"/>
          <ac:spMkLst>
            <pc:docMk/>
            <pc:sldMk cId="2154405015" sldId="276"/>
            <ac:spMk id="24" creationId="{8515F5D4-339B-B720-B3D4-F92F146CDE03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4" creationId="{AA32FBDD-7CC2-80E8-9E55-2055305BCBCE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5" creationId="{942F5270-AC61-FB40-2827-5D2922EB353C}"/>
          </ac:spMkLst>
        </pc:spChg>
        <pc:spChg chg="add mod">
          <ac:chgData name="Kulinich Bohdan" userId="48e65c9f34e137d0" providerId="LiveId" clId="{128268A3-0BC9-3F43-97C7-11CD7C12FFAF}" dt="2023-08-27T15:41:29.590" v="757" actId="14100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128268A3-0BC9-3F43-97C7-11CD7C12FFAF}" dt="2023-08-27T15:46:39.280" v="760" actId="14429"/>
          <ac:spMkLst>
            <pc:docMk/>
            <pc:sldMk cId="2154405015" sldId="276"/>
            <ac:spMk id="26" creationId="{C51B76C8-82AD-D339-4D76-76897291335B}"/>
          </ac:spMkLst>
        </pc:spChg>
        <pc:spChg chg="add mod">
          <ac:chgData name="Kulinich Bohdan" userId="48e65c9f34e137d0" providerId="LiveId" clId="{128268A3-0BC9-3F43-97C7-11CD7C12FFAF}" dt="2023-08-27T18:00:21.528" v="770" actId="207"/>
          <ac:spMkLst>
            <pc:docMk/>
            <pc:sldMk cId="2154405015" sldId="276"/>
            <ac:spMk id="27" creationId="{6DA5C2B3-EAF7-34CD-999C-6F05431CB02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7" creationId="{CAB6278A-85BE-A0CD-0B83-F7425BB8530B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8" creationId="{3C5901A5-7B36-ECA7-B9E8-F1912881E5D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9" creationId="{34733BF4-DCA3-C58D-E2EB-D69240ED70C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2" creationId="{B486C479-9C4D-4FB4-C43B-61D32F716669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1" creationId="{C0FD78B6-F646-AEA1-6357-96D0C5A358D8}"/>
          </ac:spMkLst>
        </pc:spChg>
        <pc:grpChg chg="add del mod">
          <ac:chgData name="Kulinich Bohdan" userId="48e65c9f34e137d0" providerId="LiveId" clId="{128268A3-0BC9-3F43-97C7-11CD7C12FFAF}" dt="2023-08-26T10:42:42.761" v="437" actId="165"/>
          <ac:grpSpMkLst>
            <pc:docMk/>
            <pc:sldMk cId="2154405015" sldId="276"/>
            <ac:grpSpMk id="16" creationId="{3BE8C599-058E-27A0-C75B-45E5FA1358BF}"/>
          </ac:grpSpMkLst>
        </pc:grpChg>
        <pc:cxnChg chg="add mod topLvl">
          <ac:chgData name="Kulinich Bohdan" userId="48e65c9f34e137d0" providerId="LiveId" clId="{128268A3-0BC9-3F43-97C7-11CD7C12FFAF}" dt="2023-08-26T10:43:16.038" v="446" actId="1076"/>
          <ac:cxnSpMkLst>
            <pc:docMk/>
            <pc:sldMk cId="2154405015" sldId="276"/>
            <ac:cxnSpMk id="8" creationId="{38A116E1-FC53-7D90-C6DC-A6210F7E86C3}"/>
          </ac:cxnSpMkLst>
        </pc:cxnChg>
        <pc:cxnChg chg="add mod topLvl">
          <ac:chgData name="Kulinich Bohdan" userId="48e65c9f34e137d0" providerId="LiveId" clId="{128268A3-0BC9-3F43-97C7-11CD7C12FFAF}" dt="2023-08-26T10:43:12.889" v="445" actId="1076"/>
          <ac:cxnSpMkLst>
            <pc:docMk/>
            <pc:sldMk cId="2154405015" sldId="276"/>
            <ac:cxnSpMk id="9" creationId="{E85286AE-A6F8-3346-75BA-4228B3A5410F}"/>
          </ac:cxnSpMkLst>
        </pc:cxnChg>
        <pc:cxnChg chg="add del mod topLvl">
          <ac:chgData name="Kulinich Bohdan" userId="48e65c9f34e137d0" providerId="LiveId" clId="{128268A3-0BC9-3F43-97C7-11CD7C12FFAF}" dt="2023-08-26T10:43:27.969" v="454" actId="478"/>
          <ac:cxnSpMkLst>
            <pc:docMk/>
            <pc:sldMk cId="2154405015" sldId="276"/>
            <ac:cxnSpMk id="10" creationId="{5AB59A8A-D3F8-AF9B-3C71-C5EEF8C57E84}"/>
          </ac:cxnSpMkLst>
        </pc:cxnChg>
        <pc:cxnChg chg="add mod topLvl">
          <ac:chgData name="Kulinich Bohdan" userId="48e65c9f34e137d0" providerId="LiveId" clId="{128268A3-0BC9-3F43-97C7-11CD7C12FFAF}" dt="2023-08-26T10:43:21.091" v="447" actId="14100"/>
          <ac:cxnSpMkLst>
            <pc:docMk/>
            <pc:sldMk cId="2154405015" sldId="276"/>
            <ac:cxnSpMk id="11" creationId="{B22CD5A9-32EC-2BB1-CDDE-A4916BD8C8A1}"/>
          </ac:cxnSpMkLst>
        </pc:cxnChg>
        <pc:cxnChg chg="add mod">
          <ac:chgData name="Kulinich Bohdan" userId="48e65c9f34e137d0" providerId="LiveId" clId="{128268A3-0BC9-3F43-97C7-11CD7C12FFAF}" dt="2023-08-26T10:43:39.812" v="458" actId="1076"/>
          <ac:cxnSpMkLst>
            <pc:docMk/>
            <pc:sldMk cId="2154405015" sldId="276"/>
            <ac:cxnSpMk id="18" creationId="{B3592466-1398-CCF5-777F-4FACD435C1DA}"/>
          </ac:cxnSpMkLst>
        </pc:cxnChg>
        <pc:cxnChg chg="add mod">
          <ac:chgData name="Kulinich Bohdan" userId="48e65c9f34e137d0" providerId="LiveId" clId="{128268A3-0BC9-3F43-97C7-11CD7C12FFAF}" dt="2023-08-26T10:43:48.216" v="461" actId="14100"/>
          <ac:cxnSpMkLst>
            <pc:docMk/>
            <pc:sldMk cId="2154405015" sldId="276"/>
            <ac:cxnSpMk id="19" creationId="{83D9DC94-40DA-F50A-3E18-B9EA0E68111B}"/>
          </ac:cxnSpMkLst>
        </pc:cxnChg>
        <pc:cxnChg chg="add mod">
          <ac:chgData name="Kulinich Bohdan" userId="48e65c9f34e137d0" providerId="LiveId" clId="{128268A3-0BC9-3F43-97C7-11CD7C12FFAF}" dt="2023-08-26T10:44:02.175" v="470" actId="14100"/>
          <ac:cxnSpMkLst>
            <pc:docMk/>
            <pc:sldMk cId="2154405015" sldId="276"/>
            <ac:cxnSpMk id="21" creationId="{81F383F3-E038-3D8A-4BE6-72BD9115058D}"/>
          </ac:cxnSpMkLst>
        </pc:cxnChg>
      </pc:sldChg>
      <pc:sldChg chg="modSp">
        <pc:chgData name="Kulinich Bohdan" userId="48e65c9f34e137d0" providerId="LiveId" clId="{128268A3-0BC9-3F43-97C7-11CD7C12FFAF}" dt="2023-08-26T10:25:26.946" v="191" actId="20577"/>
        <pc:sldMkLst>
          <pc:docMk/>
          <pc:sldMk cId="3313802318" sldId="284"/>
        </pc:sldMkLst>
        <pc:spChg chg="mod">
          <ac:chgData name="Kulinich Bohdan" userId="48e65c9f34e137d0" providerId="LiveId" clId="{128268A3-0BC9-3F43-97C7-11CD7C12FFAF}" dt="2023-08-19T18:38:10.209" v="15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28268A3-0BC9-3F43-97C7-11CD7C12FFAF}" dt="2023-08-26T10:25:26.946" v="19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128268A3-0BC9-3F43-97C7-11CD7C12FFAF}" dt="2023-08-27T18:10:46.605" v="962"/>
        <pc:sldMkLst>
          <pc:docMk/>
          <pc:sldMk cId="3015501688" sldId="285"/>
        </pc:sldMkLst>
        <pc:spChg chg="del">
          <ac:chgData name="Kulinich Bohdan" userId="48e65c9f34e137d0" providerId="LiveId" clId="{128268A3-0BC9-3F43-97C7-11CD7C12FFAF}" dt="2023-08-27T15:25:49.787" v="636" actId="478"/>
          <ac:spMkLst>
            <pc:docMk/>
            <pc:sldMk cId="3015501688" sldId="285"/>
            <ac:spMk id="3" creationId="{BAE12883-6287-A4A9-6FCE-DA98E67056EB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19" creationId="{EE74B3CF-EC8F-F8FF-B1C9-B55134D08A4A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0" creationId="{58D2BD1D-BB4D-5F83-D40A-12BA7F7E7D3E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1" creationId="{D3A6DE35-CCB4-3E34-7D9C-38DF3975F85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2" creationId="{1AFA98E8-E196-08A7-08F9-692C6BCF0F0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3" creationId="{E9EBED03-6AA5-87B5-F2AF-51F6C09FD37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4" creationId="{F84F16B8-6B20-9F5E-7A15-BD3F82DD713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5" creationId="{D787768B-59BC-A965-7386-B55A6E3A44B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6" creationId="{695354E2-C3D9-68B8-3C56-76F97FBAE592}"/>
          </ac:spMkLst>
        </pc:spChg>
        <pc:spChg chg="add del mod">
          <ac:chgData name="Kulinich Bohdan" userId="48e65c9f34e137d0" providerId="LiveId" clId="{128268A3-0BC9-3F43-97C7-11CD7C12FFAF}" dt="2023-08-27T15:25:48.759" v="635" actId="478"/>
          <ac:spMkLst>
            <pc:docMk/>
            <pc:sldMk cId="3015501688" sldId="285"/>
            <ac:spMk id="27" creationId="{0E194B21-1E54-9B6D-8EAB-D8C03FF61FE7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8" creationId="{C2380454-C29C-FECC-0AC0-2FA48A5C1A31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9" creationId="{8EBEC4EE-F251-B8B4-1E66-7C3CC1D90C68}"/>
          </ac:spMkLst>
        </pc:spChg>
        <pc:spChg chg="add mod">
          <ac:chgData name="Kulinich Bohdan" userId="48e65c9f34e137d0" providerId="LiveId" clId="{128268A3-0BC9-3F43-97C7-11CD7C12FFAF}" dt="2023-08-27T15:31:22.251" v="702" actId="20577"/>
          <ac:spMkLst>
            <pc:docMk/>
            <pc:sldMk cId="3015501688" sldId="285"/>
            <ac:spMk id="30" creationId="{EEA9D709-341C-5F78-A42E-8CB9A1F1C276}"/>
          </ac:spMkLst>
        </pc:spChg>
        <pc:spChg chg="add mod">
          <ac:chgData name="Kulinich Bohdan" userId="48e65c9f34e137d0" providerId="LiveId" clId="{128268A3-0BC9-3F43-97C7-11CD7C12FFAF}" dt="2023-08-27T15:32:28.075" v="745" actId="20577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28268A3-0BC9-3F43-97C7-11CD7C12FFAF}" dt="2023-08-27T18:00:32.366" v="774" actId="22"/>
          <ac:spMkLst>
            <pc:docMk/>
            <pc:sldMk cId="3015501688" sldId="285"/>
            <ac:spMk id="33" creationId="{7D39D5A3-EEA4-16CF-7D36-569F4FC7B369}"/>
          </ac:spMkLst>
        </pc:spChg>
        <pc:spChg chg="add mod">
          <ac:chgData name="Kulinich Bohdan" userId="48e65c9f34e137d0" providerId="LiveId" clId="{128268A3-0BC9-3F43-97C7-11CD7C12FFAF}" dt="2023-08-27T18:01:00.670" v="781" actId="14100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28268A3-0BC9-3F43-97C7-11CD7C12FFAF}" dt="2023-08-27T18:00:27.661" v="772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128268A3-0BC9-3F43-97C7-11CD7C12FFAF}" dt="2023-08-27T12:15:05.066" v="575" actId="478"/>
          <ac:spMkLst>
            <pc:docMk/>
            <pc:sldMk cId="3015501688" sldId="285"/>
            <ac:spMk id="67" creationId="{85CDFE9B-1A0E-A799-8A07-F784B89D2D43}"/>
          </ac:spMkLst>
        </pc:spChg>
        <pc:spChg chg="del mod">
          <ac:chgData name="Kulinich Bohdan" userId="48e65c9f34e137d0" providerId="LiveId" clId="{128268A3-0BC9-3F43-97C7-11CD7C12FFAF}" dt="2023-08-27T12:15:01.300" v="574" actId="478"/>
          <ac:spMkLst>
            <pc:docMk/>
            <pc:sldMk cId="3015501688" sldId="285"/>
            <ac:spMk id="68" creationId="{455A6273-1750-F7A9-E149-17EA23ED0FDF}"/>
          </ac:spMkLst>
        </pc:spChg>
        <pc:spChg chg="del">
          <ac:chgData name="Kulinich Bohdan" userId="48e65c9f34e137d0" providerId="LiveId" clId="{128268A3-0BC9-3F43-97C7-11CD7C12FFAF}" dt="2023-08-27T12:14:59.894" v="573" actId="478"/>
          <ac:spMkLst>
            <pc:docMk/>
            <pc:sldMk cId="3015501688" sldId="285"/>
            <ac:spMk id="69" creationId="{4288EA97-41B4-6A67-DCA4-208CF854AE4D}"/>
          </ac:spMkLst>
        </pc:spChg>
        <pc:spChg chg="del">
          <ac:chgData name="Kulinich Bohdan" userId="48e65c9f34e137d0" providerId="LiveId" clId="{128268A3-0BC9-3F43-97C7-11CD7C12FFAF}" dt="2023-08-27T15:25:55.923" v="638" actId="478"/>
          <ac:spMkLst>
            <pc:docMk/>
            <pc:sldMk cId="3015501688" sldId="285"/>
            <ac:spMk id="70" creationId="{299E2974-4CD9-E275-B109-C47DE066A30D}"/>
          </ac:spMkLst>
        </pc:spChg>
        <pc:spChg chg="del">
          <ac:chgData name="Kulinich Bohdan" userId="48e65c9f34e137d0" providerId="LiveId" clId="{128268A3-0BC9-3F43-97C7-11CD7C12FFAF}" dt="2023-08-27T15:25:54.094" v="637" actId="478"/>
          <ac:spMkLst>
            <pc:docMk/>
            <pc:sldMk cId="3015501688" sldId="285"/>
            <ac:spMk id="71" creationId="{006D486D-E6F0-872A-F810-AD5FF470A7D6}"/>
          </ac:spMkLst>
        </pc:spChg>
        <pc:picChg chg="mod">
          <ac:chgData name="Kulinich Bohdan" userId="48e65c9f34e137d0" providerId="LiveId" clId="{128268A3-0BC9-3F43-97C7-11CD7C12FFAF}" dt="2023-08-26T10:50:41.129" v="545" actId="14826"/>
          <ac:picMkLst>
            <pc:docMk/>
            <pc:sldMk cId="3015501688" sldId="285"/>
            <ac:picMk id="6" creationId="{9CEFBC9A-2553-9AC3-F5AB-5F73D915ABF8}"/>
          </ac:picMkLst>
        </pc:pic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7" creationId="{787CC2B9-436F-289F-BDD6-759CBEF6941C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8" creationId="{53B9B5BD-9B2A-BEE9-27A6-510C5B6643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9" creationId="{97851838-2D32-19DD-14FC-335F07577937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0" creationId="{05317F7A-7424-267B-901F-457E134942D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1" creationId="{3700E9FD-18D0-9F75-11FF-3D48A2C5816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2" creationId="{0CC0AD67-F426-6DE7-07D3-3B9CED3938A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3" creationId="{3D0D6AFE-C646-5EA5-0BBE-5C62B829E04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4" creationId="{6055B7D7-FAAF-6490-E8C0-FD53AB96EE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5" creationId="{11FCEE00-2710-5F64-73AE-C27EC401D0C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6" creationId="{EA94A143-29C9-92D3-7CF1-D521777870B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7" creationId="{18AB5A2A-567F-4FB6-BB3D-A9BDEDB89364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09:54.636" v="1177" actId="14429"/>
        <pc:sldMkLst>
          <pc:docMk/>
          <pc:sldMk cId="2900867677" sldId="286"/>
        </pc:sldMkLst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9" creationId="{8134A841-7A24-468D-93E6-2CA10F30E5C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32" creationId="{E1043B9E-8FED-4CE1-2845-900D84956A23}"/>
          </ac:spMkLst>
        </pc:spChg>
        <pc:spChg chg="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28268A3-0BC9-3F43-97C7-11CD7C12FFAF}" dt="2023-08-27T18:01:57.433" v="786" actId="478"/>
          <ac:spMkLst>
            <pc:docMk/>
            <pc:sldMk cId="2900867677" sldId="286"/>
            <ac:spMk id="38" creationId="{60C53D29-1B21-2595-91C9-34BF60D6988E}"/>
          </ac:spMkLst>
        </pc:spChg>
        <pc:spChg chg="del">
          <ac:chgData name="Kulinich Bohdan" userId="48e65c9f34e137d0" providerId="LiveId" clId="{128268A3-0BC9-3F43-97C7-11CD7C12FFAF}" dt="2023-08-27T18:01:54.105" v="785" actId="478"/>
          <ac:spMkLst>
            <pc:docMk/>
            <pc:sldMk cId="2900867677" sldId="286"/>
            <ac:spMk id="39" creationId="{4B026A4F-75AC-9AED-B644-6C04C6FA113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0" creationId="{68F9F357-C8C5-0C5F-63E2-9F61F4E468F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1" creationId="{C1C7F570-A9A3-2A3B-AE05-9DBD6C47DB5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3" creationId="{453BD6A6-2FFE-1F73-6A0F-D09996F6190E}"/>
          </ac:spMkLst>
        </pc:spChg>
        <pc:spChg chg="mod">
          <ac:chgData name="Kulinich Bohdan" userId="48e65c9f34e137d0" providerId="LiveId" clId="{128268A3-0BC9-3F43-97C7-11CD7C12FFAF}" dt="2023-08-27T18:10:11.662" v="955" actId="14100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28268A3-0BC9-3F43-97C7-11CD7C12FFAF}" dt="2023-08-27T18:01:49.340" v="783" actId="478"/>
          <ac:spMkLst>
            <pc:docMk/>
            <pc:sldMk cId="2900867677" sldId="286"/>
            <ac:spMk id="46" creationId="{55C9C4DB-A3EB-2BEA-2833-26A2AA7C20F4}"/>
          </ac:spMkLst>
        </pc:spChg>
        <pc:spChg chg="add mod">
          <ac:chgData name="Kulinich Bohdan" userId="48e65c9f34e137d0" providerId="LiveId" clId="{128268A3-0BC9-3F43-97C7-11CD7C12FFAF}" dt="2023-08-27T18:37:24.888" v="978" actId="1038"/>
          <ac:spMkLst>
            <pc:docMk/>
            <pc:sldMk cId="2900867677" sldId="286"/>
            <ac:spMk id="47" creationId="{60935975-6866-0FD5-AEDF-6C1179892A6D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8" creationId="{44F19734-C97C-21D6-8E2F-FD75B6E30D5C}"/>
          </ac:spMkLst>
        </pc:spChg>
        <pc:spChg chg="add mod">
          <ac:chgData name="Kulinich Bohdan" userId="48e65c9f34e137d0" providerId="LiveId" clId="{128268A3-0BC9-3F43-97C7-11CD7C12FFAF}" dt="2023-08-27T18:05:20.678" v="862" actId="1076"/>
          <ac:spMkLst>
            <pc:docMk/>
            <pc:sldMk cId="2900867677" sldId="286"/>
            <ac:spMk id="49" creationId="{A0FA85A7-BCF6-B65A-985E-8E851D64389B}"/>
          </ac:spMkLst>
        </pc:spChg>
        <pc:spChg chg="add mod modVis">
          <ac:chgData name="Kulinich Bohdan" userId="48e65c9f34e137d0" providerId="LiveId" clId="{128268A3-0BC9-3F43-97C7-11CD7C12FFAF}" dt="2023-08-27T19:09:54.636" v="1177" actId="14429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28268A3-0BC9-3F43-97C7-11CD7C12FFAF}" dt="2023-08-27T18:41:04.413" v="1019" actId="478"/>
          <ac:spMkLst>
            <pc:docMk/>
            <pc:sldMk cId="2900867677" sldId="286"/>
            <ac:spMk id="65" creationId="{70FC5255-4944-4306-D80B-F375D9381233}"/>
          </ac:spMkLst>
        </pc:spChg>
        <pc:grpChg chg="add del mod">
          <ac:chgData name="Kulinich Bohdan" userId="48e65c9f34e137d0" providerId="LiveId" clId="{128268A3-0BC9-3F43-97C7-11CD7C12FFAF}" dt="2023-08-27T18:04:15.590" v="829" actId="165"/>
          <ac:grpSpMkLst>
            <pc:docMk/>
            <pc:sldMk cId="2900867677" sldId="286"/>
            <ac:grpSpMk id="31" creationId="{6FEB98FE-814C-0F01-12FE-B81B56614039}"/>
          </ac:grpSpMkLst>
        </pc:grpChg>
        <pc:grpChg chg="mod">
          <ac:chgData name="Kulinich Bohdan" userId="48e65c9f34e137d0" providerId="LiveId" clId="{128268A3-0BC9-3F43-97C7-11CD7C12FFAF}" dt="2023-08-27T18:39:19.708" v="987" actId="166"/>
          <ac:grpSpMkLst>
            <pc:docMk/>
            <pc:sldMk cId="2900867677" sldId="286"/>
            <ac:grpSpMk id="94" creationId="{A6E7BC31-E913-C056-808B-3F4E89BD16CE}"/>
          </ac:grpSpMkLst>
        </pc:grpChg>
        <pc:cxnChg chg="add mod topLvl">
          <ac:chgData name="Kulinich Bohdan" userId="48e65c9f34e137d0" providerId="LiveId" clId="{128268A3-0BC9-3F43-97C7-11CD7C12FFAF}" dt="2023-08-27T18:06:28.783" v="876" actId="14100"/>
          <ac:cxnSpMkLst>
            <pc:docMk/>
            <pc:sldMk cId="2900867677" sldId="286"/>
            <ac:cxnSpMk id="9" creationId="{DFD11EC1-AB44-6050-256C-0E2499F69662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0" creationId="{AE748913-9132-68D2-699E-DEC6C761E42D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1" creationId="{5D651A98-AEA8-D996-C145-FBFE69FC5C67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28268A3-0BC9-3F43-97C7-11CD7C12FFAF}" dt="2023-08-27T18:02:00.906" v="788" actId="478"/>
          <ac:cxnSpMkLst>
            <pc:docMk/>
            <pc:sldMk cId="2900867677" sldId="286"/>
            <ac:cxnSpMk id="17" creationId="{F4105CE5-C634-056F-BCB8-3FCDACD9B516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8" creationId="{161C8791-D0B8-0F0F-C21C-DA96E6F5024B}"/>
          </ac:cxnSpMkLst>
        </pc:cxnChg>
        <pc:cxnChg chg="del">
          <ac:chgData name="Kulinich Bohdan" userId="48e65c9f34e137d0" providerId="LiveId" clId="{128268A3-0BC9-3F43-97C7-11CD7C12FFAF}" dt="2023-08-27T18:01:59.348" v="787" actId="478"/>
          <ac:cxnSpMkLst>
            <pc:docMk/>
            <pc:sldMk cId="2900867677" sldId="286"/>
            <ac:cxnSpMk id="20" creationId="{33AB1690-0C8A-BB5B-5FC6-A6AD23E0E270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21" creationId="{340F2294-2A43-A88D-45D5-F5F9A84AF1A9}"/>
          </ac:cxnSpMkLst>
        </pc:cxnChg>
        <pc:cxnChg chg="del">
          <ac:chgData name="Kulinich Bohdan" userId="48e65c9f34e137d0" providerId="LiveId" clId="{128268A3-0BC9-3F43-97C7-11CD7C12FFAF}" dt="2023-08-27T18:01:51.976" v="784" actId="47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128268A3-0BC9-3F43-97C7-11CD7C12FFAF}" dt="2023-08-27T18:02:04.489" v="790" actId="478"/>
          <ac:cxnSpMkLst>
            <pc:docMk/>
            <pc:sldMk cId="2900867677" sldId="286"/>
            <ac:cxnSpMk id="33" creationId="{BB5DA1D0-F66E-F41E-BDEB-AE52B841C70F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4" creationId="{8F9DA112-1336-25D4-A4BB-4402B8908BDC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5" creationId="{2AAC74A6-6E53-6E18-89FA-A4C44CA00ED4}"/>
          </ac:cxnSpMkLst>
        </pc:cxnChg>
        <pc:cxnChg chg="del">
          <ac:chgData name="Kulinich Bohdan" userId="48e65c9f34e137d0" providerId="LiveId" clId="{128268A3-0BC9-3F43-97C7-11CD7C12FFAF}" dt="2023-08-27T18:02:02.281" v="789" actId="478"/>
          <ac:cxnSpMkLst>
            <pc:docMk/>
            <pc:sldMk cId="2900867677" sldId="286"/>
            <ac:cxnSpMk id="36" creationId="{2239894B-77A5-C7EB-49F3-A750A977BDFF}"/>
          </ac:cxnSpMkLst>
        </pc:cxnChg>
        <pc:cxnChg chg="add mod">
          <ac:chgData name="Kulinich Bohdan" userId="48e65c9f34e137d0" providerId="LiveId" clId="{128268A3-0BC9-3F43-97C7-11CD7C12FFAF}" dt="2023-08-27T18:06:43.302" v="878" actId="693"/>
          <ac:cxnSpMkLst>
            <pc:docMk/>
            <pc:sldMk cId="2900867677" sldId="286"/>
            <ac:cxnSpMk id="50" creationId="{E00C13C9-BE2A-70A5-D89D-83A3BCFE2E5A}"/>
          </ac:cxnSpMkLst>
        </pc:cxnChg>
        <pc:cxnChg chg="add mod">
          <ac:chgData name="Kulinich Bohdan" userId="48e65c9f34e137d0" providerId="LiveId" clId="{128268A3-0BC9-3F43-97C7-11CD7C12FFAF}" dt="2023-08-27T18:06:36.714" v="877" actId="208"/>
          <ac:cxnSpMkLst>
            <pc:docMk/>
            <pc:sldMk cId="2900867677" sldId="286"/>
            <ac:cxnSpMk id="56" creationId="{0D397EDF-F985-3B40-30D9-0983BAD14C65}"/>
          </ac:cxnSpMkLst>
        </pc:cxnChg>
        <pc:cxnChg chg="add mod">
          <ac:chgData name="Kulinich Bohdan" userId="48e65c9f34e137d0" providerId="LiveId" clId="{128268A3-0BC9-3F43-97C7-11CD7C12FFAF}" dt="2023-08-27T18:39:03.494" v="982" actId="167"/>
          <ac:cxnSpMkLst>
            <pc:docMk/>
            <pc:sldMk cId="2900867677" sldId="286"/>
            <ac:cxnSpMk id="59" creationId="{34328FCC-A8B8-5462-DACE-43D18FE77541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46:11.727" v="1324" actId="693"/>
        <pc:sldMkLst>
          <pc:docMk/>
          <pc:sldMk cId="3744922044" sldId="287"/>
        </pc:sldMkLst>
        <pc:spChg chg="mod">
          <ac:chgData name="Kulinich Bohdan" userId="48e65c9f34e137d0" providerId="LiveId" clId="{128268A3-0BC9-3F43-97C7-11CD7C12FFAF}" dt="2023-08-27T19:12:20.440" v="1244" actId="313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128268A3-0BC9-3F43-97C7-11CD7C12FFAF}" dt="2023-08-27T19:16:25.787" v="1274" actId="20577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28268A3-0BC9-3F43-97C7-11CD7C12FFAF}" dt="2023-08-27T18:54:08.834" v="1026" actId="478"/>
          <ac:spMkLst>
            <pc:docMk/>
            <pc:sldMk cId="3744922044" sldId="287"/>
            <ac:spMk id="17" creationId="{2A7E653F-2D59-910E-0667-9C07EC9C7280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8" creationId="{FDD2D7B9-E40F-9A41-C1C5-C71004D072D3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9" creationId="{D7AAA50E-BDDB-C205-114C-B97C5BC2790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128268A3-0BC9-3F43-97C7-11CD7C12FFAF}" dt="2023-08-27T19:16:18.482" v="1271" actId="20577"/>
          <ac:spMkLst>
            <pc:docMk/>
            <pc:sldMk cId="3744922044" sldId="287"/>
            <ac:spMk id="21" creationId="{27459B7D-1A55-3DD8-5EB4-89FC7BDBD1EB}"/>
          </ac:spMkLst>
        </pc:spChg>
        <pc:spChg chg="add mod">
          <ac:chgData name="Kulinich Bohdan" userId="48e65c9f34e137d0" providerId="LiveId" clId="{128268A3-0BC9-3F43-97C7-11CD7C12FFAF}" dt="2023-08-27T19:16:20.822" v="1272" actId="20577"/>
          <ac:spMkLst>
            <pc:docMk/>
            <pc:sldMk cId="3744922044" sldId="287"/>
            <ac:spMk id="22" creationId="{43A1750C-9F1F-CE16-36A9-0D03657B8323}"/>
          </ac:spMkLst>
        </pc:spChg>
        <pc:spChg chg="add mod">
          <ac:chgData name="Kulinich Bohdan" userId="48e65c9f34e137d0" providerId="LiveId" clId="{128268A3-0BC9-3F43-97C7-11CD7C12FFAF}" dt="2023-08-27T19:39:44.787" v="1294" actId="1076"/>
          <ac:spMkLst>
            <pc:docMk/>
            <pc:sldMk cId="3744922044" sldId="287"/>
            <ac:spMk id="23" creationId="{71F97623-6468-5B96-4262-C6AFE80B8C3F}"/>
          </ac:spMkLst>
        </pc:spChg>
        <pc:spChg chg="add mod">
          <ac:chgData name="Kulinich Bohdan" userId="48e65c9f34e137d0" providerId="LiveId" clId="{128268A3-0BC9-3F43-97C7-11CD7C12FFAF}" dt="2023-08-27T19:14:36.099" v="1270" actId="16959"/>
          <ac:spMkLst>
            <pc:docMk/>
            <pc:sldMk cId="3744922044" sldId="287"/>
            <ac:spMk id="24" creationId="{58035970-FCEF-AC46-968B-837548C9F32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128268A3-0BC9-3F43-97C7-11CD7C12FFAF}" dt="2023-08-27T19:39:00.804" v="1285" actId="1038"/>
          <ac:spMkLst>
            <pc:docMk/>
            <pc:sldMk cId="3744922044" sldId="287"/>
            <ac:spMk id="42" creationId="{A7013365-255B-33BF-16DE-CD61CE9EBC94}"/>
          </ac:spMkLst>
        </pc:spChg>
        <pc:spChg chg="add mod">
          <ac:chgData name="Kulinich Bohdan" userId="48e65c9f34e137d0" providerId="LiveId" clId="{128268A3-0BC9-3F43-97C7-11CD7C12FFAF}" dt="2023-08-27T19:39:13.774" v="1289" actId="20577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28268A3-0BC9-3F43-97C7-11CD7C12FFAF}" dt="2023-08-27T19:39:53.434" v="1295" actId="478"/>
          <ac:spMkLst>
            <pc:docMk/>
            <pc:sldMk cId="3744922044" sldId="287"/>
            <ac:spMk id="44" creationId="{998BE8FE-9CB6-78DE-B503-06F698D0ED1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5" creationId="{E9D42D8A-5ED3-3AF9-CD7F-CF78D240379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9" creationId="{ED0369EE-BBD6-4851-3691-C544BED59D2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0" creationId="{9D51ED2A-E0F7-92D2-AB4A-8DD20D45051E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6" creationId="{D79027A9-488E-F984-4EFD-5ECBE9BC25A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8" creationId="{ACE8CAB2-7398-B978-65FE-3C3346B19E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9" creationId="{55FFAAE5-8C48-7437-6F4F-8D6C6C6C5DB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5" creationId="{94090B80-E9A0-3CDD-FB17-F5BD218A142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6" creationId="{FDE8D930-CFC5-B509-584E-36AA48E41B5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7" creationId="{836E9B90-9A62-E46E-FDB7-7548C9EFB1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9" creationId="{05378FF3-3BCC-02BA-A39E-402311CADE3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0" creationId="{736011E5-6B25-3558-FD9C-A3E7EC7CCC88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3" creationId="{9E2489AB-A6BD-2A73-B087-BB22854626D7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4" creationId="{0413F7CF-92B4-6B75-864A-29BFAD42127A}"/>
          </ac:spMkLst>
        </pc:spChg>
        <pc:spChg chg="del">
          <ac:chgData name="Kulinich Bohdan" userId="48e65c9f34e137d0" providerId="LiveId" clId="{128268A3-0BC9-3F43-97C7-11CD7C12FFAF}" dt="2023-08-27T18:54:02.786" v="1024" actId="478"/>
          <ac:spMkLst>
            <pc:docMk/>
            <pc:sldMk cId="3744922044" sldId="287"/>
            <ac:spMk id="145" creationId="{446EF7F4-B8CB-7C9C-A18E-1844FE67FDA5}"/>
          </ac:spMkLst>
        </pc:spChg>
        <pc:grpChg chg="del">
          <ac:chgData name="Kulinich Bohdan" userId="48e65c9f34e137d0" providerId="LiveId" clId="{128268A3-0BC9-3F43-97C7-11CD7C12FFAF}" dt="2023-08-27T18:54:06.557" v="1025" actId="478"/>
          <ac:grpSpMkLst>
            <pc:docMk/>
            <pc:sldMk cId="3744922044" sldId="287"/>
            <ac:grpSpMk id="114" creationId="{187A9BF3-0297-393A-92C0-7086FF06F751}"/>
          </ac:grpSpMkLst>
        </pc:grpChg>
        <pc:cxnChg chg="add del mod">
          <ac:chgData name="Kulinich Bohdan" userId="48e65c9f34e137d0" providerId="LiveId" clId="{128268A3-0BC9-3F43-97C7-11CD7C12FFAF}" dt="2023-08-27T19:10:25.938" v="1198" actId="478"/>
          <ac:cxnSpMkLst>
            <pc:docMk/>
            <pc:sldMk cId="3744922044" sldId="287"/>
            <ac:cxnSpMk id="7" creationId="{1BF3F725-908C-99BA-6A20-097142094FA0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9" creationId="{A23AB628-FEE7-3687-9103-00668D0DA399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28268A3-0BC9-3F43-97C7-11CD7C12FFAF}" dt="2023-08-27T19:10:22.356" v="1196" actId="478"/>
          <ac:cxnSpMkLst>
            <pc:docMk/>
            <pc:sldMk cId="3744922044" sldId="287"/>
            <ac:cxnSpMk id="11" creationId="{EA46B466-651D-15FA-A966-33FDDDB8BF1D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2" creationId="{7FD667D1-9170-42C2-9D48-7078AD2EB8C2}"/>
          </ac:cxnSpMkLst>
        </pc:cxnChg>
        <pc:cxnChg chg="add mod">
          <ac:chgData name="Kulinich Bohdan" userId="48e65c9f34e137d0" providerId="LiveId" clId="{128268A3-0BC9-3F43-97C7-11CD7C12FFAF}" dt="2023-08-27T19:38:41.921" v="1278" actId="14100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28268A3-0BC9-3F43-97C7-11CD7C12FFAF}" dt="2023-08-27T19:10:23.152" v="1197" actId="478"/>
          <ac:cxnSpMkLst>
            <pc:docMk/>
            <pc:sldMk cId="3744922044" sldId="287"/>
            <ac:cxnSpMk id="14" creationId="{2F68F03F-95BF-3C31-4978-EC32BBD0AA58}"/>
          </ac:cxnSpMkLst>
        </pc:cxnChg>
        <pc:cxnChg chg="add del mod">
          <ac:chgData name="Kulinich Bohdan" userId="48e65c9f34e137d0" providerId="LiveId" clId="{128268A3-0BC9-3F43-97C7-11CD7C12FFAF}" dt="2023-08-27T19:10:57.786" v="1207" actId="478"/>
          <ac:cxnSpMkLst>
            <pc:docMk/>
            <pc:sldMk cId="3744922044" sldId="287"/>
            <ac:cxnSpMk id="15" creationId="{EAF707FE-D59B-265B-0731-AE657C7CA334}"/>
          </ac:cxnSpMkLst>
        </pc:cxnChg>
        <pc:cxnChg chg="add del mod">
          <ac:chgData name="Kulinich Bohdan" userId="48e65c9f34e137d0" providerId="LiveId" clId="{128268A3-0BC9-3F43-97C7-11CD7C12FFAF}" dt="2023-08-27T19:10:26.644" v="1199" actId="478"/>
          <ac:cxnSpMkLst>
            <pc:docMk/>
            <pc:sldMk cId="3744922044" sldId="287"/>
            <ac:cxnSpMk id="16" creationId="{4310BB90-CD96-7943-5BDE-578760A1512D}"/>
          </ac:cxnSpMkLst>
        </pc:cxnChg>
        <pc:cxnChg chg="add del mod">
          <ac:chgData name="Kulinich Bohdan" userId="48e65c9f34e137d0" providerId="LiveId" clId="{128268A3-0BC9-3F43-97C7-11CD7C12FFAF}" dt="2023-08-27T19:10:21.390" v="1195" actId="478"/>
          <ac:cxnSpMkLst>
            <pc:docMk/>
            <pc:sldMk cId="3744922044" sldId="287"/>
            <ac:cxnSpMk id="25" creationId="{2371F198-4CC6-6C27-E166-BD0FB04AEB3F}"/>
          </ac:cxnSpMkLst>
        </pc:cxnChg>
        <pc:cxnChg chg="add mod">
          <ac:chgData name="Kulinich Bohdan" userId="48e65c9f34e137d0" providerId="LiveId" clId="{128268A3-0BC9-3F43-97C7-11CD7C12FFAF}" dt="2023-08-27T19:46:01.718" v="1322" actId="14100"/>
          <ac:cxnSpMkLst>
            <pc:docMk/>
            <pc:sldMk cId="3744922044" sldId="287"/>
            <ac:cxnSpMk id="26" creationId="{90A8F695-EF75-427F-A0A2-D773A92A144C}"/>
          </ac:cxnSpMkLst>
        </pc:cxnChg>
        <pc:cxnChg chg="add mod modVis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31" creationId="{8A81E19F-AD5F-DB32-240A-4BD2B2AA78E4}"/>
          </ac:cxnSpMkLst>
        </pc:cxnChg>
        <pc:cxnChg chg="add mod">
          <ac:chgData name="Kulinich Bohdan" userId="48e65c9f34e137d0" providerId="LiveId" clId="{128268A3-0BC9-3F43-97C7-11CD7C12FFAF}" dt="2023-08-27T19:38:48.010" v="1279" actId="14100"/>
          <ac:cxnSpMkLst>
            <pc:docMk/>
            <pc:sldMk cId="3744922044" sldId="287"/>
            <ac:cxnSpMk id="32" creationId="{4CE9769D-3F72-E07E-7D7B-C288EEF973EC}"/>
          </ac:cxnSpMkLst>
        </pc:cxnChg>
        <pc:cxnChg chg="add mod">
          <ac:chgData name="Kulinich Bohdan" userId="48e65c9f34e137d0" providerId="LiveId" clId="{128268A3-0BC9-3F43-97C7-11CD7C12FFAF}" dt="2023-08-27T19:38:33.389" v="1277" actId="14100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28268A3-0BC9-3F43-97C7-11CD7C12FFAF}" dt="2023-08-27T19:44:44.261" v="1303" actId="208"/>
          <ac:cxnSpMkLst>
            <pc:docMk/>
            <pc:sldMk cId="3744922044" sldId="287"/>
            <ac:cxnSpMk id="48" creationId="{E7CEC229-C17A-4BC6-A9F9-405E7518D5F2}"/>
          </ac:cxnSpMkLst>
        </pc:cxnChg>
        <pc:cxnChg chg="add mod">
          <ac:chgData name="Kulinich Bohdan" userId="48e65c9f34e137d0" providerId="LiveId" clId="{128268A3-0BC9-3F43-97C7-11CD7C12FFAF}" dt="2023-08-27T19:46:11.727" v="1324" actId="693"/>
          <ac:cxnSpMkLst>
            <pc:docMk/>
            <pc:sldMk cId="3744922044" sldId="287"/>
            <ac:cxnSpMk id="59" creationId="{508102ED-D2D9-6556-57DB-86251ED3E693}"/>
          </ac:cxnSpMkLst>
        </pc:cxnChg>
        <pc:cxnChg chg="add mod">
          <ac:chgData name="Kulinich Bohdan" userId="48e65c9f34e137d0" providerId="LiveId" clId="{128268A3-0BC9-3F43-97C7-11CD7C12FFAF}" dt="2023-08-27T19:46:06.195" v="1323" actId="208"/>
          <ac:cxnSpMkLst>
            <pc:docMk/>
            <pc:sldMk cId="3744922044" sldId="287"/>
            <ac:cxnSpMk id="76" creationId="{B8F6DEC7-0435-B329-F287-2AED7BD9404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22" creationId="{E31A8FA9-5731-B0C5-25B4-86D8429B3B1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0" creationId="{6D917B69-0113-0A10-EA7A-DC080833F948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">
        <pc:chgData name="Kulinich Bohdan" userId="48e65c9f34e137d0" providerId="LiveId" clId="{128268A3-0BC9-3F43-97C7-11CD7C12FFAF}" dt="2023-09-03T16:32:34.466" v="1861" actId="20577"/>
        <pc:sldMkLst>
          <pc:docMk/>
          <pc:sldMk cId="480804358" sldId="290"/>
        </pc:sldMkLst>
        <pc:spChg chg="mod">
          <ac:chgData name="Kulinich Bohdan" userId="48e65c9f34e137d0" providerId="LiveId" clId="{128268A3-0BC9-3F43-97C7-11CD7C12FFAF}" dt="2023-08-28T18:25:34.062" v="1823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28268A3-0BC9-3F43-97C7-11CD7C12FFAF}" dt="2023-09-03T16:32:34.466" v="186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modSp">
        <pc:chgData name="Kulinich Bohdan" userId="48e65c9f34e137d0" providerId="LiveId" clId="{128268A3-0BC9-3F43-97C7-11CD7C12FFAF}" dt="2023-08-28T18:19:56.904" v="1766" actId="20577"/>
        <pc:sldMkLst>
          <pc:docMk/>
          <pc:sldMk cId="3982145849" sldId="295"/>
        </pc:sldMkLst>
        <pc:spChg chg="mod">
          <ac:chgData name="Kulinich Bohdan" userId="48e65c9f34e137d0" providerId="LiveId" clId="{128268A3-0BC9-3F43-97C7-11CD7C12FFAF}" dt="2023-08-28T18:19:56.904" v="1766" actId="20577"/>
          <ac:spMkLst>
            <pc:docMk/>
            <pc:sldMk cId="3982145849" sldId="295"/>
            <ac:spMk id="14" creationId="{4FF137E4-9F0E-CA9C-EC73-644AE58D4251}"/>
          </ac:spMkLst>
        </pc:spChg>
        <pc:spChg chg="mod">
          <ac:chgData name="Kulinich Bohdan" userId="48e65c9f34e137d0" providerId="LiveId" clId="{128268A3-0BC9-3F43-97C7-11CD7C12FFAF}" dt="2023-08-28T18:18:43.500" v="1633" actId="20577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128268A3-0BC9-3F43-97C7-11CD7C12FFAF}" dt="2023-08-28T18:18:53.499" v="1651" actId="20577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">
        <pc:chgData name="Kulinich Bohdan" userId="48e65c9f34e137d0" providerId="LiveId" clId="{128268A3-0BC9-3F43-97C7-11CD7C12FFAF}" dt="2023-08-28T18:10:15.485" v="1596" actId="20577"/>
        <pc:sldMkLst>
          <pc:docMk/>
          <pc:sldMk cId="3667384021" sldId="296"/>
        </pc:sldMkLst>
        <pc:spChg chg="add mod">
          <ac:chgData name="Kulinich Bohdan" userId="48e65c9f34e137d0" providerId="LiveId" clId="{128268A3-0BC9-3F43-97C7-11CD7C12FFAF}" dt="2023-08-28T16:10:59.489" v="1363"/>
          <ac:spMkLst>
            <pc:docMk/>
            <pc:sldMk cId="3667384021" sldId="296"/>
            <ac:spMk id="19" creationId="{591D6711-C4FD-2613-7AFB-E48FA4FC5864}"/>
          </ac:spMkLst>
        </pc:spChg>
        <pc:spChg chg="add mod">
          <ac:chgData name="Kulinich Bohdan" userId="48e65c9f34e137d0" providerId="LiveId" clId="{128268A3-0BC9-3F43-97C7-11CD7C12FFAF}" dt="2023-08-28T16:11:06.653" v="1364" actId="693"/>
          <ac:spMkLst>
            <pc:docMk/>
            <pc:sldMk cId="3667384021" sldId="296"/>
            <ac:spMk id="20" creationId="{DB5C613A-18EA-EB97-0FE5-1D370904BD06}"/>
          </ac:spMkLst>
        </pc:spChg>
        <pc:spChg chg="add mod">
          <ac:chgData name="Kulinich Bohdan" userId="48e65c9f34e137d0" providerId="LiveId" clId="{128268A3-0BC9-3F43-97C7-11CD7C12FFAF}" dt="2023-08-28T16:25:12.825" v="1524" actId="1076"/>
          <ac:spMkLst>
            <pc:docMk/>
            <pc:sldMk cId="3667384021" sldId="296"/>
            <ac:spMk id="24" creationId="{0522AD95-2DA9-085E-1803-A2C80DDBC86B}"/>
          </ac:spMkLst>
        </pc:spChg>
        <pc:spChg chg="add mod">
          <ac:chgData name="Kulinich Bohdan" userId="48e65c9f34e137d0" providerId="LiveId" clId="{128268A3-0BC9-3F43-97C7-11CD7C12FFAF}" dt="2023-08-28T16:25:19.290" v="1525" actId="1076"/>
          <ac:spMkLst>
            <pc:docMk/>
            <pc:sldMk cId="3667384021" sldId="296"/>
            <ac:spMk id="25" creationId="{3EE9D9E7-1BC4-62B2-2404-6ABCC9061B2A}"/>
          </ac:spMkLst>
        </pc:spChg>
        <pc:spChg chg="add mod">
          <ac:chgData name="Kulinich Bohdan" userId="48e65c9f34e137d0" providerId="LiveId" clId="{128268A3-0BC9-3F43-97C7-11CD7C12FFAF}" dt="2023-08-28T16:12:12.783" v="1387" actId="1037"/>
          <ac:spMkLst>
            <pc:docMk/>
            <pc:sldMk cId="3667384021" sldId="296"/>
            <ac:spMk id="26" creationId="{ADF29467-B7B1-F878-768C-5193F55BD751}"/>
          </ac:spMkLst>
        </pc:spChg>
        <pc:spChg chg="add mod">
          <ac:chgData name="Kulinich Bohdan" userId="48e65c9f34e137d0" providerId="LiveId" clId="{128268A3-0BC9-3F43-97C7-11CD7C12FFAF}" dt="2023-08-28T16:12:43.389" v="1405" actId="1037"/>
          <ac:spMkLst>
            <pc:docMk/>
            <pc:sldMk cId="3667384021" sldId="296"/>
            <ac:spMk id="27" creationId="{E6F2CFEC-0C6E-95DB-9F20-86EB7BC55DC8}"/>
          </ac:spMkLst>
        </pc:spChg>
        <pc:spChg chg="add mod">
          <ac:chgData name="Kulinich Bohdan" userId="48e65c9f34e137d0" providerId="LiveId" clId="{128268A3-0BC9-3F43-97C7-11CD7C12FFAF}" dt="2023-08-28T16:12:46.731" v="1406" actId="1036"/>
          <ac:spMkLst>
            <pc:docMk/>
            <pc:sldMk cId="3667384021" sldId="296"/>
            <ac:spMk id="28" creationId="{882145AD-E5CB-E35D-6A93-0682906F1540}"/>
          </ac:spMkLst>
        </pc:spChg>
        <pc:spChg chg="add mod">
          <ac:chgData name="Kulinich Bohdan" userId="48e65c9f34e137d0" providerId="LiveId" clId="{128268A3-0BC9-3F43-97C7-11CD7C12FFAF}" dt="2023-08-28T16:14:36.733" v="1410" actId="1076"/>
          <ac:spMkLst>
            <pc:docMk/>
            <pc:sldMk cId="3667384021" sldId="296"/>
            <ac:spMk id="29" creationId="{2BEACC22-3E00-01EF-2549-A2BDEB8459B6}"/>
          </ac:spMkLst>
        </pc:spChg>
        <pc:spChg chg="mod">
          <ac:chgData name="Kulinich Bohdan" userId="48e65c9f34e137d0" providerId="LiveId" clId="{128268A3-0BC9-3F43-97C7-11CD7C12FFAF}" dt="2023-08-28T18:10:15.485" v="1596" actId="20577"/>
          <ac:spMkLst>
            <pc:docMk/>
            <pc:sldMk cId="3667384021" sldId="296"/>
            <ac:spMk id="33" creationId="{BC84ED23-3ECC-AF05-EDDA-D3049681D5A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38" creationId="{B8B163B6-9A39-4F70-732F-D36AC2AB1522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3" creationId="{A04257D6-23A0-F5E7-04D9-24D95A23EE0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4" creationId="{3826E467-7465-10C6-6966-0360A2A4EEB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5" creationId="{A2E57EDA-0B49-78E0-11D4-84AC4376AFA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8" creationId="{C0E57E9E-B7D1-232B-564D-AC1AD75A1FE7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9" creationId="{D9587C30-9F52-E567-162D-9E7CF48E69F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1" creationId="{FA536DD0-FF67-E04C-3E2A-38E0201FB45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2" creationId="{E29ADCEC-8AA7-1AAF-F4EB-0C2E76D461C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6" creationId="{7C7B30FF-4F31-93E1-EBED-F525C21823F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1" creationId="{3FC1B5D8-0D8B-ADEF-F4AA-1F2EE05B0FE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9" creationId="{6C72C092-2758-EFAA-4D74-6C216CE6045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0" creationId="{0418F212-421A-7E7D-B8FC-73E1D1BF96DE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1" creationId="{61EB2A2F-49F2-6E6D-B893-A6AB16E44FDD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2" creationId="{0D54C3DC-C647-7554-C643-9BF161E5DC44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3" creationId="{1E261954-7A19-AF89-23ED-5CBD3319E06A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5" creationId="{A53EC424-1587-26F5-1A68-0718E9AD5DB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6" creationId="{6CC3C5CD-A6DB-E80F-559A-B03C355100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4" creationId="{C6A3CA16-B6F1-712B-2288-A843833F65E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6" creationId="{10FB95D1-50FF-CE71-D2B6-C827DDEE2A1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7" creationId="{A0C72927-3CB4-CEC5-4E41-4F9C9EC3DF5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8" creationId="{8DAA017F-DBD9-F198-AA15-A59794FCEC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9" creationId="{47A82461-5613-9D68-CA87-F336A0F06CF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0" creationId="{085E3EB1-2847-88A1-8D2A-DED1978459C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1" creationId="{E3E6CC12-3272-105E-6DA8-0666755BBAA5}"/>
          </ac:spMkLst>
        </pc:sp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3" creationId="{FB7670E3-73FD-BAC8-5632-625731C0B15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" creationId="{1ED21C26-DA1B-C308-5224-5CF358D59AB6}"/>
          </ac:cxnSpMkLst>
        </pc:cxnChg>
        <pc:cxnChg chg="add mod">
          <ac:chgData name="Kulinich Bohdan" userId="48e65c9f34e137d0" providerId="LiveId" clId="{128268A3-0BC9-3F43-97C7-11CD7C12FFAF}" dt="2023-08-28T16:18:34.165" v="1423" actId="14100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28268A3-0BC9-3F43-97C7-11CD7C12FFAF}" dt="2023-08-28T16:20:18.511" v="1440" actId="14100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28268A3-0BC9-3F43-97C7-11CD7C12FFAF}" dt="2023-08-28T16:25:09.102" v="1523" actId="14100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28268A3-0BC9-3F43-97C7-11CD7C12FFAF}" dt="2023-08-28T16:11:40.351" v="1372" actId="693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28268A3-0BC9-3F43-97C7-11CD7C12FFAF}" dt="2023-08-28T16:18:42.737" v="1425" actId="693"/>
          <ac:cxnSpMkLst>
            <pc:docMk/>
            <pc:sldMk cId="3667384021" sldId="296"/>
            <ac:cxnSpMk id="30" creationId="{8937D72F-50FD-B75B-26E0-DF9BB6218CB1}"/>
          </ac:cxnSpMkLst>
        </pc:cxnChg>
        <pc:cxnChg chg="add mod">
          <ac:chgData name="Kulinich Bohdan" userId="48e65c9f34e137d0" providerId="LiveId" clId="{128268A3-0BC9-3F43-97C7-11CD7C12FFAF}" dt="2023-08-28T16:25:05.968" v="1522" actId="14100"/>
          <ac:cxnSpMkLst>
            <pc:docMk/>
            <pc:sldMk cId="3667384021" sldId="296"/>
            <ac:cxnSpMk id="34" creationId="{678B24D7-535E-AFFC-E5D9-C217E6885C58}"/>
          </ac:cxnSpMkLst>
        </pc:cxnChg>
        <pc:cxnChg chg="add mod">
          <ac:chgData name="Kulinich Bohdan" userId="48e65c9f34e137d0" providerId="LiveId" clId="{128268A3-0BC9-3F43-97C7-11CD7C12FFAF}" dt="2023-08-28T16:20:30.459" v="1442" actId="693"/>
          <ac:cxnSpMkLst>
            <pc:docMk/>
            <pc:sldMk cId="3667384021" sldId="296"/>
            <ac:cxnSpMk id="37" creationId="{A822845D-A625-AF90-94F3-11EB5F273C59}"/>
          </ac:cxnSpMkLst>
        </pc:cxnChg>
        <pc:cxnChg chg="add mod">
          <ac:chgData name="Kulinich Bohdan" userId="48e65c9f34e137d0" providerId="LiveId" clId="{128268A3-0BC9-3F43-97C7-11CD7C12FFAF}" dt="2023-08-28T16:24:41.542" v="1516" actId="14100"/>
          <ac:cxnSpMkLst>
            <pc:docMk/>
            <pc:sldMk cId="3667384021" sldId="296"/>
            <ac:cxnSpMk id="42" creationId="{3ABA0592-6624-4EB9-4CF4-803D11FC9BF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3" creationId="{F5C524F6-1A9C-25B5-4647-C09B32F6B88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4" creationId="{2C609588-76D1-2FD9-E077-6927B3093B60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7" creationId="{8F216B0A-035C-7887-014D-9B2724A3581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9" creationId="{3897F36D-C351-C240-6F38-2508965AD48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82" creationId="{1834033A-433D-A50A-16AB-4EBA15BAB15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91" creationId="{A1BA0918-EEDC-E2CD-2DCA-0AD3E7CDA7C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02" creationId="{9B69208F-4EDF-B267-E8E6-338B192CF5D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29" creationId="{0626F4A3-4BA2-A281-9194-C3F6F9A32D43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0" creationId="{2600D95B-DAB4-A588-5B7C-3C6DBD2C523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2" creationId="{43851C93-3442-7AB6-B3E1-F44E895B9607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3" creationId="{413375CB-5DEF-A280-3AE1-4155A70B536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4" creationId="{199878C0-3E16-751F-C5D9-C9774917D8D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5" creationId="{D50FB56B-C4D7-F471-8AB0-4028364D942C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6" creationId="{B71BC73A-288A-7348-DE82-A2AD8A8822D9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7" creationId="{2FE9A51E-9008-D2AC-E8FA-87D3E4C0EF98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del">
        <pc:chgData name="Kulinich Bohdan" userId="48e65c9f34e137d0" providerId="LiveId" clId="{128268A3-0BC9-3F43-97C7-11CD7C12FFAF}" dt="2023-08-27T18:53:57.288" v="1022" actId="2696"/>
        <pc:sldMkLst>
          <pc:docMk/>
          <pc:sldMk cId="3596878779" sldId="297"/>
        </pc:sldMkLst>
      </pc:sldChg>
      <pc:sldChg chg="del">
        <pc:chgData name="Kulinich Bohdan" userId="48e65c9f34e137d0" providerId="LiveId" clId="{128268A3-0BC9-3F43-97C7-11CD7C12FFAF}" dt="2023-08-27T18:53:57.354" v="1023" actId="2696"/>
        <pc:sldMkLst>
          <pc:docMk/>
          <pc:sldMk cId="3810263067" sldId="298"/>
        </pc:sldMkLst>
      </pc:sldChg>
      <pc:sldChg chg="delSp modSp add del mod delAnim">
        <pc:chgData name="Kulinich Bohdan" userId="48e65c9f34e137d0" providerId="LiveId" clId="{128268A3-0BC9-3F43-97C7-11CD7C12FFAF}" dt="2023-08-26T10:25:06.974" v="189" actId="2696"/>
        <pc:sldMkLst>
          <pc:docMk/>
          <pc:sldMk cId="3472797702" sldId="299"/>
        </pc:sldMkLst>
        <pc:spChg chg="del mod">
          <ac:chgData name="Kulinich Bohdan" userId="48e65c9f34e137d0" providerId="LiveId" clId="{128268A3-0BC9-3F43-97C7-11CD7C12FFAF}" dt="2023-08-21T15:58:56.586" v="183" actId="478"/>
          <ac:spMkLst>
            <pc:docMk/>
            <pc:sldMk cId="3472797702" sldId="299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7:00.839" v="167" actId="14429"/>
          <ac:spMkLst>
            <pc:docMk/>
            <pc:sldMk cId="3472797702" sldId="299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21T15:57:23.380" v="170" actId="14100"/>
          <ac:spMkLst>
            <pc:docMk/>
            <pc:sldMk cId="3472797702" sldId="299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21T15:59:04.275" v="184" actId="404"/>
          <ac:spMkLst>
            <pc:docMk/>
            <pc:sldMk cId="3472797702" sldId="299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21T15:56:59.519" v="166" actId="552"/>
          <ac:picMkLst>
            <pc:docMk/>
            <pc:sldMk cId="3472797702" sldId="299"/>
            <ac:picMk id="13" creationId="{B9D639A1-0DBF-E97C-9854-513A1DAAE089}"/>
          </ac:picMkLst>
        </pc:pic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D7B043EA-6CB3-2D47-A269-194C36CF7372}"/>
    <pc:docChg chg="undo redo custSel addSld delSld modSld">
      <pc:chgData name="Kulinich Bohdan" userId="48e65c9f34e137d0" providerId="LiveId" clId="{D7B043EA-6CB3-2D47-A269-194C36CF7372}" dt="2024-01-13T20:36:47.014" v="3871" actId="20577"/>
      <pc:docMkLst>
        <pc:docMk/>
      </pc:docMkLst>
      <pc:sldChg chg="del">
        <pc:chgData name="Kulinich Bohdan" userId="48e65c9f34e137d0" providerId="LiveId" clId="{D7B043EA-6CB3-2D47-A269-194C36CF7372}" dt="2024-01-09T18:33:46.552" v="0" actId="2696"/>
        <pc:sldMkLst>
          <pc:docMk/>
          <pc:sldMk cId="1429824012" sldId="274"/>
        </pc:sldMkLst>
      </pc:sldChg>
      <pc:sldChg chg="addSp delSp modSp mod addAnim delAnim modAnim">
        <pc:chgData name="Kulinich Bohdan" userId="48e65c9f34e137d0" providerId="LiveId" clId="{D7B043EA-6CB3-2D47-A269-194C36CF7372}" dt="2024-01-09T20:40:16.503" v="391"/>
        <pc:sldMkLst>
          <pc:docMk/>
          <pc:sldMk cId="2154405015" sldId="276"/>
        </pc:sldMkLst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6" creationId="{30A4DC4C-6BAA-2954-C59C-6AF8813E297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7" creationId="{5B268F58-9B77-2172-1798-8749F3402845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8" creationId="{1C1B9A9E-BA67-1550-3C0E-9AC028C934FA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9" creationId="{5E6C609C-825F-6D09-FA35-E6ABC47ACBA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0" creationId="{8A86601A-9855-87DE-5BDB-F1971C8F882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1" creationId="{E6C39018-F1E4-A524-57E9-995AF4363B06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2" creationId="{DEC91897-1676-DCB3-5A9F-0700A7661B5B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3" creationId="{A0589315-36C0-400B-8E80-6300AB268E13}"/>
          </ac:spMkLst>
        </pc:spChg>
        <pc:spChg chg="add del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4" creationId="{E66A4C86-4497-3C01-1E84-53FADF89DF7B}"/>
          </ac:spMkLst>
        </pc:spChg>
        <pc:spChg chg="add del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5" creationId="{7471A102-B2B2-2FA2-5BC3-A5044CA86337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6" creationId="{FA94E5CA-89C9-DC14-1013-383B802371B5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7" creationId="{D80EBDE8-2411-58E5-7F28-1DA14D96E36E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8" creationId="{DFE5890D-E16C-CE53-07AB-1B032B3D1F2C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19" creationId="{AFB8B1CB-F1C6-A29B-9776-AB6C320126FE}"/>
          </ac:spMkLst>
        </pc:spChg>
        <pc:spChg chg="add del">
          <ac:chgData name="Kulinich Bohdan" userId="48e65c9f34e137d0" providerId="LiveId" clId="{D7B043EA-6CB3-2D47-A269-194C36CF7372}" dt="2024-01-09T19:06:58.271" v="70" actId="478"/>
          <ac:spMkLst>
            <pc:docMk/>
            <pc:sldMk cId="2154405015" sldId="276"/>
            <ac:spMk id="20" creationId="{A366BC56-5D9A-24F2-E88D-C68610D02546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1" creationId="{8A8283E2-1973-EEB3-1E7C-7D7DED778DB4}"/>
          </ac:spMkLst>
        </pc:spChg>
        <pc:spChg chg="add del">
          <ac:chgData name="Kulinich Bohdan" userId="48e65c9f34e137d0" providerId="LiveId" clId="{D7B043EA-6CB3-2D47-A269-194C36CF7372}" dt="2024-01-09T19:06:58.271" v="70" actId="478"/>
          <ac:spMkLst>
            <pc:docMk/>
            <pc:sldMk cId="2154405015" sldId="276"/>
            <ac:spMk id="22" creationId="{ABC0CA74-7951-3BE5-D147-272A21D5CDF0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3" creationId="{9CA6FB66-7437-DE94-E553-F38335E6F69A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4" creationId="{066AA589-38A7-5E02-635D-72BEA967CCB1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5" creationId="{6A6F09AB-F3EF-DE73-6AF6-0B46237B0D2E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6" creationId="{8B2EB542-23C1-B3D3-3136-0BBBAAE6230A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7" creationId="{BCC53C93-ABDA-A91C-E522-349E82CFE612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8" creationId="{CB510147-3106-8F5B-4B18-C24D28DD551C}"/>
          </ac:spMkLst>
        </pc:spChg>
        <pc:spChg chg="del">
          <ac:chgData name="Kulinich Bohdan" userId="48e65c9f34e137d0" providerId="LiveId" clId="{D7B043EA-6CB3-2D47-A269-194C36CF7372}" dt="2024-01-09T19:05:10.190" v="67" actId="478"/>
          <ac:spMkLst>
            <pc:docMk/>
            <pc:sldMk cId="2154405015" sldId="276"/>
            <ac:spMk id="29" creationId="{44B0290D-D5BC-050F-75E2-25D02379A4BE}"/>
          </ac:spMkLst>
        </pc:spChg>
        <pc:spChg chg="del">
          <ac:chgData name="Kulinich Bohdan" userId="48e65c9f34e137d0" providerId="LiveId" clId="{D7B043EA-6CB3-2D47-A269-194C36CF7372}" dt="2024-01-09T19:05:10.190" v="67" actId="478"/>
          <ac:spMkLst>
            <pc:docMk/>
            <pc:sldMk cId="2154405015" sldId="276"/>
            <ac:spMk id="30" creationId="{15867C82-80DF-F99F-460B-E661C5E5D37B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31" creationId="{6A2F717C-0651-4E46-4D04-D637AC43941A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40" creationId="{772246E7-FCAB-360E-7848-3AD486E457F7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41" creationId="{0AED8E63-01F6-2C4F-DE22-5AB5D6A22A36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2" creationId="{255B6537-A0AE-A2CF-F6C8-8C024610B96D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3" creationId="{69C3F8C6-0599-F147-79A0-B102F194E71B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4" creationId="{6F149B6A-BFE5-6B9A-63CE-3089481801A7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5" creationId="{33E396F6-D246-87E6-DFAD-181F1CBAE597}"/>
          </ac:spMkLst>
        </pc:spChg>
        <pc:spChg chg="add mod">
          <ac:chgData name="Kulinich Bohdan" userId="48e65c9f34e137d0" providerId="LiveId" clId="{D7B043EA-6CB3-2D47-A269-194C36CF7372}" dt="2024-01-09T20:39:42.059" v="362" actId="207"/>
          <ac:spMkLst>
            <pc:docMk/>
            <pc:sldMk cId="2154405015" sldId="276"/>
            <ac:spMk id="47" creationId="{443055F5-C74A-684B-0448-6E057A6FDEF0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7" creationId="{728ECB99-C47F-879B-C17E-DF361FF0B7D9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8" creationId="{1D4B793B-245A-DD12-20DC-B5BFC7D1FCBF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9" creationId="{79C68B53-2CC2-FBAC-1435-764A495B2A96}"/>
          </ac:spMkLst>
        </pc:spChg>
        <pc:spChg chg="del">
          <ac:chgData name="Kulinich Bohdan" userId="48e65c9f34e137d0" providerId="LiveId" clId="{D7B043EA-6CB3-2D47-A269-194C36CF7372}" dt="2024-01-09T19:05:05.030" v="66" actId="478"/>
          <ac:spMkLst>
            <pc:docMk/>
            <pc:sldMk cId="2154405015" sldId="276"/>
            <ac:spMk id="63" creationId="{2BCA2515-DB46-7D8E-E98F-6FA01F08B9B5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4" creationId="{1012DBF5-28D3-A781-EB28-ED12AF8DE9D7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7" creationId="{E8BFE4B2-A651-D409-E3FA-2274DECBBAE4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8" creationId="{2A581FC9-1E01-31A8-751D-23431DD0923F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70" creationId="{7F6DCC23-6D40-C595-96CE-8FA9AB954105}"/>
          </ac:spMkLst>
        </pc:spChg>
        <pc:spChg chg="del">
          <ac:chgData name="Kulinich Bohdan" userId="48e65c9f34e137d0" providerId="LiveId" clId="{D7B043EA-6CB3-2D47-A269-194C36CF7372}" dt="2024-01-09T19:04:56.488" v="64" actId="478"/>
          <ac:spMkLst>
            <pc:docMk/>
            <pc:sldMk cId="2154405015" sldId="276"/>
            <ac:spMk id="71" creationId="{9971ECCF-0854-153E-79B2-C4229B6AFD84}"/>
          </ac:spMkLst>
        </pc:spChg>
        <pc:grpChg chg="del">
          <ac:chgData name="Kulinich Bohdan" userId="48e65c9f34e137d0" providerId="LiveId" clId="{D7B043EA-6CB3-2D47-A269-194C36CF7372}" dt="2024-01-09T19:05:03.723" v="65" actId="478"/>
          <ac:grpSpMkLst>
            <pc:docMk/>
            <pc:sldMk cId="2154405015" sldId="276"/>
            <ac:grpSpMk id="51" creationId="{72FB4733-BDEA-89DD-CBE4-936359C1B329}"/>
          </ac:grpSpMkLst>
        </pc:grpChg>
        <pc:grpChg chg="del">
          <ac:chgData name="Kulinich Bohdan" userId="48e65c9f34e137d0" providerId="LiveId" clId="{D7B043EA-6CB3-2D47-A269-194C36CF7372}" dt="2024-01-09T19:05:03.723" v="65" actId="478"/>
          <ac:grpSpMkLst>
            <pc:docMk/>
            <pc:sldMk cId="2154405015" sldId="276"/>
            <ac:grpSpMk id="54" creationId="{B9DB110A-78BD-A0C6-1E3C-F7235AF56ABC}"/>
          </ac:grpSpMkLst>
        </pc:grpChg>
        <pc:picChg chg="add del mod">
          <ac:chgData name="Kulinich Bohdan" userId="48e65c9f34e137d0" providerId="LiveId" clId="{D7B043EA-6CB3-2D47-A269-194C36CF7372}" dt="2024-01-09T20:38:56.624" v="343" actId="478"/>
          <ac:picMkLst>
            <pc:docMk/>
            <pc:sldMk cId="2154405015" sldId="276"/>
            <ac:picMk id="46" creationId="{AB3BCBDE-6ACF-5F6A-7549-3A4DBE2E41EF}"/>
          </ac:picMkLst>
        </pc:pic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2" creationId="{19750CB2-46CF-ECFD-2F82-C20C801DDF73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3" creationId="{8C1CB260-52CD-6301-569F-2866D085A6CE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4" creationId="{450D0988-FEB2-AFF1-8FE5-AFE45D4B9E65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5" creationId="{60EBF915-8A38-8B43-2034-8D9726E16A72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6" creationId="{6058B643-E169-890A-1DE4-CD47122C6514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7" creationId="{8B7C02CD-E296-5650-B4B6-F5799CE8CAEB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8" creationId="{7A287E0B-021D-C4B0-A299-FD4358365D14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1" creationId="{49ED6096-EC5A-180A-4C1F-963B3602E4D9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2" creationId="{79BD00FE-9920-8958-AA7A-9E10D93D3E0B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5" creationId="{8732EA5C-A157-4D9E-5C19-227C4679F05A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6" creationId="{9847C02F-AE94-EFD3-B2C5-7408D93DFC60}"/>
          </ac:cxnSpMkLst>
        </pc:cxnChg>
      </pc:sldChg>
      <pc:sldChg chg="add setBg">
        <pc:chgData name="Kulinich Bohdan" userId="48e65c9f34e137d0" providerId="LiveId" clId="{D7B043EA-6CB3-2D47-A269-194C36CF7372}" dt="2024-01-12T10:06:56.713" v="3791"/>
        <pc:sldMkLst>
          <pc:docMk/>
          <pc:sldMk cId="3892148844" sldId="278"/>
        </pc:sldMkLst>
      </pc:sldChg>
      <pc:sldChg chg="modSp modAnim">
        <pc:chgData name="Kulinich Bohdan" userId="48e65c9f34e137d0" providerId="LiveId" clId="{D7B043EA-6CB3-2D47-A269-194C36CF7372}" dt="2024-01-09T18:34:56.538" v="63" actId="20577"/>
        <pc:sldMkLst>
          <pc:docMk/>
          <pc:sldMk cId="3313802318" sldId="284"/>
        </pc:sldMkLst>
        <pc:spChg chg="mod">
          <ac:chgData name="Kulinich Bohdan" userId="48e65c9f34e137d0" providerId="LiveId" clId="{D7B043EA-6CB3-2D47-A269-194C36CF7372}" dt="2024-01-09T18:34:56.538" v="63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B043EA-6CB3-2D47-A269-194C36CF7372}" dt="2024-01-09T18:33:54.366" v="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modAnim">
        <pc:chgData name="Kulinich Bohdan" userId="48e65c9f34e137d0" providerId="LiveId" clId="{D7B043EA-6CB3-2D47-A269-194C36CF7372}" dt="2024-01-10T16:10:35.809" v="995" actId="14429"/>
        <pc:sldMkLst>
          <pc:docMk/>
          <pc:sldMk cId="3015501688" sldId="285"/>
        </pc:sldMkLst>
        <pc:spChg chg="add mod">
          <ac:chgData name="Kulinich Bohdan" userId="48e65c9f34e137d0" providerId="LiveId" clId="{D7B043EA-6CB3-2D47-A269-194C36CF7372}" dt="2024-01-10T12:43:11.897" v="648" actId="1076"/>
          <ac:spMkLst>
            <pc:docMk/>
            <pc:sldMk cId="3015501688" sldId="285"/>
            <ac:spMk id="19" creationId="{52A5B195-C255-A0BC-248B-40D930B7BDC7}"/>
          </ac:spMkLst>
        </pc:spChg>
        <pc:spChg chg="add mod">
          <ac:chgData name="Kulinich Bohdan" userId="48e65c9f34e137d0" providerId="LiveId" clId="{D7B043EA-6CB3-2D47-A269-194C36CF7372}" dt="2024-01-10T12:43:11.897" v="648" actId="1076"/>
          <ac:spMkLst>
            <pc:docMk/>
            <pc:sldMk cId="3015501688" sldId="285"/>
            <ac:spMk id="20" creationId="{B443C18D-74ED-9344-DF13-671A0C4E9A0D}"/>
          </ac:spMkLst>
        </pc:spChg>
        <pc:spChg chg="add mod">
          <ac:chgData name="Kulinich Bohdan" userId="48e65c9f34e137d0" providerId="LiveId" clId="{D7B043EA-6CB3-2D47-A269-194C36CF7372}" dt="2024-01-10T12:43:05.566" v="647" actId="1076"/>
          <ac:spMkLst>
            <pc:docMk/>
            <pc:sldMk cId="3015501688" sldId="285"/>
            <ac:spMk id="21" creationId="{DC2DFF0A-D957-3F6C-44B9-9BA234CBB631}"/>
          </ac:spMkLst>
        </pc:spChg>
        <pc:spChg chg="add mod">
          <ac:chgData name="Kulinich Bohdan" userId="48e65c9f34e137d0" providerId="LiveId" clId="{D7B043EA-6CB3-2D47-A269-194C36CF7372}" dt="2024-01-10T12:43:20.897" v="650" actId="1076"/>
          <ac:spMkLst>
            <pc:docMk/>
            <pc:sldMk cId="3015501688" sldId="285"/>
            <ac:spMk id="22" creationId="{B09329C0-2907-C8B9-3D3F-948525780AC3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5" creationId="{AC402B11-F01E-01E0-DB50-C42490C77237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6" creationId="{86033739-9EA6-E03B-8EF0-E6F6183E0AFA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8" creationId="{46C97A3D-B159-BC49-7763-E0CD37789CF7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9" creationId="{0B5C4636-38C6-F1DD-66F4-7C06BE2CF560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0" creationId="{1C62A29D-D9C9-E569-975D-4CCFD0B5D127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1" creationId="{9FDF607B-CBB1-5808-97A6-408701A4992A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6" creationId="{060FEFED-7A89-7930-108B-B16DD40D14F5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7" creationId="{E761460F-BB3D-5BB7-0F0E-A905EB341DFD}"/>
          </ac:spMkLst>
        </pc:spChg>
        <pc:spChg chg="add mod modVis">
          <ac:chgData name="Kulinich Bohdan" userId="48e65c9f34e137d0" providerId="LiveId" clId="{D7B043EA-6CB3-2D47-A269-194C36CF7372}" dt="2024-01-10T16:10:35.809" v="995" actId="14429"/>
          <ac:spMkLst>
            <pc:docMk/>
            <pc:sldMk cId="3015501688" sldId="285"/>
            <ac:spMk id="38" creationId="{07A69AD5-415D-A3CF-A8FA-A917417DEC66}"/>
          </ac:spMkLst>
        </pc:spChg>
        <pc:spChg chg="add mod">
          <ac:chgData name="Kulinich Bohdan" userId="48e65c9f34e137d0" providerId="LiveId" clId="{D7B043EA-6CB3-2D47-A269-194C36CF7372}" dt="2024-01-10T15:41:52.056" v="976" actId="207"/>
          <ac:spMkLst>
            <pc:docMk/>
            <pc:sldMk cId="3015501688" sldId="285"/>
            <ac:spMk id="39" creationId="{DE9A1747-E56E-A8A3-18CE-6957628F8EA2}"/>
          </ac:spMkLst>
        </pc:spChg>
        <pc:spChg chg="mod">
          <ac:chgData name="Kulinich Bohdan" userId="48e65c9f34e137d0" providerId="LiveId" clId="{D7B043EA-6CB3-2D47-A269-194C36CF7372}" dt="2024-01-10T12:51:22.276" v="930" actId="14100"/>
          <ac:spMkLst>
            <pc:docMk/>
            <pc:sldMk cId="3015501688" sldId="285"/>
            <ac:spMk id="44" creationId="{AFDAD6C2-3705-96B1-69EE-0063A06FB88A}"/>
          </ac:spMkLst>
        </pc:spChg>
        <pc:grpChg chg="add del mod">
          <ac:chgData name="Kulinich Bohdan" userId="48e65c9f34e137d0" providerId="LiveId" clId="{D7B043EA-6CB3-2D47-A269-194C36CF7372}" dt="2024-01-10T12:25:42.290" v="418" actId="165"/>
          <ac:grpSpMkLst>
            <pc:docMk/>
            <pc:sldMk cId="3015501688" sldId="285"/>
            <ac:grpSpMk id="18" creationId="{1634056F-64AB-1123-4F7A-6D869B623B5B}"/>
          </ac:grpSpMkLst>
        </pc:grpChg>
        <pc:picChg chg="del">
          <ac:chgData name="Kulinich Bohdan" userId="48e65c9f34e137d0" providerId="LiveId" clId="{D7B043EA-6CB3-2D47-A269-194C36CF7372}" dt="2024-01-09T20:41:17.220" v="392" actId="478"/>
          <ac:picMkLst>
            <pc:docMk/>
            <pc:sldMk cId="3015501688" sldId="285"/>
            <ac:picMk id="33" creationId="{12EC7F33-DC7A-35E4-2BD4-0C57F0F3E837}"/>
          </ac:picMkLst>
        </pc:picChg>
        <pc:cxnChg chg="add mod">
          <ac:chgData name="Kulinich Bohdan" userId="48e65c9f34e137d0" providerId="LiveId" clId="{D7B043EA-6CB3-2D47-A269-194C36CF7372}" dt="2024-01-10T12:43:20.897" v="650" actId="1076"/>
          <ac:cxnSpMkLst>
            <pc:docMk/>
            <pc:sldMk cId="3015501688" sldId="285"/>
            <ac:cxnSpMk id="3" creationId="{6E20D7C7-FC9A-C807-346E-7DA214408A35}"/>
          </ac:cxnSpMkLst>
        </pc:cxnChg>
        <pc:cxnChg chg="add mod topLvl">
          <ac:chgData name="Kulinich Bohdan" userId="48e65c9f34e137d0" providerId="LiveId" clId="{D7B043EA-6CB3-2D47-A269-194C36CF7372}" dt="2024-01-10T12:43:11.897" v="648" actId="1076"/>
          <ac:cxnSpMkLst>
            <pc:docMk/>
            <pc:sldMk cId="3015501688" sldId="285"/>
            <ac:cxnSpMk id="12" creationId="{B039245C-B06F-7028-3A46-77B943AD099D}"/>
          </ac:cxnSpMkLst>
        </pc:cxnChg>
        <pc:cxnChg chg="add mod topLvl">
          <ac:chgData name="Kulinich Bohdan" userId="48e65c9f34e137d0" providerId="LiveId" clId="{D7B043EA-6CB3-2D47-A269-194C36CF7372}" dt="2024-01-10T12:43:11.897" v="648" actId="1076"/>
          <ac:cxnSpMkLst>
            <pc:docMk/>
            <pc:sldMk cId="3015501688" sldId="285"/>
            <ac:cxnSpMk id="14" creationId="{26C556FB-B9D3-D5A8-FAA1-29825B69A708}"/>
          </ac:cxnSpMkLst>
        </pc:cxnChg>
        <pc:cxnChg chg="add mod topLvl">
          <ac:chgData name="Kulinich Bohdan" userId="48e65c9f34e137d0" providerId="LiveId" clId="{D7B043EA-6CB3-2D47-A269-194C36CF7372}" dt="2024-01-10T12:43:05.566" v="647" actId="1076"/>
          <ac:cxnSpMkLst>
            <pc:docMk/>
            <pc:sldMk cId="3015501688" sldId="285"/>
            <ac:cxnSpMk id="15" creationId="{D528FFAD-F697-E4A9-6F1C-4D763789F4A2}"/>
          </ac:cxnSpMkLst>
        </pc:cxnChg>
        <pc:cxnChg chg="add mod">
          <ac:chgData name="Kulinich Bohdan" userId="48e65c9f34e137d0" providerId="LiveId" clId="{D7B043EA-6CB3-2D47-A269-194C36CF7372}" dt="2024-01-10T15:41:34.815" v="975" actId="167"/>
          <ac:cxnSpMkLst>
            <pc:docMk/>
            <pc:sldMk cId="3015501688" sldId="285"/>
            <ac:cxnSpMk id="23" creationId="{E412ADEB-6C38-39AA-8CCD-4D81F92E6310}"/>
          </ac:cxnSpMkLst>
        </pc:cxnChg>
        <pc:cxnChg chg="add mod">
          <ac:chgData name="Kulinich Bohdan" userId="48e65c9f34e137d0" providerId="LiveId" clId="{D7B043EA-6CB3-2D47-A269-194C36CF7372}" dt="2024-01-10T15:41:34.815" v="975" actId="167"/>
          <ac:cxnSpMkLst>
            <pc:docMk/>
            <pc:sldMk cId="3015501688" sldId="285"/>
            <ac:cxnSpMk id="24" creationId="{B65C942C-596B-4637-1F5E-51B5B68BEFD0}"/>
          </ac:cxnSpMkLst>
        </pc:cxnChg>
        <pc:cxnChg chg="add mod">
          <ac:chgData name="Kulinich Bohdan" userId="48e65c9f34e137d0" providerId="LiveId" clId="{D7B043EA-6CB3-2D47-A269-194C36CF7372}" dt="2024-01-10T12:53:20.053" v="951" actId="167"/>
          <ac:cxnSpMkLst>
            <pc:docMk/>
            <pc:sldMk cId="3015501688" sldId="285"/>
            <ac:cxnSpMk id="34" creationId="{7ADBA7E2-ED3A-4CE0-6FD8-037FCAF7FEB6}"/>
          </ac:cxnSpMkLst>
        </pc:cxnChg>
      </pc:sldChg>
      <pc:sldChg chg="addSp delSp modSp mod addAnim delAnim modAnim">
        <pc:chgData name="Kulinich Bohdan" userId="48e65c9f34e137d0" providerId="LiveId" clId="{D7B043EA-6CB3-2D47-A269-194C36CF7372}" dt="2024-01-12T20:13:16.051" v="3838" actId="14429"/>
        <pc:sldMkLst>
          <pc:docMk/>
          <pc:sldMk cId="2900867677" sldId="286"/>
        </pc:sldMkLst>
        <pc:spChg chg="add 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4" creationId="{FE892610-BE5D-D091-8A11-9E31F81DF85F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12" creationId="{C27E6864-0D77-4D36-1270-9E1B126549E5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27" creationId="{27314108-4E2A-A90D-CB84-00A20E27C01B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28" creationId="{9CDC4A76-2EFB-7454-255E-344E3C58956E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2" creationId="{D47F0990-4ED0-530C-9419-3A2A9087645B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3" creationId="{651A2667-F59C-F516-8124-CC39ED2439EA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4" creationId="{745AA09F-0B7A-D276-AF98-4B679E011397}"/>
          </ac:spMkLst>
        </pc:spChg>
        <pc:spChg chg="add 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35" creationId="{0CA2A44A-38ED-7A18-DD57-48FAB2799B1A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41" creationId="{E4A391D7-6987-9174-8767-8B0D964DB5AE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56" creationId="{59BDD9B0-757C-04BF-1C4F-63C3B71A9253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57" creationId="{D5EE3940-44ED-FD9C-4368-3570150729BF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1" creationId="{CB56CE79-8AEB-20BB-C81F-52003C543049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2" creationId="{A73D0F94-A8D1-68FA-2181-D8BC65F513BE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3" creationId="{9E4602B1-9046-4DDE-4EA2-F724853E68BD}"/>
          </ac:spMkLst>
        </pc:spChg>
        <pc:spChg chg="add mod">
          <ac:chgData name="Kulinich Bohdan" userId="48e65c9f34e137d0" providerId="LiveId" clId="{D7B043EA-6CB3-2D47-A269-194C36CF7372}" dt="2024-01-11T15:50:38.971" v="1918" actId="207"/>
          <ac:spMkLst>
            <pc:docMk/>
            <pc:sldMk cId="2900867677" sldId="286"/>
            <ac:spMk id="64" creationId="{5A983A59-09F8-A7AB-EA63-90BF5DF79EB6}"/>
          </ac:spMkLst>
        </pc:spChg>
        <pc:spChg chg="mod">
          <ac:chgData name="Kulinich Bohdan" userId="48e65c9f34e137d0" providerId="LiveId" clId="{D7B043EA-6CB3-2D47-A269-194C36CF7372}" dt="2024-01-10T20:16:21.456" v="1249" actId="14100"/>
          <ac:spMkLst>
            <pc:docMk/>
            <pc:sldMk cId="2900867677" sldId="286"/>
            <ac:spMk id="75" creationId="{D352689E-4F65-44E6-35E8-3A8937B0C93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4" creationId="{42B02898-A15B-7FA2-84A3-217116B3F856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8" creationId="{3D969E98-F80D-122C-32A8-156AC5D86BA3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9" creationId="{955D7CAF-AD19-C5DA-9558-7F998FD3E48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0" creationId="{0B7D4573-6CC9-9ADC-C19D-18F80E680A7E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1" creationId="{58D69FFE-1FB3-4300-E553-2CFB675BEDC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2" creationId="{DDABA94D-32F7-8937-589A-9F380E2CF74E}"/>
          </ac:spMkLst>
        </pc:spChg>
        <pc:spChg chg="add del mod">
          <ac:chgData name="Kulinich Bohdan" userId="48e65c9f34e137d0" providerId="LiveId" clId="{D7B043EA-6CB3-2D47-A269-194C36CF7372}" dt="2024-01-10T21:19:23.203" v="1584" actId="11529"/>
          <ac:spMkLst>
            <pc:docMk/>
            <pc:sldMk cId="2900867677" sldId="286"/>
            <ac:spMk id="132" creationId="{03A3575A-BC03-9B84-C33E-2F3B661CC7C2}"/>
          </ac:spMkLst>
        </pc:spChg>
        <pc:spChg chg="add mod">
          <ac:chgData name="Kulinich Bohdan" userId="48e65c9f34e137d0" providerId="LiveId" clId="{D7B043EA-6CB3-2D47-A269-194C36CF7372}" dt="2024-01-11T15:50:05.900" v="1899" actId="166"/>
          <ac:spMkLst>
            <pc:docMk/>
            <pc:sldMk cId="2900867677" sldId="286"/>
            <ac:spMk id="133" creationId="{EED745B4-4EDA-4F0E-B276-04FE2598C41B}"/>
          </ac:spMkLst>
        </pc:spChg>
        <pc:spChg chg="add mod">
          <ac:chgData name="Kulinich Bohdan" userId="48e65c9f34e137d0" providerId="LiveId" clId="{D7B043EA-6CB3-2D47-A269-194C36CF7372}" dt="2024-01-11T15:50:19.787" v="1902" actId="166"/>
          <ac:spMkLst>
            <pc:docMk/>
            <pc:sldMk cId="2900867677" sldId="286"/>
            <ac:spMk id="134" creationId="{1AF31F37-465A-E306-141A-94349C2591C2}"/>
          </ac:spMkLst>
        </pc:spChg>
        <pc:spChg chg="add mod">
          <ac:chgData name="Kulinich Bohdan" userId="48e65c9f34e137d0" providerId="LiveId" clId="{D7B043EA-6CB3-2D47-A269-194C36CF7372}" dt="2024-01-11T15:50:05.900" v="1899" actId="166"/>
          <ac:spMkLst>
            <pc:docMk/>
            <pc:sldMk cId="2900867677" sldId="286"/>
            <ac:spMk id="135" creationId="{A9E736BE-1AFD-F8D3-8DB2-9610A34F0F13}"/>
          </ac:spMkLst>
        </pc:spChg>
        <pc:spChg chg="add mod">
          <ac:chgData name="Kulinich Bohdan" userId="48e65c9f34e137d0" providerId="LiveId" clId="{D7B043EA-6CB3-2D47-A269-194C36CF7372}" dt="2024-01-11T15:50:12.226" v="1900" actId="166"/>
          <ac:spMkLst>
            <pc:docMk/>
            <pc:sldMk cId="2900867677" sldId="286"/>
            <ac:spMk id="136" creationId="{9FC0FFBB-3DE1-D662-55A4-5A2DDA5A457B}"/>
          </ac:spMkLst>
        </pc:spChg>
        <pc:spChg chg="add mod modVis">
          <ac:chgData name="Kulinich Bohdan" userId="48e65c9f34e137d0" providerId="LiveId" clId="{D7B043EA-6CB3-2D47-A269-194C36CF7372}" dt="2024-01-12T20:13:16.051" v="3838" actId="14429"/>
          <ac:spMkLst>
            <pc:docMk/>
            <pc:sldMk cId="2900867677" sldId="286"/>
            <ac:spMk id="137" creationId="{E185E74A-06D9-86A0-E37A-D3B6D1394A40}"/>
          </ac:spMkLst>
        </pc:spChg>
        <pc:spChg chg="add mod modVis">
          <ac:chgData name="Kulinich Bohdan" userId="48e65c9f34e137d0" providerId="LiveId" clId="{D7B043EA-6CB3-2D47-A269-194C36CF7372}" dt="2024-01-11T16:00:47.917" v="2009" actId="1076"/>
          <ac:spMkLst>
            <pc:docMk/>
            <pc:sldMk cId="2900867677" sldId="286"/>
            <ac:spMk id="139" creationId="{B28D3F66-EA78-913A-1351-8EAB28297035}"/>
          </ac:spMkLst>
        </pc:spChg>
        <pc:spChg chg="mod">
          <ac:chgData name="Kulinich Bohdan" userId="48e65c9f34e137d0" providerId="LiveId" clId="{D7B043EA-6CB3-2D47-A269-194C36CF7372}" dt="2024-01-11T15:50:38.971" v="1918" actId="207"/>
          <ac:spMkLst>
            <pc:docMk/>
            <pc:sldMk cId="2900867677" sldId="286"/>
            <ac:spMk id="171" creationId="{3B8E3659-3814-52CC-1B8B-7D50197EBECF}"/>
          </ac:spMkLst>
        </pc:spChg>
        <pc:spChg chg="del mod modVis">
          <ac:chgData name="Kulinich Bohdan" userId="48e65c9f34e137d0" providerId="LiveId" clId="{D7B043EA-6CB3-2D47-A269-194C36CF7372}" dt="2024-01-11T15:30:09.603" v="1685" actId="478"/>
          <ac:spMkLst>
            <pc:docMk/>
            <pc:sldMk cId="2900867677" sldId="286"/>
            <ac:spMk id="209" creationId="{84AA0639-C993-CC64-B780-49CB000D4D03}"/>
          </ac:spMkLst>
        </pc:spChg>
        <pc:spChg chg="add del">
          <ac:chgData name="Kulinich Bohdan" userId="48e65c9f34e137d0" providerId="LiveId" clId="{D7B043EA-6CB3-2D47-A269-194C36CF7372}" dt="2024-01-10T20:18:42.784" v="1266" actId="478"/>
          <ac:spMkLst>
            <pc:docMk/>
            <pc:sldMk cId="2900867677" sldId="286"/>
            <ac:spMk id="210" creationId="{D69F1BFD-C410-3FBF-13FB-AFE2196E7F1F}"/>
          </ac:spMkLst>
        </pc:spChg>
        <pc:grpChg chg="add mod">
          <ac:chgData name="Kulinich Bohdan" userId="48e65c9f34e137d0" providerId="LiveId" clId="{D7B043EA-6CB3-2D47-A269-194C36CF7372}" dt="2024-01-10T20:18:17.825" v="1254"/>
          <ac:grpSpMkLst>
            <pc:docMk/>
            <pc:sldMk cId="2900867677" sldId="286"/>
            <ac:grpSpMk id="7" creationId="{48AB0D7E-B548-E485-2E43-D5AA31B7BC0F}"/>
          </ac:grpSpMkLst>
        </pc:grpChg>
        <pc:grpChg chg="add mod">
          <ac:chgData name="Kulinich Bohdan" userId="48e65c9f34e137d0" providerId="LiveId" clId="{D7B043EA-6CB3-2D47-A269-194C36CF7372}" dt="2024-01-10T20:18:20.850" v="1256"/>
          <ac:grpSpMkLst>
            <pc:docMk/>
            <pc:sldMk cId="2900867677" sldId="286"/>
            <ac:grpSpMk id="36" creationId="{171AA02C-F77E-0A48-85A1-8617CCA7C4E7}"/>
          </ac:grpSpMkLst>
        </pc:grpChg>
        <pc:grpChg chg="add mod">
          <ac:chgData name="Kulinich Bohdan" userId="48e65c9f34e137d0" providerId="LiveId" clId="{D7B043EA-6CB3-2D47-A269-194C36CF7372}" dt="2024-01-10T21:19:23.700" v="1585" actId="1036"/>
          <ac:grpSpMkLst>
            <pc:docMk/>
            <pc:sldMk cId="2900867677" sldId="286"/>
            <ac:grpSpMk id="102" creationId="{7EAE17C3-39A3-BBB4-58DD-1122DE0CF4A0}"/>
          </ac:grpSpMkLst>
        </pc:grpChg>
        <pc:grpChg chg="add mod">
          <ac:chgData name="Kulinich Bohdan" userId="48e65c9f34e137d0" providerId="LiveId" clId="{D7B043EA-6CB3-2D47-A269-194C36CF7372}" dt="2024-01-11T15:49:49.653" v="1897" actId="166"/>
          <ac:grpSpMkLst>
            <pc:docMk/>
            <pc:sldMk cId="2900867677" sldId="286"/>
            <ac:grpSpMk id="113" creationId="{03A99B93-6541-574C-5B65-059F6DA33D1E}"/>
          </ac:grpSpMkLst>
        </pc:grpChg>
        <pc:grpChg chg="add del">
          <ac:chgData name="Kulinich Bohdan" userId="48e65c9f34e137d0" providerId="LiveId" clId="{D7B043EA-6CB3-2D47-A269-194C36CF7372}" dt="2024-01-10T20:18:42.784" v="1266" actId="478"/>
          <ac:grpSpMkLst>
            <pc:docMk/>
            <pc:sldMk cId="2900867677" sldId="286"/>
            <ac:grpSpMk id="208" creationId="{4F5EAFF1-028F-A2B6-650D-BCFA275071A0}"/>
          </ac:grpSpMkLst>
        </pc:grpChg>
        <pc:picChg chg="mod modVis">
          <ac:chgData name="Kulinich Bohdan" userId="48e65c9f34e137d0" providerId="LiveId" clId="{D7B043EA-6CB3-2D47-A269-194C36CF7372}" dt="2024-01-11T16:01:53.205" v="2036" actId="14430"/>
          <ac:picMkLst>
            <pc:docMk/>
            <pc:sldMk cId="2900867677" sldId="286"/>
            <ac:picMk id="115" creationId="{B7FD13F5-49F7-1BB2-391B-71F94CE27B3C}"/>
          </ac:picMkLst>
        </pc:pic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8" creationId="{53F09082-BC18-1A57-C30A-BA7D56DEFC01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9" creationId="{9BE41BD8-5206-79DD-096A-FC072883AC05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0" creationId="{6C5FDBA0-1ABF-4391-8593-CA7ABD6D978D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1" creationId="{8CE3B701-2913-F70D-B4AD-1748C607BEF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3" creationId="{6D3261DE-4B72-F0FC-8600-67F8F837265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4" creationId="{3F247CBC-5E99-6A7B-2103-0985649D7CD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5" creationId="{E807E49A-132B-8666-AE24-276E04FB426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6" creationId="{42E198E6-85A8-6BA9-3129-93DCDABA616F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7" creationId="{745A3FFE-43FB-71E2-E5D5-62B107EAB743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8" creationId="{0CD3A5DA-F1BF-25AB-AA98-D1024E787C2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9" creationId="{0DFED484-2CCB-CF9E-2B81-5D8F8F8F9B1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0" creationId="{D517E266-651F-B852-6C44-5DBB0101036A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1" creationId="{3CE9501C-4281-A387-8BD3-0F62E89BAC7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2" creationId="{77A72BB5-96D7-793E-EEAC-5ACAE697ABCA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3" creationId="{F2373D98-27DC-A7FF-17A4-FC0104F635E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4" creationId="{45143C65-4C82-3091-4B9B-CC3072FC2907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5" creationId="{E196079F-B330-DAA0-2DB6-3C18364AF61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6" creationId="{BC0EFFE0-54F7-408B-163B-C4F77A3EFE5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9" creationId="{2CD9C4DB-7CAC-B4FF-6733-B6D8244DF9D1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30" creationId="{CDECD793-BDED-2297-5466-60F228A5850D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31" creationId="{8F02EDF9-41EC-3778-4CBE-BB9BCFA2F382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7" creationId="{8698F4BE-19BF-8156-0223-F7877CFD37DB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8" creationId="{632B4240-4127-AC8A-094D-CB385C021AFC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9" creationId="{E5BC6E99-75D3-450D-6A75-5FB00688DCCF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0" creationId="{49FA8747-80BF-4AAC-B760-6EF2D3A061E7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2" creationId="{4481E07B-CD87-E604-BA6C-B1AE53FEDEBB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3" creationId="{4B6EF19A-BD34-A359-C425-04F1992C768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4" creationId="{BF9E5235-29B0-4FA9-C5A4-A836912629E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5" creationId="{6A1599F2-5ED3-43F6-629A-65D0F65D36F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6" creationId="{B525D5B4-52AA-0715-29FC-09EFD7F5982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7" creationId="{0823C0E3-D9D9-74E9-B716-59C7594884F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8" creationId="{6473A612-5C84-7FE8-52C2-CEE60BDAB6F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9" creationId="{16608285-A61C-9E4B-A063-77BAC261E67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0" creationId="{2358060D-1614-67FD-44EB-C531FD80C617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1" creationId="{E4757896-A6C0-EA0E-6D00-5A3B4331049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2" creationId="{E9F043ED-58B4-6FC3-13F7-C3705148B77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3" creationId="{407C8D82-AD21-2B22-F437-6DA55277E90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4" creationId="{D09EC646-5417-FC82-71A5-AABF3CDD1E5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5" creationId="{046A035B-5B1C-4EC4-ED1B-BA58AC26B283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8" creationId="{BCB5D53D-0824-D326-3F62-4E56B49F03CF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9" creationId="{3A1AFE78-6A72-B7D2-DB98-BA2A9B36054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60" creationId="{ED00B10B-4E46-6672-D594-B88DB27BE0ED}"/>
          </ac:cxnSpMkLst>
        </pc:cxnChg>
        <pc:cxnChg chg="add mod">
          <ac:chgData name="Kulinich Bohdan" userId="48e65c9f34e137d0" providerId="LiveId" clId="{D7B043EA-6CB3-2D47-A269-194C36CF7372}" dt="2024-01-11T15:49:37.924" v="1895" actId="166"/>
          <ac:cxnSpMkLst>
            <pc:docMk/>
            <pc:sldMk cId="2900867677" sldId="286"/>
            <ac:cxnSpMk id="66" creationId="{3A392ECD-217D-71DF-69C1-84970F28C400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68" creationId="{BB108CC1-1D78-A39C-D3BA-A93000D770ED}"/>
          </ac:cxnSpMkLst>
        </pc:cxnChg>
        <pc:cxnChg chg="add mod">
          <ac:chgData name="Kulinich Bohdan" userId="48e65c9f34e137d0" providerId="LiveId" clId="{D7B043EA-6CB3-2D47-A269-194C36CF7372}" dt="2024-01-11T15:59:02.130" v="1977" actId="14100"/>
          <ac:cxnSpMkLst>
            <pc:docMk/>
            <pc:sldMk cId="2900867677" sldId="286"/>
            <ac:cxnSpMk id="69" creationId="{9AD35237-6140-F017-B902-0D35F5801B09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2" creationId="{FE63D123-7FC5-2E34-1E7C-775F7AA29113}"/>
          </ac:cxnSpMkLst>
        </pc:cxnChg>
        <pc:cxnChg chg="add mod">
          <ac:chgData name="Kulinich Bohdan" userId="48e65c9f34e137d0" providerId="LiveId" clId="{D7B043EA-6CB3-2D47-A269-194C36CF7372}" dt="2024-01-11T15:49:28.633" v="1894" actId="166"/>
          <ac:cxnSpMkLst>
            <pc:docMk/>
            <pc:sldMk cId="2900867677" sldId="286"/>
            <ac:cxnSpMk id="73" creationId="{68E2C24E-0EE3-E400-7EE7-2A1C26C8C11E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4" creationId="{6DE9B99C-4682-872A-C0DF-6FA03E71A886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6" creationId="{D084C382-D3CB-F930-E809-50A21EE35EAA}"/>
          </ac:cxnSpMkLst>
        </pc:cxnChg>
        <pc:cxnChg chg="add mod">
          <ac:chgData name="Kulinich Bohdan" userId="48e65c9f34e137d0" providerId="LiveId" clId="{D7B043EA-6CB3-2D47-A269-194C36CF7372}" dt="2024-01-11T15:50:00.620" v="1898" actId="166"/>
          <ac:cxnSpMkLst>
            <pc:docMk/>
            <pc:sldMk cId="2900867677" sldId="286"/>
            <ac:cxnSpMk id="77" creationId="{3DDB7FC3-413A-6BDC-BB0B-E4A1ED90127D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86" creationId="{9C73E279-6841-DF0E-72E0-A5E9790CFD99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92" creationId="{0EABF4F9-8077-E44F-303B-B1D5A49A4D46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104" creationId="{BD016395-EFE1-AA6E-630A-EA99506EFC18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112" creationId="{F92E67DE-2869-00BF-F6ED-7BDA2F644A3E}"/>
          </ac:cxnSpMkLst>
        </pc:cxnChg>
        <pc:cxnChg chg="add mod">
          <ac:chgData name="Kulinich Bohdan" userId="48e65c9f34e137d0" providerId="LiveId" clId="{D7B043EA-6CB3-2D47-A269-194C36CF7372}" dt="2024-01-11T15:49:28.633" v="1894" actId="166"/>
          <ac:cxnSpMkLst>
            <pc:docMk/>
            <pc:sldMk cId="2900867677" sldId="286"/>
            <ac:cxnSpMk id="123" creationId="{6234C623-5132-DC16-143F-0943FBE6D1EB}"/>
          </ac:cxnSpMkLst>
        </pc:cxnChg>
        <pc:cxnChg chg="add mod">
          <ac:chgData name="Kulinich Bohdan" userId="48e65c9f34e137d0" providerId="LiveId" clId="{D7B043EA-6CB3-2D47-A269-194C36CF7372}" dt="2024-01-11T15:49:41.351" v="1896" actId="166"/>
          <ac:cxnSpMkLst>
            <pc:docMk/>
            <pc:sldMk cId="2900867677" sldId="286"/>
            <ac:cxnSpMk id="131" creationId="{04619059-A4CE-EEDC-736E-6482DBC98E99}"/>
          </ac:cxnSpMkLst>
        </pc:cxnChg>
        <pc:cxnChg chg="add mod">
          <ac:chgData name="Kulinich Bohdan" userId="48e65c9f34e137d0" providerId="LiveId" clId="{D7B043EA-6CB3-2D47-A269-194C36CF7372}" dt="2024-01-11T15:47:51.163" v="1817" actId="167"/>
          <ac:cxnSpMkLst>
            <pc:docMk/>
            <pc:sldMk cId="2900867677" sldId="286"/>
            <ac:cxnSpMk id="138" creationId="{D4CB8B9E-58C5-6813-6414-17172479D6C5}"/>
          </ac:cxnSpMkLst>
        </pc:cxnChg>
        <pc:cxnChg chg="add mod modVis">
          <ac:chgData name="Kulinich Bohdan" userId="48e65c9f34e137d0" providerId="LiveId" clId="{D7B043EA-6CB3-2D47-A269-194C36CF7372}" dt="2024-01-11T15:59:10.759" v="1980" actId="14100"/>
          <ac:cxnSpMkLst>
            <pc:docMk/>
            <pc:sldMk cId="2900867677" sldId="286"/>
            <ac:cxnSpMk id="140" creationId="{BE3D23C7-885B-ACF2-DB67-8E906AA4BF59}"/>
          </ac:cxnSpMkLst>
        </pc:cxnChg>
        <pc:cxnChg chg="add mod">
          <ac:chgData name="Kulinich Bohdan" userId="48e65c9f34e137d0" providerId="LiveId" clId="{D7B043EA-6CB3-2D47-A269-194C36CF7372}" dt="2024-01-11T15:59:48.914" v="1990" actId="1076"/>
          <ac:cxnSpMkLst>
            <pc:docMk/>
            <pc:sldMk cId="2900867677" sldId="286"/>
            <ac:cxnSpMk id="145" creationId="{C68D6F78-6F77-BA5A-DD21-DDAA33EEF450}"/>
          </ac:cxnSpMkLst>
        </pc:cxnChg>
      </pc:sldChg>
      <pc:sldChg chg="addSp delSp modSp mod setBg delAnim modAnim">
        <pc:chgData name="Kulinich Bohdan" userId="48e65c9f34e137d0" providerId="LiveId" clId="{D7B043EA-6CB3-2D47-A269-194C36CF7372}" dt="2024-01-12T20:12:52.196" v="3836" actId="14429"/>
        <pc:sldMkLst>
          <pc:docMk/>
          <pc:sldMk cId="3744922044" sldId="287"/>
        </pc:sldMkLst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49" creationId="{67A7BDD6-A581-0AA8-C8A0-D506C0C85FAC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0" creationId="{B01AE6DB-57A5-78BD-DC3F-4E6F081F7DC5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1" creationId="{A7F381F8-61B6-7FF3-B4F1-BBDB73A2F4BF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2" creationId="{0C36A83E-FC9B-3FCD-8D92-92B5CD41FE4F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3" creationId="{C8AAB0F8-8C61-9821-71E3-BECA21BF798B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4" creationId="{547FD3CE-BFB3-2A0A-6258-3F3B58F71B44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5" creationId="{581584BA-F05D-20CF-F03F-AFC0A162919C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5" creationId="{522F1141-5A16-C2DD-2182-7EB919F3514B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6" creationId="{24DC2A25-BD91-E274-F41A-A105A3B04160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7" creationId="{9C5B6EA1-1F1C-A2B1-C56A-9DAB8DE13A79}"/>
          </ac:spMkLst>
        </pc:spChg>
        <pc:spChg chg="add mod">
          <ac:chgData name="Kulinich Bohdan" userId="48e65c9f34e137d0" providerId="LiveId" clId="{D7B043EA-6CB3-2D47-A269-194C36CF7372}" dt="2024-01-11T18:20:40.819" v="2926" actId="208"/>
          <ac:spMkLst>
            <pc:docMk/>
            <pc:sldMk cId="3744922044" sldId="287"/>
            <ac:spMk id="68" creationId="{A95BCE7A-DC58-F3B2-741D-847A7F55C1C7}"/>
          </ac:spMkLst>
        </pc:spChg>
        <pc:spChg chg="add mod">
          <ac:chgData name="Kulinich Bohdan" userId="48e65c9f34e137d0" providerId="LiveId" clId="{D7B043EA-6CB3-2D47-A269-194C36CF7372}" dt="2024-01-11T18:20:40.819" v="2926" actId="208"/>
          <ac:spMkLst>
            <pc:docMk/>
            <pc:sldMk cId="3744922044" sldId="287"/>
            <ac:spMk id="69" creationId="{0BA09D74-B1B4-2E0E-90B1-ECC56D80AD1A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71" creationId="{A326F22A-468C-B188-9384-9854021CEF57}"/>
          </ac:spMkLst>
        </pc:spChg>
        <pc:spChg chg="add mod modVis">
          <ac:chgData name="Kulinich Bohdan" userId="48e65c9f34e137d0" providerId="LiveId" clId="{D7B043EA-6CB3-2D47-A269-194C36CF7372}" dt="2024-01-12T20:12:52.196" v="3836" actId="14429"/>
          <ac:spMkLst>
            <pc:docMk/>
            <pc:sldMk cId="3744922044" sldId="287"/>
            <ac:spMk id="82" creationId="{43DF8075-3DFA-993E-4D38-AEFA8BF86239}"/>
          </ac:spMkLst>
        </pc:spChg>
        <pc:spChg chg="add mod">
          <ac:chgData name="Kulinich Bohdan" userId="48e65c9f34e137d0" providerId="LiveId" clId="{D7B043EA-6CB3-2D47-A269-194C36CF7372}" dt="2024-01-11T18:44:17.272" v="3077" actId="164"/>
          <ac:spMkLst>
            <pc:docMk/>
            <pc:sldMk cId="3744922044" sldId="287"/>
            <ac:spMk id="89" creationId="{A2AB4772-9BBC-FE4C-9F83-141671424940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7" creationId="{449871D6-1AD1-1663-2D71-5ADB7EA3AF4D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8" creationId="{87AB75A7-A1EC-8E44-7D6E-F8B88D26E43A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9" creationId="{40395D4A-FC74-49EF-D226-7C8434C2FE7B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40" creationId="{50203A24-ABE0-00E7-4949-00F6EBB8048D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41" creationId="{F45441F5-B831-4098-2C13-B451F76117E0}"/>
          </ac:spMkLst>
        </pc:spChg>
        <pc:spChg chg="del">
          <ac:chgData name="Kulinich Bohdan" userId="48e65c9f34e137d0" providerId="LiveId" clId="{D7B043EA-6CB3-2D47-A269-194C36CF7372}" dt="2024-01-10T12:47:26.237" v="850" actId="478"/>
          <ac:spMkLst>
            <pc:docMk/>
            <pc:sldMk cId="3744922044" sldId="287"/>
            <ac:spMk id="142" creationId="{D6F08802-2EB6-3CF7-2250-597B1417C458}"/>
          </ac:spMkLst>
        </pc:spChg>
        <pc:spChg chg="mod modVis">
          <ac:chgData name="Kulinich Bohdan" userId="48e65c9f34e137d0" providerId="LiveId" clId="{D7B043EA-6CB3-2D47-A269-194C36CF7372}" dt="2024-01-11T18:44:45.852" v="3087" actId="33934"/>
          <ac:spMkLst>
            <pc:docMk/>
            <pc:sldMk cId="3744922044" sldId="287"/>
            <ac:spMk id="143" creationId="{DE3A7C6D-CF25-2F3C-4A93-51F69B644EB5}"/>
          </ac:spMkLst>
        </pc:spChg>
        <pc:grpChg chg="add del mod">
          <ac:chgData name="Kulinich Bohdan" userId="48e65c9f34e137d0" providerId="LiveId" clId="{D7B043EA-6CB3-2D47-A269-194C36CF7372}" dt="2024-01-11T17:30:55.889" v="2250" actId="165"/>
          <ac:grpSpMkLst>
            <pc:docMk/>
            <pc:sldMk cId="3744922044" sldId="287"/>
            <ac:grpSpMk id="45" creationId="{0C7F30BE-AC54-3ABF-7181-2CE1EB6CB062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70" creationId="{C89E7CAF-BC84-E1B3-D44F-1A0720C848F7}"/>
          </ac:grpSpMkLst>
        </pc:grpChg>
        <pc:grpChg chg="add del mod">
          <ac:chgData name="Kulinich Bohdan" userId="48e65c9f34e137d0" providerId="LiveId" clId="{D7B043EA-6CB3-2D47-A269-194C36CF7372}" dt="2024-01-11T18:33:03.786" v="2993" actId="165"/>
          <ac:grpSpMkLst>
            <pc:docMk/>
            <pc:sldMk cId="3744922044" sldId="287"/>
            <ac:grpSpMk id="75" creationId="{91E6059B-DA54-ECD6-4252-0BBE37AA73AF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76" creationId="{48E5F66E-DB49-30F9-15F6-B35C29F156C1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81" creationId="{36ACB760-2172-38C9-AA9A-ABA5A23ABF9A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83" creationId="{04833FFD-911C-5FBC-2C7A-7181AA2497AF}"/>
          </ac:grpSpMkLst>
        </pc:grpChg>
        <pc:grpChg chg="add mod">
          <ac:chgData name="Kulinich Bohdan" userId="48e65c9f34e137d0" providerId="LiveId" clId="{D7B043EA-6CB3-2D47-A269-194C36CF7372}" dt="2024-01-11T18:44:17.272" v="3077" actId="164"/>
          <ac:grpSpMkLst>
            <pc:docMk/>
            <pc:sldMk cId="3744922044" sldId="287"/>
            <ac:grpSpMk id="86" creationId="{018C06A6-45BF-78C1-794E-9303E0AB5DF2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87" creationId="{4D3A0D0E-2135-D2A8-88DB-F2A45F6C4B96}"/>
          </ac:grpSpMkLst>
        </pc:grpChg>
        <pc:grpChg chg="add 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1" creationId="{44FB3588-E5DE-50D9-5C51-60177078B7B9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4" creationId="{A6E7BC31-E913-C056-808B-3F4E89BD16CE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7" creationId="{EE784364-75E2-3727-C2F2-D018915CAEC4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01" creationId="{B7C213E9-E3DB-49C0-C7D2-1493AC970CBA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06" creationId="{CA789E11-EAAC-1C35-08E5-A5D313B45A6B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24" creationId="{CB0CB2BE-4901-4ABE-A3CB-379604CF8447}"/>
          </ac:grpSpMkLst>
        </pc:grp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2" creationId="{F2AE2F28-CC0D-6EEA-7431-E6420925D13F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3" creationId="{15EC5BD3-6C77-2820-676A-7836E4CA18A3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5" creationId="{E3702C73-2090-5CE0-0C2C-91D4FBB12D6E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09" creationId="{7B3D71F8-A027-B14D-7757-B338AD4593FC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16" creationId="{60ECB14A-9B5F-AE32-AF26-372FB5D112C0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17" creationId="{63E2D85E-F3F7-7DAE-E860-E806D9B4D6DB}"/>
          </ac:picMkLst>
        </pc:pic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7" creationId="{DE638A9F-312D-98EC-AAA9-E4E211320FEF}"/>
          </ac:cxnSpMkLst>
        </pc:cxnChg>
        <pc:cxnChg chg="add del mod">
          <ac:chgData name="Kulinich Bohdan" userId="48e65c9f34e137d0" providerId="LiveId" clId="{D7B043EA-6CB3-2D47-A269-194C36CF7372}" dt="2024-01-11T17:27:09.619" v="2194" actId="478"/>
          <ac:cxnSpMkLst>
            <pc:docMk/>
            <pc:sldMk cId="3744922044" sldId="287"/>
            <ac:cxnSpMk id="10" creationId="{BDEF1CE8-68B4-4FB8-1E68-B598EC575029}"/>
          </ac:cxnSpMkLst>
        </pc:cxnChg>
        <pc:cxnChg chg="add del mod">
          <ac:chgData name="Kulinich Bohdan" userId="48e65c9f34e137d0" providerId="LiveId" clId="{D7B043EA-6CB3-2D47-A269-194C36CF7372}" dt="2024-01-11T17:27:20.822" v="2198" actId="478"/>
          <ac:cxnSpMkLst>
            <pc:docMk/>
            <pc:sldMk cId="3744922044" sldId="287"/>
            <ac:cxnSpMk id="12" creationId="{27E9AA48-13DE-6AF2-858D-9BB8A7FC424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4" creationId="{D9B1A3F7-18A5-1DD7-B77D-35A2C4A52AA1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5" creationId="{6EBD5618-00F0-BE7D-F30F-7BF7C8EDBC9A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8" creationId="{CD8C3055-A352-91FF-65EC-C886F9394486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9" creationId="{15FF162D-D499-6D34-C78B-8593DDC24D7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22" creationId="{D12A7FA3-1E36-6418-6FF1-9DC5CB10A907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25" creationId="{9814209D-126F-297D-2E51-BBE2D467FC72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30" creationId="{BA948603-BC75-E6C0-D51A-9F3D4EF9EA5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32" creationId="{D19998B3-A704-D279-F500-993AABEF6F0F}"/>
          </ac:cxnSpMkLst>
        </pc:cxnChg>
        <pc:cxnChg chg="add mod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56" creationId="{038ABF01-3209-BF96-9CA7-4E4D4F3B5722}"/>
          </ac:cxnSpMkLst>
        </pc:cxnChg>
        <pc:cxnChg chg="add mod modVis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58" creationId="{6D8DB53A-8317-C579-A7DC-736BF44F766F}"/>
          </ac:cxnSpMkLst>
        </pc:cxnChg>
        <pc:cxnChg chg="add mod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62" creationId="{8D73B078-47A2-541F-74CE-1D043C70AA80}"/>
          </ac:cxnSpMkLst>
        </pc:cxnChg>
        <pc:cxnChg chg="add mod topLvl">
          <ac:chgData name="Kulinich Bohdan" userId="48e65c9f34e137d0" providerId="LiveId" clId="{D7B043EA-6CB3-2D47-A269-194C36CF7372}" dt="2024-01-11T18:33:50.861" v="3015" actId="208"/>
          <ac:cxnSpMkLst>
            <pc:docMk/>
            <pc:sldMk cId="3744922044" sldId="287"/>
            <ac:cxnSpMk id="72" creationId="{5A07BE30-3D7C-97E4-D401-169E678F1A4F}"/>
          </ac:cxnSpMkLst>
        </pc:cxnChg>
        <pc:cxnChg chg="add mod topLvl">
          <ac:chgData name="Kulinich Bohdan" userId="48e65c9f34e137d0" providerId="LiveId" clId="{D7B043EA-6CB3-2D47-A269-194C36CF7372}" dt="2024-01-11T18:33:50.861" v="3015" actId="208"/>
          <ac:cxnSpMkLst>
            <pc:docMk/>
            <pc:sldMk cId="3744922044" sldId="287"/>
            <ac:cxnSpMk id="74" creationId="{1EE8C8C6-1D07-350D-D101-6202062A87D9}"/>
          </ac:cxnSpMkLst>
        </pc:cxnChg>
        <pc:cxnChg chg="add mod">
          <ac:chgData name="Kulinich Bohdan" userId="48e65c9f34e137d0" providerId="LiveId" clId="{D7B043EA-6CB3-2D47-A269-194C36CF7372}" dt="2024-01-11T18:33:43.209" v="3013" actId="164"/>
          <ac:cxnSpMkLst>
            <pc:docMk/>
            <pc:sldMk cId="3744922044" sldId="287"/>
            <ac:cxnSpMk id="77" creationId="{5FE8D463-F274-FE7F-C6B2-2A86B8134A46}"/>
          </ac:cxnSpMkLst>
        </pc:cxnChg>
        <pc:cxnChg chg="add mod">
          <ac:chgData name="Kulinich Bohdan" userId="48e65c9f34e137d0" providerId="LiveId" clId="{D7B043EA-6CB3-2D47-A269-194C36CF7372}" dt="2024-01-11T18:33:43.209" v="3013" actId="164"/>
          <ac:cxnSpMkLst>
            <pc:docMk/>
            <pc:sldMk cId="3744922044" sldId="287"/>
            <ac:cxnSpMk id="78" creationId="{D023FEAE-2B30-34FA-EFDD-8B59165C92AE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0" creationId="{015FDE01-7721-59F1-5808-D84C8F1E90D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1" creationId="{5CD823AC-9B8D-F4D8-C0D4-7CE6CB4E6A5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2" creationId="{0F203CF5-576C-71C9-0452-EDFAE1F33F8F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3" creationId="{0EF6598F-AE91-A09E-CE24-9577B7724110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6" creationId="{66399B2E-0363-6F30-909E-070DF49360DB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8" creationId="{CA9B324B-E9FE-C0F6-A099-27E008D04EE6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9" creationId="{D227EEB1-4F85-062C-EE20-F6118258325A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0" creationId="{EFF8D721-F26F-5ACA-8EB0-66920555E444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1" creationId="{57E79D9D-AFF1-2800-7ECD-B6215E7ECE70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2" creationId="{F35F4290-1C33-E27E-B219-30A99BF3C18F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3" creationId="{C43518D5-E79A-157A-EE0A-2FC03C805A3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4" creationId="{9C1F981A-6486-4615-1FF1-BCFFE0076B1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5" creationId="{3DEF1126-9D8D-8F0F-DAA2-2CC86477C185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6" creationId="{5F99D55B-BCDC-CF7A-DF55-323A884BF2DE}"/>
          </ac:cxnSpMkLst>
        </pc:cxnChg>
      </pc:sldChg>
      <pc:sldChg chg="modSp">
        <pc:chgData name="Kulinich Bohdan" userId="48e65c9f34e137d0" providerId="LiveId" clId="{D7B043EA-6CB3-2D47-A269-194C36CF7372}" dt="2024-01-13T20:36:47.014" v="3871" actId="20577"/>
        <pc:sldMkLst>
          <pc:docMk/>
          <pc:sldMk cId="480804358" sldId="290"/>
        </pc:sldMkLst>
        <pc:spChg chg="mod">
          <ac:chgData name="Kulinich Bohdan" userId="48e65c9f34e137d0" providerId="LiveId" clId="{D7B043EA-6CB3-2D47-A269-194C36CF7372}" dt="2024-01-12T10:09:32.095" v="3820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7B043EA-6CB3-2D47-A269-194C36CF7372}" dt="2024-01-13T20:36:47.014" v="387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7B043EA-6CB3-2D47-A269-194C36CF7372}" dt="2024-01-12T10:06:34.479" v="3789" actId="2696"/>
        <pc:sldMkLst>
          <pc:docMk/>
          <pc:sldMk cId="3982145849" sldId="295"/>
        </pc:sldMkLst>
      </pc:sldChg>
      <pc:sldChg chg="addSp delSp modSp mod delAnim modAnim">
        <pc:chgData name="Kulinich Bohdan" userId="48e65c9f34e137d0" providerId="LiveId" clId="{D7B043EA-6CB3-2D47-A269-194C36CF7372}" dt="2024-01-12T20:12:42.172" v="3834" actId="14429"/>
        <pc:sldMkLst>
          <pc:docMk/>
          <pc:sldMk cId="3667384021" sldId="296"/>
        </pc:sldMkLst>
        <pc:spChg chg="mod">
          <ac:chgData name="Kulinich Bohdan" userId="48e65c9f34e137d0" providerId="LiveId" clId="{D7B043EA-6CB3-2D47-A269-194C36CF7372}" dt="2024-01-12T08:53:49.801" v="3676" actId="20577"/>
          <ac:spMkLst>
            <pc:docMk/>
            <pc:sldMk cId="3667384021" sldId="296"/>
            <ac:spMk id="3" creationId="{91B42C74-A938-8CF5-62E1-844120756D8D}"/>
          </ac:spMkLst>
        </pc:spChg>
        <pc:spChg chg="add mod modVis">
          <ac:chgData name="Kulinich Bohdan" userId="48e65c9f34e137d0" providerId="LiveId" clId="{D7B043EA-6CB3-2D47-A269-194C36CF7372}" dt="2024-01-12T20:12:42.172" v="3834" actId="14429"/>
          <ac:spMkLst>
            <pc:docMk/>
            <pc:sldMk cId="3667384021" sldId="296"/>
            <ac:spMk id="7" creationId="{BA2E2DF1-8957-841D-5509-55F6712517C0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1" creationId="{E36C3BC7-1468-ACB0-7222-54A9AF05581C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2" creationId="{3BA55522-226A-658C-271A-A5EAD2A747E3}"/>
          </ac:spMkLst>
        </pc:spChg>
        <pc:spChg chg="mod">
          <ac:chgData name="Kulinich Bohdan" userId="48e65c9f34e137d0" providerId="LiveId" clId="{D7B043EA-6CB3-2D47-A269-194C36CF7372}" dt="2024-01-12T09:20:15.500" v="3762" actId="1037"/>
          <ac:spMkLst>
            <pc:docMk/>
            <pc:sldMk cId="3667384021" sldId="296"/>
            <ac:spMk id="35" creationId="{2B00033B-65FB-07B7-226C-970CA2C3559E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6" creationId="{A0CE7076-5216-31DA-F970-391A1A5EB4A2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8" creationId="{61167C50-C62F-768D-E517-2A89FFAEC801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9" creationId="{DBC835C5-512D-F118-375E-5A24CD91881E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58" creationId="{7AA4C8C6-B26E-A4EB-3DEC-F1680DDE7180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59" creationId="{C36927C3-3119-B08B-F146-2C951A911E61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60" creationId="{75B6AE49-BD90-2947-0608-43FE4E0AD68F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61" creationId="{8F432507-AA23-3AB3-AE17-C5D95CDCB562}"/>
          </ac:spMkLst>
        </pc:spChg>
        <pc:spChg chg="del">
          <ac:chgData name="Kulinich Bohdan" userId="48e65c9f34e137d0" providerId="LiveId" clId="{D7B043EA-6CB3-2D47-A269-194C36CF7372}" dt="2024-01-12T08:28:44.379" v="3327" actId="478"/>
          <ac:spMkLst>
            <pc:docMk/>
            <pc:sldMk cId="3667384021" sldId="296"/>
            <ac:spMk id="62" creationId="{C0AD4A0F-3FEF-FBA8-887E-B6518734F221}"/>
          </ac:spMkLst>
        </pc:spChg>
        <pc:spChg chg="add mod">
          <ac:chgData name="Kulinich Bohdan" userId="48e65c9f34e137d0" providerId="LiveId" clId="{D7B043EA-6CB3-2D47-A269-194C36CF7372}" dt="2024-01-12T08:33:23.662" v="3406" actId="1038"/>
          <ac:spMkLst>
            <pc:docMk/>
            <pc:sldMk cId="3667384021" sldId="296"/>
            <ac:spMk id="68" creationId="{A2467157-A4B3-D74C-FC74-FA513D228EBA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69" creationId="{C417064F-8351-C1C9-14B6-96F682A5038C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70" creationId="{DFBCDF07-8481-25C4-04B5-F2A63B918C0D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71" creationId="{E8A0D88B-4376-C05A-3B3A-177204F4DF42}"/>
          </ac:spMkLst>
        </pc:spChg>
        <pc:spChg chg="add mod">
          <ac:chgData name="Kulinich Bohdan" userId="48e65c9f34e137d0" providerId="LiveId" clId="{D7B043EA-6CB3-2D47-A269-194C36CF7372}" dt="2024-01-12T08:36:45.434" v="3532" actId="167"/>
          <ac:spMkLst>
            <pc:docMk/>
            <pc:sldMk cId="3667384021" sldId="296"/>
            <ac:spMk id="89" creationId="{8898EE50-2C93-E763-0521-BD0A2F618D96}"/>
          </ac:spMkLst>
        </pc:spChg>
        <pc:spChg chg="add mod">
          <ac:chgData name="Kulinich Bohdan" userId="48e65c9f34e137d0" providerId="LiveId" clId="{D7B043EA-6CB3-2D47-A269-194C36CF7372}" dt="2024-01-12T08:36:45.434" v="3532" actId="167"/>
          <ac:spMkLst>
            <pc:docMk/>
            <pc:sldMk cId="3667384021" sldId="296"/>
            <ac:spMk id="91" creationId="{7F11D04F-0CD5-59FF-5F04-43CBE7A6F5AC}"/>
          </ac:spMkLst>
        </pc:spChg>
        <pc:spChg chg="add mod">
          <ac:chgData name="Kulinich Bohdan" userId="48e65c9f34e137d0" providerId="LiveId" clId="{D7B043EA-6CB3-2D47-A269-194C36CF7372}" dt="2024-01-12T08:39:49.490" v="3666" actId="207"/>
          <ac:spMkLst>
            <pc:docMk/>
            <pc:sldMk cId="3667384021" sldId="296"/>
            <ac:spMk id="111" creationId="{B9730248-CF0E-17C0-26CF-7429E92C1E32}"/>
          </ac:spMkLst>
        </pc:spChg>
        <pc:spChg chg="add mod">
          <ac:chgData name="Kulinich Bohdan" userId="48e65c9f34e137d0" providerId="LiveId" clId="{D7B043EA-6CB3-2D47-A269-194C36CF7372}" dt="2024-01-12T09:16:48.491" v="3684" actId="14100"/>
          <ac:spMkLst>
            <pc:docMk/>
            <pc:sldMk cId="3667384021" sldId="296"/>
            <ac:spMk id="115" creationId="{084B72C1-3939-ED74-F059-C4BA195C3B56}"/>
          </ac:spMkLst>
        </pc:spChg>
        <pc:spChg chg="add mod">
          <ac:chgData name="Kulinich Bohdan" userId="48e65c9f34e137d0" providerId="LiveId" clId="{D7B043EA-6CB3-2D47-A269-194C36CF7372}" dt="2024-01-12T09:17:15.339" v="3697" actId="14100"/>
          <ac:spMkLst>
            <pc:docMk/>
            <pc:sldMk cId="3667384021" sldId="296"/>
            <ac:spMk id="118" creationId="{65B54515-C564-DF52-E780-21BD70AE5604}"/>
          </ac:spMkLst>
        </pc:s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0" creationId="{A33CC9B5-3853-997F-3B0E-FA37FCAF4110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4" creationId="{06EE49FD-D876-E990-C7CE-F2FB8DA5BB49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8" creationId="{9C86BF6D-C8D3-D580-211D-E962A7832A59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51" creationId="{E58A183C-4F05-DEEF-4FF0-068924872791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55" creationId="{BFB54150-F3E9-D62A-5652-C18617B7EC59}"/>
          </ac:grpSpMkLst>
        </pc:grpChg>
        <pc:grpChg chg="add mod">
          <ac:chgData name="Kulinich Bohdan" userId="48e65c9f34e137d0" providerId="LiveId" clId="{D7B043EA-6CB3-2D47-A269-194C36CF7372}" dt="2024-01-12T08:34:50.871" v="3455" actId="1036"/>
          <ac:grpSpMkLst>
            <pc:docMk/>
            <pc:sldMk cId="3667384021" sldId="296"/>
            <ac:grpSpMk id="78" creationId="{AFFABC30-5001-44B2-419D-9AF302AAA085}"/>
          </ac:grpSpMkLst>
        </pc:grpChg>
        <pc:grpChg chg="add mod">
          <ac:chgData name="Kulinich Bohdan" userId="48e65c9f34e137d0" providerId="LiveId" clId="{D7B043EA-6CB3-2D47-A269-194C36CF7372}" dt="2024-01-12T08:35:25.497" v="3466" actId="1076"/>
          <ac:grpSpMkLst>
            <pc:docMk/>
            <pc:sldMk cId="3667384021" sldId="296"/>
            <ac:grpSpMk id="86" creationId="{0F5F1919-C932-8A70-B7B5-51FE58730ECD}"/>
          </ac:grpSpMkLst>
        </pc:grpChg>
        <pc:grpChg chg="add mod">
          <ac:chgData name="Kulinich Bohdan" userId="48e65c9f34e137d0" providerId="LiveId" clId="{D7B043EA-6CB3-2D47-A269-194C36CF7372}" dt="2024-01-12T09:18:35.507" v="3741" actId="1037"/>
          <ac:grpSpMkLst>
            <pc:docMk/>
            <pc:sldMk cId="3667384021" sldId="296"/>
            <ac:grpSpMk id="131" creationId="{3827FA2F-D7DC-CC90-11DF-5156828C5DF9}"/>
          </ac:grpSpMkLst>
        </pc:grpChg>
        <pc:grpChg chg="add del mod">
          <ac:chgData name="Kulinich Bohdan" userId="48e65c9f34e137d0" providerId="LiveId" clId="{D7B043EA-6CB3-2D47-A269-194C36CF7372}" dt="2024-01-12T09:38:54.862" v="3785" actId="478"/>
          <ac:grpSpMkLst>
            <pc:docMk/>
            <pc:sldMk cId="3667384021" sldId="296"/>
            <ac:grpSpMk id="140" creationId="{CBAB27F1-E418-5E85-465A-A978D2948152}"/>
          </ac:grpSpMkLst>
        </pc:grpChg>
        <pc:grpChg chg="add del mod">
          <ac:chgData name="Kulinich Bohdan" userId="48e65c9f34e137d0" providerId="LiveId" clId="{D7B043EA-6CB3-2D47-A269-194C36CF7372}" dt="2024-01-12T09:38:56.366" v="3786" actId="478"/>
          <ac:grpSpMkLst>
            <pc:docMk/>
            <pc:sldMk cId="3667384021" sldId="296"/>
            <ac:grpSpMk id="141" creationId="{491C9C85-0841-28C5-29BB-55FBE74B46CA}"/>
          </ac:grpSpMkLst>
        </pc:grpChg>
        <pc:picChg chg="mod modVis">
          <ac:chgData name="Kulinich Bohdan" userId="48e65c9f34e137d0" providerId="LiveId" clId="{D7B043EA-6CB3-2D47-A269-194C36CF7372}" dt="2024-01-12T09:39:08.816" v="3788" actId="14430"/>
          <ac:picMkLst>
            <pc:docMk/>
            <pc:sldMk cId="3667384021" sldId="296"/>
            <ac:picMk id="123" creationId="{75E9C751-79CC-90F0-CC1B-EEC04C8CA045}"/>
          </ac:picMkLst>
        </pc:pic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7" creationId="{EA944858-F821-3123-7601-A9A0E9C2E7AA}"/>
          </ac:cxnSpMkLst>
        </pc:cxnChg>
        <pc:cxnChg chg="add mod">
          <ac:chgData name="Kulinich Bohdan" userId="48e65c9f34e137d0" providerId="LiveId" clId="{D7B043EA-6CB3-2D47-A269-194C36CF7372}" dt="2024-01-12T08:37:29.076" v="3543" actId="14100"/>
          <ac:cxnSpMkLst>
            <pc:docMk/>
            <pc:sldMk cId="3667384021" sldId="296"/>
            <ac:cxnSpMk id="8" creationId="{1382A712-189B-FBC2-8265-1352085238DE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9" creationId="{D8B997A7-FADD-D67A-D5EC-530A395E0219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0" creationId="{3C8133C7-9DE4-FE48-CA12-491E564E23D4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1" creationId="{12148EF9-5ABA-F8E8-80CF-2FEEA0C45332}"/>
          </ac:cxnSpMkLst>
        </pc:cxnChg>
        <pc:cxnChg chg="add del mod">
          <ac:chgData name="Kulinich Bohdan" userId="48e65c9f34e137d0" providerId="LiveId" clId="{D7B043EA-6CB3-2D47-A269-194C36CF7372}" dt="2024-01-12T08:30:31.024" v="3349" actId="478"/>
          <ac:cxnSpMkLst>
            <pc:docMk/>
            <pc:sldMk cId="3667384021" sldId="296"/>
            <ac:cxnSpMk id="12" creationId="{DAB1A969-58DC-61CA-D387-9D5DBB724A2F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3" creationId="{7FAF61C2-B5EA-1DEF-73A1-F98A6E288420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4" creationId="{5C212717-7235-475F-0BA9-87F4B90B6AA5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5" creationId="{D4E4AA56-3A37-B071-E32B-FAE99859F682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16" creationId="{1B7BF6C9-E747-4ABA-63B7-32ACBCE471A3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7" creationId="{45ECD522-ACD8-B37A-496C-B903D1577FB7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8" creationId="{F74427C3-39B5-CA0E-3618-717C16EFD593}"/>
          </ac:cxnSpMkLst>
        </pc:cxnChg>
        <pc:cxnChg chg="add del mod">
          <ac:chgData name="Kulinich Bohdan" userId="48e65c9f34e137d0" providerId="LiveId" clId="{D7B043EA-6CB3-2D47-A269-194C36CF7372}" dt="2024-01-12T08:30:29.591" v="3348" actId="478"/>
          <ac:cxnSpMkLst>
            <pc:docMk/>
            <pc:sldMk cId="3667384021" sldId="296"/>
            <ac:cxnSpMk id="21" creationId="{13118824-10E7-4E78-27ED-77FCB2286BBB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22" creationId="{5AB002FA-70A9-1113-A7D1-FC64B7D620B0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23" creationId="{A7C489C4-BE7A-C08C-56D7-62D165006D5A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27" creationId="{739718FF-3A3A-C8E4-CA2A-248C786FE88C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28" creationId="{820DDF0E-2A72-633A-CCBD-2E3C08031416}"/>
          </ac:cxnSpMkLst>
        </pc:cxnChg>
        <pc:cxnChg chg="add del mod">
          <ac:chgData name="Kulinich Bohdan" userId="48e65c9f34e137d0" providerId="LiveId" clId="{D7B043EA-6CB3-2D47-A269-194C36CF7372}" dt="2024-01-12T08:31:30.966" v="3364" actId="478"/>
          <ac:cxnSpMkLst>
            <pc:docMk/>
            <pc:sldMk cId="3667384021" sldId="296"/>
            <ac:cxnSpMk id="29" creationId="{DE8B10E6-B10B-E204-9E2D-862E1A0E44C9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30" creationId="{AB106421-9483-2AC3-5E9C-BA8881207C1F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34" creationId="{379A3826-374F-62BC-6657-75FA47A8BD6C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42" creationId="{0BED20C9-1858-B55B-9660-61DEA93C305A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47" creationId="{BB38BAE8-B42A-34E8-5BA9-395ED5B6B1B6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54" creationId="{0E27A9B4-DE18-E318-F8A0-FDAE5A4F244E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63" creationId="{0C93CECB-F884-E4EB-6ABD-B606D84633BE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67" creationId="{C1E1212C-D13F-EE0E-D1F9-21EE22997DC7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2" creationId="{B00CDC18-44F9-D113-E63E-A1592C1615C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5" creationId="{1EA1FDC6-A38B-02FC-C456-8DB62CAC120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9" creationId="{8672F14C-A24C-FBA4-EF5C-A6465988650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80" creationId="{E0803E35-5348-24D2-C903-80C28EFFA533}"/>
          </ac:cxnSpMkLst>
        </pc:cxnChg>
        <pc:cxnChg chg="add mod">
          <ac:chgData name="Kulinich Bohdan" userId="48e65c9f34e137d0" providerId="LiveId" clId="{D7B043EA-6CB3-2D47-A269-194C36CF7372}" dt="2024-01-12T08:37:38.006" v="3546" actId="693"/>
          <ac:cxnSpMkLst>
            <pc:docMk/>
            <pc:sldMk cId="3667384021" sldId="296"/>
            <ac:cxnSpMk id="92" creationId="{0D5D763F-968D-B36D-8490-ADA1E450B47A}"/>
          </ac:cxnSpMkLst>
        </pc:cxnChg>
        <pc:cxnChg chg="add mod">
          <ac:chgData name="Kulinich Bohdan" userId="48e65c9f34e137d0" providerId="LiveId" clId="{D7B043EA-6CB3-2D47-A269-194C36CF7372}" dt="2024-01-12T08:37:40.594" v="3547" actId="208"/>
          <ac:cxnSpMkLst>
            <pc:docMk/>
            <pc:sldMk cId="3667384021" sldId="296"/>
            <ac:cxnSpMk id="102" creationId="{D015564A-3981-B51A-E652-1B00DC9F58BE}"/>
          </ac:cxnSpMkLst>
        </pc:cxnChg>
        <pc:cxnChg chg="add mod">
          <ac:chgData name="Kulinich Bohdan" userId="48e65c9f34e137d0" providerId="LiveId" clId="{D7B043EA-6CB3-2D47-A269-194C36CF7372}" dt="2024-01-12T08:40:12.563" v="3671" actId="1036"/>
          <ac:cxnSpMkLst>
            <pc:docMk/>
            <pc:sldMk cId="3667384021" sldId="296"/>
            <ac:cxnSpMk id="112" creationId="{DDBDEABC-070E-3EC3-20B2-02A18F73B112}"/>
          </ac:cxnSpMkLst>
        </pc:cxnChg>
        <pc:cxnChg chg="add mod">
          <ac:chgData name="Kulinich Bohdan" userId="48e65c9f34e137d0" providerId="LiveId" clId="{D7B043EA-6CB3-2D47-A269-194C36CF7372}" dt="2024-01-12T08:40:23.595" v="3675" actId="1076"/>
          <ac:cxnSpMkLst>
            <pc:docMk/>
            <pc:sldMk cId="3667384021" sldId="296"/>
            <ac:cxnSpMk id="114" creationId="{5324A3C9-3C06-7F12-BFC8-DE66D9539E13}"/>
          </ac:cxnSpMkLst>
        </pc:cxnChg>
        <pc:cxnChg chg="add mod">
          <ac:chgData name="Kulinich Bohdan" userId="48e65c9f34e137d0" providerId="LiveId" clId="{D7B043EA-6CB3-2D47-A269-194C36CF7372}" dt="2024-01-12T09:18:41.226" v="3742" actId="208"/>
          <ac:cxnSpMkLst>
            <pc:docMk/>
            <pc:sldMk cId="3667384021" sldId="296"/>
            <ac:cxnSpMk id="119" creationId="{3144A82A-6F5B-5503-C2E0-F909CE8784F4}"/>
          </ac:cxnSpMkLst>
        </pc:cxnChg>
        <pc:cxnChg chg="add mod">
          <ac:chgData name="Kulinich Bohdan" userId="48e65c9f34e137d0" providerId="LiveId" clId="{D7B043EA-6CB3-2D47-A269-194C36CF7372}" dt="2024-01-12T09:18:41.226" v="3742" actId="208"/>
          <ac:cxnSpMkLst>
            <pc:docMk/>
            <pc:sldMk cId="3667384021" sldId="296"/>
            <ac:cxnSpMk id="126" creationId="{1465BD82-A487-73BD-1438-F704B9EB3885}"/>
          </ac:cxnSpMkLst>
        </pc:cxnChg>
        <pc:cxnChg chg="add mod">
          <ac:chgData name="Kulinich Bohdan" userId="48e65c9f34e137d0" providerId="LiveId" clId="{D7B043EA-6CB3-2D47-A269-194C36CF7372}" dt="2024-01-12T09:19:42.487" v="3747" actId="14100"/>
          <ac:cxnSpMkLst>
            <pc:docMk/>
            <pc:sldMk cId="3667384021" sldId="296"/>
            <ac:cxnSpMk id="132" creationId="{B4FAC47E-E4CD-2509-90B7-03D532D673FC}"/>
          </ac:cxnSpMkLst>
        </pc:cxnChg>
        <pc:cxnChg chg="add mod">
          <ac:chgData name="Kulinich Bohdan" userId="48e65c9f34e137d0" providerId="LiveId" clId="{D7B043EA-6CB3-2D47-A269-194C36CF7372}" dt="2024-01-12T09:20:38.214" v="3770" actId="164"/>
          <ac:cxnSpMkLst>
            <pc:docMk/>
            <pc:sldMk cId="3667384021" sldId="296"/>
            <ac:cxnSpMk id="136" creationId="{B98C293E-46C7-D87C-D3AD-66C9CD786C43}"/>
          </ac:cxnSpMkLst>
        </pc:cxnChg>
        <pc:cxnChg chg="add mod">
          <ac:chgData name="Kulinich Bohdan" userId="48e65c9f34e137d0" providerId="LiveId" clId="{D7B043EA-6CB3-2D47-A269-194C36CF7372}" dt="2024-01-12T09:20:38.214" v="3770" actId="164"/>
          <ac:cxnSpMkLst>
            <pc:docMk/>
            <pc:sldMk cId="3667384021" sldId="296"/>
            <ac:cxnSpMk id="139" creationId="{1E53CF08-4B9C-8133-A91F-55ACEDACA0F2}"/>
          </ac:cxnSpMkLst>
        </pc:cxnChg>
        <pc:cxnChg chg="mod">
          <ac:chgData name="Kulinich Bohdan" userId="48e65c9f34e137d0" providerId="LiveId" clId="{D7B043EA-6CB3-2D47-A269-194C36CF7372}" dt="2024-01-12T09:20:51.699" v="3776"/>
          <ac:cxnSpMkLst>
            <pc:docMk/>
            <pc:sldMk cId="3667384021" sldId="296"/>
            <ac:cxnSpMk id="142" creationId="{2B7469EA-A6AA-B8DF-860C-DE784088607A}"/>
          </ac:cxnSpMkLst>
        </pc:cxnChg>
        <pc:cxnChg chg="mod">
          <ac:chgData name="Kulinich Bohdan" userId="48e65c9f34e137d0" providerId="LiveId" clId="{D7B043EA-6CB3-2D47-A269-194C36CF7372}" dt="2024-01-12T09:20:51.699" v="3776"/>
          <ac:cxnSpMkLst>
            <pc:docMk/>
            <pc:sldMk cId="3667384021" sldId="296"/>
            <ac:cxnSpMk id="143" creationId="{C0445F5D-2B67-81A4-8E5B-37ED4EA7CC44}"/>
          </ac:cxnSpMkLst>
        </pc:cxn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B461F05-54F5-FE48-991E-A52BEEB5FA9A}"/>
    <pc:docChg chg="addSld delSld modSld">
      <pc:chgData name="Kulinich Bohdan" userId="48e65c9f34e137d0" providerId="LiveId" clId="{DB461F05-54F5-FE48-991E-A52BEEB5FA9A}" dt="2023-07-12T16:33:21.930" v="52" actId="20577"/>
      <pc:docMkLst>
        <pc:docMk/>
      </pc:docMkLst>
      <pc:sldChg chg="del setBg">
        <pc:chgData name="Kulinich Bohdan" userId="48e65c9f34e137d0" providerId="LiveId" clId="{DB461F05-54F5-FE48-991E-A52BEEB5FA9A}" dt="2023-07-06T20:34:30.015" v="7" actId="2696"/>
        <pc:sldMkLst>
          <pc:docMk/>
          <pc:sldMk cId="1054098509" sldId="288"/>
        </pc:sldMkLst>
      </pc:sldChg>
      <pc:sldChg chg="modSp modAnim">
        <pc:chgData name="Kulinich Bohdan" userId="48e65c9f34e137d0" providerId="LiveId" clId="{DB461F05-54F5-FE48-991E-A52BEEB5FA9A}" dt="2023-07-12T16:33:21.930" v="52" actId="20577"/>
        <pc:sldMkLst>
          <pc:docMk/>
          <pc:sldMk cId="480804358" sldId="290"/>
        </pc:sldMkLst>
        <pc:spChg chg="mod">
          <ac:chgData name="Kulinich Bohdan" userId="48e65c9f34e137d0" providerId="LiveId" clId="{DB461F05-54F5-FE48-991E-A52BEEB5FA9A}" dt="2023-07-06T20:35:34.860" v="8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B461F05-54F5-FE48-991E-A52BEEB5FA9A}" dt="2023-07-12T16:33:21.930" v="52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B461F05-54F5-FE48-991E-A52BEEB5FA9A}" dt="2023-07-06T17:44:19.954" v="0" actId="2696"/>
        <pc:sldMkLst>
          <pc:docMk/>
          <pc:sldMk cId="809514391" sldId="291"/>
        </pc:sldMkLst>
      </pc:sldChg>
      <pc:sldChg chg="del">
        <pc:chgData name="Kulinich Bohdan" userId="48e65c9f34e137d0" providerId="LiveId" clId="{DB461F05-54F5-FE48-991E-A52BEEB5FA9A}" dt="2023-07-06T17:44:21.078" v="1" actId="2696"/>
        <pc:sldMkLst>
          <pc:docMk/>
          <pc:sldMk cId="1214160998" sldId="292"/>
        </pc:sldMkLst>
      </pc:sldChg>
      <pc:sldChg chg="del">
        <pc:chgData name="Kulinich Bohdan" userId="48e65c9f34e137d0" providerId="LiveId" clId="{DB461F05-54F5-FE48-991E-A52BEEB5FA9A}" dt="2023-07-06T17:44:24.147" v="2" actId="2696"/>
        <pc:sldMkLst>
          <pc:docMk/>
          <pc:sldMk cId="814185414" sldId="293"/>
        </pc:sldMkLst>
      </pc:sldChg>
      <pc:sldChg chg="del">
        <pc:chgData name="Kulinich Bohdan" userId="48e65c9f34e137d0" providerId="LiveId" clId="{DB461F05-54F5-FE48-991E-A52BEEB5FA9A}" dt="2023-07-06T17:44:24.836" v="3" actId="2696"/>
        <pc:sldMkLst>
          <pc:docMk/>
          <pc:sldMk cId="3571573860" sldId="294"/>
        </pc:sldMkLst>
      </pc:sldChg>
      <pc:sldChg chg="modSp">
        <pc:chgData name="Kulinich Bohdan" userId="48e65c9f34e137d0" providerId="LiveId" clId="{DB461F05-54F5-FE48-991E-A52BEEB5FA9A}" dt="2023-07-07T11:15:44.509" v="18"/>
        <pc:sldMkLst>
          <pc:docMk/>
          <pc:sldMk cId="3982145849" sldId="295"/>
        </pc:sldMkLst>
        <pc:picChg chg="mod">
          <ac:chgData name="Kulinich Bohdan" userId="48e65c9f34e137d0" providerId="LiveId" clId="{DB461F05-54F5-FE48-991E-A52BEEB5FA9A}" dt="2023-07-07T11:15:44.509" v="18"/>
          <ac:picMkLst>
            <pc:docMk/>
            <pc:sldMk cId="3982145849" sldId="295"/>
            <ac:picMk id="123" creationId="{75E9C751-79CC-90F0-CC1B-EEC04C8CA045}"/>
          </ac:picMkLst>
        </pc:picChg>
      </pc:sldChg>
      <pc:sldChg chg="add setBg">
        <pc:chgData name="Kulinich Bohdan" userId="48e65c9f34e137d0" providerId="LiveId" clId="{DB461F05-54F5-FE48-991E-A52BEEB5FA9A}" dt="2023-07-06T20:34:27.507" v="6"/>
        <pc:sldMkLst>
          <pc:docMk/>
          <pc:sldMk cId="3667384021" sldId="296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9C03A472-C812-D944-ADD5-2AA216830B4C}"/>
    <pc:docChg chg="undo custSel addSld delSld modSld">
      <pc:chgData name="Kulinich Bohdan" userId="48e65c9f34e137d0" providerId="LiveId" clId="{9C03A472-C812-D944-ADD5-2AA216830B4C}" dt="2024-02-11T18:42:43.875" v="2412" actId="20577"/>
      <pc:docMkLst>
        <pc:docMk/>
      </pc:docMkLst>
      <pc:sldChg chg="modSp mod">
        <pc:chgData name="Kulinich Bohdan" userId="48e65c9f34e137d0" providerId="LiveId" clId="{9C03A472-C812-D944-ADD5-2AA216830B4C}" dt="2024-02-10T14:30:32.313" v="300" actId="14430"/>
        <pc:sldMkLst>
          <pc:docMk/>
          <pc:sldMk cId="2154405015" sldId="276"/>
        </pc:sldMkLst>
        <pc:spChg chg="mod">
          <ac:chgData name="Kulinich Bohdan" userId="48e65c9f34e137d0" providerId="LiveId" clId="{9C03A472-C812-D944-ADD5-2AA216830B4C}" dt="2024-02-10T14:29:24.936" v="282" actId="20577"/>
          <ac:spMkLst>
            <pc:docMk/>
            <pc:sldMk cId="2154405015" sldId="276"/>
            <ac:spMk id="6" creationId="{30A4DC4C-6BAA-2954-C59C-6AF8813E2974}"/>
          </ac:spMkLst>
        </pc:spChg>
        <pc:spChg chg="mod">
          <ac:chgData name="Kulinich Bohdan" userId="48e65c9f34e137d0" providerId="LiveId" clId="{9C03A472-C812-D944-ADD5-2AA216830B4C}" dt="2024-02-08T20:05:07.624" v="174" actId="20577"/>
          <ac:spMkLst>
            <pc:docMk/>
            <pc:sldMk cId="2154405015" sldId="276"/>
            <ac:spMk id="8" creationId="{1C1B9A9E-BA67-1550-3C0E-9AC028C934FA}"/>
          </ac:spMkLst>
        </pc:spChg>
        <pc:spChg chg="mod">
          <ac:chgData name="Kulinich Bohdan" userId="48e65c9f34e137d0" providerId="LiveId" clId="{9C03A472-C812-D944-ADD5-2AA216830B4C}" dt="2024-02-08T20:05:18.468" v="185" actId="20577"/>
          <ac:spMkLst>
            <pc:docMk/>
            <pc:sldMk cId="2154405015" sldId="276"/>
            <ac:spMk id="10" creationId="{8A86601A-9855-87DE-5BDB-F1971C8F8824}"/>
          </ac:spMkLst>
        </pc:spChg>
        <pc:spChg chg="mod">
          <ac:chgData name="Kulinich Bohdan" userId="48e65c9f34e137d0" providerId="LiveId" clId="{9C03A472-C812-D944-ADD5-2AA216830B4C}" dt="2024-02-08T20:05:43.500" v="196" actId="20577"/>
          <ac:spMkLst>
            <pc:docMk/>
            <pc:sldMk cId="2154405015" sldId="276"/>
            <ac:spMk id="12" creationId="{DEC91897-1676-DCB3-5A9F-0700A7661B5B}"/>
          </ac:spMkLst>
        </pc:spChg>
        <pc:spChg chg="mod">
          <ac:chgData name="Kulinich Bohdan" userId="48e65c9f34e137d0" providerId="LiveId" clId="{9C03A472-C812-D944-ADD5-2AA216830B4C}" dt="2024-02-10T14:24:56.240" v="207" actId="207"/>
          <ac:spMkLst>
            <pc:docMk/>
            <pc:sldMk cId="2154405015" sldId="276"/>
            <ac:spMk id="13" creationId="{A0589315-36C0-400B-8E80-6300AB268E13}"/>
          </ac:spMkLst>
        </pc:spChg>
        <pc:spChg chg="mod">
          <ac:chgData name="Kulinich Bohdan" userId="48e65c9f34e137d0" providerId="LiveId" clId="{9C03A472-C812-D944-ADD5-2AA216830B4C}" dt="2024-02-08T20:04:56.541" v="164" actId="20577"/>
          <ac:spMkLst>
            <pc:docMk/>
            <pc:sldMk cId="2154405015" sldId="276"/>
            <ac:spMk id="15" creationId="{7471A102-B2B2-2FA2-5BC3-A5044CA86337}"/>
          </ac:spMkLst>
        </pc:spChg>
        <pc:spChg chg="mod">
          <ac:chgData name="Kulinich Bohdan" userId="48e65c9f34e137d0" providerId="LiveId" clId="{9C03A472-C812-D944-ADD5-2AA216830B4C}" dt="2024-02-10T14:24:56.240" v="207" actId="207"/>
          <ac:spMkLst>
            <pc:docMk/>
            <pc:sldMk cId="2154405015" sldId="276"/>
            <ac:spMk id="17" creationId="{D80EBDE8-2411-58E5-7F28-1DA14D96E36E}"/>
          </ac:spMkLst>
        </pc:spChg>
        <pc:spChg chg="mod">
          <ac:chgData name="Kulinich Bohdan" userId="48e65c9f34e137d0" providerId="LiveId" clId="{9C03A472-C812-D944-ADD5-2AA216830B4C}" dt="2024-02-10T14:25:04.200" v="211" actId="207"/>
          <ac:spMkLst>
            <pc:docMk/>
            <pc:sldMk cId="2154405015" sldId="276"/>
            <ac:spMk id="18" creationId="{DFE5890D-E16C-CE53-07AB-1B032B3D1F2C}"/>
          </ac:spMkLst>
        </pc:spChg>
        <pc:spChg chg="mod">
          <ac:chgData name="Kulinich Bohdan" userId="48e65c9f34e137d0" providerId="LiveId" clId="{9C03A472-C812-D944-ADD5-2AA216830B4C}" dt="2024-02-10T14:26:04.746" v="224" actId="20577"/>
          <ac:spMkLst>
            <pc:docMk/>
            <pc:sldMk cId="2154405015" sldId="276"/>
            <ac:spMk id="21" creationId="{8A8283E2-1973-EEB3-1E7C-7D7DED778DB4}"/>
          </ac:spMkLst>
        </pc:spChg>
        <pc:spChg chg="mod">
          <ac:chgData name="Kulinich Bohdan" userId="48e65c9f34e137d0" providerId="LiveId" clId="{9C03A472-C812-D944-ADD5-2AA216830B4C}" dt="2024-02-10T14:29:35.100" v="299" actId="20577"/>
          <ac:spMkLst>
            <pc:docMk/>
            <pc:sldMk cId="2154405015" sldId="276"/>
            <ac:spMk id="23" creationId="{9CA6FB66-7437-DE94-E553-F38335E6F69A}"/>
          </ac:spMkLst>
        </pc:spChg>
        <pc:spChg chg="mod">
          <ac:chgData name="Kulinich Bohdan" userId="48e65c9f34e137d0" providerId="LiveId" clId="{9C03A472-C812-D944-ADD5-2AA216830B4C}" dt="2024-02-10T14:26:39.267" v="234" actId="20577"/>
          <ac:spMkLst>
            <pc:docMk/>
            <pc:sldMk cId="2154405015" sldId="276"/>
            <ac:spMk id="25" creationId="{6A6F09AB-F3EF-DE73-6AF6-0B46237B0D2E}"/>
          </ac:spMkLst>
        </pc:spChg>
        <pc:spChg chg="mod">
          <ac:chgData name="Kulinich Bohdan" userId="48e65c9f34e137d0" providerId="LiveId" clId="{9C03A472-C812-D944-ADD5-2AA216830B4C}" dt="2024-02-10T14:27:05.628" v="250" actId="20577"/>
          <ac:spMkLst>
            <pc:docMk/>
            <pc:sldMk cId="2154405015" sldId="276"/>
            <ac:spMk id="27" creationId="{BCC53C93-ABDA-A91C-E522-349E82CFE612}"/>
          </ac:spMkLst>
        </pc:spChg>
        <pc:spChg chg="mod">
          <ac:chgData name="Kulinich Bohdan" userId="48e65c9f34e137d0" providerId="LiveId" clId="{9C03A472-C812-D944-ADD5-2AA216830B4C}" dt="2024-02-10T14:27:54.777" v="260" actId="20577"/>
          <ac:spMkLst>
            <pc:docMk/>
            <pc:sldMk cId="2154405015" sldId="276"/>
            <ac:spMk id="31" creationId="{6A2F717C-0651-4E46-4D04-D637AC43941A}"/>
          </ac:spMkLst>
        </pc:spChg>
        <pc:spChg chg="mod">
          <ac:chgData name="Kulinich Bohdan" userId="48e65c9f34e137d0" providerId="LiveId" clId="{9C03A472-C812-D944-ADD5-2AA216830B4C}" dt="2024-02-10T14:28:03.835" v="263" actId="207"/>
          <ac:spMkLst>
            <pc:docMk/>
            <pc:sldMk cId="2154405015" sldId="276"/>
            <ac:spMk id="42" creationId="{255B6537-A0AE-A2CF-F6C8-8C024610B96D}"/>
          </ac:spMkLst>
        </pc:spChg>
        <pc:spChg chg="mod">
          <ac:chgData name="Kulinich Bohdan" userId="48e65c9f34e137d0" providerId="LiveId" clId="{9C03A472-C812-D944-ADD5-2AA216830B4C}" dt="2024-02-10T14:27:23.612" v="254" actId="20577"/>
          <ac:spMkLst>
            <pc:docMk/>
            <pc:sldMk cId="2154405015" sldId="276"/>
            <ac:spMk id="44" creationId="{6F149B6A-BFE5-6B9A-63CE-3089481801A7}"/>
          </ac:spMkLst>
        </pc:spChg>
        <pc:spChg chg="mod">
          <ac:chgData name="Kulinich Bohdan" userId="48e65c9f34e137d0" providerId="LiveId" clId="{9C03A472-C812-D944-ADD5-2AA216830B4C}" dt="2024-02-10T14:27:57.906" v="262" actId="20577"/>
          <ac:spMkLst>
            <pc:docMk/>
            <pc:sldMk cId="2154405015" sldId="276"/>
            <ac:spMk id="45" creationId="{33E396F6-D246-87E6-DFAD-181F1CBAE597}"/>
          </ac:spMkLst>
        </pc:spChg>
        <pc:spChg chg="mod modVis">
          <ac:chgData name="Kulinich Bohdan" userId="48e65c9f34e137d0" providerId="LiveId" clId="{9C03A472-C812-D944-ADD5-2AA216830B4C}" dt="2024-02-10T14:30:32.313" v="300" actId="14430"/>
          <ac:spMkLst>
            <pc:docMk/>
            <pc:sldMk cId="2154405015" sldId="276"/>
            <ac:spMk id="47" creationId="{443055F5-C74A-684B-0448-6E057A6FDEF0}"/>
          </ac:spMkLst>
        </pc:spChg>
      </pc:sldChg>
      <pc:sldChg chg="modSp add del setBg">
        <pc:chgData name="Kulinich Bohdan" userId="48e65c9f34e137d0" providerId="LiveId" clId="{9C03A472-C812-D944-ADD5-2AA216830B4C}" dt="2024-02-11T18:38:17.673" v="2351" actId="20577"/>
        <pc:sldMkLst>
          <pc:docMk/>
          <pc:sldMk cId="3892148844" sldId="278"/>
        </pc:sldMkLst>
        <pc:spChg chg="mod">
          <ac:chgData name="Kulinich Bohdan" userId="48e65c9f34e137d0" providerId="LiveId" clId="{9C03A472-C812-D944-ADD5-2AA216830B4C}" dt="2024-02-11T18:38:17.673" v="2351" actId="20577"/>
          <ac:spMkLst>
            <pc:docMk/>
            <pc:sldMk cId="3892148844" sldId="278"/>
            <ac:spMk id="3" creationId="{234CD62C-F205-9437-3850-51290BDE4670}"/>
          </ac:spMkLst>
        </pc:spChg>
      </pc:sldChg>
      <pc:sldChg chg="modSp">
        <pc:chgData name="Kulinich Bohdan" userId="48e65c9f34e137d0" providerId="LiveId" clId="{9C03A472-C812-D944-ADD5-2AA216830B4C}" dt="2024-02-10T14:23:42.319" v="201" actId="20577"/>
        <pc:sldMkLst>
          <pc:docMk/>
          <pc:sldMk cId="3313802318" sldId="284"/>
        </pc:sldMkLst>
        <pc:spChg chg="mod">
          <ac:chgData name="Kulinich Bohdan" userId="48e65c9f34e137d0" providerId="LiveId" clId="{9C03A472-C812-D944-ADD5-2AA216830B4C}" dt="2024-02-10T14:23:42.319" v="20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03A472-C812-D944-ADD5-2AA216830B4C}" dt="2024-02-08T19:02:37.227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9C03A472-C812-D944-ADD5-2AA216830B4C}" dt="2024-02-10T19:08:59.092" v="1067" actId="1037"/>
        <pc:sldMkLst>
          <pc:docMk/>
          <pc:sldMk cId="3015501688" sldId="285"/>
        </pc:sldMkLst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8" creationId="{6B75BB82-4B35-65F2-F2D7-302A33BDB0B1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9" creationId="{D60B79C7-6045-203F-CEF9-C2FC7A6D83FC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0" creationId="{7EFC373B-7B99-4A4D-0E09-22A5AEEB6184}"/>
          </ac:spMkLst>
        </pc:spChg>
        <pc:spChg chg="add mod topLvl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" creationId="{00BDE820-E2EE-D9BD-986C-B9B092601B9F}"/>
          </ac:spMkLst>
        </pc:spChg>
        <pc:spChg chg="add del mod">
          <ac:chgData name="Kulinich Bohdan" userId="48e65c9f34e137d0" providerId="LiveId" clId="{9C03A472-C812-D944-ADD5-2AA216830B4C}" dt="2024-02-10T14:49:10.615" v="310" actId="478"/>
          <ac:spMkLst>
            <pc:docMk/>
            <pc:sldMk cId="3015501688" sldId="285"/>
            <ac:spMk id="13" creationId="{9E6B0D41-FAC9-7D0F-BA3C-A7DD2250E291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19" creationId="{52A5B195-C255-A0BC-248B-40D930B7BDC7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0" creationId="{B443C18D-74ED-9344-DF13-671A0C4E9A0D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1" creationId="{DC2DFF0A-D957-3F6C-44B9-9BA234CBB631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2" creationId="{B09329C0-2907-C8B9-3D3F-948525780AC3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5" creationId="{AC402B11-F01E-01E0-DB50-C42490C77237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6" creationId="{86033739-9EA6-E03B-8EF0-E6F6183E0AFA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8" creationId="{46C97A3D-B159-BC49-7763-E0CD37789CF7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9" creationId="{0B5C4636-38C6-F1DD-66F4-7C06BE2CF560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0" creationId="{1C62A29D-D9C9-E569-975D-4CCFD0B5D127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1" creationId="{9FDF607B-CBB1-5808-97A6-408701A4992A}"/>
          </ac:spMkLst>
        </pc:spChg>
        <pc:spChg chg="add del mod">
          <ac:chgData name="Kulinich Bohdan" userId="48e65c9f34e137d0" providerId="LiveId" clId="{9C03A472-C812-D944-ADD5-2AA216830B4C}" dt="2024-02-10T14:49:09.119" v="309" actId="478"/>
          <ac:spMkLst>
            <pc:docMk/>
            <pc:sldMk cId="3015501688" sldId="285"/>
            <ac:spMk id="33" creationId="{7AEED1BF-8D54-5642-A700-A4D1622959B9}"/>
          </ac:spMkLst>
        </pc:spChg>
        <pc:spChg chg="add del mod">
          <ac:chgData name="Kulinich Bohdan" userId="48e65c9f34e137d0" providerId="LiveId" clId="{9C03A472-C812-D944-ADD5-2AA216830B4C}" dt="2024-02-10T14:49:03.802" v="307" actId="478"/>
          <ac:spMkLst>
            <pc:docMk/>
            <pc:sldMk cId="3015501688" sldId="285"/>
            <ac:spMk id="35" creationId="{19BFF1AE-EF33-AB9F-B905-91EDD1D876F9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6" creationId="{060FEFED-7A89-7930-108B-B16DD40D14F5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7" creationId="{E761460F-BB3D-5BB7-0F0E-A905EB341DFD}"/>
          </ac:spMkLst>
        </pc:spChg>
        <pc:spChg chg="del">
          <ac:chgData name="Kulinich Bohdan" userId="48e65c9f34e137d0" providerId="LiveId" clId="{9C03A472-C812-D944-ADD5-2AA216830B4C}" dt="2024-02-10T14:35:47.529" v="301" actId="478"/>
          <ac:spMkLst>
            <pc:docMk/>
            <pc:sldMk cId="3015501688" sldId="285"/>
            <ac:spMk id="38" creationId="{07A69AD5-415D-A3CF-A8FA-A917417DEC66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9" creationId="{DE9A1747-E56E-A8A3-18CE-6957628F8EA2}"/>
          </ac:spMkLst>
        </pc:spChg>
        <pc:spChg chg="add del mod">
          <ac:chgData name="Kulinich Bohdan" userId="48e65c9f34e137d0" providerId="LiveId" clId="{9C03A472-C812-D944-ADD5-2AA216830B4C}" dt="2024-02-10T14:48:52.086" v="304" actId="478"/>
          <ac:spMkLst>
            <pc:docMk/>
            <pc:sldMk cId="3015501688" sldId="285"/>
            <ac:spMk id="40" creationId="{5C7244EF-B6A0-D93F-E883-2CACBFFC7600}"/>
          </ac:spMkLst>
        </pc:spChg>
        <pc:spChg chg="add del mod">
          <ac:chgData name="Kulinich Bohdan" userId="48e65c9f34e137d0" providerId="LiveId" clId="{9C03A472-C812-D944-ADD5-2AA216830B4C}" dt="2024-02-10T14:49:16.129" v="313" actId="478"/>
          <ac:spMkLst>
            <pc:docMk/>
            <pc:sldMk cId="3015501688" sldId="285"/>
            <ac:spMk id="42" creationId="{EE2EC576-E949-EEA3-2202-6C7B805CEF14}"/>
          </ac:spMkLst>
        </pc:spChg>
        <pc:spChg chg="add del mod">
          <ac:chgData name="Kulinich Bohdan" userId="48e65c9f34e137d0" providerId="LiveId" clId="{9C03A472-C812-D944-ADD5-2AA216830B4C}" dt="2024-02-10T14:49:03.802" v="307" actId="478"/>
          <ac:spMkLst>
            <pc:docMk/>
            <pc:sldMk cId="3015501688" sldId="285"/>
            <ac:spMk id="43" creationId="{C3CB20D2-4C52-19E9-2CD9-E14F7CA05BCD}"/>
          </ac:spMkLst>
        </pc:spChg>
        <pc:spChg chg="mod">
          <ac:chgData name="Kulinich Bohdan" userId="48e65c9f34e137d0" providerId="LiveId" clId="{9C03A472-C812-D944-ADD5-2AA216830B4C}" dt="2024-02-10T19:08:47.563" v="1040" actId="14100"/>
          <ac:spMkLst>
            <pc:docMk/>
            <pc:sldMk cId="3015501688" sldId="285"/>
            <ac:spMk id="44" creationId="{AFDAD6C2-3705-96B1-69EE-0063A06FB88A}"/>
          </ac:spMkLst>
        </pc:spChg>
        <pc:spChg chg="add del mod">
          <ac:chgData name="Kulinich Bohdan" userId="48e65c9f34e137d0" providerId="LiveId" clId="{9C03A472-C812-D944-ADD5-2AA216830B4C}" dt="2024-02-10T15:44:48.056" v="702" actId="478"/>
          <ac:spMkLst>
            <pc:docMk/>
            <pc:sldMk cId="3015501688" sldId="285"/>
            <ac:spMk id="45" creationId="{468F7141-290D-50CD-AB11-E6C0BC7FF7FC}"/>
          </ac:spMkLst>
        </pc:spChg>
        <pc:spChg chg="add del mod">
          <ac:chgData name="Kulinich Bohdan" userId="48e65c9f34e137d0" providerId="LiveId" clId="{9C03A472-C812-D944-ADD5-2AA216830B4C}" dt="2024-02-10T14:49:07.401" v="308" actId="478"/>
          <ac:spMkLst>
            <pc:docMk/>
            <pc:sldMk cId="3015501688" sldId="285"/>
            <ac:spMk id="46" creationId="{53E6FA9F-2D4F-8D10-BEA9-8226F6457322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47" creationId="{6F5AC4CC-2877-3BDB-CFB5-AE36B94ACD6B}"/>
          </ac:spMkLst>
        </pc:spChg>
        <pc:spChg chg="add del mod topLvl">
          <ac:chgData name="Kulinich Bohdan" userId="48e65c9f34e137d0" providerId="LiveId" clId="{9C03A472-C812-D944-ADD5-2AA216830B4C}" dt="2024-02-10T15:26:28.916" v="633" actId="478"/>
          <ac:spMkLst>
            <pc:docMk/>
            <pc:sldMk cId="3015501688" sldId="285"/>
            <ac:spMk id="53" creationId="{F73B1065-FA99-80CD-4161-B9CB685B07EC}"/>
          </ac:spMkLst>
        </pc:spChg>
        <pc:spChg chg="add del mod topLvl">
          <ac:chgData name="Kulinich Bohdan" userId="48e65c9f34e137d0" providerId="LiveId" clId="{9C03A472-C812-D944-ADD5-2AA216830B4C}" dt="2024-02-10T15:26:28.916" v="633" actId="478"/>
          <ac:spMkLst>
            <pc:docMk/>
            <pc:sldMk cId="3015501688" sldId="285"/>
            <ac:spMk id="54" creationId="{4E26998D-AFA1-B035-44BF-AC14C8015223}"/>
          </ac:spMkLst>
        </pc:spChg>
        <pc:spChg chg="add del mod topLvl">
          <ac:chgData name="Kulinich Bohdan" userId="48e65c9f34e137d0" providerId="LiveId" clId="{9C03A472-C812-D944-ADD5-2AA216830B4C}" dt="2024-02-10T15:26:30.415" v="634" actId="478"/>
          <ac:spMkLst>
            <pc:docMk/>
            <pc:sldMk cId="3015501688" sldId="285"/>
            <ac:spMk id="55" creationId="{90FEF90F-B4F6-FF18-9976-71D16671AA79}"/>
          </ac:spMkLst>
        </pc:spChg>
        <pc:spChg chg="add del mod">
          <ac:chgData name="Kulinich Bohdan" userId="48e65c9f34e137d0" providerId="LiveId" clId="{9C03A472-C812-D944-ADD5-2AA216830B4C}" dt="2024-02-10T14:48:58.327" v="306" actId="478"/>
          <ac:spMkLst>
            <pc:docMk/>
            <pc:sldMk cId="3015501688" sldId="285"/>
            <ac:spMk id="56" creationId="{68E71825-C7AB-580F-91E6-290A6A711D14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04" creationId="{FF04C526-292B-586D-1FE7-18CDD2AF8F6D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0" creationId="{1A268976-B18E-EB03-289A-12470F66C866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1" creationId="{63308C7E-C3B7-C1D7-B6FE-0991993B597A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2" creationId="{44DDA81E-A9BA-D112-BA1F-07E2ACDBE486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3" creationId="{3D093124-1A2F-F6F1-E71D-38A997BC6959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4" creationId="{84E3CC5F-A197-8744-9D1C-01902FE18ACA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5" creationId="{BC00F2F0-96DF-3F85-9F5F-3C49876C577B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9" creationId="{792554AC-BD7F-43A4-9EF2-7D734B1DA9B9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0" creationId="{8E6EDCC2-33C1-DAFA-A1FD-E0493F32FF61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1" creationId="{2F831CCF-B111-2619-1075-16576ABDB0BC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2" creationId="{1067602C-404B-2391-7A14-478B03AF4885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3" creationId="{6D80AFA1-B403-F81F-29F8-2E5089B5CF91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6" creationId="{31A8B30E-288F-0C7F-2C23-A187CBAB6ADB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8" creationId="{797CF2D7-4EF4-857A-38A1-E087524A5E9D}"/>
          </ac:spMkLst>
        </pc:spChg>
        <pc:grpChg chg="add del mod">
          <ac:chgData name="Kulinich Bohdan" userId="48e65c9f34e137d0" providerId="LiveId" clId="{9C03A472-C812-D944-ADD5-2AA216830B4C}" dt="2024-02-10T15:26:21.793" v="632" actId="165"/>
          <ac:grpSpMkLst>
            <pc:docMk/>
            <pc:sldMk cId="3015501688" sldId="285"/>
            <ac:grpSpMk id="86" creationId="{90455A0C-A9C5-F6C1-6325-38263FB050A7}"/>
          </ac:grpSpMkLst>
        </pc:grp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3" creationId="{6E20D7C7-FC9A-C807-346E-7DA214408A35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" creationId="{C03C5553-DBB2-1328-41BE-E3B9F59864BB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12" creationId="{B039245C-B06F-7028-3A46-77B943AD099D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14" creationId="{26C556FB-B9D3-D5A8-FAA1-29825B69A708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15" creationId="{D528FFAD-F697-E4A9-6F1C-4D763789F4A2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16" creationId="{558979AA-1E3B-2154-66E3-D6BF533FF194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17" creationId="{2710FC7B-A629-112F-0B2B-4FDD0F1FF0DC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18" creationId="{0470BF13-DACF-DF88-D392-058FAE9482F6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23" creationId="{E412ADEB-6C38-39AA-8CCD-4D81F92E6310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24" creationId="{B65C942C-596B-4637-1F5E-51B5B68BEFD0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27" creationId="{299E39E3-7E37-3870-93AB-CC22ADDE7F60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32" creationId="{87D14D25-E70E-6465-4013-DE6D399C69C7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34" creationId="{7ADBA7E2-ED3A-4CE0-6FD8-037FCAF7FEB6}"/>
          </ac:cxnSpMkLst>
        </pc:cxnChg>
        <pc:cxnChg chg="add del mod">
          <ac:chgData name="Kulinich Bohdan" userId="48e65c9f34e137d0" providerId="LiveId" clId="{9C03A472-C812-D944-ADD5-2AA216830B4C}" dt="2024-02-10T14:49:14.111" v="312" actId="478"/>
          <ac:cxnSpMkLst>
            <pc:docMk/>
            <pc:sldMk cId="3015501688" sldId="285"/>
            <ac:cxnSpMk id="41" creationId="{4D71D25D-2AEE-E364-D3D0-22F477E3A040}"/>
          </ac:cxnSpMkLst>
        </pc:cxnChg>
        <pc:cxnChg chg="add del mod">
          <ac:chgData name="Kulinich Bohdan" userId="48e65c9f34e137d0" providerId="LiveId" clId="{9C03A472-C812-D944-ADD5-2AA216830B4C}" dt="2024-02-10T14:49:03.802" v="307" actId="478"/>
          <ac:cxnSpMkLst>
            <pc:docMk/>
            <pc:sldMk cId="3015501688" sldId="285"/>
            <ac:cxnSpMk id="48" creationId="{D9E290B9-9893-2AE3-B863-2B35C437C5FF}"/>
          </ac:cxnSpMkLst>
        </pc:cxnChg>
        <pc:cxnChg chg="add del mod">
          <ac:chgData name="Kulinich Bohdan" userId="48e65c9f34e137d0" providerId="LiveId" clId="{9C03A472-C812-D944-ADD5-2AA216830B4C}" dt="2024-02-10T14:49:17.725" v="314" actId="478"/>
          <ac:cxnSpMkLst>
            <pc:docMk/>
            <pc:sldMk cId="3015501688" sldId="285"/>
            <ac:cxnSpMk id="49" creationId="{1ABF2B43-6C21-F21C-224D-8531C5B0D1F6}"/>
          </ac:cxnSpMkLst>
        </pc:cxnChg>
        <pc:cxnChg chg="add del mod topLvl">
          <ac:chgData name="Kulinich Bohdan" userId="48e65c9f34e137d0" providerId="LiveId" clId="{9C03A472-C812-D944-ADD5-2AA216830B4C}" dt="2024-02-10T15:26:28.916" v="633" actId="478"/>
          <ac:cxnSpMkLst>
            <pc:docMk/>
            <pc:sldMk cId="3015501688" sldId="285"/>
            <ac:cxnSpMk id="50" creationId="{36EA1413-B869-2224-E8BA-FCE3ADEFEA7B}"/>
          </ac:cxnSpMkLst>
        </pc:cxnChg>
        <pc:cxnChg chg="add del mod topLvl">
          <ac:chgData name="Kulinich Bohdan" userId="48e65c9f34e137d0" providerId="LiveId" clId="{9C03A472-C812-D944-ADD5-2AA216830B4C}" dt="2024-02-10T15:26:28.916" v="633" actId="478"/>
          <ac:cxnSpMkLst>
            <pc:docMk/>
            <pc:sldMk cId="3015501688" sldId="285"/>
            <ac:cxnSpMk id="51" creationId="{640BF935-76C0-A05B-D443-DFC6BD91D982}"/>
          </ac:cxnSpMkLst>
        </pc:cxnChg>
        <pc:cxnChg chg="add del mod topLvl">
          <ac:chgData name="Kulinich Bohdan" userId="48e65c9f34e137d0" providerId="LiveId" clId="{9C03A472-C812-D944-ADD5-2AA216830B4C}" dt="2024-02-10T15:26:28.916" v="633" actId="478"/>
          <ac:cxnSpMkLst>
            <pc:docMk/>
            <pc:sldMk cId="3015501688" sldId="285"/>
            <ac:cxnSpMk id="52" creationId="{B36D575B-F349-43CB-8850-6EAA791C6CFA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58" creationId="{943EA91F-7CF0-600D-219E-12C1B7FAF8BF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3" creationId="{6C36057F-597A-946F-1937-753430A9AB33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4" creationId="{4FFE88D8-9747-8825-7DCE-F038168E5E1F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5" creationId="{C6CFB250-F84A-C1A7-4852-4C5219D5BD57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6" creationId="{37611D38-0E02-89D0-9FA0-6331BEDD5B5A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7" creationId="{46301D08-AE2E-35FD-2D72-FC544E25377D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8" creationId="{C558039E-256E-63EB-28B3-EEBCA3CA40D5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0" creationId="{C276200D-4AE1-8D1A-51FF-B0E7D0F1F698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1" creationId="{26D29828-F3A1-ACF0-CD89-4E02E1984982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3" creationId="{5C53DD21-8291-25E1-B6CC-6F93333B61C2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4" creationId="{19DDA04E-FC68-7E64-0AE1-EE2443EE64E0}"/>
          </ac:cxnSpMkLst>
        </pc:cxnChg>
        <pc:cxnChg chg="add mod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92" creationId="{966D0CD5-BE92-8819-6003-DC7478FB3153}"/>
          </ac:cxnSpMkLst>
        </pc:cxnChg>
      </pc:sldChg>
      <pc:sldChg chg="addSp delSp modSp mod delAnim modAnim">
        <pc:chgData name="Kulinich Bohdan" userId="48e65c9f34e137d0" providerId="LiveId" clId="{9C03A472-C812-D944-ADD5-2AA216830B4C}" dt="2024-02-11T12:37:51.878" v="1805" actId="14100"/>
        <pc:sldMkLst>
          <pc:docMk/>
          <pc:sldMk cId="2900867677" sldId="286"/>
        </pc:sldMkLst>
        <pc:spChg chg="mod">
          <ac:chgData name="Kulinich Bohdan" userId="48e65c9f34e137d0" providerId="LiveId" clId="{9C03A472-C812-D944-ADD5-2AA216830B4C}" dt="2024-02-10T20:01:46.056" v="1068"/>
          <ac:spMkLst>
            <pc:docMk/>
            <pc:sldMk cId="2900867677" sldId="286"/>
            <ac:spMk id="8" creationId="{67BF045B-30F4-D1B0-B48A-B83C198054FD}"/>
          </ac:spMkLst>
        </pc:spChg>
        <pc:spChg chg="add mod">
          <ac:chgData name="Kulinich Bohdan" userId="48e65c9f34e137d0" providerId="LiveId" clId="{9C03A472-C812-D944-ADD5-2AA216830B4C}" dt="2024-02-10T20:11:14.926" v="1581" actId="1076"/>
          <ac:spMkLst>
            <pc:docMk/>
            <pc:sldMk cId="2900867677" sldId="286"/>
            <ac:spMk id="10" creationId="{0C1B7B39-00A3-31C7-DA46-B89D1EEDF94F}"/>
          </ac:spMkLst>
        </pc:spChg>
        <pc:spChg chg="add mod">
          <ac:chgData name="Kulinich Bohdan" userId="48e65c9f34e137d0" providerId="LiveId" clId="{9C03A472-C812-D944-ADD5-2AA216830B4C}" dt="2024-02-10T20:11:14.926" v="1581" actId="1076"/>
          <ac:spMkLst>
            <pc:docMk/>
            <pc:sldMk cId="2900867677" sldId="286"/>
            <ac:spMk id="11" creationId="{F0353907-6922-C063-5A78-5EBAFEEC2026}"/>
          </ac:spMkLst>
        </pc:spChg>
        <pc:spChg chg="add mod">
          <ac:chgData name="Kulinich Bohdan" userId="48e65c9f34e137d0" providerId="LiveId" clId="{9C03A472-C812-D944-ADD5-2AA216830B4C}" dt="2024-02-10T20:11:14.926" v="1581" actId="1076"/>
          <ac:spMkLst>
            <pc:docMk/>
            <pc:sldMk cId="2900867677" sldId="286"/>
            <ac:spMk id="12" creationId="{0FE046CC-7319-EA01-A14F-CEA957805639}"/>
          </ac:spMkLst>
        </pc:spChg>
        <pc:spChg chg="add mod">
          <ac:chgData name="Kulinich Bohdan" userId="48e65c9f34e137d0" providerId="LiveId" clId="{9C03A472-C812-D944-ADD5-2AA216830B4C}" dt="2024-02-10T20:11:14.926" v="1581" actId="1076"/>
          <ac:spMkLst>
            <pc:docMk/>
            <pc:sldMk cId="2900867677" sldId="286"/>
            <ac:spMk id="13" creationId="{D107D680-E439-1B88-ECBC-6D69EF570569}"/>
          </ac:spMkLst>
        </pc:spChg>
        <pc:spChg chg="add del mod">
          <ac:chgData name="Kulinich Bohdan" userId="48e65c9f34e137d0" providerId="LiveId" clId="{9C03A472-C812-D944-ADD5-2AA216830B4C}" dt="2024-02-10T20:02:08.013" v="1076" actId="478"/>
          <ac:spMkLst>
            <pc:docMk/>
            <pc:sldMk cId="2900867677" sldId="286"/>
            <ac:spMk id="14" creationId="{9DD33FD2-7579-4620-6791-A9434D644924}"/>
          </ac:spMkLst>
        </pc:spChg>
        <pc:spChg chg="add del mod">
          <ac:chgData name="Kulinich Bohdan" userId="48e65c9f34e137d0" providerId="LiveId" clId="{9C03A472-C812-D944-ADD5-2AA216830B4C}" dt="2024-02-10T20:02:06.195" v="1075" actId="478"/>
          <ac:spMkLst>
            <pc:docMk/>
            <pc:sldMk cId="2900867677" sldId="286"/>
            <ac:spMk id="20" creationId="{E2BCDF8B-D1A7-3E95-CE53-14B72981168B}"/>
          </ac:spMkLst>
        </pc:spChg>
        <pc:spChg chg="add del mod">
          <ac:chgData name="Kulinich Bohdan" userId="48e65c9f34e137d0" providerId="LiveId" clId="{9C03A472-C812-D944-ADD5-2AA216830B4C}" dt="2024-02-10T20:02:01.532" v="1072" actId="478"/>
          <ac:spMkLst>
            <pc:docMk/>
            <pc:sldMk cId="2900867677" sldId="286"/>
            <ac:spMk id="21" creationId="{B884F948-18CC-4BE3-663C-0A4BC9C96ED4}"/>
          </ac:spMkLst>
        </pc:spChg>
        <pc:spChg chg="add del mod">
          <ac:chgData name="Kulinich Bohdan" userId="48e65c9f34e137d0" providerId="LiveId" clId="{9C03A472-C812-D944-ADD5-2AA216830B4C}" dt="2024-02-10T20:02:00.610" v="1071" actId="478"/>
          <ac:spMkLst>
            <pc:docMk/>
            <pc:sldMk cId="2900867677" sldId="286"/>
            <ac:spMk id="22" creationId="{AD5A0AF4-8637-F3A6-5715-561E55EBE310}"/>
          </ac:spMkLst>
        </pc:spChg>
        <pc:spChg chg="add del mod">
          <ac:chgData name="Kulinich Bohdan" userId="48e65c9f34e137d0" providerId="LiveId" clId="{9C03A472-C812-D944-ADD5-2AA216830B4C}" dt="2024-02-10T20:02:09.396" v="1077" actId="478"/>
          <ac:spMkLst>
            <pc:docMk/>
            <pc:sldMk cId="2900867677" sldId="286"/>
            <ac:spMk id="24" creationId="{1BE43F9D-001E-F0E6-AAC7-3E12006DF863}"/>
          </ac:spMkLst>
        </pc:spChg>
        <pc:spChg chg="add del mod">
          <ac:chgData name="Kulinich Bohdan" userId="48e65c9f34e137d0" providerId="LiveId" clId="{9C03A472-C812-D944-ADD5-2AA216830B4C}" dt="2024-02-10T20:02:03.139" v="1073" actId="478"/>
          <ac:spMkLst>
            <pc:docMk/>
            <pc:sldMk cId="2900867677" sldId="286"/>
            <ac:spMk id="25" creationId="{DDCA0F70-3E2D-62B1-6982-3DAECC30EAF9}"/>
          </ac:spMkLst>
        </pc:spChg>
        <pc:spChg chg="add mod">
          <ac:chgData name="Kulinich Bohdan" userId="48e65c9f34e137d0" providerId="LiveId" clId="{9C03A472-C812-D944-ADD5-2AA216830B4C}" dt="2024-02-10T20:03:14.051" v="1088" actId="164"/>
          <ac:spMkLst>
            <pc:docMk/>
            <pc:sldMk cId="2900867677" sldId="286"/>
            <ac:spMk id="29" creationId="{B618A573-5B1A-AADF-9C6D-B35B8B5A1326}"/>
          </ac:spMkLst>
        </pc:spChg>
        <pc:spChg chg="add mod">
          <ac:chgData name="Kulinich Bohdan" userId="48e65c9f34e137d0" providerId="LiveId" clId="{9C03A472-C812-D944-ADD5-2AA216830B4C}" dt="2024-02-10T20:03:14.051" v="1088" actId="164"/>
          <ac:spMkLst>
            <pc:docMk/>
            <pc:sldMk cId="2900867677" sldId="286"/>
            <ac:spMk id="30" creationId="{A7A58979-730F-94F8-E688-334F6C21C3C6}"/>
          </ac:spMkLst>
        </pc:spChg>
        <pc:spChg chg="add mod">
          <ac:chgData name="Kulinich Bohdan" userId="48e65c9f34e137d0" providerId="LiveId" clId="{9C03A472-C812-D944-ADD5-2AA216830B4C}" dt="2024-02-10T20:03:14.051" v="1088" actId="164"/>
          <ac:spMkLst>
            <pc:docMk/>
            <pc:sldMk cId="2900867677" sldId="286"/>
            <ac:spMk id="31" creationId="{EDDAF383-0899-ACF7-47E0-B54330D8EAE7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64" creationId="{5A983A59-09F8-A7AB-EA63-90BF5DF79EB6}"/>
          </ac:spMkLst>
        </pc:spChg>
        <pc:spChg chg="add mod">
          <ac:chgData name="Kulinich Bohdan" userId="48e65c9f34e137d0" providerId="LiveId" clId="{9C03A472-C812-D944-ADD5-2AA216830B4C}" dt="2024-02-10T20:16:43.479" v="1584" actId="1076"/>
          <ac:spMkLst>
            <pc:docMk/>
            <pc:sldMk cId="2900867677" sldId="286"/>
            <ac:spMk id="71" creationId="{825E9046-F1C2-E7EA-C05C-DA449F024531}"/>
          </ac:spMkLst>
        </pc:spChg>
        <pc:spChg chg="mod">
          <ac:chgData name="Kulinich Bohdan" userId="48e65c9f34e137d0" providerId="LiveId" clId="{9C03A472-C812-D944-ADD5-2AA216830B4C}" dt="2024-02-11T12:37:51.878" v="1805" actId="14100"/>
          <ac:spMkLst>
            <pc:docMk/>
            <pc:sldMk cId="2900867677" sldId="286"/>
            <ac:spMk id="75" creationId="{D352689E-4F65-44E6-35E8-3A8937B0C93D}"/>
          </ac:spMkLst>
        </pc:spChg>
        <pc:spChg chg="add mod">
          <ac:chgData name="Kulinich Bohdan" userId="48e65c9f34e137d0" providerId="LiveId" clId="{9C03A472-C812-D944-ADD5-2AA216830B4C}" dt="2024-02-10T20:16:58.562" v="1592" actId="20577"/>
          <ac:spMkLst>
            <pc:docMk/>
            <pc:sldMk cId="2900867677" sldId="286"/>
            <ac:spMk id="78" creationId="{FED7206C-4A3C-28DD-4DD0-6BFAAE293581}"/>
          </ac:spMkLst>
        </pc:spChg>
        <pc:spChg chg="add mod">
          <ac:chgData name="Kulinich Bohdan" userId="48e65c9f34e137d0" providerId="LiveId" clId="{9C03A472-C812-D944-ADD5-2AA216830B4C}" dt="2024-02-10T20:24:13.111" v="1597" actId="1076"/>
          <ac:spMkLst>
            <pc:docMk/>
            <pc:sldMk cId="2900867677" sldId="286"/>
            <ac:spMk id="79" creationId="{5E2569AF-F883-FDDC-0FC4-444445179E7C}"/>
          </ac:spMkLst>
        </pc:spChg>
        <pc:spChg chg="add mod">
          <ac:chgData name="Kulinich Bohdan" userId="48e65c9f34e137d0" providerId="LiveId" clId="{9C03A472-C812-D944-ADD5-2AA216830B4C}" dt="2024-02-10T20:24:23.491" v="1602" actId="20577"/>
          <ac:spMkLst>
            <pc:docMk/>
            <pc:sldMk cId="2900867677" sldId="286"/>
            <ac:spMk id="80" creationId="{CC424B0A-67E3-ED57-99A0-FCF73C8D6B8B}"/>
          </ac:spMkLst>
        </pc:spChg>
        <pc:spChg chg="add mod">
          <ac:chgData name="Kulinich Bohdan" userId="48e65c9f34e137d0" providerId="LiveId" clId="{9C03A472-C812-D944-ADD5-2AA216830B4C}" dt="2024-02-11T12:19:30.176" v="1612" actId="1076"/>
          <ac:spMkLst>
            <pc:docMk/>
            <pc:sldMk cId="2900867677" sldId="286"/>
            <ac:spMk id="81" creationId="{F0518E1D-7393-FC74-DBC4-21036FFCC932}"/>
          </ac:spMkLst>
        </pc:spChg>
        <pc:spChg chg="add mod">
          <ac:chgData name="Kulinich Bohdan" userId="48e65c9f34e137d0" providerId="LiveId" clId="{9C03A472-C812-D944-ADD5-2AA216830B4C}" dt="2024-02-11T12:19:38.842" v="1625" actId="1036"/>
          <ac:spMkLst>
            <pc:docMk/>
            <pc:sldMk cId="2900867677" sldId="286"/>
            <ac:spMk id="82" creationId="{261D29FE-AF05-173E-8929-FB46B09EDA37}"/>
          </ac:spMkLst>
        </pc:spChg>
        <pc:spChg chg="add mod">
          <ac:chgData name="Kulinich Bohdan" userId="48e65c9f34e137d0" providerId="LiveId" clId="{9C03A472-C812-D944-ADD5-2AA216830B4C}" dt="2024-02-11T12:19:51.459" v="1637" actId="1035"/>
          <ac:spMkLst>
            <pc:docMk/>
            <pc:sldMk cId="2900867677" sldId="286"/>
            <ac:spMk id="89" creationId="{61095F9A-59D5-1DC6-B0AB-F67E7F52272B}"/>
          </ac:spMkLst>
        </pc:spChg>
        <pc:spChg chg="add mod">
          <ac:chgData name="Kulinich Bohdan" userId="48e65c9f34e137d0" providerId="LiveId" clId="{9C03A472-C812-D944-ADD5-2AA216830B4C}" dt="2024-02-11T12:20:01" v="1641" actId="1076"/>
          <ac:spMkLst>
            <pc:docMk/>
            <pc:sldMk cId="2900867677" sldId="286"/>
            <ac:spMk id="91" creationId="{2B0E985B-8DA3-B0A1-C7B2-A1D71AE5A8C3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14" creationId="{42B02898-A15B-7FA2-84A3-217116B3F856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18" creationId="{3D969E98-F80D-122C-32A8-156AC5D86BA3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19" creationId="{955D7CAF-AD19-C5DA-9558-7F998FD3E48D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20" creationId="{0B7D4573-6CC9-9ADC-C19D-18F80E680A7E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21" creationId="{58D69FFE-1FB3-4300-E553-2CFB675BEDCD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22" creationId="{DDABA94D-32F7-8937-589A-9F380E2CF74E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3" creationId="{EED745B4-4EDA-4F0E-B276-04FE2598C41B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4" creationId="{1AF31F37-465A-E306-141A-94349C2591C2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5" creationId="{A9E736BE-1AFD-F8D3-8DB2-9610A34F0F13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6" creationId="{9FC0FFBB-3DE1-D662-55A4-5A2DDA5A457B}"/>
          </ac:spMkLst>
        </pc:spChg>
        <pc:spChg chg="del">
          <ac:chgData name="Kulinich Bohdan" userId="48e65c9f34e137d0" providerId="LiveId" clId="{9C03A472-C812-D944-ADD5-2AA216830B4C}" dt="2024-02-10T19:02:09.213" v="1023" actId="478"/>
          <ac:spMkLst>
            <pc:docMk/>
            <pc:sldMk cId="2900867677" sldId="286"/>
            <ac:spMk id="137" creationId="{E185E74A-06D9-86A0-E37A-D3B6D1394A40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9" creationId="{B28D3F66-EA78-913A-1351-8EAB28297035}"/>
          </ac:spMkLst>
        </pc:spChg>
        <pc:spChg chg="del">
          <ac:chgData name="Kulinich Bohdan" userId="48e65c9f34e137d0" providerId="LiveId" clId="{9C03A472-C812-D944-ADD5-2AA216830B4C}" dt="2024-02-10T19:02:13.537" v="1025" actId="478"/>
          <ac:spMkLst>
            <pc:docMk/>
            <pc:sldMk cId="2900867677" sldId="286"/>
            <ac:spMk id="171" creationId="{3B8E3659-3814-52CC-1B8B-7D50197EBECF}"/>
          </ac:spMkLst>
        </pc:spChg>
        <pc:grpChg chg="add del mod">
          <ac:chgData name="Kulinich Bohdan" userId="48e65c9f34e137d0" providerId="LiveId" clId="{9C03A472-C812-D944-ADD5-2AA216830B4C}" dt="2024-02-10T20:01:51.701" v="1070" actId="478"/>
          <ac:grpSpMkLst>
            <pc:docMk/>
            <pc:sldMk cId="2900867677" sldId="286"/>
            <ac:grpSpMk id="7" creationId="{8B0E44AC-CF0D-6CDE-D499-584FCE6DF2D9}"/>
          </ac:grpSpMkLst>
        </pc:grpChg>
        <pc:grpChg chg="add mod modVis">
          <ac:chgData name="Kulinich Bohdan" userId="48e65c9f34e137d0" providerId="LiveId" clId="{9C03A472-C812-D944-ADD5-2AA216830B4C}" dt="2024-02-10T20:03:18.435" v="1089" actId="14430"/>
          <ac:grpSpMkLst>
            <pc:docMk/>
            <pc:sldMk cId="2900867677" sldId="286"/>
            <ac:grpSpMk id="38" creationId="{BD006AF8-07A0-2556-672E-A22223F2073C}"/>
          </ac:grpSpMkLst>
        </pc:grpChg>
        <pc:grpChg chg="add del mod">
          <ac:chgData name="Kulinich Bohdan" userId="48e65c9f34e137d0" providerId="LiveId" clId="{9C03A472-C812-D944-ADD5-2AA216830B4C}" dt="2024-02-10T20:10:04.338" v="1561" actId="165"/>
          <ac:grpSpMkLst>
            <pc:docMk/>
            <pc:sldMk cId="2900867677" sldId="286"/>
            <ac:grpSpMk id="49" creationId="{372E78DF-BCF6-16B5-93DF-57A424062EC2}"/>
          </ac:grpSpMkLst>
        </pc:grpChg>
        <pc:grpChg chg="del">
          <ac:chgData name="Kulinich Bohdan" userId="48e65c9f34e137d0" providerId="LiveId" clId="{9C03A472-C812-D944-ADD5-2AA216830B4C}" dt="2024-02-10T19:02:12.285" v="1024" actId="478"/>
          <ac:grpSpMkLst>
            <pc:docMk/>
            <pc:sldMk cId="2900867677" sldId="286"/>
            <ac:grpSpMk id="102" creationId="{7EAE17C3-39A3-BBB4-58DD-1122DE0CF4A0}"/>
          </ac:grpSpMkLst>
        </pc:grpChg>
        <pc:grpChg chg="del">
          <ac:chgData name="Kulinich Bohdan" userId="48e65c9f34e137d0" providerId="LiveId" clId="{9C03A472-C812-D944-ADD5-2AA216830B4C}" dt="2024-02-10T19:02:12.285" v="1024" actId="478"/>
          <ac:grpSpMkLst>
            <pc:docMk/>
            <pc:sldMk cId="2900867677" sldId="286"/>
            <ac:grpSpMk id="113" creationId="{03A99B93-6541-574C-5B65-059F6DA33D1E}"/>
          </ac:grpSpMkLst>
        </pc:grpChg>
        <pc:picChg chg="mod">
          <ac:chgData name="Kulinich Bohdan" userId="48e65c9f34e137d0" providerId="LiveId" clId="{9C03A472-C812-D944-ADD5-2AA216830B4C}" dt="2024-02-10T20:01:46.056" v="1068"/>
          <ac:picMkLst>
            <pc:docMk/>
            <pc:sldMk cId="2900867677" sldId="286"/>
            <ac:picMk id="9" creationId="{F14755C6-43C1-E808-A868-D42E11C7B939}"/>
          </ac:picMkLst>
        </pc:picChg>
        <pc:cxnChg chg="add del mod">
          <ac:chgData name="Kulinich Bohdan" userId="48e65c9f34e137d0" providerId="LiveId" clId="{9C03A472-C812-D944-ADD5-2AA216830B4C}" dt="2024-02-10T20:03:02.190" v="1086" actId="478"/>
          <ac:cxnSpMkLst>
            <pc:docMk/>
            <pc:sldMk cId="2900867677" sldId="286"/>
            <ac:cxnSpMk id="4" creationId="{032B4A38-0AF9-0584-9C2C-2EAE40403A1B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15" creationId="{3802D56D-4A25-BD0C-D6B6-879743F42381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16" creationId="{75759745-2F23-0ECF-43B6-63F2A7427F3D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17" creationId="{1998DFD5-1878-DCE5-5286-7C4A3EFACF6F}"/>
          </ac:cxnSpMkLst>
        </pc:cxnChg>
        <pc:cxnChg chg="add del mod">
          <ac:chgData name="Kulinich Bohdan" userId="48e65c9f34e137d0" providerId="LiveId" clId="{9C03A472-C812-D944-ADD5-2AA216830B4C}" dt="2024-02-10T20:09:23.643" v="1554" actId="478"/>
          <ac:cxnSpMkLst>
            <pc:docMk/>
            <pc:sldMk cId="2900867677" sldId="286"/>
            <ac:cxnSpMk id="18" creationId="{B7E52142-1FFD-C49E-3327-A31258874930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19" creationId="{6737821D-2220-259B-83FE-10CFA2BC0143}"/>
          </ac:cxnSpMkLst>
        </pc:cxnChg>
        <pc:cxnChg chg="add del mod">
          <ac:chgData name="Kulinich Bohdan" userId="48e65c9f34e137d0" providerId="LiveId" clId="{9C03A472-C812-D944-ADD5-2AA216830B4C}" dt="2024-02-10T20:02:04.466" v="1074" actId="478"/>
          <ac:cxnSpMkLst>
            <pc:docMk/>
            <pc:sldMk cId="2900867677" sldId="286"/>
            <ac:cxnSpMk id="23" creationId="{14CFF31E-EF2B-8C15-7AAC-DB6E86027BDA}"/>
          </ac:cxnSpMkLst>
        </pc:cxnChg>
        <pc:cxnChg chg="add mod">
          <ac:chgData name="Kulinich Bohdan" userId="48e65c9f34e137d0" providerId="LiveId" clId="{9C03A472-C812-D944-ADD5-2AA216830B4C}" dt="2024-02-10T20:03:14.051" v="1088" actId="164"/>
          <ac:cxnSpMkLst>
            <pc:docMk/>
            <pc:sldMk cId="2900867677" sldId="286"/>
            <ac:cxnSpMk id="26" creationId="{936FE611-94C3-4015-E89F-93813592FEBD}"/>
          </ac:cxnSpMkLst>
        </pc:cxnChg>
        <pc:cxnChg chg="add mod">
          <ac:chgData name="Kulinich Bohdan" userId="48e65c9f34e137d0" providerId="LiveId" clId="{9C03A472-C812-D944-ADD5-2AA216830B4C}" dt="2024-02-10T20:03:14.051" v="1088" actId="164"/>
          <ac:cxnSpMkLst>
            <pc:docMk/>
            <pc:sldMk cId="2900867677" sldId="286"/>
            <ac:cxnSpMk id="27" creationId="{74D4C174-6649-D415-E7AF-E3A278A472F2}"/>
          </ac:cxnSpMkLst>
        </pc:cxnChg>
        <pc:cxnChg chg="add mod">
          <ac:chgData name="Kulinich Bohdan" userId="48e65c9f34e137d0" providerId="LiveId" clId="{9C03A472-C812-D944-ADD5-2AA216830B4C}" dt="2024-02-10T20:03:14.051" v="1088" actId="164"/>
          <ac:cxnSpMkLst>
            <pc:docMk/>
            <pc:sldMk cId="2900867677" sldId="286"/>
            <ac:cxnSpMk id="28" creationId="{D0E35505-333F-3E27-C39B-7D369FF5951A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39" creationId="{508AFB41-14AC-9E6E-18D6-74FE2EA93A6F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42" creationId="{A6339526-2CDD-E90D-8728-D8D50933EB7F}"/>
          </ac:cxnSpMkLst>
        </pc:cxnChg>
        <pc:cxnChg chg="add del mod">
          <ac:chgData name="Kulinich Bohdan" userId="48e65c9f34e137d0" providerId="LiveId" clId="{9C03A472-C812-D944-ADD5-2AA216830B4C}" dt="2024-02-10T20:09:51.783" v="1558" actId="478"/>
          <ac:cxnSpMkLst>
            <pc:docMk/>
            <pc:sldMk cId="2900867677" sldId="286"/>
            <ac:cxnSpMk id="43" creationId="{DB14FB0A-DB6B-EDCA-960A-AC1621A8A23D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44" creationId="{04490A79-DCD5-DDAA-D6DD-DF443A6E9CE7}"/>
          </ac:cxnSpMkLst>
        </pc:cxnChg>
        <pc:cxnChg chg="add mod topLvl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45" creationId="{492D4C8B-DA9D-B499-1379-1B8B2FCF4246}"/>
          </ac:cxnSpMkLst>
        </pc:cxnChg>
        <pc:cxnChg chg="add mod topLvl">
          <ac:chgData name="Kulinich Bohdan" userId="48e65c9f34e137d0" providerId="LiveId" clId="{9C03A472-C812-D944-ADD5-2AA216830B4C}" dt="2024-02-10T20:11:26.659" v="1582" actId="693"/>
          <ac:cxnSpMkLst>
            <pc:docMk/>
            <pc:sldMk cId="2900867677" sldId="286"/>
            <ac:cxnSpMk id="46" creationId="{F1C973C4-5176-B5B8-7F4E-69E4C9CF6ACB}"/>
          </ac:cxnSpMkLst>
        </pc:cxnChg>
        <pc:cxnChg chg="add mod topLvl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47" creationId="{A22B2240-9DAD-D93A-AF37-008156F46262}"/>
          </ac:cxnSpMkLst>
        </pc:cxnChg>
        <pc:cxnChg chg="add mod topLvl">
          <ac:chgData name="Kulinich Bohdan" userId="48e65c9f34e137d0" providerId="LiveId" clId="{9C03A472-C812-D944-ADD5-2AA216830B4C}" dt="2024-02-10T20:11:26.659" v="1582" actId="693"/>
          <ac:cxnSpMkLst>
            <pc:docMk/>
            <pc:sldMk cId="2900867677" sldId="286"/>
            <ac:cxnSpMk id="48" creationId="{71925813-616B-E341-7425-D5A6FD2892C3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51" creationId="{8883807E-C7CB-1D79-DE25-5CB31AB41AC5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52" creationId="{34A6FC90-FFB0-2DEA-0C63-E8B264FCADF5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53" creationId="{EAFB24B6-DF38-9DB5-B968-A88E510351CD}"/>
          </ac:cxnSpMkLst>
        </pc:cxnChg>
        <pc:cxnChg chg="add mod">
          <ac:chgData name="Kulinich Bohdan" userId="48e65c9f34e137d0" providerId="LiveId" clId="{9C03A472-C812-D944-ADD5-2AA216830B4C}" dt="2024-02-10T20:11:26.659" v="1582" actId="693"/>
          <ac:cxnSpMkLst>
            <pc:docMk/>
            <pc:sldMk cId="2900867677" sldId="286"/>
            <ac:cxnSpMk id="54" creationId="{A8324FFE-AC2D-DEAF-A826-41E69E9909F7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62" creationId="{E50DD735-FA50-925E-F12E-DA536E7B691A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66" creationId="{3A392ECD-217D-71DF-69C1-84970F28C400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68" creationId="{BB108CC1-1D78-A39C-D3BA-A93000D770ED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69" creationId="{9AD35237-6140-F017-B902-0D35F5801B09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2" creationId="{FE63D123-7FC5-2E34-1E7C-775F7AA29113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3" creationId="{68E2C24E-0EE3-E400-7EE7-2A1C26C8C11E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4" creationId="{6DE9B99C-4682-872A-C0DF-6FA03E71A886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6" creationId="{D084C382-D3CB-F930-E809-50A21EE35EAA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7" creationId="{3DDB7FC3-413A-6BDC-BB0B-E4A1ED90127D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23" creationId="{6234C623-5132-DC16-143F-0943FBE6D1EB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31" creationId="{04619059-A4CE-EEDC-736E-6482DBC98E99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38" creationId="{D4CB8B9E-58C5-6813-6414-17172479D6C5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40" creationId="{BE3D23C7-885B-ACF2-DB67-8E906AA4BF59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45" creationId="{C68D6F78-6F77-BA5A-DD21-DDAA33EEF450}"/>
          </ac:cxnSpMkLst>
        </pc:cxnChg>
      </pc:sldChg>
      <pc:sldChg chg="addSp delSp modSp mod delAnim modAnim">
        <pc:chgData name="Kulinich Bohdan" userId="48e65c9f34e137d0" providerId="LiveId" clId="{9C03A472-C812-D944-ADD5-2AA216830B4C}" dt="2024-02-11T14:38:51.515" v="2011" actId="1035"/>
        <pc:sldMkLst>
          <pc:docMk/>
          <pc:sldMk cId="3744922044" sldId="287"/>
        </pc:sldMkLst>
        <pc:spChg chg="add mod">
          <ac:chgData name="Kulinich Bohdan" userId="48e65c9f34e137d0" providerId="LiveId" clId="{9C03A472-C812-D944-ADD5-2AA216830B4C}" dt="2024-02-11T14:38:51.515" v="2011" actId="1035"/>
          <ac:spMkLst>
            <pc:docMk/>
            <pc:sldMk cId="3744922044" sldId="287"/>
            <ac:spMk id="6" creationId="{56D1FC98-29E7-B1B9-62F5-BFD5306AD1C6}"/>
          </ac:spMkLst>
        </pc:spChg>
        <pc:spChg chg="add mod">
          <ac:chgData name="Kulinich Bohdan" userId="48e65c9f34e137d0" providerId="LiveId" clId="{9C03A472-C812-D944-ADD5-2AA216830B4C}" dt="2024-02-11T14:38:51.515" v="2011" actId="1035"/>
          <ac:spMkLst>
            <pc:docMk/>
            <pc:sldMk cId="3744922044" sldId="287"/>
            <ac:spMk id="8" creationId="{548A886F-73B0-E6EF-880B-140B7951B4D2}"/>
          </ac:spMkLst>
        </pc:spChg>
        <pc:spChg chg="add mod">
          <ac:chgData name="Kulinich Bohdan" userId="48e65c9f34e137d0" providerId="LiveId" clId="{9C03A472-C812-D944-ADD5-2AA216830B4C}" dt="2024-02-11T14:38:51.515" v="2011" actId="1035"/>
          <ac:spMkLst>
            <pc:docMk/>
            <pc:sldMk cId="3744922044" sldId="287"/>
            <ac:spMk id="9" creationId="{A6B08E86-7AC5-4659-00C0-18FA3F5E1A1E}"/>
          </ac:spMkLst>
        </pc:spChg>
        <pc:spChg chg="add mod">
          <ac:chgData name="Kulinich Bohdan" userId="48e65c9f34e137d0" providerId="LiveId" clId="{9C03A472-C812-D944-ADD5-2AA216830B4C}" dt="2024-02-11T14:38:51.515" v="2011" actId="1035"/>
          <ac:spMkLst>
            <pc:docMk/>
            <pc:sldMk cId="3744922044" sldId="287"/>
            <ac:spMk id="10" creationId="{B8EA4CA2-4E18-94C1-4486-6C96ADC11B3A}"/>
          </ac:spMkLst>
        </pc:spChg>
        <pc:spChg chg="del">
          <ac:chgData name="Kulinich Bohdan" userId="48e65c9f34e137d0" providerId="LiveId" clId="{9C03A472-C812-D944-ADD5-2AA216830B4C}" dt="2024-02-11T14:02:04.503" v="1807" actId="478"/>
          <ac:spMkLst>
            <pc:docMk/>
            <pc:sldMk cId="3744922044" sldId="287"/>
            <ac:spMk id="82" creationId="{43DF8075-3DFA-993E-4D38-AEFA8BF86239}"/>
          </ac:spMkLst>
        </pc:spChg>
        <pc:spChg chg="mod">
          <ac:chgData name="Kulinich Bohdan" userId="48e65c9f34e137d0" providerId="LiveId" clId="{9C03A472-C812-D944-ADD5-2AA216830B4C}" dt="2024-02-11T14:38:48.106" v="2004" actId="14100"/>
          <ac:spMkLst>
            <pc:docMk/>
            <pc:sldMk cId="3744922044" sldId="287"/>
            <ac:spMk id="143" creationId="{DE3A7C6D-CF25-2F3C-4A93-51F69B644EB5}"/>
          </ac:spMkLst>
        </pc:spChg>
        <pc:grpChg chg="del">
          <ac:chgData name="Kulinich Bohdan" userId="48e65c9f34e137d0" providerId="LiveId" clId="{9C03A472-C812-D944-ADD5-2AA216830B4C}" dt="2024-02-11T14:02:08.643" v="1808" actId="478"/>
          <ac:grpSpMkLst>
            <pc:docMk/>
            <pc:sldMk cId="3744922044" sldId="287"/>
            <ac:grpSpMk id="91" creationId="{44FB3588-E5DE-50D9-5C51-60177078B7B9}"/>
          </ac:grpSpMkLst>
        </pc:grpChg>
      </pc:sldChg>
      <pc:sldChg chg="modSp">
        <pc:chgData name="Kulinich Bohdan" userId="48e65c9f34e137d0" providerId="LiveId" clId="{9C03A472-C812-D944-ADD5-2AA216830B4C}" dt="2024-02-11T18:42:43.875" v="2412" actId="20577"/>
        <pc:sldMkLst>
          <pc:docMk/>
          <pc:sldMk cId="480804358" sldId="290"/>
        </pc:sldMkLst>
        <pc:spChg chg="mod">
          <ac:chgData name="Kulinich Bohdan" userId="48e65c9f34e137d0" providerId="LiveId" clId="{9C03A472-C812-D944-ADD5-2AA216830B4C}" dt="2024-02-11T18:42:43.875" v="2412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9C03A472-C812-D944-ADD5-2AA216830B4C}" dt="2024-02-08T19:16:17.438" v="48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 modAnim">
        <pc:chgData name="Kulinich Bohdan" userId="48e65c9f34e137d0" providerId="LiveId" clId="{9C03A472-C812-D944-ADD5-2AA216830B4C}" dt="2024-02-11T18:37:29.402" v="2350" actId="14100"/>
        <pc:sldMkLst>
          <pc:docMk/>
          <pc:sldMk cId="3667384021" sldId="296"/>
        </pc:sldMkLst>
        <pc:spChg chg="mod">
          <ac:chgData name="Kulinich Bohdan" userId="48e65c9f34e137d0" providerId="LiveId" clId="{9C03A472-C812-D944-ADD5-2AA216830B4C}" dt="2024-02-11T18:37:29.402" v="2350" actId="14100"/>
          <ac:spMkLst>
            <pc:docMk/>
            <pc:sldMk cId="3667384021" sldId="296"/>
            <ac:spMk id="3" creationId="{91B42C74-A938-8CF5-62E1-844120756D8D}"/>
          </ac:spMkLst>
        </pc:spChg>
        <pc:spChg chg="del">
          <ac:chgData name="Kulinich Bohdan" userId="48e65c9f34e137d0" providerId="LiveId" clId="{9C03A472-C812-D944-ADD5-2AA216830B4C}" dt="2024-02-11T17:11:58.582" v="2012" actId="478"/>
          <ac:spMkLst>
            <pc:docMk/>
            <pc:sldMk cId="3667384021" sldId="296"/>
            <ac:spMk id="7" creationId="{BA2E2DF1-8957-841D-5509-55F6712517C0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35" creationId="{2B00033B-65FB-07B7-226C-970CA2C3559E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68" creationId="{A2467157-A4B3-D74C-FC74-FA513D228EBA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69" creationId="{C417064F-8351-C1C9-14B6-96F682A5038C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70" creationId="{DFBCDF07-8481-25C4-04B5-F2A63B918C0D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71" creationId="{E8A0D88B-4376-C05A-3B3A-177204F4DF42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89" creationId="{8898EE50-2C93-E763-0521-BD0A2F618D96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91" creationId="{7F11D04F-0CD5-59FF-5F04-43CBE7A6F5AC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111" creationId="{B9730248-CF0E-17C0-26CF-7429E92C1E32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115" creationId="{084B72C1-3939-ED74-F059-C4BA195C3B56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118" creationId="{65B54515-C564-DF52-E780-21BD70AE5604}"/>
          </ac:spMkLst>
        </pc:spChg>
        <pc:grpChg chg="del">
          <ac:chgData name="Kulinich Bohdan" userId="48e65c9f34e137d0" providerId="LiveId" clId="{9C03A472-C812-D944-ADD5-2AA216830B4C}" dt="2024-02-11T17:12:00.751" v="2013" actId="478"/>
          <ac:grpSpMkLst>
            <pc:docMk/>
            <pc:sldMk cId="3667384021" sldId="296"/>
            <ac:grpSpMk id="78" creationId="{AFFABC30-5001-44B2-419D-9AF302AAA085}"/>
          </ac:grpSpMkLst>
        </pc:grpChg>
        <pc:grpChg chg="del">
          <ac:chgData name="Kulinich Bohdan" userId="48e65c9f34e137d0" providerId="LiveId" clId="{9C03A472-C812-D944-ADD5-2AA216830B4C}" dt="2024-02-11T17:12:00.751" v="2013" actId="478"/>
          <ac:grpSpMkLst>
            <pc:docMk/>
            <pc:sldMk cId="3667384021" sldId="296"/>
            <ac:grpSpMk id="86" creationId="{0F5F1919-C932-8A70-B7B5-51FE58730ECD}"/>
          </ac:grpSpMkLst>
        </pc:grpChg>
        <pc:grpChg chg="del">
          <ac:chgData name="Kulinich Bohdan" userId="48e65c9f34e137d0" providerId="LiveId" clId="{9C03A472-C812-D944-ADD5-2AA216830B4C}" dt="2024-02-11T17:12:00.751" v="2013" actId="478"/>
          <ac:grpSpMkLst>
            <pc:docMk/>
            <pc:sldMk cId="3667384021" sldId="296"/>
            <ac:grpSpMk id="131" creationId="{3827FA2F-D7DC-CC90-11DF-5156828C5DF9}"/>
          </ac:grpSpMkLst>
        </pc:grp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8" creationId="{1382A712-189B-FBC2-8265-1352085238DE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6" creationId="{1B7BF6C9-E747-4ABA-63B7-32ACBCE471A3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27" creationId="{739718FF-3A3A-C8E4-CA2A-248C786FE88C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28" creationId="{820DDF0E-2A72-633A-CCBD-2E3C08031416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30" creationId="{AB106421-9483-2AC3-5E9C-BA8881207C1F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34" creationId="{379A3826-374F-62BC-6657-75FA47A8BD6C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42" creationId="{0BED20C9-1858-B55B-9660-61DEA93C305A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63" creationId="{0C93CECB-F884-E4EB-6ABD-B606D84633BE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67" creationId="{C1E1212C-D13F-EE0E-D1F9-21EE22997DC7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92" creationId="{0D5D763F-968D-B36D-8490-ADA1E450B47A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02" creationId="{D015564A-3981-B51A-E652-1B00DC9F58BE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12" creationId="{DDBDEABC-070E-3EC3-20B2-02A18F73B112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14" creationId="{5324A3C9-3C06-7F12-BFC8-DE66D9539E13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32" creationId="{B4FAC47E-E4CD-2509-90B7-03D532D673FC}"/>
          </ac:cxnSpMkLst>
        </pc:cxnChg>
      </pc:sldChg>
    </pc:docChg>
  </pc:docChgLst>
  <pc:docChgLst>
    <pc:chgData name="Kulinich Bohdan" userId="48e65c9f34e137d0" providerId="LiveId" clId="{C11CEEDF-A632-4445-A2F8-327C809FE542}"/>
    <pc:docChg chg="undo custSel modSld">
      <pc:chgData name="Kulinich Bohdan" userId="48e65c9f34e137d0" providerId="LiveId" clId="{C11CEEDF-A632-4445-A2F8-327C809FE542}" dt="2024-03-06T10:18:13.941" v="1473"/>
      <pc:docMkLst>
        <pc:docMk/>
      </pc:docMkLst>
      <pc:sldChg chg="addSp delSp modSp mod delAnim modAnim">
        <pc:chgData name="Kulinich Bohdan" userId="48e65c9f34e137d0" providerId="LiveId" clId="{C11CEEDF-A632-4445-A2F8-327C809FE542}" dt="2024-03-02T15:24:52.263" v="554"/>
        <pc:sldMkLst>
          <pc:docMk/>
          <pc:sldMk cId="2154405015" sldId="276"/>
        </pc:sldMkLst>
        <pc:spChg chg="mod">
          <ac:chgData name="Kulinich Bohdan" userId="48e65c9f34e137d0" providerId="LiveId" clId="{C11CEEDF-A632-4445-A2F8-327C809FE542}" dt="2024-03-02T15:06:56.282" v="522" actId="14100"/>
          <ac:spMkLst>
            <pc:docMk/>
            <pc:sldMk cId="2154405015" sldId="276"/>
            <ac:spMk id="6" creationId="{30A4DC4C-6BAA-2954-C59C-6AF8813E2974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7" creationId="{5B268F58-9B77-2172-1798-8749F3402845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8" creationId="{1C1B9A9E-BA67-1550-3C0E-9AC028C934FA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9" creationId="{5E6C609C-825F-6D09-FA35-E6ABC47ACBA4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0" creationId="{8A86601A-9855-87DE-5BDB-F1971C8F8824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1" creationId="{E6C39018-F1E4-A524-57E9-995AF4363B06}"/>
          </ac:spMkLst>
        </pc:spChg>
        <pc:spChg chg="mod">
          <ac:chgData name="Kulinich Bohdan" userId="48e65c9f34e137d0" providerId="LiveId" clId="{C11CEEDF-A632-4445-A2F8-327C809FE542}" dt="2024-03-02T15:24:52.263" v="554"/>
          <ac:spMkLst>
            <pc:docMk/>
            <pc:sldMk cId="2154405015" sldId="276"/>
            <ac:spMk id="12" creationId="{DEC91897-1676-DCB3-5A9F-0700A7661B5B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3" creationId="{A0589315-36C0-400B-8E80-6300AB268E13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4" creationId="{E66A4C86-4497-3C01-1E84-53FADF89DF7B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5" creationId="{7471A102-B2B2-2FA2-5BC3-A5044CA86337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6" creationId="{FA94E5CA-89C9-DC14-1013-383B802371B5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7" creationId="{D80EBDE8-2411-58E5-7F28-1DA14D96E36E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8" creationId="{DFE5890D-E16C-CE53-07AB-1B032B3D1F2C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19" creationId="{AFB8B1CB-F1C6-A29B-9776-AB6C320126FE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1" creationId="{8A8283E2-1973-EEB3-1E7C-7D7DED778DB4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3" creationId="{9CA6FB66-7437-DE94-E553-F38335E6F69A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4" creationId="{066AA589-38A7-5E02-635D-72BEA967CCB1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5" creationId="{6A6F09AB-F3EF-DE73-6AF6-0B46237B0D2E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6" creationId="{8B2EB542-23C1-B3D3-3136-0BBBAAE6230A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7" creationId="{BCC53C93-ABDA-A91C-E522-349E82CFE612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8" creationId="{CB510147-3106-8F5B-4B18-C24D28DD551C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31" creationId="{6A2F717C-0651-4E46-4D04-D637AC43941A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42" creationId="{255B6537-A0AE-A2CF-F6C8-8C024610B96D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43" creationId="{69C3F8C6-0599-F147-79A0-B102F194E71B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44" creationId="{6F149B6A-BFE5-6B9A-63CE-3089481801A7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45" creationId="{33E396F6-D246-87E6-DFAD-181F1CBAE597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56" creationId="{3823CD4D-4E15-5122-6428-79ADA2E24907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57" creationId="{E8F45940-850C-21F0-6241-5B52CFC38D45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58" creationId="{D4D964E9-A3EE-26AD-84F4-E123858D447E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59" creationId="{31FFB987-EE14-7195-35B5-D8E32B951DDF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0" creationId="{43E9EFDF-A319-3B28-5AE0-49526CA272C4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1" creationId="{9BC15F7C-5240-F269-AEE5-E06A58CFCA90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2" creationId="{A87586A6-01F3-6256-9E3A-07C5A9441D76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3" creationId="{E8F619F7-2ADA-9D90-C23C-C3697F5FB443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4" creationId="{03CCC806-AA79-1473-1392-3AA6FD60D811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5" creationId="{3178464A-C5DF-4FE1-FD12-781B7096E3A8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6" creationId="{E4292428-B4A8-2AF8-093B-062C3DA53339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7" creationId="{317870E5-6B85-3724-EBF8-51B14E40D6CC}"/>
          </ac:spMkLst>
        </pc:spChg>
        <pc:spChg chg="add mod modVis">
          <ac:chgData name="Kulinich Bohdan" userId="48e65c9f34e137d0" providerId="LiveId" clId="{C11CEEDF-A632-4445-A2F8-327C809FE542}" dt="2024-03-02T15:07:28.243" v="549" actId="14100"/>
          <ac:spMkLst>
            <pc:docMk/>
            <pc:sldMk cId="2154405015" sldId="276"/>
            <ac:spMk id="68" creationId="{F21CB57E-28B2-DD8E-D5E1-CE20218BEDF8}"/>
          </ac:spMkLst>
        </pc:spChg>
        <pc:grpChg chg="add del mod">
          <ac:chgData name="Kulinich Bohdan" userId="48e65c9f34e137d0" providerId="LiveId" clId="{C11CEEDF-A632-4445-A2F8-327C809FE542}" dt="2024-03-01T19:29:59.892" v="149" actId="165"/>
          <ac:grpSpMkLst>
            <pc:docMk/>
            <pc:sldMk cId="2154405015" sldId="276"/>
            <ac:grpSpMk id="55" creationId="{A656038F-7C6F-34A6-9E91-92316506E05B}"/>
          </ac:grpSpMkLst>
        </pc:grp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22" creationId="{4C3033E0-86E2-824A-6C85-4594B6B0AA05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30" creationId="{8D2D4B15-DA02-47EB-2EB6-204BE2B3B94B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35" creationId="{23F905A3-72C6-B4B4-DC15-DB6A2BFBC2CE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38" creationId="{F9C7A7CC-A186-6B87-1B6D-88BC3A363DCF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46" creationId="{B8F97C8B-DBB8-50F9-1EDD-936CF8D6F3DD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52" creationId="{7884CDCB-DC72-C8D8-F7F5-29688916DFD5}"/>
          </ac:cxnSpMkLst>
        </pc:cxnChg>
      </pc:sldChg>
      <pc:sldChg chg="addSp delSp modSp mod delAnim modAnim">
        <pc:chgData name="Kulinich Bohdan" userId="48e65c9f34e137d0" providerId="LiveId" clId="{C11CEEDF-A632-4445-A2F8-327C809FE542}" dt="2024-03-03T13:47:31.661" v="1420"/>
        <pc:sldMkLst>
          <pc:docMk/>
          <pc:sldMk cId="3892148844" sldId="278"/>
        </pc:sldMkLst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3" creationId="{234CD62C-F205-9437-3850-51290BDE4670}"/>
          </ac:spMkLst>
        </pc:spChg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4" creationId="{34F437E8-238B-51C0-E605-E75ADB868720}"/>
          </ac:spMkLst>
        </pc:spChg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5" creationId="{92C53232-9882-342D-776F-AD12F5F1AB8B}"/>
          </ac:spMkLst>
        </pc:spChg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6" creationId="{F318E9A9-FF89-1BFF-D118-0BFBD72326A0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7" creationId="{12A921BF-23F4-08BA-4FF9-3E23A0C61123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8" creationId="{3F686B66-F0B1-C31F-E07A-75C36A01891F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9" creationId="{1341B048-479E-B1C2-9F11-746B8DD74EEC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10" creationId="{9C46CCAB-9359-186D-6285-C690B0F75960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11" creationId="{B81D6CFB-5790-5321-3C28-B8FD2B9B6ABE}"/>
          </ac:spMkLst>
        </pc:spChg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modSp">
        <pc:chgData name="Kulinich Bohdan" userId="48e65c9f34e137d0" providerId="LiveId" clId="{C11CEEDF-A632-4445-A2F8-327C809FE542}" dt="2024-03-01T17:51:30.032" v="51" actId="20577"/>
        <pc:sldMkLst>
          <pc:docMk/>
          <pc:sldMk cId="3313802318" sldId="284"/>
        </pc:sldMkLst>
        <pc:spChg chg="mod">
          <ac:chgData name="Kulinich Bohdan" userId="48e65c9f34e137d0" providerId="LiveId" clId="{C11CEEDF-A632-4445-A2F8-327C809FE542}" dt="2024-03-01T17:51:30.032" v="5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C11CEEDF-A632-4445-A2F8-327C809FE542}" dt="2024-03-01T17:51:07.191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modAnim">
        <pc:chgData name="Kulinich Bohdan" userId="48e65c9f34e137d0" providerId="LiveId" clId="{C11CEEDF-A632-4445-A2F8-327C809FE542}" dt="2024-03-02T18:25:25.674" v="849"/>
        <pc:sldMkLst>
          <pc:docMk/>
          <pc:sldMk cId="3015501688" sldId="285"/>
        </pc:sldMkLst>
        <pc:spChg chg="add mod">
          <ac:chgData name="Kulinich Bohdan" userId="48e65c9f34e137d0" providerId="LiveId" clId="{C11CEEDF-A632-4445-A2F8-327C809FE542}" dt="2024-03-02T18:20:49.057" v="708" actId="1076"/>
          <ac:spMkLst>
            <pc:docMk/>
            <pc:sldMk cId="3015501688" sldId="285"/>
            <ac:spMk id="3" creationId="{F9179A63-9515-3687-57BB-057F778E83D5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8" creationId="{6B75BB82-4B35-65F2-F2D7-302A33BDB0B1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9" creationId="{D60B79C7-6045-203F-CEF9-C2FC7A6D83FC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0" creationId="{7EFC373B-7B99-4A4D-0E09-22A5AEEB6184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" creationId="{00BDE820-E2EE-D9BD-986C-B9B092601B9F}"/>
          </ac:spMkLst>
        </pc:spChg>
        <pc:spChg chg="add mod">
          <ac:chgData name="Kulinich Bohdan" userId="48e65c9f34e137d0" providerId="LiveId" clId="{C11CEEDF-A632-4445-A2F8-327C809FE542}" dt="2024-03-02T18:20:49.057" v="708" actId="1076"/>
          <ac:spMkLst>
            <pc:docMk/>
            <pc:sldMk cId="3015501688" sldId="285"/>
            <ac:spMk id="12" creationId="{59C71D71-2992-BC30-1990-624282A51CC8}"/>
          </ac:spMkLst>
        </pc:spChg>
        <pc:spChg chg="add mod">
          <ac:chgData name="Kulinich Bohdan" userId="48e65c9f34e137d0" providerId="LiveId" clId="{C11CEEDF-A632-4445-A2F8-327C809FE542}" dt="2024-03-02T18:21:12.370" v="713" actId="20577"/>
          <ac:spMkLst>
            <pc:docMk/>
            <pc:sldMk cId="3015501688" sldId="285"/>
            <ac:spMk id="13" creationId="{6E1A0F53-2E2B-1A52-17D5-602203144C86}"/>
          </ac:spMkLst>
        </pc:spChg>
        <pc:spChg chg="add mod">
          <ac:chgData name="Kulinich Bohdan" userId="48e65c9f34e137d0" providerId="LiveId" clId="{C11CEEDF-A632-4445-A2F8-327C809FE542}" dt="2024-03-02T18:21:49.247" v="768" actId="20577"/>
          <ac:spMkLst>
            <pc:docMk/>
            <pc:sldMk cId="3015501688" sldId="285"/>
            <ac:spMk id="14" creationId="{8080E0EA-67B9-65F8-A379-4531E03FF6A7}"/>
          </ac:spMkLst>
        </pc:spChg>
        <pc:spChg chg="add mod">
          <ac:chgData name="Kulinich Bohdan" userId="48e65c9f34e137d0" providerId="LiveId" clId="{C11CEEDF-A632-4445-A2F8-327C809FE542}" dt="2024-03-02T18:22:01.160" v="772" actId="20577"/>
          <ac:spMkLst>
            <pc:docMk/>
            <pc:sldMk cId="3015501688" sldId="285"/>
            <ac:spMk id="15" creationId="{18132765-3642-D503-368F-1768F4D4853A}"/>
          </ac:spMkLst>
        </pc:spChg>
        <pc:spChg chg="add mod">
          <ac:chgData name="Kulinich Bohdan" userId="48e65c9f34e137d0" providerId="LiveId" clId="{C11CEEDF-A632-4445-A2F8-327C809FE542}" dt="2024-03-02T18:23:09.185" v="824" actId="20577"/>
          <ac:spMkLst>
            <pc:docMk/>
            <pc:sldMk cId="3015501688" sldId="285"/>
            <ac:spMk id="19" creationId="{D1FE941B-87FE-CBB8-BDAF-5CE70493B427}"/>
          </ac:spMkLst>
        </pc:spChg>
        <pc:spChg chg="add mod">
          <ac:chgData name="Kulinich Bohdan" userId="48e65c9f34e137d0" providerId="LiveId" clId="{C11CEEDF-A632-4445-A2F8-327C809FE542}" dt="2024-03-02T18:23:23.855" v="828" actId="20577"/>
          <ac:spMkLst>
            <pc:docMk/>
            <pc:sldMk cId="3015501688" sldId="285"/>
            <ac:spMk id="20" creationId="{380B1317-FB33-AA3D-2BAB-79409C9F8354}"/>
          </ac:spMkLst>
        </pc:spChg>
        <pc:spChg chg="add mod">
          <ac:chgData name="Kulinich Bohdan" userId="48e65c9f34e137d0" providerId="LiveId" clId="{C11CEEDF-A632-4445-A2F8-327C809FE542}" dt="2024-03-02T18:24:46.286" v="843" actId="20577"/>
          <ac:spMkLst>
            <pc:docMk/>
            <pc:sldMk cId="3015501688" sldId="285"/>
            <ac:spMk id="21" creationId="{83E8EF64-08EC-0D57-FB5F-3E855837A8A2}"/>
          </ac:spMkLst>
        </pc:spChg>
        <pc:spChg chg="mod">
          <ac:chgData name="Kulinich Bohdan" userId="48e65c9f34e137d0" providerId="LiveId" clId="{C11CEEDF-A632-4445-A2F8-327C809FE542}" dt="2024-03-02T18:25:08.232" v="848" actId="14100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47" creationId="{6F5AC4CC-2877-3BDB-CFB5-AE36B94ACD6B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04" creationId="{FF04C526-292B-586D-1FE7-18CDD2AF8F6D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0" creationId="{1A268976-B18E-EB03-289A-12470F66C866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1" creationId="{63308C7E-C3B7-C1D7-B6FE-0991993B597A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2" creationId="{44DDA81E-A9BA-D112-BA1F-07E2ACDBE486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3" creationId="{3D093124-1A2F-F6F1-E71D-38A997BC6959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4" creationId="{84E3CC5F-A197-8744-9D1C-01902FE18ACA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5" creationId="{BC00F2F0-96DF-3F85-9F5F-3C49876C577B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9" creationId="{792554AC-BD7F-43A4-9EF2-7D734B1DA9B9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0" creationId="{8E6EDCC2-33C1-DAFA-A1FD-E0493F32FF61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1" creationId="{2F831CCF-B111-2619-1075-16576ABDB0BC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2" creationId="{1067602C-404B-2391-7A14-478B03AF4885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3" creationId="{6D80AFA1-B403-F81F-29F8-2E5089B5CF91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6" creationId="{31A8B30E-288F-0C7F-2C23-A187CBAB6ADB}"/>
          </ac:spMkLst>
        </pc:spChg>
        <pc:spChg chg="del mod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8" creationId="{797CF2D7-4EF4-857A-38A1-E087524A5E9D}"/>
          </ac:spMkLst>
        </pc:sp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" creationId="{C03C5553-DBB2-1328-41BE-E3B9F59864BB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16" creationId="{558979AA-1E3B-2154-66E3-D6BF533FF194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17" creationId="{2710FC7B-A629-112F-0B2B-4FDD0F1FF0DC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18" creationId="{0470BF13-DACF-DF88-D392-058FAE9482F6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27" creationId="{299E39E3-7E37-3870-93AB-CC22ADDE7F60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32" creationId="{87D14D25-E70E-6465-4013-DE6D399C69C7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58" creationId="{943EA91F-7CF0-600D-219E-12C1B7FAF8BF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3" creationId="{6C36057F-597A-946F-1937-753430A9AB33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4" creationId="{4FFE88D8-9747-8825-7DCE-F038168E5E1F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5" creationId="{C6CFB250-F84A-C1A7-4852-4C5219D5BD57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6" creationId="{37611D38-0E02-89D0-9FA0-6331BEDD5B5A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7" creationId="{46301D08-AE2E-35FD-2D72-FC544E25377D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8" creationId="{C558039E-256E-63EB-28B3-EEBCA3CA40D5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0" creationId="{C276200D-4AE1-8D1A-51FF-B0E7D0F1F698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1" creationId="{26D29828-F3A1-ACF0-CD89-4E02E1984982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3" creationId="{5C53DD21-8291-25E1-B6CC-6F93333B61C2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4" creationId="{19DDA04E-FC68-7E64-0AE1-EE2443EE64E0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92" creationId="{966D0CD5-BE92-8819-6003-DC7478FB3153}"/>
          </ac:cxnSpMkLst>
        </pc:cxnChg>
      </pc:sldChg>
      <pc:sldChg chg="addSp delSp modSp mod modAnim">
        <pc:chgData name="Kulinich Bohdan" userId="48e65c9f34e137d0" providerId="LiveId" clId="{C11CEEDF-A632-4445-A2F8-327C809FE542}" dt="2024-03-02T20:26:58.156" v="1009" actId="14100"/>
        <pc:sldMkLst>
          <pc:docMk/>
          <pc:sldMk cId="2900867677" sldId="286"/>
        </pc:sldMkLst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4" creationId="{CE3B0DE1-8185-705F-8464-093B10FC9B6F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7" creationId="{07D49627-13E5-46C3-2A10-562FF68271EF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8" creationId="{13875FFA-B677-5551-6F62-916142B3AE00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9" creationId="{3CB19C81-348A-CFD8-0540-4EDA1400F632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10" creationId="{0C1B7B39-00A3-31C7-DA46-B89D1EEDF94F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11" creationId="{F0353907-6922-C063-5A78-5EBAFEEC2026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12" creationId="{0FE046CC-7319-EA01-A14F-CEA957805639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13" creationId="{D107D680-E439-1B88-ECBC-6D69EF570569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14" creationId="{22C6A45A-2A34-0A38-E76E-D25D19905122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18" creationId="{7A280FB1-A01D-A37B-B1BD-DC507A44C104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20" creationId="{A60EE3CC-6514-B414-C861-C36C79025965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21" creationId="{08207D48-69CD-70D7-2209-E1D9585D11EC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22" creationId="{CCF346AA-CCCE-80A6-6955-E6BEDC937695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23" creationId="{4C0E6150-274A-C5E9-9F19-A7AA86DF26A9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71" creationId="{825E9046-F1C2-E7EA-C05C-DA449F024531}"/>
          </ac:spMkLst>
        </pc:spChg>
        <pc:spChg chg="mod">
          <ac:chgData name="Kulinich Bohdan" userId="48e65c9f34e137d0" providerId="LiveId" clId="{C11CEEDF-A632-4445-A2F8-327C809FE542}" dt="2024-03-02T20:26:58.156" v="1009" actId="14100"/>
          <ac:spMkLst>
            <pc:docMk/>
            <pc:sldMk cId="2900867677" sldId="286"/>
            <ac:spMk id="75" creationId="{D352689E-4F65-44E6-35E8-3A8937B0C93D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78" creationId="{FED7206C-4A3C-28DD-4DD0-6BFAAE293581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79" creationId="{5E2569AF-F883-FDDC-0FC4-444445179E7C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80" creationId="{CC424B0A-67E3-ED57-99A0-FCF73C8D6B8B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81" creationId="{F0518E1D-7393-FC74-DBC4-21036FFCC932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82" creationId="{261D29FE-AF05-173E-8929-FB46B09EDA37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89" creationId="{61095F9A-59D5-1DC6-B0AB-F67E7F52272B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91" creationId="{2B0E985B-8DA3-B0A1-C7B2-A1D71AE5A8C3}"/>
          </ac:spMkLst>
        </pc:sp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15" creationId="{3802D56D-4A25-BD0C-D6B6-879743F42381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16" creationId="{75759745-2F23-0ECF-43B6-63F2A7427F3D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17" creationId="{1998DFD5-1878-DCE5-5286-7C4A3EFACF6F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19" creationId="{6737821D-2220-259B-83FE-10CFA2BC0143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39" creationId="{508AFB41-14AC-9E6E-18D6-74FE2EA93A6F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2" creationId="{A6339526-2CDD-E90D-8728-D8D50933EB7F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4" creationId="{04490A79-DCD5-DDAA-D6DD-DF443A6E9CE7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5" creationId="{492D4C8B-DA9D-B499-1379-1B8B2FCF4246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6" creationId="{F1C973C4-5176-B5B8-7F4E-69E4C9CF6ACB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7" creationId="{A22B2240-9DAD-D93A-AF37-008156F46262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8" creationId="{71925813-616B-E341-7425-D5A6FD2892C3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51" creationId="{8883807E-C7CB-1D79-DE25-5CB31AB41AC5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52" creationId="{34A6FC90-FFB0-2DEA-0C63-E8B264FCADF5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53" creationId="{EAFB24B6-DF38-9DB5-B968-A88E510351CD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54" creationId="{A8324FFE-AC2D-DEAF-A826-41E69E9909F7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62" creationId="{E50DD735-FA50-925E-F12E-DA536E7B691A}"/>
          </ac:cxnSpMkLst>
        </pc:cxnChg>
      </pc:sldChg>
      <pc:sldChg chg="addSp delSp modSp mod delAnim modAnim">
        <pc:chgData name="Kulinich Bohdan" userId="48e65c9f34e137d0" providerId="LiveId" clId="{C11CEEDF-A632-4445-A2F8-327C809FE542}" dt="2024-03-03T12:25:48.226" v="1288" actId="20577"/>
        <pc:sldMkLst>
          <pc:docMk/>
          <pc:sldMk cId="3744922044" sldId="287"/>
        </pc:sldMkLst>
        <pc:spChg chg="del">
          <ac:chgData name="Kulinich Bohdan" userId="48e65c9f34e137d0" providerId="LiveId" clId="{C11CEEDF-A632-4445-A2F8-327C809FE542}" dt="2024-03-03T12:08:35.426" v="1074" actId="478"/>
          <ac:spMkLst>
            <pc:docMk/>
            <pc:sldMk cId="3744922044" sldId="287"/>
            <ac:spMk id="6" creationId="{56D1FC98-29E7-B1B9-62F5-BFD5306AD1C6}"/>
          </ac:spMkLst>
        </pc:spChg>
        <pc:spChg chg="del">
          <ac:chgData name="Kulinich Bohdan" userId="48e65c9f34e137d0" providerId="LiveId" clId="{C11CEEDF-A632-4445-A2F8-327C809FE542}" dt="2024-03-03T12:08:35.426" v="1074" actId="478"/>
          <ac:spMkLst>
            <pc:docMk/>
            <pc:sldMk cId="3744922044" sldId="287"/>
            <ac:spMk id="8" creationId="{548A886F-73B0-E6EF-880B-140B7951B4D2}"/>
          </ac:spMkLst>
        </pc:spChg>
        <pc:spChg chg="del">
          <ac:chgData name="Kulinich Bohdan" userId="48e65c9f34e137d0" providerId="LiveId" clId="{C11CEEDF-A632-4445-A2F8-327C809FE542}" dt="2024-03-03T12:08:35.426" v="1074" actId="478"/>
          <ac:spMkLst>
            <pc:docMk/>
            <pc:sldMk cId="3744922044" sldId="287"/>
            <ac:spMk id="9" creationId="{A6B08E86-7AC5-4659-00C0-18FA3F5E1A1E}"/>
          </ac:spMkLst>
        </pc:spChg>
        <pc:spChg chg="del">
          <ac:chgData name="Kulinich Bohdan" userId="48e65c9f34e137d0" providerId="LiveId" clId="{C11CEEDF-A632-4445-A2F8-327C809FE542}" dt="2024-03-03T12:08:35.426" v="1074" actId="478"/>
          <ac:spMkLst>
            <pc:docMk/>
            <pc:sldMk cId="3744922044" sldId="287"/>
            <ac:spMk id="10" creationId="{B8EA4CA2-4E18-94C1-4486-6C96ADC11B3A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3" creationId="{531E337D-0DE4-7338-AD1C-7E6AE0A969EA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4" creationId="{1B956C7D-4E8A-CEC2-843A-622E59D46723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5" creationId="{740AF3D7-F064-82D6-8183-2C6AFD10CC8F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6" creationId="{039BCEDB-C515-2775-145D-AE1E6CFB1F82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7" creationId="{79699BC1-7C09-D631-E1C2-B21519E5F3DC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8" creationId="{F3B67A60-6AA9-9779-8D8F-F9D7C8978368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9" creationId="{13686A3D-6897-61AD-10B3-A86631EB9415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30" creationId="{5E7E6166-F365-F7A6-58FB-E8C80E6CD662}"/>
          </ac:spMkLst>
        </pc:spChg>
        <pc:spChg chg="add mod">
          <ac:chgData name="Kulinich Bohdan" userId="48e65c9f34e137d0" providerId="LiveId" clId="{C11CEEDF-A632-4445-A2F8-327C809FE542}" dt="2024-03-03T12:25:48.226" v="1288" actId="20577"/>
          <ac:spMkLst>
            <pc:docMk/>
            <pc:sldMk cId="3744922044" sldId="287"/>
            <ac:spMk id="31" creationId="{60BE8B00-5F03-30A3-DC1E-45D46458592D}"/>
          </ac:spMkLst>
        </pc:spChg>
        <pc:spChg chg="mod">
          <ac:chgData name="Kulinich Bohdan" userId="48e65c9f34e137d0" providerId="LiveId" clId="{C11CEEDF-A632-4445-A2F8-327C809FE542}" dt="2024-03-03T12:12:25.086" v="1183" actId="14100"/>
          <ac:spMkLst>
            <pc:docMk/>
            <pc:sldMk cId="3744922044" sldId="287"/>
            <ac:spMk id="143" creationId="{DE3A7C6D-CF25-2F3C-4A93-51F69B644EB5}"/>
          </ac:spMkLst>
        </pc:spChg>
        <pc:grpChg chg="add mod">
          <ac:chgData name="Kulinich Bohdan" userId="48e65c9f34e137d0" providerId="LiveId" clId="{C11CEEDF-A632-4445-A2F8-327C809FE542}" dt="2024-03-03T12:12:37.022" v="1184" actId="1076"/>
          <ac:grpSpMkLst>
            <pc:docMk/>
            <pc:sldMk cId="3744922044" sldId="287"/>
            <ac:grpSpMk id="7" creationId="{F0A0C772-EAE9-6999-F3A5-9A15743A1299}"/>
          </ac:grpSpMkLst>
        </pc:grp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1" creationId="{853CBAD1-8824-5785-827C-152518C4B12B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2" creationId="{467C76BD-8E35-5C91-42BE-BAF777F59E90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3" creationId="{F376FFB7-A2D9-2C49-CD1B-EDC8D3CF0F6D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4" creationId="{71764EAC-DAB5-977E-F7F6-AE4646901AAE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5" creationId="{78473A9D-9591-FEB4-E151-AA73FEA60C60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6" creationId="{87A0DEC7-2EDD-F752-6EF2-DE10B76D941C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7" creationId="{1DD702A8-6B62-BFBB-53C1-229E4C08AC2D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8" creationId="{102FFBF2-63A1-6EEF-3C75-FF2842F763A1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9" creationId="{F32363ED-2DE5-FDB9-0172-5D56F3B23771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20" creationId="{D82A14C0-76F0-0A01-EBC6-EF31B41DB9CA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21" creationId="{B1B0383C-6B05-8C4C-9BB0-39AB8068BC17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22" creationId="{BD539A46-757E-9AFB-3A71-297363515DF5}"/>
          </ac:cxnSpMkLst>
        </pc:cxnChg>
      </pc:sldChg>
      <pc:sldChg chg="modSp">
        <pc:chgData name="Kulinich Bohdan" userId="48e65c9f34e137d0" providerId="LiveId" clId="{C11CEEDF-A632-4445-A2F8-327C809FE542}" dt="2024-03-06T10:18:13.941" v="1473"/>
        <pc:sldMkLst>
          <pc:docMk/>
          <pc:sldMk cId="480804358" sldId="290"/>
        </pc:sldMkLst>
        <pc:spChg chg="mod">
          <ac:chgData name="Kulinich Bohdan" userId="48e65c9f34e137d0" providerId="LiveId" clId="{C11CEEDF-A632-4445-A2F8-327C809FE542}" dt="2024-03-03T13:50:10.483" v="1471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C11CEEDF-A632-4445-A2F8-327C809FE542}" dt="2024-03-06T10:18:13.941" v="1473"/>
          <ac:spMkLst>
            <pc:docMk/>
            <pc:sldMk cId="480804358" sldId="290"/>
            <ac:spMk id="7" creationId="{3A3F9D4A-52E8-2AB8-D9E7-FEB6FCBDA605}"/>
          </ac:spMkLst>
        </pc:spChg>
      </pc:sldChg>
      <pc:sldChg chg="modSp mod">
        <pc:chgData name="Kulinich Bohdan" userId="48e65c9f34e137d0" providerId="LiveId" clId="{C11CEEDF-A632-4445-A2F8-327C809FE542}" dt="2024-03-03T13:22:02.755" v="1418" actId="20577"/>
        <pc:sldMkLst>
          <pc:docMk/>
          <pc:sldMk cId="3667384021" sldId="296"/>
        </pc:sldMkLst>
        <pc:spChg chg="mod">
          <ac:chgData name="Kulinich Bohdan" userId="48e65c9f34e137d0" providerId="LiveId" clId="{C11CEEDF-A632-4445-A2F8-327C809FE542}" dt="2024-03-03T13:22:02.755" v="1418" actId="20577"/>
          <ac:spMkLst>
            <pc:docMk/>
            <pc:sldMk cId="3667384021" sldId="296"/>
            <ac:spMk id="3" creationId="{91B42C74-A938-8CF5-62E1-844120756D8D}"/>
          </ac:spMkLst>
        </pc:s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23.03.2024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4.xml"/><Relationship Id="rId18" Type="http://schemas.openxmlformats.org/officeDocument/2006/relationships/image" Target="../media/image13.png"/><Relationship Id="rId26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slide" Target="slide5.xml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3.xml"/><Relationship Id="rId25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7.xml"/><Relationship Id="rId24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slide" Target="slide8.xml"/><Relationship Id="rId23" Type="http://schemas.openxmlformats.org/officeDocument/2006/relationships/image" Target="../media/image16.png"/><Relationship Id="rId28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slide" Target="slide6.xml"/><Relationship Id="rId4" Type="http://schemas.openxmlformats.org/officeDocument/2006/relationships/image" Target="../media/image5.png"/><Relationship Id="rId9" Type="http://schemas.openxmlformats.org/officeDocument/2006/relationships/slide" Target="slide2.xml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26" Type="http://schemas.openxmlformats.org/officeDocument/2006/relationships/image" Target="../media/image26.png"/><Relationship Id="rId3" Type="http://schemas.openxmlformats.org/officeDocument/2006/relationships/image" Target="../media/image5.png"/><Relationship Id="rId21" Type="http://schemas.openxmlformats.org/officeDocument/2006/relationships/slide" Target="slide5.xml"/><Relationship Id="rId7" Type="http://schemas.openxmlformats.org/officeDocument/2006/relationships/image" Target="../media/image8.png"/><Relationship Id="rId12" Type="http://schemas.openxmlformats.org/officeDocument/2006/relationships/slide" Target="slide2.xml"/><Relationship Id="rId17" Type="http://schemas.openxmlformats.org/officeDocument/2006/relationships/image" Target="../media/image22.png"/><Relationship Id="rId25" Type="http://schemas.openxmlformats.org/officeDocument/2006/relationships/image" Target="../media/image25.png"/><Relationship Id="rId2" Type="http://schemas.openxmlformats.org/officeDocument/2006/relationships/image" Target="../media/image4.png"/><Relationship Id="rId16" Type="http://schemas.openxmlformats.org/officeDocument/2006/relationships/slide" Target="slide4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24" Type="http://schemas.openxmlformats.org/officeDocument/2006/relationships/image" Target="../media/image24.png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23" Type="http://schemas.openxmlformats.org/officeDocument/2006/relationships/image" Target="../media/image23.png"/><Relationship Id="rId10" Type="http://schemas.openxmlformats.org/officeDocument/2006/relationships/slide" Target="slide7.xml"/><Relationship Id="rId19" Type="http://schemas.openxmlformats.org/officeDocument/2006/relationships/slide" Target="slide6.xml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14" Type="http://schemas.openxmlformats.org/officeDocument/2006/relationships/slide" Target="slide8.xml"/><Relationship Id="rId22" Type="http://schemas.openxmlformats.org/officeDocument/2006/relationships/image" Target="../media/image15.png"/><Relationship Id="rId27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2.xml"/><Relationship Id="rId18" Type="http://schemas.openxmlformats.org/officeDocument/2006/relationships/image" Target="../media/image13.png"/><Relationship Id="rId3" Type="http://schemas.openxmlformats.org/officeDocument/2006/relationships/image" Target="../media/image5.png"/><Relationship Id="rId21" Type="http://schemas.openxmlformats.org/officeDocument/2006/relationships/image" Target="../media/image15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17" Type="http://schemas.openxmlformats.org/officeDocument/2006/relationships/slide" Target="slide3.xml"/><Relationship Id="rId2" Type="http://schemas.openxmlformats.org/officeDocument/2006/relationships/image" Target="../media/image4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5.xml"/><Relationship Id="rId32" Type="http://schemas.openxmlformats.org/officeDocument/2006/relationships/image" Target="../media/image30.png"/><Relationship Id="rId5" Type="http://schemas.openxmlformats.org/officeDocument/2006/relationships/image" Target="../media/image16.png"/><Relationship Id="rId15" Type="http://schemas.openxmlformats.org/officeDocument/2006/relationships/slide" Target="slide8.xml"/><Relationship Id="rId23" Type="http://schemas.openxmlformats.org/officeDocument/2006/relationships/image" Target="../media/image7.png"/><Relationship Id="rId28" Type="http://schemas.openxmlformats.org/officeDocument/2006/relationships/image" Target="../media/image43.png"/><Relationship Id="rId10" Type="http://schemas.openxmlformats.org/officeDocument/2006/relationships/image" Target="../media/image10.png"/><Relationship Id="rId19" Type="http://schemas.openxmlformats.org/officeDocument/2006/relationships/slide" Target="slide6.xml"/><Relationship Id="rId31" Type="http://schemas.openxmlformats.org/officeDocument/2006/relationships/image" Target="../media/image29.png"/><Relationship Id="rId4" Type="http://schemas.openxmlformats.org/officeDocument/2006/relationships/image" Target="../media/image6.png"/><Relationship Id="rId9" Type="http://schemas.openxmlformats.org/officeDocument/2006/relationships/slide" Target="slide7.xml"/><Relationship Id="rId14" Type="http://schemas.openxmlformats.org/officeDocument/2006/relationships/image" Target="../media/image9.png"/><Relationship Id="rId22" Type="http://schemas.openxmlformats.org/officeDocument/2006/relationships/image" Target="../media/image28.png"/><Relationship Id="rId30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8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4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17" Type="http://schemas.openxmlformats.org/officeDocument/2006/relationships/slide" Target="slide3.xml"/><Relationship Id="rId2" Type="http://schemas.openxmlformats.org/officeDocument/2006/relationships/image" Target="../media/image5.png"/><Relationship Id="rId16" Type="http://schemas.openxmlformats.org/officeDocument/2006/relationships/image" Target="../media/image11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slide" Target="slide4.xml"/><Relationship Id="rId10" Type="http://schemas.openxmlformats.org/officeDocument/2006/relationships/image" Target="../media/image10.png"/><Relationship Id="rId19" Type="http://schemas.openxmlformats.org/officeDocument/2006/relationships/slide" Target="slide6.xml"/><Relationship Id="rId4" Type="http://schemas.openxmlformats.org/officeDocument/2006/relationships/image" Target="../media/image7.png"/><Relationship Id="rId9" Type="http://schemas.openxmlformats.org/officeDocument/2006/relationships/slide" Target="slide7.xml"/><Relationship Id="rId14" Type="http://schemas.openxmlformats.org/officeDocument/2006/relationships/image" Target="../media/image12.png"/><Relationship Id="rId22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8.xml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image" Target="../media/image4.png"/><Relationship Id="rId16" Type="http://schemas.openxmlformats.org/officeDocument/2006/relationships/slide" Target="slide4.xml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32.png"/><Relationship Id="rId23" Type="http://schemas.openxmlformats.org/officeDocument/2006/relationships/image" Target="../media/image5.png"/><Relationship Id="rId10" Type="http://schemas.openxmlformats.org/officeDocument/2006/relationships/image" Target="../media/image10.png"/><Relationship Id="rId19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slide" Target="slide7.xml"/><Relationship Id="rId14" Type="http://schemas.openxmlformats.org/officeDocument/2006/relationships/image" Target="../media/image12.png"/><Relationship Id="rId22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2.png"/><Relationship Id="rId18" Type="http://schemas.openxmlformats.org/officeDocument/2006/relationships/image" Target="../media/image12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slide" Target="slide2.xml"/><Relationship Id="rId17" Type="http://schemas.openxmlformats.org/officeDocument/2006/relationships/image" Target="../media/image40.png"/><Relationship Id="rId2" Type="http://schemas.openxmlformats.org/officeDocument/2006/relationships/image" Target="../media/image34.png"/><Relationship Id="rId16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.png"/><Relationship Id="rId5" Type="http://schemas.openxmlformats.org/officeDocument/2006/relationships/image" Target="../media/image36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19" Type="http://schemas.openxmlformats.org/officeDocument/2006/relationships/image" Target="../media/image41.png"/><Relationship Id="rId4" Type="http://schemas.openxmlformats.org/officeDocument/2006/relationships/image" Target="../media/image16.png"/><Relationship Id="rId9" Type="http://schemas.openxmlformats.org/officeDocument/2006/relationships/image" Target="../media/image38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5.png"/><Relationship Id="rId21" Type="http://schemas.openxmlformats.org/officeDocument/2006/relationships/slide" Target="slide3.xml"/><Relationship Id="rId7" Type="http://schemas.openxmlformats.org/officeDocument/2006/relationships/image" Target="../media/image8.png"/><Relationship Id="rId12" Type="http://schemas.openxmlformats.org/officeDocument/2006/relationships/slide" Target="slide2.xml"/><Relationship Id="rId17" Type="http://schemas.openxmlformats.org/officeDocument/2006/relationships/slide" Target="slide6.xml"/><Relationship Id="rId2" Type="http://schemas.openxmlformats.org/officeDocument/2006/relationships/image" Target="../media/image4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openxmlformats.org/officeDocument/2006/relationships/slide" Target="slide4.xml"/><Relationship Id="rId10" Type="http://schemas.openxmlformats.org/officeDocument/2006/relationships/slide" Target="slide7.xml"/><Relationship Id="rId19" Type="http://schemas.openxmlformats.org/officeDocument/2006/relationships/slide" Target="slide5.xml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14" Type="http://schemas.openxmlformats.org/officeDocument/2006/relationships/image" Target="../media/image12.png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«Координати вектора. Операції над векторами, які задано координатами»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43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B1308A-A41B-9981-29B2-31EA370E5EC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602CD0F7-668B-2EC8-EFD7-06502B918E5F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23.03.2024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2AE50CA4-9028-0CEB-AB90-214B0519CF84}"/>
              </a:ext>
            </a:extLst>
          </p:cNvPr>
          <p:cNvSpPr/>
          <p:nvPr/>
        </p:nvSpPr>
        <p:spPr>
          <a:xfrm>
            <a:off x="6992560" y="4936031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3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1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2EE8D9A9-506B-0F6E-83AF-2EA9CB7D40AD}"/>
              </a:ext>
            </a:extLst>
          </p:cNvPr>
          <p:cNvSpPr/>
          <p:nvPr/>
        </p:nvSpPr>
        <p:spPr>
          <a:xfrm>
            <a:off x="6992560" y="1423516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C6A56545-18C7-DA2C-D496-F1E1FAAA1626}"/>
              </a:ext>
            </a:extLst>
          </p:cNvPr>
          <p:cNvSpPr/>
          <p:nvPr/>
        </p:nvSpPr>
        <p:spPr>
          <a:xfrm>
            <a:off x="6992560" y="2299138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801B335E-BE59-28C8-EFAB-EF4A24EF8E76}"/>
              </a:ext>
            </a:extLst>
          </p:cNvPr>
          <p:cNvSpPr/>
          <p:nvPr/>
        </p:nvSpPr>
        <p:spPr>
          <a:xfrm>
            <a:off x="6996330" y="3179294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BFD65FE5-FC8A-0D77-350D-3DAFC92AE980}"/>
              </a:ext>
            </a:extLst>
          </p:cNvPr>
          <p:cNvSpPr/>
          <p:nvPr/>
        </p:nvSpPr>
        <p:spPr>
          <a:xfrm>
            <a:off x="6992560" y="4054916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2EE7B2E-F4E5-B36A-022E-1DA5BDF97144}"/>
              </a:ext>
            </a:extLst>
          </p:cNvPr>
          <p:cNvSpPr/>
          <p:nvPr/>
        </p:nvSpPr>
        <p:spPr>
          <a:xfrm>
            <a:off x="1800225" y="1029539"/>
            <a:ext cx="8943976" cy="5828461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86CB642B-F7AA-1E0B-EC5D-628403BA56B2}"/>
              </a:ext>
            </a:extLst>
          </p:cNvPr>
          <p:cNvSpPr/>
          <p:nvPr/>
        </p:nvSpPr>
        <p:spPr>
          <a:xfrm>
            <a:off x="2155331" y="1423518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9ECD5C43-B329-334B-CA7E-E27C2C6BD809}"/>
                  </a:ext>
                </a:extLst>
              </p:cNvPr>
              <p:cNvSpPr/>
              <p:nvPr/>
            </p:nvSpPr>
            <p:spPr>
              <a:xfrm>
                <a:off x="2626308" y="1423520"/>
                <a:ext cx="4087134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𝑎</m:t>
                          </m:r>
                        </m:e>
                      </m:acc>
                      <m:d>
                        <m:dPr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3;−1;4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a:rPr lang="uk-UA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і </m:t>
                      </m:r>
                      <m:acc>
                        <m:accPr>
                          <m:chr m:val="⃗"/>
                          <m:ctrlPr>
                            <a:rPr lang="uk-UA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𝑏</m:t>
                          </m:r>
                        </m:e>
                      </m:acc>
                      <m:d>
                        <m:dPr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−6;2;8</m:t>
                          </m:r>
                        </m:e>
                      </m:d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9ECD5C43-B329-334B-CA7E-E27C2C6BD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08" y="1423520"/>
                <a:ext cx="4087134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4"/>
                <a:stretch>
                  <a:fillRect l="-619" b="-877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794D66C5-23CB-1151-48CF-CFD7639A4491}"/>
              </a:ext>
            </a:extLst>
          </p:cNvPr>
          <p:cNvSpPr/>
          <p:nvPr/>
        </p:nvSpPr>
        <p:spPr>
          <a:xfrm>
            <a:off x="2155331" y="141131"/>
            <a:ext cx="9356269" cy="1039413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з даних пар векторів колінеарні?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EB66091B-51B5-E68A-4AB2-D886FC7B7B28}"/>
              </a:ext>
            </a:extLst>
          </p:cNvPr>
          <p:cNvSpPr/>
          <p:nvPr/>
        </p:nvSpPr>
        <p:spPr>
          <a:xfrm>
            <a:off x="2155331" y="2299140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27F96704-6892-E239-94E4-C2EE95CEC20D}"/>
                  </a:ext>
                </a:extLst>
              </p:cNvPr>
              <p:cNvSpPr/>
              <p:nvPr/>
            </p:nvSpPr>
            <p:spPr>
              <a:xfrm>
                <a:off x="2626308" y="2299142"/>
                <a:ext cx="4087134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𝑚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4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5</m:t>
                          </m:r>
                        </m:e>
                      </m:d>
                      <m:r>
                        <a:rPr lang="en-US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a:rPr lang="uk-UA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і </m:t>
                      </m:r>
                      <m:acc>
                        <m:accPr>
                          <m:chr m:val="⃗"/>
                          <m:ctrlPr>
                            <a:rPr lang="uk-UA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𝑛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8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4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10</m:t>
                          </m:r>
                        </m:e>
                      </m:d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27F96704-6892-E239-94E4-C2EE95CEC2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08" y="2299142"/>
                <a:ext cx="4087134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5"/>
                <a:stretch>
                  <a:fillRect b="-526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79165361-6C5C-AD1E-925B-FF9C17E05A17}"/>
              </a:ext>
            </a:extLst>
          </p:cNvPr>
          <p:cNvSpPr/>
          <p:nvPr/>
        </p:nvSpPr>
        <p:spPr>
          <a:xfrm>
            <a:off x="2155330" y="3179294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ounded Rectangle 81">
                <a:extLst>
                  <a:ext uri="{FF2B5EF4-FFF2-40B4-BE49-F238E27FC236}">
                    <a16:creationId xmlns:a16="http://schemas.microsoft.com/office/drawing/2014/main" id="{1C7C3E52-8EFE-A0EB-7E00-54A5EAC5C7CB}"/>
                  </a:ext>
                </a:extLst>
              </p:cNvPr>
              <p:cNvSpPr/>
              <p:nvPr/>
            </p:nvSpPr>
            <p:spPr>
              <a:xfrm>
                <a:off x="2626308" y="3179296"/>
                <a:ext cx="4087134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𝑘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7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e>
                      </m:d>
                      <m:r>
                        <a:rPr lang="en-US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a:rPr lang="uk-UA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і </m:t>
                      </m:r>
                      <m:acc>
                        <m:accPr>
                          <m:chr m:val="⃗"/>
                          <m:ctrlPr>
                            <a:rPr lang="uk-UA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𝑙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14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2" name="Rounded Rectangle 81">
                <a:extLst>
                  <a:ext uri="{FF2B5EF4-FFF2-40B4-BE49-F238E27FC236}">
                    <a16:creationId xmlns:a16="http://schemas.microsoft.com/office/drawing/2014/main" id="{1C7C3E52-8EFE-A0EB-7E00-54A5EAC5C7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08" y="3179296"/>
                <a:ext cx="4087134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6"/>
                <a:stretch>
                  <a:fillRect l="-619" t="-8929" b="-1071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BF998C09-8BAA-D23A-52FF-41A2EDADFC21}"/>
              </a:ext>
            </a:extLst>
          </p:cNvPr>
          <p:cNvSpPr/>
          <p:nvPr/>
        </p:nvSpPr>
        <p:spPr>
          <a:xfrm>
            <a:off x="2155330" y="4054916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ounded Rectangle 88">
                <a:extLst>
                  <a:ext uri="{FF2B5EF4-FFF2-40B4-BE49-F238E27FC236}">
                    <a16:creationId xmlns:a16="http://schemas.microsoft.com/office/drawing/2014/main" id="{4570CA0D-FDBF-388E-45BD-7FB41079F1A9}"/>
                  </a:ext>
                </a:extLst>
              </p:cNvPr>
              <p:cNvSpPr/>
              <p:nvPr/>
            </p:nvSpPr>
            <p:spPr>
              <a:xfrm>
                <a:off x="2626308" y="4054918"/>
                <a:ext cx="4087134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𝑒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a:rPr lang="uk-UA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і </m:t>
                      </m:r>
                      <m:acc>
                        <m:accPr>
                          <m:chr m:val="⃗"/>
                          <m:ctrlPr>
                            <a:rPr lang="uk-UA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h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0;</m:t>
                          </m:r>
                          <m:r>
                            <a:rPr lang="uk-UA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6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9" name="Rounded Rectangle 88">
                <a:extLst>
                  <a:ext uri="{FF2B5EF4-FFF2-40B4-BE49-F238E27FC236}">
                    <a16:creationId xmlns:a16="http://schemas.microsoft.com/office/drawing/2014/main" id="{4570CA0D-FDBF-388E-45BD-7FB41079F1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08" y="4054918"/>
                <a:ext cx="4087134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7"/>
                <a:stretch>
                  <a:fillRect l="-619" b="-1052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1349CD1B-4649-E998-CB30-E5CD145D0206}"/>
              </a:ext>
            </a:extLst>
          </p:cNvPr>
          <p:cNvSpPr/>
          <p:nvPr/>
        </p:nvSpPr>
        <p:spPr>
          <a:xfrm>
            <a:off x="2155330" y="4936031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Rounded Rectangle 111">
                <a:extLst>
                  <a:ext uri="{FF2B5EF4-FFF2-40B4-BE49-F238E27FC236}">
                    <a16:creationId xmlns:a16="http://schemas.microsoft.com/office/drawing/2014/main" id="{6A76A003-1807-7100-CFD1-8CF237C21DDC}"/>
                  </a:ext>
                </a:extLst>
              </p:cNvPr>
              <p:cNvSpPr/>
              <p:nvPr/>
            </p:nvSpPr>
            <p:spPr>
              <a:xfrm>
                <a:off x="2626308" y="4936033"/>
                <a:ext cx="4087134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𝑡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5</m:t>
                          </m:r>
                        </m:e>
                      </m:d>
                      <m:r>
                        <a:rPr lang="en-US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a:rPr lang="uk-UA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і </m:t>
                      </m:r>
                      <m:acc>
                        <m:accPr>
                          <m:chr m:val="⃗"/>
                          <m:ctrlPr>
                            <a:rPr lang="uk-UA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𝑑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10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2" name="Rounded Rectangle 111">
                <a:extLst>
                  <a:ext uri="{FF2B5EF4-FFF2-40B4-BE49-F238E27FC236}">
                    <a16:creationId xmlns:a16="http://schemas.microsoft.com/office/drawing/2014/main" id="{6A76A003-1807-7100-CFD1-8CF237C21D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08" y="4936033"/>
                <a:ext cx="4087134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8"/>
                <a:stretch>
                  <a:fillRect l="-1238" t="-8772" b="-877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54" grpId="0" animBg="1"/>
      <p:bldP spid="55" grpId="0" animBg="1"/>
      <p:bldP spid="69" grpId="0" animBg="1"/>
      <p:bldP spid="70" grpId="0" animBg="1"/>
      <p:bldP spid="75" grpId="0" animBg="1"/>
      <p:bldP spid="75" grpId="1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6" grpId="0" animBg="1"/>
      <p:bldP spid="89" grpId="0" animBg="1"/>
      <p:bldP spid="111" grpId="0" animBg="1"/>
      <p:bldP spid="1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1DA2C3F3-36F5-8037-B975-888240E2EE3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50DFBDA9-FB5B-4FA3-F715-835ECEC9400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1" action="ppaction://hlinksldjump"/>
            <a:extLst>
              <a:ext uri="{FF2B5EF4-FFF2-40B4-BE49-F238E27FC236}">
                <a16:creationId xmlns:a16="http://schemas.microsoft.com/office/drawing/2014/main" id="{9CEFBC9A-2553-9AC3-F5AB-5F73D915ABF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/>
              <p:nvPr/>
            </p:nvSpPr>
            <p:spPr>
              <a:xfrm>
                <a:off x="1657199" y="114305"/>
                <a:ext cx="10420498" cy="621420"/>
              </a:xfrm>
              <a:prstGeom prst="roundRect">
                <a:avLst>
                  <a:gd name="adj" fmla="val 265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Дано вектори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8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uk-UA" sz="28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2;0;</m:t>
                        </m:r>
                        <m:r>
                          <a:rPr lang="uk-UA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8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uk-UA" sz="28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−1;2;0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Обчисліть: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199" y="114305"/>
                <a:ext cx="10420498" cy="621420"/>
              </a:xfrm>
              <a:prstGeom prst="roundRect">
                <a:avLst>
                  <a:gd name="adj" fmla="val 2657"/>
                </a:avLst>
              </a:prstGeom>
              <a:blipFill>
                <a:blip r:embed="rId23"/>
                <a:stretch>
                  <a:fillRect l="-1218" t="-6000" b="-2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9179A63-9515-3687-57BB-057F778E83D5}"/>
              </a:ext>
            </a:extLst>
          </p:cNvPr>
          <p:cNvSpPr/>
          <p:nvPr/>
        </p:nvSpPr>
        <p:spPr>
          <a:xfrm>
            <a:off x="1657200" y="1042084"/>
            <a:ext cx="781580" cy="78155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32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9C71D71-2992-BC30-1990-624282A51CC8}"/>
                  </a:ext>
                </a:extLst>
              </p:cNvPr>
              <p:cNvSpPr/>
              <p:nvPr/>
            </p:nvSpPr>
            <p:spPr>
              <a:xfrm>
                <a:off x="2128176" y="1042086"/>
                <a:ext cx="3351370" cy="781555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uk-UA" sz="32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9C71D71-2992-BC30-1990-624282A51C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176" y="1042086"/>
                <a:ext cx="3351370" cy="781555"/>
              </a:xfrm>
              <a:prstGeom prst="roundRect">
                <a:avLst>
                  <a:gd name="adj" fmla="val 4102"/>
                </a:avLst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E1A0F53-2E2B-1A52-17D5-602203144C86}"/>
              </a:ext>
            </a:extLst>
          </p:cNvPr>
          <p:cNvSpPr/>
          <p:nvPr/>
        </p:nvSpPr>
        <p:spPr>
          <a:xfrm>
            <a:off x="1657199" y="2130806"/>
            <a:ext cx="781580" cy="78157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8080E0EA-67B9-65F8-A379-4531E03FF6A7}"/>
                  </a:ext>
                </a:extLst>
              </p:cNvPr>
              <p:cNvSpPr/>
              <p:nvPr/>
            </p:nvSpPr>
            <p:spPr>
              <a:xfrm>
                <a:off x="2128176" y="2130809"/>
                <a:ext cx="3351371" cy="781580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−3</m:t>
                          </m:r>
                          <m:acc>
                            <m:accPr>
                              <m:chr m:val="⃗"/>
                              <m:ctrlPr>
                                <a:rPr lang="uk-UA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  <m:r>
                        <a:rPr lang="en-US" sz="32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2</m:t>
                          </m:r>
                          <m:acc>
                            <m:accPr>
                              <m:chr m:val="⃗"/>
                              <m:ctrlP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8080E0EA-67B9-65F8-A379-4531E03FF6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176" y="2130809"/>
                <a:ext cx="3351371" cy="781580"/>
              </a:xfrm>
              <a:prstGeom prst="roundRect">
                <a:avLst>
                  <a:gd name="adj" fmla="val 4102"/>
                </a:avLst>
              </a:prstGeom>
              <a:blipFill>
                <a:blip r:embed="rId25"/>
                <a:stretch>
                  <a:fillRect t="-158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8132765-3642-D503-368F-1768F4D4853A}"/>
              </a:ext>
            </a:extLst>
          </p:cNvPr>
          <p:cNvSpPr/>
          <p:nvPr/>
        </p:nvSpPr>
        <p:spPr>
          <a:xfrm>
            <a:off x="1657200" y="3218716"/>
            <a:ext cx="781580" cy="11832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D1FE941B-87FE-CBB8-BDAF-5CE70493B427}"/>
                  </a:ext>
                </a:extLst>
              </p:cNvPr>
              <p:cNvSpPr/>
              <p:nvPr/>
            </p:nvSpPr>
            <p:spPr>
              <a:xfrm>
                <a:off x="2128177" y="3218719"/>
                <a:ext cx="3351370" cy="1183284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uk-UA" sz="32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D1FE941B-87FE-CBB8-BDAF-5CE70493B4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177" y="3218719"/>
                <a:ext cx="3351370" cy="1183284"/>
              </a:xfrm>
              <a:prstGeom prst="roundRect">
                <a:avLst>
                  <a:gd name="adj" fmla="val 4102"/>
                </a:avLst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80B1317-FB33-AA3D-2BAB-79409C9F8354}"/>
              </a:ext>
            </a:extLst>
          </p:cNvPr>
          <p:cNvSpPr/>
          <p:nvPr/>
        </p:nvSpPr>
        <p:spPr>
          <a:xfrm>
            <a:off x="1657198" y="4708326"/>
            <a:ext cx="781580" cy="11832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83E8EF64-08EC-0D57-FB5F-3E855837A8A2}"/>
                  </a:ext>
                </a:extLst>
              </p:cNvPr>
              <p:cNvSpPr/>
              <p:nvPr/>
            </p:nvSpPr>
            <p:spPr>
              <a:xfrm>
                <a:off x="2128176" y="4708329"/>
                <a:ext cx="3351370" cy="1183284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𝑎</m:t>
                              </m:r>
                            </m:e>
                          </m:acc>
                          <m:r>
                            <a:rPr lang="en-US" sz="32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uk-UA" sz="32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𝑎</m:t>
                              </m:r>
                            </m:e>
                          </m:acc>
                          <m:r>
                            <a:rPr lang="en-US" sz="32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83E8EF64-08EC-0D57-FB5F-3E855837A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176" y="4708329"/>
                <a:ext cx="3351370" cy="1183284"/>
              </a:xfrm>
              <a:prstGeom prst="roundRect">
                <a:avLst>
                  <a:gd name="adj" fmla="val 4102"/>
                </a:avLst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550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hidden="1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7" action="ppaction://hlinksldjump"/>
            <a:extLst>
              <a:ext uri="{FF2B5EF4-FFF2-40B4-BE49-F238E27FC236}">
                <a16:creationId xmlns:a16="http://schemas.microsoft.com/office/drawing/2014/main" id="{3EAB1DBC-A8BB-EB8B-5881-71D4259B948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9" action="ppaction://hlinksldjump"/>
            <a:extLst>
              <a:ext uri="{FF2B5EF4-FFF2-40B4-BE49-F238E27FC236}">
                <a16:creationId xmlns:a16="http://schemas.microsoft.com/office/drawing/2014/main" id="{AD6049B1-E750-03C7-D501-2C0A545CBDD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  <a:extLst>
              <a:ext uri="{FF2B5EF4-FFF2-40B4-BE49-F238E27FC236}">
                <a16:creationId xmlns:a16="http://schemas.microsoft.com/office/drawing/2014/main" id="{459EA538-9931-7BE8-CF62-46E23874052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D352689E-4F65-44E6-35E8-3A8937B0C93D}"/>
                  </a:ext>
                </a:extLst>
              </p:cNvPr>
              <p:cNvSpPr/>
              <p:nvPr/>
            </p:nvSpPr>
            <p:spPr>
              <a:xfrm>
                <a:off x="1789211" y="231582"/>
                <a:ext cx="10212119" cy="616968"/>
              </a:xfrm>
              <a:prstGeom prst="roundRect">
                <a:avLst>
                  <a:gd name="adj" fmla="val 23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Зʼясуйте, чи рівні вектори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A" sz="3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 </a:t>
                </a:r>
                <a:r>
                  <a:rPr lang="uk-UA" sz="3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𝐶𝐷</m:t>
                        </m:r>
                      </m:e>
                    </m:acc>
                  </m:oMath>
                </a14:m>
                <a:r>
                  <a:rPr lang="uk-UA" sz="3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якщо:</a:t>
                </a:r>
                <a:endParaRPr lang="en-UA" sz="32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D352689E-4F65-44E6-35E8-3A8937B0C9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211" y="231582"/>
                <a:ext cx="10212119" cy="616968"/>
              </a:xfrm>
              <a:prstGeom prst="roundRect">
                <a:avLst>
                  <a:gd name="adj" fmla="val 2340"/>
                </a:avLst>
              </a:prstGeom>
              <a:blipFill>
                <a:blip r:embed="rId22"/>
                <a:stretch>
                  <a:fillRect l="-1491" t="-6122" b="-346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38" name="Group 37" hidden="1">
            <a:extLst>
              <a:ext uri="{FF2B5EF4-FFF2-40B4-BE49-F238E27FC236}">
                <a16:creationId xmlns:a16="http://schemas.microsoft.com/office/drawing/2014/main" id="{BD006AF8-07A0-2556-672E-A22223F2073C}"/>
              </a:ext>
            </a:extLst>
          </p:cNvPr>
          <p:cNvGrpSpPr/>
          <p:nvPr/>
        </p:nvGrpSpPr>
        <p:grpSpPr>
          <a:xfrm>
            <a:off x="3698890" y="2019898"/>
            <a:ext cx="786035" cy="905914"/>
            <a:chOff x="3698890" y="2019898"/>
            <a:chExt cx="786035" cy="90591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36FE611-94C3-4015-E89F-93813592FEBD}"/>
                </a:ext>
              </a:extLst>
            </p:cNvPr>
            <p:cNvCxnSpPr>
              <a:cxnSpLocks/>
            </p:cNvCxnSpPr>
            <p:nvPr/>
          </p:nvCxnSpPr>
          <p:spPr>
            <a:xfrm>
              <a:off x="4307444" y="2351641"/>
              <a:ext cx="0" cy="174007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D4C174-6649-D415-E7AF-E3A278A472F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043705" y="2103231"/>
              <a:ext cx="0" cy="174007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0E35505-333F-3E27-C39B-7D369FF595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54878" y="2517081"/>
              <a:ext cx="117734" cy="117734"/>
            </a:xfrm>
            <a:prstGeom prst="line">
              <a:avLst/>
            </a:prstGeom>
            <a:ln w="19050" cap="rnd">
              <a:solidFill>
                <a:schemeClr val="bg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618A573-5B1A-AADF-9C6D-B35B8B5A1326}"/>
                    </a:ext>
                  </a:extLst>
                </p:cNvPr>
                <p:cNvSpPr txBox="1"/>
                <p:nvPr/>
              </p:nvSpPr>
              <p:spPr>
                <a:xfrm>
                  <a:off x="3783021" y="2587258"/>
                  <a:ext cx="349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A" sz="16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618A573-5B1A-AADF-9C6D-B35B8B5A13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3021" y="2587258"/>
                  <a:ext cx="349530" cy="338554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7A58979-730F-94F8-E688-334F6C21C3C6}"/>
                    </a:ext>
                  </a:extLst>
                </p:cNvPr>
                <p:cNvSpPr txBox="1"/>
                <p:nvPr/>
              </p:nvSpPr>
              <p:spPr>
                <a:xfrm>
                  <a:off x="4135395" y="2487620"/>
                  <a:ext cx="349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A" sz="16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7A58979-730F-94F8-E688-334F6C21C3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5395" y="2487620"/>
                  <a:ext cx="349530" cy="338554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DDAF383-0899-ACF7-47E0-B54330D8EAE7}"/>
                    </a:ext>
                  </a:extLst>
                </p:cNvPr>
                <p:cNvSpPr txBox="1"/>
                <p:nvPr/>
              </p:nvSpPr>
              <p:spPr>
                <a:xfrm>
                  <a:off x="3698890" y="2019898"/>
                  <a:ext cx="349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A" sz="16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DDAF383-0899-ACF7-47E0-B54330D8EA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8890" y="2019898"/>
                  <a:ext cx="349530" cy="338554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E3B0DE1-8185-705F-8464-093B10FC9B6F}"/>
              </a:ext>
            </a:extLst>
          </p:cNvPr>
          <p:cNvSpPr/>
          <p:nvPr/>
        </p:nvSpPr>
        <p:spPr>
          <a:xfrm>
            <a:off x="1789211" y="1253100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32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7D49627-13E5-46C3-2A10-562FF68271EF}"/>
                  </a:ext>
                </a:extLst>
              </p:cNvPr>
              <p:cNvSpPr/>
              <p:nvPr/>
            </p:nvSpPr>
            <p:spPr>
              <a:xfrm>
                <a:off x="2260189" y="1253102"/>
                <a:ext cx="8407812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</m:acc>
                    <m:d>
                      <m:dPr>
                        <m:ctrlP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5;−2;7</m:t>
                        </m:r>
                      </m:e>
                    </m:d>
                    <m:r>
                      <a:rPr lang="en-US" sz="3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</m:acc>
                    <m:d>
                      <m:dPr>
                        <m:ctrlP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  <m: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  <m: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12</m:t>
                        </m:r>
                      </m:e>
                    </m:d>
                    <m:r>
                      <a:rPr lang="en-US" sz="3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;</m:t>
                    </m:r>
                  </m:oMath>
                </a14:m>
                <a:r>
                  <a:rPr lang="en-US" sz="3200" dirty="0">
                    <a:solidFill>
                      <a:srgbClr val="4F6D7A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</m:acc>
                    <m:d>
                      <m:dPr>
                        <m:ctrlP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  <m: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8</m:t>
                        </m:r>
                        <m: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e>
                    </m:d>
                    <m:r>
                      <a:rPr lang="en-US" sz="3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</m:acc>
                    <m:d>
                      <m:dPr>
                        <m:ctrlP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0</m:t>
                        </m:r>
                        <m: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;1</m:t>
                        </m:r>
                        <m:r>
                          <a:rPr lang="en-US" sz="3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  <m:r>
                          <a:rPr lang="en-US" sz="32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;1</m:t>
                        </m:r>
                      </m:e>
                    </m:d>
                  </m:oMath>
                </a14:m>
                <a:endParaRPr lang="en-US" sz="3200" b="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7D49627-13E5-46C3-2A10-562FF68271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189" y="1253102"/>
                <a:ext cx="8407812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1"/>
                <a:stretch>
                  <a:fillRect l="-452" t="-1929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3875FFA-B677-5551-6F62-916142B3AE00}"/>
              </a:ext>
            </a:extLst>
          </p:cNvPr>
          <p:cNvSpPr/>
          <p:nvPr/>
        </p:nvSpPr>
        <p:spPr>
          <a:xfrm>
            <a:off x="1789211" y="2162771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3CB19C81-348A-CFD8-0540-4EDA1400F632}"/>
                  </a:ext>
                </a:extLst>
              </p:cNvPr>
              <p:cNvSpPr/>
              <p:nvPr/>
            </p:nvSpPr>
            <p:spPr>
              <a:xfrm>
                <a:off x="2260189" y="2162773"/>
                <a:ext cx="8407812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</m:acc>
                      <m:d>
                        <m:dPr>
                          <m:ctrlP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8</m:t>
                          </m:r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</m:e>
                      </m:d>
                      <m:r>
                        <a:rPr lang="en-US" sz="3200" i="1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;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</m:acc>
                      <m:d>
                        <m:dPr>
                          <m:ctrlP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10</m:t>
                          </m:r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4</m:t>
                          </m:r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7</m:t>
                          </m:r>
                        </m:e>
                      </m:d>
                      <m:r>
                        <a:rPr lang="en-US" sz="3200" i="1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en-US" sz="3200" dirty="0">
                          <a:solidFill>
                            <a:srgbClr val="4F6D7A"/>
                          </a:solidFill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</m:acc>
                      <m:d>
                        <m:dPr>
                          <m:ctrlP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7</m:t>
                          </m:r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</m:t>
                          </m:r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</m:e>
                      </m:d>
                      <m:r>
                        <a:rPr lang="en-US" sz="3200" i="1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;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</m:t>
                          </m:r>
                        </m:e>
                      </m:acc>
                      <m:d>
                        <m:dPr>
                          <m:ctrlP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9</m:t>
                          </m:r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  <m:r>
                            <a:rPr lang="en-US" sz="3200" i="1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7</m:t>
                          </m:r>
                        </m:e>
                      </m:d>
                    </m:oMath>
                  </m:oMathPara>
                </a14:m>
                <a:endParaRPr lang="en-UA" sz="32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3CB19C81-348A-CFD8-0540-4EDA1400F6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189" y="2162773"/>
                <a:ext cx="8407812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2"/>
                <a:stretch>
                  <a:fillRect l="-452" t="-15789" b="-2105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86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4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7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0BE8B00-5F03-30A3-DC1E-45D46458592D}"/>
                  </a:ext>
                </a:extLst>
              </p:cNvPr>
              <p:cNvSpPr/>
              <p:nvPr/>
            </p:nvSpPr>
            <p:spPr>
              <a:xfrm>
                <a:off x="4729655" y="105100"/>
                <a:ext cx="7357245" cy="1702679"/>
              </a:xfrm>
              <a:prstGeom prst="roundRect">
                <a:avLst>
                  <a:gd name="adj" fmla="val 28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 яких значеннях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𝑛</m:t>
                    </m:r>
                  </m:oMath>
                </a14:m>
                <a:r>
                  <a:rPr lang="en-US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вектори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uk-UA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𝑚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;4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uk-UA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uk-UA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7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будуть колінеарними?</a:t>
                </a:r>
              </a:p>
            </p:txBody>
          </p:sp>
        </mc:Choice>
        <mc:Fallback xmlns="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0BE8B00-5F03-30A3-DC1E-45D4645859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655" y="105100"/>
                <a:ext cx="7357245" cy="1702679"/>
              </a:xfrm>
              <a:prstGeom prst="roundRect">
                <a:avLst>
                  <a:gd name="adj" fmla="val 2870"/>
                </a:avLst>
              </a:prstGeom>
              <a:blipFill>
                <a:blip r:embed="rId22"/>
                <a:stretch>
                  <a:fillRect l="-1897" t="-2963" r="-1897" b="-96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0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91B42C74-A938-8CF5-62E1-844120756D8D}"/>
                  </a:ext>
                </a:extLst>
              </p:cNvPr>
              <p:cNvSpPr/>
              <p:nvPr/>
            </p:nvSpPr>
            <p:spPr>
              <a:xfrm>
                <a:off x="4557713" y="58057"/>
                <a:ext cx="7576231" cy="1946932"/>
              </a:xfrm>
              <a:prstGeom prst="roundRect">
                <a:avLst>
                  <a:gd name="adj" fmla="val 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Відомо,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6;6</m:t>
                        </m:r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;4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10;0;12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6;2;12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0;11;0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uk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допомогою векторів доведіть, що чотирикутник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трапеція.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91B42C74-A938-8CF5-62E1-844120756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713" y="58057"/>
                <a:ext cx="7576231" cy="1946932"/>
              </a:xfrm>
              <a:prstGeom prst="roundRect">
                <a:avLst>
                  <a:gd name="adj" fmla="val 2574"/>
                </a:avLst>
              </a:prstGeom>
              <a:blipFill>
                <a:blip r:embed="rId22"/>
                <a:stretch>
                  <a:fillRect l="-1675" r="-1508" b="-5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7384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" action="ppaction://noaction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" action="ppaction://noaction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16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A5DE6-BA8D-7FB2-AA85-6D68DB72EA23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знайти координати вектора, якщо відомі координати його початку і кінця?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C3C0707-23AD-2549-D06A-E85586DAB99A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можна знайти модуль вектора?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0F58E31-F818-085D-66EB-F303C51C1777}"/>
              </a:ext>
            </a:extLst>
          </p:cNvPr>
          <p:cNvSpPr/>
          <p:nvPr/>
        </p:nvSpPr>
        <p:spPr>
          <a:xfrm>
            <a:off x="1243014" y="2873254"/>
            <a:ext cx="10672762" cy="94379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додати (відняти) два вектори, якщо відомі координати їх початків і кінців?</a:t>
            </a:r>
            <a:endParaRPr lang="en-UA" sz="2700" dirty="0">
              <a:solidFill>
                <a:srgbClr val="DE312B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26EEEEF-5E04-A389-BA2A-875CCC7B5D27}"/>
              </a:ext>
            </a:extLst>
          </p:cNvPr>
          <p:cNvSpPr/>
          <p:nvPr/>
        </p:nvSpPr>
        <p:spPr>
          <a:xfrm>
            <a:off x="1569928" y="5655374"/>
            <a:ext cx="10345847" cy="94379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знаючи координати двох векторів, зʼясувати – колінеарні дані вектори чи ні?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901766C-B0E8-1103-1A41-CE5DF6355439}"/>
              </a:ext>
            </a:extLst>
          </p:cNvPr>
          <p:cNvSpPr/>
          <p:nvPr/>
        </p:nvSpPr>
        <p:spPr>
          <a:xfrm>
            <a:off x="1569927" y="4253666"/>
            <a:ext cx="10345847" cy="1051987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помножити вектор, який задано координатами, на число?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68ACA8-16D2-018B-3BDE-AD682009FFA8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465918-EAB9-017C-CC8F-6383D99CB07F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13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13.6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13.14; 13.16</a:t>
            </a:r>
            <a:r>
              <a:rPr lang="en-US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13.20; 13.26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1A782C-5072-6433-9C73-507E7395E37E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3F9D4A-52E8-2AB8-D9E7-FEB6FCBDA605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6, п.40-41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41.12; 41.14; 41.18; 41.20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9716B6C-5798-32D7-8AFA-6C41F7434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911105D4-C9ED-9E42-578D-A6D35BA97D2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20E8B70D-433F-927D-7EA7-F79F8D548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1" name="Picture 10">
            <a:hlinkClick r:id="rId21" action="ppaction://hlinksldjump"/>
            <a:extLst>
              <a:ext uri="{FF2B5EF4-FFF2-40B4-BE49-F238E27FC236}">
                <a16:creationId xmlns:a16="http://schemas.microsoft.com/office/drawing/2014/main" id="{E9DC617E-83C1-698D-1F99-292B2455A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32445</TotalTime>
  <Words>293</Words>
  <Application>Microsoft Macintosh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2024-03-23T19:52:54Z</dcterms:modified>
  <cp:category>Розробки уроків з геометрії www.matnova.com.ua</cp:category>
</cp:coreProperties>
</file>