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84" r:id="rId2"/>
    <p:sldId id="300" r:id="rId3"/>
    <p:sldId id="318" r:id="rId4"/>
    <p:sldId id="315" r:id="rId5"/>
    <p:sldId id="319" r:id="rId6"/>
    <p:sldId id="316" r:id="rId7"/>
    <p:sldId id="317" r:id="rId8"/>
    <p:sldId id="320" r:id="rId9"/>
    <p:sldId id="321" r:id="rId10"/>
    <p:sldId id="279" r:id="rId11"/>
    <p:sldId id="276" r:id="rId12"/>
    <p:sldId id="277" r:id="rId13"/>
    <p:sldId id="278" r:id="rId14"/>
    <p:sldId id="280" r:id="rId15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667A"/>
    <a:srgbClr val="34526E"/>
    <a:srgbClr val="424651"/>
    <a:srgbClr val="DE312B"/>
    <a:srgbClr val="00B0F0"/>
    <a:srgbClr val="4F6D7A"/>
    <a:srgbClr val="3A6EA5"/>
    <a:srgbClr val="00B050"/>
    <a:srgbClr val="FF67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1CC06F-5E21-244E-9040-E0DA6733F71E}" v="3232" dt="2024-02-28T20:01:38.7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55"/>
    <p:restoredTop sz="94703"/>
  </p:normalViewPr>
  <p:slideViewPr>
    <p:cSldViewPr snapToGrid="0">
      <p:cViewPr varScale="1">
        <p:scale>
          <a:sx n="123" d="100"/>
          <a:sy n="123" d="100"/>
        </p:scale>
        <p:origin x="664" y="2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931CC06F-5E21-244E-9040-E0DA6733F71E}"/>
    <pc:docChg chg="undo custSel addSld delSld modSld">
      <pc:chgData name="Kulinich Bohdan" userId="48e65c9f34e137d0" providerId="LiveId" clId="{931CC06F-5E21-244E-9040-E0DA6733F71E}" dt="2024-02-28T20:01:38.722" v="5433" actId="20577"/>
      <pc:docMkLst>
        <pc:docMk/>
      </pc:docMkLst>
      <pc:sldChg chg="addSp delSp modSp mod delAnim modAnim">
        <pc:chgData name="Kulinich Bohdan" userId="48e65c9f34e137d0" providerId="LiveId" clId="{931CC06F-5E21-244E-9040-E0DA6733F71E}" dt="2024-02-28T12:11:46.934" v="4973" actId="20577"/>
        <pc:sldMkLst>
          <pc:docMk/>
          <pc:sldMk cId="2154405015" sldId="276"/>
        </pc:sldMkLst>
        <pc:spChg chg="del mod">
          <ac:chgData name="Kulinich Bohdan" userId="48e65c9f34e137d0" providerId="LiveId" clId="{931CC06F-5E21-244E-9040-E0DA6733F71E}" dt="2024-02-28T11:23:27.669" v="4707" actId="478"/>
          <ac:spMkLst>
            <pc:docMk/>
            <pc:sldMk cId="2154405015" sldId="276"/>
            <ac:spMk id="2" creationId="{F545B873-3943-46CC-208D-DBFB6FFDDFFB}"/>
          </ac:spMkLst>
        </pc:spChg>
        <pc:spChg chg="add mod">
          <ac:chgData name="Kulinich Bohdan" userId="48e65c9f34e137d0" providerId="LiveId" clId="{931CC06F-5E21-244E-9040-E0DA6733F71E}" dt="2024-02-28T11:57:51.849" v="4965" actId="1036"/>
          <ac:spMkLst>
            <pc:docMk/>
            <pc:sldMk cId="2154405015" sldId="276"/>
            <ac:spMk id="3" creationId="{9141E190-AD19-B4B3-8804-550FC62C54F8}"/>
          </ac:spMkLst>
        </pc:spChg>
        <pc:spChg chg="add mod">
          <ac:chgData name="Kulinich Bohdan" userId="48e65c9f34e137d0" providerId="LiveId" clId="{931CC06F-5E21-244E-9040-E0DA6733F71E}" dt="2024-02-28T12:11:46.934" v="4973" actId="20577"/>
          <ac:spMkLst>
            <pc:docMk/>
            <pc:sldMk cId="2154405015" sldId="276"/>
            <ac:spMk id="4" creationId="{914C010A-C23D-A9CC-6688-C594E44FD2AD}"/>
          </ac:spMkLst>
        </pc:spChg>
        <pc:spChg chg="add mod">
          <ac:chgData name="Kulinich Bohdan" userId="48e65c9f34e137d0" providerId="LiveId" clId="{931CC06F-5E21-244E-9040-E0DA6733F71E}" dt="2024-02-28T11:57:51.849" v="4965" actId="1036"/>
          <ac:spMkLst>
            <pc:docMk/>
            <pc:sldMk cId="2154405015" sldId="276"/>
            <ac:spMk id="6" creationId="{C6170921-E0C8-2B83-7C50-40651AFA7A73}"/>
          </ac:spMkLst>
        </pc:spChg>
        <pc:spChg chg="add mod">
          <ac:chgData name="Kulinich Bohdan" userId="48e65c9f34e137d0" providerId="LiveId" clId="{931CC06F-5E21-244E-9040-E0DA6733F71E}" dt="2024-02-28T11:57:51.849" v="4965" actId="1036"/>
          <ac:spMkLst>
            <pc:docMk/>
            <pc:sldMk cId="2154405015" sldId="276"/>
            <ac:spMk id="7" creationId="{9873D412-600C-1760-827B-F0CE9ACDED2C}"/>
          </ac:spMkLst>
        </pc:spChg>
        <pc:spChg chg="add mod">
          <ac:chgData name="Kulinich Bohdan" userId="48e65c9f34e137d0" providerId="LiveId" clId="{931CC06F-5E21-244E-9040-E0DA6733F71E}" dt="2024-02-28T11:57:51.849" v="4965" actId="1036"/>
          <ac:spMkLst>
            <pc:docMk/>
            <pc:sldMk cId="2154405015" sldId="276"/>
            <ac:spMk id="8" creationId="{8A37868C-FDEF-0841-A0DE-44EF7BF17FAE}"/>
          </ac:spMkLst>
        </pc:spChg>
        <pc:spChg chg="add mod">
          <ac:chgData name="Kulinich Bohdan" userId="48e65c9f34e137d0" providerId="LiveId" clId="{931CC06F-5E21-244E-9040-E0DA6733F71E}" dt="2024-02-28T11:57:51.849" v="4965" actId="1036"/>
          <ac:spMkLst>
            <pc:docMk/>
            <pc:sldMk cId="2154405015" sldId="276"/>
            <ac:spMk id="9" creationId="{8C2E9E57-08CD-CE7F-2AC2-2E50F6302358}"/>
          </ac:spMkLst>
        </pc:spChg>
        <pc:spChg chg="add mod">
          <ac:chgData name="Kulinich Bohdan" userId="48e65c9f34e137d0" providerId="LiveId" clId="{931CC06F-5E21-244E-9040-E0DA6733F71E}" dt="2024-02-28T11:56:45.761" v="4936" actId="20577"/>
          <ac:spMkLst>
            <pc:docMk/>
            <pc:sldMk cId="2154405015" sldId="276"/>
            <ac:spMk id="10" creationId="{B0BF0427-EA1A-76B3-9029-E8615B26E392}"/>
          </ac:spMkLst>
        </pc:spChg>
        <pc:spChg chg="add mod">
          <ac:chgData name="Kulinich Bohdan" userId="48e65c9f34e137d0" providerId="LiveId" clId="{931CC06F-5E21-244E-9040-E0DA6733F71E}" dt="2024-02-28T11:56:43.708" v="4935" actId="1076"/>
          <ac:spMkLst>
            <pc:docMk/>
            <pc:sldMk cId="2154405015" sldId="276"/>
            <ac:spMk id="11" creationId="{19065768-08C4-72FE-E076-385351BB7896}"/>
          </ac:spMkLst>
        </pc:spChg>
        <pc:grpChg chg="del">
          <ac:chgData name="Kulinich Bohdan" userId="48e65c9f34e137d0" providerId="LiveId" clId="{931CC06F-5E21-244E-9040-E0DA6733F71E}" dt="2024-02-27T19:12:35.870" v="4400" actId="478"/>
          <ac:grpSpMkLst>
            <pc:docMk/>
            <pc:sldMk cId="2154405015" sldId="276"/>
            <ac:grpSpMk id="106" creationId="{CA789E11-EAAC-1C35-08E5-A5D313B45A6B}"/>
          </ac:grpSpMkLst>
        </pc:grpChg>
        <pc:picChg chg="mod">
          <ac:chgData name="Kulinich Bohdan" userId="48e65c9f34e137d0" providerId="LiveId" clId="{931CC06F-5E21-244E-9040-E0DA6733F71E}" dt="2024-02-27T19:20:56.093" v="4406"/>
          <ac:picMkLst>
            <pc:docMk/>
            <pc:sldMk cId="2154405015" sldId="276"/>
            <ac:picMk id="116" creationId="{60ECB14A-9B5F-AE32-AF26-372FB5D112C0}"/>
          </ac:picMkLst>
        </pc:picChg>
        <pc:picChg chg="del">
          <ac:chgData name="Kulinich Bohdan" userId="48e65c9f34e137d0" providerId="LiveId" clId="{931CC06F-5E21-244E-9040-E0DA6733F71E}" dt="2024-02-27T19:11:38.253" v="4388" actId="478"/>
          <ac:picMkLst>
            <pc:docMk/>
            <pc:sldMk cId="2154405015" sldId="276"/>
            <ac:picMk id="118" creationId="{B7F60D7C-0845-4ACD-6B0D-D737F1F97DD4}"/>
          </ac:picMkLst>
        </pc:picChg>
      </pc:sldChg>
      <pc:sldChg chg="addSp delSp modSp mod modAnim">
        <pc:chgData name="Kulinich Bohdan" userId="48e65c9f34e137d0" providerId="LiveId" clId="{931CC06F-5E21-244E-9040-E0DA6733F71E}" dt="2024-02-28T13:02:35.377" v="5124"/>
        <pc:sldMkLst>
          <pc:docMk/>
          <pc:sldMk cId="288857224" sldId="277"/>
        </pc:sldMkLst>
        <pc:spChg chg="add mod">
          <ac:chgData name="Kulinich Bohdan" userId="48e65c9f34e137d0" providerId="LiveId" clId="{931CC06F-5E21-244E-9040-E0DA6733F71E}" dt="2024-02-28T13:01:58.447" v="5119" actId="1076"/>
          <ac:spMkLst>
            <pc:docMk/>
            <pc:sldMk cId="288857224" sldId="277"/>
            <ac:spMk id="5" creationId="{1AE35E6D-4E67-E10A-1DAB-5E7BBA4A8FC1}"/>
          </ac:spMkLst>
        </pc:spChg>
        <pc:spChg chg="add mod">
          <ac:chgData name="Kulinich Bohdan" userId="48e65c9f34e137d0" providerId="LiveId" clId="{931CC06F-5E21-244E-9040-E0DA6733F71E}" dt="2024-02-28T13:01:58.447" v="5119" actId="1076"/>
          <ac:spMkLst>
            <pc:docMk/>
            <pc:sldMk cId="288857224" sldId="277"/>
            <ac:spMk id="6" creationId="{0B2A04F6-8356-371E-8361-124F74A9C8D8}"/>
          </ac:spMkLst>
        </pc:spChg>
        <pc:spChg chg="add mod">
          <ac:chgData name="Kulinich Bohdan" userId="48e65c9f34e137d0" providerId="LiveId" clId="{931CC06F-5E21-244E-9040-E0DA6733F71E}" dt="2024-02-28T12:56:42.969" v="5049" actId="1076"/>
          <ac:spMkLst>
            <pc:docMk/>
            <pc:sldMk cId="288857224" sldId="277"/>
            <ac:spMk id="7" creationId="{4113F3AE-E18E-6C32-6BEC-8EC7AB3134A7}"/>
          </ac:spMkLst>
        </pc:spChg>
        <pc:spChg chg="add mod">
          <ac:chgData name="Kulinich Bohdan" userId="48e65c9f34e137d0" providerId="LiveId" clId="{931CC06F-5E21-244E-9040-E0DA6733F71E}" dt="2024-02-28T12:58:32.619" v="5081" actId="1037"/>
          <ac:spMkLst>
            <pc:docMk/>
            <pc:sldMk cId="288857224" sldId="277"/>
            <ac:spMk id="13" creationId="{B17D72F1-F800-75D9-D943-3AEAA8A7F2F1}"/>
          </ac:spMkLst>
        </pc:spChg>
        <pc:spChg chg="add mod">
          <ac:chgData name="Kulinich Bohdan" userId="48e65c9f34e137d0" providerId="LiveId" clId="{931CC06F-5E21-244E-9040-E0DA6733F71E}" dt="2024-02-28T12:58:29.317" v="5074" actId="20577"/>
          <ac:spMkLst>
            <pc:docMk/>
            <pc:sldMk cId="288857224" sldId="277"/>
            <ac:spMk id="17" creationId="{05E1B79B-D451-422F-C541-1D11058495B2}"/>
          </ac:spMkLst>
        </pc:spChg>
        <pc:spChg chg="add mod">
          <ac:chgData name="Kulinich Bohdan" userId="48e65c9f34e137d0" providerId="LiveId" clId="{931CC06F-5E21-244E-9040-E0DA6733F71E}" dt="2024-02-28T13:01:58.447" v="5119" actId="1076"/>
          <ac:spMkLst>
            <pc:docMk/>
            <pc:sldMk cId="288857224" sldId="277"/>
            <ac:spMk id="19" creationId="{65F88CE7-A081-797B-9BDF-30AE7DEF6482}"/>
          </ac:spMkLst>
        </pc:spChg>
        <pc:spChg chg="add mod">
          <ac:chgData name="Kulinich Bohdan" userId="48e65c9f34e137d0" providerId="LiveId" clId="{931CC06F-5E21-244E-9040-E0DA6733F71E}" dt="2024-02-28T13:01:58.447" v="5119" actId="1076"/>
          <ac:spMkLst>
            <pc:docMk/>
            <pc:sldMk cId="288857224" sldId="277"/>
            <ac:spMk id="20" creationId="{F0B470B0-C1D8-E768-D10C-83B7B0D04C19}"/>
          </ac:spMkLst>
        </pc:spChg>
        <pc:spChg chg="add mod">
          <ac:chgData name="Kulinich Bohdan" userId="48e65c9f34e137d0" providerId="LiveId" clId="{931CC06F-5E21-244E-9040-E0DA6733F71E}" dt="2024-02-28T13:01:58.447" v="5119" actId="1076"/>
          <ac:spMkLst>
            <pc:docMk/>
            <pc:sldMk cId="288857224" sldId="277"/>
            <ac:spMk id="21" creationId="{97F365BD-0452-9F8C-B1D6-3DEE7D28CA75}"/>
          </ac:spMkLst>
        </pc:spChg>
        <pc:spChg chg="add mod">
          <ac:chgData name="Kulinich Bohdan" userId="48e65c9f34e137d0" providerId="LiveId" clId="{931CC06F-5E21-244E-9040-E0DA6733F71E}" dt="2024-02-28T13:01:58.447" v="5119" actId="1076"/>
          <ac:spMkLst>
            <pc:docMk/>
            <pc:sldMk cId="288857224" sldId="277"/>
            <ac:spMk id="22" creationId="{1D2A779E-4C58-958F-BACC-2804A2DB5E96}"/>
          </ac:spMkLst>
        </pc:spChg>
        <pc:spChg chg="add mod">
          <ac:chgData name="Kulinich Bohdan" userId="48e65c9f34e137d0" providerId="LiveId" clId="{931CC06F-5E21-244E-9040-E0DA6733F71E}" dt="2024-02-28T13:01:58.447" v="5119" actId="1076"/>
          <ac:spMkLst>
            <pc:docMk/>
            <pc:sldMk cId="288857224" sldId="277"/>
            <ac:spMk id="23" creationId="{4A88C5BF-E391-6171-544A-923935122924}"/>
          </ac:spMkLst>
        </pc:spChg>
        <pc:spChg chg="add mod">
          <ac:chgData name="Kulinich Bohdan" userId="48e65c9f34e137d0" providerId="LiveId" clId="{931CC06F-5E21-244E-9040-E0DA6733F71E}" dt="2024-02-28T13:01:58.447" v="5119" actId="1076"/>
          <ac:spMkLst>
            <pc:docMk/>
            <pc:sldMk cId="288857224" sldId="277"/>
            <ac:spMk id="24" creationId="{855FFA05-4878-CCDF-5201-48D3829D343B}"/>
          </ac:spMkLst>
        </pc:spChg>
        <pc:spChg chg="add mod">
          <ac:chgData name="Kulinich Bohdan" userId="48e65c9f34e137d0" providerId="LiveId" clId="{931CC06F-5E21-244E-9040-E0DA6733F71E}" dt="2024-02-28T13:01:58.447" v="5119" actId="1076"/>
          <ac:spMkLst>
            <pc:docMk/>
            <pc:sldMk cId="288857224" sldId="277"/>
            <ac:spMk id="25" creationId="{CBB97348-B8A6-3A35-EDC4-670C441304A5}"/>
          </ac:spMkLst>
        </pc:spChg>
        <pc:spChg chg="add mod">
          <ac:chgData name="Kulinich Bohdan" userId="48e65c9f34e137d0" providerId="LiveId" clId="{931CC06F-5E21-244E-9040-E0DA6733F71E}" dt="2024-02-28T13:01:58.447" v="5119" actId="1076"/>
          <ac:spMkLst>
            <pc:docMk/>
            <pc:sldMk cId="288857224" sldId="277"/>
            <ac:spMk id="26" creationId="{27610651-3165-DA1E-00C0-CE82804CCAF7}"/>
          </ac:spMkLst>
        </pc:spChg>
        <pc:spChg chg="add mod">
          <ac:chgData name="Kulinich Bohdan" userId="48e65c9f34e137d0" providerId="LiveId" clId="{931CC06F-5E21-244E-9040-E0DA6733F71E}" dt="2024-02-28T13:01:58.447" v="5119" actId="1076"/>
          <ac:spMkLst>
            <pc:docMk/>
            <pc:sldMk cId="288857224" sldId="277"/>
            <ac:spMk id="27" creationId="{A072A5EB-AEAE-4525-610A-9C1B4109DDBE}"/>
          </ac:spMkLst>
        </pc:spChg>
        <pc:spChg chg="add mod">
          <ac:chgData name="Kulinich Bohdan" userId="48e65c9f34e137d0" providerId="LiveId" clId="{931CC06F-5E21-244E-9040-E0DA6733F71E}" dt="2024-02-28T13:01:58.447" v="5119" actId="1076"/>
          <ac:spMkLst>
            <pc:docMk/>
            <pc:sldMk cId="288857224" sldId="277"/>
            <ac:spMk id="29" creationId="{EC2F2EB4-F4CA-619D-362A-9DBC79B0B1F8}"/>
          </ac:spMkLst>
        </pc:spChg>
        <pc:spChg chg="mod">
          <ac:chgData name="Kulinich Bohdan" userId="48e65c9f34e137d0" providerId="LiveId" clId="{931CC06F-5E21-244E-9040-E0DA6733F71E}" dt="2024-02-28T12:54:52.682" v="5037" actId="14100"/>
          <ac:spMkLst>
            <pc:docMk/>
            <pc:sldMk cId="288857224" sldId="277"/>
            <ac:spMk id="67" creationId="{EE368D98-7B69-F065-961A-49BF7EC925C1}"/>
          </ac:spMkLst>
        </pc:spChg>
        <pc:grpChg chg="del">
          <ac:chgData name="Kulinich Bohdan" userId="48e65c9f34e137d0" providerId="LiveId" clId="{931CC06F-5E21-244E-9040-E0DA6733F71E}" dt="2024-02-27T19:12:38.941" v="4401" actId="478"/>
          <ac:grpSpMkLst>
            <pc:docMk/>
            <pc:sldMk cId="288857224" sldId="277"/>
            <ac:grpSpMk id="51" creationId="{7622C6DF-6AD6-9C5C-991F-44148A6B06B7}"/>
          </ac:grpSpMkLst>
        </pc:grpChg>
        <pc:picChg chg="add mod modCrop">
          <ac:chgData name="Kulinich Bohdan" userId="48e65c9f34e137d0" providerId="LiveId" clId="{931CC06F-5E21-244E-9040-E0DA6733F71E}" dt="2024-02-28T12:54:20.970" v="4982" actId="732"/>
          <ac:picMkLst>
            <pc:docMk/>
            <pc:sldMk cId="288857224" sldId="277"/>
            <ac:picMk id="4" creationId="{FE318E15-ACBE-B6B0-7B92-5EEE1B6E73C5}"/>
          </ac:picMkLst>
        </pc:picChg>
        <pc:picChg chg="mod">
          <ac:chgData name="Kulinich Bohdan" userId="48e65c9f34e137d0" providerId="LiveId" clId="{931CC06F-5E21-244E-9040-E0DA6733F71E}" dt="2024-02-27T19:21:03.527" v="4407"/>
          <ac:picMkLst>
            <pc:docMk/>
            <pc:sldMk cId="288857224" sldId="277"/>
            <ac:picMk id="62" creationId="{889205CD-7225-8D56-357A-D226F9CE4489}"/>
          </ac:picMkLst>
        </pc:picChg>
        <pc:picChg chg="del">
          <ac:chgData name="Kulinich Bohdan" userId="48e65c9f34e137d0" providerId="LiveId" clId="{931CC06F-5E21-244E-9040-E0DA6733F71E}" dt="2024-02-27T19:11:41.344" v="4389" actId="478"/>
          <ac:picMkLst>
            <pc:docMk/>
            <pc:sldMk cId="288857224" sldId="277"/>
            <ac:picMk id="66" creationId="{12A63012-8CD1-73F8-C3E0-7E719C2D627F}"/>
          </ac:picMkLst>
        </pc:picChg>
        <pc:cxnChg chg="add mod">
          <ac:chgData name="Kulinich Bohdan" userId="48e65c9f34e137d0" providerId="LiveId" clId="{931CC06F-5E21-244E-9040-E0DA6733F71E}" dt="2024-02-28T12:56:34.003" v="5048" actId="14100"/>
          <ac:cxnSpMkLst>
            <pc:docMk/>
            <pc:sldMk cId="288857224" sldId="277"/>
            <ac:cxnSpMk id="8" creationId="{EBD0A338-6426-378F-C11D-3CB6F8E6CE90}"/>
          </ac:cxnSpMkLst>
        </pc:cxnChg>
        <pc:cxnChg chg="add mod">
          <ac:chgData name="Kulinich Bohdan" userId="48e65c9f34e137d0" providerId="LiveId" clId="{931CC06F-5E21-244E-9040-E0DA6733F71E}" dt="2024-02-28T12:57:21.704" v="5062" actId="14100"/>
          <ac:cxnSpMkLst>
            <pc:docMk/>
            <pc:sldMk cId="288857224" sldId="277"/>
            <ac:cxnSpMk id="10" creationId="{3399FAB2-571C-3D0A-DE7D-7834110551B6}"/>
          </ac:cxnSpMkLst>
        </pc:cxnChg>
        <pc:cxnChg chg="add mod">
          <ac:chgData name="Kulinich Bohdan" userId="48e65c9f34e137d0" providerId="LiveId" clId="{931CC06F-5E21-244E-9040-E0DA6733F71E}" dt="2024-02-28T12:58:43.564" v="5082" actId="14100"/>
          <ac:cxnSpMkLst>
            <pc:docMk/>
            <pc:sldMk cId="288857224" sldId="277"/>
            <ac:cxnSpMk id="14" creationId="{0B0F41C7-2099-AC9C-9ED1-1A37C625E6E4}"/>
          </ac:cxnSpMkLst>
        </pc:cxnChg>
      </pc:sldChg>
      <pc:sldChg chg="delSp modSp mod">
        <pc:chgData name="Kulinich Bohdan" userId="48e65c9f34e137d0" providerId="LiveId" clId="{931CC06F-5E21-244E-9040-E0DA6733F71E}" dt="2024-02-28T18:02:41.987" v="5391" actId="20577"/>
        <pc:sldMkLst>
          <pc:docMk/>
          <pc:sldMk cId="3892148844" sldId="278"/>
        </pc:sldMkLst>
        <pc:spChg chg="mod">
          <ac:chgData name="Kulinich Bohdan" userId="48e65c9f34e137d0" providerId="LiveId" clId="{931CC06F-5E21-244E-9040-E0DA6733F71E}" dt="2024-02-28T18:01:43.556" v="5265" actId="20577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931CC06F-5E21-244E-9040-E0DA6733F71E}" dt="2024-02-28T18:00:34.618" v="5174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931CC06F-5E21-244E-9040-E0DA6733F71E}" dt="2024-02-28T18:02:41.987" v="5391" actId="20577"/>
          <ac:spMkLst>
            <pc:docMk/>
            <pc:sldMk cId="3892148844" sldId="278"/>
            <ac:spMk id="5" creationId="{92C53232-9882-342D-776F-AD12F5F1AB8B}"/>
          </ac:spMkLst>
        </pc:spChg>
        <pc:spChg chg="mod">
          <ac:chgData name="Kulinich Bohdan" userId="48e65c9f34e137d0" providerId="LiveId" clId="{931CC06F-5E21-244E-9040-E0DA6733F71E}" dt="2024-02-28T18:01:59.655" v="5313" actId="20577"/>
          <ac:spMkLst>
            <pc:docMk/>
            <pc:sldMk cId="3892148844" sldId="278"/>
            <ac:spMk id="6" creationId="{F318E9A9-FF89-1BFF-D118-0BFBD72326A0}"/>
          </ac:spMkLst>
        </pc:spChg>
        <pc:spChg chg="mod">
          <ac:chgData name="Kulinich Bohdan" userId="48e65c9f34e137d0" providerId="LiveId" clId="{931CC06F-5E21-244E-9040-E0DA6733F71E}" dt="2024-02-28T18:00:47.739" v="5210" actId="20577"/>
          <ac:spMkLst>
            <pc:docMk/>
            <pc:sldMk cId="3892148844" sldId="278"/>
            <ac:spMk id="26" creationId="{95E4741B-7DBC-71A3-746B-F8391E708773}"/>
          </ac:spMkLst>
        </pc:spChg>
        <pc:grpChg chg="del">
          <ac:chgData name="Kulinich Bohdan" userId="48e65c9f34e137d0" providerId="LiveId" clId="{931CC06F-5E21-244E-9040-E0DA6733F71E}" dt="2024-02-27T19:12:42.205" v="4402" actId="478"/>
          <ac:grpSpMkLst>
            <pc:docMk/>
            <pc:sldMk cId="3892148844" sldId="278"/>
            <ac:grpSpMk id="62" creationId="{1FA2E8DF-5D17-CEA2-9F37-C50302F1654C}"/>
          </ac:grpSpMkLst>
        </pc:grpChg>
        <pc:picChg chg="mod">
          <ac:chgData name="Kulinich Bohdan" userId="48e65c9f34e137d0" providerId="LiveId" clId="{931CC06F-5E21-244E-9040-E0DA6733F71E}" dt="2024-02-27T19:21:08.868" v="4408"/>
          <ac:picMkLst>
            <pc:docMk/>
            <pc:sldMk cId="3892148844" sldId="278"/>
            <ac:picMk id="69" creationId="{F71686A7-8D00-C4C0-B9A6-650F44BC9799}"/>
          </ac:picMkLst>
        </pc:picChg>
        <pc:picChg chg="del">
          <ac:chgData name="Kulinich Bohdan" userId="48e65c9f34e137d0" providerId="LiveId" clId="{931CC06F-5E21-244E-9040-E0DA6733F71E}" dt="2024-02-27T19:11:43.803" v="4390" actId="478"/>
          <ac:picMkLst>
            <pc:docMk/>
            <pc:sldMk cId="3892148844" sldId="278"/>
            <ac:picMk id="71" creationId="{B815601E-AEF7-B57B-97F4-DB297A3C3CB9}"/>
          </ac:picMkLst>
        </pc:picChg>
      </pc:sldChg>
      <pc:sldChg chg="addSp delSp modSp mod delAnim modAnim">
        <pc:chgData name="Kulinich Bohdan" userId="48e65c9f34e137d0" providerId="LiveId" clId="{931CC06F-5E21-244E-9040-E0DA6733F71E}" dt="2024-02-28T09:58:26.487" v="4580" actId="1582"/>
        <pc:sldMkLst>
          <pc:docMk/>
          <pc:sldMk cId="2337633875" sldId="279"/>
        </pc:sldMkLst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0" creationId="{B4C88AE1-9508-CF7D-1202-521021DB1617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1" creationId="{D77F4181-74FA-3FB1-FF34-949AFE90A561}"/>
          </ac:spMkLst>
        </pc:spChg>
        <pc:spChg chg="mod">
          <ac:chgData name="Kulinich Bohdan" userId="48e65c9f34e137d0" providerId="LiveId" clId="{931CC06F-5E21-244E-9040-E0DA6733F71E}" dt="2024-02-28T09:55:17.706" v="4579"/>
          <ac:spMkLst>
            <pc:docMk/>
            <pc:sldMk cId="2337633875" sldId="279"/>
            <ac:spMk id="12" creationId="{56F448DD-4663-A9AB-D155-5291FB0B5865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3" creationId="{F7DB7EA1-6443-66AE-1281-C660933AB198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4" creationId="{214DF544-D181-1AAD-08B2-7929A2B9EEE3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5" creationId="{56693FCE-F808-D6ED-AFB5-DE80575820EB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6" creationId="{6586B47C-0FD7-3539-2A40-AC91DBFBAB43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7" creationId="{0F90F36E-CFE7-4DDB-5A19-5D49B46528BE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8" creationId="{CF15D387-1665-9987-315F-A7196A0EFCD9}"/>
          </ac:spMkLst>
        </pc:spChg>
        <pc:spChg chg="add del mod">
          <ac:chgData name="Kulinich Bohdan" userId="48e65c9f34e137d0" providerId="LiveId" clId="{931CC06F-5E21-244E-9040-E0DA6733F71E}" dt="2024-02-27T20:26:43.690" v="4469" actId="478"/>
          <ac:spMkLst>
            <pc:docMk/>
            <pc:sldMk cId="2337633875" sldId="279"/>
            <ac:spMk id="32" creationId="{16053C19-0BBB-A833-50A7-19066CA57C85}"/>
          </ac:spMkLst>
        </pc:spChg>
        <pc:spChg chg="add del mod">
          <ac:chgData name="Kulinich Bohdan" userId="48e65c9f34e137d0" providerId="LiveId" clId="{931CC06F-5E21-244E-9040-E0DA6733F71E}" dt="2024-02-27T20:26:46.324" v="4470" actId="478"/>
          <ac:spMkLst>
            <pc:docMk/>
            <pc:sldMk cId="2337633875" sldId="279"/>
            <ac:spMk id="33" creationId="{7F4C5E2A-AE61-BE24-4E0D-33417899A6B6}"/>
          </ac:spMkLst>
        </pc:spChg>
        <pc:spChg chg="add del mod">
          <ac:chgData name="Kulinich Bohdan" userId="48e65c9f34e137d0" providerId="LiveId" clId="{931CC06F-5E21-244E-9040-E0DA6733F71E}" dt="2024-02-27T20:26:40.598" v="4468" actId="478"/>
          <ac:spMkLst>
            <pc:docMk/>
            <pc:sldMk cId="2337633875" sldId="279"/>
            <ac:spMk id="34" creationId="{94545ADD-BD24-7F1B-61BF-83D4FBAEBBDC}"/>
          </ac:spMkLst>
        </pc:spChg>
        <pc:spChg chg="add mod">
          <ac:chgData name="Kulinich Bohdan" userId="48e65c9f34e137d0" providerId="LiveId" clId="{931CC06F-5E21-244E-9040-E0DA6733F71E}" dt="2024-02-27T20:31:08.331" v="4492" actId="1076"/>
          <ac:spMkLst>
            <pc:docMk/>
            <pc:sldMk cId="2337633875" sldId="279"/>
            <ac:spMk id="41" creationId="{80A11539-F6BA-6B48-E7BB-EE3B61B062D5}"/>
          </ac:spMkLst>
        </pc:spChg>
        <pc:spChg chg="add mod">
          <ac:chgData name="Kulinich Bohdan" userId="48e65c9f34e137d0" providerId="LiveId" clId="{931CC06F-5E21-244E-9040-E0DA6733F71E}" dt="2024-02-27T20:31:18.956" v="4497" actId="1076"/>
          <ac:spMkLst>
            <pc:docMk/>
            <pc:sldMk cId="2337633875" sldId="279"/>
            <ac:spMk id="42" creationId="{6BA9B6DF-5A50-0B1F-90BC-E0EDC9321A0D}"/>
          </ac:spMkLst>
        </pc:spChg>
        <pc:spChg chg="add mod">
          <ac:chgData name="Kulinich Bohdan" userId="48e65c9f34e137d0" providerId="LiveId" clId="{931CC06F-5E21-244E-9040-E0DA6733F71E}" dt="2024-02-27T20:31:27.760" v="4501" actId="20577"/>
          <ac:spMkLst>
            <pc:docMk/>
            <pc:sldMk cId="2337633875" sldId="279"/>
            <ac:spMk id="43" creationId="{DE6D0808-7A89-4E08-E2EC-D96AAFD287E2}"/>
          </ac:spMkLst>
        </pc:spChg>
        <pc:spChg chg="add mod">
          <ac:chgData name="Kulinich Bohdan" userId="48e65c9f34e137d0" providerId="LiveId" clId="{931CC06F-5E21-244E-9040-E0DA6733F71E}" dt="2024-02-27T20:31:37.858" v="4506" actId="1037"/>
          <ac:spMkLst>
            <pc:docMk/>
            <pc:sldMk cId="2337633875" sldId="279"/>
            <ac:spMk id="50" creationId="{F72F81B6-9F9A-6C4E-DB01-919807D3A962}"/>
          </ac:spMkLst>
        </pc:spChg>
        <pc:spChg chg="add mod">
          <ac:chgData name="Kulinich Bohdan" userId="48e65c9f34e137d0" providerId="LiveId" clId="{931CC06F-5E21-244E-9040-E0DA6733F71E}" dt="2024-02-27T20:31:54.658" v="4517" actId="1076"/>
          <ac:spMkLst>
            <pc:docMk/>
            <pc:sldMk cId="2337633875" sldId="279"/>
            <ac:spMk id="51" creationId="{73397177-A729-86E3-3CDB-A301CEB93DEC}"/>
          </ac:spMkLst>
        </pc:spChg>
        <pc:spChg chg="add mod">
          <ac:chgData name="Kulinich Bohdan" userId="48e65c9f34e137d0" providerId="LiveId" clId="{931CC06F-5E21-244E-9040-E0DA6733F71E}" dt="2024-02-27T20:32:23.790" v="4531" actId="1036"/>
          <ac:spMkLst>
            <pc:docMk/>
            <pc:sldMk cId="2337633875" sldId="279"/>
            <ac:spMk id="52" creationId="{2CA865E9-1B03-7B7A-84E8-6F2393AEC610}"/>
          </ac:spMkLst>
        </pc:spChg>
        <pc:spChg chg="add mod">
          <ac:chgData name="Kulinich Bohdan" userId="48e65c9f34e137d0" providerId="LiveId" clId="{931CC06F-5E21-244E-9040-E0DA6733F71E}" dt="2024-02-27T20:32:23.790" v="4531" actId="1036"/>
          <ac:spMkLst>
            <pc:docMk/>
            <pc:sldMk cId="2337633875" sldId="279"/>
            <ac:spMk id="63" creationId="{16408F86-81CA-CBE5-1EAA-7AB036EDB585}"/>
          </ac:spMkLst>
        </pc:spChg>
        <pc:spChg chg="add mod">
          <ac:chgData name="Kulinich Bohdan" userId="48e65c9f34e137d0" providerId="LiveId" clId="{931CC06F-5E21-244E-9040-E0DA6733F71E}" dt="2024-02-27T20:32:20.218" v="4530" actId="20577"/>
          <ac:spMkLst>
            <pc:docMk/>
            <pc:sldMk cId="2337633875" sldId="279"/>
            <ac:spMk id="65" creationId="{7ED079E3-1697-FEE5-E6CA-5056B895B363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51" creationId="{C669A560-341C-9E7E-817C-EA121564207C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52" creationId="{B3FA6039-F61E-298B-316B-16056BBAF019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53" creationId="{3B4DDF79-1A52-0901-DF9C-867E4D7F94EE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54" creationId="{067C7526-B7C2-738A-A86B-D4E0AB755C90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55" creationId="{6C277316-748C-38CC-0D3E-86197EE32A11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56" creationId="{07322DC3-4654-360C-0195-50E55AFB7E31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57" creationId="{CDB275DA-991A-0AC2-B787-70A09CDE348E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72" creationId="{D9892592-68BA-A292-738F-9E0667A48103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73" creationId="{C4540A4E-1CAD-8F20-574E-199FD343A5EE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74" creationId="{B7B71125-9B49-1457-FB41-62DBF2253F72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75" creationId="{04A675A7-2E43-442E-BA1A-91E24835D160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79" creationId="{5E06A254-1018-5E84-261B-FF9161A88F2B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80" creationId="{9A9CB7A8-ADA9-ED5F-E84F-7FDF6B6D6B61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81" creationId="{EF4AAD77-A358-687F-0D7A-967082B0368B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89" creationId="{5E158AB1-41EB-B276-0654-AAE9A7EF3A2F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90" creationId="{A7FD608A-DE16-A385-C1C6-8F651CCA74FB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91" creationId="{100BCEAB-0B5C-E6DF-A3F3-11C26FCDC989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92" creationId="{0C79F296-9D27-7444-1030-69C109B3F418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93" creationId="{A44307DB-E50E-003D-63FE-1F9B9161B96E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94" creationId="{855C2D36-73E2-79D6-CB89-0DD27AD7D205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202" creationId="{7BE2B699-F6C8-A98B-03FF-92E02CD9FDBE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203" creationId="{BE08CF43-81F1-66D5-1CEC-59FE0F57F14B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204" creationId="{0127B8DB-A3B5-BE78-B0B2-6BD3ADE12C8C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205" creationId="{C1FCA1CD-5130-DC80-36A8-D3376F6388A7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206" creationId="{6AD4087D-6528-413F-23D2-4F54971CC979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207" creationId="{DBF2E60C-AFC8-DC84-0EFB-9A83A8CCB508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209" creationId="{97B85742-119F-5033-8DFC-FFF66DE0F270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214" creationId="{01CDB2D2-0862-30E4-3D79-9F40CC5330DA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215" creationId="{69DB1900-3BAB-6BFC-4044-3ACD7670E6B7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216" creationId="{795528E1-27DC-21F5-A672-A9CE6777872D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217" creationId="{8416A362-B137-2CBB-3F09-CBFBA94985E0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221" creationId="{40E661C5-1DF6-50DB-988E-693CFFEBB2B4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222" creationId="{DBD43E5C-3D07-3BF8-DE8C-DBC90A8C3A20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223" creationId="{15016213-9161-1DC4-9A53-72285791F9BC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224" creationId="{DA7BA745-B058-B7FE-3D4E-3C6447FD2C82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227" creationId="{7F2E30E4-EFAB-C84A-7379-80676B6F6F1F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240" creationId="{AD51BF22-F5B1-1287-5BED-B1BB83E36669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241" creationId="{172D2816-1EC8-048C-AFAD-73DC21C45733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242" creationId="{6F0FECA9-EBB9-A876-EF87-0F2F2F57FFDE}"/>
          </ac:spMkLst>
        </pc:spChg>
        <pc:spChg chg="del">
          <ac:chgData name="Kulinich Bohdan" userId="48e65c9f34e137d0" providerId="LiveId" clId="{931CC06F-5E21-244E-9040-E0DA6733F71E}" dt="2024-02-27T20:26:09.749" v="4412" actId="478"/>
          <ac:spMkLst>
            <pc:docMk/>
            <pc:sldMk cId="2337633875" sldId="279"/>
            <ac:spMk id="243" creationId="{FB0883D9-236B-0486-D666-A804B757358D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244" creationId="{52BB8121-520C-4938-9FC1-A5843BDB7079}"/>
          </ac:spMkLst>
        </pc:spChg>
        <pc:spChg chg="del">
          <ac:chgData name="Kulinich Bohdan" userId="48e65c9f34e137d0" providerId="LiveId" clId="{931CC06F-5E21-244E-9040-E0DA6733F71E}" dt="2024-02-27T20:26:02.869" v="4410" actId="478"/>
          <ac:spMkLst>
            <pc:docMk/>
            <pc:sldMk cId="2337633875" sldId="279"/>
            <ac:spMk id="245" creationId="{819E4CCC-A741-56C9-167F-26C4FAF5E39F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246" creationId="{6D454FCF-3570-58CF-3A72-D1B6CF5B6477}"/>
          </ac:spMkLst>
        </pc:spChg>
        <pc:grpChg chg="del">
          <ac:chgData name="Kulinich Bohdan" userId="48e65c9f34e137d0" providerId="LiveId" clId="{931CC06F-5E21-244E-9040-E0DA6733F71E}" dt="2024-02-27T20:26:08.116" v="4411" actId="478"/>
          <ac:grpSpMkLst>
            <pc:docMk/>
            <pc:sldMk cId="2337633875" sldId="279"/>
            <ac:grpSpMk id="9" creationId="{59B6FD87-746C-1D69-43F6-89C75091097B}"/>
          </ac:grpSpMkLst>
        </pc:grpChg>
        <pc:grpChg chg="add mod">
          <ac:chgData name="Kulinich Bohdan" userId="48e65c9f34e137d0" providerId="LiveId" clId="{931CC06F-5E21-244E-9040-E0DA6733F71E}" dt="2024-02-27T20:28:46.431" v="4489" actId="1076"/>
          <ac:grpSpMkLst>
            <pc:docMk/>
            <pc:sldMk cId="2337633875" sldId="279"/>
            <ac:grpSpMk id="40" creationId="{35D01F22-C9B4-BDBC-02AA-C931AD3CB017}"/>
          </ac:grpSpMkLst>
        </pc:grpChg>
        <pc:grpChg chg="del">
          <ac:chgData name="Kulinich Bohdan" userId="48e65c9f34e137d0" providerId="LiveId" clId="{931CC06F-5E21-244E-9040-E0DA6733F71E}" dt="2024-02-27T19:12:32.866" v="4399" actId="478"/>
          <ac:grpSpMkLst>
            <pc:docMk/>
            <pc:sldMk cId="2337633875" sldId="279"/>
            <ac:grpSpMk id="59" creationId="{76E23116-3D3B-7225-2CEC-69E586CFEEB8}"/>
          </ac:grpSpMkLst>
        </pc:grpChg>
        <pc:picChg chg="mod">
          <ac:chgData name="Kulinich Bohdan" userId="48e65c9f34e137d0" providerId="LiveId" clId="{931CC06F-5E21-244E-9040-E0DA6733F71E}" dt="2024-02-27T19:20:48.770" v="4405"/>
          <ac:picMkLst>
            <pc:docMk/>
            <pc:sldMk cId="2337633875" sldId="279"/>
            <ac:picMk id="6" creationId="{6B95CFE2-37D3-772C-090A-71F329BEAC34}"/>
          </ac:picMkLst>
        </pc:picChg>
        <pc:picChg chg="del">
          <ac:chgData name="Kulinich Bohdan" userId="48e65c9f34e137d0" providerId="LiveId" clId="{931CC06F-5E21-244E-9040-E0DA6733F71E}" dt="2024-02-27T19:11:35.804" v="4387" actId="478"/>
          <ac:picMkLst>
            <pc:docMk/>
            <pc:sldMk cId="2337633875" sldId="279"/>
            <ac:picMk id="68" creationId="{58CB9EF9-C7EB-8B5E-F3FC-E8D0EAA42B86}"/>
          </ac:picMkLst>
        </pc:picChg>
        <pc:cxnChg chg="add mod">
          <ac:chgData name="Kulinich Bohdan" userId="48e65c9f34e137d0" providerId="LiveId" clId="{931CC06F-5E21-244E-9040-E0DA6733F71E}" dt="2024-02-27T20:28:36.918" v="4487" actId="164"/>
          <ac:cxnSpMkLst>
            <pc:docMk/>
            <pc:sldMk cId="2337633875" sldId="279"/>
            <ac:cxnSpMk id="19" creationId="{79ADE287-86D6-29D8-0795-B1E51DF27AA2}"/>
          </ac:cxnSpMkLst>
        </pc:cxnChg>
        <pc:cxnChg chg="add mod">
          <ac:chgData name="Kulinich Bohdan" userId="48e65c9f34e137d0" providerId="LiveId" clId="{931CC06F-5E21-244E-9040-E0DA6733F71E}" dt="2024-02-27T20:28:36.918" v="4487" actId="164"/>
          <ac:cxnSpMkLst>
            <pc:docMk/>
            <pc:sldMk cId="2337633875" sldId="279"/>
            <ac:cxnSpMk id="20" creationId="{378A4592-690B-2EDF-7D67-A29C146DCC27}"/>
          </ac:cxnSpMkLst>
        </pc:cxnChg>
        <pc:cxnChg chg="add mod">
          <ac:chgData name="Kulinich Bohdan" userId="48e65c9f34e137d0" providerId="LiveId" clId="{931CC06F-5E21-244E-9040-E0DA6733F71E}" dt="2024-02-27T20:28:36.918" v="4487" actId="164"/>
          <ac:cxnSpMkLst>
            <pc:docMk/>
            <pc:sldMk cId="2337633875" sldId="279"/>
            <ac:cxnSpMk id="21" creationId="{68835375-2FBF-E942-8CB4-9FA169134E6F}"/>
          </ac:cxnSpMkLst>
        </pc:cxnChg>
        <pc:cxnChg chg="add mod">
          <ac:chgData name="Kulinich Bohdan" userId="48e65c9f34e137d0" providerId="LiveId" clId="{931CC06F-5E21-244E-9040-E0DA6733F71E}" dt="2024-02-27T20:28:36.918" v="4487" actId="164"/>
          <ac:cxnSpMkLst>
            <pc:docMk/>
            <pc:sldMk cId="2337633875" sldId="279"/>
            <ac:cxnSpMk id="22" creationId="{F4EC65E8-413C-8213-ECA3-1ACC33AD312A}"/>
          </ac:cxnSpMkLst>
        </pc:cxnChg>
        <pc:cxnChg chg="add mod">
          <ac:chgData name="Kulinich Bohdan" userId="48e65c9f34e137d0" providerId="LiveId" clId="{931CC06F-5E21-244E-9040-E0DA6733F71E}" dt="2024-02-28T09:58:26.487" v="4580" actId="1582"/>
          <ac:cxnSpMkLst>
            <pc:docMk/>
            <pc:sldMk cId="2337633875" sldId="279"/>
            <ac:cxnSpMk id="23" creationId="{4396A882-D3B7-91E7-B17B-E55B41A93CE3}"/>
          </ac:cxnSpMkLst>
        </pc:cxnChg>
        <pc:cxnChg chg="add mod">
          <ac:chgData name="Kulinich Bohdan" userId="48e65c9f34e137d0" providerId="LiveId" clId="{931CC06F-5E21-244E-9040-E0DA6733F71E}" dt="2024-02-27T20:28:36.918" v="4487" actId="164"/>
          <ac:cxnSpMkLst>
            <pc:docMk/>
            <pc:sldMk cId="2337633875" sldId="279"/>
            <ac:cxnSpMk id="24" creationId="{D8A5B07E-5907-7F8B-6B5F-24924C90D75D}"/>
          </ac:cxnSpMkLst>
        </pc:cxnChg>
        <pc:cxnChg chg="add mod">
          <ac:chgData name="Kulinich Bohdan" userId="48e65c9f34e137d0" providerId="LiveId" clId="{931CC06F-5E21-244E-9040-E0DA6733F71E}" dt="2024-02-27T20:28:36.918" v="4487" actId="164"/>
          <ac:cxnSpMkLst>
            <pc:docMk/>
            <pc:sldMk cId="2337633875" sldId="279"/>
            <ac:cxnSpMk id="25" creationId="{07B8E326-FD27-69C5-2A80-477E78B64F46}"/>
          </ac:cxnSpMkLst>
        </pc:cxnChg>
        <pc:cxnChg chg="add mod">
          <ac:chgData name="Kulinich Bohdan" userId="48e65c9f34e137d0" providerId="LiveId" clId="{931CC06F-5E21-244E-9040-E0DA6733F71E}" dt="2024-02-27T20:28:36.918" v="4487" actId="164"/>
          <ac:cxnSpMkLst>
            <pc:docMk/>
            <pc:sldMk cId="2337633875" sldId="279"/>
            <ac:cxnSpMk id="26" creationId="{9BF8375B-3514-84C6-A28F-EDC97ADE8D84}"/>
          </ac:cxnSpMkLst>
        </pc:cxnChg>
        <pc:cxnChg chg="add mod">
          <ac:chgData name="Kulinich Bohdan" userId="48e65c9f34e137d0" providerId="LiveId" clId="{931CC06F-5E21-244E-9040-E0DA6733F71E}" dt="2024-02-27T20:28:36.918" v="4487" actId="164"/>
          <ac:cxnSpMkLst>
            <pc:docMk/>
            <pc:sldMk cId="2337633875" sldId="279"/>
            <ac:cxnSpMk id="27" creationId="{92A17569-77C6-E3BB-5E1B-2AE032ED193D}"/>
          </ac:cxnSpMkLst>
        </pc:cxnChg>
        <pc:cxnChg chg="add mod">
          <ac:chgData name="Kulinich Bohdan" userId="48e65c9f34e137d0" providerId="LiveId" clId="{931CC06F-5E21-244E-9040-E0DA6733F71E}" dt="2024-02-27T20:28:36.918" v="4487" actId="164"/>
          <ac:cxnSpMkLst>
            <pc:docMk/>
            <pc:sldMk cId="2337633875" sldId="279"/>
            <ac:cxnSpMk id="28" creationId="{0D3E27ED-D45F-F105-AA48-1C80096F8084}"/>
          </ac:cxnSpMkLst>
        </pc:cxnChg>
        <pc:cxnChg chg="add del mod">
          <ac:chgData name="Kulinich Bohdan" userId="48e65c9f34e137d0" providerId="LiveId" clId="{931CC06F-5E21-244E-9040-E0DA6733F71E}" dt="2024-02-27T20:28:20.774" v="4486" actId="478"/>
          <ac:cxnSpMkLst>
            <pc:docMk/>
            <pc:sldMk cId="2337633875" sldId="279"/>
            <ac:cxnSpMk id="29" creationId="{D298A5EE-CCC2-2C5D-0924-0B6D4FC0A4DD}"/>
          </ac:cxnSpMkLst>
        </pc:cxnChg>
        <pc:cxnChg chg="add mod">
          <ac:chgData name="Kulinich Bohdan" userId="48e65c9f34e137d0" providerId="LiveId" clId="{931CC06F-5E21-244E-9040-E0DA6733F71E}" dt="2024-02-27T20:28:36.918" v="4487" actId="164"/>
          <ac:cxnSpMkLst>
            <pc:docMk/>
            <pc:sldMk cId="2337633875" sldId="279"/>
            <ac:cxnSpMk id="30" creationId="{5EF56386-976B-E438-DDB9-69D6B876E968}"/>
          </ac:cxnSpMkLst>
        </pc:cxnChg>
        <pc:cxnChg chg="add mod">
          <ac:chgData name="Kulinich Bohdan" userId="48e65c9f34e137d0" providerId="LiveId" clId="{931CC06F-5E21-244E-9040-E0DA6733F71E}" dt="2024-02-28T09:58:26.487" v="4580" actId="1582"/>
          <ac:cxnSpMkLst>
            <pc:docMk/>
            <pc:sldMk cId="2337633875" sldId="279"/>
            <ac:cxnSpMk id="31" creationId="{F399EA88-79F9-B445-49BF-815AA194C92A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48" creationId="{16DC2460-60AA-09B8-3173-6B120B872CF4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49" creationId="{F597BD8A-BBCC-6A6E-ECCB-E8F69DEBE3EA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50" creationId="{A3EA3A1B-5B53-0085-03EF-C58A6E0EF152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58" creationId="{ABB8AD31-119F-A13D-129E-025BBE32038F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59" creationId="{C544A1C9-375F-283B-48D1-13442432E55E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60" creationId="{8D1A84DF-CD18-213A-83CC-6F194E9F2C2C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61" creationId="{6A1D7F6A-2206-8EA2-690A-ACB1662C3851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62" creationId="{6C548AE5-B329-FCBC-C6DE-0C0F6B75FABF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63" creationId="{D16D9787-CD61-9DFC-726A-1BAE97AA5C68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64" creationId="{A1C99D51-928A-F7C5-0025-2ACD74EF7260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65" creationId="{2144BF51-5F3B-74EE-785A-CBD114ADAC6C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66" creationId="{20FA314F-9204-FE40-CA76-360B6477885C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67" creationId="{00E10EA3-EC39-DC43-3C90-B142FDC6D9E4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68" creationId="{D70D2451-A3DC-C541-4B5A-717974DE5221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69" creationId="{0B45DE4B-BB55-CF51-FC23-F42671365F31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70" creationId="{987F99B1-7EBB-5F3C-1713-C9DC7D7C4B8C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71" creationId="{53B89E3F-409F-BAFE-1524-42D97C59BA35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76" creationId="{2CBCC36E-BCD1-17DE-4E27-E9287E2D19FC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77" creationId="{33751752-EEC2-EB83-7060-CB1B177759A6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78" creationId="{CACA8F42-ADC5-3B4F-C97F-9C38EFFD94D5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82" creationId="{C0868ED7-6788-C914-5AA6-A25C4F2D9D0F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83" creationId="{ABC65023-06FF-C59E-83DF-0F72CD8E9485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84" creationId="{08B57D08-9E9B-13AE-81C5-7CA2FADA432D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85" creationId="{58421809-AF71-2D7A-E19F-76FD3A92A1AB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86" creationId="{53EBA1CD-5D56-C0EF-2D6B-5EA0F4B36929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87" creationId="{45FEA043-2C03-2238-3CA4-58C498841AFD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88" creationId="{8A374A39-0B2D-D57E-ACB4-EBBE0DB64B16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95" creationId="{94025EAF-B8D3-2E55-136A-38BD513FA66F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96" creationId="{3C09945B-0D73-91EE-655F-A712E63F7E9B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97" creationId="{78D00420-972E-56B1-881D-206F8F1657C8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98" creationId="{0F61AF39-0058-2EB4-0C2F-D936722D4EF7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99" creationId="{5F9F788B-96D4-3033-D244-C35638399838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200" creationId="{C4ED8411-EAF1-D661-3FDB-E089A811DE23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201" creationId="{82A7AEBE-DE47-5977-3520-A112FD2229FB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208" creationId="{B046B355-770F-BF1A-2EB8-F1854ED3382F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210" creationId="{69636A76-D3B4-32B2-6BB3-B040E95A6991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211" creationId="{A1EAA3DA-B5D4-9F14-C0F4-2F458D48287E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212" creationId="{01883E06-55CE-AD8D-0903-DC097E6328AE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213" creationId="{4E3F0E2B-DCC5-ADA9-C3A0-140A531CD5A4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218" creationId="{3F089831-C9EE-6DFD-53E5-34689F1766BD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219" creationId="{150B9672-FB12-5436-5A90-C36061F5C863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220" creationId="{3FC2C88C-E707-5D28-30F0-012A6FECE6AB}"/>
          </ac:cxnSpMkLst>
        </pc:cxnChg>
      </pc:sldChg>
      <pc:sldChg chg="delSp modSp mod">
        <pc:chgData name="Kulinich Bohdan" userId="48e65c9f34e137d0" providerId="LiveId" clId="{931CC06F-5E21-244E-9040-E0DA6733F71E}" dt="2024-02-28T20:01:38.722" v="5433" actId="20577"/>
        <pc:sldMkLst>
          <pc:docMk/>
          <pc:sldMk cId="945877188" sldId="280"/>
        </pc:sldMkLst>
        <pc:spChg chg="mod">
          <ac:chgData name="Kulinich Bohdan" userId="48e65c9f34e137d0" providerId="LiveId" clId="{931CC06F-5E21-244E-9040-E0DA6733F71E}" dt="2024-02-28T18:17:55.434" v="5430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931CC06F-5E21-244E-9040-E0DA6733F71E}" dt="2024-02-28T20:01:38.722" v="5433" actId="20577"/>
          <ac:spMkLst>
            <pc:docMk/>
            <pc:sldMk cId="945877188" sldId="280"/>
            <ac:spMk id="6" creationId="{CE297869-1730-E86A-2F98-E78E984ACD7E}"/>
          </ac:spMkLst>
        </pc:spChg>
        <pc:grpChg chg="del">
          <ac:chgData name="Kulinich Bohdan" userId="48e65c9f34e137d0" providerId="LiveId" clId="{931CC06F-5E21-244E-9040-E0DA6733F71E}" dt="2024-02-27T19:12:45.395" v="4403" actId="478"/>
          <ac:grpSpMkLst>
            <pc:docMk/>
            <pc:sldMk cId="945877188" sldId="280"/>
            <ac:grpSpMk id="52" creationId="{031CAD63-D56A-B6DB-1D66-1B033B5BB81B}"/>
          </ac:grpSpMkLst>
        </pc:grpChg>
        <pc:picChg chg="mod">
          <ac:chgData name="Kulinich Bohdan" userId="48e65c9f34e137d0" providerId="LiveId" clId="{931CC06F-5E21-244E-9040-E0DA6733F71E}" dt="2024-02-27T19:21:15.953" v="4409"/>
          <ac:picMkLst>
            <pc:docMk/>
            <pc:sldMk cId="945877188" sldId="280"/>
            <ac:picMk id="59" creationId="{EF328740-98E2-A171-3C04-7CD5476FB83B}"/>
          </ac:picMkLst>
        </pc:picChg>
        <pc:picChg chg="del">
          <ac:chgData name="Kulinich Bohdan" userId="48e65c9f34e137d0" providerId="LiveId" clId="{931CC06F-5E21-244E-9040-E0DA6733F71E}" dt="2024-02-27T19:11:46.517" v="4391" actId="478"/>
          <ac:picMkLst>
            <pc:docMk/>
            <pc:sldMk cId="945877188" sldId="280"/>
            <ac:picMk id="61" creationId="{26E3560F-417B-8F47-1DC2-F2573B52BC59}"/>
          </ac:picMkLst>
        </pc:picChg>
      </pc:sldChg>
      <pc:sldChg chg="modSp">
        <pc:chgData name="Kulinich Bohdan" userId="48e65c9f34e137d0" providerId="LiveId" clId="{931CC06F-5E21-244E-9040-E0DA6733F71E}" dt="2024-02-12T14:34:30.809" v="58" actId="20577"/>
        <pc:sldMkLst>
          <pc:docMk/>
          <pc:sldMk cId="3313802318" sldId="284"/>
        </pc:sldMkLst>
        <pc:spChg chg="mod">
          <ac:chgData name="Kulinich Bohdan" userId="48e65c9f34e137d0" providerId="LiveId" clId="{931CC06F-5E21-244E-9040-E0DA6733F71E}" dt="2024-02-12T14:34:30.809" v="58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931CC06F-5E21-244E-9040-E0DA6733F71E}" dt="2024-02-12T14:34:12.423" v="1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del">
        <pc:chgData name="Kulinich Bohdan" userId="48e65c9f34e137d0" providerId="LiveId" clId="{931CC06F-5E21-244E-9040-E0DA6733F71E}" dt="2024-02-27T19:11:33.022" v="4386" actId="2696"/>
        <pc:sldMkLst>
          <pc:docMk/>
          <pc:sldMk cId="727371810" sldId="293"/>
        </pc:sldMkLst>
      </pc:sldChg>
      <pc:sldChg chg="addSp delSp modSp mod addAnim delAnim modAnim">
        <pc:chgData name="Kulinich Bohdan" userId="48e65c9f34e137d0" providerId="LiveId" clId="{931CC06F-5E21-244E-9040-E0DA6733F71E}" dt="2024-02-27T19:16:22.488" v="4404" actId="478"/>
        <pc:sldMkLst>
          <pc:docMk/>
          <pc:sldMk cId="536704212" sldId="300"/>
        </pc:sldMkLst>
        <pc:spChg chg="add mod">
          <ac:chgData name="Kulinich Bohdan" userId="48e65c9f34e137d0" providerId="LiveId" clId="{931CC06F-5E21-244E-9040-E0DA6733F71E}" dt="2024-02-13T14:58:13.339" v="475" actId="1035"/>
          <ac:spMkLst>
            <pc:docMk/>
            <pc:sldMk cId="536704212" sldId="300"/>
            <ac:spMk id="4" creationId="{9AEF322A-B8B7-B321-A82C-2DB9586496C4}"/>
          </ac:spMkLst>
        </pc:spChg>
        <pc:spChg chg="add mod">
          <ac:chgData name="Kulinich Bohdan" userId="48e65c9f34e137d0" providerId="LiveId" clId="{931CC06F-5E21-244E-9040-E0DA6733F71E}" dt="2024-02-13T14:58:13.339" v="475" actId="1035"/>
          <ac:spMkLst>
            <pc:docMk/>
            <pc:sldMk cId="536704212" sldId="300"/>
            <ac:spMk id="5" creationId="{0136953F-25BB-5852-0A5D-18D9158EE115}"/>
          </ac:spMkLst>
        </pc:spChg>
        <pc:spChg chg="add del mod">
          <ac:chgData name="Kulinich Bohdan" userId="48e65c9f34e137d0" providerId="LiveId" clId="{931CC06F-5E21-244E-9040-E0DA6733F71E}" dt="2024-02-13T14:32:30.744" v="217" actId="478"/>
          <ac:spMkLst>
            <pc:docMk/>
            <pc:sldMk cId="536704212" sldId="300"/>
            <ac:spMk id="6" creationId="{037192EA-203C-2EF8-0939-620CC863C1A2}"/>
          </ac:spMkLst>
        </pc:spChg>
        <pc:spChg chg="add del mod">
          <ac:chgData name="Kulinich Bohdan" userId="48e65c9f34e137d0" providerId="LiveId" clId="{931CC06F-5E21-244E-9040-E0DA6733F71E}" dt="2024-02-13T14:32:30.744" v="217" actId="478"/>
          <ac:spMkLst>
            <pc:docMk/>
            <pc:sldMk cId="536704212" sldId="300"/>
            <ac:spMk id="7" creationId="{6BCAF7D0-231E-C497-4B9D-CB799BC75CA5}"/>
          </ac:spMkLst>
        </pc:spChg>
        <pc:spChg chg="add mod">
          <ac:chgData name="Kulinich Bohdan" userId="48e65c9f34e137d0" providerId="LiveId" clId="{931CC06F-5E21-244E-9040-E0DA6733F71E}" dt="2024-02-13T14:58:13.339" v="475" actId="1035"/>
          <ac:spMkLst>
            <pc:docMk/>
            <pc:sldMk cId="536704212" sldId="300"/>
            <ac:spMk id="8" creationId="{1D4E172F-6214-CE3B-C82F-4850FAC2B784}"/>
          </ac:spMkLst>
        </pc:spChg>
        <pc:spChg chg="add mod">
          <ac:chgData name="Kulinich Bohdan" userId="48e65c9f34e137d0" providerId="LiveId" clId="{931CC06F-5E21-244E-9040-E0DA6733F71E}" dt="2024-02-13T14:58:13.339" v="475" actId="1035"/>
          <ac:spMkLst>
            <pc:docMk/>
            <pc:sldMk cId="536704212" sldId="300"/>
            <ac:spMk id="11" creationId="{A3DA881C-54C3-7DF9-141F-2FDE629A61E9}"/>
          </ac:spMkLst>
        </pc:spChg>
        <pc:spChg chg="mod">
          <ac:chgData name="Kulinich Bohdan" userId="48e65c9f34e137d0" providerId="LiveId" clId="{931CC06F-5E21-244E-9040-E0DA6733F71E}" dt="2024-02-13T14:55:09.904" v="417" actId="403"/>
          <ac:spMkLst>
            <pc:docMk/>
            <pc:sldMk cId="536704212" sldId="300"/>
            <ac:spMk id="13" creationId="{19EF2F79-242A-2E63-571F-5140D711472C}"/>
          </ac:spMkLst>
        </pc:spChg>
        <pc:spChg chg="add mod">
          <ac:chgData name="Kulinich Bohdan" userId="48e65c9f34e137d0" providerId="LiveId" clId="{931CC06F-5E21-244E-9040-E0DA6733F71E}" dt="2024-02-13T14:58:13.339" v="475" actId="1035"/>
          <ac:spMkLst>
            <pc:docMk/>
            <pc:sldMk cId="536704212" sldId="300"/>
            <ac:spMk id="14" creationId="{E40D1EA5-E689-837D-A077-DE4C9919C7F6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15" creationId="{2362C579-1874-3617-7E83-17FFF1302767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16" creationId="{C31C6F76-13A3-CD91-DE2A-210D869F23F0}"/>
          </ac:spMkLst>
        </pc:spChg>
        <pc:spChg chg="add del mod">
          <ac:chgData name="Kulinich Bohdan" userId="48e65c9f34e137d0" providerId="LiveId" clId="{931CC06F-5E21-244E-9040-E0DA6733F71E}" dt="2024-02-13T13:58:25.373" v="125" actId="478"/>
          <ac:spMkLst>
            <pc:docMk/>
            <pc:sldMk cId="536704212" sldId="300"/>
            <ac:spMk id="17" creationId="{8AF533C4-5D25-56BE-2EEF-E3C7F4D6183D}"/>
          </ac:spMkLst>
        </pc:spChg>
        <pc:spChg chg="add del mod">
          <ac:chgData name="Kulinich Bohdan" userId="48e65c9f34e137d0" providerId="LiveId" clId="{931CC06F-5E21-244E-9040-E0DA6733F71E}" dt="2024-02-13T13:58:23.130" v="124" actId="478"/>
          <ac:spMkLst>
            <pc:docMk/>
            <pc:sldMk cId="536704212" sldId="300"/>
            <ac:spMk id="18" creationId="{2FD53808-3E6F-300B-10A9-C91B501D6E6D}"/>
          </ac:spMkLst>
        </pc:spChg>
        <pc:spChg chg="del mod">
          <ac:chgData name="Kulinich Bohdan" userId="48e65c9f34e137d0" providerId="LiveId" clId="{931CC06F-5E21-244E-9040-E0DA6733F71E}" dt="2024-02-13T13:59:32.139" v="131" actId="478"/>
          <ac:spMkLst>
            <pc:docMk/>
            <pc:sldMk cId="536704212" sldId="300"/>
            <ac:spMk id="20" creationId="{04C75996-BA93-4626-06FC-9D42FA306404}"/>
          </ac:spMkLst>
        </pc:spChg>
        <pc:spChg chg="del mod">
          <ac:chgData name="Kulinich Bohdan" userId="48e65c9f34e137d0" providerId="LiveId" clId="{931CC06F-5E21-244E-9040-E0DA6733F71E}" dt="2024-02-13T13:59:28.884" v="128" actId="478"/>
          <ac:spMkLst>
            <pc:docMk/>
            <pc:sldMk cId="536704212" sldId="300"/>
            <ac:spMk id="21" creationId="{DC55489E-0B4E-934B-9079-EE35BAEB234B}"/>
          </ac:spMkLst>
        </pc:spChg>
        <pc:spChg chg="del mod topLvl">
          <ac:chgData name="Kulinich Bohdan" userId="48e65c9f34e137d0" providerId="LiveId" clId="{931CC06F-5E21-244E-9040-E0DA6733F71E}" dt="2024-02-13T14:32:30.744" v="217" actId="478"/>
          <ac:spMkLst>
            <pc:docMk/>
            <pc:sldMk cId="536704212" sldId="300"/>
            <ac:spMk id="22" creationId="{E7CB6FA4-7D86-E46D-5306-C9154E036397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24" creationId="{A39D52BB-6CF0-87DE-757D-34F0EB0BE924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25" creationId="{8E0E83EC-6E10-DAD3-85A2-EDE3D53BE250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26" creationId="{A50D73C3-33C9-A3E1-EBAC-DDC5FC2D907B}"/>
          </ac:spMkLst>
        </pc:spChg>
        <pc:spChg chg="del mod">
          <ac:chgData name="Kulinich Bohdan" userId="48e65c9f34e137d0" providerId="LiveId" clId="{931CC06F-5E21-244E-9040-E0DA6733F71E}" dt="2024-02-13T13:59:45.915" v="139" actId="478"/>
          <ac:spMkLst>
            <pc:docMk/>
            <pc:sldMk cId="536704212" sldId="300"/>
            <ac:spMk id="32" creationId="{3E9ABE54-3D7D-BB9A-1082-1E58E68665BC}"/>
          </ac:spMkLst>
        </pc:spChg>
        <pc:spChg chg="del mod topLvl">
          <ac:chgData name="Kulinich Bohdan" userId="48e65c9f34e137d0" providerId="LiveId" clId="{931CC06F-5E21-244E-9040-E0DA6733F71E}" dt="2024-02-13T14:32:30.744" v="217" actId="478"/>
          <ac:spMkLst>
            <pc:docMk/>
            <pc:sldMk cId="536704212" sldId="300"/>
            <ac:spMk id="33" creationId="{692BB020-8E59-5498-A055-CC9518FAC8C4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34" creationId="{677E0705-DB46-E0CD-5BEE-EA3CF772AB3B}"/>
          </ac:spMkLst>
        </pc:spChg>
        <pc:spChg chg="del mod">
          <ac:chgData name="Kulinich Bohdan" userId="48e65c9f34e137d0" providerId="LiveId" clId="{931CC06F-5E21-244E-9040-E0DA6733F71E}" dt="2024-02-13T13:59:47.718" v="140" actId="478"/>
          <ac:spMkLst>
            <pc:docMk/>
            <pc:sldMk cId="536704212" sldId="300"/>
            <ac:spMk id="35" creationId="{3EF7F4FC-FB13-3477-019D-9DB229D4786C}"/>
          </ac:spMkLst>
        </pc:spChg>
        <pc:spChg chg="del mod">
          <ac:chgData name="Kulinich Bohdan" userId="48e65c9f34e137d0" providerId="LiveId" clId="{931CC06F-5E21-244E-9040-E0DA6733F71E}" dt="2024-02-13T13:59:44.039" v="138" actId="478"/>
          <ac:spMkLst>
            <pc:docMk/>
            <pc:sldMk cId="536704212" sldId="300"/>
            <ac:spMk id="36" creationId="{9A4191F7-DDE9-CEE0-CCC7-DC48D893CEAC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37" creationId="{E2B8B89D-DB01-5A4F-964F-6744A8C29452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38" creationId="{9B4C47E4-8BD6-E750-34A3-457503BF150B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39" creationId="{1E00263E-EF58-B44F-6C38-1056EF426D2F}"/>
          </ac:spMkLst>
        </pc:spChg>
        <pc:spChg chg="del mod topLvl">
          <ac:chgData name="Kulinich Bohdan" userId="48e65c9f34e137d0" providerId="LiveId" clId="{931CC06F-5E21-244E-9040-E0DA6733F71E}" dt="2024-02-13T14:32:30.744" v="217" actId="478"/>
          <ac:spMkLst>
            <pc:docMk/>
            <pc:sldMk cId="536704212" sldId="300"/>
            <ac:spMk id="40" creationId="{538A1BD9-CEC5-8780-B5EC-AF8C3030A071}"/>
          </ac:spMkLst>
        </pc:spChg>
        <pc:spChg chg="add mod">
          <ac:chgData name="Kulinich Bohdan" userId="48e65c9f34e137d0" providerId="LiveId" clId="{931CC06F-5E21-244E-9040-E0DA6733F71E}" dt="2024-02-13T14:33:48.220" v="319" actId="1038"/>
          <ac:spMkLst>
            <pc:docMk/>
            <pc:sldMk cId="536704212" sldId="300"/>
            <ac:spMk id="43" creationId="{A08EF9CB-A425-2C0D-A376-82AB636A8B92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46" creationId="{BB5D57A7-CBE1-8A26-E906-647F3FB4FBAC}"/>
          </ac:spMkLst>
        </pc:spChg>
        <pc:spChg chg="add mod">
          <ac:chgData name="Kulinich Bohdan" userId="48e65c9f34e137d0" providerId="LiveId" clId="{931CC06F-5E21-244E-9040-E0DA6733F71E}" dt="2024-02-13T14:58:13.339" v="475" actId="1035"/>
          <ac:spMkLst>
            <pc:docMk/>
            <pc:sldMk cId="536704212" sldId="300"/>
            <ac:spMk id="47" creationId="{874D5E20-F3E7-2119-7D07-C50402203E74}"/>
          </ac:spMkLst>
        </pc:spChg>
        <pc:spChg chg="add mod">
          <ac:chgData name="Kulinich Bohdan" userId="48e65c9f34e137d0" providerId="LiveId" clId="{931CC06F-5E21-244E-9040-E0DA6733F71E}" dt="2024-02-13T14:58:13.339" v="475" actId="1035"/>
          <ac:spMkLst>
            <pc:docMk/>
            <pc:sldMk cId="536704212" sldId="300"/>
            <ac:spMk id="48" creationId="{13C3232E-97E6-9FFD-5E4B-7CF0B3594044}"/>
          </ac:spMkLst>
        </pc:spChg>
        <pc:spChg chg="add mod">
          <ac:chgData name="Kulinich Bohdan" userId="48e65c9f34e137d0" providerId="LiveId" clId="{931CC06F-5E21-244E-9040-E0DA6733F71E}" dt="2024-02-13T14:58:13.339" v="475" actId="1035"/>
          <ac:spMkLst>
            <pc:docMk/>
            <pc:sldMk cId="536704212" sldId="300"/>
            <ac:spMk id="49" creationId="{AF9FE247-FE68-797C-EDC8-713692FB7404}"/>
          </ac:spMkLst>
        </pc:spChg>
        <pc:spChg chg="add mod">
          <ac:chgData name="Kulinich Bohdan" userId="48e65c9f34e137d0" providerId="LiveId" clId="{931CC06F-5E21-244E-9040-E0DA6733F71E}" dt="2024-02-13T14:58:13.339" v="475" actId="1035"/>
          <ac:spMkLst>
            <pc:docMk/>
            <pc:sldMk cId="536704212" sldId="300"/>
            <ac:spMk id="50" creationId="{23ABD30D-5FA8-9659-033F-43A79FF48E4B}"/>
          </ac:spMkLst>
        </pc:spChg>
        <pc:spChg chg="add mod">
          <ac:chgData name="Kulinich Bohdan" userId="48e65c9f34e137d0" providerId="LiveId" clId="{931CC06F-5E21-244E-9040-E0DA6733F71E}" dt="2024-02-13T15:50:46.838" v="591" actId="2085"/>
          <ac:spMkLst>
            <pc:docMk/>
            <pc:sldMk cId="536704212" sldId="300"/>
            <ac:spMk id="51" creationId="{DF6E901B-8830-502D-2A0A-CF356939E64A}"/>
          </ac:spMkLst>
        </pc:spChg>
        <pc:spChg chg="add del mod">
          <ac:chgData name="Kulinich Bohdan" userId="48e65c9f34e137d0" providerId="LiveId" clId="{931CC06F-5E21-244E-9040-E0DA6733F71E}" dt="2024-02-13T14:56:53.504" v="457" actId="478"/>
          <ac:spMkLst>
            <pc:docMk/>
            <pc:sldMk cId="536704212" sldId="300"/>
            <ac:spMk id="52" creationId="{DA824021-4985-2B75-707F-274B7DF42E83}"/>
          </ac:spMkLst>
        </pc:spChg>
        <pc:spChg chg="add del mod">
          <ac:chgData name="Kulinich Bohdan" userId="48e65c9f34e137d0" providerId="LiveId" clId="{931CC06F-5E21-244E-9040-E0DA6733F71E}" dt="2024-02-13T14:56:50.878" v="454" actId="478"/>
          <ac:spMkLst>
            <pc:docMk/>
            <pc:sldMk cId="536704212" sldId="300"/>
            <ac:spMk id="53" creationId="{55260FD2-2BB1-AF26-1CE2-38543892CE2D}"/>
          </ac:spMkLst>
        </pc:spChg>
        <pc:spChg chg="add mod">
          <ac:chgData name="Kulinich Bohdan" userId="48e65c9f34e137d0" providerId="LiveId" clId="{931CC06F-5E21-244E-9040-E0DA6733F71E}" dt="2024-02-13T14:58:13.339" v="475" actId="1035"/>
          <ac:spMkLst>
            <pc:docMk/>
            <pc:sldMk cId="536704212" sldId="300"/>
            <ac:spMk id="54" creationId="{04B289E8-954B-8596-1DB6-C0A6572EF91B}"/>
          </ac:spMkLst>
        </pc:spChg>
        <pc:spChg chg="add mod">
          <ac:chgData name="Kulinich Bohdan" userId="48e65c9f34e137d0" providerId="LiveId" clId="{931CC06F-5E21-244E-9040-E0DA6733F71E}" dt="2024-02-13T14:58:13.339" v="475" actId="1035"/>
          <ac:spMkLst>
            <pc:docMk/>
            <pc:sldMk cId="536704212" sldId="300"/>
            <ac:spMk id="55" creationId="{0076CD81-1834-E818-2AB8-0E109BB14F0A}"/>
          </ac:spMkLst>
        </pc:spChg>
        <pc:spChg chg="add mod modVis">
          <ac:chgData name="Kulinich Bohdan" userId="48e65c9f34e137d0" providerId="LiveId" clId="{931CC06F-5E21-244E-9040-E0DA6733F71E}" dt="2024-02-13T18:40:43.478" v="892" actId="14429"/>
          <ac:spMkLst>
            <pc:docMk/>
            <pc:sldMk cId="536704212" sldId="300"/>
            <ac:spMk id="56" creationId="{8BDDA08A-6C06-CFEE-9A0B-7FC3CA5ECB53}"/>
          </ac:spMkLst>
        </pc:spChg>
        <pc:spChg chg="add mod">
          <ac:chgData name="Kulinich Bohdan" userId="48e65c9f34e137d0" providerId="LiveId" clId="{931CC06F-5E21-244E-9040-E0DA6733F71E}" dt="2024-02-13T15:50:14.670" v="586" actId="1036"/>
          <ac:spMkLst>
            <pc:docMk/>
            <pc:sldMk cId="536704212" sldId="300"/>
            <ac:spMk id="58" creationId="{2BFE9764-7989-B5A5-C77F-51C57582969B}"/>
          </ac:spMkLst>
        </pc:spChg>
        <pc:spChg chg="add mod">
          <ac:chgData name="Kulinich Bohdan" userId="48e65c9f34e137d0" providerId="LiveId" clId="{931CC06F-5E21-244E-9040-E0DA6733F71E}" dt="2024-02-13T15:51:47.009" v="604" actId="20577"/>
          <ac:spMkLst>
            <pc:docMk/>
            <pc:sldMk cId="536704212" sldId="300"/>
            <ac:spMk id="59" creationId="{D473DDCD-C8FD-BD1F-52C8-441A7560A340}"/>
          </ac:spMkLst>
        </pc:spChg>
        <pc:spChg chg="add mod">
          <ac:chgData name="Kulinich Bohdan" userId="48e65c9f34e137d0" providerId="LiveId" clId="{931CC06F-5E21-244E-9040-E0DA6733F71E}" dt="2024-02-13T15:50:14.670" v="586" actId="1036"/>
          <ac:spMkLst>
            <pc:docMk/>
            <pc:sldMk cId="536704212" sldId="300"/>
            <ac:spMk id="61" creationId="{22DD8AC1-1A5B-9B59-0FC7-45FAFD30965F}"/>
          </ac:spMkLst>
        </pc:spChg>
        <pc:spChg chg="add mod">
          <ac:chgData name="Kulinich Bohdan" userId="48e65c9f34e137d0" providerId="LiveId" clId="{931CC06F-5E21-244E-9040-E0DA6733F71E}" dt="2024-02-13T16:01:34.736" v="623" actId="20577"/>
          <ac:spMkLst>
            <pc:docMk/>
            <pc:sldMk cId="536704212" sldId="300"/>
            <ac:spMk id="62" creationId="{0754E252-DF1B-152F-4DF6-B0F28A98E184}"/>
          </ac:spMkLst>
        </pc:spChg>
        <pc:spChg chg="add mod">
          <ac:chgData name="Kulinich Bohdan" userId="48e65c9f34e137d0" providerId="LiveId" clId="{931CC06F-5E21-244E-9040-E0DA6733F71E}" dt="2024-02-13T15:51:07.912" v="601" actId="14100"/>
          <ac:spMkLst>
            <pc:docMk/>
            <pc:sldMk cId="536704212" sldId="300"/>
            <ac:spMk id="63" creationId="{CB663AE4-B5FC-0670-2079-6F2DE1461A77}"/>
          </ac:spMkLst>
        </pc:spChg>
        <pc:spChg chg="add mod">
          <ac:chgData name="Kulinich Bohdan" userId="48e65c9f34e137d0" providerId="LiveId" clId="{931CC06F-5E21-244E-9040-E0DA6733F71E}" dt="2024-02-13T16:12:28.794" v="730" actId="167"/>
          <ac:spMkLst>
            <pc:docMk/>
            <pc:sldMk cId="536704212" sldId="300"/>
            <ac:spMk id="65" creationId="{E584B586-9714-8701-6556-311B996773D7}"/>
          </ac:spMkLst>
        </pc:spChg>
        <pc:spChg chg="mod topLvl">
          <ac:chgData name="Kulinich Bohdan" userId="48e65c9f34e137d0" providerId="LiveId" clId="{931CC06F-5E21-244E-9040-E0DA6733F71E}" dt="2024-02-13T18:35:43.133" v="873" actId="166"/>
          <ac:spMkLst>
            <pc:docMk/>
            <pc:sldMk cId="536704212" sldId="300"/>
            <ac:spMk id="67" creationId="{2D57054E-39A2-B238-BCC6-2B92ECB3E85F}"/>
          </ac:spMkLst>
        </pc:spChg>
        <pc:spChg chg="mod topLvl">
          <ac:chgData name="Kulinich Bohdan" userId="48e65c9f34e137d0" providerId="LiveId" clId="{931CC06F-5E21-244E-9040-E0DA6733F71E}" dt="2024-02-13T16:13:20.387" v="751" actId="14100"/>
          <ac:spMkLst>
            <pc:docMk/>
            <pc:sldMk cId="536704212" sldId="300"/>
            <ac:spMk id="68" creationId="{4D3DE029-275B-5BEA-0640-9FBD1DE69304}"/>
          </ac:spMkLst>
        </pc:spChg>
        <pc:spChg chg="del mod topLvl">
          <ac:chgData name="Kulinich Bohdan" userId="48e65c9f34e137d0" providerId="LiveId" clId="{931CC06F-5E21-244E-9040-E0DA6733F71E}" dt="2024-02-13T16:13:50.026" v="768" actId="478"/>
          <ac:spMkLst>
            <pc:docMk/>
            <pc:sldMk cId="536704212" sldId="300"/>
            <ac:spMk id="71" creationId="{6DD21D32-22A8-C815-A2C8-156BF3F260D1}"/>
          </ac:spMkLst>
        </pc:spChg>
        <pc:spChg chg="del mod">
          <ac:chgData name="Kulinich Bohdan" userId="48e65c9f34e137d0" providerId="LiveId" clId="{931CC06F-5E21-244E-9040-E0DA6733F71E}" dt="2024-02-13T16:12:53.813" v="733" actId="478"/>
          <ac:spMkLst>
            <pc:docMk/>
            <pc:sldMk cId="536704212" sldId="300"/>
            <ac:spMk id="72" creationId="{2AEF812A-8B0B-8F41-6D06-93A32E290E0F}"/>
          </ac:spMkLst>
        </pc:spChg>
        <pc:spChg chg="del mod">
          <ac:chgData name="Kulinich Bohdan" userId="48e65c9f34e137d0" providerId="LiveId" clId="{931CC06F-5E21-244E-9040-E0DA6733F71E}" dt="2024-02-13T16:12:59.952" v="736" actId="478"/>
          <ac:spMkLst>
            <pc:docMk/>
            <pc:sldMk cId="536704212" sldId="300"/>
            <ac:spMk id="73" creationId="{255A11DF-1640-DC8E-51FC-77844CC42538}"/>
          </ac:spMkLst>
        </pc:spChg>
        <pc:spChg chg="del mod">
          <ac:chgData name="Kulinich Bohdan" userId="48e65c9f34e137d0" providerId="LiveId" clId="{931CC06F-5E21-244E-9040-E0DA6733F71E}" dt="2024-02-13T16:12:57.566" v="735" actId="478"/>
          <ac:spMkLst>
            <pc:docMk/>
            <pc:sldMk cId="536704212" sldId="300"/>
            <ac:spMk id="100" creationId="{806DC7C3-9D8B-206A-E6D5-E981063BECD6}"/>
          </ac:spMkLst>
        </pc:spChg>
        <pc:spChg chg="add mod">
          <ac:chgData name="Kulinich Bohdan" userId="48e65c9f34e137d0" providerId="LiveId" clId="{931CC06F-5E21-244E-9040-E0DA6733F71E}" dt="2024-02-13T16:31:11.027" v="801" actId="1076"/>
          <ac:spMkLst>
            <pc:docMk/>
            <pc:sldMk cId="536704212" sldId="300"/>
            <ac:spMk id="104" creationId="{BD6BA924-5CD1-E2B9-0509-D294F601606E}"/>
          </ac:spMkLst>
        </pc:spChg>
        <pc:spChg chg="add mod">
          <ac:chgData name="Kulinich Bohdan" userId="48e65c9f34e137d0" providerId="LiveId" clId="{931CC06F-5E21-244E-9040-E0DA6733F71E}" dt="2024-02-13T16:39:28.410" v="864" actId="207"/>
          <ac:spMkLst>
            <pc:docMk/>
            <pc:sldMk cId="536704212" sldId="300"/>
            <ac:spMk id="105" creationId="{144C4108-7C0D-BAE8-953B-EE003CAAAD33}"/>
          </ac:spMkLst>
        </pc:spChg>
        <pc:spChg chg="add mod">
          <ac:chgData name="Kulinich Bohdan" userId="48e65c9f34e137d0" providerId="LiveId" clId="{931CC06F-5E21-244E-9040-E0DA6733F71E}" dt="2024-02-13T16:31:38.682" v="846" actId="1035"/>
          <ac:spMkLst>
            <pc:docMk/>
            <pc:sldMk cId="536704212" sldId="300"/>
            <ac:spMk id="110" creationId="{656EF4DF-6EB8-B136-BDDF-7B30D540FF63}"/>
          </ac:spMkLst>
        </pc:spChg>
        <pc:spChg chg="add mod">
          <ac:chgData name="Kulinich Bohdan" userId="48e65c9f34e137d0" providerId="LiveId" clId="{931CC06F-5E21-244E-9040-E0DA6733F71E}" dt="2024-02-13T16:31:38.682" v="846" actId="1035"/>
          <ac:spMkLst>
            <pc:docMk/>
            <pc:sldMk cId="536704212" sldId="300"/>
            <ac:spMk id="111" creationId="{5FBCB13F-72BD-408C-7E70-F2A24FA67AF4}"/>
          </ac:spMkLst>
        </pc:spChg>
        <pc:spChg chg="add mod">
          <ac:chgData name="Kulinich Bohdan" userId="48e65c9f34e137d0" providerId="LiveId" clId="{931CC06F-5E21-244E-9040-E0DA6733F71E}" dt="2024-02-13T16:31:29.380" v="840" actId="14100"/>
          <ac:spMkLst>
            <pc:docMk/>
            <pc:sldMk cId="536704212" sldId="300"/>
            <ac:spMk id="113" creationId="{8B44F2B2-24FC-0ADD-A5A1-D306AB92E783}"/>
          </ac:spMkLst>
        </pc:spChg>
        <pc:spChg chg="add del mod">
          <ac:chgData name="Kulinich Bohdan" userId="48e65c9f34e137d0" providerId="LiveId" clId="{931CC06F-5E21-244E-9040-E0DA6733F71E}" dt="2024-02-13T16:31:13.710" v="802" actId="478"/>
          <ac:spMkLst>
            <pc:docMk/>
            <pc:sldMk cId="536704212" sldId="300"/>
            <ac:spMk id="116" creationId="{18F737F9-3105-97B1-9FA5-29ED1D5D3D11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198" creationId="{F0027E86-35F4-4874-AEED-4130466BAF3C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199" creationId="{87978054-4532-05EB-8F68-49E291204B45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208" creationId="{BA68BB9B-ACA9-6042-D2EA-EFAC1D4303B9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211" creationId="{99449308-E12B-0BDC-836E-90A64877E0E9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212" creationId="{7BC095B7-5846-DB97-C7D7-6D494FD62DB2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213" creationId="{AA4CE220-E110-184C-CCFD-F84928940C35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214" creationId="{38CDCDB5-D1C1-C041-193E-8EF0723A473F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215" creationId="{9932A5F7-C0A0-A7E6-BB20-BE14A7BB6B20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216" creationId="{E630EF9E-36A5-F594-6547-8331D12EC250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217" creationId="{B0B79A64-AF9E-DE98-25DA-843F8E268534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218" creationId="{651C4E22-641B-09D6-D7E7-469AA56C3D9C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219" creationId="{4EBD852B-092E-CA95-BAC9-D987578A5EC7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220" creationId="{E2EF3B1F-47AE-EE68-1EFA-AEB5C3525A68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221" creationId="{A2A19E1F-FD8A-ABBB-5B51-8ACDC733EADB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222" creationId="{30D8F355-7CFD-930B-3A48-E8CD13B28981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223" creationId="{EED90962-C384-009B-AD1B-7CCA09A2F2F4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224" creationId="{AA54E523-D4B3-802B-3DB1-22CE4D297F40}"/>
          </ac:spMkLst>
        </pc:spChg>
        <pc:grpChg chg="add del mod">
          <ac:chgData name="Kulinich Bohdan" userId="48e65c9f34e137d0" providerId="LiveId" clId="{931CC06F-5E21-244E-9040-E0DA6733F71E}" dt="2024-02-13T14:01:32.677" v="215" actId="165"/>
          <ac:grpSpMkLst>
            <pc:docMk/>
            <pc:sldMk cId="536704212" sldId="300"/>
            <ac:grpSpMk id="19" creationId="{941A7315-6745-0A37-02D0-7E86A9E302AA}"/>
          </ac:grpSpMkLst>
        </pc:grpChg>
        <pc:grpChg chg="add del mod">
          <ac:chgData name="Kulinich Bohdan" userId="48e65c9f34e137d0" providerId="LiveId" clId="{931CC06F-5E21-244E-9040-E0DA6733F71E}" dt="2024-02-13T16:13:05.848" v="738" actId="165"/>
          <ac:grpSpMkLst>
            <pc:docMk/>
            <pc:sldMk cId="536704212" sldId="300"/>
            <ac:grpSpMk id="66" creationId="{4A0B0A3F-5A4B-48C9-3252-1CC0BB3AEB83}"/>
          </ac:grpSpMkLst>
        </pc:grpChg>
        <pc:grpChg chg="del">
          <ac:chgData name="Kulinich Bohdan" userId="48e65c9f34e137d0" providerId="LiveId" clId="{931CC06F-5E21-244E-9040-E0DA6733F71E}" dt="2024-02-27T19:16:22.488" v="4404" actId="478"/>
          <ac:grpSpMkLst>
            <pc:docMk/>
            <pc:sldMk cId="536704212" sldId="300"/>
            <ac:grpSpMk id="93" creationId="{DB4ACCE6-69AF-7096-C330-BAE18A832B87}"/>
          </ac:grpSpMkLst>
        </pc:grpChg>
        <pc:grpChg chg="mod modVis">
          <ac:chgData name="Kulinich Bohdan" userId="48e65c9f34e137d0" providerId="LiveId" clId="{931CC06F-5E21-244E-9040-E0DA6733F71E}" dt="2024-02-13T15:45:39.294" v="556" actId="14430"/>
          <ac:grpSpMkLst>
            <pc:docMk/>
            <pc:sldMk cId="536704212" sldId="300"/>
            <ac:grpSpMk id="197" creationId="{C1562807-A2C4-B287-8138-BB92E0B24E41}"/>
          </ac:grpSpMkLst>
        </pc:grpChg>
        <pc:picChg chg="add mod">
          <ac:chgData name="Kulinich Bohdan" userId="48e65c9f34e137d0" providerId="LiveId" clId="{931CC06F-5E21-244E-9040-E0DA6733F71E}" dt="2024-02-13T14:33:48.220" v="319" actId="1038"/>
          <ac:picMkLst>
            <pc:docMk/>
            <pc:sldMk cId="536704212" sldId="300"/>
            <ac:picMk id="41" creationId="{C0075A9A-EF1A-4064-5855-D172A01BC990}"/>
          </ac:picMkLst>
        </pc:picChg>
        <pc:picChg chg="add mod">
          <ac:chgData name="Kulinich Bohdan" userId="48e65c9f34e137d0" providerId="LiveId" clId="{931CC06F-5E21-244E-9040-E0DA6733F71E}" dt="2024-02-13T15:50:14.670" v="586" actId="1036"/>
          <ac:picMkLst>
            <pc:docMk/>
            <pc:sldMk cId="536704212" sldId="300"/>
            <ac:picMk id="57" creationId="{8100F5E4-1B0A-B347-6129-A35270E6672D}"/>
          </ac:picMkLst>
        </pc:picChg>
        <pc:picChg chg="add mod">
          <ac:chgData name="Kulinich Bohdan" userId="48e65c9f34e137d0" providerId="LiveId" clId="{931CC06F-5E21-244E-9040-E0DA6733F71E}" dt="2024-02-13T15:50:14.670" v="586" actId="1036"/>
          <ac:picMkLst>
            <pc:docMk/>
            <pc:sldMk cId="536704212" sldId="300"/>
            <ac:picMk id="60" creationId="{55EDCDDA-8E44-AC15-0F08-9C493A1787A1}"/>
          </ac:picMkLst>
        </pc:picChg>
        <pc:picChg chg="add mod">
          <ac:chgData name="Kulinich Bohdan" userId="48e65c9f34e137d0" providerId="LiveId" clId="{931CC06F-5E21-244E-9040-E0DA6733F71E}" dt="2024-02-13T16:12:28.794" v="730" actId="167"/>
          <ac:picMkLst>
            <pc:docMk/>
            <pc:sldMk cId="536704212" sldId="300"/>
            <ac:picMk id="64" creationId="{086CEB98-280D-CDB7-0D8E-6B2157C7B268}"/>
          </ac:picMkLst>
        </pc:picChg>
        <pc:picChg chg="del">
          <ac:chgData name="Kulinich Bohdan" userId="48e65c9f34e137d0" providerId="LiveId" clId="{931CC06F-5E21-244E-9040-E0DA6733F71E}" dt="2024-02-27T19:11:12.761" v="4379" actId="478"/>
          <ac:picMkLst>
            <pc:docMk/>
            <pc:sldMk cId="536704212" sldId="300"/>
            <ac:picMk id="102" creationId="{F9B5B71B-8A3F-9907-2450-E20BE9919894}"/>
          </ac:picMkLst>
        </pc:picChg>
        <pc:picChg chg="add mod">
          <ac:chgData name="Kulinich Bohdan" userId="48e65c9f34e137d0" providerId="LiveId" clId="{931CC06F-5E21-244E-9040-E0DA6733F71E}" dt="2024-02-13T16:31:38.682" v="846" actId="1035"/>
          <ac:picMkLst>
            <pc:docMk/>
            <pc:sldMk cId="536704212" sldId="300"/>
            <ac:picMk id="106" creationId="{4D099EEC-DCC3-788B-1F33-49A2F7A181A7}"/>
          </ac:picMkLst>
        </pc:picChg>
        <pc:picChg chg="add mod">
          <ac:chgData name="Kulinich Bohdan" userId="48e65c9f34e137d0" providerId="LiveId" clId="{931CC06F-5E21-244E-9040-E0DA6733F71E}" dt="2024-02-13T16:31:03.559" v="792" actId="1036"/>
          <ac:picMkLst>
            <pc:docMk/>
            <pc:sldMk cId="536704212" sldId="300"/>
            <ac:picMk id="112" creationId="{9279B9F4-CBB6-3209-ECAA-C8816AFCB09C}"/>
          </ac:picMkLst>
        </pc:picChg>
        <pc:picChg chg="mod modVis">
          <ac:chgData name="Kulinich Bohdan" userId="48e65c9f34e137d0" providerId="LiveId" clId="{931CC06F-5E21-244E-9040-E0DA6733F71E}" dt="2024-02-13T14:35:11.343" v="328" actId="14430"/>
          <ac:picMkLst>
            <pc:docMk/>
            <pc:sldMk cId="536704212" sldId="300"/>
            <ac:picMk id="151" creationId="{719B831F-A1C9-E1EF-7486-5328AD3480C2}"/>
          </ac:picMkLst>
        </pc:picChg>
        <pc:cxnChg chg="add mod">
          <ac:chgData name="Kulinich Bohdan" userId="48e65c9f34e137d0" providerId="LiveId" clId="{931CC06F-5E21-244E-9040-E0DA6733F71E}" dt="2024-02-13T14:58:13.339" v="475" actId="1035"/>
          <ac:cxnSpMkLst>
            <pc:docMk/>
            <pc:sldMk cId="536704212" sldId="300"/>
            <ac:cxnSpMk id="2" creationId="{78C67396-14FC-BFC0-7EC7-4BB8065DEFB2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9" creationId="{586E62E3-E96D-DB43-2C9D-FD97F41F9899}"/>
          </ac:cxnSpMkLst>
        </pc:cxnChg>
        <pc:cxnChg chg="add del mod">
          <ac:chgData name="Kulinich Bohdan" userId="48e65c9f34e137d0" providerId="LiveId" clId="{931CC06F-5E21-244E-9040-E0DA6733F71E}" dt="2024-02-13T14:32:30.744" v="217" actId="478"/>
          <ac:cxnSpMkLst>
            <pc:docMk/>
            <pc:sldMk cId="536704212" sldId="300"/>
            <ac:cxnSpMk id="10" creationId="{9475A80C-5214-C817-F60B-B07CAED4D07D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12" creationId="{C3BEF574-A0CF-A024-8BA1-E0BD398AE82D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23" creationId="{B2D42534-61DB-918E-E786-DF606A3E0079}"/>
          </ac:cxnSpMkLst>
        </pc:cxnChg>
        <pc:cxnChg chg="del mod">
          <ac:chgData name="Kulinich Bohdan" userId="48e65c9f34e137d0" providerId="LiveId" clId="{931CC06F-5E21-244E-9040-E0DA6733F71E}" dt="2024-02-13T13:59:40.499" v="136" actId="478"/>
          <ac:cxnSpMkLst>
            <pc:docMk/>
            <pc:sldMk cId="536704212" sldId="300"/>
            <ac:cxnSpMk id="27" creationId="{74FC8F31-AE6B-F8E9-8EF0-F2534358CAAD}"/>
          </ac:cxnSpMkLst>
        </pc:cxnChg>
        <pc:cxnChg chg="del mod">
          <ac:chgData name="Kulinich Bohdan" userId="48e65c9f34e137d0" providerId="LiveId" clId="{931CC06F-5E21-244E-9040-E0DA6733F71E}" dt="2024-02-13T13:59:38.497" v="135" actId="478"/>
          <ac:cxnSpMkLst>
            <pc:docMk/>
            <pc:sldMk cId="536704212" sldId="300"/>
            <ac:cxnSpMk id="28" creationId="{0DC37CF1-9CD2-BE9C-03CD-B885BA89B395}"/>
          </ac:cxnSpMkLst>
        </pc:cxnChg>
        <pc:cxnChg chg="del mod">
          <ac:chgData name="Kulinich Bohdan" userId="48e65c9f34e137d0" providerId="LiveId" clId="{931CC06F-5E21-244E-9040-E0DA6733F71E}" dt="2024-02-13T13:59:36.593" v="134" actId="478"/>
          <ac:cxnSpMkLst>
            <pc:docMk/>
            <pc:sldMk cId="536704212" sldId="300"/>
            <ac:cxnSpMk id="29" creationId="{6CB1398A-EC29-A2E8-E5D9-05FEDB45FF1F}"/>
          </ac:cxnSpMkLst>
        </pc:cxnChg>
        <pc:cxnChg chg="del mod modVis">
          <ac:chgData name="Kulinich Bohdan" userId="48e65c9f34e137d0" providerId="LiveId" clId="{931CC06F-5E21-244E-9040-E0DA6733F71E}" dt="2024-02-13T14:35:08.500" v="326" actId="478"/>
          <ac:cxnSpMkLst>
            <pc:docMk/>
            <pc:sldMk cId="536704212" sldId="300"/>
            <ac:cxnSpMk id="30" creationId="{AF707E32-67DB-2FFE-BBE5-0A46EE4FBA65}"/>
          </ac:cxnSpMkLst>
        </pc:cxnChg>
        <pc:cxnChg chg="del mod">
          <ac:chgData name="Kulinich Bohdan" userId="48e65c9f34e137d0" providerId="LiveId" clId="{931CC06F-5E21-244E-9040-E0DA6733F71E}" dt="2024-02-13T13:59:42.443" v="137" actId="478"/>
          <ac:cxnSpMkLst>
            <pc:docMk/>
            <pc:sldMk cId="536704212" sldId="300"/>
            <ac:cxnSpMk id="31" creationId="{43512895-BD09-9DDA-7114-8590879E1DFE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42" creationId="{06B6732C-03B4-5030-EA9C-C15FB29AD1AB}"/>
          </ac:cxnSpMkLst>
        </pc:cxnChg>
        <pc:cxnChg chg="add del mod">
          <ac:chgData name="Kulinich Bohdan" userId="48e65c9f34e137d0" providerId="LiveId" clId="{931CC06F-5E21-244E-9040-E0DA6733F71E}" dt="2024-02-13T14:52:33.565" v="337" actId="478"/>
          <ac:cxnSpMkLst>
            <pc:docMk/>
            <pc:sldMk cId="536704212" sldId="300"/>
            <ac:cxnSpMk id="44" creationId="{7DAB96F1-D60B-7EEC-F859-FFA2795D2430}"/>
          </ac:cxnSpMkLst>
        </pc:cxnChg>
        <pc:cxnChg chg="add mod">
          <ac:chgData name="Kulinich Bohdan" userId="48e65c9f34e137d0" providerId="LiveId" clId="{931CC06F-5E21-244E-9040-E0DA6733F71E}" dt="2024-02-13T15:50:26.275" v="587" actId="208"/>
          <ac:cxnSpMkLst>
            <pc:docMk/>
            <pc:sldMk cId="536704212" sldId="300"/>
            <ac:cxnSpMk id="45" creationId="{279512A0-7EA7-D940-A5F1-D328362EF3D0}"/>
          </ac:cxnSpMkLst>
        </pc:cxnChg>
        <pc:cxnChg chg="del mod">
          <ac:chgData name="Kulinich Bohdan" userId="48e65c9f34e137d0" providerId="LiveId" clId="{931CC06F-5E21-244E-9040-E0DA6733F71E}" dt="2024-02-13T16:12:55.793" v="734" actId="478"/>
          <ac:cxnSpMkLst>
            <pc:docMk/>
            <pc:sldMk cId="536704212" sldId="300"/>
            <ac:cxnSpMk id="69" creationId="{A1885C94-9D14-6B87-74C1-308F8FE609FE}"/>
          </ac:cxnSpMkLst>
        </pc:cxnChg>
        <pc:cxnChg chg="del mod topLvl">
          <ac:chgData name="Kulinich Bohdan" userId="48e65c9f34e137d0" providerId="LiveId" clId="{931CC06F-5E21-244E-9040-E0DA6733F71E}" dt="2024-02-13T16:13:47.222" v="767" actId="478"/>
          <ac:cxnSpMkLst>
            <pc:docMk/>
            <pc:sldMk cId="536704212" sldId="300"/>
            <ac:cxnSpMk id="70" creationId="{76D32CB6-F7F3-3FA9-E061-63331DE6C585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74" creationId="{A7450366-8C0E-A2B8-349E-A0942934FFBB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103" creationId="{A9FF8EC5-0108-1E58-B062-EE0C48BE030E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107" creationId="{8B405877-D9E4-A10A-135E-CFBDA02B6ED0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108" creationId="{71D15BE6-2793-1845-2E6D-65DDC25710FC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109" creationId="{4EE6EB1D-83AF-B3A6-6D68-FA71195F04E4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114" creationId="{A315A384-90E5-E7B2-FA4F-6971D9CCD356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115" creationId="{66BA7B7A-D9A7-238E-18EC-1946B3663521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118" creationId="{FF16F0B2-7B4D-F062-659D-FCEA90ED37AB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121" creationId="{C9003D00-2510-95D8-4140-6D005E039981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148" creationId="{1A0009F2-CA12-A361-E2A1-D77F24D44551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149" creationId="{65B20D35-CBE2-9CAE-1890-899BC20C8EF1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150" creationId="{5F8694FA-1F3D-0A69-BB9E-1FE774995694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152" creationId="{60AF6B3C-C1DA-87FA-B5D9-4DE2BBB7180A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153" creationId="{181F6F7D-4C5C-28E9-3F73-F111AD49D06F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154" creationId="{F0BFCB9B-3357-F027-9A01-C55251D4BC25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155" creationId="{B01D76CF-30CF-B853-B5EA-221CBAF99B3E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156" creationId="{854F8C61-650F-4F89-4DA7-46716CE1C151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157" creationId="{61EAEE9A-AF73-CD81-9015-354C1C595619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158" creationId="{9E83B306-B459-E7C1-5B62-907B4C88B281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160" creationId="{C508E723-FF0F-6463-C24F-1DFDD2C001B9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161" creationId="{A62E9379-8760-B4A5-F549-2EFCD4E8309B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200" creationId="{1AAC61FF-7497-14E6-8A45-08BEF552B22E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203" creationId="{72C5F0C5-E8E2-6588-434C-84EB31788BBE}"/>
          </ac:cxnSpMkLst>
        </pc:cxnChg>
      </pc:sldChg>
      <pc:sldChg chg="addSp delSp modSp mod delAnim modAnim">
        <pc:chgData name="Kulinich Bohdan" userId="48e65c9f34e137d0" providerId="LiveId" clId="{931CC06F-5E21-244E-9040-E0DA6733F71E}" dt="2024-02-27T19:12:11.221" v="4393" actId="478"/>
        <pc:sldMkLst>
          <pc:docMk/>
          <pc:sldMk cId="843080891" sldId="315"/>
        </pc:sldMkLst>
        <pc:spChg chg="add mod">
          <ac:chgData name="Kulinich Bohdan" userId="48e65c9f34e137d0" providerId="LiveId" clId="{931CC06F-5E21-244E-9040-E0DA6733F71E}" dt="2024-02-13T21:20:07.419" v="1663" actId="1076"/>
          <ac:spMkLst>
            <pc:docMk/>
            <pc:sldMk cId="843080891" sldId="315"/>
            <ac:spMk id="2" creationId="{2786A7E6-0638-9E4D-044A-FAF8C7EBBF9C}"/>
          </ac:spMkLst>
        </pc:spChg>
        <pc:spChg chg="add mod">
          <ac:chgData name="Kulinich Bohdan" userId="48e65c9f34e137d0" providerId="LiveId" clId="{931CC06F-5E21-244E-9040-E0DA6733F71E}" dt="2024-02-15T19:06:18.791" v="1883" actId="1076"/>
          <ac:spMkLst>
            <pc:docMk/>
            <pc:sldMk cId="843080891" sldId="315"/>
            <ac:spMk id="12" creationId="{DF32485A-4B38-9B64-A186-8D9B7B40833C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13" creationId="{19EF2F79-242A-2E63-571F-5140D711472C}"/>
          </ac:spMkLst>
        </pc:spChg>
        <pc:spChg chg="add mod">
          <ac:chgData name="Kulinich Bohdan" userId="48e65c9f34e137d0" providerId="LiveId" clId="{931CC06F-5E21-244E-9040-E0DA6733F71E}" dt="2024-02-15T19:06:18.791" v="1883" actId="1076"/>
          <ac:spMkLst>
            <pc:docMk/>
            <pc:sldMk cId="843080891" sldId="315"/>
            <ac:spMk id="14" creationId="{ABE492C2-17DC-B999-5E6E-BE302089F79E}"/>
          </ac:spMkLst>
        </pc:spChg>
        <pc:spChg chg="add mod">
          <ac:chgData name="Kulinich Bohdan" userId="48e65c9f34e137d0" providerId="LiveId" clId="{931CC06F-5E21-244E-9040-E0DA6733F71E}" dt="2024-02-15T19:06:18.791" v="1883" actId="1076"/>
          <ac:spMkLst>
            <pc:docMk/>
            <pc:sldMk cId="843080891" sldId="315"/>
            <ac:spMk id="15" creationId="{595D9673-452A-C7FA-8AD8-F013987B1CE0}"/>
          </ac:spMkLst>
        </pc:spChg>
        <pc:spChg chg="add mod">
          <ac:chgData name="Kulinich Bohdan" userId="48e65c9f34e137d0" providerId="LiveId" clId="{931CC06F-5E21-244E-9040-E0DA6733F71E}" dt="2024-02-15T19:06:18.791" v="1883" actId="1076"/>
          <ac:spMkLst>
            <pc:docMk/>
            <pc:sldMk cId="843080891" sldId="315"/>
            <ac:spMk id="16" creationId="{493BEF2D-0814-DAA6-0EF7-667463F22A8B}"/>
          </ac:spMkLst>
        </pc:spChg>
        <pc:spChg chg="add mod">
          <ac:chgData name="Kulinich Bohdan" userId="48e65c9f34e137d0" providerId="LiveId" clId="{931CC06F-5E21-244E-9040-E0DA6733F71E}" dt="2024-02-15T19:10:20.436" v="1983" actId="1036"/>
          <ac:spMkLst>
            <pc:docMk/>
            <pc:sldMk cId="843080891" sldId="315"/>
            <ac:spMk id="17" creationId="{4A964A7C-4641-0DC0-1B90-AA50B9E64953}"/>
          </ac:spMkLst>
        </pc:spChg>
        <pc:spChg chg="add del mod">
          <ac:chgData name="Kulinich Bohdan" userId="48e65c9f34e137d0" providerId="LiveId" clId="{931CC06F-5E21-244E-9040-E0DA6733F71E}" dt="2024-02-15T15:46:27.485" v="1682" actId="478"/>
          <ac:spMkLst>
            <pc:docMk/>
            <pc:sldMk cId="843080891" sldId="315"/>
            <ac:spMk id="20" creationId="{A4E3ECEA-FEE6-97C7-BCCB-7DDCAFEDD17E}"/>
          </ac:spMkLst>
        </pc:spChg>
        <pc:spChg chg="mod topLvl">
          <ac:chgData name="Kulinich Bohdan" userId="48e65c9f34e137d0" providerId="LiveId" clId="{931CC06F-5E21-244E-9040-E0DA6733F71E}" dt="2024-02-15T19:00:35.696" v="1761" actId="164"/>
          <ac:spMkLst>
            <pc:docMk/>
            <pc:sldMk cId="843080891" sldId="315"/>
            <ac:spMk id="24" creationId="{A5F661D7-86A8-FCE8-0D6C-59BE6211274A}"/>
          </ac:spMkLst>
        </pc:spChg>
        <pc:spChg chg="mod topLvl">
          <ac:chgData name="Kulinich Bohdan" userId="48e65c9f34e137d0" providerId="LiveId" clId="{931CC06F-5E21-244E-9040-E0DA6733F71E}" dt="2024-02-15T19:00:35.696" v="1761" actId="164"/>
          <ac:spMkLst>
            <pc:docMk/>
            <pc:sldMk cId="843080891" sldId="315"/>
            <ac:spMk id="25" creationId="{9787A550-1A59-9633-45D6-9D83DC3DD2B4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26" creationId="{A50D73C3-33C9-A3E1-EBAC-DDC5FC2D907B}"/>
          </ac:spMkLst>
        </pc:spChg>
        <pc:spChg chg="mod topLvl">
          <ac:chgData name="Kulinich Bohdan" userId="48e65c9f34e137d0" providerId="LiveId" clId="{931CC06F-5E21-244E-9040-E0DA6733F71E}" dt="2024-02-15T19:00:35.696" v="1761" actId="164"/>
          <ac:spMkLst>
            <pc:docMk/>
            <pc:sldMk cId="843080891" sldId="315"/>
            <ac:spMk id="29" creationId="{3F5725F1-79FB-C94B-F7C1-052720778418}"/>
          </ac:spMkLst>
        </pc:spChg>
        <pc:spChg chg="mod topLvl">
          <ac:chgData name="Kulinich Bohdan" userId="48e65c9f34e137d0" providerId="LiveId" clId="{931CC06F-5E21-244E-9040-E0DA6733F71E}" dt="2024-02-15T19:00:35.696" v="1761" actId="164"/>
          <ac:spMkLst>
            <pc:docMk/>
            <pc:sldMk cId="843080891" sldId="315"/>
            <ac:spMk id="31" creationId="{311F5C91-F300-E9AC-9ACA-1D19E522889F}"/>
          </ac:spMkLst>
        </pc:spChg>
        <pc:spChg chg="mod topLvl">
          <ac:chgData name="Kulinich Bohdan" userId="48e65c9f34e137d0" providerId="LiveId" clId="{931CC06F-5E21-244E-9040-E0DA6733F71E}" dt="2024-02-15T19:00:35.696" v="1761" actId="164"/>
          <ac:spMkLst>
            <pc:docMk/>
            <pc:sldMk cId="843080891" sldId="315"/>
            <ac:spMk id="32" creationId="{D25A0C3A-2386-426A-44D8-69D9BE07D26C}"/>
          </ac:spMkLst>
        </pc:spChg>
        <pc:spChg chg="mod topLvl">
          <ac:chgData name="Kulinich Bohdan" userId="48e65c9f34e137d0" providerId="LiveId" clId="{931CC06F-5E21-244E-9040-E0DA6733F71E}" dt="2024-02-15T19:00:35.696" v="1761" actId="164"/>
          <ac:spMkLst>
            <pc:docMk/>
            <pc:sldMk cId="843080891" sldId="315"/>
            <ac:spMk id="33" creationId="{8995D659-AF1E-A870-539A-35628DCA21E0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34" creationId="{677E0705-DB46-E0CD-5BEE-EA3CF772AB3B}"/>
          </ac:spMkLst>
        </pc:spChg>
        <pc:spChg chg="del">
          <ac:chgData name="Kulinich Bohdan" userId="48e65c9f34e137d0" providerId="LiveId" clId="{931CC06F-5E21-244E-9040-E0DA6733F71E}" dt="2024-02-13T21:20:11.345" v="1664" actId="478"/>
          <ac:spMkLst>
            <pc:docMk/>
            <pc:sldMk cId="843080891" sldId="315"/>
            <ac:spMk id="37" creationId="{E2B8B89D-DB01-5A4F-964F-6744A8C29452}"/>
          </ac:spMkLst>
        </pc:spChg>
        <pc:spChg chg="mod topLvl">
          <ac:chgData name="Kulinich Bohdan" userId="48e65c9f34e137d0" providerId="LiveId" clId="{931CC06F-5E21-244E-9040-E0DA6733F71E}" dt="2024-02-15T19:00:35.696" v="1761" actId="164"/>
          <ac:spMkLst>
            <pc:docMk/>
            <pc:sldMk cId="843080891" sldId="315"/>
            <ac:spMk id="38" creationId="{98943E9A-E704-0C7F-704C-3E394F2EC203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39" creationId="{1E00263E-EF58-B44F-6C38-1056EF426D2F}"/>
          </ac:spMkLst>
        </pc:spChg>
        <pc:spChg chg="mod topLvl">
          <ac:chgData name="Kulinich Bohdan" userId="48e65c9f34e137d0" providerId="LiveId" clId="{931CC06F-5E21-244E-9040-E0DA6733F71E}" dt="2024-02-15T19:00:35.696" v="1761" actId="164"/>
          <ac:spMkLst>
            <pc:docMk/>
            <pc:sldMk cId="843080891" sldId="315"/>
            <ac:spMk id="40" creationId="{FAD1A7AE-FA4D-1B96-4CA0-B19D8A5D556A}"/>
          </ac:spMkLst>
        </pc:spChg>
        <pc:spChg chg="add del mod">
          <ac:chgData name="Kulinich Bohdan" userId="48e65c9f34e137d0" providerId="LiveId" clId="{931CC06F-5E21-244E-9040-E0DA6733F71E}" dt="2024-02-15T18:59:31.528" v="1750" actId="478"/>
          <ac:spMkLst>
            <pc:docMk/>
            <pc:sldMk cId="843080891" sldId="315"/>
            <ac:spMk id="56" creationId="{2A32D11C-2BA8-AD62-9FEA-95FD793FB194}"/>
          </ac:spMkLst>
        </pc:spChg>
        <pc:spChg chg="add del mod">
          <ac:chgData name="Kulinich Bohdan" userId="48e65c9f34e137d0" providerId="LiveId" clId="{931CC06F-5E21-244E-9040-E0DA6733F71E}" dt="2024-02-15T19:04:39.401" v="1880" actId="478"/>
          <ac:spMkLst>
            <pc:docMk/>
            <pc:sldMk cId="843080891" sldId="315"/>
            <ac:spMk id="58" creationId="{A8623DB8-8083-5399-8DA7-C5C2973F000A}"/>
          </ac:spMkLst>
        </pc:spChg>
        <pc:spChg chg="add del mod">
          <ac:chgData name="Kulinich Bohdan" userId="48e65c9f34e137d0" providerId="LiveId" clId="{931CC06F-5E21-244E-9040-E0DA6733F71E}" dt="2024-02-15T19:04:39.401" v="1880" actId="478"/>
          <ac:spMkLst>
            <pc:docMk/>
            <pc:sldMk cId="843080891" sldId="315"/>
            <ac:spMk id="59" creationId="{197EC47C-B997-22CB-8A8D-7EE0055E2F75}"/>
          </ac:spMkLst>
        </pc:spChg>
        <pc:spChg chg="add del mod">
          <ac:chgData name="Kulinich Bohdan" userId="48e65c9f34e137d0" providerId="LiveId" clId="{931CC06F-5E21-244E-9040-E0DA6733F71E}" dt="2024-02-15T19:04:39.401" v="1880" actId="478"/>
          <ac:spMkLst>
            <pc:docMk/>
            <pc:sldMk cId="843080891" sldId="315"/>
            <ac:spMk id="60" creationId="{0195A2AB-D830-202A-2775-8631DD755CA0}"/>
          </ac:spMkLst>
        </pc:spChg>
        <pc:spChg chg="add del mod">
          <ac:chgData name="Kulinich Bohdan" userId="48e65c9f34e137d0" providerId="LiveId" clId="{931CC06F-5E21-244E-9040-E0DA6733F71E}" dt="2024-02-15T19:06:52.256" v="1887" actId="478"/>
          <ac:spMkLst>
            <pc:docMk/>
            <pc:sldMk cId="843080891" sldId="315"/>
            <ac:spMk id="61" creationId="{7DD39AD6-DEDB-453F-BB45-960714F3F14E}"/>
          </ac:spMkLst>
        </pc:spChg>
        <pc:spChg chg="add mod">
          <ac:chgData name="Kulinich Bohdan" userId="48e65c9f34e137d0" providerId="LiveId" clId="{931CC06F-5E21-244E-9040-E0DA6733F71E}" dt="2024-02-15T19:11:58.266" v="2031" actId="1035"/>
          <ac:spMkLst>
            <pc:docMk/>
            <pc:sldMk cId="843080891" sldId="315"/>
            <ac:spMk id="63" creationId="{62725BD4-FB32-1997-20FD-3FA3203D8544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65" creationId="{6D5AB799-8D65-1F08-60BC-F00129E00831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66" creationId="{01880A9A-A9B7-08DD-D9ED-849CC2117B78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67" creationId="{BECA9674-D5D3-0F3F-E2F9-E3643F0EFBFC}"/>
          </ac:spMkLst>
        </pc:spChg>
        <pc:spChg chg="add mod">
          <ac:chgData name="Kulinich Bohdan" userId="48e65c9f34e137d0" providerId="LiveId" clId="{931CC06F-5E21-244E-9040-E0DA6733F71E}" dt="2024-02-15T19:11:47.734" v="2024" actId="1035"/>
          <ac:spMkLst>
            <pc:docMk/>
            <pc:sldMk cId="843080891" sldId="315"/>
            <ac:spMk id="69" creationId="{8E4E34FA-6FD6-0964-DE12-2B729827FB38}"/>
          </ac:spMkLst>
        </pc:spChg>
        <pc:spChg chg="add mod">
          <ac:chgData name="Kulinich Bohdan" userId="48e65c9f34e137d0" providerId="LiveId" clId="{931CC06F-5E21-244E-9040-E0DA6733F71E}" dt="2024-02-15T19:11:58.266" v="2031" actId="1035"/>
          <ac:spMkLst>
            <pc:docMk/>
            <pc:sldMk cId="843080891" sldId="315"/>
            <ac:spMk id="71" creationId="{16ECF16F-41FA-EDAD-DCDB-402E08DBDE3C}"/>
          </ac:spMkLst>
        </pc:spChg>
        <pc:spChg chg="add mod">
          <ac:chgData name="Kulinich Bohdan" userId="48e65c9f34e137d0" providerId="LiveId" clId="{931CC06F-5E21-244E-9040-E0DA6733F71E}" dt="2024-02-25T12:23:05.160" v="3752" actId="1076"/>
          <ac:spMkLst>
            <pc:docMk/>
            <pc:sldMk cId="843080891" sldId="315"/>
            <ac:spMk id="74" creationId="{7E410743-7F0A-3AC7-C007-BD8514102D0B}"/>
          </ac:spMkLst>
        </pc:spChg>
        <pc:spChg chg="add mod">
          <ac:chgData name="Kulinich Bohdan" userId="48e65c9f34e137d0" providerId="LiveId" clId="{931CC06F-5E21-244E-9040-E0DA6733F71E}" dt="2024-02-15T19:12:42.544" v="2033" actId="16959"/>
          <ac:spMkLst>
            <pc:docMk/>
            <pc:sldMk cId="843080891" sldId="315"/>
            <ac:spMk id="103" creationId="{B4F69809-4B72-FD4C-1F99-FF4E44B22702}"/>
          </ac:spMkLst>
        </pc:spChg>
        <pc:spChg chg="add mod">
          <ac:chgData name="Kulinich Bohdan" userId="48e65c9f34e137d0" providerId="LiveId" clId="{931CC06F-5E21-244E-9040-E0DA6733F71E}" dt="2024-02-15T19:10:53.866" v="2017" actId="20577"/>
          <ac:spMkLst>
            <pc:docMk/>
            <pc:sldMk cId="843080891" sldId="315"/>
            <ac:spMk id="107" creationId="{0D02B596-ACAD-3750-84FD-5BAEDBA88EF5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135" creationId="{AECBE85A-9783-7D06-ED05-D4D5660260BD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136" creationId="{90B8E067-0F5F-4EF5-9924-30C65C0E601E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137" creationId="{8E6D0BE8-EED9-34E6-15DC-82047CCDA23C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138" creationId="{79F91AE4-235D-476C-93D9-A7AE71385826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139" creationId="{36139A75-31A2-74FF-E269-7B2FAFCBD022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140" creationId="{6383ECBC-3920-395E-087E-1DF15C25EE99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141" creationId="{B970BD95-3192-C468-514A-E00FB16D1CD6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142" creationId="{B907371A-0A42-8B89-7955-6D974E27B885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143" creationId="{2DB59EF4-ED56-0189-6FF9-4732F84F4E47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144" creationId="{D4AE541D-75E0-867C-2B2B-05BFE7343A2A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145" creationId="{43188F5A-4361-BE09-2AED-4A2B446135C2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184" creationId="{ADFFFCA9-625C-B06E-BD74-56CD1A76176E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196" creationId="{6C349CD0-11A3-9C60-D719-1ACAD80B7FD6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201" creationId="{A0906397-BBB3-DD09-A5F9-6CFB8B92F102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202" creationId="{0C2FC713-35E4-756C-2D38-D5DBC18C5B60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204" creationId="{D32C6929-D118-4D76-88AA-B439462226CF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205" creationId="{19727480-6245-FE03-4AF8-E6FC91B05ECF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206" creationId="{9F0FCBE0-3A0A-F039-13CB-BDBF8603A035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207" creationId="{EEF01AB6-F23F-5177-C805-1863D1684E1D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208" creationId="{BA68BB9B-ACA9-6042-D2EA-EFAC1D4303B9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209" creationId="{989CB7FB-70FB-7CB9-C972-02F24EFAEEA7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210" creationId="{90908AD6-976D-963D-6C02-F064B4754D37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211" creationId="{99449308-E12B-0BDC-836E-90A64877E0E9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227" creationId="{8BAC620D-A1B7-DE11-FD6F-B7648995E19B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228" creationId="{978D37EB-EA62-0E6C-1BEF-B7F8A25922AE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229" creationId="{EC884DFD-D944-9872-E6FD-CA68C7979AFE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235" creationId="{B99B9216-D74C-0756-A1D7-1A779D7E9CD1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236" creationId="{BDD74B6F-ECF7-7E1D-0B24-9F7420C62A2A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237" creationId="{0BA90C6D-E738-D492-A7CA-11BC8CA0740A}"/>
          </ac:spMkLst>
        </pc:spChg>
        <pc:grpChg chg="add del mod">
          <ac:chgData name="Kulinich Bohdan" userId="48e65c9f34e137d0" providerId="LiveId" clId="{931CC06F-5E21-244E-9040-E0DA6733F71E}" dt="2024-02-15T15:47:55.160" v="1716" actId="165"/>
          <ac:grpSpMkLst>
            <pc:docMk/>
            <pc:sldMk cId="843080891" sldId="315"/>
            <ac:grpSpMk id="22" creationId="{4FC207F1-5A68-FC74-FD31-BF26D3F929EB}"/>
          </ac:grpSpMkLst>
        </pc:grpChg>
        <pc:grpChg chg="mod topLvl">
          <ac:chgData name="Kulinich Bohdan" userId="48e65c9f34e137d0" providerId="LiveId" clId="{931CC06F-5E21-244E-9040-E0DA6733F71E}" dt="2024-02-15T19:00:35.696" v="1761" actId="164"/>
          <ac:grpSpMkLst>
            <pc:docMk/>
            <pc:sldMk cId="843080891" sldId="315"/>
            <ac:grpSpMk id="41" creationId="{5AF81085-6F2B-BFD2-77C2-23783408E629}"/>
          </ac:grpSpMkLst>
        </pc:grpChg>
        <pc:grpChg chg="add del mod">
          <ac:chgData name="Kulinich Bohdan" userId="48e65c9f34e137d0" providerId="LiveId" clId="{931CC06F-5E21-244E-9040-E0DA6733F71E}" dt="2024-02-15T19:04:44.074" v="1881" actId="478"/>
          <ac:grpSpMkLst>
            <pc:docMk/>
            <pc:sldMk cId="843080891" sldId="315"/>
            <ac:grpSpMk id="57" creationId="{1354291D-A187-0B12-1AEC-ABF58D8A876F}"/>
          </ac:grpSpMkLst>
        </pc:grpChg>
        <pc:grpChg chg="del">
          <ac:chgData name="Kulinich Bohdan" userId="48e65c9f34e137d0" providerId="LiveId" clId="{931CC06F-5E21-244E-9040-E0DA6733F71E}" dt="2024-02-27T19:12:11.221" v="4393" actId="478"/>
          <ac:grpSpMkLst>
            <pc:docMk/>
            <pc:sldMk cId="843080891" sldId="315"/>
            <ac:grpSpMk id="93" creationId="{DB4ACCE6-69AF-7096-C330-BAE18A832B87}"/>
          </ac:grpSpMkLst>
        </pc:grpChg>
        <pc:picChg chg="add mod">
          <ac:chgData name="Kulinich Bohdan" userId="48e65c9f34e137d0" providerId="LiveId" clId="{931CC06F-5E21-244E-9040-E0DA6733F71E}" dt="2024-02-15T19:11:58.266" v="2031" actId="1035"/>
          <ac:picMkLst>
            <pc:docMk/>
            <pc:sldMk cId="843080891" sldId="315"/>
            <ac:picMk id="62" creationId="{D6C521B3-F899-08CF-4442-70EC2A204C4E}"/>
          </ac:picMkLst>
        </pc:picChg>
        <pc:picChg chg="add mod">
          <ac:chgData name="Kulinich Bohdan" userId="48e65c9f34e137d0" providerId="LiveId" clId="{931CC06F-5E21-244E-9040-E0DA6733F71E}" dt="2024-02-15T19:11:47.734" v="2024" actId="1035"/>
          <ac:picMkLst>
            <pc:docMk/>
            <pc:sldMk cId="843080891" sldId="315"/>
            <ac:picMk id="64" creationId="{43D776E9-4D9B-508A-3B98-E9ED34DEE4FC}"/>
          </ac:picMkLst>
        </pc:picChg>
        <pc:picChg chg="add mod">
          <ac:chgData name="Kulinich Bohdan" userId="48e65c9f34e137d0" providerId="LiveId" clId="{931CC06F-5E21-244E-9040-E0DA6733F71E}" dt="2024-02-15T19:12:00.175" v="2032" actId="1035"/>
          <ac:picMkLst>
            <pc:docMk/>
            <pc:sldMk cId="843080891" sldId="315"/>
            <ac:picMk id="100" creationId="{319FDAE1-875A-B04C-2AA7-32C2B8133436}"/>
          </ac:picMkLst>
        </pc:picChg>
        <pc:picChg chg="del">
          <ac:chgData name="Kulinich Bohdan" userId="48e65c9f34e137d0" providerId="LiveId" clId="{931CC06F-5E21-244E-9040-E0DA6733F71E}" dt="2024-02-27T19:11:18.112" v="4381" actId="478"/>
          <ac:picMkLst>
            <pc:docMk/>
            <pc:sldMk cId="843080891" sldId="315"/>
            <ac:picMk id="102" creationId="{F9B5B71B-8A3F-9907-2450-E20BE9919894}"/>
          </ac:picMkLst>
        </pc:picChg>
        <pc:picChg chg="add mod">
          <ac:chgData name="Kulinich Bohdan" userId="48e65c9f34e137d0" providerId="LiveId" clId="{931CC06F-5E21-244E-9040-E0DA6733F71E}" dt="2024-02-15T19:10:25.550" v="1991" actId="1035"/>
          <ac:picMkLst>
            <pc:docMk/>
            <pc:sldMk cId="843080891" sldId="315"/>
            <ac:picMk id="104" creationId="{D1491D48-C2B5-B624-237B-992B23A9EA06}"/>
          </ac:picMkLst>
        </pc:picChg>
        <pc:cxnChg chg="add mod">
          <ac:chgData name="Kulinich Bohdan" userId="48e65c9f34e137d0" providerId="LiveId" clId="{931CC06F-5E21-244E-9040-E0DA6733F71E}" dt="2024-02-15T19:06:18.791" v="1883" actId="1076"/>
          <ac:cxnSpMkLst>
            <pc:docMk/>
            <pc:sldMk cId="843080891" sldId="315"/>
            <ac:cxnSpMk id="4" creationId="{69EBFCC0-66EF-4C0C-6775-B85F0CBB0B28}"/>
          </ac:cxnSpMkLst>
        </pc:cxnChg>
        <pc:cxnChg chg="add mod">
          <ac:chgData name="Kulinich Bohdan" userId="48e65c9f34e137d0" providerId="LiveId" clId="{931CC06F-5E21-244E-9040-E0DA6733F71E}" dt="2024-02-15T19:06:18.791" v="1883" actId="1076"/>
          <ac:cxnSpMkLst>
            <pc:docMk/>
            <pc:sldMk cId="843080891" sldId="315"/>
            <ac:cxnSpMk id="5" creationId="{EDC8B821-988E-27C5-0999-D788E4198022}"/>
          </ac:cxnSpMkLst>
        </pc:cxnChg>
        <pc:cxnChg chg="add mod">
          <ac:chgData name="Kulinich Bohdan" userId="48e65c9f34e137d0" providerId="LiveId" clId="{931CC06F-5E21-244E-9040-E0DA6733F71E}" dt="2024-02-15T19:06:18.791" v="1883" actId="1076"/>
          <ac:cxnSpMkLst>
            <pc:docMk/>
            <pc:sldMk cId="843080891" sldId="315"/>
            <ac:cxnSpMk id="6" creationId="{FFBDFA76-5C6A-24EB-A9A3-AA62A29D216B}"/>
          </ac:cxnSpMkLst>
        </pc:cxnChg>
        <pc:cxnChg chg="del">
          <ac:chgData name="Kulinich Bohdan" userId="48e65c9f34e137d0" providerId="LiveId" clId="{931CC06F-5E21-244E-9040-E0DA6733F71E}" dt="2024-02-13T21:19:32.709" v="1646" actId="478"/>
          <ac:cxnSpMkLst>
            <pc:docMk/>
            <pc:sldMk cId="843080891" sldId="315"/>
            <ac:cxnSpMk id="7" creationId="{8FF9F45F-2F12-C86D-4937-618D1C0B4F31}"/>
          </ac:cxnSpMkLst>
        </pc:cxnChg>
        <pc:cxnChg chg="add mod">
          <ac:chgData name="Kulinich Bohdan" userId="48e65c9f34e137d0" providerId="LiveId" clId="{931CC06F-5E21-244E-9040-E0DA6733F71E}" dt="2024-02-15T19:06:18.791" v="1883" actId="1076"/>
          <ac:cxnSpMkLst>
            <pc:docMk/>
            <pc:sldMk cId="843080891" sldId="315"/>
            <ac:cxnSpMk id="8" creationId="{466CFC37-D815-A50B-6D60-486C3C78F3C4}"/>
          </ac:cxnSpMkLst>
        </pc:cxnChg>
        <pc:cxnChg chg="add mod">
          <ac:chgData name="Kulinich Bohdan" userId="48e65c9f34e137d0" providerId="LiveId" clId="{931CC06F-5E21-244E-9040-E0DA6733F71E}" dt="2024-02-15T19:06:18.791" v="1883" actId="1076"/>
          <ac:cxnSpMkLst>
            <pc:docMk/>
            <pc:sldMk cId="843080891" sldId="315"/>
            <ac:cxnSpMk id="9" creationId="{F89BAB3C-9A6A-E851-7F18-319DB308BC77}"/>
          </ac:cxnSpMkLst>
        </pc:cxnChg>
        <pc:cxnChg chg="add mod">
          <ac:chgData name="Kulinich Bohdan" userId="48e65c9f34e137d0" providerId="LiveId" clId="{931CC06F-5E21-244E-9040-E0DA6733F71E}" dt="2024-02-15T19:06:18.791" v="1883" actId="1076"/>
          <ac:cxnSpMkLst>
            <pc:docMk/>
            <pc:sldMk cId="843080891" sldId="315"/>
            <ac:cxnSpMk id="10" creationId="{718269E5-4EF9-9AEA-18F7-FA4E44A79F7A}"/>
          </ac:cxnSpMkLst>
        </pc:cxnChg>
        <pc:cxnChg chg="add mod">
          <ac:chgData name="Kulinich Bohdan" userId="48e65c9f34e137d0" providerId="LiveId" clId="{931CC06F-5E21-244E-9040-E0DA6733F71E}" dt="2024-02-15T19:06:18.791" v="1883" actId="1076"/>
          <ac:cxnSpMkLst>
            <pc:docMk/>
            <pc:sldMk cId="843080891" sldId="315"/>
            <ac:cxnSpMk id="11" creationId="{3BCD4C79-634F-D61C-FD96-047FE92A9D20}"/>
          </ac:cxnSpMkLst>
        </pc:cxnChg>
        <pc:cxnChg chg="del">
          <ac:chgData name="Kulinich Bohdan" userId="48e65c9f34e137d0" providerId="LiveId" clId="{931CC06F-5E21-244E-9040-E0DA6733F71E}" dt="2024-02-13T21:19:32.709" v="1646" actId="478"/>
          <ac:cxnSpMkLst>
            <pc:docMk/>
            <pc:sldMk cId="843080891" sldId="315"/>
            <ac:cxnSpMk id="18" creationId="{6F01CB77-6E09-A112-910B-64E32DE5B6B4}"/>
          </ac:cxnSpMkLst>
        </pc:cxnChg>
        <pc:cxnChg chg="add del mod">
          <ac:chgData name="Kulinich Bohdan" userId="48e65c9f34e137d0" providerId="LiveId" clId="{931CC06F-5E21-244E-9040-E0DA6733F71E}" dt="2024-02-15T15:46:32.913" v="1683" actId="478"/>
          <ac:cxnSpMkLst>
            <pc:docMk/>
            <pc:sldMk cId="843080891" sldId="315"/>
            <ac:cxnSpMk id="21" creationId="{A09F348A-0726-22DC-B8FC-3CB478C05EE5}"/>
          </ac:cxnSpMkLst>
        </pc:cxnChg>
        <pc:cxnChg chg="del">
          <ac:chgData name="Kulinich Bohdan" userId="48e65c9f34e137d0" providerId="LiveId" clId="{931CC06F-5E21-244E-9040-E0DA6733F71E}" dt="2024-02-13T21:19:32.709" v="1646" actId="478"/>
          <ac:cxnSpMkLst>
            <pc:docMk/>
            <pc:sldMk cId="843080891" sldId="315"/>
            <ac:cxnSpMk id="23" creationId="{B2D42534-61DB-918E-E786-DF606A3E0079}"/>
          </ac:cxnSpMkLst>
        </pc:cxnChg>
        <pc:cxnChg chg="del">
          <ac:chgData name="Kulinich Bohdan" userId="48e65c9f34e137d0" providerId="LiveId" clId="{931CC06F-5E21-244E-9040-E0DA6733F71E}" dt="2024-02-13T21:19:32.709" v="1646" actId="478"/>
          <ac:cxnSpMkLst>
            <pc:docMk/>
            <pc:sldMk cId="843080891" sldId="315"/>
            <ac:cxnSpMk id="27" creationId="{26C78C80-701A-3504-FF66-70B5C6C89838}"/>
          </ac:cxnSpMkLst>
        </pc:cxnChg>
        <pc:cxnChg chg="del">
          <ac:chgData name="Kulinich Bohdan" userId="48e65c9f34e137d0" providerId="LiveId" clId="{931CC06F-5E21-244E-9040-E0DA6733F71E}" dt="2024-02-13T21:19:32.709" v="1646" actId="478"/>
          <ac:cxnSpMkLst>
            <pc:docMk/>
            <pc:sldMk cId="843080891" sldId="315"/>
            <ac:cxnSpMk id="28" creationId="{7E930D8A-C70D-954D-1F1A-46D15C82B640}"/>
          </ac:cxnSpMkLst>
        </pc:cxnChg>
        <pc:cxnChg chg="del">
          <ac:chgData name="Kulinich Bohdan" userId="48e65c9f34e137d0" providerId="LiveId" clId="{931CC06F-5E21-244E-9040-E0DA6733F71E}" dt="2024-02-13T21:19:32.709" v="1646" actId="478"/>
          <ac:cxnSpMkLst>
            <pc:docMk/>
            <pc:sldMk cId="843080891" sldId="315"/>
            <ac:cxnSpMk id="35" creationId="{A0B826B1-FB72-D14D-A408-6B0A235DB087}"/>
          </ac:cxnSpMkLst>
        </pc:cxnChg>
        <pc:cxnChg chg="del">
          <ac:chgData name="Kulinich Bohdan" userId="48e65c9f34e137d0" providerId="LiveId" clId="{931CC06F-5E21-244E-9040-E0DA6733F71E}" dt="2024-02-13T21:19:32.709" v="1646" actId="478"/>
          <ac:cxnSpMkLst>
            <pc:docMk/>
            <pc:sldMk cId="843080891" sldId="315"/>
            <ac:cxnSpMk id="36" creationId="{ED23BE04-21FE-096B-4D6E-BB41CCE63906}"/>
          </ac:cxnSpMkLst>
        </pc:cxnChg>
        <pc:cxnChg chg="mod">
          <ac:chgData name="Kulinich Bohdan" userId="48e65c9f34e137d0" providerId="LiveId" clId="{931CC06F-5E21-244E-9040-E0DA6733F71E}" dt="2024-02-15T15:48:36.003" v="1746" actId="208"/>
          <ac:cxnSpMkLst>
            <pc:docMk/>
            <pc:sldMk cId="843080891" sldId="315"/>
            <ac:cxnSpMk id="42" creationId="{56C5ED0E-0A02-4D6A-9386-7826B2A990E7}"/>
          </ac:cxnSpMkLst>
        </pc:cxnChg>
        <pc:cxnChg chg="mod">
          <ac:chgData name="Kulinich Bohdan" userId="48e65c9f34e137d0" providerId="LiveId" clId="{931CC06F-5E21-244E-9040-E0DA6733F71E}" dt="2024-02-15T15:48:08.666" v="1720" actId="1582"/>
          <ac:cxnSpMkLst>
            <pc:docMk/>
            <pc:sldMk cId="843080891" sldId="315"/>
            <ac:cxnSpMk id="43" creationId="{EFCA6DE0-B1F3-D5BB-11E0-EBE1154B49B5}"/>
          </ac:cxnSpMkLst>
        </pc:cxnChg>
        <pc:cxnChg chg="mod">
          <ac:chgData name="Kulinich Bohdan" userId="48e65c9f34e137d0" providerId="LiveId" clId="{931CC06F-5E21-244E-9040-E0DA6733F71E}" dt="2024-02-15T19:00:24.464" v="1758" actId="692"/>
          <ac:cxnSpMkLst>
            <pc:docMk/>
            <pc:sldMk cId="843080891" sldId="315"/>
            <ac:cxnSpMk id="44" creationId="{58765CE4-644C-2A16-B4CD-34AA2AFE9EE4}"/>
          </ac:cxnSpMkLst>
        </pc:cxnChg>
        <pc:cxnChg chg="mod">
          <ac:chgData name="Kulinich Bohdan" userId="48e65c9f34e137d0" providerId="LiveId" clId="{931CC06F-5E21-244E-9040-E0DA6733F71E}" dt="2024-02-15T15:48:08.666" v="1720" actId="1582"/>
          <ac:cxnSpMkLst>
            <pc:docMk/>
            <pc:sldMk cId="843080891" sldId="315"/>
            <ac:cxnSpMk id="45" creationId="{235AA0EB-32C9-C657-D3D7-316F279DD0D8}"/>
          </ac:cxnSpMkLst>
        </pc:cxnChg>
        <pc:cxnChg chg="mod">
          <ac:chgData name="Kulinich Bohdan" userId="48e65c9f34e137d0" providerId="LiveId" clId="{931CC06F-5E21-244E-9040-E0DA6733F71E}" dt="2024-02-15T15:48:08.666" v="1720" actId="1582"/>
          <ac:cxnSpMkLst>
            <pc:docMk/>
            <pc:sldMk cId="843080891" sldId="315"/>
            <ac:cxnSpMk id="46" creationId="{2D9D5B1D-4A34-0704-5D69-29D8B4BB877B}"/>
          </ac:cxnSpMkLst>
        </pc:cxnChg>
        <pc:cxnChg chg="mod">
          <ac:chgData name="Kulinich Bohdan" userId="48e65c9f34e137d0" providerId="LiveId" clId="{931CC06F-5E21-244E-9040-E0DA6733F71E}" dt="2024-02-15T15:48:47.328" v="1748" actId="692"/>
          <ac:cxnSpMkLst>
            <pc:docMk/>
            <pc:sldMk cId="843080891" sldId="315"/>
            <ac:cxnSpMk id="47" creationId="{73AB8F87-2AE2-9622-CC07-C544410672F6}"/>
          </ac:cxnSpMkLst>
        </pc:cxnChg>
        <pc:cxnChg chg="mod">
          <ac:chgData name="Kulinich Bohdan" userId="48e65c9f34e137d0" providerId="LiveId" clId="{931CC06F-5E21-244E-9040-E0DA6733F71E}" dt="2024-02-15T15:48:08.666" v="1720" actId="1582"/>
          <ac:cxnSpMkLst>
            <pc:docMk/>
            <pc:sldMk cId="843080891" sldId="315"/>
            <ac:cxnSpMk id="48" creationId="{835F4D5F-424C-D290-A3A0-D3C5C3E5C4FA}"/>
          </ac:cxnSpMkLst>
        </pc:cxnChg>
        <pc:cxnChg chg="mod">
          <ac:chgData name="Kulinich Bohdan" userId="48e65c9f34e137d0" providerId="LiveId" clId="{931CC06F-5E21-244E-9040-E0DA6733F71E}" dt="2024-02-15T15:48:08.666" v="1720" actId="1582"/>
          <ac:cxnSpMkLst>
            <pc:docMk/>
            <pc:sldMk cId="843080891" sldId="315"/>
            <ac:cxnSpMk id="49" creationId="{DDF181B2-B639-7CBD-BCD3-5C97342EDCEB}"/>
          </ac:cxnSpMkLst>
        </pc:cxnChg>
        <pc:cxnChg chg="mod">
          <ac:chgData name="Kulinich Bohdan" userId="48e65c9f34e137d0" providerId="LiveId" clId="{931CC06F-5E21-244E-9040-E0DA6733F71E}" dt="2024-02-15T18:59:50.200" v="1754" actId="208"/>
          <ac:cxnSpMkLst>
            <pc:docMk/>
            <pc:sldMk cId="843080891" sldId="315"/>
            <ac:cxnSpMk id="50" creationId="{4BE9936D-BD21-89FC-14B3-D513881D1CA6}"/>
          </ac:cxnSpMkLst>
        </pc:cxnChg>
        <pc:cxnChg chg="mod">
          <ac:chgData name="Kulinich Bohdan" userId="48e65c9f34e137d0" providerId="LiveId" clId="{931CC06F-5E21-244E-9040-E0DA6733F71E}" dt="2024-02-15T15:48:08.666" v="1720" actId="1582"/>
          <ac:cxnSpMkLst>
            <pc:docMk/>
            <pc:sldMk cId="843080891" sldId="315"/>
            <ac:cxnSpMk id="51" creationId="{85487BB6-4C91-23F7-6D3E-B5B09498E198}"/>
          </ac:cxnSpMkLst>
        </pc:cxnChg>
        <pc:cxnChg chg="mod">
          <ac:chgData name="Kulinich Bohdan" userId="48e65c9f34e137d0" providerId="LiveId" clId="{931CC06F-5E21-244E-9040-E0DA6733F71E}" dt="2024-02-15T15:48:08.666" v="1720" actId="1582"/>
          <ac:cxnSpMkLst>
            <pc:docMk/>
            <pc:sldMk cId="843080891" sldId="315"/>
            <ac:cxnSpMk id="52" creationId="{6E9CBDB1-EF77-57F7-C5DE-09ED9A45E57F}"/>
          </ac:cxnSpMkLst>
        </pc:cxnChg>
        <pc:cxnChg chg="mod">
          <ac:chgData name="Kulinich Bohdan" userId="48e65c9f34e137d0" providerId="LiveId" clId="{931CC06F-5E21-244E-9040-E0DA6733F71E}" dt="2024-02-15T15:48:08.666" v="1720" actId="1582"/>
          <ac:cxnSpMkLst>
            <pc:docMk/>
            <pc:sldMk cId="843080891" sldId="315"/>
            <ac:cxnSpMk id="53" creationId="{83B5247E-68F0-3D32-C8EB-D9B4B070C3B1}"/>
          </ac:cxnSpMkLst>
        </pc:cxnChg>
        <pc:cxnChg chg="del mod">
          <ac:chgData name="Kulinich Bohdan" userId="48e65c9f34e137d0" providerId="LiveId" clId="{931CC06F-5E21-244E-9040-E0DA6733F71E}" dt="2024-02-15T15:46:57.003" v="1689" actId="478"/>
          <ac:cxnSpMkLst>
            <pc:docMk/>
            <pc:sldMk cId="843080891" sldId="315"/>
            <ac:cxnSpMk id="54" creationId="{3BA5A9E4-837E-B9A6-421A-B66ED2C4ABAB}"/>
          </ac:cxnSpMkLst>
        </pc:cxnChg>
        <pc:cxnChg chg="del">
          <ac:chgData name="Kulinich Bohdan" userId="48e65c9f34e137d0" providerId="LiveId" clId="{931CC06F-5E21-244E-9040-E0DA6733F71E}" dt="2024-02-13T21:19:32.709" v="1646" actId="478"/>
          <ac:cxnSpMkLst>
            <pc:docMk/>
            <pc:sldMk cId="843080891" sldId="315"/>
            <ac:cxnSpMk id="68" creationId="{AEAFA30E-9D5E-C4AD-26E6-7C824DBFE697}"/>
          </ac:cxnSpMkLst>
        </pc:cxnChg>
        <pc:cxnChg chg="del">
          <ac:chgData name="Kulinich Bohdan" userId="48e65c9f34e137d0" providerId="LiveId" clId="{931CC06F-5E21-244E-9040-E0DA6733F71E}" dt="2024-02-13T21:19:32.709" v="1646" actId="478"/>
          <ac:cxnSpMkLst>
            <pc:docMk/>
            <pc:sldMk cId="843080891" sldId="315"/>
            <ac:cxnSpMk id="70" creationId="{093C0E1D-0D4C-630C-B486-EB702796FF0D}"/>
          </ac:cxnSpMkLst>
        </pc:cxnChg>
        <pc:cxnChg chg="del">
          <ac:chgData name="Kulinich Bohdan" userId="48e65c9f34e137d0" providerId="LiveId" clId="{931CC06F-5E21-244E-9040-E0DA6733F71E}" dt="2024-02-13T21:19:32.709" v="1646" actId="478"/>
          <ac:cxnSpMkLst>
            <pc:docMk/>
            <pc:sldMk cId="843080891" sldId="315"/>
            <ac:cxnSpMk id="72" creationId="{D741BF58-0334-0A65-B385-B5DD864547B4}"/>
          </ac:cxnSpMkLst>
        </pc:cxnChg>
        <pc:cxnChg chg="del">
          <ac:chgData name="Kulinich Bohdan" userId="48e65c9f34e137d0" providerId="LiveId" clId="{931CC06F-5E21-244E-9040-E0DA6733F71E}" dt="2024-02-13T21:19:32.709" v="1646" actId="478"/>
          <ac:cxnSpMkLst>
            <pc:docMk/>
            <pc:sldMk cId="843080891" sldId="315"/>
            <ac:cxnSpMk id="73" creationId="{01253709-49E1-8B07-F5DA-1DF944430974}"/>
          </ac:cxnSpMkLst>
        </pc:cxnChg>
        <pc:cxnChg chg="del">
          <ac:chgData name="Kulinich Bohdan" userId="48e65c9f34e137d0" providerId="LiveId" clId="{931CC06F-5E21-244E-9040-E0DA6733F71E}" dt="2024-02-13T21:19:32.709" v="1646" actId="478"/>
          <ac:cxnSpMkLst>
            <pc:docMk/>
            <pc:sldMk cId="843080891" sldId="315"/>
            <ac:cxnSpMk id="105" creationId="{527E6906-61AA-995D-2B41-3E0B829066B9}"/>
          </ac:cxnSpMkLst>
        </pc:cxnChg>
        <pc:cxnChg chg="del">
          <ac:chgData name="Kulinich Bohdan" userId="48e65c9f34e137d0" providerId="LiveId" clId="{931CC06F-5E21-244E-9040-E0DA6733F71E}" dt="2024-02-13T21:19:32.709" v="1646" actId="478"/>
          <ac:cxnSpMkLst>
            <pc:docMk/>
            <pc:sldMk cId="843080891" sldId="315"/>
            <ac:cxnSpMk id="106" creationId="{43703143-780A-CA77-EED1-A5FB4818F69C}"/>
          </ac:cxnSpMkLst>
        </pc:cxnChg>
        <pc:cxnChg chg="del">
          <ac:chgData name="Kulinich Bohdan" userId="48e65c9f34e137d0" providerId="LiveId" clId="{931CC06F-5E21-244E-9040-E0DA6733F71E}" dt="2024-02-13T21:19:32.709" v="1646" actId="478"/>
          <ac:cxnSpMkLst>
            <pc:docMk/>
            <pc:sldMk cId="843080891" sldId="315"/>
            <ac:cxnSpMk id="111" creationId="{D8EDDAF3-9BD1-5B87-589E-39069E606AED}"/>
          </ac:cxnSpMkLst>
        </pc:cxnChg>
        <pc:cxnChg chg="del">
          <ac:chgData name="Kulinich Bohdan" userId="48e65c9f34e137d0" providerId="LiveId" clId="{931CC06F-5E21-244E-9040-E0DA6733F71E}" dt="2024-02-13T21:19:32.709" v="1646" actId="478"/>
          <ac:cxnSpMkLst>
            <pc:docMk/>
            <pc:sldMk cId="843080891" sldId="315"/>
            <ac:cxnSpMk id="112" creationId="{A41A333E-68F8-A8F6-406F-F3C42EE8941A}"/>
          </ac:cxnSpMkLst>
        </pc:cxnChg>
        <pc:cxnChg chg="del">
          <ac:chgData name="Kulinich Bohdan" userId="48e65c9f34e137d0" providerId="LiveId" clId="{931CC06F-5E21-244E-9040-E0DA6733F71E}" dt="2024-02-13T21:19:32.709" v="1646" actId="478"/>
          <ac:cxnSpMkLst>
            <pc:docMk/>
            <pc:sldMk cId="843080891" sldId="315"/>
            <ac:cxnSpMk id="113" creationId="{6E5D4B4D-095D-EA55-21EE-E2AB5AC9C356}"/>
          </ac:cxnSpMkLst>
        </pc:cxnChg>
        <pc:cxnChg chg="del">
          <ac:chgData name="Kulinich Bohdan" userId="48e65c9f34e137d0" providerId="LiveId" clId="{931CC06F-5E21-244E-9040-E0DA6733F71E}" dt="2024-02-13T21:19:32.709" v="1646" actId="478"/>
          <ac:cxnSpMkLst>
            <pc:docMk/>
            <pc:sldMk cId="843080891" sldId="315"/>
            <ac:cxnSpMk id="117" creationId="{EC16F27D-3976-E4D2-C90C-0BD7FF1FD22D}"/>
          </ac:cxnSpMkLst>
        </pc:cxnChg>
        <pc:cxnChg chg="del">
          <ac:chgData name="Kulinich Bohdan" userId="48e65c9f34e137d0" providerId="LiveId" clId="{931CC06F-5E21-244E-9040-E0DA6733F71E}" dt="2024-02-13T21:19:32.709" v="1646" actId="478"/>
          <ac:cxnSpMkLst>
            <pc:docMk/>
            <pc:sldMk cId="843080891" sldId="315"/>
            <ac:cxnSpMk id="128" creationId="{DF2526C0-F52A-3C80-192A-C73AAD7771F9}"/>
          </ac:cxnSpMkLst>
        </pc:cxnChg>
        <pc:cxnChg chg="del">
          <ac:chgData name="Kulinich Bohdan" userId="48e65c9f34e137d0" providerId="LiveId" clId="{931CC06F-5E21-244E-9040-E0DA6733F71E}" dt="2024-02-13T21:19:32.709" v="1646" actId="478"/>
          <ac:cxnSpMkLst>
            <pc:docMk/>
            <pc:sldMk cId="843080891" sldId="315"/>
            <ac:cxnSpMk id="131" creationId="{8098E946-A4CE-8400-37BF-95FC0F73BF30}"/>
          </ac:cxnSpMkLst>
        </pc:cxnChg>
        <pc:cxnChg chg="del">
          <ac:chgData name="Kulinich Bohdan" userId="48e65c9f34e137d0" providerId="LiveId" clId="{931CC06F-5E21-244E-9040-E0DA6733F71E}" dt="2024-02-13T21:19:32.709" v="1646" actId="478"/>
          <ac:cxnSpMkLst>
            <pc:docMk/>
            <pc:sldMk cId="843080891" sldId="315"/>
            <ac:cxnSpMk id="160" creationId="{C508E723-FF0F-6463-C24F-1DFDD2C001B9}"/>
          </ac:cxnSpMkLst>
        </pc:cxnChg>
        <pc:cxnChg chg="del">
          <ac:chgData name="Kulinich Bohdan" userId="48e65c9f34e137d0" providerId="LiveId" clId="{931CC06F-5E21-244E-9040-E0DA6733F71E}" dt="2024-02-13T21:19:32.709" v="1646" actId="478"/>
          <ac:cxnSpMkLst>
            <pc:docMk/>
            <pc:sldMk cId="843080891" sldId="315"/>
            <ac:cxnSpMk id="161" creationId="{A62E9379-8760-B4A5-F549-2EFCD4E8309B}"/>
          </ac:cxnSpMkLst>
        </pc:cxnChg>
        <pc:cxnChg chg="del">
          <ac:chgData name="Kulinich Bohdan" userId="48e65c9f34e137d0" providerId="LiveId" clId="{931CC06F-5E21-244E-9040-E0DA6733F71E}" dt="2024-02-13T21:19:32.709" v="1646" actId="478"/>
          <ac:cxnSpMkLst>
            <pc:docMk/>
            <pc:sldMk cId="843080891" sldId="315"/>
            <ac:cxnSpMk id="230" creationId="{EDF7C9DC-725E-9394-CFD5-F745BB0257C4}"/>
          </ac:cxnSpMkLst>
        </pc:cxnChg>
        <pc:cxnChg chg="del">
          <ac:chgData name="Kulinich Bohdan" userId="48e65c9f34e137d0" providerId="LiveId" clId="{931CC06F-5E21-244E-9040-E0DA6733F71E}" dt="2024-02-13T21:19:32.709" v="1646" actId="478"/>
          <ac:cxnSpMkLst>
            <pc:docMk/>
            <pc:sldMk cId="843080891" sldId="315"/>
            <ac:cxnSpMk id="232" creationId="{E7B486C0-7443-4848-24EB-0AB662E77475}"/>
          </ac:cxnSpMkLst>
        </pc:cxnChg>
        <pc:cxnChg chg="del">
          <ac:chgData name="Kulinich Bohdan" userId="48e65c9f34e137d0" providerId="LiveId" clId="{931CC06F-5E21-244E-9040-E0DA6733F71E}" dt="2024-02-13T21:19:32.709" v="1646" actId="478"/>
          <ac:cxnSpMkLst>
            <pc:docMk/>
            <pc:sldMk cId="843080891" sldId="315"/>
            <ac:cxnSpMk id="233" creationId="{25C508C8-55D0-B61C-271F-7AA27B9ADF6E}"/>
          </ac:cxnSpMkLst>
        </pc:cxnChg>
      </pc:sldChg>
      <pc:sldChg chg="addSp delSp modSp mod delAnim modAnim">
        <pc:chgData name="Kulinich Bohdan" userId="48e65c9f34e137d0" providerId="LiveId" clId="{931CC06F-5E21-244E-9040-E0DA6733F71E}" dt="2024-02-27T19:12:16.763" v="4395" actId="478"/>
        <pc:sldMkLst>
          <pc:docMk/>
          <pc:sldMk cId="1936088622" sldId="316"/>
        </pc:sldMkLst>
        <pc:spChg chg="del">
          <ac:chgData name="Kulinich Bohdan" userId="48e65c9f34e137d0" providerId="LiveId" clId="{931CC06F-5E21-244E-9040-E0DA6733F71E}" dt="2024-02-18T11:31:29.425" v="2601" actId="478"/>
          <ac:spMkLst>
            <pc:docMk/>
            <pc:sldMk cId="1936088622" sldId="316"/>
            <ac:spMk id="2" creationId="{751434CB-DC9E-8933-EF75-1FB21979D84A}"/>
          </ac:spMkLst>
        </pc:spChg>
        <pc:spChg chg="del">
          <ac:chgData name="Kulinich Bohdan" userId="48e65c9f34e137d0" providerId="LiveId" clId="{931CC06F-5E21-244E-9040-E0DA6733F71E}" dt="2024-02-18T11:31:29.425" v="2601" actId="478"/>
          <ac:spMkLst>
            <pc:docMk/>
            <pc:sldMk cId="1936088622" sldId="316"/>
            <ac:spMk id="4" creationId="{3CD2992D-6C4C-9272-D0DA-35817B72E903}"/>
          </ac:spMkLst>
        </pc:spChg>
        <pc:spChg chg="del">
          <ac:chgData name="Kulinich Bohdan" userId="48e65c9f34e137d0" providerId="LiveId" clId="{931CC06F-5E21-244E-9040-E0DA6733F71E}" dt="2024-02-18T11:31:29.425" v="2601" actId="478"/>
          <ac:spMkLst>
            <pc:docMk/>
            <pc:sldMk cId="1936088622" sldId="316"/>
            <ac:spMk id="5" creationId="{A24FBB1C-D8F8-74BC-3011-88C43F18146C}"/>
          </ac:spMkLst>
        </pc:spChg>
        <pc:spChg chg="add mod">
          <ac:chgData name="Kulinich Bohdan" userId="48e65c9f34e137d0" providerId="LiveId" clId="{931CC06F-5E21-244E-9040-E0DA6733F71E}" dt="2024-02-19T20:16:48.306" v="3208" actId="14100"/>
          <ac:spMkLst>
            <pc:docMk/>
            <pc:sldMk cId="1936088622" sldId="316"/>
            <ac:spMk id="6" creationId="{B158550F-8F84-8C53-EF5F-DF8206458C1C}"/>
          </ac:spMkLst>
        </pc:spChg>
        <pc:spChg chg="del">
          <ac:chgData name="Kulinich Bohdan" userId="48e65c9f34e137d0" providerId="LiveId" clId="{931CC06F-5E21-244E-9040-E0DA6733F71E}" dt="2024-02-18T11:31:29.425" v="2601" actId="478"/>
          <ac:spMkLst>
            <pc:docMk/>
            <pc:sldMk cId="1936088622" sldId="316"/>
            <ac:spMk id="13" creationId="{19EF2F79-242A-2E63-571F-5140D711472C}"/>
          </ac:spMkLst>
        </pc:spChg>
        <pc:spChg chg="del">
          <ac:chgData name="Kulinich Bohdan" userId="48e65c9f34e137d0" providerId="LiveId" clId="{931CC06F-5E21-244E-9040-E0DA6733F71E}" dt="2024-02-18T11:31:29.425" v="2601" actId="478"/>
          <ac:spMkLst>
            <pc:docMk/>
            <pc:sldMk cId="1936088622" sldId="316"/>
            <ac:spMk id="15" creationId="{AEEBF970-4D5F-B8DB-203B-7650A762BD64}"/>
          </ac:spMkLst>
        </pc:spChg>
        <pc:spChg chg="del">
          <ac:chgData name="Kulinich Bohdan" userId="48e65c9f34e137d0" providerId="LiveId" clId="{931CC06F-5E21-244E-9040-E0DA6733F71E}" dt="2024-02-18T11:31:29.425" v="2601" actId="478"/>
          <ac:spMkLst>
            <pc:docMk/>
            <pc:sldMk cId="1936088622" sldId="316"/>
            <ac:spMk id="16" creationId="{AAD5EC50-64F1-8CA2-2CDA-BB9562DF57FA}"/>
          </ac:spMkLst>
        </pc:spChg>
        <pc:spChg chg="del">
          <ac:chgData name="Kulinich Bohdan" userId="48e65c9f34e137d0" providerId="LiveId" clId="{931CC06F-5E21-244E-9040-E0DA6733F71E}" dt="2024-02-18T11:31:29.425" v="2601" actId="478"/>
          <ac:spMkLst>
            <pc:docMk/>
            <pc:sldMk cId="1936088622" sldId="316"/>
            <ac:spMk id="17" creationId="{66BF9CFF-8415-D69E-4DD5-C9FA6B3B9FB1}"/>
          </ac:spMkLst>
        </pc:spChg>
        <pc:spChg chg="del">
          <ac:chgData name="Kulinich Bohdan" userId="48e65c9f34e137d0" providerId="LiveId" clId="{931CC06F-5E21-244E-9040-E0DA6733F71E}" dt="2024-02-18T11:31:29.425" v="2601" actId="478"/>
          <ac:spMkLst>
            <pc:docMk/>
            <pc:sldMk cId="1936088622" sldId="316"/>
            <ac:spMk id="19" creationId="{8E30E28D-6920-61EC-024A-2D19E62443DD}"/>
          </ac:spMkLst>
        </pc:spChg>
        <pc:spChg chg="del">
          <ac:chgData name="Kulinich Bohdan" userId="48e65c9f34e137d0" providerId="LiveId" clId="{931CC06F-5E21-244E-9040-E0DA6733F71E}" dt="2024-02-18T11:31:29.425" v="2601" actId="478"/>
          <ac:spMkLst>
            <pc:docMk/>
            <pc:sldMk cId="1936088622" sldId="316"/>
            <ac:spMk id="20" creationId="{E4466A12-DE2B-0F5F-D907-3E4D1A9D10CC}"/>
          </ac:spMkLst>
        </pc:spChg>
        <pc:spChg chg="add mod">
          <ac:chgData name="Kulinich Bohdan" userId="48e65c9f34e137d0" providerId="LiveId" clId="{931CC06F-5E21-244E-9040-E0DA6733F71E}" dt="2024-02-18T15:30:33.909" v="3047" actId="1035"/>
          <ac:spMkLst>
            <pc:docMk/>
            <pc:sldMk cId="1936088622" sldId="316"/>
            <ac:spMk id="21" creationId="{4AA0330E-0F39-15E9-8F61-0264407F186F}"/>
          </ac:spMkLst>
        </pc:spChg>
        <pc:spChg chg="del">
          <ac:chgData name="Kulinich Bohdan" userId="48e65c9f34e137d0" providerId="LiveId" clId="{931CC06F-5E21-244E-9040-E0DA6733F71E}" dt="2024-02-18T11:31:29.425" v="2601" actId="478"/>
          <ac:spMkLst>
            <pc:docMk/>
            <pc:sldMk cId="1936088622" sldId="316"/>
            <ac:spMk id="22" creationId="{95E1079C-2CDA-F2F9-69DD-6CB712D69DA6}"/>
          </ac:spMkLst>
        </pc:spChg>
        <pc:spChg chg="del">
          <ac:chgData name="Kulinich Bohdan" userId="48e65c9f34e137d0" providerId="LiveId" clId="{931CC06F-5E21-244E-9040-E0DA6733F71E}" dt="2024-02-18T11:31:29.425" v="2601" actId="478"/>
          <ac:spMkLst>
            <pc:docMk/>
            <pc:sldMk cId="1936088622" sldId="316"/>
            <ac:spMk id="24" creationId="{545B3329-BF14-9025-F097-677C581E693B}"/>
          </ac:spMkLst>
        </pc:spChg>
        <pc:spChg chg="del">
          <ac:chgData name="Kulinich Bohdan" userId="48e65c9f34e137d0" providerId="LiveId" clId="{931CC06F-5E21-244E-9040-E0DA6733F71E}" dt="2024-02-18T11:31:29.425" v="2601" actId="478"/>
          <ac:spMkLst>
            <pc:docMk/>
            <pc:sldMk cId="1936088622" sldId="316"/>
            <ac:spMk id="26" creationId="{A50D73C3-33C9-A3E1-EBAC-DDC5FC2D907B}"/>
          </ac:spMkLst>
        </pc:spChg>
        <pc:spChg chg="add mod">
          <ac:chgData name="Kulinich Bohdan" userId="48e65c9f34e137d0" providerId="LiveId" clId="{931CC06F-5E21-244E-9040-E0DA6733F71E}" dt="2024-02-18T15:30:33.909" v="3047" actId="1035"/>
          <ac:spMkLst>
            <pc:docMk/>
            <pc:sldMk cId="1936088622" sldId="316"/>
            <ac:spMk id="27" creationId="{5958CC64-70F6-0B43-1D44-81E1186978A3}"/>
          </ac:spMkLst>
        </pc:spChg>
        <pc:spChg chg="add mod">
          <ac:chgData name="Kulinich Bohdan" userId="48e65c9f34e137d0" providerId="LiveId" clId="{931CC06F-5E21-244E-9040-E0DA6733F71E}" dt="2024-02-18T15:30:33.909" v="3047" actId="1035"/>
          <ac:spMkLst>
            <pc:docMk/>
            <pc:sldMk cId="1936088622" sldId="316"/>
            <ac:spMk id="28" creationId="{1F9DC0E9-9E0B-1DAC-127F-8749B9DCD9FD}"/>
          </ac:spMkLst>
        </pc:spChg>
        <pc:spChg chg="del">
          <ac:chgData name="Kulinich Bohdan" userId="48e65c9f34e137d0" providerId="LiveId" clId="{931CC06F-5E21-244E-9040-E0DA6733F71E}" dt="2024-02-18T11:31:29.425" v="2601" actId="478"/>
          <ac:spMkLst>
            <pc:docMk/>
            <pc:sldMk cId="1936088622" sldId="316"/>
            <ac:spMk id="32" creationId="{F0AB5D3F-9B6F-E2A0-8C2E-FB086917D240}"/>
          </ac:spMkLst>
        </pc:spChg>
        <pc:spChg chg="del">
          <ac:chgData name="Kulinich Bohdan" userId="48e65c9f34e137d0" providerId="LiveId" clId="{931CC06F-5E21-244E-9040-E0DA6733F71E}" dt="2024-02-18T11:31:29.425" v="2601" actId="478"/>
          <ac:spMkLst>
            <pc:docMk/>
            <pc:sldMk cId="1936088622" sldId="316"/>
            <ac:spMk id="33" creationId="{F8A44195-DB01-22A1-C2BD-3AD8BE22A610}"/>
          </ac:spMkLst>
        </pc:spChg>
        <pc:spChg chg="del">
          <ac:chgData name="Kulinich Bohdan" userId="48e65c9f34e137d0" providerId="LiveId" clId="{931CC06F-5E21-244E-9040-E0DA6733F71E}" dt="2024-02-18T11:31:29.425" v="2601" actId="478"/>
          <ac:spMkLst>
            <pc:docMk/>
            <pc:sldMk cId="1936088622" sldId="316"/>
            <ac:spMk id="34" creationId="{677E0705-DB46-E0CD-5BEE-EA3CF772AB3B}"/>
          </ac:spMkLst>
        </pc:spChg>
        <pc:spChg chg="add del mod">
          <ac:chgData name="Kulinich Bohdan" userId="48e65c9f34e137d0" providerId="LiveId" clId="{931CC06F-5E21-244E-9040-E0DA6733F71E}" dt="2024-02-18T15:28:15.311" v="2916" actId="478"/>
          <ac:spMkLst>
            <pc:docMk/>
            <pc:sldMk cId="1936088622" sldId="316"/>
            <ac:spMk id="35" creationId="{F521B935-612B-60A8-0C89-3B887D201D8F}"/>
          </ac:spMkLst>
        </pc:spChg>
        <pc:spChg chg="add del mod">
          <ac:chgData name="Kulinich Bohdan" userId="48e65c9f34e137d0" providerId="LiveId" clId="{931CC06F-5E21-244E-9040-E0DA6733F71E}" dt="2024-02-18T15:28:15.311" v="2916" actId="478"/>
          <ac:spMkLst>
            <pc:docMk/>
            <pc:sldMk cId="1936088622" sldId="316"/>
            <ac:spMk id="36" creationId="{A26639F9-776C-EE99-C616-DE5F6FF538BB}"/>
          </ac:spMkLst>
        </pc:spChg>
        <pc:spChg chg="del">
          <ac:chgData name="Kulinich Bohdan" userId="48e65c9f34e137d0" providerId="LiveId" clId="{931CC06F-5E21-244E-9040-E0DA6733F71E}" dt="2024-02-18T11:31:29.425" v="2601" actId="478"/>
          <ac:spMkLst>
            <pc:docMk/>
            <pc:sldMk cId="1936088622" sldId="316"/>
            <ac:spMk id="37" creationId="{E2B8B89D-DB01-5A4F-964F-6744A8C29452}"/>
          </ac:spMkLst>
        </pc:spChg>
        <pc:spChg chg="del">
          <ac:chgData name="Kulinich Bohdan" userId="48e65c9f34e137d0" providerId="LiveId" clId="{931CC06F-5E21-244E-9040-E0DA6733F71E}" dt="2024-02-18T11:31:29.425" v="2601" actId="478"/>
          <ac:spMkLst>
            <pc:docMk/>
            <pc:sldMk cId="1936088622" sldId="316"/>
            <ac:spMk id="38" creationId="{0AC25E8E-623C-5A1A-6E93-56117A61900B}"/>
          </ac:spMkLst>
        </pc:spChg>
        <pc:spChg chg="del">
          <ac:chgData name="Kulinich Bohdan" userId="48e65c9f34e137d0" providerId="LiveId" clId="{931CC06F-5E21-244E-9040-E0DA6733F71E}" dt="2024-02-18T11:31:29.425" v="2601" actId="478"/>
          <ac:spMkLst>
            <pc:docMk/>
            <pc:sldMk cId="1936088622" sldId="316"/>
            <ac:spMk id="39" creationId="{1E00263E-EF58-B44F-6C38-1056EF426D2F}"/>
          </ac:spMkLst>
        </pc:spChg>
        <pc:spChg chg="add del mod">
          <ac:chgData name="Kulinich Bohdan" userId="48e65c9f34e137d0" providerId="LiveId" clId="{931CC06F-5E21-244E-9040-E0DA6733F71E}" dt="2024-02-18T15:28:15.311" v="2916" actId="478"/>
          <ac:spMkLst>
            <pc:docMk/>
            <pc:sldMk cId="1936088622" sldId="316"/>
            <ac:spMk id="40" creationId="{D36E4213-E5C2-5F92-B2CE-ADD4A397ED26}"/>
          </ac:spMkLst>
        </pc:spChg>
        <pc:spChg chg="add del mod">
          <ac:chgData name="Kulinich Bohdan" userId="48e65c9f34e137d0" providerId="LiveId" clId="{931CC06F-5E21-244E-9040-E0DA6733F71E}" dt="2024-02-18T15:11:11.537" v="2627" actId="478"/>
          <ac:spMkLst>
            <pc:docMk/>
            <pc:sldMk cId="1936088622" sldId="316"/>
            <ac:spMk id="41" creationId="{14FF5271-4AC4-B6A2-F3F9-111DE66C5E6D}"/>
          </ac:spMkLst>
        </pc:spChg>
        <pc:spChg chg="add del mod">
          <ac:chgData name="Kulinich Bohdan" userId="48e65c9f34e137d0" providerId="LiveId" clId="{931CC06F-5E21-244E-9040-E0DA6733F71E}" dt="2024-02-18T15:28:15.311" v="2916" actId="478"/>
          <ac:spMkLst>
            <pc:docMk/>
            <pc:sldMk cId="1936088622" sldId="316"/>
            <ac:spMk id="42" creationId="{CC3FAD90-1A55-CA2A-60F0-C85092CF5309}"/>
          </ac:spMkLst>
        </pc:spChg>
        <pc:spChg chg="add mod">
          <ac:chgData name="Kulinich Bohdan" userId="48e65c9f34e137d0" providerId="LiveId" clId="{931CC06F-5E21-244E-9040-E0DA6733F71E}" dt="2024-02-25T15:27:11.781" v="3781" actId="14100"/>
          <ac:spMkLst>
            <pc:docMk/>
            <pc:sldMk cId="1936088622" sldId="316"/>
            <ac:spMk id="44" creationId="{A00AFCE5-552E-0505-82B2-87CE3C6492D1}"/>
          </ac:spMkLst>
        </pc:spChg>
        <pc:spChg chg="add del mod">
          <ac:chgData name="Kulinich Bohdan" userId="48e65c9f34e137d0" providerId="LiveId" clId="{931CC06F-5E21-244E-9040-E0DA6733F71E}" dt="2024-02-18T15:12:59.959" v="2644" actId="478"/>
          <ac:spMkLst>
            <pc:docMk/>
            <pc:sldMk cId="1936088622" sldId="316"/>
            <ac:spMk id="46" creationId="{0E056D60-CE93-EB16-4B55-2CE28C828CF9}"/>
          </ac:spMkLst>
        </pc:spChg>
        <pc:spChg chg="add del mod">
          <ac:chgData name="Kulinich Bohdan" userId="48e65c9f34e137d0" providerId="LiveId" clId="{931CC06F-5E21-244E-9040-E0DA6733F71E}" dt="2024-02-18T15:13:01.433" v="2645" actId="478"/>
          <ac:spMkLst>
            <pc:docMk/>
            <pc:sldMk cId="1936088622" sldId="316"/>
            <ac:spMk id="47" creationId="{17636577-E394-F9B3-50CF-FD4BA54D30BA}"/>
          </ac:spMkLst>
        </pc:spChg>
        <pc:spChg chg="add del mod">
          <ac:chgData name="Kulinich Bohdan" userId="48e65c9f34e137d0" providerId="LiveId" clId="{931CC06F-5E21-244E-9040-E0DA6733F71E}" dt="2024-02-18T15:13:04.608" v="2646" actId="478"/>
          <ac:spMkLst>
            <pc:docMk/>
            <pc:sldMk cId="1936088622" sldId="316"/>
            <ac:spMk id="49" creationId="{76652725-3027-EAE9-1FC0-7BA48E78A0A0}"/>
          </ac:spMkLst>
        </pc:spChg>
        <pc:spChg chg="add del mod">
          <ac:chgData name="Kulinich Bohdan" userId="48e65c9f34e137d0" providerId="LiveId" clId="{931CC06F-5E21-244E-9040-E0DA6733F71E}" dt="2024-02-18T15:13:07.153" v="2647" actId="478"/>
          <ac:spMkLst>
            <pc:docMk/>
            <pc:sldMk cId="1936088622" sldId="316"/>
            <ac:spMk id="50" creationId="{ED3934F3-DA85-46D5-B5DA-11C88E1A091F}"/>
          </ac:spMkLst>
        </pc:spChg>
        <pc:spChg chg="add del mod">
          <ac:chgData name="Kulinich Bohdan" userId="48e65c9f34e137d0" providerId="LiveId" clId="{931CC06F-5E21-244E-9040-E0DA6733F71E}" dt="2024-02-18T15:12:57.209" v="2642" actId="478"/>
          <ac:spMkLst>
            <pc:docMk/>
            <pc:sldMk cId="1936088622" sldId="316"/>
            <ac:spMk id="51" creationId="{E849306A-E9EC-BADF-60B6-E688CCEC3A56}"/>
          </ac:spMkLst>
        </pc:spChg>
        <pc:spChg chg="add del mod">
          <ac:chgData name="Kulinich Bohdan" userId="48e65c9f34e137d0" providerId="LiveId" clId="{931CC06F-5E21-244E-9040-E0DA6733F71E}" dt="2024-02-18T15:12:57.209" v="2642" actId="478"/>
          <ac:spMkLst>
            <pc:docMk/>
            <pc:sldMk cId="1936088622" sldId="316"/>
            <ac:spMk id="52" creationId="{48E686F9-0A24-16A7-9427-BF9059D07F0A}"/>
          </ac:spMkLst>
        </pc:spChg>
        <pc:spChg chg="add mod modVis">
          <ac:chgData name="Kulinich Bohdan" userId="48e65c9f34e137d0" providerId="LiveId" clId="{931CC06F-5E21-244E-9040-E0DA6733F71E}" dt="2024-02-25T15:27:19.666" v="3782" actId="14429"/>
          <ac:spMkLst>
            <pc:docMk/>
            <pc:sldMk cId="1936088622" sldId="316"/>
            <ac:spMk id="53" creationId="{6D0EAD90-2392-0E59-A45F-2DBD7F29F111}"/>
          </ac:spMkLst>
        </pc:spChg>
        <pc:spChg chg="add mod">
          <ac:chgData name="Kulinich Bohdan" userId="48e65c9f34e137d0" providerId="LiveId" clId="{931CC06F-5E21-244E-9040-E0DA6733F71E}" dt="2024-02-18T15:28:06.052" v="2915" actId="1076"/>
          <ac:spMkLst>
            <pc:docMk/>
            <pc:sldMk cId="1936088622" sldId="316"/>
            <ac:spMk id="58" creationId="{D64A5493-ECB6-FA7D-A81C-B026DD7BD438}"/>
          </ac:spMkLst>
        </pc:spChg>
        <pc:spChg chg="add mod">
          <ac:chgData name="Kulinich Bohdan" userId="48e65c9f34e137d0" providerId="LiveId" clId="{931CC06F-5E21-244E-9040-E0DA6733F71E}" dt="2024-02-18T15:30:24.428" v="3025" actId="1076"/>
          <ac:spMkLst>
            <pc:docMk/>
            <pc:sldMk cId="1936088622" sldId="316"/>
            <ac:spMk id="59" creationId="{21FA2F99-A1F5-29C8-3C73-5AA2EDB4DB89}"/>
          </ac:spMkLst>
        </pc:spChg>
        <pc:spChg chg="add mod">
          <ac:chgData name="Kulinich Bohdan" userId="48e65c9f34e137d0" providerId="LiveId" clId="{931CC06F-5E21-244E-9040-E0DA6733F71E}" dt="2024-02-18T15:30:20.178" v="3024" actId="1076"/>
          <ac:spMkLst>
            <pc:docMk/>
            <pc:sldMk cId="1936088622" sldId="316"/>
            <ac:spMk id="61" creationId="{2456C4D8-4AFA-2F59-D552-AA283BB6D947}"/>
          </ac:spMkLst>
        </pc:spChg>
        <pc:spChg chg="add mod">
          <ac:chgData name="Kulinich Bohdan" userId="48e65c9f34e137d0" providerId="LiveId" clId="{931CC06F-5E21-244E-9040-E0DA6733F71E}" dt="2024-02-18T15:28:44.433" v="2957"/>
          <ac:spMkLst>
            <pc:docMk/>
            <pc:sldMk cId="1936088622" sldId="316"/>
            <ac:spMk id="66" creationId="{71FCBD34-3589-D12E-4A4E-9C28D5BC2398}"/>
          </ac:spMkLst>
        </pc:spChg>
        <pc:spChg chg="add mod">
          <ac:chgData name="Kulinich Bohdan" userId="48e65c9f34e137d0" providerId="LiveId" clId="{931CC06F-5E21-244E-9040-E0DA6733F71E}" dt="2024-02-18T15:28:44.433" v="2957"/>
          <ac:spMkLst>
            <pc:docMk/>
            <pc:sldMk cId="1936088622" sldId="316"/>
            <ac:spMk id="67" creationId="{18249FD7-909C-80F9-2C9B-3F1226C3CEF1}"/>
          </ac:spMkLst>
        </pc:spChg>
        <pc:spChg chg="add mod">
          <ac:chgData name="Kulinich Bohdan" userId="48e65c9f34e137d0" providerId="LiveId" clId="{931CC06F-5E21-244E-9040-E0DA6733F71E}" dt="2024-02-18T15:30:33.909" v="3047" actId="1035"/>
          <ac:spMkLst>
            <pc:docMk/>
            <pc:sldMk cId="1936088622" sldId="316"/>
            <ac:spMk id="70" creationId="{7287D040-F67C-04B4-29BA-DA37ABCC9439}"/>
          </ac:spMkLst>
        </pc:spChg>
        <pc:spChg chg="add mod">
          <ac:chgData name="Kulinich Bohdan" userId="48e65c9f34e137d0" providerId="LiveId" clId="{931CC06F-5E21-244E-9040-E0DA6733F71E}" dt="2024-02-18T15:30:33.909" v="3047" actId="1035"/>
          <ac:spMkLst>
            <pc:docMk/>
            <pc:sldMk cId="1936088622" sldId="316"/>
            <ac:spMk id="71" creationId="{E5309F4B-B302-0458-9061-2A37711B28F7}"/>
          </ac:spMkLst>
        </pc:spChg>
        <pc:spChg chg="add mod">
          <ac:chgData name="Kulinich Bohdan" userId="48e65c9f34e137d0" providerId="LiveId" clId="{931CC06F-5E21-244E-9040-E0DA6733F71E}" dt="2024-02-18T15:30:33.909" v="3047" actId="1035"/>
          <ac:spMkLst>
            <pc:docMk/>
            <pc:sldMk cId="1936088622" sldId="316"/>
            <ac:spMk id="73" creationId="{E5E439C1-D710-9F29-9404-37216601F120}"/>
          </ac:spMkLst>
        </pc:spChg>
        <pc:spChg chg="add mod">
          <ac:chgData name="Kulinich Bohdan" userId="48e65c9f34e137d0" providerId="LiveId" clId="{931CC06F-5E21-244E-9040-E0DA6733F71E}" dt="2024-02-18T15:30:33.909" v="3047" actId="1035"/>
          <ac:spMkLst>
            <pc:docMk/>
            <pc:sldMk cId="1936088622" sldId="316"/>
            <ac:spMk id="100" creationId="{3B4F788F-E40F-7C38-2822-5564F287B313}"/>
          </ac:spMkLst>
        </pc:spChg>
        <pc:spChg chg="add mod modVis">
          <ac:chgData name="Kulinich Bohdan" userId="48e65c9f34e137d0" providerId="LiveId" clId="{931CC06F-5E21-244E-9040-E0DA6733F71E}" dt="2024-02-25T15:27:22.735" v="3784" actId="14429"/>
          <ac:spMkLst>
            <pc:docMk/>
            <pc:sldMk cId="1936088622" sldId="316"/>
            <ac:spMk id="107" creationId="{6B9D73CD-0CE4-5BB2-9581-D03FCF0F562A}"/>
          </ac:spMkLst>
        </pc:spChg>
        <pc:spChg chg="add mod modVis">
          <ac:chgData name="Kulinich Bohdan" userId="48e65c9f34e137d0" providerId="LiveId" clId="{931CC06F-5E21-244E-9040-E0DA6733F71E}" dt="2024-02-25T15:27:21.285" v="3783" actId="14429"/>
          <ac:spMkLst>
            <pc:docMk/>
            <pc:sldMk cId="1936088622" sldId="316"/>
            <ac:spMk id="108" creationId="{11B6CC68-F6C9-6C8A-6241-ECF8D0E64A86}"/>
          </ac:spMkLst>
        </pc:spChg>
        <pc:spChg chg="add mod">
          <ac:chgData name="Kulinich Bohdan" userId="48e65c9f34e137d0" providerId="LiveId" clId="{931CC06F-5E21-244E-9040-E0DA6733F71E}" dt="2024-02-19T20:10:46.410" v="3197" actId="1035"/>
          <ac:spMkLst>
            <pc:docMk/>
            <pc:sldMk cId="1936088622" sldId="316"/>
            <ac:spMk id="109" creationId="{799286F5-6B9A-6E84-D32B-1DD23F073934}"/>
          </ac:spMkLst>
        </pc:spChg>
        <pc:spChg chg="add mod modVis">
          <ac:chgData name="Kulinich Bohdan" userId="48e65c9f34e137d0" providerId="LiveId" clId="{931CC06F-5E21-244E-9040-E0DA6733F71E}" dt="2024-02-25T15:27:24.445" v="3785" actId="14429"/>
          <ac:spMkLst>
            <pc:docMk/>
            <pc:sldMk cId="1936088622" sldId="316"/>
            <ac:spMk id="110" creationId="{B79F8C76-A321-B0C4-3411-2782FA4F34A3}"/>
          </ac:spMkLst>
        </pc:spChg>
        <pc:spChg chg="add mod">
          <ac:chgData name="Kulinich Bohdan" userId="48e65c9f34e137d0" providerId="LiveId" clId="{931CC06F-5E21-244E-9040-E0DA6733F71E}" dt="2024-02-19T20:10:35.745" v="3190" actId="14100"/>
          <ac:spMkLst>
            <pc:docMk/>
            <pc:sldMk cId="1936088622" sldId="316"/>
            <ac:spMk id="111" creationId="{66D65E60-0084-4781-596D-7B47BD06C0D2}"/>
          </ac:spMkLst>
        </pc:spChg>
        <pc:spChg chg="add mod modVis">
          <ac:chgData name="Kulinich Bohdan" userId="48e65c9f34e137d0" providerId="LiveId" clId="{931CC06F-5E21-244E-9040-E0DA6733F71E}" dt="2024-02-25T15:27:25.797" v="3786" actId="14429"/>
          <ac:spMkLst>
            <pc:docMk/>
            <pc:sldMk cId="1936088622" sldId="316"/>
            <ac:spMk id="112" creationId="{CCC75B77-8844-0828-81F9-7CA1BC22C85C}"/>
          </ac:spMkLst>
        </pc:spChg>
        <pc:spChg chg="del">
          <ac:chgData name="Kulinich Bohdan" userId="48e65c9f34e137d0" providerId="LiveId" clId="{931CC06F-5E21-244E-9040-E0DA6733F71E}" dt="2024-02-18T11:31:29.425" v="2601" actId="478"/>
          <ac:spMkLst>
            <pc:docMk/>
            <pc:sldMk cId="1936088622" sldId="316"/>
            <ac:spMk id="135" creationId="{AECBE85A-9783-7D06-ED05-D4D5660260BD}"/>
          </ac:spMkLst>
        </pc:spChg>
        <pc:spChg chg="del">
          <ac:chgData name="Kulinich Bohdan" userId="48e65c9f34e137d0" providerId="LiveId" clId="{931CC06F-5E21-244E-9040-E0DA6733F71E}" dt="2024-02-18T11:31:29.425" v="2601" actId="478"/>
          <ac:spMkLst>
            <pc:docMk/>
            <pc:sldMk cId="1936088622" sldId="316"/>
            <ac:spMk id="208" creationId="{BA68BB9B-ACA9-6042-D2EA-EFAC1D4303B9}"/>
          </ac:spMkLst>
        </pc:spChg>
        <pc:spChg chg="del">
          <ac:chgData name="Kulinich Bohdan" userId="48e65c9f34e137d0" providerId="LiveId" clId="{931CC06F-5E21-244E-9040-E0DA6733F71E}" dt="2024-02-18T11:31:29.425" v="2601" actId="478"/>
          <ac:spMkLst>
            <pc:docMk/>
            <pc:sldMk cId="1936088622" sldId="316"/>
            <ac:spMk id="210" creationId="{90908AD6-976D-963D-6C02-F064B4754D37}"/>
          </ac:spMkLst>
        </pc:spChg>
        <pc:spChg chg="del">
          <ac:chgData name="Kulinich Bohdan" userId="48e65c9f34e137d0" providerId="LiveId" clId="{931CC06F-5E21-244E-9040-E0DA6733F71E}" dt="2024-02-18T11:31:29.425" v="2601" actId="478"/>
          <ac:spMkLst>
            <pc:docMk/>
            <pc:sldMk cId="1936088622" sldId="316"/>
            <ac:spMk id="211" creationId="{99449308-E12B-0BDC-836E-90A64877E0E9}"/>
          </ac:spMkLst>
        </pc:spChg>
        <pc:grpChg chg="del">
          <ac:chgData name="Kulinich Bohdan" userId="48e65c9f34e137d0" providerId="LiveId" clId="{931CC06F-5E21-244E-9040-E0DA6733F71E}" dt="2024-02-27T19:12:16.763" v="4395" actId="478"/>
          <ac:grpSpMkLst>
            <pc:docMk/>
            <pc:sldMk cId="1936088622" sldId="316"/>
            <ac:grpSpMk id="93" creationId="{DB4ACCE6-69AF-7096-C330-BAE18A832B87}"/>
          </ac:grpSpMkLst>
        </pc:grpChg>
        <pc:grpChg chg="mod modVis">
          <ac:chgData name="Kulinich Bohdan" userId="48e65c9f34e137d0" providerId="LiveId" clId="{931CC06F-5E21-244E-9040-E0DA6733F71E}" dt="2024-02-25T15:27:30.914" v="3788" actId="14430"/>
          <ac:grpSpMkLst>
            <pc:docMk/>
            <pc:sldMk cId="1936088622" sldId="316"/>
            <ac:grpSpMk id="197" creationId="{C1562807-A2C4-B287-8138-BB92E0B24E41}"/>
          </ac:grpSpMkLst>
        </pc:grpChg>
        <pc:picChg chg="add mod">
          <ac:chgData name="Kulinich Bohdan" userId="48e65c9f34e137d0" providerId="LiveId" clId="{931CC06F-5E21-244E-9040-E0DA6733F71E}" dt="2024-02-18T15:12:54.346" v="2641"/>
          <ac:picMkLst>
            <pc:docMk/>
            <pc:sldMk cId="1936088622" sldId="316"/>
            <ac:picMk id="43" creationId="{7776FBC1-BAC9-9902-8219-E132210ED676}"/>
          </ac:picMkLst>
        </pc:picChg>
        <pc:picChg chg="add del mod">
          <ac:chgData name="Kulinich Bohdan" userId="48e65c9f34e137d0" providerId="LiveId" clId="{931CC06F-5E21-244E-9040-E0DA6733F71E}" dt="2024-02-18T15:12:58.587" v="2643" actId="478"/>
          <ac:picMkLst>
            <pc:docMk/>
            <pc:sldMk cId="1936088622" sldId="316"/>
            <ac:picMk id="45" creationId="{1FAC7891-87EE-6D14-CE4F-ECDA78FD476D}"/>
          </ac:picMkLst>
        </pc:picChg>
        <pc:picChg chg="add del mod">
          <ac:chgData name="Kulinich Bohdan" userId="48e65c9f34e137d0" providerId="LiveId" clId="{931CC06F-5E21-244E-9040-E0DA6733F71E}" dt="2024-02-18T15:13:28.077" v="2648" actId="478"/>
          <ac:picMkLst>
            <pc:docMk/>
            <pc:sldMk cId="1936088622" sldId="316"/>
            <ac:picMk id="48" creationId="{9EFD0AE5-1FCC-FDB9-E51B-581D15227876}"/>
          </ac:picMkLst>
        </pc:picChg>
        <pc:picChg chg="del">
          <ac:chgData name="Kulinich Bohdan" userId="48e65c9f34e137d0" providerId="LiveId" clId="{931CC06F-5E21-244E-9040-E0DA6733F71E}" dt="2024-02-27T19:11:23.428" v="4383" actId="478"/>
          <ac:picMkLst>
            <pc:docMk/>
            <pc:sldMk cId="1936088622" sldId="316"/>
            <ac:picMk id="102" creationId="{F9B5B71B-8A3F-9907-2450-E20BE9919894}"/>
          </ac:picMkLst>
        </pc:picChg>
        <pc:picChg chg="mod modVis">
          <ac:chgData name="Kulinich Bohdan" userId="48e65c9f34e137d0" providerId="LiveId" clId="{931CC06F-5E21-244E-9040-E0DA6733F71E}" dt="2024-02-25T15:27:40.080" v="3792" actId="14430"/>
          <ac:picMkLst>
            <pc:docMk/>
            <pc:sldMk cId="1936088622" sldId="316"/>
            <ac:picMk id="151" creationId="{719B831F-A1C9-E1EF-7486-5328AD3480C2}"/>
          </ac:picMkLst>
        </pc:picChg>
        <pc:cxnChg chg="add del mod">
          <ac:chgData name="Kulinich Bohdan" userId="48e65c9f34e137d0" providerId="LiveId" clId="{931CC06F-5E21-244E-9040-E0DA6733F71E}" dt="2024-02-18T15:28:15.311" v="2916" actId="478"/>
          <ac:cxnSpMkLst>
            <pc:docMk/>
            <pc:sldMk cId="1936088622" sldId="316"/>
            <ac:cxnSpMk id="7" creationId="{00DBA5F0-DD15-C203-7816-E16ECCA827D2}"/>
          </ac:cxnSpMkLst>
        </pc:cxnChg>
        <pc:cxnChg chg="add del mod">
          <ac:chgData name="Kulinich Bohdan" userId="48e65c9f34e137d0" providerId="LiveId" clId="{931CC06F-5E21-244E-9040-E0DA6733F71E}" dt="2024-02-18T15:28:15.311" v="2916" actId="478"/>
          <ac:cxnSpMkLst>
            <pc:docMk/>
            <pc:sldMk cId="1936088622" sldId="316"/>
            <ac:cxnSpMk id="8" creationId="{FC3902CD-7A23-BA46-B2DE-2FFE2B77622F}"/>
          </ac:cxnSpMkLst>
        </pc:cxnChg>
        <pc:cxnChg chg="del">
          <ac:chgData name="Kulinich Bohdan" userId="48e65c9f34e137d0" providerId="LiveId" clId="{931CC06F-5E21-244E-9040-E0DA6733F71E}" dt="2024-02-18T11:31:29.425" v="2601" actId="478"/>
          <ac:cxnSpMkLst>
            <pc:docMk/>
            <pc:sldMk cId="1936088622" sldId="316"/>
            <ac:cxnSpMk id="9" creationId="{EB2A65BF-28EB-2356-7281-3629B12284E5}"/>
          </ac:cxnSpMkLst>
        </pc:cxnChg>
        <pc:cxnChg chg="add del mod">
          <ac:chgData name="Kulinich Bohdan" userId="48e65c9f34e137d0" providerId="LiveId" clId="{931CC06F-5E21-244E-9040-E0DA6733F71E}" dt="2024-02-18T15:28:15.311" v="2916" actId="478"/>
          <ac:cxnSpMkLst>
            <pc:docMk/>
            <pc:sldMk cId="1936088622" sldId="316"/>
            <ac:cxnSpMk id="10" creationId="{31721495-799F-B54B-5BD5-D309C7DC77DD}"/>
          </ac:cxnSpMkLst>
        </pc:cxnChg>
        <pc:cxnChg chg="add del mod">
          <ac:chgData name="Kulinich Bohdan" userId="48e65c9f34e137d0" providerId="LiveId" clId="{931CC06F-5E21-244E-9040-E0DA6733F71E}" dt="2024-02-18T15:28:15.311" v="2916" actId="478"/>
          <ac:cxnSpMkLst>
            <pc:docMk/>
            <pc:sldMk cId="1936088622" sldId="316"/>
            <ac:cxnSpMk id="11" creationId="{52BD1B1B-C26E-B254-AE86-92897C2EAB54}"/>
          </ac:cxnSpMkLst>
        </pc:cxnChg>
        <pc:cxnChg chg="add mod">
          <ac:chgData name="Kulinich Bohdan" userId="48e65c9f34e137d0" providerId="LiveId" clId="{931CC06F-5E21-244E-9040-E0DA6733F71E}" dt="2024-02-18T15:30:33.909" v="3047" actId="1035"/>
          <ac:cxnSpMkLst>
            <pc:docMk/>
            <pc:sldMk cId="1936088622" sldId="316"/>
            <ac:cxnSpMk id="12" creationId="{EF13A486-8440-2AC0-DCD9-6DDDBE015AE1}"/>
          </ac:cxnSpMkLst>
        </pc:cxnChg>
        <pc:cxnChg chg="add mod">
          <ac:chgData name="Kulinich Bohdan" userId="48e65c9f34e137d0" providerId="LiveId" clId="{931CC06F-5E21-244E-9040-E0DA6733F71E}" dt="2024-02-18T15:30:33.909" v="3047" actId="1035"/>
          <ac:cxnSpMkLst>
            <pc:docMk/>
            <pc:sldMk cId="1936088622" sldId="316"/>
            <ac:cxnSpMk id="14" creationId="{4A0E80A1-1CA5-ACEB-2EAB-A1D85B50EE20}"/>
          </ac:cxnSpMkLst>
        </pc:cxnChg>
        <pc:cxnChg chg="add mod">
          <ac:chgData name="Kulinich Bohdan" userId="48e65c9f34e137d0" providerId="LiveId" clId="{931CC06F-5E21-244E-9040-E0DA6733F71E}" dt="2024-02-18T15:30:33.909" v="3047" actId="1035"/>
          <ac:cxnSpMkLst>
            <pc:docMk/>
            <pc:sldMk cId="1936088622" sldId="316"/>
            <ac:cxnSpMk id="18" creationId="{81B2B0D6-4E6A-78A4-F7E3-596E34451A37}"/>
          </ac:cxnSpMkLst>
        </pc:cxnChg>
        <pc:cxnChg chg="del">
          <ac:chgData name="Kulinich Bohdan" userId="48e65c9f34e137d0" providerId="LiveId" clId="{931CC06F-5E21-244E-9040-E0DA6733F71E}" dt="2024-02-18T11:31:29.425" v="2601" actId="478"/>
          <ac:cxnSpMkLst>
            <pc:docMk/>
            <pc:sldMk cId="1936088622" sldId="316"/>
            <ac:cxnSpMk id="23" creationId="{B2D42534-61DB-918E-E786-DF606A3E0079}"/>
          </ac:cxnSpMkLst>
        </pc:cxnChg>
        <pc:cxnChg chg="del">
          <ac:chgData name="Kulinich Bohdan" userId="48e65c9f34e137d0" providerId="LiveId" clId="{931CC06F-5E21-244E-9040-E0DA6733F71E}" dt="2024-02-18T11:31:29.425" v="2601" actId="478"/>
          <ac:cxnSpMkLst>
            <pc:docMk/>
            <pc:sldMk cId="1936088622" sldId="316"/>
            <ac:cxnSpMk id="25" creationId="{9F57CEC3-8993-469B-641B-C539C46C0236}"/>
          </ac:cxnSpMkLst>
        </pc:cxnChg>
        <pc:cxnChg chg="del">
          <ac:chgData name="Kulinich Bohdan" userId="48e65c9f34e137d0" providerId="LiveId" clId="{931CC06F-5E21-244E-9040-E0DA6733F71E}" dt="2024-02-18T11:31:29.425" v="2601" actId="478"/>
          <ac:cxnSpMkLst>
            <pc:docMk/>
            <pc:sldMk cId="1936088622" sldId="316"/>
            <ac:cxnSpMk id="29" creationId="{5649301F-BE3B-80EE-5449-6002FAA0CC8C}"/>
          </ac:cxnSpMkLst>
        </pc:cxnChg>
        <pc:cxnChg chg="mod modVis">
          <ac:chgData name="Kulinich Bohdan" userId="48e65c9f34e137d0" providerId="LiveId" clId="{931CC06F-5E21-244E-9040-E0DA6733F71E}" dt="2024-02-25T15:27:35.934" v="3790" actId="14430"/>
          <ac:cxnSpMkLst>
            <pc:docMk/>
            <pc:sldMk cId="1936088622" sldId="316"/>
            <ac:cxnSpMk id="30" creationId="{AF707E32-67DB-2FFE-BBE5-0A46EE4FBA65}"/>
          </ac:cxnSpMkLst>
        </pc:cxnChg>
        <pc:cxnChg chg="del">
          <ac:chgData name="Kulinich Bohdan" userId="48e65c9f34e137d0" providerId="LiveId" clId="{931CC06F-5E21-244E-9040-E0DA6733F71E}" dt="2024-02-18T11:31:29.425" v="2601" actId="478"/>
          <ac:cxnSpMkLst>
            <pc:docMk/>
            <pc:sldMk cId="1936088622" sldId="316"/>
            <ac:cxnSpMk id="31" creationId="{9CEE6B1A-46E4-F703-5F9D-387D40E255D0}"/>
          </ac:cxnSpMkLst>
        </pc:cxnChg>
        <pc:cxnChg chg="add mod">
          <ac:chgData name="Kulinich Bohdan" userId="48e65c9f34e137d0" providerId="LiveId" clId="{931CC06F-5E21-244E-9040-E0DA6733F71E}" dt="2024-02-18T15:26:28.053" v="2861"/>
          <ac:cxnSpMkLst>
            <pc:docMk/>
            <pc:sldMk cId="1936088622" sldId="316"/>
            <ac:cxnSpMk id="54" creationId="{E04AAE9A-668B-8CCC-FFB4-E6910A4FFA81}"/>
          </ac:cxnSpMkLst>
        </pc:cxnChg>
        <pc:cxnChg chg="add mod">
          <ac:chgData name="Kulinich Bohdan" userId="48e65c9f34e137d0" providerId="LiveId" clId="{931CC06F-5E21-244E-9040-E0DA6733F71E}" dt="2024-02-18T15:26:28.053" v="2861"/>
          <ac:cxnSpMkLst>
            <pc:docMk/>
            <pc:sldMk cId="1936088622" sldId="316"/>
            <ac:cxnSpMk id="55" creationId="{B238A87D-2463-C796-68C0-ED2D89DF8BE3}"/>
          </ac:cxnSpMkLst>
        </pc:cxnChg>
        <pc:cxnChg chg="add mod">
          <ac:chgData name="Kulinich Bohdan" userId="48e65c9f34e137d0" providerId="LiveId" clId="{931CC06F-5E21-244E-9040-E0DA6733F71E}" dt="2024-02-18T15:28:06.052" v="2915" actId="1076"/>
          <ac:cxnSpMkLst>
            <pc:docMk/>
            <pc:sldMk cId="1936088622" sldId="316"/>
            <ac:cxnSpMk id="56" creationId="{917DB996-1226-84F3-72DB-CB2B4FA63B8C}"/>
          </ac:cxnSpMkLst>
        </pc:cxnChg>
        <pc:cxnChg chg="add mod">
          <ac:chgData name="Kulinich Bohdan" userId="48e65c9f34e137d0" providerId="LiveId" clId="{931CC06F-5E21-244E-9040-E0DA6733F71E}" dt="2024-02-18T15:30:24.428" v="3025" actId="1076"/>
          <ac:cxnSpMkLst>
            <pc:docMk/>
            <pc:sldMk cId="1936088622" sldId="316"/>
            <ac:cxnSpMk id="57" creationId="{8DDD0F53-CCEF-CC4E-8D5A-91A1C318B99E}"/>
          </ac:cxnSpMkLst>
        </pc:cxnChg>
        <pc:cxnChg chg="add mod">
          <ac:chgData name="Kulinich Bohdan" userId="48e65c9f34e137d0" providerId="LiveId" clId="{931CC06F-5E21-244E-9040-E0DA6733F71E}" dt="2024-02-19T20:30:16.530" v="3260" actId="2085"/>
          <ac:cxnSpMkLst>
            <pc:docMk/>
            <pc:sldMk cId="1936088622" sldId="316"/>
            <ac:cxnSpMk id="60" creationId="{D9F711C9-64D9-481A-8307-0D8745AA4A81}"/>
          </ac:cxnSpMkLst>
        </pc:cxnChg>
        <pc:cxnChg chg="add mod">
          <ac:chgData name="Kulinich Bohdan" userId="48e65c9f34e137d0" providerId="LiveId" clId="{931CC06F-5E21-244E-9040-E0DA6733F71E}" dt="2024-02-18T15:28:41.848" v="2956"/>
          <ac:cxnSpMkLst>
            <pc:docMk/>
            <pc:sldMk cId="1936088622" sldId="316"/>
            <ac:cxnSpMk id="62" creationId="{02D49390-2BE2-C556-B67D-0DEBD152BC93}"/>
          </ac:cxnSpMkLst>
        </pc:cxnChg>
        <pc:cxnChg chg="add mod">
          <ac:chgData name="Kulinich Bohdan" userId="48e65c9f34e137d0" providerId="LiveId" clId="{931CC06F-5E21-244E-9040-E0DA6733F71E}" dt="2024-02-18T15:28:41.848" v="2956"/>
          <ac:cxnSpMkLst>
            <pc:docMk/>
            <pc:sldMk cId="1936088622" sldId="316"/>
            <ac:cxnSpMk id="63" creationId="{0D34F7F3-0D0D-3E7E-75F5-F1A314BC3CC2}"/>
          </ac:cxnSpMkLst>
        </pc:cxnChg>
        <pc:cxnChg chg="add mod">
          <ac:chgData name="Kulinich Bohdan" userId="48e65c9f34e137d0" providerId="LiveId" clId="{931CC06F-5E21-244E-9040-E0DA6733F71E}" dt="2024-02-18T15:28:44.433" v="2957"/>
          <ac:cxnSpMkLst>
            <pc:docMk/>
            <pc:sldMk cId="1936088622" sldId="316"/>
            <ac:cxnSpMk id="64" creationId="{6C008D61-3D98-3523-2C05-83B0899D2378}"/>
          </ac:cxnSpMkLst>
        </pc:cxnChg>
        <pc:cxnChg chg="add mod">
          <ac:chgData name="Kulinich Bohdan" userId="48e65c9f34e137d0" providerId="LiveId" clId="{931CC06F-5E21-244E-9040-E0DA6733F71E}" dt="2024-02-18T15:28:44.433" v="2957"/>
          <ac:cxnSpMkLst>
            <pc:docMk/>
            <pc:sldMk cId="1936088622" sldId="316"/>
            <ac:cxnSpMk id="65" creationId="{95B6911A-FEE0-5F40-3ECD-0744569E9B8C}"/>
          </ac:cxnSpMkLst>
        </pc:cxnChg>
        <pc:cxnChg chg="add mod">
          <ac:chgData name="Kulinich Bohdan" userId="48e65c9f34e137d0" providerId="LiveId" clId="{931CC06F-5E21-244E-9040-E0DA6733F71E}" dt="2024-02-19T20:30:16.530" v="3260" actId="2085"/>
          <ac:cxnSpMkLst>
            <pc:docMk/>
            <pc:sldMk cId="1936088622" sldId="316"/>
            <ac:cxnSpMk id="68" creationId="{BB0C5494-65E6-1DBE-69D9-2802DEFCB171}"/>
          </ac:cxnSpMkLst>
        </pc:cxnChg>
        <pc:cxnChg chg="add mod">
          <ac:chgData name="Kulinich Bohdan" userId="48e65c9f34e137d0" providerId="LiveId" clId="{931CC06F-5E21-244E-9040-E0DA6733F71E}" dt="2024-02-19T20:30:16.530" v="3260" actId="2085"/>
          <ac:cxnSpMkLst>
            <pc:docMk/>
            <pc:sldMk cId="1936088622" sldId="316"/>
            <ac:cxnSpMk id="69" creationId="{569E6026-4CC3-3ABC-214C-F5B06D92ABAE}"/>
          </ac:cxnSpMkLst>
        </pc:cxnChg>
        <pc:cxnChg chg="add mod">
          <ac:chgData name="Kulinich Bohdan" userId="48e65c9f34e137d0" providerId="LiveId" clId="{931CC06F-5E21-244E-9040-E0DA6733F71E}" dt="2024-02-19T20:30:16.530" v="3260" actId="2085"/>
          <ac:cxnSpMkLst>
            <pc:docMk/>
            <pc:sldMk cId="1936088622" sldId="316"/>
            <ac:cxnSpMk id="72" creationId="{B90F235B-D040-FEF3-368E-9BA481612F62}"/>
          </ac:cxnSpMkLst>
        </pc:cxnChg>
        <pc:cxnChg chg="add mod">
          <ac:chgData name="Kulinich Bohdan" userId="48e65c9f34e137d0" providerId="LiveId" clId="{931CC06F-5E21-244E-9040-E0DA6733F71E}" dt="2024-02-18T15:30:33.909" v="3047" actId="1035"/>
          <ac:cxnSpMkLst>
            <pc:docMk/>
            <pc:sldMk cId="1936088622" sldId="316"/>
            <ac:cxnSpMk id="74" creationId="{8375144A-D221-E3FC-E53B-4D7795C4D089}"/>
          </ac:cxnSpMkLst>
        </pc:cxnChg>
        <pc:cxnChg chg="del">
          <ac:chgData name="Kulinich Bohdan" userId="48e65c9f34e137d0" providerId="LiveId" clId="{931CC06F-5E21-244E-9040-E0DA6733F71E}" dt="2024-02-18T11:31:29.425" v="2601" actId="478"/>
          <ac:cxnSpMkLst>
            <pc:docMk/>
            <pc:sldMk cId="1936088622" sldId="316"/>
            <ac:cxnSpMk id="117" creationId="{EC16F27D-3976-E4D2-C90C-0BD7FF1FD22D}"/>
          </ac:cxnSpMkLst>
        </pc:cxnChg>
        <pc:cxnChg chg="del">
          <ac:chgData name="Kulinich Bohdan" userId="48e65c9f34e137d0" providerId="LiveId" clId="{931CC06F-5E21-244E-9040-E0DA6733F71E}" dt="2024-02-18T11:31:29.425" v="2601" actId="478"/>
          <ac:cxnSpMkLst>
            <pc:docMk/>
            <pc:sldMk cId="1936088622" sldId="316"/>
            <ac:cxnSpMk id="128" creationId="{DF2526C0-F52A-3C80-192A-C73AAD7771F9}"/>
          </ac:cxnSpMkLst>
        </pc:cxnChg>
        <pc:cxnChg chg="del">
          <ac:chgData name="Kulinich Bohdan" userId="48e65c9f34e137d0" providerId="LiveId" clId="{931CC06F-5E21-244E-9040-E0DA6733F71E}" dt="2024-02-18T11:31:29.425" v="2601" actId="478"/>
          <ac:cxnSpMkLst>
            <pc:docMk/>
            <pc:sldMk cId="1936088622" sldId="316"/>
            <ac:cxnSpMk id="131" creationId="{8098E946-A4CE-8400-37BF-95FC0F73BF30}"/>
          </ac:cxnSpMkLst>
        </pc:cxnChg>
        <pc:cxnChg chg="del">
          <ac:chgData name="Kulinich Bohdan" userId="48e65c9f34e137d0" providerId="LiveId" clId="{931CC06F-5E21-244E-9040-E0DA6733F71E}" dt="2024-02-18T11:31:29.425" v="2601" actId="478"/>
          <ac:cxnSpMkLst>
            <pc:docMk/>
            <pc:sldMk cId="1936088622" sldId="316"/>
            <ac:cxnSpMk id="160" creationId="{C508E723-FF0F-6463-C24F-1DFDD2C001B9}"/>
          </ac:cxnSpMkLst>
        </pc:cxnChg>
        <pc:cxnChg chg="del">
          <ac:chgData name="Kulinich Bohdan" userId="48e65c9f34e137d0" providerId="LiveId" clId="{931CC06F-5E21-244E-9040-E0DA6733F71E}" dt="2024-02-18T11:31:29.425" v="2601" actId="478"/>
          <ac:cxnSpMkLst>
            <pc:docMk/>
            <pc:sldMk cId="1936088622" sldId="316"/>
            <ac:cxnSpMk id="161" creationId="{A62E9379-8760-B4A5-F549-2EFCD4E8309B}"/>
          </ac:cxnSpMkLst>
        </pc:cxnChg>
      </pc:sldChg>
      <pc:sldChg chg="addSp delSp modSp mod delAnim modAnim">
        <pc:chgData name="Kulinich Bohdan" userId="48e65c9f34e137d0" providerId="LiveId" clId="{931CC06F-5E21-244E-9040-E0DA6733F71E}" dt="2024-02-27T19:12:19.831" v="4396" actId="478"/>
        <pc:sldMkLst>
          <pc:docMk/>
          <pc:sldMk cId="1204488644" sldId="317"/>
        </pc:sldMkLst>
        <pc:spChg chg="del">
          <ac:chgData name="Kulinich Bohdan" userId="48e65c9f34e137d0" providerId="LiveId" clId="{931CC06F-5E21-244E-9040-E0DA6733F71E}" dt="2024-02-19T20:16:59.456" v="3209" actId="478"/>
          <ac:spMkLst>
            <pc:docMk/>
            <pc:sldMk cId="1204488644" sldId="317"/>
            <ac:spMk id="2" creationId="{751434CB-DC9E-8933-EF75-1FB21979D84A}"/>
          </ac:spMkLst>
        </pc:spChg>
        <pc:spChg chg="del">
          <ac:chgData name="Kulinich Bohdan" userId="48e65c9f34e137d0" providerId="LiveId" clId="{931CC06F-5E21-244E-9040-E0DA6733F71E}" dt="2024-02-19T20:16:59.456" v="3209" actId="478"/>
          <ac:spMkLst>
            <pc:docMk/>
            <pc:sldMk cId="1204488644" sldId="317"/>
            <ac:spMk id="4" creationId="{3CD2992D-6C4C-9272-D0DA-35817B72E903}"/>
          </ac:spMkLst>
        </pc:spChg>
        <pc:spChg chg="del">
          <ac:chgData name="Kulinich Bohdan" userId="48e65c9f34e137d0" providerId="LiveId" clId="{931CC06F-5E21-244E-9040-E0DA6733F71E}" dt="2024-02-19T20:16:59.456" v="3209" actId="478"/>
          <ac:spMkLst>
            <pc:docMk/>
            <pc:sldMk cId="1204488644" sldId="317"/>
            <ac:spMk id="5" creationId="{A24FBB1C-D8F8-74BC-3011-88C43F18146C}"/>
          </ac:spMkLst>
        </pc:spChg>
        <pc:spChg chg="del">
          <ac:chgData name="Kulinich Bohdan" userId="48e65c9f34e137d0" providerId="LiveId" clId="{931CC06F-5E21-244E-9040-E0DA6733F71E}" dt="2024-02-19T20:16:59.456" v="3209" actId="478"/>
          <ac:spMkLst>
            <pc:docMk/>
            <pc:sldMk cId="1204488644" sldId="317"/>
            <ac:spMk id="6" creationId="{1C842ED3-4B4C-87D6-AE2D-C6087A4E7AE9}"/>
          </ac:spMkLst>
        </pc:spChg>
        <pc:spChg chg="del">
          <ac:chgData name="Kulinich Bohdan" userId="48e65c9f34e137d0" providerId="LiveId" clId="{931CC06F-5E21-244E-9040-E0DA6733F71E}" dt="2024-02-19T20:16:59.456" v="3209" actId="478"/>
          <ac:spMkLst>
            <pc:docMk/>
            <pc:sldMk cId="1204488644" sldId="317"/>
            <ac:spMk id="7" creationId="{C57F7151-5AC9-BA17-215C-49FDCF7200CB}"/>
          </ac:spMkLst>
        </pc:spChg>
        <pc:spChg chg="del">
          <ac:chgData name="Kulinich Bohdan" userId="48e65c9f34e137d0" providerId="LiveId" clId="{931CC06F-5E21-244E-9040-E0DA6733F71E}" dt="2024-02-19T20:16:59.456" v="3209" actId="478"/>
          <ac:spMkLst>
            <pc:docMk/>
            <pc:sldMk cId="1204488644" sldId="317"/>
            <ac:spMk id="8" creationId="{AC284321-BAC1-216A-7F1D-4DA90B7C6D20}"/>
          </ac:spMkLst>
        </pc:spChg>
        <pc:spChg chg="add mod">
          <ac:chgData name="Kulinich Bohdan" userId="48e65c9f34e137d0" providerId="LiveId" clId="{931CC06F-5E21-244E-9040-E0DA6733F71E}" dt="2024-02-19T20:17:59.550" v="3256" actId="1037"/>
          <ac:spMkLst>
            <pc:docMk/>
            <pc:sldMk cId="1204488644" sldId="317"/>
            <ac:spMk id="10" creationId="{511DEE27-9A26-F44A-C5D9-0481ECF35463}"/>
          </ac:spMkLst>
        </pc:spChg>
        <pc:spChg chg="add mod">
          <ac:chgData name="Kulinich Bohdan" userId="48e65c9f34e137d0" providerId="LiveId" clId="{931CC06F-5E21-244E-9040-E0DA6733F71E}" dt="2024-02-19T20:17:52.354" v="3253" actId="20577"/>
          <ac:spMkLst>
            <pc:docMk/>
            <pc:sldMk cId="1204488644" sldId="317"/>
            <ac:spMk id="12" creationId="{CF4B5C63-79F7-C8E0-F9A1-1F4F7371CAB6}"/>
          </ac:spMkLst>
        </pc:spChg>
        <pc:spChg chg="del">
          <ac:chgData name="Kulinich Bohdan" userId="48e65c9f34e137d0" providerId="LiveId" clId="{931CC06F-5E21-244E-9040-E0DA6733F71E}" dt="2024-02-19T20:16:59.456" v="3209" actId="478"/>
          <ac:spMkLst>
            <pc:docMk/>
            <pc:sldMk cId="1204488644" sldId="317"/>
            <ac:spMk id="13" creationId="{19EF2F79-242A-2E63-571F-5140D711472C}"/>
          </ac:spMkLst>
        </pc:spChg>
        <pc:spChg chg="add mod">
          <ac:chgData name="Kulinich Bohdan" userId="48e65c9f34e137d0" providerId="LiveId" clId="{931CC06F-5E21-244E-9040-E0DA6733F71E}" dt="2024-02-20T21:42:26.403" v="3549" actId="1076"/>
          <ac:spMkLst>
            <pc:docMk/>
            <pc:sldMk cId="1204488644" sldId="317"/>
            <ac:spMk id="14" creationId="{33E5641A-0CDE-D889-7309-42F70BA0424B}"/>
          </ac:spMkLst>
        </pc:spChg>
        <pc:spChg chg="del">
          <ac:chgData name="Kulinich Bohdan" userId="48e65c9f34e137d0" providerId="LiveId" clId="{931CC06F-5E21-244E-9040-E0DA6733F71E}" dt="2024-02-19T20:16:59.456" v="3209" actId="478"/>
          <ac:spMkLst>
            <pc:docMk/>
            <pc:sldMk cId="1204488644" sldId="317"/>
            <ac:spMk id="15" creationId="{AEEBF970-4D5F-B8DB-203B-7650A762BD64}"/>
          </ac:spMkLst>
        </pc:spChg>
        <pc:spChg chg="del">
          <ac:chgData name="Kulinich Bohdan" userId="48e65c9f34e137d0" providerId="LiveId" clId="{931CC06F-5E21-244E-9040-E0DA6733F71E}" dt="2024-02-19T20:16:59.456" v="3209" actId="478"/>
          <ac:spMkLst>
            <pc:docMk/>
            <pc:sldMk cId="1204488644" sldId="317"/>
            <ac:spMk id="16" creationId="{AAD5EC50-64F1-8CA2-2CDA-BB9562DF57FA}"/>
          </ac:spMkLst>
        </pc:spChg>
        <pc:spChg chg="del">
          <ac:chgData name="Kulinich Bohdan" userId="48e65c9f34e137d0" providerId="LiveId" clId="{931CC06F-5E21-244E-9040-E0DA6733F71E}" dt="2024-02-19T20:16:59.456" v="3209" actId="478"/>
          <ac:spMkLst>
            <pc:docMk/>
            <pc:sldMk cId="1204488644" sldId="317"/>
            <ac:spMk id="17" creationId="{66BF9CFF-8415-D69E-4DD5-C9FA6B3B9FB1}"/>
          </ac:spMkLst>
        </pc:spChg>
        <pc:spChg chg="del">
          <ac:chgData name="Kulinich Bohdan" userId="48e65c9f34e137d0" providerId="LiveId" clId="{931CC06F-5E21-244E-9040-E0DA6733F71E}" dt="2024-02-19T20:16:59.456" v="3209" actId="478"/>
          <ac:spMkLst>
            <pc:docMk/>
            <pc:sldMk cId="1204488644" sldId="317"/>
            <ac:spMk id="21" creationId="{8D7DCFFF-9D6A-FA38-ED7D-2404F9256A0E}"/>
          </ac:spMkLst>
        </pc:spChg>
        <pc:spChg chg="del">
          <ac:chgData name="Kulinich Bohdan" userId="48e65c9f34e137d0" providerId="LiveId" clId="{931CC06F-5E21-244E-9040-E0DA6733F71E}" dt="2024-02-19T20:16:59.456" v="3209" actId="478"/>
          <ac:spMkLst>
            <pc:docMk/>
            <pc:sldMk cId="1204488644" sldId="317"/>
            <ac:spMk id="24" creationId="{5FC75765-C64F-D8A1-717D-10C3C0C49538}"/>
          </ac:spMkLst>
        </pc:spChg>
        <pc:spChg chg="del">
          <ac:chgData name="Kulinich Bohdan" userId="48e65c9f34e137d0" providerId="LiveId" clId="{931CC06F-5E21-244E-9040-E0DA6733F71E}" dt="2024-02-19T20:16:59.456" v="3209" actId="478"/>
          <ac:spMkLst>
            <pc:docMk/>
            <pc:sldMk cId="1204488644" sldId="317"/>
            <ac:spMk id="25" creationId="{44C81308-8F1B-C85D-1BE0-B769AE7E992D}"/>
          </ac:spMkLst>
        </pc:spChg>
        <pc:spChg chg="del">
          <ac:chgData name="Kulinich Bohdan" userId="48e65c9f34e137d0" providerId="LiveId" clId="{931CC06F-5E21-244E-9040-E0DA6733F71E}" dt="2024-02-19T20:16:59.456" v="3209" actId="478"/>
          <ac:spMkLst>
            <pc:docMk/>
            <pc:sldMk cId="1204488644" sldId="317"/>
            <ac:spMk id="26" creationId="{A50D73C3-33C9-A3E1-EBAC-DDC5FC2D907B}"/>
          </ac:spMkLst>
        </pc:spChg>
        <pc:spChg chg="del">
          <ac:chgData name="Kulinich Bohdan" userId="48e65c9f34e137d0" providerId="LiveId" clId="{931CC06F-5E21-244E-9040-E0DA6733F71E}" dt="2024-02-19T20:16:59.456" v="3209" actId="478"/>
          <ac:spMkLst>
            <pc:docMk/>
            <pc:sldMk cId="1204488644" sldId="317"/>
            <ac:spMk id="31" creationId="{7F4BB62B-3B3A-85C0-F4FD-D98639CECBC3}"/>
          </ac:spMkLst>
        </pc:spChg>
        <pc:spChg chg="del">
          <ac:chgData name="Kulinich Bohdan" userId="48e65c9f34e137d0" providerId="LiveId" clId="{931CC06F-5E21-244E-9040-E0DA6733F71E}" dt="2024-02-19T20:16:59.456" v="3209" actId="478"/>
          <ac:spMkLst>
            <pc:docMk/>
            <pc:sldMk cId="1204488644" sldId="317"/>
            <ac:spMk id="32" creationId="{0967F59F-AB5D-257C-FC4E-7B7751120DC8}"/>
          </ac:spMkLst>
        </pc:spChg>
        <pc:spChg chg="del">
          <ac:chgData name="Kulinich Bohdan" userId="48e65c9f34e137d0" providerId="LiveId" clId="{931CC06F-5E21-244E-9040-E0DA6733F71E}" dt="2024-02-19T20:16:59.456" v="3209" actId="478"/>
          <ac:spMkLst>
            <pc:docMk/>
            <pc:sldMk cId="1204488644" sldId="317"/>
            <ac:spMk id="33" creationId="{5B37B512-219A-BE3F-A40B-8D0CAF601BAA}"/>
          </ac:spMkLst>
        </pc:spChg>
        <pc:spChg chg="del">
          <ac:chgData name="Kulinich Bohdan" userId="48e65c9f34e137d0" providerId="LiveId" clId="{931CC06F-5E21-244E-9040-E0DA6733F71E}" dt="2024-02-19T20:16:59.456" v="3209" actId="478"/>
          <ac:spMkLst>
            <pc:docMk/>
            <pc:sldMk cId="1204488644" sldId="317"/>
            <ac:spMk id="34" creationId="{677E0705-DB46-E0CD-5BEE-EA3CF772AB3B}"/>
          </ac:spMkLst>
        </pc:spChg>
        <pc:spChg chg="del">
          <ac:chgData name="Kulinich Bohdan" userId="48e65c9f34e137d0" providerId="LiveId" clId="{931CC06F-5E21-244E-9040-E0DA6733F71E}" dt="2024-02-19T20:16:59.456" v="3209" actId="478"/>
          <ac:spMkLst>
            <pc:docMk/>
            <pc:sldMk cId="1204488644" sldId="317"/>
            <ac:spMk id="37" creationId="{E2B8B89D-DB01-5A4F-964F-6744A8C29452}"/>
          </ac:spMkLst>
        </pc:spChg>
        <pc:spChg chg="add mod">
          <ac:chgData name="Kulinich Bohdan" userId="48e65c9f34e137d0" providerId="LiveId" clId="{931CC06F-5E21-244E-9040-E0DA6733F71E}" dt="2024-02-20T21:42:26.403" v="3549" actId="1076"/>
          <ac:spMkLst>
            <pc:docMk/>
            <pc:sldMk cId="1204488644" sldId="317"/>
            <ac:spMk id="38" creationId="{4533BC18-CA6B-B000-3801-7D8C9B8EBF5E}"/>
          </ac:spMkLst>
        </pc:spChg>
        <pc:spChg chg="del">
          <ac:chgData name="Kulinich Bohdan" userId="48e65c9f34e137d0" providerId="LiveId" clId="{931CC06F-5E21-244E-9040-E0DA6733F71E}" dt="2024-02-19T20:16:59.456" v="3209" actId="478"/>
          <ac:spMkLst>
            <pc:docMk/>
            <pc:sldMk cId="1204488644" sldId="317"/>
            <ac:spMk id="39" creationId="{1E00263E-EF58-B44F-6C38-1056EF426D2F}"/>
          </ac:spMkLst>
        </pc:spChg>
        <pc:spChg chg="add mod">
          <ac:chgData name="Kulinich Bohdan" userId="48e65c9f34e137d0" providerId="LiveId" clId="{931CC06F-5E21-244E-9040-E0DA6733F71E}" dt="2024-02-20T21:42:26.403" v="3549" actId="1076"/>
          <ac:spMkLst>
            <pc:docMk/>
            <pc:sldMk cId="1204488644" sldId="317"/>
            <ac:spMk id="40" creationId="{BDF279CC-8037-340D-73CC-2213D32E363C}"/>
          </ac:spMkLst>
        </pc:spChg>
        <pc:spChg chg="mod topLvl">
          <ac:chgData name="Kulinich Bohdan" userId="48e65c9f34e137d0" providerId="LiveId" clId="{931CC06F-5E21-244E-9040-E0DA6733F71E}" dt="2024-02-20T20:25:45.814" v="3343" actId="164"/>
          <ac:spMkLst>
            <pc:docMk/>
            <pc:sldMk cId="1204488644" sldId="317"/>
            <ac:spMk id="43" creationId="{2C21DBEE-79E0-2F45-EB01-20352721A02F}"/>
          </ac:spMkLst>
        </pc:spChg>
        <pc:spChg chg="mod topLvl">
          <ac:chgData name="Kulinich Bohdan" userId="48e65c9f34e137d0" providerId="LiveId" clId="{931CC06F-5E21-244E-9040-E0DA6733F71E}" dt="2024-02-20T20:25:45.814" v="3343" actId="164"/>
          <ac:spMkLst>
            <pc:docMk/>
            <pc:sldMk cId="1204488644" sldId="317"/>
            <ac:spMk id="44" creationId="{4D048B28-DCAF-4BFA-7471-B2BDB62082F9}"/>
          </ac:spMkLst>
        </pc:spChg>
        <pc:spChg chg="mod topLvl">
          <ac:chgData name="Kulinich Bohdan" userId="48e65c9f34e137d0" providerId="LiveId" clId="{931CC06F-5E21-244E-9040-E0DA6733F71E}" dt="2024-02-20T20:25:45.814" v="3343" actId="164"/>
          <ac:spMkLst>
            <pc:docMk/>
            <pc:sldMk cId="1204488644" sldId="317"/>
            <ac:spMk id="45" creationId="{6AE47E94-3081-926D-777A-7DAB47F11320}"/>
          </ac:spMkLst>
        </pc:spChg>
        <pc:spChg chg="mod topLvl">
          <ac:chgData name="Kulinich Bohdan" userId="48e65c9f34e137d0" providerId="LiveId" clId="{931CC06F-5E21-244E-9040-E0DA6733F71E}" dt="2024-02-20T20:25:45.814" v="3343" actId="164"/>
          <ac:spMkLst>
            <pc:docMk/>
            <pc:sldMk cId="1204488644" sldId="317"/>
            <ac:spMk id="46" creationId="{C683C2BB-1651-1BF8-4D7B-7B8380A887E2}"/>
          </ac:spMkLst>
        </pc:spChg>
        <pc:spChg chg="mod topLvl">
          <ac:chgData name="Kulinich Bohdan" userId="48e65c9f34e137d0" providerId="LiveId" clId="{931CC06F-5E21-244E-9040-E0DA6733F71E}" dt="2024-02-20T20:25:45.814" v="3343" actId="164"/>
          <ac:spMkLst>
            <pc:docMk/>
            <pc:sldMk cId="1204488644" sldId="317"/>
            <ac:spMk id="47" creationId="{7DBA231B-CBD1-F590-8A01-8599EEB829A5}"/>
          </ac:spMkLst>
        </pc:spChg>
        <pc:spChg chg="mod topLvl">
          <ac:chgData name="Kulinich Bohdan" userId="48e65c9f34e137d0" providerId="LiveId" clId="{931CC06F-5E21-244E-9040-E0DA6733F71E}" dt="2024-02-20T20:25:45.814" v="3343" actId="164"/>
          <ac:spMkLst>
            <pc:docMk/>
            <pc:sldMk cId="1204488644" sldId="317"/>
            <ac:spMk id="48" creationId="{27B265C8-8732-7934-0442-6243BA641E47}"/>
          </ac:spMkLst>
        </pc:spChg>
        <pc:spChg chg="mod topLvl">
          <ac:chgData name="Kulinich Bohdan" userId="48e65c9f34e137d0" providerId="LiveId" clId="{931CC06F-5E21-244E-9040-E0DA6733F71E}" dt="2024-02-20T20:25:45.814" v="3343" actId="164"/>
          <ac:spMkLst>
            <pc:docMk/>
            <pc:sldMk cId="1204488644" sldId="317"/>
            <ac:spMk id="49" creationId="{2C856C45-59CD-73A4-73FD-383C7F4C92BF}"/>
          </ac:spMkLst>
        </pc:spChg>
        <pc:spChg chg="mod topLvl">
          <ac:chgData name="Kulinich Bohdan" userId="48e65c9f34e137d0" providerId="LiveId" clId="{931CC06F-5E21-244E-9040-E0DA6733F71E}" dt="2024-02-20T20:25:45.814" v="3343" actId="164"/>
          <ac:spMkLst>
            <pc:docMk/>
            <pc:sldMk cId="1204488644" sldId="317"/>
            <ac:spMk id="50" creationId="{C57A4E35-D8CB-EB24-E963-63DFE7FE0966}"/>
          </ac:spMkLst>
        </pc:spChg>
        <pc:spChg chg="add mod">
          <ac:chgData name="Kulinich Bohdan" userId="48e65c9f34e137d0" providerId="LiveId" clId="{931CC06F-5E21-244E-9040-E0DA6733F71E}" dt="2024-02-20T21:42:26.403" v="3549" actId="1076"/>
          <ac:spMkLst>
            <pc:docMk/>
            <pc:sldMk cId="1204488644" sldId="317"/>
            <ac:spMk id="69" creationId="{09FDF64D-CE91-6143-A04F-6E18E8ADB915}"/>
          </ac:spMkLst>
        </pc:spChg>
        <pc:spChg chg="add mod">
          <ac:chgData name="Kulinich Bohdan" userId="48e65c9f34e137d0" providerId="LiveId" clId="{931CC06F-5E21-244E-9040-E0DA6733F71E}" dt="2024-02-20T21:42:26.403" v="3549" actId="1076"/>
          <ac:spMkLst>
            <pc:docMk/>
            <pc:sldMk cId="1204488644" sldId="317"/>
            <ac:spMk id="70" creationId="{18F09AA8-B24E-4308-65E1-00A7A4CB60CB}"/>
          </ac:spMkLst>
        </pc:spChg>
        <pc:spChg chg="add mod">
          <ac:chgData name="Kulinich Bohdan" userId="48e65c9f34e137d0" providerId="LiveId" clId="{931CC06F-5E21-244E-9040-E0DA6733F71E}" dt="2024-02-20T21:42:26.403" v="3549" actId="1076"/>
          <ac:spMkLst>
            <pc:docMk/>
            <pc:sldMk cId="1204488644" sldId="317"/>
            <ac:spMk id="71" creationId="{513326BD-C8BA-6CD4-F15D-4FBCF1AED7E9}"/>
          </ac:spMkLst>
        </pc:spChg>
        <pc:spChg chg="add mod">
          <ac:chgData name="Kulinich Bohdan" userId="48e65c9f34e137d0" providerId="LiveId" clId="{931CC06F-5E21-244E-9040-E0DA6733F71E}" dt="2024-02-20T21:42:26.403" v="3549" actId="1076"/>
          <ac:spMkLst>
            <pc:docMk/>
            <pc:sldMk cId="1204488644" sldId="317"/>
            <ac:spMk id="72" creationId="{41757482-8F0B-7734-5BF5-D1254DC40E79}"/>
          </ac:spMkLst>
        </pc:spChg>
        <pc:spChg chg="add mod">
          <ac:chgData name="Kulinich Bohdan" userId="48e65c9f34e137d0" providerId="LiveId" clId="{931CC06F-5E21-244E-9040-E0DA6733F71E}" dt="2024-02-20T21:41:48.213" v="3539" actId="14100"/>
          <ac:spMkLst>
            <pc:docMk/>
            <pc:sldMk cId="1204488644" sldId="317"/>
            <ac:spMk id="74" creationId="{58F417F8-0B6C-3F22-12D6-CB94C4FC21A9}"/>
          </ac:spMkLst>
        </pc:spChg>
        <pc:spChg chg="add del mod">
          <ac:chgData name="Kulinich Bohdan" userId="48e65c9f34e137d0" providerId="LiveId" clId="{931CC06F-5E21-244E-9040-E0DA6733F71E}" dt="2024-02-20T21:41:15.612" v="3469" actId="478"/>
          <ac:spMkLst>
            <pc:docMk/>
            <pc:sldMk cId="1204488644" sldId="317"/>
            <ac:spMk id="103" creationId="{E38F4EAD-64AB-E51A-3181-383C8D838710}"/>
          </ac:spMkLst>
        </pc:spChg>
        <pc:spChg chg="add del mod">
          <ac:chgData name="Kulinich Bohdan" userId="48e65c9f34e137d0" providerId="LiveId" clId="{931CC06F-5E21-244E-9040-E0DA6733F71E}" dt="2024-02-20T21:41:17.736" v="3470" actId="478"/>
          <ac:spMkLst>
            <pc:docMk/>
            <pc:sldMk cId="1204488644" sldId="317"/>
            <ac:spMk id="104" creationId="{278FD3EF-A082-348B-4404-82B3B948E448}"/>
          </ac:spMkLst>
        </pc:spChg>
        <pc:spChg chg="add mod modVis">
          <ac:chgData name="Kulinich Bohdan" userId="48e65c9f34e137d0" providerId="LiveId" clId="{931CC06F-5E21-244E-9040-E0DA6733F71E}" dt="2024-02-20T21:44:37.633" v="3602" actId="14430"/>
          <ac:spMkLst>
            <pc:docMk/>
            <pc:sldMk cId="1204488644" sldId="317"/>
            <ac:spMk id="105" creationId="{FBAC2C39-E896-68FC-66D6-B8ED58F76C9D}"/>
          </ac:spMkLst>
        </pc:spChg>
        <pc:spChg chg="add del mod">
          <ac:chgData name="Kulinich Bohdan" userId="48e65c9f34e137d0" providerId="LiveId" clId="{931CC06F-5E21-244E-9040-E0DA6733F71E}" dt="2024-02-20T21:49:46.018" v="3749" actId="478"/>
          <ac:spMkLst>
            <pc:docMk/>
            <pc:sldMk cId="1204488644" sldId="317"/>
            <ac:spMk id="106" creationId="{85AAC855-958E-8EF3-9B3A-2C2C172DD037}"/>
          </ac:spMkLst>
        </pc:spChg>
        <pc:spChg chg="del">
          <ac:chgData name="Kulinich Bohdan" userId="48e65c9f34e137d0" providerId="LiveId" clId="{931CC06F-5E21-244E-9040-E0DA6733F71E}" dt="2024-02-19T20:16:59.456" v="3209" actId="478"/>
          <ac:spMkLst>
            <pc:docMk/>
            <pc:sldMk cId="1204488644" sldId="317"/>
            <ac:spMk id="135" creationId="{AECBE85A-9783-7D06-ED05-D4D5660260BD}"/>
          </ac:spMkLst>
        </pc:spChg>
        <pc:spChg chg="del">
          <ac:chgData name="Kulinich Bohdan" userId="48e65c9f34e137d0" providerId="LiveId" clId="{931CC06F-5E21-244E-9040-E0DA6733F71E}" dt="2024-02-19T20:16:59.456" v="3209" actId="478"/>
          <ac:spMkLst>
            <pc:docMk/>
            <pc:sldMk cId="1204488644" sldId="317"/>
            <ac:spMk id="208" creationId="{BA68BB9B-ACA9-6042-D2EA-EFAC1D4303B9}"/>
          </ac:spMkLst>
        </pc:spChg>
        <pc:spChg chg="del">
          <ac:chgData name="Kulinich Bohdan" userId="48e65c9f34e137d0" providerId="LiveId" clId="{931CC06F-5E21-244E-9040-E0DA6733F71E}" dt="2024-02-19T20:16:59.456" v="3209" actId="478"/>
          <ac:spMkLst>
            <pc:docMk/>
            <pc:sldMk cId="1204488644" sldId="317"/>
            <ac:spMk id="210" creationId="{90908AD6-976D-963D-6C02-F064B4754D37}"/>
          </ac:spMkLst>
        </pc:spChg>
        <pc:spChg chg="del">
          <ac:chgData name="Kulinich Bohdan" userId="48e65c9f34e137d0" providerId="LiveId" clId="{931CC06F-5E21-244E-9040-E0DA6733F71E}" dt="2024-02-19T20:16:59.456" v="3209" actId="478"/>
          <ac:spMkLst>
            <pc:docMk/>
            <pc:sldMk cId="1204488644" sldId="317"/>
            <ac:spMk id="211" creationId="{99449308-E12B-0BDC-836E-90A64877E0E9}"/>
          </ac:spMkLst>
        </pc:spChg>
        <pc:grpChg chg="add del mod">
          <ac:chgData name="Kulinich Bohdan" userId="48e65c9f34e137d0" providerId="LiveId" clId="{931CC06F-5E21-244E-9040-E0DA6733F71E}" dt="2024-02-19T20:32:07.288" v="3279" actId="165"/>
          <ac:grpSpMkLst>
            <pc:docMk/>
            <pc:sldMk cId="1204488644" sldId="317"/>
            <ac:grpSpMk id="41" creationId="{B135280F-19F0-60F3-BD9F-7E473D9AA830}"/>
          </ac:grpSpMkLst>
        </pc:grpChg>
        <pc:grpChg chg="add del mod">
          <ac:chgData name="Kulinich Bohdan" userId="48e65c9f34e137d0" providerId="LiveId" clId="{931CC06F-5E21-244E-9040-E0DA6733F71E}" dt="2024-02-20T20:25:34.856" v="3342" actId="165"/>
          <ac:grpSpMkLst>
            <pc:docMk/>
            <pc:sldMk cId="1204488644" sldId="317"/>
            <ac:grpSpMk id="42" creationId="{5C40BAE1-5C3F-1050-8DE7-598110DFDF47}"/>
          </ac:grpSpMkLst>
        </pc:grpChg>
        <pc:grpChg chg="del mod topLvl">
          <ac:chgData name="Kulinich Bohdan" userId="48e65c9f34e137d0" providerId="LiveId" clId="{931CC06F-5E21-244E-9040-E0DA6733F71E}" dt="2024-02-20T20:26:35.292" v="3350" actId="165"/>
          <ac:grpSpMkLst>
            <pc:docMk/>
            <pc:sldMk cId="1204488644" sldId="317"/>
            <ac:grpSpMk id="51" creationId="{E3A102AD-3F67-09B6-ADF3-75E45855093E}"/>
          </ac:grpSpMkLst>
        </pc:grpChg>
        <pc:grpChg chg="add mod modVis">
          <ac:chgData name="Kulinich Bohdan" userId="48e65c9f34e137d0" providerId="LiveId" clId="{931CC06F-5E21-244E-9040-E0DA6733F71E}" dt="2024-02-20T20:25:50.739" v="3344" actId="14430"/>
          <ac:grpSpMkLst>
            <pc:docMk/>
            <pc:sldMk cId="1204488644" sldId="317"/>
            <ac:grpSpMk id="65" creationId="{B8555937-BB95-CFCA-8FDB-7B0E3F314EDC}"/>
          </ac:grpSpMkLst>
        </pc:grpChg>
        <pc:grpChg chg="del">
          <ac:chgData name="Kulinich Bohdan" userId="48e65c9f34e137d0" providerId="LiveId" clId="{931CC06F-5E21-244E-9040-E0DA6733F71E}" dt="2024-02-27T19:12:19.831" v="4396" actId="478"/>
          <ac:grpSpMkLst>
            <pc:docMk/>
            <pc:sldMk cId="1204488644" sldId="317"/>
            <ac:grpSpMk id="93" creationId="{DB4ACCE6-69AF-7096-C330-BAE18A832B87}"/>
          </ac:grpSpMkLst>
        </pc:grpChg>
        <pc:picChg chg="add mod">
          <ac:chgData name="Kulinich Bohdan" userId="48e65c9f34e137d0" providerId="LiveId" clId="{931CC06F-5E21-244E-9040-E0DA6733F71E}" dt="2024-02-20T21:41:10.341" v="3467"/>
          <ac:picMkLst>
            <pc:docMk/>
            <pc:sldMk cId="1204488644" sldId="317"/>
            <ac:picMk id="73" creationId="{2B1359DC-53C8-5FD5-8831-88CD88CF5404}"/>
          </ac:picMkLst>
        </pc:picChg>
        <pc:picChg chg="add del mod">
          <ac:chgData name="Kulinich Bohdan" userId="48e65c9f34e137d0" providerId="LiveId" clId="{931CC06F-5E21-244E-9040-E0DA6733F71E}" dt="2024-02-20T21:41:12.876" v="3468" actId="478"/>
          <ac:picMkLst>
            <pc:docMk/>
            <pc:sldMk cId="1204488644" sldId="317"/>
            <ac:picMk id="100" creationId="{6CB31A2E-048D-03E2-91A6-229ACC19E2BF}"/>
          </ac:picMkLst>
        </pc:picChg>
        <pc:picChg chg="del">
          <ac:chgData name="Kulinich Bohdan" userId="48e65c9f34e137d0" providerId="LiveId" clId="{931CC06F-5E21-244E-9040-E0DA6733F71E}" dt="2024-02-27T19:11:26.297" v="4384" actId="478"/>
          <ac:picMkLst>
            <pc:docMk/>
            <pc:sldMk cId="1204488644" sldId="317"/>
            <ac:picMk id="102" creationId="{F9B5B71B-8A3F-9907-2450-E20BE9919894}"/>
          </ac:picMkLst>
        </pc:picChg>
        <pc:cxnChg chg="del">
          <ac:chgData name="Kulinich Bohdan" userId="48e65c9f34e137d0" providerId="LiveId" clId="{931CC06F-5E21-244E-9040-E0DA6733F71E}" dt="2024-02-19T20:16:59.456" v="3209" actId="478"/>
          <ac:cxnSpMkLst>
            <pc:docMk/>
            <pc:sldMk cId="1204488644" sldId="317"/>
            <ac:cxnSpMk id="9" creationId="{EB2A65BF-28EB-2356-7281-3629B12284E5}"/>
          </ac:cxnSpMkLst>
        </pc:cxnChg>
        <pc:cxnChg chg="del">
          <ac:chgData name="Kulinich Bohdan" userId="48e65c9f34e137d0" providerId="LiveId" clId="{931CC06F-5E21-244E-9040-E0DA6733F71E}" dt="2024-02-19T20:16:59.456" v="3209" actId="478"/>
          <ac:cxnSpMkLst>
            <pc:docMk/>
            <pc:sldMk cId="1204488644" sldId="317"/>
            <ac:cxnSpMk id="11" creationId="{5C2A87EA-CC74-53D9-374F-24997E74FBDD}"/>
          </ac:cxnSpMkLst>
        </pc:cxnChg>
        <pc:cxnChg chg="del">
          <ac:chgData name="Kulinich Bohdan" userId="48e65c9f34e137d0" providerId="LiveId" clId="{931CC06F-5E21-244E-9040-E0DA6733F71E}" dt="2024-02-19T20:16:59.456" v="3209" actId="478"/>
          <ac:cxnSpMkLst>
            <pc:docMk/>
            <pc:sldMk cId="1204488644" sldId="317"/>
            <ac:cxnSpMk id="18" creationId="{9F4AE581-57BB-BEFE-FC96-C52CB787B38E}"/>
          </ac:cxnSpMkLst>
        </pc:cxnChg>
        <pc:cxnChg chg="add mod topLvl">
          <ac:chgData name="Kulinich Bohdan" userId="48e65c9f34e137d0" providerId="LiveId" clId="{931CC06F-5E21-244E-9040-E0DA6733F71E}" dt="2024-02-20T21:42:26.403" v="3549" actId="1076"/>
          <ac:cxnSpMkLst>
            <pc:docMk/>
            <pc:sldMk cId="1204488644" sldId="317"/>
            <ac:cxnSpMk id="19" creationId="{9A79A39F-5759-7F55-7382-0A57015FECCE}"/>
          </ac:cxnSpMkLst>
        </pc:cxnChg>
        <pc:cxnChg chg="add mod topLvl">
          <ac:chgData name="Kulinich Bohdan" userId="48e65c9f34e137d0" providerId="LiveId" clId="{931CC06F-5E21-244E-9040-E0DA6733F71E}" dt="2024-02-20T21:42:26.403" v="3549" actId="1076"/>
          <ac:cxnSpMkLst>
            <pc:docMk/>
            <pc:sldMk cId="1204488644" sldId="317"/>
            <ac:cxnSpMk id="20" creationId="{CFB33A97-9328-9CEA-3B3A-2C0CE985AAA4}"/>
          </ac:cxnSpMkLst>
        </pc:cxnChg>
        <pc:cxnChg chg="add mod topLvl">
          <ac:chgData name="Kulinich Bohdan" userId="48e65c9f34e137d0" providerId="LiveId" clId="{931CC06F-5E21-244E-9040-E0DA6733F71E}" dt="2024-02-20T21:42:26.403" v="3549" actId="1076"/>
          <ac:cxnSpMkLst>
            <pc:docMk/>
            <pc:sldMk cId="1204488644" sldId="317"/>
            <ac:cxnSpMk id="22" creationId="{107B781A-DB21-D7B3-E465-70C8B5B48311}"/>
          </ac:cxnSpMkLst>
        </pc:cxnChg>
        <pc:cxnChg chg="del">
          <ac:chgData name="Kulinich Bohdan" userId="48e65c9f34e137d0" providerId="LiveId" clId="{931CC06F-5E21-244E-9040-E0DA6733F71E}" dt="2024-02-19T20:16:59.456" v="3209" actId="478"/>
          <ac:cxnSpMkLst>
            <pc:docMk/>
            <pc:sldMk cId="1204488644" sldId="317"/>
            <ac:cxnSpMk id="23" creationId="{B2D42534-61DB-918E-E786-DF606A3E0079}"/>
          </ac:cxnSpMkLst>
        </pc:cxnChg>
        <pc:cxnChg chg="del">
          <ac:chgData name="Kulinich Bohdan" userId="48e65c9f34e137d0" providerId="LiveId" clId="{931CC06F-5E21-244E-9040-E0DA6733F71E}" dt="2024-02-19T20:16:59.456" v="3209" actId="478"/>
          <ac:cxnSpMkLst>
            <pc:docMk/>
            <pc:sldMk cId="1204488644" sldId="317"/>
            <ac:cxnSpMk id="27" creationId="{72C01AE7-A379-9EF6-4CFE-1E69C7DC1B32}"/>
          </ac:cxnSpMkLst>
        </pc:cxnChg>
        <pc:cxnChg chg="del">
          <ac:chgData name="Kulinich Bohdan" userId="48e65c9f34e137d0" providerId="LiveId" clId="{931CC06F-5E21-244E-9040-E0DA6733F71E}" dt="2024-02-19T20:16:59.456" v="3209" actId="478"/>
          <ac:cxnSpMkLst>
            <pc:docMk/>
            <pc:sldMk cId="1204488644" sldId="317"/>
            <ac:cxnSpMk id="28" creationId="{2AD54D68-15B4-ABCB-300B-CC52CFFC8BD3}"/>
          </ac:cxnSpMkLst>
        </pc:cxnChg>
        <pc:cxnChg chg="del">
          <ac:chgData name="Kulinich Bohdan" userId="48e65c9f34e137d0" providerId="LiveId" clId="{931CC06F-5E21-244E-9040-E0DA6733F71E}" dt="2024-02-19T20:16:59.456" v="3209" actId="478"/>
          <ac:cxnSpMkLst>
            <pc:docMk/>
            <pc:sldMk cId="1204488644" sldId="317"/>
            <ac:cxnSpMk id="29" creationId="{08F928E4-627F-C085-DB9B-689400B2CBB6}"/>
          </ac:cxnSpMkLst>
        </pc:cxnChg>
        <pc:cxnChg chg="add mod topLvl">
          <ac:chgData name="Kulinich Bohdan" userId="48e65c9f34e137d0" providerId="LiveId" clId="{931CC06F-5E21-244E-9040-E0DA6733F71E}" dt="2024-02-20T21:42:26.403" v="3549" actId="1076"/>
          <ac:cxnSpMkLst>
            <pc:docMk/>
            <pc:sldMk cId="1204488644" sldId="317"/>
            <ac:cxnSpMk id="35" creationId="{8B8CFEBC-4007-246A-D3DE-3F09DA975A58}"/>
          </ac:cxnSpMkLst>
        </pc:cxnChg>
        <pc:cxnChg chg="add mod topLvl">
          <ac:chgData name="Kulinich Bohdan" userId="48e65c9f34e137d0" providerId="LiveId" clId="{931CC06F-5E21-244E-9040-E0DA6733F71E}" dt="2024-02-20T21:42:26.403" v="3549" actId="1076"/>
          <ac:cxnSpMkLst>
            <pc:docMk/>
            <pc:sldMk cId="1204488644" sldId="317"/>
            <ac:cxnSpMk id="36" creationId="{C0734F7D-AD38-3E91-30E1-831DD7C0E92F}"/>
          </ac:cxnSpMkLst>
        </pc:cxnChg>
        <pc:cxnChg chg="mod topLvl">
          <ac:chgData name="Kulinich Bohdan" userId="48e65c9f34e137d0" providerId="LiveId" clId="{931CC06F-5E21-244E-9040-E0DA6733F71E}" dt="2024-02-20T21:42:26.403" v="3549" actId="1076"/>
          <ac:cxnSpMkLst>
            <pc:docMk/>
            <pc:sldMk cId="1204488644" sldId="317"/>
            <ac:cxnSpMk id="52" creationId="{D968CE93-7E89-A5D1-4C48-106BC524707D}"/>
          </ac:cxnSpMkLst>
        </pc:cxnChg>
        <pc:cxnChg chg="mod topLvl">
          <ac:chgData name="Kulinich Bohdan" userId="48e65c9f34e137d0" providerId="LiveId" clId="{931CC06F-5E21-244E-9040-E0DA6733F71E}" dt="2024-02-20T21:42:26.403" v="3549" actId="1076"/>
          <ac:cxnSpMkLst>
            <pc:docMk/>
            <pc:sldMk cId="1204488644" sldId="317"/>
            <ac:cxnSpMk id="53" creationId="{486903C7-3818-6026-4168-CD24D310BD46}"/>
          </ac:cxnSpMkLst>
        </pc:cxnChg>
        <pc:cxnChg chg="mod topLvl">
          <ac:chgData name="Kulinich Bohdan" userId="48e65c9f34e137d0" providerId="LiveId" clId="{931CC06F-5E21-244E-9040-E0DA6733F71E}" dt="2024-02-20T21:42:26.403" v="3549" actId="1076"/>
          <ac:cxnSpMkLst>
            <pc:docMk/>
            <pc:sldMk cId="1204488644" sldId="317"/>
            <ac:cxnSpMk id="54" creationId="{E327ED92-9694-F69D-68C3-E9EF83C75E21}"/>
          </ac:cxnSpMkLst>
        </pc:cxnChg>
        <pc:cxnChg chg="mod topLvl">
          <ac:chgData name="Kulinich Bohdan" userId="48e65c9f34e137d0" providerId="LiveId" clId="{931CC06F-5E21-244E-9040-E0DA6733F71E}" dt="2024-02-20T21:42:26.403" v="3549" actId="1076"/>
          <ac:cxnSpMkLst>
            <pc:docMk/>
            <pc:sldMk cId="1204488644" sldId="317"/>
            <ac:cxnSpMk id="55" creationId="{6420BC27-1EA7-F659-3BA9-8C74B2C2C0C7}"/>
          </ac:cxnSpMkLst>
        </pc:cxnChg>
        <pc:cxnChg chg="mod topLvl">
          <ac:chgData name="Kulinich Bohdan" userId="48e65c9f34e137d0" providerId="LiveId" clId="{931CC06F-5E21-244E-9040-E0DA6733F71E}" dt="2024-02-20T21:42:26.403" v="3549" actId="1076"/>
          <ac:cxnSpMkLst>
            <pc:docMk/>
            <pc:sldMk cId="1204488644" sldId="317"/>
            <ac:cxnSpMk id="56" creationId="{A345C36E-AEBC-EB9D-6041-20D1590EC462}"/>
          </ac:cxnSpMkLst>
        </pc:cxnChg>
        <pc:cxnChg chg="mod topLvl">
          <ac:chgData name="Kulinich Bohdan" userId="48e65c9f34e137d0" providerId="LiveId" clId="{931CC06F-5E21-244E-9040-E0DA6733F71E}" dt="2024-02-20T21:42:26.403" v="3549" actId="1076"/>
          <ac:cxnSpMkLst>
            <pc:docMk/>
            <pc:sldMk cId="1204488644" sldId="317"/>
            <ac:cxnSpMk id="57" creationId="{1337E368-5F5E-0115-B221-75FD8326F81C}"/>
          </ac:cxnSpMkLst>
        </pc:cxnChg>
        <pc:cxnChg chg="mod topLvl">
          <ac:chgData name="Kulinich Bohdan" userId="48e65c9f34e137d0" providerId="LiveId" clId="{931CC06F-5E21-244E-9040-E0DA6733F71E}" dt="2024-02-20T21:42:26.403" v="3549" actId="1076"/>
          <ac:cxnSpMkLst>
            <pc:docMk/>
            <pc:sldMk cId="1204488644" sldId="317"/>
            <ac:cxnSpMk id="58" creationId="{F7A00075-21E2-005A-9B56-0EDB4C69342D}"/>
          </ac:cxnSpMkLst>
        </pc:cxnChg>
        <pc:cxnChg chg="mod topLvl">
          <ac:chgData name="Kulinich Bohdan" userId="48e65c9f34e137d0" providerId="LiveId" clId="{931CC06F-5E21-244E-9040-E0DA6733F71E}" dt="2024-02-20T21:42:26.403" v="3549" actId="1076"/>
          <ac:cxnSpMkLst>
            <pc:docMk/>
            <pc:sldMk cId="1204488644" sldId="317"/>
            <ac:cxnSpMk id="59" creationId="{A06509D8-721A-62AE-07CB-CE8F447CA3D3}"/>
          </ac:cxnSpMkLst>
        </pc:cxnChg>
        <pc:cxnChg chg="mod topLvl">
          <ac:chgData name="Kulinich Bohdan" userId="48e65c9f34e137d0" providerId="LiveId" clId="{931CC06F-5E21-244E-9040-E0DA6733F71E}" dt="2024-02-20T21:42:26.403" v="3549" actId="1076"/>
          <ac:cxnSpMkLst>
            <pc:docMk/>
            <pc:sldMk cId="1204488644" sldId="317"/>
            <ac:cxnSpMk id="60" creationId="{CBB2C469-3F89-00BF-96B1-D8CBE560CC0E}"/>
          </ac:cxnSpMkLst>
        </pc:cxnChg>
        <pc:cxnChg chg="mod topLvl">
          <ac:chgData name="Kulinich Bohdan" userId="48e65c9f34e137d0" providerId="LiveId" clId="{931CC06F-5E21-244E-9040-E0DA6733F71E}" dt="2024-02-20T21:42:26.403" v="3549" actId="1076"/>
          <ac:cxnSpMkLst>
            <pc:docMk/>
            <pc:sldMk cId="1204488644" sldId="317"/>
            <ac:cxnSpMk id="61" creationId="{EFC91582-9D69-2970-EAE8-90A05E0F8E08}"/>
          </ac:cxnSpMkLst>
        </pc:cxnChg>
        <pc:cxnChg chg="mod topLvl">
          <ac:chgData name="Kulinich Bohdan" userId="48e65c9f34e137d0" providerId="LiveId" clId="{931CC06F-5E21-244E-9040-E0DA6733F71E}" dt="2024-02-20T21:42:26.403" v="3549" actId="1076"/>
          <ac:cxnSpMkLst>
            <pc:docMk/>
            <pc:sldMk cId="1204488644" sldId="317"/>
            <ac:cxnSpMk id="62" creationId="{E422A806-35CC-A187-79DE-A3CB88A61AB5}"/>
          </ac:cxnSpMkLst>
        </pc:cxnChg>
        <pc:cxnChg chg="mod topLvl">
          <ac:chgData name="Kulinich Bohdan" userId="48e65c9f34e137d0" providerId="LiveId" clId="{931CC06F-5E21-244E-9040-E0DA6733F71E}" dt="2024-02-20T21:42:26.403" v="3549" actId="1076"/>
          <ac:cxnSpMkLst>
            <pc:docMk/>
            <pc:sldMk cId="1204488644" sldId="317"/>
            <ac:cxnSpMk id="63" creationId="{FF50FA3E-AB94-7DF5-B0AE-B14FB4F3C55B}"/>
          </ac:cxnSpMkLst>
        </pc:cxnChg>
        <pc:cxnChg chg="mod topLvl">
          <ac:chgData name="Kulinich Bohdan" userId="48e65c9f34e137d0" providerId="LiveId" clId="{931CC06F-5E21-244E-9040-E0DA6733F71E}" dt="2024-02-20T21:42:26.403" v="3549" actId="1076"/>
          <ac:cxnSpMkLst>
            <pc:docMk/>
            <pc:sldMk cId="1204488644" sldId="317"/>
            <ac:cxnSpMk id="64" creationId="{6AF2C669-A723-2905-3425-063A816CEAE1}"/>
          </ac:cxnSpMkLst>
        </pc:cxnChg>
        <pc:cxnChg chg="del">
          <ac:chgData name="Kulinich Bohdan" userId="48e65c9f34e137d0" providerId="LiveId" clId="{931CC06F-5E21-244E-9040-E0DA6733F71E}" dt="2024-02-19T20:16:59.456" v="3209" actId="478"/>
          <ac:cxnSpMkLst>
            <pc:docMk/>
            <pc:sldMk cId="1204488644" sldId="317"/>
            <ac:cxnSpMk id="117" creationId="{EC16F27D-3976-E4D2-C90C-0BD7FF1FD22D}"/>
          </ac:cxnSpMkLst>
        </pc:cxnChg>
        <pc:cxnChg chg="del">
          <ac:chgData name="Kulinich Bohdan" userId="48e65c9f34e137d0" providerId="LiveId" clId="{931CC06F-5E21-244E-9040-E0DA6733F71E}" dt="2024-02-19T20:16:59.456" v="3209" actId="478"/>
          <ac:cxnSpMkLst>
            <pc:docMk/>
            <pc:sldMk cId="1204488644" sldId="317"/>
            <ac:cxnSpMk id="128" creationId="{DF2526C0-F52A-3C80-192A-C73AAD7771F9}"/>
          </ac:cxnSpMkLst>
        </pc:cxnChg>
        <pc:cxnChg chg="del">
          <ac:chgData name="Kulinich Bohdan" userId="48e65c9f34e137d0" providerId="LiveId" clId="{931CC06F-5E21-244E-9040-E0DA6733F71E}" dt="2024-02-19T20:16:59.456" v="3209" actId="478"/>
          <ac:cxnSpMkLst>
            <pc:docMk/>
            <pc:sldMk cId="1204488644" sldId="317"/>
            <ac:cxnSpMk id="131" creationId="{8098E946-A4CE-8400-37BF-95FC0F73BF30}"/>
          </ac:cxnSpMkLst>
        </pc:cxnChg>
        <pc:cxnChg chg="del">
          <ac:chgData name="Kulinich Bohdan" userId="48e65c9f34e137d0" providerId="LiveId" clId="{931CC06F-5E21-244E-9040-E0DA6733F71E}" dt="2024-02-19T20:16:59.456" v="3209" actId="478"/>
          <ac:cxnSpMkLst>
            <pc:docMk/>
            <pc:sldMk cId="1204488644" sldId="317"/>
            <ac:cxnSpMk id="160" creationId="{C508E723-FF0F-6463-C24F-1DFDD2C001B9}"/>
          </ac:cxnSpMkLst>
        </pc:cxnChg>
        <pc:cxnChg chg="del">
          <ac:chgData name="Kulinich Bohdan" userId="48e65c9f34e137d0" providerId="LiveId" clId="{931CC06F-5E21-244E-9040-E0DA6733F71E}" dt="2024-02-19T20:16:59.456" v="3209" actId="478"/>
          <ac:cxnSpMkLst>
            <pc:docMk/>
            <pc:sldMk cId="1204488644" sldId="317"/>
            <ac:cxnSpMk id="161" creationId="{A62E9379-8760-B4A5-F549-2EFCD4E8309B}"/>
          </ac:cxnSpMkLst>
        </pc:cxnChg>
      </pc:sldChg>
      <pc:sldChg chg="addSp delSp modSp add mod setBg delAnim modAnim">
        <pc:chgData name="Kulinich Bohdan" userId="48e65c9f34e137d0" providerId="LiveId" clId="{931CC06F-5E21-244E-9040-E0DA6733F71E}" dt="2024-02-27T19:12:07.123" v="4392" actId="478"/>
        <pc:sldMkLst>
          <pc:docMk/>
          <pc:sldMk cId="3990302558" sldId="318"/>
        </pc:sldMkLst>
        <pc:spChg chg="add del mod">
          <ac:chgData name="Kulinich Bohdan" userId="48e65c9f34e137d0" providerId="LiveId" clId="{931CC06F-5E21-244E-9040-E0DA6733F71E}" dt="2024-02-13T18:56:36.867" v="1117" actId="478"/>
          <ac:spMkLst>
            <pc:docMk/>
            <pc:sldMk cId="3990302558" sldId="318"/>
            <ac:spMk id="4" creationId="{A2116409-5B93-4811-9F67-EE90BBD7F934}"/>
          </ac:spMkLst>
        </pc:spChg>
        <pc:spChg chg="add mod">
          <ac:chgData name="Kulinich Bohdan" userId="48e65c9f34e137d0" providerId="LiveId" clId="{931CC06F-5E21-244E-9040-E0DA6733F71E}" dt="2024-02-13T18:59:26.873" v="1147" actId="1076"/>
          <ac:spMkLst>
            <pc:docMk/>
            <pc:sldMk cId="3990302558" sldId="318"/>
            <ac:spMk id="6" creationId="{138F986E-DAC4-7124-5B44-EDB0943F8055}"/>
          </ac:spMkLst>
        </pc:spChg>
        <pc:spChg chg="add mod">
          <ac:chgData name="Kulinich Bohdan" userId="48e65c9f34e137d0" providerId="LiveId" clId="{931CC06F-5E21-244E-9040-E0DA6733F71E}" dt="2024-02-13T20:48:21.608" v="1385" actId="1037"/>
          <ac:spMkLst>
            <pc:docMk/>
            <pc:sldMk cId="3990302558" sldId="318"/>
            <ac:spMk id="10" creationId="{DB5B2222-89DA-FB26-64F4-073A27214F2F}"/>
          </ac:spMkLst>
        </pc:spChg>
        <pc:spChg chg="mod">
          <ac:chgData name="Kulinich Bohdan" userId="48e65c9f34e137d0" providerId="LiveId" clId="{931CC06F-5E21-244E-9040-E0DA6733F71E}" dt="2024-02-13T19:00:23.268" v="1176" actId="1076"/>
          <ac:spMkLst>
            <pc:docMk/>
            <pc:sldMk cId="3990302558" sldId="318"/>
            <ac:spMk id="13" creationId="{D1EB7C29-8C1D-23A3-CBEC-DE55A21ECC49}"/>
          </ac:spMkLst>
        </pc:spChg>
        <pc:spChg chg="del">
          <ac:chgData name="Kulinich Bohdan" userId="48e65c9f34e137d0" providerId="LiveId" clId="{931CC06F-5E21-244E-9040-E0DA6733F71E}" dt="2024-02-13T18:39:56.656" v="890" actId="478"/>
          <ac:spMkLst>
            <pc:docMk/>
            <pc:sldMk cId="3990302558" sldId="318"/>
            <ac:spMk id="15" creationId="{91651E3D-AEBE-DCEA-B289-2DA82EE5B7BB}"/>
          </ac:spMkLst>
        </pc:spChg>
        <pc:spChg chg="del">
          <ac:chgData name="Kulinich Bohdan" userId="48e65c9f34e137d0" providerId="LiveId" clId="{931CC06F-5E21-244E-9040-E0DA6733F71E}" dt="2024-02-13T18:39:56.656" v="890" actId="478"/>
          <ac:spMkLst>
            <pc:docMk/>
            <pc:sldMk cId="3990302558" sldId="318"/>
            <ac:spMk id="16" creationId="{6957D29B-CBDB-5D1A-43F4-26C191DCC0F5}"/>
          </ac:spMkLst>
        </pc:spChg>
        <pc:spChg chg="add mod">
          <ac:chgData name="Kulinich Bohdan" userId="48e65c9f34e137d0" providerId="LiveId" clId="{931CC06F-5E21-244E-9040-E0DA6733F71E}" dt="2024-02-13T19:02:58.827" v="1235" actId="1036"/>
          <ac:spMkLst>
            <pc:docMk/>
            <pc:sldMk cId="3990302558" sldId="318"/>
            <ac:spMk id="20" creationId="{B8AF38F1-AE47-90EB-51C1-ADAD52C4507F}"/>
          </ac:spMkLst>
        </pc:spChg>
        <pc:spChg chg="add mod">
          <ac:chgData name="Kulinich Bohdan" userId="48e65c9f34e137d0" providerId="LiveId" clId="{931CC06F-5E21-244E-9040-E0DA6733F71E}" dt="2024-02-13T19:03:16.999" v="1239" actId="1037"/>
          <ac:spMkLst>
            <pc:docMk/>
            <pc:sldMk cId="3990302558" sldId="318"/>
            <ac:spMk id="22" creationId="{54BF9B3E-7D18-68E5-0F2D-BA5E148DE7D4}"/>
          </ac:spMkLst>
        </pc:spChg>
        <pc:spChg chg="del">
          <ac:chgData name="Kulinich Bohdan" userId="48e65c9f34e137d0" providerId="LiveId" clId="{931CC06F-5E21-244E-9040-E0DA6733F71E}" dt="2024-02-13T18:38:35.656" v="888" actId="478"/>
          <ac:spMkLst>
            <pc:docMk/>
            <pc:sldMk cId="3990302558" sldId="318"/>
            <ac:spMk id="24" creationId="{E770FC08-7CDA-9C59-43E7-1867D6F5D7E1}"/>
          </ac:spMkLst>
        </pc:spChg>
        <pc:spChg chg="del">
          <ac:chgData name="Kulinich Bohdan" userId="48e65c9f34e137d0" providerId="LiveId" clId="{931CC06F-5E21-244E-9040-E0DA6733F71E}" dt="2024-02-13T18:38:35.656" v="888" actId="478"/>
          <ac:spMkLst>
            <pc:docMk/>
            <pc:sldMk cId="3990302558" sldId="318"/>
            <ac:spMk id="25" creationId="{7126C9EB-F6A5-203C-9009-5AA9FFB24C7B}"/>
          </ac:spMkLst>
        </pc:spChg>
        <pc:spChg chg="del">
          <ac:chgData name="Kulinich Bohdan" userId="48e65c9f34e137d0" providerId="LiveId" clId="{931CC06F-5E21-244E-9040-E0DA6733F71E}" dt="2024-02-13T18:38:35.656" v="888" actId="478"/>
          <ac:spMkLst>
            <pc:docMk/>
            <pc:sldMk cId="3990302558" sldId="318"/>
            <ac:spMk id="26" creationId="{35700AC2-57BA-8A25-6FEF-B537DA77BE4C}"/>
          </ac:spMkLst>
        </pc:spChg>
        <pc:spChg chg="add mod">
          <ac:chgData name="Kulinich Bohdan" userId="48e65c9f34e137d0" providerId="LiveId" clId="{931CC06F-5E21-244E-9040-E0DA6733F71E}" dt="2024-02-13T20:24:53.991" v="1330" actId="207"/>
          <ac:spMkLst>
            <pc:docMk/>
            <pc:sldMk cId="3990302558" sldId="318"/>
            <ac:spMk id="27" creationId="{E3A51901-FB25-7C6F-81A7-503DD878F684}"/>
          </ac:spMkLst>
        </pc:spChg>
        <pc:spChg chg="del">
          <ac:chgData name="Kulinich Bohdan" userId="48e65c9f34e137d0" providerId="LiveId" clId="{931CC06F-5E21-244E-9040-E0DA6733F71E}" dt="2024-02-13T18:38:35.656" v="888" actId="478"/>
          <ac:spMkLst>
            <pc:docMk/>
            <pc:sldMk cId="3990302558" sldId="318"/>
            <ac:spMk id="34" creationId="{365EC5B4-5AF0-DA00-1602-9D8990D131F9}"/>
          </ac:spMkLst>
        </pc:spChg>
        <pc:spChg chg="del">
          <ac:chgData name="Kulinich Bohdan" userId="48e65c9f34e137d0" providerId="LiveId" clId="{931CC06F-5E21-244E-9040-E0DA6733F71E}" dt="2024-02-13T18:38:35.656" v="888" actId="478"/>
          <ac:spMkLst>
            <pc:docMk/>
            <pc:sldMk cId="3990302558" sldId="318"/>
            <ac:spMk id="37" creationId="{E0DB00B3-E6E2-A37E-52BF-D3426F14CD50}"/>
          </ac:spMkLst>
        </pc:spChg>
        <pc:spChg chg="del">
          <ac:chgData name="Kulinich Bohdan" userId="48e65c9f34e137d0" providerId="LiveId" clId="{931CC06F-5E21-244E-9040-E0DA6733F71E}" dt="2024-02-13T18:38:35.656" v="888" actId="478"/>
          <ac:spMkLst>
            <pc:docMk/>
            <pc:sldMk cId="3990302558" sldId="318"/>
            <ac:spMk id="38" creationId="{8CA86A4C-42D9-029D-6144-C45AFA78BC69}"/>
          </ac:spMkLst>
        </pc:spChg>
        <pc:spChg chg="del">
          <ac:chgData name="Kulinich Bohdan" userId="48e65c9f34e137d0" providerId="LiveId" clId="{931CC06F-5E21-244E-9040-E0DA6733F71E}" dt="2024-02-13T18:38:35.656" v="888" actId="478"/>
          <ac:spMkLst>
            <pc:docMk/>
            <pc:sldMk cId="3990302558" sldId="318"/>
            <ac:spMk id="39" creationId="{AD418200-86D0-DA32-6A8E-C4750ECBB36B}"/>
          </ac:spMkLst>
        </pc:spChg>
        <pc:spChg chg="del">
          <ac:chgData name="Kulinich Bohdan" userId="48e65c9f34e137d0" providerId="LiveId" clId="{931CC06F-5E21-244E-9040-E0DA6733F71E}" dt="2024-02-13T18:38:35.656" v="888" actId="478"/>
          <ac:spMkLst>
            <pc:docMk/>
            <pc:sldMk cId="3990302558" sldId="318"/>
            <ac:spMk id="46" creationId="{785CBAD7-B808-D635-0A9D-0DB6802F2406}"/>
          </ac:spMkLst>
        </pc:spChg>
        <pc:spChg chg="add mod">
          <ac:chgData name="Kulinich Bohdan" userId="48e65c9f34e137d0" providerId="LiveId" clId="{931CC06F-5E21-244E-9040-E0DA6733F71E}" dt="2024-02-13T20:49:52.888" v="1429" actId="164"/>
          <ac:spMkLst>
            <pc:docMk/>
            <pc:sldMk cId="3990302558" sldId="318"/>
            <ac:spMk id="47" creationId="{1D28B692-7A50-5C5A-9CC9-991E79448FD2}"/>
          </ac:spMkLst>
        </pc:spChg>
        <pc:spChg chg="add mod">
          <ac:chgData name="Kulinich Bohdan" userId="48e65c9f34e137d0" providerId="LiveId" clId="{931CC06F-5E21-244E-9040-E0DA6733F71E}" dt="2024-02-13T20:49:52.888" v="1429" actId="164"/>
          <ac:spMkLst>
            <pc:docMk/>
            <pc:sldMk cId="3990302558" sldId="318"/>
            <ac:spMk id="48" creationId="{4C63C082-7EF8-DDC4-46F7-49817FE46A57}"/>
          </ac:spMkLst>
        </pc:spChg>
        <pc:spChg chg="add mod">
          <ac:chgData name="Kulinich Bohdan" userId="48e65c9f34e137d0" providerId="LiveId" clId="{931CC06F-5E21-244E-9040-E0DA6733F71E}" dt="2024-02-13T20:49:52.888" v="1429" actId="164"/>
          <ac:spMkLst>
            <pc:docMk/>
            <pc:sldMk cId="3990302558" sldId="318"/>
            <ac:spMk id="49" creationId="{F7EDA5ED-6AD5-E036-E238-14C7E3CCD343}"/>
          </ac:spMkLst>
        </pc:spChg>
        <pc:spChg chg="add mod">
          <ac:chgData name="Kulinich Bohdan" userId="48e65c9f34e137d0" providerId="LiveId" clId="{931CC06F-5E21-244E-9040-E0DA6733F71E}" dt="2024-02-13T20:49:52.888" v="1429" actId="164"/>
          <ac:spMkLst>
            <pc:docMk/>
            <pc:sldMk cId="3990302558" sldId="318"/>
            <ac:spMk id="50" creationId="{36D58606-7045-6023-2B74-1ECFD522D750}"/>
          </ac:spMkLst>
        </pc:spChg>
        <pc:spChg chg="add mod">
          <ac:chgData name="Kulinich Bohdan" userId="48e65c9f34e137d0" providerId="LiveId" clId="{931CC06F-5E21-244E-9040-E0DA6733F71E}" dt="2024-02-13T20:49:52.888" v="1429" actId="164"/>
          <ac:spMkLst>
            <pc:docMk/>
            <pc:sldMk cId="3990302558" sldId="318"/>
            <ac:spMk id="51" creationId="{84D459AC-E7FF-C34E-4478-564F968B71B2}"/>
          </ac:spMkLst>
        </pc:spChg>
        <pc:spChg chg="add mod">
          <ac:chgData name="Kulinich Bohdan" userId="48e65c9f34e137d0" providerId="LiveId" clId="{931CC06F-5E21-244E-9040-E0DA6733F71E}" dt="2024-02-13T20:49:52.888" v="1429" actId="164"/>
          <ac:spMkLst>
            <pc:docMk/>
            <pc:sldMk cId="3990302558" sldId="318"/>
            <ac:spMk id="52" creationId="{C05040CB-084E-956D-BB09-FE133E223288}"/>
          </ac:spMkLst>
        </pc:spChg>
        <pc:spChg chg="add mod">
          <ac:chgData name="Kulinich Bohdan" userId="48e65c9f34e137d0" providerId="LiveId" clId="{931CC06F-5E21-244E-9040-E0DA6733F71E}" dt="2024-02-13T20:49:52.888" v="1429" actId="164"/>
          <ac:spMkLst>
            <pc:docMk/>
            <pc:sldMk cId="3990302558" sldId="318"/>
            <ac:spMk id="53" creationId="{9675FEA9-A010-A540-68E8-AA46B05CC790}"/>
          </ac:spMkLst>
        </pc:spChg>
        <pc:spChg chg="add mod">
          <ac:chgData name="Kulinich Bohdan" userId="48e65c9f34e137d0" providerId="LiveId" clId="{931CC06F-5E21-244E-9040-E0DA6733F71E}" dt="2024-02-13T20:49:52.888" v="1429" actId="164"/>
          <ac:spMkLst>
            <pc:docMk/>
            <pc:sldMk cId="3990302558" sldId="318"/>
            <ac:spMk id="54" creationId="{374F605B-964F-F395-B45A-DF3C93BF1011}"/>
          </ac:spMkLst>
        </pc:spChg>
        <pc:spChg chg="add mod">
          <ac:chgData name="Kulinich Bohdan" userId="48e65c9f34e137d0" providerId="LiveId" clId="{931CC06F-5E21-244E-9040-E0DA6733F71E}" dt="2024-02-13T21:08:37.001" v="1632" actId="1036"/>
          <ac:spMkLst>
            <pc:docMk/>
            <pc:sldMk cId="3990302558" sldId="318"/>
            <ac:spMk id="60" creationId="{4E93AA06-6831-5594-EBE0-018980739ABD}"/>
          </ac:spMkLst>
        </pc:spChg>
        <pc:spChg chg="add mod">
          <ac:chgData name="Kulinich Bohdan" userId="48e65c9f34e137d0" providerId="LiveId" clId="{931CC06F-5E21-244E-9040-E0DA6733F71E}" dt="2024-02-13T21:08:37.001" v="1632" actId="1036"/>
          <ac:spMkLst>
            <pc:docMk/>
            <pc:sldMk cId="3990302558" sldId="318"/>
            <ac:spMk id="61" creationId="{05EE4C7C-B5D1-0247-1995-B4A377CD7C51}"/>
          </ac:spMkLst>
        </pc:spChg>
        <pc:spChg chg="add mod">
          <ac:chgData name="Kulinich Bohdan" userId="48e65c9f34e137d0" providerId="LiveId" clId="{931CC06F-5E21-244E-9040-E0DA6733F71E}" dt="2024-02-13T21:08:37.001" v="1632" actId="1036"/>
          <ac:spMkLst>
            <pc:docMk/>
            <pc:sldMk cId="3990302558" sldId="318"/>
            <ac:spMk id="62" creationId="{A76CB7E5-8208-B404-0FCA-4FC99408975F}"/>
          </ac:spMkLst>
        </pc:spChg>
        <pc:spChg chg="del">
          <ac:chgData name="Kulinich Bohdan" userId="48e65c9f34e137d0" providerId="LiveId" clId="{931CC06F-5E21-244E-9040-E0DA6733F71E}" dt="2024-02-13T18:38:35.656" v="888" actId="478"/>
          <ac:spMkLst>
            <pc:docMk/>
            <pc:sldMk cId="3990302558" sldId="318"/>
            <ac:spMk id="198" creationId="{35D083A2-54CC-B60B-D7CB-9A0D6D1A6C0B}"/>
          </ac:spMkLst>
        </pc:spChg>
        <pc:spChg chg="del">
          <ac:chgData name="Kulinich Bohdan" userId="48e65c9f34e137d0" providerId="LiveId" clId="{931CC06F-5E21-244E-9040-E0DA6733F71E}" dt="2024-02-13T18:38:35.656" v="888" actId="478"/>
          <ac:spMkLst>
            <pc:docMk/>
            <pc:sldMk cId="3990302558" sldId="318"/>
            <ac:spMk id="199" creationId="{F967BA04-CA93-EF68-8994-B223329C107A}"/>
          </ac:spMkLst>
        </pc:spChg>
        <pc:spChg chg="del">
          <ac:chgData name="Kulinich Bohdan" userId="48e65c9f34e137d0" providerId="LiveId" clId="{931CC06F-5E21-244E-9040-E0DA6733F71E}" dt="2024-02-13T18:38:35.656" v="888" actId="478"/>
          <ac:spMkLst>
            <pc:docMk/>
            <pc:sldMk cId="3990302558" sldId="318"/>
            <ac:spMk id="208" creationId="{A7344A44-2399-628E-B3FE-9C39993B0904}"/>
          </ac:spMkLst>
        </pc:spChg>
        <pc:spChg chg="del">
          <ac:chgData name="Kulinich Bohdan" userId="48e65c9f34e137d0" providerId="LiveId" clId="{931CC06F-5E21-244E-9040-E0DA6733F71E}" dt="2024-02-13T18:38:35.656" v="888" actId="478"/>
          <ac:spMkLst>
            <pc:docMk/>
            <pc:sldMk cId="3990302558" sldId="318"/>
            <ac:spMk id="211" creationId="{560C55F0-4B0C-7354-0262-50C605011F9A}"/>
          </ac:spMkLst>
        </pc:spChg>
        <pc:spChg chg="del">
          <ac:chgData name="Kulinich Bohdan" userId="48e65c9f34e137d0" providerId="LiveId" clId="{931CC06F-5E21-244E-9040-E0DA6733F71E}" dt="2024-02-13T18:38:35.656" v="888" actId="478"/>
          <ac:spMkLst>
            <pc:docMk/>
            <pc:sldMk cId="3990302558" sldId="318"/>
            <ac:spMk id="212" creationId="{9FE7E5DB-F1B2-1F3D-2786-E78280D7197C}"/>
          </ac:spMkLst>
        </pc:spChg>
        <pc:spChg chg="del">
          <ac:chgData name="Kulinich Bohdan" userId="48e65c9f34e137d0" providerId="LiveId" clId="{931CC06F-5E21-244E-9040-E0DA6733F71E}" dt="2024-02-13T18:38:35.656" v="888" actId="478"/>
          <ac:spMkLst>
            <pc:docMk/>
            <pc:sldMk cId="3990302558" sldId="318"/>
            <ac:spMk id="213" creationId="{94B483DC-1304-22CC-130C-594B73ADA47B}"/>
          </ac:spMkLst>
        </pc:spChg>
        <pc:spChg chg="del">
          <ac:chgData name="Kulinich Bohdan" userId="48e65c9f34e137d0" providerId="LiveId" clId="{931CC06F-5E21-244E-9040-E0DA6733F71E}" dt="2024-02-13T18:38:35.656" v="888" actId="478"/>
          <ac:spMkLst>
            <pc:docMk/>
            <pc:sldMk cId="3990302558" sldId="318"/>
            <ac:spMk id="214" creationId="{1EEED1CB-4AD7-6891-6218-FF2FCE3727E2}"/>
          </ac:spMkLst>
        </pc:spChg>
        <pc:spChg chg="del">
          <ac:chgData name="Kulinich Bohdan" userId="48e65c9f34e137d0" providerId="LiveId" clId="{931CC06F-5E21-244E-9040-E0DA6733F71E}" dt="2024-02-13T18:38:35.656" v="888" actId="478"/>
          <ac:spMkLst>
            <pc:docMk/>
            <pc:sldMk cId="3990302558" sldId="318"/>
            <ac:spMk id="215" creationId="{6B3F6D2E-7193-1BB0-F95F-E222FB4E4447}"/>
          </ac:spMkLst>
        </pc:spChg>
        <pc:spChg chg="del">
          <ac:chgData name="Kulinich Bohdan" userId="48e65c9f34e137d0" providerId="LiveId" clId="{931CC06F-5E21-244E-9040-E0DA6733F71E}" dt="2024-02-13T18:38:35.656" v="888" actId="478"/>
          <ac:spMkLst>
            <pc:docMk/>
            <pc:sldMk cId="3990302558" sldId="318"/>
            <ac:spMk id="216" creationId="{ED846A5D-00C8-67C6-5389-B5507F2EA5CA}"/>
          </ac:spMkLst>
        </pc:spChg>
        <pc:spChg chg="del">
          <ac:chgData name="Kulinich Bohdan" userId="48e65c9f34e137d0" providerId="LiveId" clId="{931CC06F-5E21-244E-9040-E0DA6733F71E}" dt="2024-02-13T18:38:35.656" v="888" actId="478"/>
          <ac:spMkLst>
            <pc:docMk/>
            <pc:sldMk cId="3990302558" sldId="318"/>
            <ac:spMk id="217" creationId="{07000F77-50DE-4E51-BDF1-0167C3E1F1ED}"/>
          </ac:spMkLst>
        </pc:spChg>
        <pc:spChg chg="del">
          <ac:chgData name="Kulinich Bohdan" userId="48e65c9f34e137d0" providerId="LiveId" clId="{931CC06F-5E21-244E-9040-E0DA6733F71E}" dt="2024-02-13T18:38:35.656" v="888" actId="478"/>
          <ac:spMkLst>
            <pc:docMk/>
            <pc:sldMk cId="3990302558" sldId="318"/>
            <ac:spMk id="218" creationId="{8223586A-0330-5638-FA43-C7CE1F76FDC4}"/>
          </ac:spMkLst>
        </pc:spChg>
        <pc:spChg chg="del">
          <ac:chgData name="Kulinich Bohdan" userId="48e65c9f34e137d0" providerId="LiveId" clId="{931CC06F-5E21-244E-9040-E0DA6733F71E}" dt="2024-02-13T18:38:35.656" v="888" actId="478"/>
          <ac:spMkLst>
            <pc:docMk/>
            <pc:sldMk cId="3990302558" sldId="318"/>
            <ac:spMk id="219" creationId="{9FEBEAEF-D7D2-C7C6-C5F0-5BAE091C7B56}"/>
          </ac:spMkLst>
        </pc:spChg>
        <pc:spChg chg="del">
          <ac:chgData name="Kulinich Bohdan" userId="48e65c9f34e137d0" providerId="LiveId" clId="{931CC06F-5E21-244E-9040-E0DA6733F71E}" dt="2024-02-13T18:38:35.656" v="888" actId="478"/>
          <ac:spMkLst>
            <pc:docMk/>
            <pc:sldMk cId="3990302558" sldId="318"/>
            <ac:spMk id="220" creationId="{E57809D8-09AD-AB85-5058-03E62ECF0C92}"/>
          </ac:spMkLst>
        </pc:spChg>
        <pc:spChg chg="del">
          <ac:chgData name="Kulinich Bohdan" userId="48e65c9f34e137d0" providerId="LiveId" clId="{931CC06F-5E21-244E-9040-E0DA6733F71E}" dt="2024-02-13T18:38:35.656" v="888" actId="478"/>
          <ac:spMkLst>
            <pc:docMk/>
            <pc:sldMk cId="3990302558" sldId="318"/>
            <ac:spMk id="221" creationId="{B338D136-8FB9-7510-3978-37E36CDBAD15}"/>
          </ac:spMkLst>
        </pc:spChg>
        <pc:spChg chg="del">
          <ac:chgData name="Kulinich Bohdan" userId="48e65c9f34e137d0" providerId="LiveId" clId="{931CC06F-5E21-244E-9040-E0DA6733F71E}" dt="2024-02-13T18:38:35.656" v="888" actId="478"/>
          <ac:spMkLst>
            <pc:docMk/>
            <pc:sldMk cId="3990302558" sldId="318"/>
            <ac:spMk id="222" creationId="{5BDB348F-F170-B26C-EA13-E8DA56079CE3}"/>
          </ac:spMkLst>
        </pc:spChg>
        <pc:spChg chg="del">
          <ac:chgData name="Kulinich Bohdan" userId="48e65c9f34e137d0" providerId="LiveId" clId="{931CC06F-5E21-244E-9040-E0DA6733F71E}" dt="2024-02-13T18:38:35.656" v="888" actId="478"/>
          <ac:spMkLst>
            <pc:docMk/>
            <pc:sldMk cId="3990302558" sldId="318"/>
            <ac:spMk id="223" creationId="{31403524-4D64-2E7B-CFF2-4581934C3667}"/>
          </ac:spMkLst>
        </pc:spChg>
        <pc:spChg chg="del">
          <ac:chgData name="Kulinich Bohdan" userId="48e65c9f34e137d0" providerId="LiveId" clId="{931CC06F-5E21-244E-9040-E0DA6733F71E}" dt="2024-02-13T18:38:35.656" v="888" actId="478"/>
          <ac:spMkLst>
            <pc:docMk/>
            <pc:sldMk cId="3990302558" sldId="318"/>
            <ac:spMk id="224" creationId="{F0017823-D47F-C3E8-357E-9ED6B23F7B63}"/>
          </ac:spMkLst>
        </pc:spChg>
        <pc:grpChg chg="add mod">
          <ac:chgData name="Kulinich Bohdan" userId="48e65c9f34e137d0" providerId="LiveId" clId="{931CC06F-5E21-244E-9040-E0DA6733F71E}" dt="2024-02-13T18:50:04.352" v="1108" actId="164"/>
          <ac:grpSpMkLst>
            <pc:docMk/>
            <pc:sldMk cId="3990302558" sldId="318"/>
            <ac:grpSpMk id="18" creationId="{28D762AE-90CA-DA30-1FF3-3E58A2DCCCA8}"/>
          </ac:grpSpMkLst>
        </pc:grpChg>
        <pc:grpChg chg="add del mod">
          <ac:chgData name="Kulinich Bohdan" userId="48e65c9f34e137d0" providerId="LiveId" clId="{931CC06F-5E21-244E-9040-E0DA6733F71E}" dt="2024-02-13T18:59:17.696" v="1146" actId="165"/>
          <ac:grpSpMkLst>
            <pc:docMk/>
            <pc:sldMk cId="3990302558" sldId="318"/>
            <ac:grpSpMk id="19" creationId="{5CB98663-9CA5-4E1D-E58F-D6C38B136E28}"/>
          </ac:grpSpMkLst>
        </pc:grpChg>
        <pc:grpChg chg="add del mod">
          <ac:chgData name="Kulinich Bohdan" userId="48e65c9f34e137d0" providerId="LiveId" clId="{931CC06F-5E21-244E-9040-E0DA6733F71E}" dt="2024-02-13T20:49:34.425" v="1425" actId="165"/>
          <ac:grpSpMkLst>
            <pc:docMk/>
            <pc:sldMk cId="3990302558" sldId="318"/>
            <ac:grpSpMk id="56" creationId="{D3DF3099-2A8D-40AF-D7CB-A3B9D3C6B7C1}"/>
          </ac:grpSpMkLst>
        </pc:grpChg>
        <pc:grpChg chg="add mod">
          <ac:chgData name="Kulinich Bohdan" userId="48e65c9f34e137d0" providerId="LiveId" clId="{931CC06F-5E21-244E-9040-E0DA6733F71E}" dt="2024-02-13T20:49:52.888" v="1429" actId="164"/>
          <ac:grpSpMkLst>
            <pc:docMk/>
            <pc:sldMk cId="3990302558" sldId="318"/>
            <ac:grpSpMk id="58" creationId="{F23E0AEB-651F-CF28-0073-C5A707CAB24B}"/>
          </ac:grpSpMkLst>
        </pc:grpChg>
        <pc:grpChg chg="add mod">
          <ac:chgData name="Kulinich Bohdan" userId="48e65c9f34e137d0" providerId="LiveId" clId="{931CC06F-5E21-244E-9040-E0DA6733F71E}" dt="2024-02-13T21:08:39.309" v="1633" actId="1036"/>
          <ac:grpSpMkLst>
            <pc:docMk/>
            <pc:sldMk cId="3990302558" sldId="318"/>
            <ac:grpSpMk id="59" creationId="{85CB32EC-718F-1C4B-1787-9CE48C54C038}"/>
          </ac:grpSpMkLst>
        </pc:grpChg>
        <pc:grpChg chg="del">
          <ac:chgData name="Kulinich Bohdan" userId="48e65c9f34e137d0" providerId="LiveId" clId="{931CC06F-5E21-244E-9040-E0DA6733F71E}" dt="2024-02-27T19:12:07.123" v="4392" actId="478"/>
          <ac:grpSpMkLst>
            <pc:docMk/>
            <pc:sldMk cId="3990302558" sldId="318"/>
            <ac:grpSpMk id="93" creationId="{D105E6A4-9E7D-899F-0205-A8CC240379CB}"/>
          </ac:grpSpMkLst>
        </pc:grpChg>
        <pc:picChg chg="add del mod">
          <ac:chgData name="Kulinich Bohdan" userId="48e65c9f34e137d0" providerId="LiveId" clId="{931CC06F-5E21-244E-9040-E0DA6733F71E}" dt="2024-02-13T18:56:36.867" v="1117" actId="478"/>
          <ac:picMkLst>
            <pc:docMk/>
            <pc:sldMk cId="3990302558" sldId="318"/>
            <ac:picMk id="2" creationId="{8452F0F7-BF6D-E06D-60E9-68D934C6BF62}"/>
          </ac:picMkLst>
        </pc:picChg>
        <pc:picChg chg="add mod topLvl modVis modCrop">
          <ac:chgData name="Kulinich Bohdan" userId="48e65c9f34e137d0" providerId="LiveId" clId="{931CC06F-5E21-244E-9040-E0DA6733F71E}" dt="2024-02-13T20:21:32.437" v="1255" actId="14429"/>
          <ac:picMkLst>
            <pc:docMk/>
            <pc:sldMk cId="3990302558" sldId="318"/>
            <ac:picMk id="14" creationId="{6CECE700-6C03-3975-8407-12D19DDA8FC9}"/>
          </ac:picMkLst>
        </pc:picChg>
        <pc:picChg chg="add del mod topLvl modVis">
          <ac:chgData name="Kulinich Bohdan" userId="48e65c9f34e137d0" providerId="LiveId" clId="{931CC06F-5E21-244E-9040-E0DA6733F71E}" dt="2024-02-13T20:24:38.025" v="1329" actId="167"/>
          <ac:picMkLst>
            <pc:docMk/>
            <pc:sldMk cId="3990302558" sldId="318"/>
            <ac:picMk id="17" creationId="{A37CF8A4-A7C1-C6BE-11C1-65BBE0FAFE59}"/>
          </ac:picMkLst>
        </pc:picChg>
        <pc:picChg chg="add mod">
          <ac:chgData name="Kulinich Bohdan" userId="48e65c9f34e137d0" providerId="LiveId" clId="{931CC06F-5E21-244E-9040-E0DA6733F71E}" dt="2024-02-13T19:02:58.827" v="1235" actId="1036"/>
          <ac:picMkLst>
            <pc:docMk/>
            <pc:sldMk cId="3990302558" sldId="318"/>
            <ac:picMk id="21" creationId="{C209BD08-9B85-2FBD-4044-8372A4BCD963}"/>
          </ac:picMkLst>
        </pc:picChg>
        <pc:picChg chg="del">
          <ac:chgData name="Kulinich Bohdan" userId="48e65c9f34e137d0" providerId="LiveId" clId="{931CC06F-5E21-244E-9040-E0DA6733F71E}" dt="2024-02-27T19:11:15.680" v="4380" actId="478"/>
          <ac:picMkLst>
            <pc:docMk/>
            <pc:sldMk cId="3990302558" sldId="318"/>
            <ac:picMk id="102" creationId="{68906EE4-CCC7-BCB4-3DCE-E1B39AE22D11}"/>
          </ac:picMkLst>
        </pc:picChg>
        <pc:cxnChg chg="add mod topLvl">
          <ac:chgData name="Kulinich Bohdan" userId="48e65c9f34e137d0" providerId="LiveId" clId="{931CC06F-5E21-244E-9040-E0DA6733F71E}" dt="2024-02-13T18:59:26.873" v="1147" actId="1076"/>
          <ac:cxnSpMkLst>
            <pc:docMk/>
            <pc:sldMk cId="3990302558" sldId="318"/>
            <ac:cxnSpMk id="5" creationId="{C055BD04-7818-4E49-D142-132393745A73}"/>
          </ac:cxnSpMkLst>
        </pc:cxnChg>
        <pc:cxnChg chg="add del mod">
          <ac:chgData name="Kulinich Bohdan" userId="48e65c9f34e137d0" providerId="LiveId" clId="{931CC06F-5E21-244E-9040-E0DA6733F71E}" dt="2024-02-13T18:43:24.577" v="944" actId="478"/>
          <ac:cxnSpMkLst>
            <pc:docMk/>
            <pc:sldMk cId="3990302558" sldId="318"/>
            <ac:cxnSpMk id="7" creationId="{D39BD45D-62CF-6235-FE90-99661C6CA644}"/>
          </ac:cxnSpMkLst>
        </pc:cxnChg>
        <pc:cxnChg chg="add mod topLvl">
          <ac:chgData name="Kulinich Bohdan" userId="48e65c9f34e137d0" providerId="LiveId" clId="{931CC06F-5E21-244E-9040-E0DA6733F71E}" dt="2024-02-13T20:48:21.608" v="1385" actId="1037"/>
          <ac:cxnSpMkLst>
            <pc:docMk/>
            <pc:sldMk cId="3990302558" sldId="318"/>
            <ac:cxnSpMk id="8" creationId="{30626AE2-EF5B-C32D-44B7-DCD523D04233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9" creationId="{2113F67F-9CA4-F187-3E45-E89A4CE2EAD9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12" creationId="{5DC94211-3855-AD23-7CF1-7D4A94F6A5B2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23" creationId="{ED7DE94D-64FB-2F28-A303-32E54BE22EC9}"/>
          </ac:cxnSpMkLst>
        </pc:cxnChg>
        <pc:cxnChg chg="add mod topLvl">
          <ac:chgData name="Kulinich Bohdan" userId="48e65c9f34e137d0" providerId="LiveId" clId="{931CC06F-5E21-244E-9040-E0DA6733F71E}" dt="2024-02-13T20:49:37.538" v="1426" actId="164"/>
          <ac:cxnSpMkLst>
            <pc:docMk/>
            <pc:sldMk cId="3990302558" sldId="318"/>
            <ac:cxnSpMk id="28" creationId="{7B4FFAF9-A1AD-60BB-7C7F-E7083E924F40}"/>
          </ac:cxnSpMkLst>
        </pc:cxnChg>
        <pc:cxnChg chg="add mod topLvl">
          <ac:chgData name="Kulinich Bohdan" userId="48e65c9f34e137d0" providerId="LiveId" clId="{931CC06F-5E21-244E-9040-E0DA6733F71E}" dt="2024-02-13T20:49:37.538" v="1426" actId="164"/>
          <ac:cxnSpMkLst>
            <pc:docMk/>
            <pc:sldMk cId="3990302558" sldId="318"/>
            <ac:cxnSpMk id="29" creationId="{9114A409-366A-6528-62AD-F1921720BD03}"/>
          </ac:cxnSpMkLst>
        </pc:cxnChg>
        <pc:cxnChg chg="add mod topLvl">
          <ac:chgData name="Kulinich Bohdan" userId="48e65c9f34e137d0" providerId="LiveId" clId="{931CC06F-5E21-244E-9040-E0DA6733F71E}" dt="2024-02-13T20:49:37.538" v="1426" actId="164"/>
          <ac:cxnSpMkLst>
            <pc:docMk/>
            <pc:sldMk cId="3990302558" sldId="318"/>
            <ac:cxnSpMk id="31" creationId="{3F6B4062-0976-73F8-6C5F-ACE564B29C1E}"/>
          </ac:cxnSpMkLst>
        </pc:cxnChg>
        <pc:cxnChg chg="add mod topLvl">
          <ac:chgData name="Kulinich Bohdan" userId="48e65c9f34e137d0" providerId="LiveId" clId="{931CC06F-5E21-244E-9040-E0DA6733F71E}" dt="2024-02-13T20:49:37.538" v="1426" actId="164"/>
          <ac:cxnSpMkLst>
            <pc:docMk/>
            <pc:sldMk cId="3990302558" sldId="318"/>
            <ac:cxnSpMk id="32" creationId="{A461B264-6FA7-504D-25A3-34B1090DF81D}"/>
          </ac:cxnSpMkLst>
        </pc:cxnChg>
        <pc:cxnChg chg="add mod topLvl">
          <ac:chgData name="Kulinich Bohdan" userId="48e65c9f34e137d0" providerId="LiveId" clId="{931CC06F-5E21-244E-9040-E0DA6733F71E}" dt="2024-02-13T20:49:37.538" v="1426" actId="164"/>
          <ac:cxnSpMkLst>
            <pc:docMk/>
            <pc:sldMk cId="3990302558" sldId="318"/>
            <ac:cxnSpMk id="33" creationId="{A7F32FD5-44BD-B032-F02A-7EB20821C320}"/>
          </ac:cxnSpMkLst>
        </pc:cxnChg>
        <pc:cxnChg chg="add mod topLvl">
          <ac:chgData name="Kulinich Bohdan" userId="48e65c9f34e137d0" providerId="LiveId" clId="{931CC06F-5E21-244E-9040-E0DA6733F71E}" dt="2024-02-13T20:49:37.538" v="1426" actId="164"/>
          <ac:cxnSpMkLst>
            <pc:docMk/>
            <pc:sldMk cId="3990302558" sldId="318"/>
            <ac:cxnSpMk id="35" creationId="{5DE0510A-5C43-29D3-7B11-22792A3218A0}"/>
          </ac:cxnSpMkLst>
        </pc:cxnChg>
        <pc:cxnChg chg="add mod topLvl">
          <ac:chgData name="Kulinich Bohdan" userId="48e65c9f34e137d0" providerId="LiveId" clId="{931CC06F-5E21-244E-9040-E0DA6733F71E}" dt="2024-02-13T20:49:37.538" v="1426" actId="164"/>
          <ac:cxnSpMkLst>
            <pc:docMk/>
            <pc:sldMk cId="3990302558" sldId="318"/>
            <ac:cxnSpMk id="36" creationId="{678638DC-2347-CCF5-0BA5-D1A728B8AFC5}"/>
          </ac:cxnSpMkLst>
        </pc:cxnChg>
        <pc:cxnChg chg="add mod topLvl">
          <ac:chgData name="Kulinich Bohdan" userId="48e65c9f34e137d0" providerId="LiveId" clId="{931CC06F-5E21-244E-9040-E0DA6733F71E}" dt="2024-02-13T20:49:37.538" v="1426" actId="164"/>
          <ac:cxnSpMkLst>
            <pc:docMk/>
            <pc:sldMk cId="3990302558" sldId="318"/>
            <ac:cxnSpMk id="40" creationId="{F697B5A2-FDCF-6028-2AD0-6604C6827478}"/>
          </ac:cxnSpMkLst>
        </pc:cxnChg>
        <pc:cxnChg chg="add mod topLvl">
          <ac:chgData name="Kulinich Bohdan" userId="48e65c9f34e137d0" providerId="LiveId" clId="{931CC06F-5E21-244E-9040-E0DA6733F71E}" dt="2024-02-13T20:49:37.538" v="1426" actId="164"/>
          <ac:cxnSpMkLst>
            <pc:docMk/>
            <pc:sldMk cId="3990302558" sldId="318"/>
            <ac:cxnSpMk id="41" creationId="{F2E7716E-4FBC-E1FF-F34D-F0645F71F751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42" creationId="{F01D5DE1-4C1D-E3B8-9C02-1DC38525B67C}"/>
          </ac:cxnSpMkLst>
        </pc:cxnChg>
        <pc:cxnChg chg="add mod topLvl">
          <ac:chgData name="Kulinich Bohdan" userId="48e65c9f34e137d0" providerId="LiveId" clId="{931CC06F-5E21-244E-9040-E0DA6733F71E}" dt="2024-02-13T20:49:37.538" v="1426" actId="164"/>
          <ac:cxnSpMkLst>
            <pc:docMk/>
            <pc:sldMk cId="3990302558" sldId="318"/>
            <ac:cxnSpMk id="43" creationId="{2518F5CD-71D5-E068-F48E-627022F45EF9}"/>
          </ac:cxnSpMkLst>
        </pc:cxnChg>
        <pc:cxnChg chg="add mod topLvl">
          <ac:chgData name="Kulinich Bohdan" userId="48e65c9f34e137d0" providerId="LiveId" clId="{931CC06F-5E21-244E-9040-E0DA6733F71E}" dt="2024-02-13T20:49:37.538" v="1426" actId="164"/>
          <ac:cxnSpMkLst>
            <pc:docMk/>
            <pc:sldMk cId="3990302558" sldId="318"/>
            <ac:cxnSpMk id="44" creationId="{9FA78939-C8EB-7DFB-D447-DA82C3A24A2C}"/>
          </ac:cxnSpMkLst>
        </pc:cxnChg>
        <pc:cxnChg chg="add mod topLvl">
          <ac:chgData name="Kulinich Bohdan" userId="48e65c9f34e137d0" providerId="LiveId" clId="{931CC06F-5E21-244E-9040-E0DA6733F71E}" dt="2024-02-13T20:49:37.538" v="1426" actId="164"/>
          <ac:cxnSpMkLst>
            <pc:docMk/>
            <pc:sldMk cId="3990302558" sldId="318"/>
            <ac:cxnSpMk id="45" creationId="{DB538C53-65D2-DB09-FEFD-EF0EC3FE0773}"/>
          </ac:cxnSpMkLst>
        </pc:cxnChg>
        <pc:cxnChg chg="add mod topLvl">
          <ac:chgData name="Kulinich Bohdan" userId="48e65c9f34e137d0" providerId="LiveId" clId="{931CC06F-5E21-244E-9040-E0DA6733F71E}" dt="2024-02-13T20:51:10.858" v="1448" actId="1582"/>
          <ac:cxnSpMkLst>
            <pc:docMk/>
            <pc:sldMk cId="3990302558" sldId="318"/>
            <ac:cxnSpMk id="55" creationId="{64B86DD3-4129-A9D8-B4B0-B800AA7806D0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74" creationId="{4A14EB70-FF77-610D-906F-FDC9B48CC64B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103" creationId="{F5FD0ABA-9E53-AF47-8AAC-59F88F8F080C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107" creationId="{0F6F42C5-F56E-B782-4C48-90B1EC57124E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108" creationId="{8EED6E79-23BB-3AE1-A17C-4E7B983AD518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109" creationId="{BBF0B305-7101-87BE-8D6B-B04CDD9401FE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114" creationId="{C6154A2F-2878-238D-AA50-182A7E441E84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115" creationId="{76606ED8-2D88-9E2B-7D1B-F2CA6B3DFF63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118" creationId="{980341BB-916B-0EF0-D779-8A95C2AA5426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121" creationId="{2D64AA1F-2EB1-0C9D-E39B-6B8C3809CFB7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148" creationId="{67C5D3CD-3E9D-E80A-4EFA-0BFE7B5BDE9C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149" creationId="{4FF23B64-0A19-BA58-62E2-CBEE70D668BC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150" creationId="{AC02F6DC-D1E1-2C40-3346-A6A0A349B06A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152" creationId="{639E11DA-DA9A-ADDC-00D3-E5A2CB49097F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153" creationId="{0EB5B7C3-7CD0-9942-21B1-6263426B26D6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154" creationId="{3B2D2F19-78DE-B705-E221-FD55BE3CCCA6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155" creationId="{7A60D33F-5132-AB0C-E74B-E6C629286A50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156" creationId="{B5F881FF-13B5-AC7C-DA40-057115D0983A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157" creationId="{EC5500B4-283D-7686-AEE5-0975F9426B83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158" creationId="{C55D899E-160F-7E87-34C1-36D5E04A3494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160" creationId="{F2962252-3953-4746-8878-C6C5F0F1FCA5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161" creationId="{B5037550-2731-7B12-CD54-A39CCBD2F7DF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200" creationId="{81E0F9E5-5A25-BE26-8671-F18BEB3B10CF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203" creationId="{ED44523D-5109-F9ED-0CB1-FE5E0027D97B}"/>
          </ac:cxnSpMkLst>
        </pc:cxnChg>
      </pc:sldChg>
      <pc:sldChg chg="addSp delSp modSp add mod setBg addAnim delAnim modAnim">
        <pc:chgData name="Kulinich Bohdan" userId="48e65c9f34e137d0" providerId="LiveId" clId="{931CC06F-5E21-244E-9040-E0DA6733F71E}" dt="2024-02-27T19:12:13.958" v="4394" actId="478"/>
        <pc:sldMkLst>
          <pc:docMk/>
          <pc:sldMk cId="4179619502" sldId="319"/>
        </pc:sldMkLst>
        <pc:spChg chg="add mod">
          <ac:chgData name="Kulinich Bohdan" userId="48e65c9f34e137d0" providerId="LiveId" clId="{931CC06F-5E21-244E-9040-E0DA6733F71E}" dt="2024-02-15T19:18:46.771" v="2244" actId="1076"/>
          <ac:spMkLst>
            <pc:docMk/>
            <pc:sldMk cId="4179619502" sldId="319"/>
            <ac:spMk id="7" creationId="{0FD3834B-884C-97FC-72D6-A255D15A9671}"/>
          </ac:spMkLst>
        </pc:spChg>
        <pc:spChg chg="del">
          <ac:chgData name="Kulinich Bohdan" userId="48e65c9f34e137d0" providerId="LiveId" clId="{931CC06F-5E21-244E-9040-E0DA6733F71E}" dt="2024-02-15T19:16:36.262" v="2209" actId="478"/>
          <ac:spMkLst>
            <pc:docMk/>
            <pc:sldMk cId="4179619502" sldId="319"/>
            <ac:spMk id="12" creationId="{57C878C4-7341-5B0F-E54A-2C311E2618B4}"/>
          </ac:spMkLst>
        </pc:spChg>
        <pc:spChg chg="add mod">
          <ac:chgData name="Kulinich Bohdan" userId="48e65c9f34e137d0" providerId="LiveId" clId="{931CC06F-5E21-244E-9040-E0DA6733F71E}" dt="2024-02-15T19:18:44.080" v="2243" actId="167"/>
          <ac:spMkLst>
            <pc:docMk/>
            <pc:sldMk cId="4179619502" sldId="319"/>
            <ac:spMk id="13" creationId="{6479AFE5-7A0E-6B80-855F-F6AA3DBBA75E}"/>
          </ac:spMkLst>
        </pc:spChg>
        <pc:spChg chg="del">
          <ac:chgData name="Kulinich Bohdan" userId="48e65c9f34e137d0" providerId="LiveId" clId="{931CC06F-5E21-244E-9040-E0DA6733F71E}" dt="2024-02-15T19:16:36.262" v="2209" actId="478"/>
          <ac:spMkLst>
            <pc:docMk/>
            <pc:sldMk cId="4179619502" sldId="319"/>
            <ac:spMk id="14" creationId="{79AB1C1C-9F43-51E1-D925-79D09568D5E9}"/>
          </ac:spMkLst>
        </pc:spChg>
        <pc:spChg chg="del">
          <ac:chgData name="Kulinich Bohdan" userId="48e65c9f34e137d0" providerId="LiveId" clId="{931CC06F-5E21-244E-9040-E0DA6733F71E}" dt="2024-02-15T19:16:36.262" v="2209" actId="478"/>
          <ac:spMkLst>
            <pc:docMk/>
            <pc:sldMk cId="4179619502" sldId="319"/>
            <ac:spMk id="15" creationId="{506714D3-4781-0D3F-C2BA-0C3854AFBFF0}"/>
          </ac:spMkLst>
        </pc:spChg>
        <pc:spChg chg="del">
          <ac:chgData name="Kulinich Bohdan" userId="48e65c9f34e137d0" providerId="LiveId" clId="{931CC06F-5E21-244E-9040-E0DA6733F71E}" dt="2024-02-15T19:16:36.262" v="2209" actId="478"/>
          <ac:spMkLst>
            <pc:docMk/>
            <pc:sldMk cId="4179619502" sldId="319"/>
            <ac:spMk id="16" creationId="{65A13D62-5CD4-5E3A-2674-A6E8282A667F}"/>
          </ac:spMkLst>
        </pc:spChg>
        <pc:spChg chg="add del mod">
          <ac:chgData name="Kulinich Bohdan" userId="48e65c9f34e137d0" providerId="LiveId" clId="{931CC06F-5E21-244E-9040-E0DA6733F71E}" dt="2024-02-15T19:16:32.102" v="2208" actId="20577"/>
          <ac:spMkLst>
            <pc:docMk/>
            <pc:sldMk cId="4179619502" sldId="319"/>
            <ac:spMk id="17" creationId="{64280957-8C60-723D-AF6E-CEC41F002713}"/>
          </ac:spMkLst>
        </pc:spChg>
        <pc:spChg chg="add mod">
          <ac:chgData name="Kulinich Bohdan" userId="48e65c9f34e137d0" providerId="LiveId" clId="{931CC06F-5E21-244E-9040-E0DA6733F71E}" dt="2024-02-15T20:01:45.931" v="2265" actId="1035"/>
          <ac:spMkLst>
            <pc:docMk/>
            <pc:sldMk cId="4179619502" sldId="319"/>
            <ac:spMk id="20" creationId="{C02CA0C6-97E6-FEF9-E9D0-3E87314C8731}"/>
          </ac:spMkLst>
        </pc:spChg>
        <pc:spChg chg="add del mod">
          <ac:chgData name="Kulinich Bohdan" userId="48e65c9f34e137d0" providerId="LiveId" clId="{931CC06F-5E21-244E-9040-E0DA6733F71E}" dt="2024-02-15T20:01:51.089" v="2268" actId="478"/>
          <ac:spMkLst>
            <pc:docMk/>
            <pc:sldMk cId="4179619502" sldId="319"/>
            <ac:spMk id="21" creationId="{0FECF2FA-5F09-27D4-244B-6F7B68090ACE}"/>
          </ac:spMkLst>
        </pc:spChg>
        <pc:spChg chg="add mod">
          <ac:chgData name="Kulinich Bohdan" userId="48e65c9f34e137d0" providerId="LiveId" clId="{931CC06F-5E21-244E-9040-E0DA6733F71E}" dt="2024-02-15T20:02:01.340" v="2272" actId="1076"/>
          <ac:spMkLst>
            <pc:docMk/>
            <pc:sldMk cId="4179619502" sldId="319"/>
            <ac:spMk id="22" creationId="{16A2114D-50D2-B046-6CE4-B8C78198BA69}"/>
          </ac:spMkLst>
        </pc:spChg>
        <pc:spChg chg="add mod">
          <ac:chgData name="Kulinich Bohdan" userId="48e65c9f34e137d0" providerId="LiveId" clId="{931CC06F-5E21-244E-9040-E0DA6733F71E}" dt="2024-02-15T20:10:46.653" v="2433" actId="1036"/>
          <ac:spMkLst>
            <pc:docMk/>
            <pc:sldMk cId="4179619502" sldId="319"/>
            <ac:spMk id="26" creationId="{CFFD1D8D-5FD3-D185-D072-B7E73F4A013C}"/>
          </ac:spMkLst>
        </pc:spChg>
        <pc:spChg chg="add mod">
          <ac:chgData name="Kulinich Bohdan" userId="48e65c9f34e137d0" providerId="LiveId" clId="{931CC06F-5E21-244E-9040-E0DA6733F71E}" dt="2024-02-15T20:10:46.653" v="2433" actId="1036"/>
          <ac:spMkLst>
            <pc:docMk/>
            <pc:sldMk cId="4179619502" sldId="319"/>
            <ac:spMk id="27" creationId="{A7686783-1C25-5135-B2BE-5AD185C5AD4E}"/>
          </ac:spMkLst>
        </pc:spChg>
        <pc:spChg chg="add mod">
          <ac:chgData name="Kulinich Bohdan" userId="48e65c9f34e137d0" providerId="LiveId" clId="{931CC06F-5E21-244E-9040-E0DA6733F71E}" dt="2024-02-15T20:11:54.434" v="2456" actId="14100"/>
          <ac:spMkLst>
            <pc:docMk/>
            <pc:sldMk cId="4179619502" sldId="319"/>
            <ac:spMk id="28" creationId="{C433A939-F282-0308-029B-2F2DF5B5122C}"/>
          </ac:spMkLst>
        </pc:spChg>
        <pc:spChg chg="add mod">
          <ac:chgData name="Kulinich Bohdan" userId="48e65c9f34e137d0" providerId="LiveId" clId="{931CC06F-5E21-244E-9040-E0DA6733F71E}" dt="2024-02-15T20:10:49.932" v="2436" actId="1036"/>
          <ac:spMkLst>
            <pc:docMk/>
            <pc:sldMk cId="4179619502" sldId="319"/>
            <ac:spMk id="34" creationId="{00FDBA4E-52F8-EC3D-486F-68C06659CF85}"/>
          </ac:spMkLst>
        </pc:spChg>
        <pc:spChg chg="add mod">
          <ac:chgData name="Kulinich Bohdan" userId="48e65c9f34e137d0" providerId="LiveId" clId="{931CC06F-5E21-244E-9040-E0DA6733F71E}" dt="2024-02-15T20:10:49.932" v="2436" actId="1036"/>
          <ac:spMkLst>
            <pc:docMk/>
            <pc:sldMk cId="4179619502" sldId="319"/>
            <ac:spMk id="35" creationId="{2D5B75E4-13C2-E22B-8796-456F6A19432F}"/>
          </ac:spMkLst>
        </pc:spChg>
        <pc:spChg chg="add del mod">
          <ac:chgData name="Kulinich Bohdan" userId="48e65c9f34e137d0" providerId="LiveId" clId="{931CC06F-5E21-244E-9040-E0DA6733F71E}" dt="2024-02-15T20:12:00.121" v="2461" actId="478"/>
          <ac:spMkLst>
            <pc:docMk/>
            <pc:sldMk cId="4179619502" sldId="319"/>
            <ac:spMk id="36" creationId="{1A3997FA-B797-996A-41BF-4D1240965E81}"/>
          </ac:spMkLst>
        </pc:spChg>
        <pc:spChg chg="add del mod">
          <ac:chgData name="Kulinich Bohdan" userId="48e65c9f34e137d0" providerId="LiveId" clId="{931CC06F-5E21-244E-9040-E0DA6733F71E}" dt="2024-02-15T20:11:07.908" v="2439" actId="478"/>
          <ac:spMkLst>
            <pc:docMk/>
            <pc:sldMk cId="4179619502" sldId="319"/>
            <ac:spMk id="37" creationId="{3711FC85-AC85-BC87-7608-906D1B89EDE3}"/>
          </ac:spMkLst>
        </pc:spChg>
        <pc:spChg chg="add mod">
          <ac:chgData name="Kulinich Bohdan" userId="48e65c9f34e137d0" providerId="LiveId" clId="{931CC06F-5E21-244E-9040-E0DA6733F71E}" dt="2024-02-15T20:18:59.894" v="2507" actId="167"/>
          <ac:spMkLst>
            <pc:docMk/>
            <pc:sldMk cId="4179619502" sldId="319"/>
            <ac:spMk id="39" creationId="{6C17234F-0B54-CD3D-F112-2E05DD80AD3E}"/>
          </ac:spMkLst>
        </pc:spChg>
        <pc:spChg chg="add mod">
          <ac:chgData name="Kulinich Bohdan" userId="48e65c9f34e137d0" providerId="LiveId" clId="{931CC06F-5E21-244E-9040-E0DA6733F71E}" dt="2024-02-15T20:12:10.802" v="2464" actId="1076"/>
          <ac:spMkLst>
            <pc:docMk/>
            <pc:sldMk cId="4179619502" sldId="319"/>
            <ac:spMk id="54" creationId="{A44143A7-264B-2650-4BE5-DB589609EC4F}"/>
          </ac:spMkLst>
        </pc:spChg>
        <pc:spChg chg="add mod">
          <ac:chgData name="Kulinich Bohdan" userId="48e65c9f34e137d0" providerId="LiveId" clId="{931CC06F-5E21-244E-9040-E0DA6733F71E}" dt="2024-02-15T20:18:59.894" v="2507" actId="167"/>
          <ac:spMkLst>
            <pc:docMk/>
            <pc:sldMk cId="4179619502" sldId="319"/>
            <ac:spMk id="55" creationId="{B96477B6-4302-8B97-E59E-8C8DD52C99D3}"/>
          </ac:spMkLst>
        </pc:spChg>
        <pc:spChg chg="add mod">
          <ac:chgData name="Kulinich Bohdan" userId="48e65c9f34e137d0" providerId="LiveId" clId="{931CC06F-5E21-244E-9040-E0DA6733F71E}" dt="2024-02-15T20:18:59.894" v="2507" actId="167"/>
          <ac:spMkLst>
            <pc:docMk/>
            <pc:sldMk cId="4179619502" sldId="319"/>
            <ac:spMk id="56" creationId="{1B9B260D-6C34-15E4-510F-D4033A3E1A25}"/>
          </ac:spMkLst>
        </pc:spChg>
        <pc:spChg chg="mod">
          <ac:chgData name="Kulinich Bohdan" userId="48e65c9f34e137d0" providerId="LiveId" clId="{931CC06F-5E21-244E-9040-E0DA6733F71E}" dt="2024-02-25T12:50:56.057" v="3753" actId="20577"/>
          <ac:spMkLst>
            <pc:docMk/>
            <pc:sldMk cId="4179619502" sldId="319"/>
            <ac:spMk id="58" creationId="{85B6CC1A-BB1E-EF66-D705-D1263A58256E}"/>
          </ac:spMkLst>
        </pc:spChg>
        <pc:spChg chg="mod">
          <ac:chgData name="Kulinich Bohdan" userId="48e65c9f34e137d0" providerId="LiveId" clId="{931CC06F-5E21-244E-9040-E0DA6733F71E}" dt="2024-02-15T20:05:25.750" v="2317" actId="14100"/>
          <ac:spMkLst>
            <pc:docMk/>
            <pc:sldMk cId="4179619502" sldId="319"/>
            <ac:spMk id="59" creationId="{100E43A5-8179-6299-01D1-5D791DDD538E}"/>
          </ac:spMkLst>
        </pc:spChg>
        <pc:spChg chg="del mod">
          <ac:chgData name="Kulinich Bohdan" userId="48e65c9f34e137d0" providerId="LiveId" clId="{931CC06F-5E21-244E-9040-E0DA6733F71E}" dt="2024-02-15T20:09:49.953" v="2394" actId="478"/>
          <ac:spMkLst>
            <pc:docMk/>
            <pc:sldMk cId="4179619502" sldId="319"/>
            <ac:spMk id="60" creationId="{04862385-38A9-BE3A-FED6-BF4C60BF8416}"/>
          </ac:spMkLst>
        </pc:spChg>
        <pc:spChg chg="add mod modVis">
          <ac:chgData name="Kulinich Bohdan" userId="48e65c9f34e137d0" providerId="LiveId" clId="{931CC06F-5E21-244E-9040-E0DA6733F71E}" dt="2024-02-25T15:18:10.551" v="3754" actId="14430"/>
          <ac:spMkLst>
            <pc:docMk/>
            <pc:sldMk cId="4179619502" sldId="319"/>
            <ac:spMk id="61" creationId="{9F1E2139-1ED1-0E0A-B5DE-041D1F32E795}"/>
          </ac:spMkLst>
        </pc:spChg>
        <pc:grpChg chg="del">
          <ac:chgData name="Kulinich Bohdan" userId="48e65c9f34e137d0" providerId="LiveId" clId="{931CC06F-5E21-244E-9040-E0DA6733F71E}" dt="2024-02-27T19:12:13.958" v="4394" actId="478"/>
          <ac:grpSpMkLst>
            <pc:docMk/>
            <pc:sldMk cId="4179619502" sldId="319"/>
            <ac:grpSpMk id="93" creationId="{FF3850BD-3F1F-3E90-C54A-E1350B88DF78}"/>
          </ac:grpSpMkLst>
        </pc:grpChg>
        <pc:picChg chg="add mod">
          <ac:chgData name="Kulinich Bohdan" userId="48e65c9f34e137d0" providerId="LiveId" clId="{931CC06F-5E21-244E-9040-E0DA6733F71E}" dt="2024-02-15T20:02:46.464" v="2275" actId="1076"/>
          <ac:picMkLst>
            <pc:docMk/>
            <pc:sldMk cId="4179619502" sldId="319"/>
            <ac:picMk id="23" creationId="{782E5097-A33C-C2EF-D4AE-C19342CE5A4B}"/>
          </ac:picMkLst>
        </pc:picChg>
        <pc:picChg chg="del">
          <ac:chgData name="Kulinich Bohdan" userId="48e65c9f34e137d0" providerId="LiveId" clId="{931CC06F-5E21-244E-9040-E0DA6733F71E}" dt="2024-02-27T19:11:20.689" v="4382" actId="478"/>
          <ac:picMkLst>
            <pc:docMk/>
            <pc:sldMk cId="4179619502" sldId="319"/>
            <ac:picMk id="102" creationId="{E065D74E-4A13-928F-4DB1-2DE6975B6D8F}"/>
          </ac:picMkLst>
        </pc:picChg>
        <pc:cxnChg chg="del">
          <ac:chgData name="Kulinich Bohdan" userId="48e65c9f34e137d0" providerId="LiveId" clId="{931CC06F-5E21-244E-9040-E0DA6733F71E}" dt="2024-02-15T19:16:36.262" v="2209" actId="478"/>
          <ac:cxnSpMkLst>
            <pc:docMk/>
            <pc:sldMk cId="4179619502" sldId="319"/>
            <ac:cxnSpMk id="4" creationId="{46CECAC8-A361-7D2E-7DB8-21296DA92177}"/>
          </ac:cxnSpMkLst>
        </pc:cxnChg>
        <pc:cxnChg chg="del">
          <ac:chgData name="Kulinich Bohdan" userId="48e65c9f34e137d0" providerId="LiveId" clId="{931CC06F-5E21-244E-9040-E0DA6733F71E}" dt="2024-02-15T19:16:36.262" v="2209" actId="478"/>
          <ac:cxnSpMkLst>
            <pc:docMk/>
            <pc:sldMk cId="4179619502" sldId="319"/>
            <ac:cxnSpMk id="5" creationId="{82055F7D-0D22-00BE-7DE1-E1DB03C468B5}"/>
          </ac:cxnSpMkLst>
        </pc:cxnChg>
        <pc:cxnChg chg="del">
          <ac:chgData name="Kulinich Bohdan" userId="48e65c9f34e137d0" providerId="LiveId" clId="{931CC06F-5E21-244E-9040-E0DA6733F71E}" dt="2024-02-15T19:16:36.262" v="2209" actId="478"/>
          <ac:cxnSpMkLst>
            <pc:docMk/>
            <pc:sldMk cId="4179619502" sldId="319"/>
            <ac:cxnSpMk id="6" creationId="{A8BE8338-6864-5370-F3D7-35AB78415B00}"/>
          </ac:cxnSpMkLst>
        </pc:cxnChg>
        <pc:cxnChg chg="del">
          <ac:chgData name="Kulinich Bohdan" userId="48e65c9f34e137d0" providerId="LiveId" clId="{931CC06F-5E21-244E-9040-E0DA6733F71E}" dt="2024-02-15T19:16:36.262" v="2209" actId="478"/>
          <ac:cxnSpMkLst>
            <pc:docMk/>
            <pc:sldMk cId="4179619502" sldId="319"/>
            <ac:cxnSpMk id="8" creationId="{CDCCDA21-1267-12A3-FF92-AA43511FD85E}"/>
          </ac:cxnSpMkLst>
        </pc:cxnChg>
        <pc:cxnChg chg="del">
          <ac:chgData name="Kulinich Bohdan" userId="48e65c9f34e137d0" providerId="LiveId" clId="{931CC06F-5E21-244E-9040-E0DA6733F71E}" dt="2024-02-15T19:16:36.262" v="2209" actId="478"/>
          <ac:cxnSpMkLst>
            <pc:docMk/>
            <pc:sldMk cId="4179619502" sldId="319"/>
            <ac:cxnSpMk id="9" creationId="{FA4EAFDE-404D-FAE5-0085-DEE1520996AB}"/>
          </ac:cxnSpMkLst>
        </pc:cxnChg>
        <pc:cxnChg chg="del">
          <ac:chgData name="Kulinich Bohdan" userId="48e65c9f34e137d0" providerId="LiveId" clId="{931CC06F-5E21-244E-9040-E0DA6733F71E}" dt="2024-02-15T19:16:36.262" v="2209" actId="478"/>
          <ac:cxnSpMkLst>
            <pc:docMk/>
            <pc:sldMk cId="4179619502" sldId="319"/>
            <ac:cxnSpMk id="10" creationId="{F6818F8A-9AA6-6D6F-5326-95BD2B6B1159}"/>
          </ac:cxnSpMkLst>
        </pc:cxnChg>
        <pc:cxnChg chg="del">
          <ac:chgData name="Kulinich Bohdan" userId="48e65c9f34e137d0" providerId="LiveId" clId="{931CC06F-5E21-244E-9040-E0DA6733F71E}" dt="2024-02-15T19:16:36.262" v="2209" actId="478"/>
          <ac:cxnSpMkLst>
            <pc:docMk/>
            <pc:sldMk cId="4179619502" sldId="319"/>
            <ac:cxnSpMk id="11" creationId="{7F11D675-E494-5B72-0340-F60724231B1F}"/>
          </ac:cxnSpMkLst>
        </pc:cxnChg>
        <pc:cxnChg chg="add mod">
          <ac:chgData name="Kulinich Bohdan" userId="48e65c9f34e137d0" providerId="LiveId" clId="{931CC06F-5E21-244E-9040-E0DA6733F71E}" dt="2024-02-15T20:00:54.281" v="2249" actId="1076"/>
          <ac:cxnSpMkLst>
            <pc:docMk/>
            <pc:sldMk cId="4179619502" sldId="319"/>
            <ac:cxnSpMk id="19" creationId="{3974EFA9-5DCF-A4B0-CCB5-CD5614917E4B}"/>
          </ac:cxnSpMkLst>
        </pc:cxnChg>
        <pc:cxnChg chg="mod">
          <ac:chgData name="Kulinich Bohdan" userId="48e65c9f34e137d0" providerId="LiveId" clId="{931CC06F-5E21-244E-9040-E0DA6733F71E}" dt="2024-02-15T20:06:26.809" v="2359" actId="692"/>
          <ac:cxnSpMkLst>
            <pc:docMk/>
            <pc:sldMk cId="4179619502" sldId="319"/>
            <ac:cxnSpMk id="52" creationId="{D0BCB517-5FC8-6544-C6BE-4A815DE2DAEF}"/>
          </ac:cxnSpMkLst>
        </pc:cxnChg>
      </pc:sldChg>
      <pc:sldChg chg="addSp delSp modSp add mod setBg delAnim modAnim">
        <pc:chgData name="Kulinich Bohdan" userId="48e65c9f34e137d0" providerId="LiveId" clId="{931CC06F-5E21-244E-9040-E0DA6733F71E}" dt="2024-02-27T19:12:24.693" v="4397" actId="478"/>
        <pc:sldMkLst>
          <pc:docMk/>
          <pc:sldMk cId="521230091" sldId="320"/>
        </pc:sldMkLst>
        <pc:spChg chg="add mod">
          <ac:chgData name="Kulinich Bohdan" userId="48e65c9f34e137d0" providerId="LiveId" clId="{931CC06F-5E21-244E-9040-E0DA6733F71E}" dt="2024-02-25T16:24:56.657" v="3807" actId="14100"/>
          <ac:spMkLst>
            <pc:docMk/>
            <pc:sldMk cId="521230091" sldId="320"/>
            <ac:spMk id="2" creationId="{0D452185-CCA9-1A69-9BA7-8B467020D6BC}"/>
          </ac:spMkLst>
        </pc:spChg>
        <pc:spChg chg="add mod">
          <ac:chgData name="Kulinich Bohdan" userId="48e65c9f34e137d0" providerId="LiveId" clId="{931CC06F-5E21-244E-9040-E0DA6733F71E}" dt="2024-02-25T16:25:56.631" v="3810" actId="1076"/>
          <ac:spMkLst>
            <pc:docMk/>
            <pc:sldMk cId="521230091" sldId="320"/>
            <ac:spMk id="6" creationId="{52F98E89-1295-9C7C-88FE-D7F0E3928A55}"/>
          </ac:spMkLst>
        </pc:spChg>
        <pc:spChg chg="add mod">
          <ac:chgData name="Kulinich Bohdan" userId="48e65c9f34e137d0" providerId="LiveId" clId="{931CC06F-5E21-244E-9040-E0DA6733F71E}" dt="2024-02-25T17:34:03.700" v="3979" actId="1076"/>
          <ac:spMkLst>
            <pc:docMk/>
            <pc:sldMk cId="521230091" sldId="320"/>
            <ac:spMk id="7" creationId="{DF02529A-BE80-9B4D-3E55-64F8CF7F97D7}"/>
          </ac:spMkLst>
        </pc:spChg>
        <pc:spChg chg="add mod">
          <ac:chgData name="Kulinich Bohdan" userId="48e65c9f34e137d0" providerId="LiveId" clId="{931CC06F-5E21-244E-9040-E0DA6733F71E}" dt="2024-02-25T17:35:58.206" v="3987" actId="166"/>
          <ac:spMkLst>
            <pc:docMk/>
            <pc:sldMk cId="521230091" sldId="320"/>
            <ac:spMk id="9" creationId="{33D0E99D-DC15-2E82-A515-35C18A64E30A}"/>
          </ac:spMkLst>
        </pc:spChg>
        <pc:spChg chg="del">
          <ac:chgData name="Kulinich Bohdan" userId="48e65c9f34e137d0" providerId="LiveId" clId="{931CC06F-5E21-244E-9040-E0DA6733F71E}" dt="2024-02-25T16:24:46.642" v="3795" actId="478"/>
          <ac:spMkLst>
            <pc:docMk/>
            <pc:sldMk cId="521230091" sldId="320"/>
            <ac:spMk id="10" creationId="{B6572EEE-DCE5-DFFF-9B57-0B0CFACE5A5C}"/>
          </ac:spMkLst>
        </pc:spChg>
        <pc:spChg chg="del">
          <ac:chgData name="Kulinich Bohdan" userId="48e65c9f34e137d0" providerId="LiveId" clId="{931CC06F-5E21-244E-9040-E0DA6733F71E}" dt="2024-02-25T16:24:46.642" v="3795" actId="478"/>
          <ac:spMkLst>
            <pc:docMk/>
            <pc:sldMk cId="521230091" sldId="320"/>
            <ac:spMk id="12" creationId="{E934B8EA-130F-D1F5-6800-36EEB9CCDD7D}"/>
          </ac:spMkLst>
        </pc:spChg>
        <pc:spChg chg="add mod">
          <ac:chgData name="Kulinich Bohdan" userId="48e65c9f34e137d0" providerId="LiveId" clId="{931CC06F-5E21-244E-9040-E0DA6733F71E}" dt="2024-02-25T17:35:58.206" v="3987" actId="166"/>
          <ac:spMkLst>
            <pc:docMk/>
            <pc:sldMk cId="521230091" sldId="320"/>
            <ac:spMk id="13" creationId="{57E645FC-9C49-E395-90C0-F54A415CE1AE}"/>
          </ac:spMkLst>
        </pc:spChg>
        <pc:spChg chg="del">
          <ac:chgData name="Kulinich Bohdan" userId="48e65c9f34e137d0" providerId="LiveId" clId="{931CC06F-5E21-244E-9040-E0DA6733F71E}" dt="2024-02-25T16:25:50.158" v="3808" actId="478"/>
          <ac:spMkLst>
            <pc:docMk/>
            <pc:sldMk cId="521230091" sldId="320"/>
            <ac:spMk id="14" creationId="{00823EBC-0F13-EF89-0B17-A40749AA2F71}"/>
          </ac:spMkLst>
        </pc:spChg>
        <pc:spChg chg="add mod">
          <ac:chgData name="Kulinich Bohdan" userId="48e65c9f34e137d0" providerId="LiveId" clId="{931CC06F-5E21-244E-9040-E0DA6733F71E}" dt="2024-02-25T17:35:58.206" v="3987" actId="166"/>
          <ac:spMkLst>
            <pc:docMk/>
            <pc:sldMk cId="521230091" sldId="320"/>
            <ac:spMk id="16" creationId="{B9BD4A7B-8EB4-A187-5675-B175350EFCBD}"/>
          </ac:spMkLst>
        </pc:spChg>
        <pc:spChg chg="add mod">
          <ac:chgData name="Kulinich Bohdan" userId="48e65c9f34e137d0" providerId="LiveId" clId="{931CC06F-5E21-244E-9040-E0DA6733F71E}" dt="2024-02-25T17:37:01.392" v="4000" actId="14100"/>
          <ac:spMkLst>
            <pc:docMk/>
            <pc:sldMk cId="521230091" sldId="320"/>
            <ac:spMk id="23" creationId="{7A70C35F-8652-DA0C-F3C8-F67D032F0EEE}"/>
          </ac:spMkLst>
        </pc:spChg>
        <pc:spChg chg="add mod">
          <ac:chgData name="Kulinich Bohdan" userId="48e65c9f34e137d0" providerId="LiveId" clId="{931CC06F-5E21-244E-9040-E0DA6733F71E}" dt="2024-02-25T17:37:01.392" v="4000" actId="14100"/>
          <ac:spMkLst>
            <pc:docMk/>
            <pc:sldMk cId="521230091" sldId="320"/>
            <ac:spMk id="24" creationId="{C3BD9ECB-EA2D-43EB-1A6A-B2D0F3C2262F}"/>
          </ac:spMkLst>
        </pc:spChg>
        <pc:spChg chg="add mod">
          <ac:chgData name="Kulinich Bohdan" userId="48e65c9f34e137d0" providerId="LiveId" clId="{931CC06F-5E21-244E-9040-E0DA6733F71E}" dt="2024-02-25T17:37:35.161" v="4003" actId="14100"/>
          <ac:spMkLst>
            <pc:docMk/>
            <pc:sldMk cId="521230091" sldId="320"/>
            <ac:spMk id="25" creationId="{353F8B17-91AE-5CB6-CB63-7C1254EA2EB5}"/>
          </ac:spMkLst>
        </pc:spChg>
        <pc:spChg chg="add mod">
          <ac:chgData name="Kulinich Bohdan" userId="48e65c9f34e137d0" providerId="LiveId" clId="{931CC06F-5E21-244E-9040-E0DA6733F71E}" dt="2024-02-25T17:37:05.238" v="4001" actId="1076"/>
          <ac:spMkLst>
            <pc:docMk/>
            <pc:sldMk cId="521230091" sldId="320"/>
            <ac:spMk id="26" creationId="{30CC7A83-F71C-DBB9-A3A1-0C2F1D703EDE}"/>
          </ac:spMkLst>
        </pc:spChg>
        <pc:spChg chg="add mod modVis">
          <ac:chgData name="Kulinich Bohdan" userId="48e65c9f34e137d0" providerId="LiveId" clId="{931CC06F-5E21-244E-9040-E0DA6733F71E}" dt="2024-02-25T17:55:17.392" v="4024" actId="14429"/>
          <ac:spMkLst>
            <pc:docMk/>
            <pc:sldMk cId="521230091" sldId="320"/>
            <ac:spMk id="27" creationId="{A0B4804A-7EE6-506E-8696-DB805C22A76E}"/>
          </ac:spMkLst>
        </pc:spChg>
        <pc:spChg chg="del">
          <ac:chgData name="Kulinich Bohdan" userId="48e65c9f34e137d0" providerId="LiveId" clId="{931CC06F-5E21-244E-9040-E0DA6733F71E}" dt="2024-02-25T16:25:50.158" v="3808" actId="478"/>
          <ac:spMkLst>
            <pc:docMk/>
            <pc:sldMk cId="521230091" sldId="320"/>
            <ac:spMk id="38" creationId="{2351C916-DD63-A108-4DC5-E23FB2CC26EB}"/>
          </ac:spMkLst>
        </pc:spChg>
        <pc:spChg chg="del">
          <ac:chgData name="Kulinich Bohdan" userId="48e65c9f34e137d0" providerId="LiveId" clId="{931CC06F-5E21-244E-9040-E0DA6733F71E}" dt="2024-02-25T16:25:50.158" v="3808" actId="478"/>
          <ac:spMkLst>
            <pc:docMk/>
            <pc:sldMk cId="521230091" sldId="320"/>
            <ac:spMk id="40" creationId="{C770A745-AEF3-6407-EF3F-EF1863D23114}"/>
          </ac:spMkLst>
        </pc:spChg>
        <pc:spChg chg="del">
          <ac:chgData name="Kulinich Bohdan" userId="48e65c9f34e137d0" providerId="LiveId" clId="{931CC06F-5E21-244E-9040-E0DA6733F71E}" dt="2024-02-25T16:25:50.158" v="3808" actId="478"/>
          <ac:spMkLst>
            <pc:docMk/>
            <pc:sldMk cId="521230091" sldId="320"/>
            <ac:spMk id="69" creationId="{ADC6AE5E-5B49-29B7-FECD-3F45060AC1F0}"/>
          </ac:spMkLst>
        </pc:spChg>
        <pc:spChg chg="del">
          <ac:chgData name="Kulinich Bohdan" userId="48e65c9f34e137d0" providerId="LiveId" clId="{931CC06F-5E21-244E-9040-E0DA6733F71E}" dt="2024-02-25T16:25:50.158" v="3808" actId="478"/>
          <ac:spMkLst>
            <pc:docMk/>
            <pc:sldMk cId="521230091" sldId="320"/>
            <ac:spMk id="70" creationId="{62EF726D-0546-FF87-A2E0-4BB006FDF2FD}"/>
          </ac:spMkLst>
        </pc:spChg>
        <pc:spChg chg="del">
          <ac:chgData name="Kulinich Bohdan" userId="48e65c9f34e137d0" providerId="LiveId" clId="{931CC06F-5E21-244E-9040-E0DA6733F71E}" dt="2024-02-25T16:25:50.158" v="3808" actId="478"/>
          <ac:spMkLst>
            <pc:docMk/>
            <pc:sldMk cId="521230091" sldId="320"/>
            <ac:spMk id="71" creationId="{DDDC86A5-8075-482A-FF15-975A729B976A}"/>
          </ac:spMkLst>
        </pc:spChg>
        <pc:spChg chg="del">
          <ac:chgData name="Kulinich Bohdan" userId="48e65c9f34e137d0" providerId="LiveId" clId="{931CC06F-5E21-244E-9040-E0DA6733F71E}" dt="2024-02-25T16:25:50.158" v="3808" actId="478"/>
          <ac:spMkLst>
            <pc:docMk/>
            <pc:sldMk cId="521230091" sldId="320"/>
            <ac:spMk id="72" creationId="{ADFD980B-2F2F-4ED8-F110-99B7E0FB6A72}"/>
          </ac:spMkLst>
        </pc:spChg>
        <pc:spChg chg="mod">
          <ac:chgData name="Kulinich Bohdan" userId="48e65c9f34e137d0" providerId="LiveId" clId="{931CC06F-5E21-244E-9040-E0DA6733F71E}" dt="2024-02-25T17:35:44.402" v="3984" actId="14100"/>
          <ac:spMkLst>
            <pc:docMk/>
            <pc:sldMk cId="521230091" sldId="320"/>
            <ac:spMk id="74" creationId="{E5C65382-FBF0-4EBB-98B2-4F3B97F9EBBC}"/>
          </ac:spMkLst>
        </pc:spChg>
        <pc:spChg chg="mod modVis">
          <ac:chgData name="Kulinich Bohdan" userId="48e65c9f34e137d0" providerId="LiveId" clId="{931CC06F-5E21-244E-9040-E0DA6733F71E}" dt="2024-02-25T17:55:19.731" v="4025" actId="14429"/>
          <ac:spMkLst>
            <pc:docMk/>
            <pc:sldMk cId="521230091" sldId="320"/>
            <ac:spMk id="105" creationId="{39FDE699-0124-0D35-C699-58B2D55FCFB2}"/>
          </ac:spMkLst>
        </pc:spChg>
        <pc:grpChg chg="del mod modVis">
          <ac:chgData name="Kulinich Bohdan" userId="48e65c9f34e137d0" providerId="LiveId" clId="{931CC06F-5E21-244E-9040-E0DA6733F71E}" dt="2024-02-25T16:30:21.544" v="3942" actId="478"/>
          <ac:grpSpMkLst>
            <pc:docMk/>
            <pc:sldMk cId="521230091" sldId="320"/>
            <ac:grpSpMk id="65" creationId="{4D8ABBA8-B767-B409-13E3-B88A33C902B7}"/>
          </ac:grpSpMkLst>
        </pc:grpChg>
        <pc:grpChg chg="del">
          <ac:chgData name="Kulinich Bohdan" userId="48e65c9f34e137d0" providerId="LiveId" clId="{931CC06F-5E21-244E-9040-E0DA6733F71E}" dt="2024-02-27T19:12:24.693" v="4397" actId="478"/>
          <ac:grpSpMkLst>
            <pc:docMk/>
            <pc:sldMk cId="521230091" sldId="320"/>
            <ac:grpSpMk id="93" creationId="{0479533F-CA93-EC94-B0D3-CD74AD9B9E1B}"/>
          </ac:grpSpMkLst>
        </pc:grpChg>
        <pc:grpChg chg="del mod modVis">
          <ac:chgData name="Kulinich Bohdan" userId="48e65c9f34e137d0" providerId="LiveId" clId="{931CC06F-5E21-244E-9040-E0DA6733F71E}" dt="2024-02-25T16:30:17.694" v="3940" actId="478"/>
          <ac:grpSpMkLst>
            <pc:docMk/>
            <pc:sldMk cId="521230091" sldId="320"/>
            <ac:grpSpMk id="197" creationId="{77FF29B5-F81E-5D84-5AE9-6BE02C8240EB}"/>
          </ac:grpSpMkLst>
        </pc:grpChg>
        <pc:picChg chg="del">
          <ac:chgData name="Kulinich Bohdan" userId="48e65c9f34e137d0" providerId="LiveId" clId="{931CC06F-5E21-244E-9040-E0DA6733F71E}" dt="2024-02-27T19:12:24.693" v="4397" actId="478"/>
          <ac:picMkLst>
            <pc:docMk/>
            <pc:sldMk cId="521230091" sldId="320"/>
            <ac:picMk id="102" creationId="{9C24FAB5-91C0-4258-C854-E8CF831D946F}"/>
          </ac:picMkLst>
        </pc:picChg>
        <pc:picChg chg="mod modVis">
          <ac:chgData name="Kulinich Bohdan" userId="48e65c9f34e137d0" providerId="LiveId" clId="{931CC06F-5E21-244E-9040-E0DA6733F71E}" dt="2024-02-25T16:31:42.315" v="3973" actId="14430"/>
          <ac:picMkLst>
            <pc:docMk/>
            <pc:sldMk cId="521230091" sldId="320"/>
            <ac:picMk id="151" creationId="{C9C0F125-A037-1C36-925A-6D6CF3BA5534}"/>
          </ac:picMkLst>
        </pc:picChg>
        <pc:cxnChg chg="add mod">
          <ac:chgData name="Kulinich Bohdan" userId="48e65c9f34e137d0" providerId="LiveId" clId="{931CC06F-5E21-244E-9040-E0DA6733F71E}" dt="2024-02-25T16:25:56.631" v="3810" actId="1076"/>
          <ac:cxnSpMkLst>
            <pc:docMk/>
            <pc:sldMk cId="521230091" sldId="320"/>
            <ac:cxnSpMk id="4" creationId="{EF0656F6-66F5-9D4C-1E9A-AC40179AAF52}"/>
          </ac:cxnSpMkLst>
        </pc:cxnChg>
        <pc:cxnChg chg="add mod">
          <ac:chgData name="Kulinich Bohdan" userId="48e65c9f34e137d0" providerId="LiveId" clId="{931CC06F-5E21-244E-9040-E0DA6733F71E}" dt="2024-02-25T17:34:03.700" v="3979" actId="1076"/>
          <ac:cxnSpMkLst>
            <pc:docMk/>
            <pc:sldMk cId="521230091" sldId="320"/>
            <ac:cxnSpMk id="5" creationId="{6CA8FCC8-A003-8E42-0C9E-C3449E559B62}"/>
          </ac:cxnSpMkLst>
        </pc:cxnChg>
        <pc:cxnChg chg="add mod">
          <ac:chgData name="Kulinich Bohdan" userId="48e65c9f34e137d0" providerId="LiveId" clId="{931CC06F-5E21-244E-9040-E0DA6733F71E}" dt="2024-02-25T17:35:58.206" v="3987" actId="166"/>
          <ac:cxnSpMkLst>
            <pc:docMk/>
            <pc:sldMk cId="521230091" sldId="320"/>
            <ac:cxnSpMk id="8" creationId="{282A7271-545C-E260-9E22-3CB536B9DA34}"/>
          </ac:cxnSpMkLst>
        </pc:cxnChg>
        <pc:cxnChg chg="add mod">
          <ac:chgData name="Kulinich Bohdan" userId="48e65c9f34e137d0" providerId="LiveId" clId="{931CC06F-5E21-244E-9040-E0DA6733F71E}" dt="2024-02-25T17:35:58.206" v="3987" actId="166"/>
          <ac:cxnSpMkLst>
            <pc:docMk/>
            <pc:sldMk cId="521230091" sldId="320"/>
            <ac:cxnSpMk id="11" creationId="{C532A8BA-2E37-95A1-D615-24E045882249}"/>
          </ac:cxnSpMkLst>
        </pc:cxnChg>
        <pc:cxnChg chg="add mod">
          <ac:chgData name="Kulinich Bohdan" userId="48e65c9f34e137d0" providerId="LiveId" clId="{931CC06F-5E21-244E-9040-E0DA6733F71E}" dt="2024-02-25T17:35:58.206" v="3987" actId="166"/>
          <ac:cxnSpMkLst>
            <pc:docMk/>
            <pc:sldMk cId="521230091" sldId="320"/>
            <ac:cxnSpMk id="15" creationId="{D5B8D4AA-DD51-A5E2-85EA-DEBADF61BDA9}"/>
          </ac:cxnSpMkLst>
        </pc:cxnChg>
        <pc:cxnChg chg="del">
          <ac:chgData name="Kulinich Bohdan" userId="48e65c9f34e137d0" providerId="LiveId" clId="{931CC06F-5E21-244E-9040-E0DA6733F71E}" dt="2024-02-25T16:25:50.158" v="3808" actId="478"/>
          <ac:cxnSpMkLst>
            <pc:docMk/>
            <pc:sldMk cId="521230091" sldId="320"/>
            <ac:cxnSpMk id="19" creationId="{397A1C53-6F02-13E0-4730-D59DC9DB0786}"/>
          </ac:cxnSpMkLst>
        </pc:cxnChg>
        <pc:cxnChg chg="del">
          <ac:chgData name="Kulinich Bohdan" userId="48e65c9f34e137d0" providerId="LiveId" clId="{931CC06F-5E21-244E-9040-E0DA6733F71E}" dt="2024-02-25T16:25:50.158" v="3808" actId="478"/>
          <ac:cxnSpMkLst>
            <pc:docMk/>
            <pc:sldMk cId="521230091" sldId="320"/>
            <ac:cxnSpMk id="20" creationId="{02FD7E7B-189E-A1BC-CA43-1171D2E019F8}"/>
          </ac:cxnSpMkLst>
        </pc:cxnChg>
        <pc:cxnChg chg="del">
          <ac:chgData name="Kulinich Bohdan" userId="48e65c9f34e137d0" providerId="LiveId" clId="{931CC06F-5E21-244E-9040-E0DA6733F71E}" dt="2024-02-25T16:25:50.158" v="3808" actId="478"/>
          <ac:cxnSpMkLst>
            <pc:docMk/>
            <pc:sldMk cId="521230091" sldId="320"/>
            <ac:cxnSpMk id="22" creationId="{8246D3E6-A4CE-4DAC-118E-B8E7482F7081}"/>
          </ac:cxnSpMkLst>
        </pc:cxnChg>
        <pc:cxnChg chg="del mod modVis">
          <ac:chgData name="Kulinich Bohdan" userId="48e65c9f34e137d0" providerId="LiveId" clId="{931CC06F-5E21-244E-9040-E0DA6733F71E}" dt="2024-02-25T16:30:01.789" v="3934" actId="478"/>
          <ac:cxnSpMkLst>
            <pc:docMk/>
            <pc:sldMk cId="521230091" sldId="320"/>
            <ac:cxnSpMk id="30" creationId="{4EB0890A-0022-ECEE-6DBA-F198EF1622CB}"/>
          </ac:cxnSpMkLst>
        </pc:cxnChg>
        <pc:cxnChg chg="del">
          <ac:chgData name="Kulinich Bohdan" userId="48e65c9f34e137d0" providerId="LiveId" clId="{931CC06F-5E21-244E-9040-E0DA6733F71E}" dt="2024-02-25T16:25:50.158" v="3808" actId="478"/>
          <ac:cxnSpMkLst>
            <pc:docMk/>
            <pc:sldMk cId="521230091" sldId="320"/>
            <ac:cxnSpMk id="35" creationId="{FEA141CF-9D0A-B784-6937-9334715909A9}"/>
          </ac:cxnSpMkLst>
        </pc:cxnChg>
        <pc:cxnChg chg="del">
          <ac:chgData name="Kulinich Bohdan" userId="48e65c9f34e137d0" providerId="LiveId" clId="{931CC06F-5E21-244E-9040-E0DA6733F71E}" dt="2024-02-25T16:25:50.158" v="3808" actId="478"/>
          <ac:cxnSpMkLst>
            <pc:docMk/>
            <pc:sldMk cId="521230091" sldId="320"/>
            <ac:cxnSpMk id="36" creationId="{913A6DCB-F730-2E36-6D2D-3B3F9419667D}"/>
          </ac:cxnSpMkLst>
        </pc:cxnChg>
        <pc:cxnChg chg="del">
          <ac:chgData name="Kulinich Bohdan" userId="48e65c9f34e137d0" providerId="LiveId" clId="{931CC06F-5E21-244E-9040-E0DA6733F71E}" dt="2024-02-25T16:25:50.158" v="3808" actId="478"/>
          <ac:cxnSpMkLst>
            <pc:docMk/>
            <pc:sldMk cId="521230091" sldId="320"/>
            <ac:cxnSpMk id="52" creationId="{CC0D1575-B188-2FA4-E948-5A118C2E5AB1}"/>
          </ac:cxnSpMkLst>
        </pc:cxnChg>
        <pc:cxnChg chg="del">
          <ac:chgData name="Kulinich Bohdan" userId="48e65c9f34e137d0" providerId="LiveId" clId="{931CC06F-5E21-244E-9040-E0DA6733F71E}" dt="2024-02-25T16:25:50.158" v="3808" actId="478"/>
          <ac:cxnSpMkLst>
            <pc:docMk/>
            <pc:sldMk cId="521230091" sldId="320"/>
            <ac:cxnSpMk id="53" creationId="{C8076032-E1D5-CDC7-02AA-C0C60C2CAB83}"/>
          </ac:cxnSpMkLst>
        </pc:cxnChg>
        <pc:cxnChg chg="del">
          <ac:chgData name="Kulinich Bohdan" userId="48e65c9f34e137d0" providerId="LiveId" clId="{931CC06F-5E21-244E-9040-E0DA6733F71E}" dt="2024-02-25T16:25:50.158" v="3808" actId="478"/>
          <ac:cxnSpMkLst>
            <pc:docMk/>
            <pc:sldMk cId="521230091" sldId="320"/>
            <ac:cxnSpMk id="54" creationId="{85C26DB1-3944-E2A9-828E-545726157453}"/>
          </ac:cxnSpMkLst>
        </pc:cxnChg>
        <pc:cxnChg chg="del">
          <ac:chgData name="Kulinich Bohdan" userId="48e65c9f34e137d0" providerId="LiveId" clId="{931CC06F-5E21-244E-9040-E0DA6733F71E}" dt="2024-02-25T16:25:50.158" v="3808" actId="478"/>
          <ac:cxnSpMkLst>
            <pc:docMk/>
            <pc:sldMk cId="521230091" sldId="320"/>
            <ac:cxnSpMk id="55" creationId="{8C234E3A-9345-E698-1511-040C86E5573A}"/>
          </ac:cxnSpMkLst>
        </pc:cxnChg>
        <pc:cxnChg chg="del">
          <ac:chgData name="Kulinich Bohdan" userId="48e65c9f34e137d0" providerId="LiveId" clId="{931CC06F-5E21-244E-9040-E0DA6733F71E}" dt="2024-02-25T16:25:50.158" v="3808" actId="478"/>
          <ac:cxnSpMkLst>
            <pc:docMk/>
            <pc:sldMk cId="521230091" sldId="320"/>
            <ac:cxnSpMk id="56" creationId="{A097B2A5-722E-225F-4D0F-10415D733E05}"/>
          </ac:cxnSpMkLst>
        </pc:cxnChg>
        <pc:cxnChg chg="del">
          <ac:chgData name="Kulinich Bohdan" userId="48e65c9f34e137d0" providerId="LiveId" clId="{931CC06F-5E21-244E-9040-E0DA6733F71E}" dt="2024-02-25T16:25:50.158" v="3808" actId="478"/>
          <ac:cxnSpMkLst>
            <pc:docMk/>
            <pc:sldMk cId="521230091" sldId="320"/>
            <ac:cxnSpMk id="57" creationId="{54C08397-4A90-1450-E7B1-31FCDA600F13}"/>
          </ac:cxnSpMkLst>
        </pc:cxnChg>
        <pc:cxnChg chg="del">
          <ac:chgData name="Kulinich Bohdan" userId="48e65c9f34e137d0" providerId="LiveId" clId="{931CC06F-5E21-244E-9040-E0DA6733F71E}" dt="2024-02-25T16:25:50.158" v="3808" actId="478"/>
          <ac:cxnSpMkLst>
            <pc:docMk/>
            <pc:sldMk cId="521230091" sldId="320"/>
            <ac:cxnSpMk id="58" creationId="{52BEAF39-D6ED-4992-22AA-FE8B90870B71}"/>
          </ac:cxnSpMkLst>
        </pc:cxnChg>
        <pc:cxnChg chg="del">
          <ac:chgData name="Kulinich Bohdan" userId="48e65c9f34e137d0" providerId="LiveId" clId="{931CC06F-5E21-244E-9040-E0DA6733F71E}" dt="2024-02-25T16:25:50.158" v="3808" actId="478"/>
          <ac:cxnSpMkLst>
            <pc:docMk/>
            <pc:sldMk cId="521230091" sldId="320"/>
            <ac:cxnSpMk id="59" creationId="{3CA6CE87-F4FF-5FE2-FD1A-6E8875F1A04E}"/>
          </ac:cxnSpMkLst>
        </pc:cxnChg>
        <pc:cxnChg chg="del">
          <ac:chgData name="Kulinich Bohdan" userId="48e65c9f34e137d0" providerId="LiveId" clId="{931CC06F-5E21-244E-9040-E0DA6733F71E}" dt="2024-02-25T16:25:50.158" v="3808" actId="478"/>
          <ac:cxnSpMkLst>
            <pc:docMk/>
            <pc:sldMk cId="521230091" sldId="320"/>
            <ac:cxnSpMk id="60" creationId="{8316114D-F18C-CB1E-ABC5-A89C95485B84}"/>
          </ac:cxnSpMkLst>
        </pc:cxnChg>
        <pc:cxnChg chg="del">
          <ac:chgData name="Kulinich Bohdan" userId="48e65c9f34e137d0" providerId="LiveId" clId="{931CC06F-5E21-244E-9040-E0DA6733F71E}" dt="2024-02-25T16:25:50.158" v="3808" actId="478"/>
          <ac:cxnSpMkLst>
            <pc:docMk/>
            <pc:sldMk cId="521230091" sldId="320"/>
            <ac:cxnSpMk id="61" creationId="{537128C4-FB99-68B3-D9CF-181C68039EEE}"/>
          </ac:cxnSpMkLst>
        </pc:cxnChg>
        <pc:cxnChg chg="del">
          <ac:chgData name="Kulinich Bohdan" userId="48e65c9f34e137d0" providerId="LiveId" clId="{931CC06F-5E21-244E-9040-E0DA6733F71E}" dt="2024-02-25T16:25:50.158" v="3808" actId="478"/>
          <ac:cxnSpMkLst>
            <pc:docMk/>
            <pc:sldMk cId="521230091" sldId="320"/>
            <ac:cxnSpMk id="62" creationId="{6AB2D302-4BDF-A939-5815-A55DFC770812}"/>
          </ac:cxnSpMkLst>
        </pc:cxnChg>
        <pc:cxnChg chg="del">
          <ac:chgData name="Kulinich Bohdan" userId="48e65c9f34e137d0" providerId="LiveId" clId="{931CC06F-5E21-244E-9040-E0DA6733F71E}" dt="2024-02-25T16:25:50.158" v="3808" actId="478"/>
          <ac:cxnSpMkLst>
            <pc:docMk/>
            <pc:sldMk cId="521230091" sldId="320"/>
            <ac:cxnSpMk id="63" creationId="{484E1CF1-D229-1B79-03AC-1FC86A4D251E}"/>
          </ac:cxnSpMkLst>
        </pc:cxnChg>
        <pc:cxnChg chg="del">
          <ac:chgData name="Kulinich Bohdan" userId="48e65c9f34e137d0" providerId="LiveId" clId="{931CC06F-5E21-244E-9040-E0DA6733F71E}" dt="2024-02-25T16:25:50.158" v="3808" actId="478"/>
          <ac:cxnSpMkLst>
            <pc:docMk/>
            <pc:sldMk cId="521230091" sldId="320"/>
            <ac:cxnSpMk id="64" creationId="{9431E67E-A15A-9C91-D262-4C04C93FEB61}"/>
          </ac:cxnSpMkLst>
        </pc:cxnChg>
      </pc:sldChg>
      <pc:sldChg chg="addSp delSp modSp add mod setBg addAnim delAnim modAnim">
        <pc:chgData name="Kulinich Bohdan" userId="48e65c9f34e137d0" providerId="LiveId" clId="{931CC06F-5E21-244E-9040-E0DA6733F71E}" dt="2024-02-27T19:12:29.183" v="4398" actId="478"/>
        <pc:sldMkLst>
          <pc:docMk/>
          <pc:sldMk cId="709662883" sldId="321"/>
        </pc:sldMkLst>
        <pc:spChg chg="add del mod">
          <ac:chgData name="Kulinich Bohdan" userId="48e65c9f34e137d0" providerId="LiveId" clId="{931CC06F-5E21-244E-9040-E0DA6733F71E}" dt="2024-02-25T18:08:19.985" v="4063" actId="20577"/>
          <ac:spMkLst>
            <pc:docMk/>
            <pc:sldMk cId="709662883" sldId="321"/>
            <ac:spMk id="2" creationId="{9A592937-78E4-34A5-2C67-2CEAAE2E0BB4}"/>
          </ac:spMkLst>
        </pc:spChg>
        <pc:spChg chg="add del">
          <ac:chgData name="Kulinich Bohdan" userId="48e65c9f34e137d0" providerId="LiveId" clId="{931CC06F-5E21-244E-9040-E0DA6733F71E}" dt="2024-02-25T18:08:09.135" v="4043" actId="478"/>
          <ac:spMkLst>
            <pc:docMk/>
            <pc:sldMk cId="709662883" sldId="321"/>
            <ac:spMk id="6" creationId="{909C325C-D0C0-C2A8-578C-32F1566314B0}"/>
          </ac:spMkLst>
        </pc:spChg>
        <pc:spChg chg="add del">
          <ac:chgData name="Kulinich Bohdan" userId="48e65c9f34e137d0" providerId="LiveId" clId="{931CC06F-5E21-244E-9040-E0DA6733F71E}" dt="2024-02-25T18:08:09.135" v="4043" actId="478"/>
          <ac:spMkLst>
            <pc:docMk/>
            <pc:sldMk cId="709662883" sldId="321"/>
            <ac:spMk id="7" creationId="{FE96507B-02C7-421D-4E86-0CFF876B3AB4}"/>
          </ac:spMkLst>
        </pc:spChg>
        <pc:spChg chg="add del">
          <ac:chgData name="Kulinich Bohdan" userId="48e65c9f34e137d0" providerId="LiveId" clId="{931CC06F-5E21-244E-9040-E0DA6733F71E}" dt="2024-02-25T18:08:09.135" v="4043" actId="478"/>
          <ac:spMkLst>
            <pc:docMk/>
            <pc:sldMk cId="709662883" sldId="321"/>
            <ac:spMk id="9" creationId="{B588CF41-6390-D056-B32B-CF228AE3C618}"/>
          </ac:spMkLst>
        </pc:spChg>
        <pc:spChg chg="add mod">
          <ac:chgData name="Kulinich Bohdan" userId="48e65c9f34e137d0" providerId="LiveId" clId="{931CC06F-5E21-244E-9040-E0DA6733F71E}" dt="2024-02-25T18:15:17.828" v="4096" actId="1076"/>
          <ac:spMkLst>
            <pc:docMk/>
            <pc:sldMk cId="709662883" sldId="321"/>
            <ac:spMk id="10" creationId="{8F12B867-6B30-BD96-E9DC-6C4DC5B81115}"/>
          </ac:spMkLst>
        </pc:spChg>
        <pc:spChg chg="add mod">
          <ac:chgData name="Kulinich Bohdan" userId="48e65c9f34e137d0" providerId="LiveId" clId="{931CC06F-5E21-244E-9040-E0DA6733F71E}" dt="2024-02-25T18:15:17.828" v="4096" actId="1076"/>
          <ac:spMkLst>
            <pc:docMk/>
            <pc:sldMk cId="709662883" sldId="321"/>
            <ac:spMk id="12" creationId="{7D6B9A2E-65DE-A9BC-41ED-D335DDA70B81}"/>
          </ac:spMkLst>
        </pc:spChg>
        <pc:spChg chg="add del">
          <ac:chgData name="Kulinich Bohdan" userId="48e65c9f34e137d0" providerId="LiveId" clId="{931CC06F-5E21-244E-9040-E0DA6733F71E}" dt="2024-02-25T18:08:09.135" v="4043" actId="478"/>
          <ac:spMkLst>
            <pc:docMk/>
            <pc:sldMk cId="709662883" sldId="321"/>
            <ac:spMk id="13" creationId="{B232DE60-5A12-B137-0B7E-525006AB26E6}"/>
          </ac:spMkLst>
        </pc:spChg>
        <pc:spChg chg="add mod">
          <ac:chgData name="Kulinich Bohdan" userId="48e65c9f34e137d0" providerId="LiveId" clId="{931CC06F-5E21-244E-9040-E0DA6733F71E}" dt="2024-02-25T18:15:17.828" v="4096" actId="1076"/>
          <ac:spMkLst>
            <pc:docMk/>
            <pc:sldMk cId="709662883" sldId="321"/>
            <ac:spMk id="14" creationId="{394EB3C9-1106-4A5B-4621-73E94D5AD2B4}"/>
          </ac:spMkLst>
        </pc:spChg>
        <pc:spChg chg="add del">
          <ac:chgData name="Kulinich Bohdan" userId="48e65c9f34e137d0" providerId="LiveId" clId="{931CC06F-5E21-244E-9040-E0DA6733F71E}" dt="2024-02-25T18:08:09.135" v="4043" actId="478"/>
          <ac:spMkLst>
            <pc:docMk/>
            <pc:sldMk cId="709662883" sldId="321"/>
            <ac:spMk id="16" creationId="{F9E444F4-76A0-F9AB-BB27-B252679FE92A}"/>
          </ac:spMkLst>
        </pc:spChg>
        <pc:spChg chg="add mod">
          <ac:chgData name="Kulinich Bohdan" userId="48e65c9f34e137d0" providerId="LiveId" clId="{931CC06F-5E21-244E-9040-E0DA6733F71E}" dt="2024-02-25T18:15:17.828" v="4096" actId="1076"/>
          <ac:spMkLst>
            <pc:docMk/>
            <pc:sldMk cId="709662883" sldId="321"/>
            <ac:spMk id="17" creationId="{C0127771-EC5B-C888-7859-12E5C651DFC0}"/>
          </ac:spMkLst>
        </pc:spChg>
        <pc:spChg chg="add mod">
          <ac:chgData name="Kulinich Bohdan" userId="48e65c9f34e137d0" providerId="LiveId" clId="{931CC06F-5E21-244E-9040-E0DA6733F71E}" dt="2024-02-25T18:15:17.828" v="4096" actId="1076"/>
          <ac:spMkLst>
            <pc:docMk/>
            <pc:sldMk cId="709662883" sldId="321"/>
            <ac:spMk id="18" creationId="{0ADDE438-822A-F7FE-FBC1-64D64152D848}"/>
          </ac:spMkLst>
        </pc:spChg>
        <pc:spChg chg="add mod">
          <ac:chgData name="Kulinich Bohdan" userId="48e65c9f34e137d0" providerId="LiveId" clId="{931CC06F-5E21-244E-9040-E0DA6733F71E}" dt="2024-02-25T18:15:17.828" v="4096" actId="1076"/>
          <ac:spMkLst>
            <pc:docMk/>
            <pc:sldMk cId="709662883" sldId="321"/>
            <ac:spMk id="19" creationId="{5C277138-AA89-DFFE-493E-BA958D9437F4}"/>
          </ac:spMkLst>
        </pc:spChg>
        <pc:spChg chg="add mod">
          <ac:chgData name="Kulinich Bohdan" userId="48e65c9f34e137d0" providerId="LiveId" clId="{931CC06F-5E21-244E-9040-E0DA6733F71E}" dt="2024-02-25T18:16:07.984" v="4112" actId="404"/>
          <ac:spMkLst>
            <pc:docMk/>
            <pc:sldMk cId="709662883" sldId="321"/>
            <ac:spMk id="20" creationId="{A2F750E9-7230-997D-ABAD-0DA3F7FD87B5}"/>
          </ac:spMkLst>
        </pc:spChg>
        <pc:spChg chg="add mod">
          <ac:chgData name="Kulinich Bohdan" userId="48e65c9f34e137d0" providerId="LiveId" clId="{931CC06F-5E21-244E-9040-E0DA6733F71E}" dt="2024-02-25T18:16:23.804" v="4115" actId="20577"/>
          <ac:spMkLst>
            <pc:docMk/>
            <pc:sldMk cId="709662883" sldId="321"/>
            <ac:spMk id="21" creationId="{9A78C504-890D-B6F7-5136-BBA99F7AC2B7}"/>
          </ac:spMkLst>
        </pc:spChg>
        <pc:spChg chg="add mod">
          <ac:chgData name="Kulinich Bohdan" userId="48e65c9f34e137d0" providerId="LiveId" clId="{931CC06F-5E21-244E-9040-E0DA6733F71E}" dt="2024-02-25T18:17:23.156" v="4117" actId="207"/>
          <ac:spMkLst>
            <pc:docMk/>
            <pc:sldMk cId="709662883" sldId="321"/>
            <ac:spMk id="22" creationId="{D41F31C1-A986-77E7-894C-C186C6DB5D99}"/>
          </ac:spMkLst>
        </pc:spChg>
        <pc:spChg chg="add del">
          <ac:chgData name="Kulinich Bohdan" userId="48e65c9f34e137d0" providerId="LiveId" clId="{931CC06F-5E21-244E-9040-E0DA6733F71E}" dt="2024-02-25T18:08:09.135" v="4043" actId="478"/>
          <ac:spMkLst>
            <pc:docMk/>
            <pc:sldMk cId="709662883" sldId="321"/>
            <ac:spMk id="23" creationId="{1701FBEA-DD68-AD17-9B93-3B3CF091A84E}"/>
          </ac:spMkLst>
        </pc:spChg>
        <pc:spChg chg="add del">
          <ac:chgData name="Kulinich Bohdan" userId="48e65c9f34e137d0" providerId="LiveId" clId="{931CC06F-5E21-244E-9040-E0DA6733F71E}" dt="2024-02-25T18:08:09.135" v="4043" actId="478"/>
          <ac:spMkLst>
            <pc:docMk/>
            <pc:sldMk cId="709662883" sldId="321"/>
            <ac:spMk id="24" creationId="{F32DABE9-4546-3E8A-6F46-603D8099962E}"/>
          </ac:spMkLst>
        </pc:spChg>
        <pc:spChg chg="add del">
          <ac:chgData name="Kulinich Bohdan" userId="48e65c9f34e137d0" providerId="LiveId" clId="{931CC06F-5E21-244E-9040-E0DA6733F71E}" dt="2024-02-25T18:08:09.135" v="4043" actId="478"/>
          <ac:spMkLst>
            <pc:docMk/>
            <pc:sldMk cId="709662883" sldId="321"/>
            <ac:spMk id="25" creationId="{178AB216-EDEC-5D07-01CC-98B39B956981}"/>
          </ac:spMkLst>
        </pc:spChg>
        <pc:spChg chg="add del">
          <ac:chgData name="Kulinich Bohdan" userId="48e65c9f34e137d0" providerId="LiveId" clId="{931CC06F-5E21-244E-9040-E0DA6733F71E}" dt="2024-02-25T18:08:09.135" v="4043" actId="478"/>
          <ac:spMkLst>
            <pc:docMk/>
            <pc:sldMk cId="709662883" sldId="321"/>
            <ac:spMk id="26" creationId="{E0AA9B59-439C-9119-891B-895A5894DEB6}"/>
          </ac:spMkLst>
        </pc:spChg>
        <pc:spChg chg="add del">
          <ac:chgData name="Kulinich Bohdan" userId="48e65c9f34e137d0" providerId="LiveId" clId="{931CC06F-5E21-244E-9040-E0DA6733F71E}" dt="2024-02-25T18:08:09.135" v="4043" actId="478"/>
          <ac:spMkLst>
            <pc:docMk/>
            <pc:sldMk cId="709662883" sldId="321"/>
            <ac:spMk id="27" creationId="{1D3EBA94-3972-EC69-9F08-D77B0278F572}"/>
          </ac:spMkLst>
        </pc:spChg>
        <pc:spChg chg="add mod">
          <ac:chgData name="Kulinich Bohdan" userId="48e65c9f34e137d0" providerId="LiveId" clId="{931CC06F-5E21-244E-9040-E0DA6733F71E}" dt="2024-02-25T18:17:39.426" v="4121" actId="20577"/>
          <ac:spMkLst>
            <pc:docMk/>
            <pc:sldMk cId="709662883" sldId="321"/>
            <ac:spMk id="28" creationId="{94478229-8316-A481-5BE3-1D2A051CF60E}"/>
          </ac:spMkLst>
        </pc:spChg>
        <pc:spChg chg="add mod">
          <ac:chgData name="Kulinich Bohdan" userId="48e65c9f34e137d0" providerId="LiveId" clId="{931CC06F-5E21-244E-9040-E0DA6733F71E}" dt="2024-02-25T18:17:55.824" v="4125" actId="14100"/>
          <ac:spMkLst>
            <pc:docMk/>
            <pc:sldMk cId="709662883" sldId="321"/>
            <ac:spMk id="29" creationId="{2DD77D7B-A7CE-8F60-B18B-3E6EE4193455}"/>
          </ac:spMkLst>
        </pc:spChg>
        <pc:spChg chg="add mod">
          <ac:chgData name="Kulinich Bohdan" userId="48e65c9f34e137d0" providerId="LiveId" clId="{931CC06F-5E21-244E-9040-E0DA6733F71E}" dt="2024-02-25T18:18:10.047" v="4131" actId="20577"/>
          <ac:spMkLst>
            <pc:docMk/>
            <pc:sldMk cId="709662883" sldId="321"/>
            <ac:spMk id="30" creationId="{E6363BDD-4CC5-AD3B-4C27-92FE047D5A0A}"/>
          </ac:spMkLst>
        </pc:spChg>
        <pc:spChg chg="add mod">
          <ac:chgData name="Kulinich Bohdan" userId="48e65c9f34e137d0" providerId="LiveId" clId="{931CC06F-5E21-244E-9040-E0DA6733F71E}" dt="2024-02-25T18:18:19.224" v="4133" actId="207"/>
          <ac:spMkLst>
            <pc:docMk/>
            <pc:sldMk cId="709662883" sldId="321"/>
            <ac:spMk id="31" creationId="{E30FCB25-9C0F-3D85-597B-62DF8EDFB06B}"/>
          </ac:spMkLst>
        </pc:spChg>
        <pc:spChg chg="add mod">
          <ac:chgData name="Kulinich Bohdan" userId="48e65c9f34e137d0" providerId="LiveId" clId="{931CC06F-5E21-244E-9040-E0DA6733F71E}" dt="2024-02-25T18:22:04.047" v="4169" actId="1076"/>
          <ac:spMkLst>
            <pc:docMk/>
            <pc:sldMk cId="709662883" sldId="321"/>
            <ac:spMk id="36" creationId="{5A570D2E-FD08-3E4D-EE64-0F612218243B}"/>
          </ac:spMkLst>
        </pc:spChg>
        <pc:spChg chg="add mod">
          <ac:chgData name="Kulinich Bohdan" userId="48e65c9f34e137d0" providerId="LiveId" clId="{931CC06F-5E21-244E-9040-E0DA6733F71E}" dt="2024-02-25T18:22:25.894" v="4194" actId="1035"/>
          <ac:spMkLst>
            <pc:docMk/>
            <pc:sldMk cId="709662883" sldId="321"/>
            <ac:spMk id="37" creationId="{7FD728F8-5681-32C5-A86C-FAFBB5E8375F}"/>
          </ac:spMkLst>
        </pc:spChg>
        <pc:spChg chg="add mod">
          <ac:chgData name="Kulinich Bohdan" userId="48e65c9f34e137d0" providerId="LiveId" clId="{931CC06F-5E21-244E-9040-E0DA6733F71E}" dt="2024-02-25T18:22:40.551" v="4199" actId="207"/>
          <ac:spMkLst>
            <pc:docMk/>
            <pc:sldMk cId="709662883" sldId="321"/>
            <ac:spMk id="38" creationId="{5460AFB4-CCDD-7FCF-7594-7A94C1A1266E}"/>
          </ac:spMkLst>
        </pc:spChg>
        <pc:spChg chg="add mod">
          <ac:chgData name="Kulinich Bohdan" userId="48e65c9f34e137d0" providerId="LiveId" clId="{931CC06F-5E21-244E-9040-E0DA6733F71E}" dt="2024-02-25T18:25:49.384" v="4296" actId="1038"/>
          <ac:spMkLst>
            <pc:docMk/>
            <pc:sldMk cId="709662883" sldId="321"/>
            <ac:spMk id="48" creationId="{83CB648F-8A31-4D93-9F13-7B703EB8F489}"/>
          </ac:spMkLst>
        </pc:spChg>
        <pc:spChg chg="add mod">
          <ac:chgData name="Kulinich Bohdan" userId="48e65c9f34e137d0" providerId="LiveId" clId="{931CC06F-5E21-244E-9040-E0DA6733F71E}" dt="2024-02-25T18:26:37.959" v="4353" actId="1036"/>
          <ac:spMkLst>
            <pc:docMk/>
            <pc:sldMk cId="709662883" sldId="321"/>
            <ac:spMk id="49" creationId="{682FF594-4A19-8211-FBA7-9B9CF046F6B0}"/>
          </ac:spMkLst>
        </pc:spChg>
        <pc:spChg chg="add mod">
          <ac:chgData name="Kulinich Bohdan" userId="48e65c9f34e137d0" providerId="LiveId" clId="{931CC06F-5E21-244E-9040-E0DA6733F71E}" dt="2024-02-25T18:26:37.959" v="4353" actId="1036"/>
          <ac:spMkLst>
            <pc:docMk/>
            <pc:sldMk cId="709662883" sldId="321"/>
            <ac:spMk id="50" creationId="{068B24CC-F078-B816-5102-932F7613D641}"/>
          </ac:spMkLst>
        </pc:spChg>
        <pc:spChg chg="add mod">
          <ac:chgData name="Kulinich Bohdan" userId="48e65c9f34e137d0" providerId="LiveId" clId="{931CC06F-5E21-244E-9040-E0DA6733F71E}" dt="2024-02-25T18:26:37.959" v="4353" actId="1036"/>
          <ac:spMkLst>
            <pc:docMk/>
            <pc:sldMk cId="709662883" sldId="321"/>
            <ac:spMk id="51" creationId="{51A11819-5AEF-F029-AB7A-D0E010D3E22D}"/>
          </ac:spMkLst>
        </pc:spChg>
        <pc:spChg chg="add mod">
          <ac:chgData name="Kulinich Bohdan" userId="48e65c9f34e137d0" providerId="LiveId" clId="{931CC06F-5E21-244E-9040-E0DA6733F71E}" dt="2024-02-25T18:26:37.959" v="4353" actId="1036"/>
          <ac:spMkLst>
            <pc:docMk/>
            <pc:sldMk cId="709662883" sldId="321"/>
            <ac:spMk id="52" creationId="{817E236E-D5F4-5986-754C-C10D1FAEAA38}"/>
          </ac:spMkLst>
        </pc:spChg>
        <pc:spChg chg="add del">
          <ac:chgData name="Kulinich Bohdan" userId="48e65c9f34e137d0" providerId="LiveId" clId="{931CC06F-5E21-244E-9040-E0DA6733F71E}" dt="2024-02-25T18:08:09.135" v="4043" actId="478"/>
          <ac:spMkLst>
            <pc:docMk/>
            <pc:sldMk cId="709662883" sldId="321"/>
            <ac:spMk id="74" creationId="{18B3C035-900A-7EA7-E479-84BE18DD18BB}"/>
          </ac:spMkLst>
        </pc:spChg>
        <pc:spChg chg="add del">
          <ac:chgData name="Kulinich Bohdan" userId="48e65c9f34e137d0" providerId="LiveId" clId="{931CC06F-5E21-244E-9040-E0DA6733F71E}" dt="2024-02-25T18:08:09.135" v="4043" actId="478"/>
          <ac:spMkLst>
            <pc:docMk/>
            <pc:sldMk cId="709662883" sldId="321"/>
            <ac:spMk id="105" creationId="{61D36B58-9F63-1503-A98D-77188A39B30E}"/>
          </ac:spMkLst>
        </pc:spChg>
        <pc:grpChg chg="del">
          <ac:chgData name="Kulinich Bohdan" userId="48e65c9f34e137d0" providerId="LiveId" clId="{931CC06F-5E21-244E-9040-E0DA6733F71E}" dt="2024-02-27T19:12:29.183" v="4398" actId="478"/>
          <ac:grpSpMkLst>
            <pc:docMk/>
            <pc:sldMk cId="709662883" sldId="321"/>
            <ac:grpSpMk id="93" creationId="{185590F1-8631-E03D-CB38-EDE89192B12C}"/>
          </ac:grpSpMkLst>
        </pc:grpChg>
        <pc:picChg chg="add del">
          <ac:chgData name="Kulinich Bohdan" userId="48e65c9f34e137d0" providerId="LiveId" clId="{931CC06F-5E21-244E-9040-E0DA6733F71E}" dt="2024-02-25T18:08:09.135" v="4043" actId="478"/>
          <ac:picMkLst>
            <pc:docMk/>
            <pc:sldMk cId="709662883" sldId="321"/>
            <ac:picMk id="73" creationId="{3C6C5E99-D67C-351F-CDD7-DEBB49440DF0}"/>
          </ac:picMkLst>
        </pc:picChg>
        <pc:picChg chg="del">
          <ac:chgData name="Kulinich Bohdan" userId="48e65c9f34e137d0" providerId="LiveId" clId="{931CC06F-5E21-244E-9040-E0DA6733F71E}" dt="2024-02-27T19:11:30.203" v="4385" actId="478"/>
          <ac:picMkLst>
            <pc:docMk/>
            <pc:sldMk cId="709662883" sldId="321"/>
            <ac:picMk id="102" creationId="{156B6356-2431-756B-1D3A-D267F9693839}"/>
          </ac:picMkLst>
        </pc:picChg>
        <pc:cxnChg chg="add del">
          <ac:chgData name="Kulinich Bohdan" userId="48e65c9f34e137d0" providerId="LiveId" clId="{931CC06F-5E21-244E-9040-E0DA6733F71E}" dt="2024-02-25T18:08:09.135" v="4043" actId="478"/>
          <ac:cxnSpMkLst>
            <pc:docMk/>
            <pc:sldMk cId="709662883" sldId="321"/>
            <ac:cxnSpMk id="4" creationId="{2576982C-C9B5-B2D2-946E-01F975FF0E7D}"/>
          </ac:cxnSpMkLst>
        </pc:cxnChg>
        <pc:cxnChg chg="add del">
          <ac:chgData name="Kulinich Bohdan" userId="48e65c9f34e137d0" providerId="LiveId" clId="{931CC06F-5E21-244E-9040-E0DA6733F71E}" dt="2024-02-25T18:08:09.135" v="4043" actId="478"/>
          <ac:cxnSpMkLst>
            <pc:docMk/>
            <pc:sldMk cId="709662883" sldId="321"/>
            <ac:cxnSpMk id="5" creationId="{64FA2496-9374-0907-446B-57A70563E268}"/>
          </ac:cxnSpMkLst>
        </pc:cxnChg>
        <pc:cxnChg chg="add del">
          <ac:chgData name="Kulinich Bohdan" userId="48e65c9f34e137d0" providerId="LiveId" clId="{931CC06F-5E21-244E-9040-E0DA6733F71E}" dt="2024-02-25T18:08:09.135" v="4043" actId="478"/>
          <ac:cxnSpMkLst>
            <pc:docMk/>
            <pc:sldMk cId="709662883" sldId="321"/>
            <ac:cxnSpMk id="8" creationId="{5F41ADA8-6C10-D09B-DEC4-C9FB83BE8FA1}"/>
          </ac:cxnSpMkLst>
        </pc:cxnChg>
        <pc:cxnChg chg="add del">
          <ac:chgData name="Kulinich Bohdan" userId="48e65c9f34e137d0" providerId="LiveId" clId="{931CC06F-5E21-244E-9040-E0DA6733F71E}" dt="2024-02-25T18:08:09.135" v="4043" actId="478"/>
          <ac:cxnSpMkLst>
            <pc:docMk/>
            <pc:sldMk cId="709662883" sldId="321"/>
            <ac:cxnSpMk id="11" creationId="{F7A48352-48CE-7DEE-4B30-A4A0ABD1AC4C}"/>
          </ac:cxnSpMkLst>
        </pc:cxnChg>
        <pc:cxnChg chg="add del">
          <ac:chgData name="Kulinich Bohdan" userId="48e65c9f34e137d0" providerId="LiveId" clId="{931CC06F-5E21-244E-9040-E0DA6733F71E}" dt="2024-02-25T18:08:09.135" v="4043" actId="478"/>
          <ac:cxnSpMkLst>
            <pc:docMk/>
            <pc:sldMk cId="709662883" sldId="321"/>
            <ac:cxnSpMk id="15" creationId="{9F2D630D-25B6-A517-0636-70D28C39F4DA}"/>
          </ac:cxnSpMkLst>
        </pc:cxnChg>
        <pc:cxnChg chg="add mod">
          <ac:chgData name="Kulinich Bohdan" userId="48e65c9f34e137d0" providerId="LiveId" clId="{931CC06F-5E21-244E-9040-E0DA6733F71E}" dt="2024-02-25T18:25:53.841" v="4307" actId="1037"/>
          <ac:cxnSpMkLst>
            <pc:docMk/>
            <pc:sldMk cId="709662883" sldId="321"/>
            <ac:cxnSpMk id="33" creationId="{E1E10F7A-26E3-5273-348D-1D30A2984D0A}"/>
          </ac:cxnSpMkLst>
        </pc:cxnChg>
        <pc:cxnChg chg="add mod">
          <ac:chgData name="Kulinich Bohdan" userId="48e65c9f34e137d0" providerId="LiveId" clId="{931CC06F-5E21-244E-9040-E0DA6733F71E}" dt="2024-02-25T18:25:49.384" v="4296" actId="1038"/>
          <ac:cxnSpMkLst>
            <pc:docMk/>
            <pc:sldMk cId="709662883" sldId="321"/>
            <ac:cxnSpMk id="39" creationId="{3AA56612-B8D6-ABD0-3934-E22D1EF0274D}"/>
          </ac:cxnSpMkLst>
        </pc:cxnChg>
        <pc:cxnChg chg="add del mod">
          <ac:chgData name="Kulinich Bohdan" userId="48e65c9f34e137d0" providerId="LiveId" clId="{931CC06F-5E21-244E-9040-E0DA6733F71E}" dt="2024-02-25T18:24:44.705" v="4227" actId="478"/>
          <ac:cxnSpMkLst>
            <pc:docMk/>
            <pc:sldMk cId="709662883" sldId="321"/>
            <ac:cxnSpMk id="42" creationId="{88C84D91-767E-B713-55BA-D876F107858F}"/>
          </ac:cxnSpMkLst>
        </pc:cxnChg>
        <pc:cxnChg chg="add mod">
          <ac:chgData name="Kulinich Bohdan" userId="48e65c9f34e137d0" providerId="LiveId" clId="{931CC06F-5E21-244E-9040-E0DA6733F71E}" dt="2024-02-25T18:26:37.959" v="4353" actId="1036"/>
          <ac:cxnSpMkLst>
            <pc:docMk/>
            <pc:sldMk cId="709662883" sldId="321"/>
            <ac:cxnSpMk id="43" creationId="{C9509513-20D1-B708-BA12-1DD2F8E13E03}"/>
          </ac:cxnSpMkLst>
        </pc:cxnChg>
        <pc:cxnChg chg="add del mod">
          <ac:chgData name="Kulinich Bohdan" userId="48e65c9f34e137d0" providerId="LiveId" clId="{931CC06F-5E21-244E-9040-E0DA6733F71E}" dt="2024-02-25T18:24:43.498" v="4226" actId="478"/>
          <ac:cxnSpMkLst>
            <pc:docMk/>
            <pc:sldMk cId="709662883" sldId="321"/>
            <ac:cxnSpMk id="45" creationId="{BAD9388D-32BE-3AEC-C0DA-0D0FD5195663}"/>
          </ac:cxnSpMkLst>
        </pc:cxnChg>
        <pc:cxnChg chg="add mod">
          <ac:chgData name="Kulinich Bohdan" userId="48e65c9f34e137d0" providerId="LiveId" clId="{931CC06F-5E21-244E-9040-E0DA6733F71E}" dt="2024-02-25T18:26:37.959" v="4353" actId="1036"/>
          <ac:cxnSpMkLst>
            <pc:docMk/>
            <pc:sldMk cId="709662883" sldId="321"/>
            <ac:cxnSpMk id="46" creationId="{91B0A562-BAA7-E3FC-B7F8-059D3B56134B}"/>
          </ac:cxnSpMkLst>
        </pc:cxnChg>
      </pc:sldChg>
    </pc:docChg>
  </pc:docChgLst>
  <pc:docChgLst>
    <pc:chgData name="Kulinich Bohdan" userId="48e65c9f34e137d0" providerId="LiveId" clId="{3CA29873-962D-2E48-95FE-8AF3C32B665F}"/>
    <pc:docChg chg="undo custSel addSld delSld modSld">
      <pc:chgData name="Kulinich Bohdan" userId="48e65c9f34e137d0" providerId="LiveId" clId="{3CA29873-962D-2E48-95FE-8AF3C32B665F}" dt="2023-09-12T17:50:18.929" v="5188" actId="20577"/>
      <pc:docMkLst>
        <pc:docMk/>
      </pc:docMkLst>
      <pc:sldChg chg="modSp mod">
        <pc:chgData name="Kulinich Bohdan" userId="48e65c9f34e137d0" providerId="LiveId" clId="{3CA29873-962D-2E48-95FE-8AF3C32B665F}" dt="2023-09-08T14:15:54.883" v="1884" actId="20577"/>
        <pc:sldMkLst>
          <pc:docMk/>
          <pc:sldMk cId="1429824012" sldId="274"/>
        </pc:sldMkLst>
        <pc:spChg chg="mod modVis">
          <ac:chgData name="Kulinich Bohdan" userId="48e65c9f34e137d0" providerId="LiveId" clId="{3CA29873-962D-2E48-95FE-8AF3C32B665F}" dt="2023-09-08T13:59:05.252" v="1720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3CA29873-962D-2E48-95FE-8AF3C32B665F}" dt="2023-09-08T14:01:39.102" v="1874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3CA29873-962D-2E48-95FE-8AF3C32B665F}" dt="2023-09-08T14:15:54.883" v="1884" actId="20577"/>
          <ac:spMkLst>
            <pc:docMk/>
            <pc:sldMk cId="1429824012" sldId="274"/>
            <ac:spMk id="12" creationId="{1D0DF7A3-C89C-3009-F215-C12CA62E7791}"/>
          </ac:spMkLst>
        </pc:spChg>
        <pc:picChg chg="mod">
          <ac:chgData name="Kulinich Bohdan" userId="48e65c9f34e137d0" providerId="LiveId" clId="{3CA29873-962D-2E48-95FE-8AF3C32B665F}" dt="2023-09-08T13:59:03.442" v="1719" actId="553"/>
          <ac:picMkLst>
            <pc:docMk/>
            <pc:sldMk cId="1429824012" sldId="274"/>
            <ac:picMk id="3" creationId="{F85E753C-6DC2-41E6-9DCA-BFAB36F022CA}"/>
          </ac:picMkLst>
        </pc:picChg>
        <pc:picChg chg="mod">
          <ac:chgData name="Kulinich Bohdan" userId="48e65c9f34e137d0" providerId="LiveId" clId="{3CA29873-962D-2E48-95FE-8AF3C32B665F}" dt="2023-09-08T13:59:11.548" v="1721" actId="1076"/>
          <ac:picMkLst>
            <pc:docMk/>
            <pc:sldMk cId="1429824012" sldId="274"/>
            <ac:picMk id="8" creationId="{42C9B46A-4CDB-9E7A-1D1F-0081C7739207}"/>
          </ac:picMkLst>
        </pc:picChg>
        <pc:picChg chg="mod">
          <ac:chgData name="Kulinich Bohdan" userId="48e65c9f34e137d0" providerId="LiveId" clId="{3CA29873-962D-2E48-95FE-8AF3C32B665F}" dt="2023-09-08T13:59:11.548" v="1721" actId="1076"/>
          <ac:picMkLst>
            <pc:docMk/>
            <pc:sldMk cId="1429824012" sldId="274"/>
            <ac:picMk id="10" creationId="{3E346A3B-83A2-741D-456F-20E08EA7789C}"/>
          </ac:picMkLst>
        </pc:picChg>
      </pc:sldChg>
      <pc:sldChg chg="addSp delSp modSp mod setBg delAnim modAnim">
        <pc:chgData name="Kulinich Bohdan" userId="48e65c9f34e137d0" providerId="LiveId" clId="{3CA29873-962D-2E48-95FE-8AF3C32B665F}" dt="2023-09-10T15:42:08.303" v="4823"/>
        <pc:sldMkLst>
          <pc:docMk/>
          <pc:sldMk cId="2154405015" sldId="276"/>
        </pc:sldMkLst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15" creationId="{AAA3F035-8730-A13C-E7A6-94D9AAFD7AA0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16" creationId="{283CC0CF-73EF-C439-0F8B-05CA07F86694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17" creationId="{F6060045-EB83-C764-3C41-0406E4EC71FB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18" creationId="{1728913E-A70B-6D8E-AC7E-8BF530053222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19" creationId="{9DB9774E-A51B-4F6F-FC97-1CEF35EB7DD2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20" creationId="{C4776A39-0C60-A2D7-AC13-A261ECCA1168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21" creationId="{18107883-E166-8585-17D0-073A48B14079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22" creationId="{8812459E-7FE2-E0F4-F9EA-DF7053D6DB07}"/>
          </ac:spMkLst>
        </pc:spChg>
        <pc:spChg chg="add mod">
          <ac:chgData name="Kulinich Bohdan" userId="48e65c9f34e137d0" providerId="LiveId" clId="{3CA29873-962D-2E48-95FE-8AF3C32B665F}" dt="2023-09-10T14:33:03.998" v="3687" actId="207"/>
          <ac:spMkLst>
            <pc:docMk/>
            <pc:sldMk cId="2154405015" sldId="276"/>
            <ac:spMk id="23" creationId="{F3DDA272-C765-E720-D554-9806A42BCC5C}"/>
          </ac:spMkLst>
        </pc:spChg>
        <pc:spChg chg="add mod">
          <ac:chgData name="Kulinich Bohdan" userId="48e65c9f34e137d0" providerId="LiveId" clId="{3CA29873-962D-2E48-95FE-8AF3C32B665F}" dt="2023-09-10T14:33:17.820" v="3689" actId="207"/>
          <ac:spMkLst>
            <pc:docMk/>
            <pc:sldMk cId="2154405015" sldId="276"/>
            <ac:spMk id="24" creationId="{A17AA038-70E0-009D-CFC1-CD821896D1CC}"/>
          </ac:spMkLst>
        </pc:spChg>
        <pc:spChg chg="add mod">
          <ac:chgData name="Kulinich Bohdan" userId="48e65c9f34e137d0" providerId="LiveId" clId="{3CA29873-962D-2E48-95FE-8AF3C32B665F}" dt="2023-09-10T14:33:03.998" v="3687" actId="207"/>
          <ac:spMkLst>
            <pc:docMk/>
            <pc:sldMk cId="2154405015" sldId="276"/>
            <ac:spMk id="25" creationId="{46CDA32B-4E09-4CFC-1195-12B1A41B278F}"/>
          </ac:spMkLst>
        </pc:spChg>
        <pc:spChg chg="add mod">
          <ac:chgData name="Kulinich Bohdan" userId="48e65c9f34e137d0" providerId="LiveId" clId="{3CA29873-962D-2E48-95FE-8AF3C32B665F}" dt="2023-09-10T14:33:17.820" v="3689" actId="207"/>
          <ac:spMkLst>
            <pc:docMk/>
            <pc:sldMk cId="2154405015" sldId="276"/>
            <ac:spMk id="26" creationId="{AB13AF4B-1BF4-72F7-CF2E-6914296BF067}"/>
          </ac:spMkLst>
        </pc:spChg>
        <pc:spChg chg="add mod">
          <ac:chgData name="Kulinich Bohdan" userId="48e65c9f34e137d0" providerId="LiveId" clId="{3CA29873-962D-2E48-95FE-8AF3C32B665F}" dt="2023-09-10T14:33:03.998" v="3687" actId="207"/>
          <ac:spMkLst>
            <pc:docMk/>
            <pc:sldMk cId="2154405015" sldId="276"/>
            <ac:spMk id="27" creationId="{D11F6BC0-0B6A-8CFE-31C8-8E22710EB81B}"/>
          </ac:spMkLst>
        </pc:spChg>
        <pc:spChg chg="add mod">
          <ac:chgData name="Kulinich Bohdan" userId="48e65c9f34e137d0" providerId="LiveId" clId="{3CA29873-962D-2E48-95FE-8AF3C32B665F}" dt="2023-09-10T14:33:17.820" v="3689" actId="207"/>
          <ac:spMkLst>
            <pc:docMk/>
            <pc:sldMk cId="2154405015" sldId="276"/>
            <ac:spMk id="28" creationId="{34BDDDAC-0EF4-AFA7-291E-F3971192A4A3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49" creationId="{3962EA1D-734F-5CC3-A661-40C809073796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50" creationId="{E5459B5E-AAF0-22A3-CB4F-9686A2848DD2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66" creationId="{3A9C095E-A901-3310-E47E-F3128177835A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67" creationId="{A4FF1740-518B-D956-B204-4875C8AE875D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68" creationId="{3E05AB03-03E2-5C0E-A35A-694B600A51A7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69" creationId="{4E7ECA03-652F-29F2-50F1-5460565413ED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0" creationId="{ECE72078-060E-EFF3-AC8D-A37947E9694F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1" creationId="{A11A996A-CBCD-69A3-8CED-494B08ADB279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2" creationId="{E61EE722-FA10-A595-DA81-E1291CA76C69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3" creationId="{413F33F8-002E-B645-BD63-25DC0E3F49DD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4" creationId="{CC9C8931-4F71-0D09-46D2-419E41B3AB1F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5" creationId="{9B6B1A48-F8D5-B54A-6E31-AB1A27DC6CEF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6" creationId="{4848EF2C-5375-1A1C-E5E2-8F1914B05719}"/>
          </ac:spMkLst>
        </pc:sp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2" creationId="{03649DD4-6E28-2F69-6356-2472B9FBB425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3" creationId="{2F02AF97-796D-348B-1E44-AE075179E0E9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4" creationId="{DD616EC0-88BE-8495-1CBE-7208AD784990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6" creationId="{A40FA16F-64EC-BEBF-C61C-41468EB706A3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7" creationId="{3C7AD3CD-9705-6C00-F9E5-EBAF2B92BE07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8" creationId="{25CC6072-7B40-630B-5E60-4D9D6B6E2217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9" creationId="{DD8E4ECE-603D-4AA7-2358-3F42577A19BB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10" creationId="{48EC075D-30F6-CEE6-4DB4-6015D88C56E0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11" creationId="{F4E28BD1-9326-019A-C9AE-54B40A7D79F8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12" creationId="{46AE9103-CF2D-649D-13B2-36026FBD4884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13" creationId="{A77FA449-A75F-30B3-EE3B-C7810AC1CFD0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14" creationId="{5AFA2DB5-2C70-3FF4-E65E-1DC2B5BFED7F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1" creationId="{1F9EC2CB-B990-85F5-4B1B-FDF2751530AA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2" creationId="{EA7BE27B-DF2E-20C9-4BAC-DA7C13031E3E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3" creationId="{406F2949-93B4-4CEB-8C19-DD7511813D98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4" creationId="{8D114010-9976-5F77-7E32-D48681226BFD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5" creationId="{673E471D-8B11-3F54-4840-8249D7B37862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6" creationId="{A5C3A006-2B32-7FA7-05B9-F5077CE2580D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7" creationId="{44E37958-D152-BAD0-DBCF-71A85E52BB46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8" creationId="{0129ABF1-B3A9-E37F-AB7C-5661A05BB091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9" creationId="{21C7285D-8CF1-EBF3-9A5B-49F11DC7ABE3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0" creationId="{1B9D77E3-E88B-49DF-6A3D-9E891F7A176A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1" creationId="{AEF1CC61-A628-A16D-6430-E7E8186DA514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2" creationId="{B5ADA0B0-CF49-3313-B188-9FF290B7D38B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3" creationId="{5CD00ED3-C819-01E3-CE99-3903B4DE2802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4" creationId="{7B578440-5A3B-18D8-63DE-437B39026686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5" creationId="{75CB179E-C4F3-9621-1744-2E64752E4850}"/>
          </ac:cxnSpMkLst>
        </pc:cxnChg>
      </pc:sldChg>
      <pc:sldChg chg="addSp delSp modSp mod setBg delAnim modAnim">
        <pc:chgData name="Kulinich Bohdan" userId="48e65c9f34e137d0" providerId="LiveId" clId="{3CA29873-962D-2E48-95FE-8AF3C32B665F}" dt="2023-09-10T15:51:53.514" v="4837"/>
        <pc:sldMkLst>
          <pc:docMk/>
          <pc:sldMk cId="288857224" sldId="277"/>
        </pc:sldMkLst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17" creationId="{943C85E5-6DBA-0FFB-EC82-9A66DC882897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18" creationId="{702AC375-5CCC-AEB9-92B5-9E32C66027CC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19" creationId="{3407F1DE-57B7-7DF4-5DAC-A859928E8F73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0" creationId="{9528DD8D-8135-FA7F-1F66-9533FDBE1875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1" creationId="{737E84F9-6500-BA5C-D9AC-79F07ABFBC3E}"/>
          </ac:spMkLst>
        </pc:spChg>
        <pc:spChg chg="add del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2" creationId="{4A778F7C-846B-EA9A-FC0F-A9FEF348931C}"/>
          </ac:spMkLst>
        </pc:spChg>
        <pc:spChg chg="add del mod">
          <ac:chgData name="Kulinich Bohdan" userId="48e65c9f34e137d0" providerId="LiveId" clId="{3CA29873-962D-2E48-95FE-8AF3C32B665F}" dt="2023-09-10T15:23:13.392" v="4420"/>
          <ac:spMkLst>
            <pc:docMk/>
            <pc:sldMk cId="288857224" sldId="277"/>
            <ac:spMk id="23" creationId="{D6A12822-3E91-08DB-5199-A2DA2E6373F9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4" creationId="{140BC0DC-A129-4E9F-230F-79AC3E2966CA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5" creationId="{4A940196-8471-4BBD-739B-FA86E61E3F05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6" creationId="{21C3DF5F-0E03-ECC6-F47C-4AECEAB7CECA}"/>
          </ac:spMkLst>
        </pc:spChg>
        <pc:spChg chg="add del mod">
          <ac:chgData name="Kulinich Bohdan" userId="48e65c9f34e137d0" providerId="LiveId" clId="{3CA29873-962D-2E48-95FE-8AF3C32B665F}" dt="2023-09-10T15:31:59.956" v="4704" actId="478"/>
          <ac:spMkLst>
            <pc:docMk/>
            <pc:sldMk cId="288857224" sldId="277"/>
            <ac:spMk id="27" creationId="{96C3FE8A-721C-44A0-500D-B2FE5D35B6AD}"/>
          </ac:spMkLst>
        </pc:spChg>
        <pc:spChg chg="add del mod">
          <ac:chgData name="Kulinich Bohdan" userId="48e65c9f34e137d0" providerId="LiveId" clId="{3CA29873-962D-2E48-95FE-8AF3C32B665F}" dt="2023-09-10T15:32:02.664" v="4705" actId="478"/>
          <ac:spMkLst>
            <pc:docMk/>
            <pc:sldMk cId="288857224" sldId="277"/>
            <ac:spMk id="29" creationId="{B5548E4E-D95F-6624-CF96-811CC93C563A}"/>
          </ac:spMkLst>
        </pc:spChg>
        <pc:spChg chg="add del mod">
          <ac:chgData name="Kulinich Bohdan" userId="48e65c9f34e137d0" providerId="LiveId" clId="{3CA29873-962D-2E48-95FE-8AF3C32B665F}" dt="2023-09-10T15:30:49.418" v="4692" actId="478"/>
          <ac:spMkLst>
            <pc:docMk/>
            <pc:sldMk cId="288857224" sldId="277"/>
            <ac:spMk id="30" creationId="{C8E1E93A-1835-5819-12CF-9FE60C406B1B}"/>
          </ac:spMkLst>
        </pc:spChg>
        <pc:spChg chg="add del mod">
          <ac:chgData name="Kulinich Bohdan" userId="48e65c9f34e137d0" providerId="LiveId" clId="{3CA29873-962D-2E48-95FE-8AF3C32B665F}" dt="2023-09-10T15:32:43.364" v="4714" actId="478"/>
          <ac:spMkLst>
            <pc:docMk/>
            <pc:sldMk cId="288857224" sldId="277"/>
            <ac:spMk id="31" creationId="{DDCDBFE3-4895-E960-3A39-9D69C3E7F4DE}"/>
          </ac:spMkLst>
        </pc:spChg>
        <pc:spChg chg="add del mod">
          <ac:chgData name="Kulinich Bohdan" userId="48e65c9f34e137d0" providerId="LiveId" clId="{3CA29873-962D-2E48-95FE-8AF3C32B665F}" dt="2023-09-10T15:33:20.905" v="4734" actId="478"/>
          <ac:spMkLst>
            <pc:docMk/>
            <pc:sldMk cId="288857224" sldId="277"/>
            <ac:spMk id="32" creationId="{9F5C792D-2C9D-92E2-335C-5A4D120A7DE1}"/>
          </ac:spMkLst>
        </pc:spChg>
        <pc:spChg chg="add del mod">
          <ac:chgData name="Kulinich Bohdan" userId="48e65c9f34e137d0" providerId="LiveId" clId="{3CA29873-962D-2E48-95FE-8AF3C32B665F}" dt="2023-09-10T15:34:15.217" v="4743" actId="478"/>
          <ac:spMkLst>
            <pc:docMk/>
            <pc:sldMk cId="288857224" sldId="277"/>
            <ac:spMk id="54" creationId="{F0624120-18FB-8047-E1F1-DD16539807DF}"/>
          </ac:spMkLst>
        </pc:spChg>
        <pc:spChg chg="add mod">
          <ac:chgData name="Kulinich Bohdan" userId="48e65c9f34e137d0" providerId="LiveId" clId="{3CA29873-962D-2E48-95FE-8AF3C32B665F}" dt="2023-09-10T15:32:57.441" v="4719" actId="1037"/>
          <ac:spMkLst>
            <pc:docMk/>
            <pc:sldMk cId="288857224" sldId="277"/>
            <ac:spMk id="56" creationId="{03344190-0766-4346-E9BD-E8DFFE7C3667}"/>
          </ac:spMkLst>
        </pc:spChg>
        <pc:spChg chg="add mod">
          <ac:chgData name="Kulinich Bohdan" userId="48e65c9f34e137d0" providerId="LiveId" clId="{3CA29873-962D-2E48-95FE-8AF3C32B665F}" dt="2023-09-10T15:32:12.522" v="4707" actId="14100"/>
          <ac:spMkLst>
            <pc:docMk/>
            <pc:sldMk cId="288857224" sldId="277"/>
            <ac:spMk id="57" creationId="{4BF3ADF2-84FF-7251-FA94-BAF9636D8F99}"/>
          </ac:spMkLst>
        </pc:spChg>
        <pc:spChg chg="add mod">
          <ac:chgData name="Kulinich Bohdan" userId="48e65c9f34e137d0" providerId="LiveId" clId="{3CA29873-962D-2E48-95FE-8AF3C32B665F}" dt="2023-09-10T15:32:59.355" v="4720" actId="20577"/>
          <ac:spMkLst>
            <pc:docMk/>
            <pc:sldMk cId="288857224" sldId="277"/>
            <ac:spMk id="59" creationId="{8A584B35-F6FB-C558-5C22-91FC5AF459F3}"/>
          </ac:spMkLst>
        </pc:spChg>
        <pc:spChg chg="add mod">
          <ac:chgData name="Kulinich Bohdan" userId="48e65c9f34e137d0" providerId="LiveId" clId="{3CA29873-962D-2E48-95FE-8AF3C32B665F}" dt="2023-09-10T15:32:47.761" v="4715" actId="14100"/>
          <ac:spMkLst>
            <pc:docMk/>
            <pc:sldMk cId="288857224" sldId="277"/>
            <ac:spMk id="60" creationId="{A6391DA2-6E4E-49B8-69EE-4045133A7D8A}"/>
          </ac:spMkLst>
        </pc:spChg>
        <pc:spChg chg="add mod">
          <ac:chgData name="Kulinich Bohdan" userId="48e65c9f34e137d0" providerId="LiveId" clId="{3CA29873-962D-2E48-95FE-8AF3C32B665F}" dt="2023-09-10T15:33:37.194" v="4738" actId="20577"/>
          <ac:spMkLst>
            <pc:docMk/>
            <pc:sldMk cId="288857224" sldId="277"/>
            <ac:spMk id="63" creationId="{274FEB2C-6F2B-E67E-39CF-7D33B9A08015}"/>
          </ac:spMkLst>
        </pc:spChg>
        <pc:spChg chg="add mod">
          <ac:chgData name="Kulinich Bohdan" userId="48e65c9f34e137d0" providerId="LiveId" clId="{3CA29873-962D-2E48-95FE-8AF3C32B665F}" dt="2023-09-10T15:33:28.026" v="4736" actId="1076"/>
          <ac:spMkLst>
            <pc:docMk/>
            <pc:sldMk cId="288857224" sldId="277"/>
            <ac:spMk id="65" creationId="{B888237C-0537-9647-36EA-FE0ECBF2003C}"/>
          </ac:spMkLst>
        </pc:spChg>
        <pc:spChg chg="mod">
          <ac:chgData name="Kulinich Bohdan" userId="48e65c9f34e137d0" providerId="LiveId" clId="{3CA29873-962D-2E48-95FE-8AF3C32B665F}" dt="2023-09-10T15:30:22.871" v="4678" actId="14100"/>
          <ac:spMkLst>
            <pc:docMk/>
            <pc:sldMk cId="288857224" sldId="277"/>
            <ac:spMk id="67" creationId="{EE368D98-7B69-F065-961A-49BF7EC925C1}"/>
          </ac:spMkLst>
        </pc:spChg>
        <pc:spChg chg="del">
          <ac:chgData name="Kulinich Bohdan" userId="48e65c9f34e137d0" providerId="LiveId" clId="{3CA29873-962D-2E48-95FE-8AF3C32B665F}" dt="2023-09-10T15:17:10.986" v="4057" actId="478"/>
          <ac:spMkLst>
            <pc:docMk/>
            <pc:sldMk cId="288857224" sldId="277"/>
            <ac:spMk id="68" creationId="{561275EB-CBA2-AC88-C905-24AA14F748AD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78" creationId="{85D8F54E-1DFB-EEFC-1CBE-7B61A09F2CC4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79" creationId="{13ED9954-D287-00A4-51B0-2C28009EA158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0" creationId="{B480A1D6-BD71-AC7C-41D0-F068180F74BD}"/>
          </ac:spMkLst>
        </pc:spChg>
        <pc:spChg chg="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81" creationId="{8F5109D0-A2C3-372B-86C0-1E2E2216D921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2" creationId="{B71DA188-EF0A-730B-6931-4A910F6925CE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3" creationId="{2F8A4B47-7147-89BC-7DF6-9DF77D5AC7E5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4" creationId="{81CAC4D5-166B-CA3A-116B-06D3045B4D13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8" creationId="{230B2EA4-5260-A744-369D-44B8FAD735F3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9" creationId="{638D155A-3A0F-9C2F-F573-8CF9295637F9}"/>
          </ac:spMkLst>
        </pc:spChg>
        <pc:spChg chg="add mod">
          <ac:chgData name="Kulinich Bohdan" userId="48e65c9f34e137d0" providerId="LiveId" clId="{3CA29873-962D-2E48-95FE-8AF3C32B665F}" dt="2023-09-10T15:34:32.323" v="4747" actId="20577"/>
          <ac:spMkLst>
            <pc:docMk/>
            <pc:sldMk cId="288857224" sldId="277"/>
            <ac:spMk id="90" creationId="{C93E32E0-07C8-B0CC-3318-0DADA2DEB45E}"/>
          </ac:spMkLst>
        </pc:spChg>
        <pc:spChg chg="add mod">
          <ac:chgData name="Kulinich Bohdan" userId="48e65c9f34e137d0" providerId="LiveId" clId="{3CA29873-962D-2E48-95FE-8AF3C32B665F}" dt="2023-09-10T15:34:30.370" v="4746" actId="1076"/>
          <ac:spMkLst>
            <pc:docMk/>
            <pc:sldMk cId="288857224" sldId="277"/>
            <ac:spMk id="91" creationId="{583081F4-C392-228E-7078-FCF953EAF6FC}"/>
          </ac:spMkLst>
        </pc:spChg>
        <pc:cxnChg chg="add del mod">
          <ac:chgData name="Kulinich Bohdan" userId="48e65c9f34e137d0" providerId="LiveId" clId="{3CA29873-962D-2E48-95FE-8AF3C32B665F}" dt="2023-09-10T15:19:52.391" v="4324" actId="478"/>
          <ac:cxnSpMkLst>
            <pc:docMk/>
            <pc:sldMk cId="288857224" sldId="277"/>
            <ac:cxnSpMk id="4" creationId="{AE67B4AD-00AC-3E89-923B-BEF9E6ED7FAE}"/>
          </ac:cxnSpMkLst>
        </pc:cxnChg>
        <pc:cxnChg chg="add del">
          <ac:chgData name="Kulinich Bohdan" userId="48e65c9f34e137d0" providerId="LiveId" clId="{3CA29873-962D-2E48-95FE-8AF3C32B665F}" dt="2023-09-10T15:19:28.565" v="4319" actId="11529"/>
          <ac:cxnSpMkLst>
            <pc:docMk/>
            <pc:sldMk cId="288857224" sldId="277"/>
            <ac:cxnSpMk id="8" creationId="{F9F76BA9-27E7-9585-ED3D-9CA3C26889C5}"/>
          </ac:cxnSpMkLst>
        </pc:cxnChg>
        <pc:cxnChg chg="add mod">
          <ac:chgData name="Kulinich Bohdan" userId="48e65c9f34e137d0" providerId="LiveId" clId="{3CA29873-962D-2E48-95FE-8AF3C32B665F}" dt="2023-09-10T15:33:03.851" v="4729" actId="1037"/>
          <ac:cxnSpMkLst>
            <pc:docMk/>
            <pc:sldMk cId="288857224" sldId="277"/>
            <ac:cxnSpMk id="10" creationId="{9D4BACA1-386A-EE82-0336-73E25412C268}"/>
          </ac:cxnSpMkLst>
        </pc:cxnChg>
        <pc:cxnChg chg="add mod">
          <ac:chgData name="Kulinich Bohdan" userId="48e65c9f34e137d0" providerId="LiveId" clId="{3CA29873-962D-2E48-95FE-8AF3C32B665F}" dt="2023-09-10T15:33:03.851" v="4729" actId="1037"/>
          <ac:cxnSpMkLst>
            <pc:docMk/>
            <pc:sldMk cId="288857224" sldId="277"/>
            <ac:cxnSpMk id="15" creationId="{67F45AE4-3221-C7D1-5883-0C9BFA8D1247}"/>
          </ac:cxnSpMkLst>
        </pc:cxnChg>
        <pc:cxnChg chg="add mod">
          <ac:chgData name="Kulinich Bohdan" userId="48e65c9f34e137d0" providerId="LiveId" clId="{3CA29873-962D-2E48-95FE-8AF3C32B665F}" dt="2023-09-10T15:33:03.851" v="4729" actId="1037"/>
          <ac:cxnSpMkLst>
            <pc:docMk/>
            <pc:sldMk cId="288857224" sldId="277"/>
            <ac:cxnSpMk id="16" creationId="{59E23655-B7BD-D3F6-FEB5-E67B5146DE80}"/>
          </ac:cxnSpMkLst>
        </pc:cxnChg>
        <pc:cxnChg chg="mod">
          <ac:chgData name="Kulinich Bohdan" userId="48e65c9f34e137d0" providerId="LiveId" clId="{3CA29873-962D-2E48-95FE-8AF3C32B665F}" dt="2023-09-10T15:33:03.851" v="4729" actId="1037"/>
          <ac:cxnSpMkLst>
            <pc:docMk/>
            <pc:sldMk cId="288857224" sldId="277"/>
            <ac:cxnSpMk id="69" creationId="{83F7617E-A9C2-19B9-4263-8E725C255E3A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0" creationId="{4FEB54E6-EDCB-F26A-2DF0-9EC0A2593F9B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1" creationId="{BDD8B7BB-1106-4A70-9C83-2778E3D99213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2" creationId="{DD1B965C-75FE-A32C-39F3-B1A393070620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3" creationId="{AD0D6C50-A66C-B491-488F-23F0F5145965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4" creationId="{DC7F33E6-408E-FA74-5BB8-3321B2E7E778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5" creationId="{6FBE21E0-3E85-3346-1561-2493EAD566B3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6" creationId="{91E53F28-AFDD-0FF7-04F2-8F2E2BB3688A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7" creationId="{EB87F5C6-B5AC-5F50-E68D-3BB74A385AFD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85" creationId="{F9658AE2-DD4B-7048-BB56-C093DDA50D91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86" creationId="{E405212D-43B7-93C0-F62F-C1F9DD982D48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87" creationId="{5A5C102D-14AD-7FCE-9867-45AAE5BBD889}"/>
          </ac:cxnSpMkLst>
        </pc:cxnChg>
      </pc:sldChg>
      <pc:sldChg chg="modSp">
        <pc:chgData name="Kulinich Bohdan" userId="48e65c9f34e137d0" providerId="LiveId" clId="{3CA29873-962D-2E48-95FE-8AF3C32B665F}" dt="2023-09-10T16:11:57.696" v="5058" actId="20577"/>
        <pc:sldMkLst>
          <pc:docMk/>
          <pc:sldMk cId="3892148844" sldId="278"/>
        </pc:sldMkLst>
        <pc:spChg chg="mod">
          <ac:chgData name="Kulinich Bohdan" userId="48e65c9f34e137d0" providerId="LiveId" clId="{3CA29873-962D-2E48-95FE-8AF3C32B665F}" dt="2023-09-10T16:11:16.705" v="4962" actId="20577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3CA29873-962D-2E48-95FE-8AF3C32B665F}" dt="2023-09-10T16:10:38.759" v="4904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3CA29873-962D-2E48-95FE-8AF3C32B665F}" dt="2023-09-10T16:11:57.696" v="5058" actId="20577"/>
          <ac:spMkLst>
            <pc:docMk/>
            <pc:sldMk cId="3892148844" sldId="278"/>
            <ac:spMk id="5" creationId="{92C53232-9882-342D-776F-AD12F5F1AB8B}"/>
          </ac:spMkLst>
        </pc:spChg>
        <pc:spChg chg="mod">
          <ac:chgData name="Kulinich Bohdan" userId="48e65c9f34e137d0" providerId="LiveId" clId="{3CA29873-962D-2E48-95FE-8AF3C32B665F}" dt="2023-09-10T16:10:50.318" v="4931" actId="20577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setBg delAnim modAnim">
        <pc:chgData name="Kulinich Bohdan" userId="48e65c9f34e137d0" providerId="LiveId" clId="{3CA29873-962D-2E48-95FE-8AF3C32B665F}" dt="2023-09-10T14:49:15.915" v="4053"/>
        <pc:sldMkLst>
          <pc:docMk/>
          <pc:sldMk cId="2337633875" sldId="279"/>
        </pc:sldMkLst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10" creationId="{2A69A852-A52F-2DEE-BF88-7FC187CD0908}"/>
          </ac:spMkLst>
        </pc:spChg>
        <pc:spChg chg="del">
          <ac:chgData name="Kulinich Bohdan" userId="48e65c9f34e137d0" providerId="LiveId" clId="{3CA29873-962D-2E48-95FE-8AF3C32B665F}" dt="2023-09-10T12:48:58.388" v="3225" actId="478"/>
          <ac:spMkLst>
            <pc:docMk/>
            <pc:sldMk cId="2337633875" sldId="279"/>
            <ac:spMk id="17" creationId="{4DF3A7FD-14D0-DF64-7606-0149C526B741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27" creationId="{1E196C0C-2911-A171-62FB-80D3BED59345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28" creationId="{3B3FF79D-B9F1-E0FD-D009-D42C11E47CD8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29" creationId="{17299DD6-95A5-5EB9-740E-C0F196CCA28A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30" creationId="{C683DA40-7381-580B-004B-966A15849383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31" creationId="{DAE5624C-BD6E-5A56-5911-03322480C192}"/>
          </ac:spMkLst>
        </pc:spChg>
        <pc:spChg chg="del">
          <ac:chgData name="Kulinich Bohdan" userId="48e65c9f34e137d0" providerId="LiveId" clId="{3CA29873-962D-2E48-95FE-8AF3C32B665F}" dt="2023-09-10T12:48:53.993" v="3223" actId="478"/>
          <ac:spMkLst>
            <pc:docMk/>
            <pc:sldMk cId="2337633875" sldId="279"/>
            <ac:spMk id="32" creationId="{563C5063-17F8-6745-2654-A6C2DF299012}"/>
          </ac:spMkLst>
        </pc:spChg>
        <pc:spChg chg="del">
          <ac:chgData name="Kulinich Bohdan" userId="48e65c9f34e137d0" providerId="LiveId" clId="{3CA29873-962D-2E48-95FE-8AF3C32B665F}" dt="2023-09-10T12:48:53.993" v="3223" actId="478"/>
          <ac:spMkLst>
            <pc:docMk/>
            <pc:sldMk cId="2337633875" sldId="279"/>
            <ac:spMk id="33" creationId="{2E0E4EE2-0696-D52E-3EDA-BA0684A7434C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34" creationId="{62B21EBE-7183-4C3A-4EBA-313717CF21E2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35" creationId="{A1E06260-6FF0-C827-00DB-78E0681EA369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39" creationId="{817BF10A-A54C-43CC-F66F-E668B2E9A06B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41" creationId="{C0FD424D-0D15-1959-DC1D-B6B389261971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42" creationId="{2BBC5A31-F817-3C1C-BFB1-94968A085818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43" creationId="{F6684793-618D-37B0-479D-8280A65D5904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50" creationId="{A5673521-4092-BB01-62B1-A4045E007104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51" creationId="{ECD8E44B-EA64-92F4-5054-1E6E8B3F1B5C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52" creationId="{1888D82A-AE6B-7DF2-D6B6-AD0BD58332F8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63" creationId="{5535C5E6-B469-E6CA-A8D9-824677B2AB8D}"/>
          </ac:spMkLst>
        </pc:spChg>
        <pc:spChg chg="del">
          <ac:chgData name="Kulinich Bohdan" userId="48e65c9f34e137d0" providerId="LiveId" clId="{3CA29873-962D-2E48-95FE-8AF3C32B665F}" dt="2023-09-10T12:48:53.993" v="3223" actId="478"/>
          <ac:spMkLst>
            <pc:docMk/>
            <pc:sldMk cId="2337633875" sldId="279"/>
            <ac:spMk id="65" creationId="{A3B7D540-DC8E-1075-2DFC-265EA88DB427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66" creationId="{ACCD723E-D8BE-3CB5-565F-741511918097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69" creationId="{18951E19-C164-C542-3D95-D890DA9FD200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70" creationId="{E967136C-876D-581F-9099-11D9FB6DC0B3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71" creationId="{E6CB623C-C9C4-9E22-A55F-02E091B448F8}"/>
          </ac:spMkLst>
        </pc:spChg>
        <pc:spChg chg="add del mod">
          <ac:chgData name="Kulinich Bohdan" userId="48e65c9f34e137d0" providerId="LiveId" clId="{3CA29873-962D-2E48-95FE-8AF3C32B665F}" dt="2023-09-10T14:34:05.752" v="3693" actId="478"/>
          <ac:spMkLst>
            <pc:docMk/>
            <pc:sldMk cId="2337633875" sldId="279"/>
            <ac:spMk id="75" creationId="{EBA072CC-3F57-8F7A-1DE8-14C2B029F114}"/>
          </ac:spMkLst>
        </pc:spChg>
        <pc:spChg chg="add del mod">
          <ac:chgData name="Kulinich Bohdan" userId="48e65c9f34e137d0" providerId="LiveId" clId="{3CA29873-962D-2E48-95FE-8AF3C32B665F}" dt="2023-09-10T14:34:05.752" v="3693" actId="478"/>
          <ac:spMkLst>
            <pc:docMk/>
            <pc:sldMk cId="2337633875" sldId="279"/>
            <ac:spMk id="77" creationId="{329F22F8-76F3-E1F7-22E2-F7BA454401F1}"/>
          </ac:spMkLst>
        </pc:spChg>
        <pc:spChg chg="add del mod">
          <ac:chgData name="Kulinich Bohdan" userId="48e65c9f34e137d0" providerId="LiveId" clId="{3CA29873-962D-2E48-95FE-8AF3C32B665F}" dt="2023-09-10T14:34:04.149" v="3692" actId="478"/>
          <ac:spMkLst>
            <pc:docMk/>
            <pc:sldMk cId="2337633875" sldId="279"/>
            <ac:spMk id="78" creationId="{3F5F4353-E354-FFE6-0204-BD64915EC279}"/>
          </ac:spMkLst>
        </pc:spChg>
        <pc:spChg chg="add del mod">
          <ac:chgData name="Kulinich Bohdan" userId="48e65c9f34e137d0" providerId="LiveId" clId="{3CA29873-962D-2E48-95FE-8AF3C32B665F}" dt="2023-09-10T14:34:04.149" v="3692" actId="478"/>
          <ac:spMkLst>
            <pc:docMk/>
            <pc:sldMk cId="2337633875" sldId="279"/>
            <ac:spMk id="79" creationId="{5659FE65-6B03-56EE-3496-461C9C7312A1}"/>
          </ac:spMkLst>
        </pc:spChg>
        <pc:spChg chg="add del mod">
          <ac:chgData name="Kulinich Bohdan" userId="48e65c9f34e137d0" providerId="LiveId" clId="{3CA29873-962D-2E48-95FE-8AF3C32B665F}" dt="2023-09-10T12:49:47.970" v="3266" actId="478"/>
          <ac:spMkLst>
            <pc:docMk/>
            <pc:sldMk cId="2337633875" sldId="279"/>
            <ac:spMk id="80" creationId="{A9D8C927-4686-4A15-0CAC-501710D96033}"/>
          </ac:spMkLst>
        </pc:spChg>
        <pc:spChg chg="add del mod">
          <ac:chgData name="Kulinich Bohdan" userId="48e65c9f34e137d0" providerId="LiveId" clId="{3CA29873-962D-2E48-95FE-8AF3C32B665F}" dt="2023-09-10T14:34:04.149" v="3692" actId="478"/>
          <ac:spMkLst>
            <pc:docMk/>
            <pc:sldMk cId="2337633875" sldId="279"/>
            <ac:spMk id="81" creationId="{C2DCD54A-25BB-DC10-C9CA-A4C4BDD25934}"/>
          </ac:spMkLst>
        </pc:spChg>
        <pc:spChg chg="add del mod">
          <ac:chgData name="Kulinich Bohdan" userId="48e65c9f34e137d0" providerId="LiveId" clId="{3CA29873-962D-2E48-95FE-8AF3C32B665F}" dt="2023-09-10T14:34:04.149" v="3692" actId="478"/>
          <ac:spMkLst>
            <pc:docMk/>
            <pc:sldMk cId="2337633875" sldId="279"/>
            <ac:spMk id="82" creationId="{7830544B-D762-730A-5940-2970F0D135BB}"/>
          </ac:spMkLst>
        </pc:spChg>
        <pc:spChg chg="add mod">
          <ac:chgData name="Kulinich Bohdan" userId="48e65c9f34e137d0" providerId="LiveId" clId="{3CA29873-962D-2E48-95FE-8AF3C32B665F}" dt="2023-09-10T14:43:48.357" v="3963" actId="14100"/>
          <ac:spMkLst>
            <pc:docMk/>
            <pc:sldMk cId="2337633875" sldId="279"/>
            <ac:spMk id="85" creationId="{EB62AC4E-2CC8-E9D7-25DE-EB090DE195F7}"/>
          </ac:spMkLst>
        </pc:spChg>
        <pc:spChg chg="add mod">
          <ac:chgData name="Kulinich Bohdan" userId="48e65c9f34e137d0" providerId="LiveId" clId="{3CA29873-962D-2E48-95FE-8AF3C32B665F}" dt="2023-09-10T14:44:31.943" v="3979" actId="1076"/>
          <ac:spMkLst>
            <pc:docMk/>
            <pc:sldMk cId="2337633875" sldId="279"/>
            <ac:spMk id="115" creationId="{FFF676AB-2F7E-15C8-8193-3C3769870DE7}"/>
          </ac:spMkLst>
        </pc:spChg>
        <pc:spChg chg="add mod">
          <ac:chgData name="Kulinich Bohdan" userId="48e65c9f34e137d0" providerId="LiveId" clId="{3CA29873-962D-2E48-95FE-8AF3C32B665F}" dt="2023-09-10T14:44:42.180" v="3985" actId="1038"/>
          <ac:spMkLst>
            <pc:docMk/>
            <pc:sldMk cId="2337633875" sldId="279"/>
            <ac:spMk id="116" creationId="{557EC187-CB0A-8AC0-F572-D8F9744BD89D}"/>
          </ac:spMkLst>
        </pc:spChg>
        <pc:spChg chg="add mod">
          <ac:chgData name="Kulinich Bohdan" userId="48e65c9f34e137d0" providerId="LiveId" clId="{3CA29873-962D-2E48-95FE-8AF3C32B665F}" dt="2023-09-10T14:44:28.451" v="3978" actId="1076"/>
          <ac:spMkLst>
            <pc:docMk/>
            <pc:sldMk cId="2337633875" sldId="279"/>
            <ac:spMk id="117" creationId="{81665A32-4388-A2DC-30DE-4F89C934DBDD}"/>
          </ac:spMkLst>
        </pc:spChg>
        <pc:spChg chg="add mod">
          <ac:chgData name="Kulinich Bohdan" userId="48e65c9f34e137d0" providerId="LiveId" clId="{3CA29873-962D-2E48-95FE-8AF3C32B665F}" dt="2023-09-10T14:44:42.180" v="3985" actId="1038"/>
          <ac:spMkLst>
            <pc:docMk/>
            <pc:sldMk cId="2337633875" sldId="279"/>
            <ac:spMk id="118" creationId="{69D1F819-A460-1B87-AABC-5978E0DECA7B}"/>
          </ac:spMkLst>
        </pc:spChg>
        <pc:spChg chg="add mod">
          <ac:chgData name="Kulinich Bohdan" userId="48e65c9f34e137d0" providerId="LiveId" clId="{3CA29873-962D-2E48-95FE-8AF3C32B665F}" dt="2023-09-10T14:48:07.268" v="4029" actId="1035"/>
          <ac:spMkLst>
            <pc:docMk/>
            <pc:sldMk cId="2337633875" sldId="279"/>
            <ac:spMk id="119" creationId="{548E2098-2E6E-453E-88E9-622189DE0FC1}"/>
          </ac:spMkLst>
        </pc:spChg>
        <pc:spChg chg="add mod">
          <ac:chgData name="Kulinich Bohdan" userId="48e65c9f34e137d0" providerId="LiveId" clId="{3CA29873-962D-2E48-95FE-8AF3C32B665F}" dt="2023-09-10T14:48:07.268" v="4029" actId="1035"/>
          <ac:spMkLst>
            <pc:docMk/>
            <pc:sldMk cId="2337633875" sldId="279"/>
            <ac:spMk id="120" creationId="{72A7B20D-E7D5-0158-4E06-F30B52AB84C8}"/>
          </ac:spMkLst>
        </pc:spChg>
        <pc:spChg chg="add mod">
          <ac:chgData name="Kulinich Bohdan" userId="48e65c9f34e137d0" providerId="LiveId" clId="{3CA29873-962D-2E48-95FE-8AF3C32B665F}" dt="2023-09-10T14:48:07.268" v="4029" actId="1035"/>
          <ac:spMkLst>
            <pc:docMk/>
            <pc:sldMk cId="2337633875" sldId="279"/>
            <ac:spMk id="121" creationId="{F279906A-2B38-7D97-43B4-327FB0204C6C}"/>
          </ac:spMkLst>
        </pc:spChg>
        <pc:spChg chg="add mod">
          <ac:chgData name="Kulinich Bohdan" userId="48e65c9f34e137d0" providerId="LiveId" clId="{3CA29873-962D-2E48-95FE-8AF3C32B665F}" dt="2023-09-10T14:47:51.053" v="4026" actId="1036"/>
          <ac:spMkLst>
            <pc:docMk/>
            <pc:sldMk cId="2337633875" sldId="279"/>
            <ac:spMk id="122" creationId="{81173D38-241A-AF39-95D2-33A08F2791CA}"/>
          </ac:spMkLst>
        </pc:spChg>
        <pc:picChg chg="add mod">
          <ac:chgData name="Kulinich Bohdan" userId="48e65c9f34e137d0" providerId="LiveId" clId="{3CA29873-962D-2E48-95FE-8AF3C32B665F}" dt="2023-09-10T14:37:41.670" v="3703" actId="1076"/>
          <ac:picMkLst>
            <pc:docMk/>
            <pc:sldMk cId="2337633875" sldId="279"/>
            <ac:picMk id="84" creationId="{20157988-C9CB-BFF6-9AF6-6CF9F10A544A}"/>
          </ac:picMkLst>
        </pc:picChg>
        <pc:picChg chg="add mod">
          <ac:chgData name="Kulinich Bohdan" userId="48e65c9f34e137d0" providerId="LiveId" clId="{3CA29873-962D-2E48-95FE-8AF3C32B665F}" dt="2023-09-10T14:37:34.869" v="3702" actId="14100"/>
          <ac:picMkLst>
            <pc:docMk/>
            <pc:sldMk cId="2337633875" sldId="279"/>
            <ac:picMk id="86" creationId="{93805A3B-68BB-D4D6-4CE2-72C2A1EB5745}"/>
          </ac:picMkLst>
        </pc:pic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" creationId="{2459445F-AED6-A5CA-C6F5-3AB8A37FDDAA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3" creationId="{F784F622-678A-CB52-1345-AC44A6E6B59E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4" creationId="{B907600F-2FCC-C33B-744F-3690348A5AC8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7" creationId="{B4852598-35FE-D9FC-5F60-B1D5D16AD0A3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8" creationId="{AE5D58C8-50A6-4291-0B81-FE0D7E4AC3E9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9" creationId="{E8BC8552-87CB-142E-708C-4DD7D0733BE6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11" creationId="{BD2099E6-BD7E-039D-7C72-CA5470D7D804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12" creationId="{70907817-C0F5-2B73-B658-C7BDE23E87DD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13" creationId="{CD6E75B9-E8BB-0B3F-D293-0064302666E2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14" creationId="{B483290A-E9A3-E793-6749-CB77158B4EDA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15" creationId="{32747B2C-9122-8F32-35D1-DFF9AADE52DE}"/>
          </ac:cxnSpMkLst>
        </pc:cxnChg>
        <pc:cxnChg chg="del">
          <ac:chgData name="Kulinich Bohdan" userId="48e65c9f34e137d0" providerId="LiveId" clId="{3CA29873-962D-2E48-95FE-8AF3C32B665F}" dt="2023-09-10T12:48:49.144" v="3222" actId="478"/>
          <ac:cxnSpMkLst>
            <pc:docMk/>
            <pc:sldMk cId="2337633875" sldId="279"/>
            <ac:cxnSpMk id="16" creationId="{F8F113AF-4D27-C78A-3E47-3E354B0B021A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18" creationId="{9CABD4E2-EF64-739C-4659-4132F7689391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19" creationId="{7F5483E3-A54D-26E5-059A-6206E94D3312}"/>
          </ac:cxnSpMkLst>
        </pc:cxnChg>
        <pc:cxnChg chg="del">
          <ac:chgData name="Kulinich Bohdan" userId="48e65c9f34e137d0" providerId="LiveId" clId="{3CA29873-962D-2E48-95FE-8AF3C32B665F}" dt="2023-09-10T12:48:49.144" v="3222" actId="478"/>
          <ac:cxnSpMkLst>
            <pc:docMk/>
            <pc:sldMk cId="2337633875" sldId="279"/>
            <ac:cxnSpMk id="20" creationId="{A2A39A0F-AE94-B457-2E81-33095A1F4EB8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1" creationId="{3EA8E561-5AF4-EBA4-53D7-C84941B3DFF8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2" creationId="{036746AB-454B-FB26-179E-18C3CEF55FA8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3" creationId="{73EEA407-5BA8-F8B3-E001-5A2B0FFEBA3E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4" creationId="{2C0070B7-765D-FE4C-6D11-66DB5A859D6C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5" creationId="{14243A86-3B98-7219-8EA0-1C8C394B613F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6" creationId="{17405158-4B72-9E02-A8B2-635C15782216}"/>
          </ac:cxnSpMkLst>
        </pc:cxnChg>
        <pc:cxnChg chg="del">
          <ac:chgData name="Kulinich Bohdan" userId="48e65c9f34e137d0" providerId="LiveId" clId="{3CA29873-962D-2E48-95FE-8AF3C32B665F}" dt="2023-09-10T12:48:49.144" v="3222" actId="478"/>
          <ac:cxnSpMkLst>
            <pc:docMk/>
            <pc:sldMk cId="2337633875" sldId="279"/>
            <ac:cxnSpMk id="40" creationId="{892E31AD-183B-46B9-66E1-569C8DA630AB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87" creationId="{48F4858F-252B-8841-9778-1F9B231A37F1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93" creationId="{248D83CD-894D-10C6-EDFE-F02F220858BF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100" creationId="{F93E2C25-6F2D-CDF7-94E9-CC247DB737EE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101" creationId="{D1773055-C61F-29C9-F53E-E4DFA40C0413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102" creationId="{FDA4B296-5078-8F6D-D1FE-7185D4C3A0F0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103" creationId="{D8DA5094-3D75-2465-D39A-C9A3B536A62B}"/>
          </ac:cxnSpMkLst>
        </pc:cxnChg>
        <pc:cxnChg chg="add del mod">
          <ac:chgData name="Kulinich Bohdan" userId="48e65c9f34e137d0" providerId="LiveId" clId="{3CA29873-962D-2E48-95FE-8AF3C32B665F}" dt="2023-09-10T14:42:57.058" v="3914" actId="478"/>
          <ac:cxnSpMkLst>
            <pc:docMk/>
            <pc:sldMk cId="2337633875" sldId="279"/>
            <ac:cxnSpMk id="105" creationId="{7DE4D742-A802-54E6-FCA2-B6D8BE7AC814}"/>
          </ac:cxnSpMkLst>
        </pc:cxnChg>
      </pc:sldChg>
      <pc:sldChg chg="modSp">
        <pc:chgData name="Kulinich Bohdan" userId="48e65c9f34e137d0" providerId="LiveId" clId="{3CA29873-962D-2E48-95FE-8AF3C32B665F}" dt="2023-09-12T17:50:18.929" v="5188" actId="20577"/>
        <pc:sldMkLst>
          <pc:docMk/>
          <pc:sldMk cId="945877188" sldId="280"/>
        </pc:sldMkLst>
        <pc:spChg chg="mod">
          <ac:chgData name="Kulinich Bohdan" userId="48e65c9f34e137d0" providerId="LiveId" clId="{3CA29873-962D-2E48-95FE-8AF3C32B665F}" dt="2023-09-10T16:16:41.220" v="5160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3CA29873-962D-2E48-95FE-8AF3C32B665F}" dt="2023-09-12T17:50:18.929" v="5188" actId="20577"/>
          <ac:spMkLst>
            <pc:docMk/>
            <pc:sldMk cId="945877188" sldId="280"/>
            <ac:spMk id="6" creationId="{CE297869-1730-E86A-2F98-E78E984ACD7E}"/>
          </ac:spMkLst>
        </pc:spChg>
      </pc:sldChg>
      <pc:sldChg chg="modSp">
        <pc:chgData name="Kulinich Bohdan" userId="48e65c9f34e137d0" providerId="LiveId" clId="{3CA29873-962D-2E48-95FE-8AF3C32B665F}" dt="2023-09-04T18:18:27.748" v="21" actId="20577"/>
        <pc:sldMkLst>
          <pc:docMk/>
          <pc:sldMk cId="3313802318" sldId="284"/>
        </pc:sldMkLst>
        <pc:spChg chg="mod">
          <ac:chgData name="Kulinich Bohdan" userId="48e65c9f34e137d0" providerId="LiveId" clId="{3CA29873-962D-2E48-95FE-8AF3C32B665F}" dt="2023-09-04T18:18:27.748" v="21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3CA29873-962D-2E48-95FE-8AF3C32B665F}" dt="2023-09-04T18:17:30.325" v="1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setBg delAnim modAnim">
        <pc:chgData name="Kulinich Bohdan" userId="48e65c9f34e137d0" providerId="LiveId" clId="{3CA29873-962D-2E48-95FE-8AF3C32B665F}" dt="2023-09-10T10:02:11.902" v="3220" actId="207"/>
        <pc:sldMkLst>
          <pc:docMk/>
          <pc:sldMk cId="830744207" sldId="291"/>
        </pc:sldMkLst>
        <pc:spChg chg="mod">
          <ac:chgData name="Kulinich Bohdan" userId="48e65c9f34e137d0" providerId="LiveId" clId="{3CA29873-962D-2E48-95FE-8AF3C32B665F}" dt="2023-09-06T14:52:44.349" v="76" actId="1076"/>
          <ac:spMkLst>
            <pc:docMk/>
            <pc:sldMk cId="830744207" sldId="291"/>
            <ac:spMk id="2" creationId="{99BB3DAE-74E2-ED3D-A5D0-71D16F762C82}"/>
          </ac:spMkLst>
        </pc:spChg>
        <pc:spChg chg="mod">
          <ac:chgData name="Kulinich Bohdan" userId="48e65c9f34e137d0" providerId="LiveId" clId="{3CA29873-962D-2E48-95FE-8AF3C32B665F}" dt="2023-09-06T14:52:44.349" v="76" actId="1076"/>
          <ac:spMkLst>
            <pc:docMk/>
            <pc:sldMk cId="830744207" sldId="291"/>
            <ac:spMk id="4" creationId="{DED0917B-0B16-CDAB-7AA2-BEB7B00AE1B4}"/>
          </ac:spMkLst>
        </pc:spChg>
        <pc:spChg chg="mod">
          <ac:chgData name="Kulinich Bohdan" userId="48e65c9f34e137d0" providerId="LiveId" clId="{3CA29873-962D-2E48-95FE-8AF3C32B665F}" dt="2023-09-06T14:52:44.349" v="76" actId="1076"/>
          <ac:spMkLst>
            <pc:docMk/>
            <pc:sldMk cId="830744207" sldId="291"/>
            <ac:spMk id="5" creationId="{99DAE7C5-0F70-E260-DBDD-F970F9F677B6}"/>
          </ac:spMkLst>
        </pc:spChg>
        <pc:spChg chg="add mod">
          <ac:chgData name="Kulinich Bohdan" userId="48e65c9f34e137d0" providerId="LiveId" clId="{3CA29873-962D-2E48-95FE-8AF3C32B665F}" dt="2023-09-06T16:43:39.389" v="175" actId="1076"/>
          <ac:spMkLst>
            <pc:docMk/>
            <pc:sldMk cId="830744207" sldId="291"/>
            <ac:spMk id="12" creationId="{BDBBD108-7AFB-7A4C-80C8-DAAE87B9C162}"/>
          </ac:spMkLst>
        </pc:spChg>
        <pc:spChg chg="add mod">
          <ac:chgData name="Kulinich Bohdan" userId="48e65c9f34e137d0" providerId="LiveId" clId="{3CA29873-962D-2E48-95FE-8AF3C32B665F}" dt="2023-09-06T16:49:31.482" v="275" actId="167"/>
          <ac:spMkLst>
            <pc:docMk/>
            <pc:sldMk cId="830744207" sldId="291"/>
            <ac:spMk id="13" creationId="{ABB05028-BD61-61B4-1D8B-2AD8943DBD84}"/>
          </ac:spMkLst>
        </pc:spChg>
        <pc:spChg chg="add mod modVis">
          <ac:chgData name="Kulinich Bohdan" userId="48e65c9f34e137d0" providerId="LiveId" clId="{3CA29873-962D-2E48-95FE-8AF3C32B665F}" dt="2023-09-06T16:49:47.146" v="541" actId="207"/>
          <ac:spMkLst>
            <pc:docMk/>
            <pc:sldMk cId="830744207" sldId="291"/>
            <ac:spMk id="14" creationId="{B3FA7E00-4F2D-CE57-8FA2-28DDAFFBB9FA}"/>
          </ac:spMkLst>
        </pc:spChg>
        <pc:spChg chg="add mod">
          <ac:chgData name="Kulinich Bohdan" userId="48e65c9f34e137d0" providerId="LiveId" clId="{3CA29873-962D-2E48-95FE-8AF3C32B665F}" dt="2023-09-06T16:48:56.467" v="268" actId="20577"/>
          <ac:spMkLst>
            <pc:docMk/>
            <pc:sldMk cId="830744207" sldId="291"/>
            <ac:spMk id="15" creationId="{40C85C09-CD35-050B-A6D8-6231FA32DBB5}"/>
          </ac:spMkLst>
        </pc:spChg>
        <pc:spChg chg="add 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6" creationId="{3216E158-CBDC-9437-56A4-1DB5F2668579}"/>
          </ac:spMkLst>
        </pc:spChg>
        <pc:spChg chg="add mod modVis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7" creationId="{7CA5A961-6DAE-CCE4-5B29-DBF334921B1A}"/>
          </ac:spMkLst>
        </pc:spChg>
        <pc:spChg chg="mod">
          <ac:chgData name="Kulinich Bohdan" userId="48e65c9f34e137d0" providerId="LiveId" clId="{3CA29873-962D-2E48-95FE-8AF3C32B665F}" dt="2023-09-06T16:43:00.676" v="159" actId="1038"/>
          <ac:spMkLst>
            <pc:docMk/>
            <pc:sldMk cId="830744207" sldId="291"/>
            <ac:spMk id="45" creationId="{CC1D6343-BFE5-9DC4-79A0-582DD6704040}"/>
          </ac:spMkLst>
        </pc:spChg>
        <pc:spChg chg="del mod">
          <ac:chgData name="Kulinich Bohdan" userId="48e65c9f34e137d0" providerId="LiveId" clId="{3CA29873-962D-2E48-95FE-8AF3C32B665F}" dt="2023-09-06T16:43:16.201" v="170" actId="478"/>
          <ac:spMkLst>
            <pc:docMk/>
            <pc:sldMk cId="830744207" sldId="291"/>
            <ac:spMk id="46" creationId="{C6649841-63C9-7390-1D70-F0F7922FE8BE}"/>
          </ac:spMkLst>
        </pc:spChg>
        <pc:spChg chg="mod">
          <ac:chgData name="Kulinich Bohdan" userId="48e65c9f34e137d0" providerId="LiveId" clId="{3CA29873-962D-2E48-95FE-8AF3C32B665F}" dt="2023-09-06T16:52:45.012" v="572"/>
          <ac:spMkLst>
            <pc:docMk/>
            <pc:sldMk cId="830744207" sldId="291"/>
            <ac:spMk id="67" creationId="{7E4D066E-EFDF-55E9-49EB-AF9C2D0C5486}"/>
          </ac:spMkLst>
        </pc:spChg>
        <pc:spChg chg="mod">
          <ac:chgData name="Kulinich Bohdan" userId="48e65c9f34e137d0" providerId="LiveId" clId="{3CA29873-962D-2E48-95FE-8AF3C32B665F}" dt="2023-09-06T16:52:45.012" v="572"/>
          <ac:spMkLst>
            <pc:docMk/>
            <pc:sldMk cId="830744207" sldId="291"/>
            <ac:spMk id="68" creationId="{7DFE6ADC-69D2-9986-9DC3-C5520CCF0AAB}"/>
          </ac:spMkLst>
        </pc:spChg>
        <pc:spChg chg="add del mod">
          <ac:chgData name="Kulinich Bohdan" userId="48e65c9f34e137d0" providerId="LiveId" clId="{3CA29873-962D-2E48-95FE-8AF3C32B665F}" dt="2023-09-06T16:52:55.690" v="576" actId="478"/>
          <ac:spMkLst>
            <pc:docMk/>
            <pc:sldMk cId="830744207" sldId="291"/>
            <ac:spMk id="69" creationId="{963587EC-4DC6-5D83-71DF-684DEEDA9A63}"/>
          </ac:spMkLst>
        </pc:spChg>
        <pc:spChg chg="del mod">
          <ac:chgData name="Kulinich Bohdan" userId="48e65c9f34e137d0" providerId="LiveId" clId="{3CA29873-962D-2E48-95FE-8AF3C32B665F}" dt="2023-09-06T16:42:11.685" v="143" actId="478"/>
          <ac:spMkLst>
            <pc:docMk/>
            <pc:sldMk cId="830744207" sldId="291"/>
            <ac:spMk id="70" creationId="{EC258236-9EB6-4DE2-67C2-9EBE669168D4}"/>
          </ac:spMkLst>
        </pc:spChg>
        <pc:spChg chg="add del mod">
          <ac:chgData name="Kulinich Bohdan" userId="48e65c9f34e137d0" providerId="LiveId" clId="{3CA29873-962D-2E48-95FE-8AF3C32B665F}" dt="2023-09-06T16:52:53.331" v="575" actId="478"/>
          <ac:spMkLst>
            <pc:docMk/>
            <pc:sldMk cId="830744207" sldId="291"/>
            <ac:spMk id="71" creationId="{CDBD9253-5A6F-BE7A-BE41-CFA1B44E1724}"/>
          </ac:spMkLst>
        </pc:spChg>
        <pc:spChg chg="del mod">
          <ac:chgData name="Kulinich Bohdan" userId="48e65c9f34e137d0" providerId="LiveId" clId="{3CA29873-962D-2E48-95FE-8AF3C32B665F}" dt="2023-09-06T16:42:11.685" v="143" actId="478"/>
          <ac:spMkLst>
            <pc:docMk/>
            <pc:sldMk cId="830744207" sldId="291"/>
            <ac:spMk id="72" creationId="{FA1D6B4B-F5C5-4553-1F8E-A407DCBF039F}"/>
          </ac:spMkLst>
        </pc:spChg>
        <pc:spChg chg="add del mod">
          <ac:chgData name="Kulinich Bohdan" userId="48e65c9f34e137d0" providerId="LiveId" clId="{3CA29873-962D-2E48-95FE-8AF3C32B665F}" dt="2023-09-06T16:52:59.303" v="578" actId="478"/>
          <ac:spMkLst>
            <pc:docMk/>
            <pc:sldMk cId="830744207" sldId="291"/>
            <ac:spMk id="73" creationId="{2D547F9C-BC13-815B-9FC7-0483BFF929BD}"/>
          </ac:spMkLst>
        </pc:spChg>
        <pc:spChg chg="del mod">
          <ac:chgData name="Kulinich Bohdan" userId="48e65c9f34e137d0" providerId="LiveId" clId="{3CA29873-962D-2E48-95FE-8AF3C32B665F}" dt="2023-09-06T16:42:11.685" v="143" actId="478"/>
          <ac:spMkLst>
            <pc:docMk/>
            <pc:sldMk cId="830744207" sldId="291"/>
            <ac:spMk id="74" creationId="{A9AE9583-1FBD-4D9E-59BA-132631A79DF6}"/>
          </ac:spMkLst>
        </pc:spChg>
        <pc:spChg chg="add del mod">
          <ac:chgData name="Kulinich Bohdan" userId="48e65c9f34e137d0" providerId="LiveId" clId="{3CA29873-962D-2E48-95FE-8AF3C32B665F}" dt="2023-09-06T16:52:49.832" v="574" actId="478"/>
          <ac:spMkLst>
            <pc:docMk/>
            <pc:sldMk cId="830744207" sldId="291"/>
            <ac:spMk id="100" creationId="{39212588-D15D-4890-1B37-A8A03EBB6065}"/>
          </ac:spMkLst>
        </pc:spChg>
        <pc:spChg chg="del mod">
          <ac:chgData name="Kulinich Bohdan" userId="48e65c9f34e137d0" providerId="LiveId" clId="{3CA29873-962D-2E48-95FE-8AF3C32B665F}" dt="2023-09-06T16:42:11.685" v="143" actId="478"/>
          <ac:spMkLst>
            <pc:docMk/>
            <pc:sldMk cId="830744207" sldId="291"/>
            <ac:spMk id="103" creationId="{6D5BE85E-219A-24EC-980F-B46A13BAC07A}"/>
          </ac:spMkLst>
        </pc:spChg>
        <pc:spChg chg="del mod">
          <ac:chgData name="Kulinich Bohdan" userId="48e65c9f34e137d0" providerId="LiveId" clId="{3CA29873-962D-2E48-95FE-8AF3C32B665F}" dt="2023-09-06T16:42:11.685" v="143" actId="478"/>
          <ac:spMkLst>
            <pc:docMk/>
            <pc:sldMk cId="830744207" sldId="291"/>
            <ac:spMk id="106" creationId="{B928BF1C-4DE4-612A-68A0-9571DAEB0D2B}"/>
          </ac:spMkLst>
        </pc:spChg>
        <pc:spChg chg="mod">
          <ac:chgData name="Kulinich Bohdan" userId="48e65c9f34e137d0" providerId="LiveId" clId="{3CA29873-962D-2E48-95FE-8AF3C32B665F}" dt="2023-09-06T17:06:55.616" v="751" actId="207"/>
          <ac:spMkLst>
            <pc:docMk/>
            <pc:sldMk cId="830744207" sldId="291"/>
            <ac:spMk id="108" creationId="{7B2E86BF-7BF3-BB02-C43C-25A42E66D13B}"/>
          </ac:spMkLst>
        </pc:spChg>
        <pc:spChg chg="mod">
          <ac:chgData name="Kulinich Bohdan" userId="48e65c9f34e137d0" providerId="LiveId" clId="{3CA29873-962D-2E48-95FE-8AF3C32B665F}" dt="2023-09-06T16:25:14.004" v="139" actId="20577"/>
          <ac:spMkLst>
            <pc:docMk/>
            <pc:sldMk cId="830744207" sldId="291"/>
            <ac:spMk id="109" creationId="{395CF0C8-8B09-D003-2C5D-6960A549DAFD}"/>
          </ac:spMkLst>
        </pc:spChg>
        <pc:spChg chg="mod">
          <ac:chgData name="Kulinich Bohdan" userId="48e65c9f34e137d0" providerId="LiveId" clId="{3CA29873-962D-2E48-95FE-8AF3C32B665F}" dt="2023-09-06T16:24:02.177" v="103" actId="20577"/>
          <ac:spMkLst>
            <pc:docMk/>
            <pc:sldMk cId="830744207" sldId="291"/>
            <ac:spMk id="110" creationId="{6CE0015C-F52B-7BDD-29B1-D09A19356D1F}"/>
          </ac:spMkLst>
        </pc:spChg>
        <pc:spChg chg="mod">
          <ac:chgData name="Kulinich Bohdan" userId="48e65c9f34e137d0" providerId="LiveId" clId="{3CA29873-962D-2E48-95FE-8AF3C32B665F}" dt="2023-09-10T10:02:04.794" v="3219" actId="207"/>
          <ac:spMkLst>
            <pc:docMk/>
            <pc:sldMk cId="830744207" sldId="291"/>
            <ac:spMk id="111" creationId="{10BD1EDB-0053-6662-0B6E-FBB72ADA1305}"/>
          </ac:spMkLst>
        </pc:spChg>
        <pc:spChg chg="mod">
          <ac:chgData name="Kulinich Bohdan" userId="48e65c9f34e137d0" providerId="LiveId" clId="{3CA29873-962D-2E48-95FE-8AF3C32B665F}" dt="2023-09-06T16:48:41.198" v="239" actId="1076"/>
          <ac:spMkLst>
            <pc:docMk/>
            <pc:sldMk cId="830744207" sldId="291"/>
            <ac:spMk id="112" creationId="{C10AB638-57B8-DEAC-DE66-FBC39DF43EA0}"/>
          </ac:spMkLst>
        </pc:spChg>
        <pc:spChg chg="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13" creationId="{8D85D24C-9DAF-AAD2-D4F9-845B9A2700B4}"/>
          </ac:spMkLst>
        </pc:spChg>
        <pc:spChg chg="del mod">
          <ac:chgData name="Kulinich Bohdan" userId="48e65c9f34e137d0" providerId="LiveId" clId="{3CA29873-962D-2E48-95FE-8AF3C32B665F}" dt="2023-09-06T16:41:37.294" v="141" actId="478"/>
          <ac:spMkLst>
            <pc:docMk/>
            <pc:sldMk cId="830744207" sldId="291"/>
            <ac:spMk id="114" creationId="{E7C1D51D-8C59-CFCA-7DBC-9CC9536E3A3D}"/>
          </ac:spMkLst>
        </pc:spChg>
        <pc:spChg chg="del mod">
          <ac:chgData name="Kulinich Bohdan" userId="48e65c9f34e137d0" providerId="LiveId" clId="{3CA29873-962D-2E48-95FE-8AF3C32B665F}" dt="2023-09-06T16:41:34.693" v="140" actId="478"/>
          <ac:spMkLst>
            <pc:docMk/>
            <pc:sldMk cId="830744207" sldId="291"/>
            <ac:spMk id="115" creationId="{B840823C-039C-46F1-26DD-C96D09D6369F}"/>
          </ac:spMkLst>
        </pc:spChg>
        <pc:spChg chg="add del mod">
          <ac:chgData name="Kulinich Bohdan" userId="48e65c9f34e137d0" providerId="LiveId" clId="{3CA29873-962D-2E48-95FE-8AF3C32B665F}" dt="2023-09-06T16:53:52.585" v="613" actId="478"/>
          <ac:spMkLst>
            <pc:docMk/>
            <pc:sldMk cId="830744207" sldId="291"/>
            <ac:spMk id="116" creationId="{40B258BF-9C7F-2739-65C1-50BA7C0B2388}"/>
          </ac:spMkLst>
        </pc:spChg>
        <pc:spChg chg="add 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17" creationId="{53724E6A-6A62-4CB4-EC35-A39AB1887365}"/>
          </ac:spMkLst>
        </pc:spChg>
        <pc:spChg chg="add mod">
          <ac:chgData name="Kulinich Bohdan" userId="48e65c9f34e137d0" providerId="LiveId" clId="{3CA29873-962D-2E48-95FE-8AF3C32B665F}" dt="2023-09-06T16:58:45.791" v="677" actId="1076"/>
          <ac:spMkLst>
            <pc:docMk/>
            <pc:sldMk cId="830744207" sldId="291"/>
            <ac:spMk id="118" creationId="{5061712C-0C43-6356-B9A7-EC52B423EEF2}"/>
          </ac:spMkLst>
        </pc:spChg>
        <pc:spChg chg="add 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19" creationId="{582FFAB7-0DE9-4405-F4FE-7D53670516E0}"/>
          </ac:spMkLst>
        </pc:spChg>
        <pc:spChg chg="add 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20" creationId="{82847151-4026-06AD-544E-FBE70CBE3AC3}"/>
          </ac:spMkLst>
        </pc:spChg>
        <pc:spChg chg="add 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21" creationId="{D8210A98-0BEE-B974-45AD-23700B4A4CBA}"/>
          </ac:spMkLst>
        </pc:spChg>
        <pc:spChg chg="add mod">
          <ac:chgData name="Kulinich Bohdan" userId="48e65c9f34e137d0" providerId="LiveId" clId="{3CA29873-962D-2E48-95FE-8AF3C32B665F}" dt="2023-09-06T17:03:27.696" v="698" actId="14100"/>
          <ac:spMkLst>
            <pc:docMk/>
            <pc:sldMk cId="830744207" sldId="291"/>
            <ac:spMk id="124" creationId="{578BFFDF-C63A-3A42-8AE0-2B888964F943}"/>
          </ac:spMkLst>
        </pc:spChg>
        <pc:spChg chg="add del mod">
          <ac:chgData name="Kulinich Bohdan" userId="48e65c9f34e137d0" providerId="LiveId" clId="{3CA29873-962D-2E48-95FE-8AF3C32B665F}" dt="2023-09-06T17:03:03.189" v="691" actId="478"/>
          <ac:spMkLst>
            <pc:docMk/>
            <pc:sldMk cId="830744207" sldId="291"/>
            <ac:spMk id="125" creationId="{C97C9D6E-3DB9-A4B7-0FDF-64868EB06326}"/>
          </ac:spMkLst>
        </pc:spChg>
        <pc:spChg chg="add mod">
          <ac:chgData name="Kulinich Bohdan" userId="48e65c9f34e137d0" providerId="LiveId" clId="{3CA29873-962D-2E48-95FE-8AF3C32B665F}" dt="2023-09-06T17:03:48.859" v="702" actId="16959"/>
          <ac:spMkLst>
            <pc:docMk/>
            <pc:sldMk cId="830744207" sldId="291"/>
            <ac:spMk id="132" creationId="{F527C0FD-DB4D-EF53-E334-B31C04A26DEA}"/>
          </ac:spMkLst>
        </pc:spChg>
        <pc:spChg chg="add del mod">
          <ac:chgData name="Kulinich Bohdan" userId="48e65c9f34e137d0" providerId="LiveId" clId="{3CA29873-962D-2E48-95FE-8AF3C32B665F}" dt="2023-09-06T17:03:16.893" v="695" actId="478"/>
          <ac:spMkLst>
            <pc:docMk/>
            <pc:sldMk cId="830744207" sldId="291"/>
            <ac:spMk id="133" creationId="{82FAE5FA-7CB4-EC4D-EDDC-7EB10ADA6088}"/>
          </ac:spMkLst>
        </pc:spChg>
        <pc:spChg chg="add mod">
          <ac:chgData name="Kulinich Bohdan" userId="48e65c9f34e137d0" providerId="LiveId" clId="{3CA29873-962D-2E48-95FE-8AF3C32B665F}" dt="2023-09-06T17:06:00.015" v="747" actId="207"/>
          <ac:spMkLst>
            <pc:docMk/>
            <pc:sldMk cId="830744207" sldId="291"/>
            <ac:spMk id="135" creationId="{AE0F19FB-61B9-614C-6EF2-80A8E22895C7}"/>
          </ac:spMkLst>
        </pc:spChg>
        <pc:spChg chg="add mod">
          <ac:chgData name="Kulinich Bohdan" userId="48e65c9f34e137d0" providerId="LiveId" clId="{3CA29873-962D-2E48-95FE-8AF3C32B665F}" dt="2023-09-06T17:03:42.838" v="701" actId="1076"/>
          <ac:spMkLst>
            <pc:docMk/>
            <pc:sldMk cId="830744207" sldId="291"/>
            <ac:spMk id="140" creationId="{E52ECEEE-2AAB-97E6-1FA9-E5DC28AFBA8A}"/>
          </ac:spMkLst>
        </pc:spChg>
        <pc:spChg chg="add mod">
          <ac:chgData name="Kulinich Bohdan" userId="48e65c9f34e137d0" providerId="LiveId" clId="{3CA29873-962D-2E48-95FE-8AF3C32B665F}" dt="2023-09-10T10:02:11.902" v="3220" actId="207"/>
          <ac:spMkLst>
            <pc:docMk/>
            <pc:sldMk cId="830744207" sldId="291"/>
            <ac:spMk id="141" creationId="{E07BAAB4-5BFC-FC78-0E76-87961047D3F8}"/>
          </ac:spMkLst>
        </pc:spChg>
        <pc:spChg chg="add mod">
          <ac:chgData name="Kulinich Bohdan" userId="48e65c9f34e137d0" providerId="LiveId" clId="{3CA29873-962D-2E48-95FE-8AF3C32B665F}" dt="2023-09-06T17:04:57.465" v="745" actId="1035"/>
          <ac:spMkLst>
            <pc:docMk/>
            <pc:sldMk cId="830744207" sldId="291"/>
            <ac:spMk id="142" creationId="{00A3C438-FBD5-EDBC-571D-F931A9BF05AF}"/>
          </ac:spMkLst>
        </pc:spChg>
        <pc:grpChg chg="add del mod">
          <ac:chgData name="Kulinich Bohdan" userId="48e65c9f34e137d0" providerId="LiveId" clId="{3CA29873-962D-2E48-95FE-8AF3C32B665F}" dt="2023-09-06T16:50:35.529" v="550" actId="478"/>
          <ac:grpSpMkLst>
            <pc:docMk/>
            <pc:sldMk cId="830744207" sldId="291"/>
            <ac:grpSpMk id="22" creationId="{198AC32D-3851-BDF1-B0D4-E44CA0B49536}"/>
          </ac:grpSpMkLst>
        </pc:grpChg>
        <pc:grpChg chg="add del mod topLvl">
          <ac:chgData name="Kulinich Bohdan" userId="48e65c9f34e137d0" providerId="LiveId" clId="{3CA29873-962D-2E48-95FE-8AF3C32B665F}" dt="2023-09-06T16:53:47.017" v="611" actId="165"/>
          <ac:grpSpMkLst>
            <pc:docMk/>
            <pc:sldMk cId="830744207" sldId="291"/>
            <ac:grpSpMk id="50" creationId="{C93A0CF8-8A8E-25D9-E32D-AB3545A52DA7}"/>
          </ac:grpSpMkLst>
        </pc:grpChg>
        <pc:grpChg chg="add del mod">
          <ac:chgData name="Kulinich Bohdan" userId="48e65c9f34e137d0" providerId="LiveId" clId="{3CA29873-962D-2E48-95FE-8AF3C32B665F}" dt="2023-09-06T16:52:57.454" v="577" actId="478"/>
          <ac:grpSpMkLst>
            <pc:docMk/>
            <pc:sldMk cId="830744207" sldId="291"/>
            <ac:grpSpMk id="66" creationId="{96531EEE-8C49-1350-2E67-C906C00EF386}"/>
          </ac:grpSpMkLst>
        </pc:grpChg>
        <pc:grpChg chg="add del mod">
          <ac:chgData name="Kulinich Bohdan" userId="48e65c9f34e137d0" providerId="LiveId" clId="{3CA29873-962D-2E48-95FE-8AF3C32B665F}" dt="2023-09-06T16:53:45.267" v="610" actId="165"/>
          <ac:grpSpMkLst>
            <pc:docMk/>
            <pc:sldMk cId="830744207" sldId="291"/>
            <ac:grpSpMk id="107" creationId="{91050D29-9F00-70F1-C65F-07946BBE612D}"/>
          </ac:grpSpMkLst>
        </pc:grpChg>
        <pc:picChg chg="mod modVis">
          <ac:chgData name="Kulinich Bohdan" userId="48e65c9f34e137d0" providerId="LiveId" clId="{3CA29873-962D-2E48-95FE-8AF3C32B665F}" dt="2023-09-06T16:54:32.799" v="627" actId="14430"/>
          <ac:picMkLst>
            <pc:docMk/>
            <pc:sldMk cId="830744207" sldId="291"/>
            <ac:picMk id="151" creationId="{719B831F-A1C9-E1EF-7486-5328AD3480C2}"/>
          </ac:picMkLst>
        </pc:pic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6" creationId="{DC5BE0AE-D15F-6F5C-C56D-57C5E2182916}"/>
          </ac:cxnSpMkLst>
        </pc:cxnChg>
        <pc:cxnChg chg="mod">
          <ac:chgData name="Kulinich Bohdan" userId="48e65c9f34e137d0" providerId="LiveId" clId="{3CA29873-962D-2E48-95FE-8AF3C32B665F}" dt="2023-09-06T16:43:00.676" v="159" actId="1038"/>
          <ac:cxnSpMkLst>
            <pc:docMk/>
            <pc:sldMk cId="830744207" sldId="291"/>
            <ac:cxnSpMk id="7" creationId="{8F9CE0D2-4F40-2278-8D1F-2DBFD4BFBDF8}"/>
          </ac:cxnSpMkLst>
        </pc:cxnChg>
        <pc:cxnChg chg="mod">
          <ac:chgData name="Kulinich Bohdan" userId="48e65c9f34e137d0" providerId="LiveId" clId="{3CA29873-962D-2E48-95FE-8AF3C32B665F}" dt="2023-09-06T16:43:00.676" v="159" actId="1038"/>
          <ac:cxnSpMkLst>
            <pc:docMk/>
            <pc:sldMk cId="830744207" sldId="291"/>
            <ac:cxnSpMk id="8" creationId="{9AD364ED-2C5A-6131-14D2-4D3090359165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9" creationId="{9105F88F-FF40-E535-ECE9-4007CE4E4A4D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10" creationId="{6174E531-C534-D1B6-42E2-320BC51AE1FC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11" creationId="{7EFE95CC-7449-CA51-861C-76B627466754}"/>
          </ac:cxnSpMkLst>
        </pc:cxnChg>
        <pc:cxnChg chg="add mod">
          <ac:chgData name="Kulinich Bohdan" userId="48e65c9f34e137d0" providerId="LiveId" clId="{3CA29873-962D-2E48-95FE-8AF3C32B665F}" dt="2023-09-06T16:50:13.934" v="547" actId="164"/>
          <ac:cxnSpMkLst>
            <pc:docMk/>
            <pc:sldMk cId="830744207" sldId="291"/>
            <ac:cxnSpMk id="18" creationId="{B0EDA26C-5BBB-1A60-BD8B-7749A0426497}"/>
          </ac:cxnSpMkLst>
        </pc:cxnChg>
        <pc:cxnChg chg="add mod">
          <ac:chgData name="Kulinich Bohdan" userId="48e65c9f34e137d0" providerId="LiveId" clId="{3CA29873-962D-2E48-95FE-8AF3C32B665F}" dt="2023-09-06T16:50:13.934" v="547" actId="164"/>
          <ac:cxnSpMkLst>
            <pc:docMk/>
            <pc:sldMk cId="830744207" sldId="291"/>
            <ac:cxnSpMk id="19" creationId="{87BB526E-3FCB-0940-CD6C-13C5FA091908}"/>
          </ac:cxnSpMkLst>
        </pc:cxnChg>
        <pc:cxnChg chg="add mod">
          <ac:chgData name="Kulinich Bohdan" userId="48e65c9f34e137d0" providerId="LiveId" clId="{3CA29873-962D-2E48-95FE-8AF3C32B665F}" dt="2023-09-06T16:50:13.934" v="547" actId="164"/>
          <ac:cxnSpMkLst>
            <pc:docMk/>
            <pc:sldMk cId="830744207" sldId="291"/>
            <ac:cxnSpMk id="20" creationId="{EC4A2B6D-11CC-152B-C9D1-EAE765F7AED8}"/>
          </ac:cxnSpMkLst>
        </pc:cxnChg>
        <pc:cxnChg chg="add mod">
          <ac:chgData name="Kulinich Bohdan" userId="48e65c9f34e137d0" providerId="LiveId" clId="{3CA29873-962D-2E48-95FE-8AF3C32B665F}" dt="2023-09-06T16:50:13.934" v="547" actId="164"/>
          <ac:cxnSpMkLst>
            <pc:docMk/>
            <pc:sldMk cId="830744207" sldId="291"/>
            <ac:cxnSpMk id="21" creationId="{D4630FCB-01C0-428B-3A72-908D14941622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23" creationId="{D62C3BBD-33B2-BAE3-371F-2A842FCDAB79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24" creationId="{46A54EFD-A90B-BD51-841A-C64C86F6996F}"/>
          </ac:cxnSpMkLst>
        </pc:cxnChg>
        <pc:cxnChg chg="mod">
          <ac:chgData name="Kulinich Bohdan" userId="48e65c9f34e137d0" providerId="LiveId" clId="{3CA29873-962D-2E48-95FE-8AF3C32B665F}" dt="2023-09-06T16:43:00.676" v="159" actId="1038"/>
          <ac:cxnSpMkLst>
            <pc:docMk/>
            <pc:sldMk cId="830744207" sldId="291"/>
            <ac:cxnSpMk id="25" creationId="{E92CA5BB-E904-D618-7F01-FB098302B5C9}"/>
          </ac:cxnSpMkLst>
        </pc:cxnChg>
        <pc:cxnChg chg="mod">
          <ac:chgData name="Kulinich Bohdan" userId="48e65c9f34e137d0" providerId="LiveId" clId="{3CA29873-962D-2E48-95FE-8AF3C32B665F}" dt="2023-09-06T16:43:00.676" v="159" actId="1038"/>
          <ac:cxnSpMkLst>
            <pc:docMk/>
            <pc:sldMk cId="830744207" sldId="291"/>
            <ac:cxnSpMk id="27" creationId="{E62AC48F-1C4C-49BA-2CDC-6954EA6DE4E3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1" creationId="{CADFF772-071F-CA1C-9A05-D085056F1A2F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2" creationId="{BD7D67B2-3F76-245A-DF46-6989D076FA81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3" creationId="{4B1C47B5-5C8B-CB64-F309-661773F7AC26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4" creationId="{8065AA3E-321A-4FBB-6363-2630DB8971D2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35" creationId="{7A7AAB9D-DCA8-C3BE-BBE6-DD823CCED691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6" creationId="{C45CB06A-E15F-E2A1-C948-8F3EDF0D7584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7" creationId="{264F971B-B4D8-F166-CF1C-5D2B7BB626CE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8" creationId="{9A5FC07B-202E-BE8C-5D54-470293D4DBB8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9" creationId="{EAD37AF9-6F6E-D0CB-D2E0-9F4769A0D5BF}"/>
          </ac:cxnSpMkLst>
        </pc:cxnChg>
        <pc:cxnChg chg="del mod">
          <ac:chgData name="Kulinich Bohdan" userId="48e65c9f34e137d0" providerId="LiveId" clId="{3CA29873-962D-2E48-95FE-8AF3C32B665F}" dt="2023-09-06T16:43:17.606" v="171" actId="478"/>
          <ac:cxnSpMkLst>
            <pc:docMk/>
            <pc:sldMk cId="830744207" sldId="291"/>
            <ac:cxnSpMk id="40" creationId="{7D7680C4-76AB-B753-FEAA-0A33235A2793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41" creationId="{0AD1A5D1-5290-9138-2841-5648B66CA9CF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48" creationId="{0C1AEAF4-1C47-26E0-BE68-AC61A4A8AF4A}"/>
          </ac:cxnSpMkLst>
        </pc:cxnChg>
        <pc:cxnChg chg="add 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49" creationId="{74E580CE-7331-F791-2C11-9039C8556A5B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51" creationId="{A7025F6F-0DBC-EA04-21B0-00A507E27D29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2" creationId="{406462B0-B473-F65F-BF3E-94D84EFA80C4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3" creationId="{5309D8F3-7FED-E0EA-949B-6F58980EED64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4" creationId="{F322B1F3-0B84-EEF4-C9BB-1A5A6E6572E1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55" creationId="{7745237D-2D73-6504-5CBC-33E4DD7AC8B1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6" creationId="{6BA095BF-CF9D-0432-6646-A063BFF19CE5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7" creationId="{95053FAD-8AD3-926E-960E-E9B8613F6234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8" creationId="{C594B5A6-1311-B819-2933-3EDFD2CBB357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9" creationId="{A29018E1-4D5F-43B2-6CA8-7181AED97CDF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60" creationId="{F53C2D09-C22A-E38B-6C44-2C1193C41173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61" creationId="{3D777FF2-F799-8B9D-5A5F-584BA6E55590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62" creationId="{32EB2683-3B8C-8582-E44B-1CE86C1E4C3B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63" creationId="{69B6C9EF-91B2-0240-A250-730E07E566B9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64" creationId="{574C76E9-84DA-7B7B-5CBB-938783602135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65" creationId="{9573F1ED-C2AD-62E1-A0A1-58047B65EFEE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104" creationId="{C5C46A6A-9132-27E4-9D50-6E9A9CA6ACFF}"/>
          </ac:cxnSpMkLst>
        </pc:cxnChg>
        <pc:cxnChg chg="add del mod">
          <ac:chgData name="Kulinich Bohdan" userId="48e65c9f34e137d0" providerId="LiveId" clId="{3CA29873-962D-2E48-95FE-8AF3C32B665F}" dt="2023-09-06T17:03:04.883" v="692" actId="478"/>
          <ac:cxnSpMkLst>
            <pc:docMk/>
            <pc:sldMk cId="830744207" sldId="291"/>
            <ac:cxnSpMk id="122" creationId="{616C7D36-2A31-C16D-FFC8-20A6DF7ED1E0}"/>
          </ac:cxnSpMkLst>
        </pc:cxnChg>
        <pc:cxnChg chg="add del mod">
          <ac:chgData name="Kulinich Bohdan" userId="48e65c9f34e137d0" providerId="LiveId" clId="{3CA29873-962D-2E48-95FE-8AF3C32B665F}" dt="2023-09-06T17:03:08.409" v="693" actId="478"/>
          <ac:cxnSpMkLst>
            <pc:docMk/>
            <pc:sldMk cId="830744207" sldId="291"/>
            <ac:cxnSpMk id="123" creationId="{9C7E889A-722A-737B-5F99-9FDF26D8E942}"/>
          </ac:cxnSpMkLst>
        </pc:cxnChg>
        <pc:cxnChg chg="add del mod">
          <ac:chgData name="Kulinich Bohdan" userId="48e65c9f34e137d0" providerId="LiveId" clId="{3CA29873-962D-2E48-95FE-8AF3C32B665F}" dt="2023-09-06T17:03:18.541" v="696" actId="478"/>
          <ac:cxnSpMkLst>
            <pc:docMk/>
            <pc:sldMk cId="830744207" sldId="291"/>
            <ac:cxnSpMk id="126" creationId="{1F2B28F1-75E6-9150-ED30-C265EC9F9F4C}"/>
          </ac:cxnSpMkLst>
        </pc:cxnChg>
        <pc:cxnChg chg="add mod">
          <ac:chgData name="Kulinich Bohdan" userId="48e65c9f34e137d0" providerId="LiveId" clId="{3CA29873-962D-2E48-95FE-8AF3C32B665F}" dt="2023-09-06T17:03:00.161" v="690" actId="1076"/>
          <ac:cxnSpMkLst>
            <pc:docMk/>
            <pc:sldMk cId="830744207" sldId="291"/>
            <ac:cxnSpMk id="127" creationId="{D0DBB59B-C6E3-B267-74D2-84AF27DE849E}"/>
          </ac:cxnSpMkLst>
        </pc:cxnChg>
        <pc:cxnChg chg="add del mod">
          <ac:chgData name="Kulinich Bohdan" userId="48e65c9f34e137d0" providerId="LiveId" clId="{3CA29873-962D-2E48-95FE-8AF3C32B665F}" dt="2023-09-06T17:03:08.409" v="693" actId="478"/>
          <ac:cxnSpMkLst>
            <pc:docMk/>
            <pc:sldMk cId="830744207" sldId="291"/>
            <ac:cxnSpMk id="128" creationId="{0B6C2D6E-4933-1BDF-7075-99B98EA8F808}"/>
          </ac:cxnSpMkLst>
        </pc:cxnChg>
        <pc:cxnChg chg="add mod">
          <ac:chgData name="Kulinich Bohdan" userId="48e65c9f34e137d0" providerId="LiveId" clId="{3CA29873-962D-2E48-95FE-8AF3C32B665F}" dt="2023-09-06T17:03:00.161" v="690" actId="1076"/>
          <ac:cxnSpMkLst>
            <pc:docMk/>
            <pc:sldMk cId="830744207" sldId="291"/>
            <ac:cxnSpMk id="129" creationId="{1C56C052-EE5B-AA01-A391-BC96E3F9ED09}"/>
          </ac:cxnSpMkLst>
        </pc:cxnChg>
        <pc:cxnChg chg="add mod">
          <ac:chgData name="Kulinich Bohdan" userId="48e65c9f34e137d0" providerId="LiveId" clId="{3CA29873-962D-2E48-95FE-8AF3C32B665F}" dt="2023-09-06T17:03:00.161" v="690" actId="1076"/>
          <ac:cxnSpMkLst>
            <pc:docMk/>
            <pc:sldMk cId="830744207" sldId="291"/>
            <ac:cxnSpMk id="130" creationId="{0576DCEE-C462-B84F-2513-B2A5F4F72DF0}"/>
          </ac:cxnSpMkLst>
        </pc:cxnChg>
        <pc:cxnChg chg="add mod">
          <ac:chgData name="Kulinich Bohdan" userId="48e65c9f34e137d0" providerId="LiveId" clId="{3CA29873-962D-2E48-95FE-8AF3C32B665F}" dt="2023-09-06T17:03:13.709" v="694" actId="14100"/>
          <ac:cxnSpMkLst>
            <pc:docMk/>
            <pc:sldMk cId="830744207" sldId="291"/>
            <ac:cxnSpMk id="131" creationId="{5AB1FA40-E693-DF48-1717-AB5921BCA6F6}"/>
          </ac:cxnSpMkLst>
        </pc:cxnChg>
        <pc:cxnChg chg="add mod">
          <ac:chgData name="Kulinich Bohdan" userId="48e65c9f34e137d0" providerId="LiveId" clId="{3CA29873-962D-2E48-95FE-8AF3C32B665F}" dt="2023-09-06T17:03:42.838" v="701" actId="1076"/>
          <ac:cxnSpMkLst>
            <pc:docMk/>
            <pc:sldMk cId="830744207" sldId="291"/>
            <ac:cxnSpMk id="136" creationId="{2B11C074-0F97-AA00-0275-861EF7FB2ED0}"/>
          </ac:cxnSpMkLst>
        </pc:cxnChg>
        <pc:cxnChg chg="add mod">
          <ac:chgData name="Kulinich Bohdan" userId="48e65c9f34e137d0" providerId="LiveId" clId="{3CA29873-962D-2E48-95FE-8AF3C32B665F}" dt="2023-09-06T17:03:42.838" v="701" actId="1076"/>
          <ac:cxnSpMkLst>
            <pc:docMk/>
            <pc:sldMk cId="830744207" sldId="291"/>
            <ac:cxnSpMk id="137" creationId="{BB2BFC50-702C-1004-B38F-2547EF2BD879}"/>
          </ac:cxnSpMkLst>
        </pc:cxnChg>
        <pc:cxnChg chg="add mod">
          <ac:chgData name="Kulinich Bohdan" userId="48e65c9f34e137d0" providerId="LiveId" clId="{3CA29873-962D-2E48-95FE-8AF3C32B665F}" dt="2023-09-06T17:03:42.838" v="701" actId="1076"/>
          <ac:cxnSpMkLst>
            <pc:docMk/>
            <pc:sldMk cId="830744207" sldId="291"/>
            <ac:cxnSpMk id="138" creationId="{22B386AF-2D49-5E7A-2D30-09582C25A5A6}"/>
          </ac:cxnSpMkLst>
        </pc:cxnChg>
        <pc:cxnChg chg="add mod">
          <ac:chgData name="Kulinich Bohdan" userId="48e65c9f34e137d0" providerId="LiveId" clId="{3CA29873-962D-2E48-95FE-8AF3C32B665F}" dt="2023-09-06T17:03:42.838" v="701" actId="1076"/>
          <ac:cxnSpMkLst>
            <pc:docMk/>
            <pc:sldMk cId="830744207" sldId="291"/>
            <ac:cxnSpMk id="139" creationId="{303F4F46-0296-0AB7-5D5A-BF5F7A93B5DA}"/>
          </ac:cxnSpMkLst>
        </pc:cxnChg>
      </pc:sldChg>
      <pc:sldChg chg="addSp delSp modSp mod delAnim modAnim">
        <pc:chgData name="Kulinich Bohdan" userId="48e65c9f34e137d0" providerId="LiveId" clId="{3CA29873-962D-2E48-95FE-8AF3C32B665F}" dt="2023-09-09T11:44:58.873" v="2255"/>
        <pc:sldMkLst>
          <pc:docMk/>
          <pc:sldMk cId="727371810" sldId="293"/>
        </pc:sldMkLst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11" creationId="{01514193-ABE2-D46C-D525-EBD6C633B6F8}"/>
          </ac:spMkLst>
        </pc:spChg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16" creationId="{B70D5225-A6DC-2E89-4E22-9F1833404B3A}"/>
          </ac:spMkLst>
        </pc:spChg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18" creationId="{322D973D-6E3F-9FA0-BD6E-474A0D443DC0}"/>
          </ac:spMkLst>
        </pc:spChg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27" creationId="{7016CAB3-EBCA-C217-384A-0401530D3ECF}"/>
          </ac:spMkLst>
        </pc:spChg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28" creationId="{983A7D88-7F43-5149-D3AD-6149AF8815FE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29" creationId="{ACC88B12-DB92-B135-6F00-06C2CAB41952}"/>
          </ac:spMkLst>
        </pc:spChg>
        <pc:spChg chg="del mod">
          <ac:chgData name="Kulinich Bohdan" userId="48e65c9f34e137d0" providerId="LiveId" clId="{3CA29873-962D-2E48-95FE-8AF3C32B665F}" dt="2023-09-08T20:25:16.925" v="2020" actId="478"/>
          <ac:spMkLst>
            <pc:docMk/>
            <pc:sldMk cId="727371810" sldId="293"/>
            <ac:spMk id="30" creationId="{21A496F2-7354-409E-598C-6697975CBE93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31" creationId="{EF980770-993D-B26B-2E64-53C692FF89EA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32" creationId="{B8D6B479-AA80-02BE-D075-A14F4C0E0792}"/>
          </ac:spMkLst>
        </pc:spChg>
        <pc:spChg chg="mod">
          <ac:chgData name="Kulinich Bohdan" userId="48e65c9f34e137d0" providerId="LiveId" clId="{3CA29873-962D-2E48-95FE-8AF3C32B665F}" dt="2023-09-08T20:27:51.784" v="2078" actId="403"/>
          <ac:spMkLst>
            <pc:docMk/>
            <pc:sldMk cId="727371810" sldId="293"/>
            <ac:spMk id="36" creationId="{074DFDFA-9551-163B-88EE-63141CE5380E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38" creationId="{844137F5-FD0F-5063-F289-2AC9892ECA50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40" creationId="{AD6E257A-FDA0-4FF6-AEC0-B6954E5B6E6C}"/>
          </ac:spMkLst>
        </pc:spChg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68" creationId="{955F706A-34E5-0039-C1D1-A23F4F199EE9}"/>
          </ac:spMkLst>
        </pc:spChg>
        <pc:spChg chg="add del mod">
          <ac:chgData name="Kulinich Bohdan" userId="48e65c9f34e137d0" providerId="LiveId" clId="{3CA29873-962D-2E48-95FE-8AF3C32B665F}" dt="2023-09-08T20:25:33.358" v="2022" actId="478"/>
          <ac:spMkLst>
            <pc:docMk/>
            <pc:sldMk cId="727371810" sldId="293"/>
            <ac:spMk id="69" creationId="{DE42D6E9-6835-FB53-1F51-4C40B2553018}"/>
          </ac:spMkLst>
        </pc:spChg>
        <pc:spChg chg="add mod">
          <ac:chgData name="Kulinich Bohdan" userId="48e65c9f34e137d0" providerId="LiveId" clId="{3CA29873-962D-2E48-95FE-8AF3C32B665F}" dt="2023-09-08T20:34:00.358" v="2242" actId="1076"/>
          <ac:spMkLst>
            <pc:docMk/>
            <pc:sldMk cId="727371810" sldId="293"/>
            <ac:spMk id="70" creationId="{DD5BDF55-4FFA-3308-9BD9-C3DBE1660403}"/>
          </ac:spMkLst>
        </pc:spChg>
        <pc:spChg chg="add mod">
          <ac:chgData name="Kulinich Bohdan" userId="48e65c9f34e137d0" providerId="LiveId" clId="{3CA29873-962D-2E48-95FE-8AF3C32B665F}" dt="2023-09-08T20:34:00.358" v="2242" actId="1076"/>
          <ac:spMkLst>
            <pc:docMk/>
            <pc:sldMk cId="727371810" sldId="293"/>
            <ac:spMk id="71" creationId="{BBB02625-9937-06ED-4FE3-9393BEF29539}"/>
          </ac:spMkLst>
        </pc:spChg>
        <pc:spChg chg="add mod">
          <ac:chgData name="Kulinich Bohdan" userId="48e65c9f34e137d0" providerId="LiveId" clId="{3CA29873-962D-2E48-95FE-8AF3C32B665F}" dt="2023-09-08T20:34:00.358" v="2242" actId="1076"/>
          <ac:spMkLst>
            <pc:docMk/>
            <pc:sldMk cId="727371810" sldId="293"/>
            <ac:spMk id="72" creationId="{7DF49144-BBFC-9943-EF41-3042B96CCA86}"/>
          </ac:spMkLst>
        </pc:spChg>
        <pc:spChg chg="add mod">
          <ac:chgData name="Kulinich Bohdan" userId="48e65c9f34e137d0" providerId="LiveId" clId="{3CA29873-962D-2E48-95FE-8AF3C32B665F}" dt="2023-09-08T20:34:00.358" v="2242" actId="1076"/>
          <ac:spMkLst>
            <pc:docMk/>
            <pc:sldMk cId="727371810" sldId="293"/>
            <ac:spMk id="73" creationId="{6635478F-CABE-57ED-2156-790EFAADD7E7}"/>
          </ac:spMkLst>
        </pc:spChg>
        <pc:spChg chg="add mod">
          <ac:chgData name="Kulinich Bohdan" userId="48e65c9f34e137d0" providerId="LiveId" clId="{3CA29873-962D-2E48-95FE-8AF3C32B665F}" dt="2023-09-08T20:34:00.358" v="2242" actId="1076"/>
          <ac:spMkLst>
            <pc:docMk/>
            <pc:sldMk cId="727371810" sldId="293"/>
            <ac:spMk id="75" creationId="{59B41E59-2E67-216E-DC81-9657A3871434}"/>
          </ac:spMkLst>
        </pc:spChg>
        <pc:spChg chg="add mod">
          <ac:chgData name="Kulinich Bohdan" userId="48e65c9f34e137d0" providerId="LiveId" clId="{3CA29873-962D-2E48-95FE-8AF3C32B665F}" dt="2023-09-08T20:34:09.370" v="2243" actId="207"/>
          <ac:spMkLst>
            <pc:docMk/>
            <pc:sldMk cId="727371810" sldId="293"/>
            <ac:spMk id="76" creationId="{839421E6-8D14-8536-607D-F2C2EAA155A1}"/>
          </ac:spMkLst>
        </pc:spChg>
        <pc:spChg chg="add mod">
          <ac:chgData name="Kulinich Bohdan" userId="48e65c9f34e137d0" providerId="LiveId" clId="{3CA29873-962D-2E48-95FE-8AF3C32B665F}" dt="2023-09-08T20:34:52.198" v="2250" actId="207"/>
          <ac:spMkLst>
            <pc:docMk/>
            <pc:sldMk cId="727371810" sldId="293"/>
            <ac:spMk id="78" creationId="{6D80D0CB-FC32-0F19-E246-8D49CF488C8A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81" creationId="{90216A45-DE3D-21E5-4BD6-DE06204AADE9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82" creationId="{A48E0CDD-FA08-9447-280F-FF657F70B429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83" creationId="{AC07554A-A474-CF39-BF15-0955941301F1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84" creationId="{15F90F1D-E2BC-F6FD-FEAA-883F16B1413C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86" creationId="{803AC117-7E04-F6BC-93BE-97DD6A6D5977}"/>
          </ac:spMkLst>
        </pc:spChg>
        <pc:spChg chg="del">
          <ac:chgData name="Kulinich Bohdan" userId="48e65c9f34e137d0" providerId="LiveId" clId="{3CA29873-962D-2E48-95FE-8AF3C32B665F}" dt="2023-09-08T20:22:41.042" v="1996" actId="478"/>
          <ac:spMkLst>
            <pc:docMk/>
            <pc:sldMk cId="727371810" sldId="293"/>
            <ac:spMk id="88" creationId="{0BC5A328-F6D2-4E8A-9547-1792F822319F}"/>
          </ac:spMkLst>
        </pc:sp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5" creationId="{27EE1DF3-AA4D-8CB6-72D4-A6B2CBD174AA}"/>
          </ac:cxnSpMkLst>
        </pc:cxnChg>
        <pc:cxnChg chg="add del mod">
          <ac:chgData name="Kulinich Bohdan" userId="48e65c9f34e137d0" providerId="LiveId" clId="{3CA29873-962D-2E48-95FE-8AF3C32B665F}" dt="2023-09-08T20:23:43.443" v="2010" actId="478"/>
          <ac:cxnSpMkLst>
            <pc:docMk/>
            <pc:sldMk cId="727371810" sldId="293"/>
            <ac:cxnSpMk id="7" creationId="{1F170741-C277-BB59-DD1C-C0F775FF5906}"/>
          </ac:cxnSpMkLst>
        </pc:cxnChg>
        <pc:cxnChg chg="add del mod">
          <ac:chgData name="Kulinich Bohdan" userId="48e65c9f34e137d0" providerId="LiveId" clId="{3CA29873-962D-2E48-95FE-8AF3C32B665F}" dt="2023-09-08T20:23:43.443" v="2010" actId="478"/>
          <ac:cxnSpMkLst>
            <pc:docMk/>
            <pc:sldMk cId="727371810" sldId="293"/>
            <ac:cxnSpMk id="9" creationId="{D68E72D9-FEC1-3CFA-51CF-0E3CD24B98DB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10" creationId="{3C689884-CF9A-5F50-24C2-6E1916BFECAE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12" creationId="{949A84B5-F827-FB64-4E97-B57A86C3F690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13" creationId="{CAB20555-4BCE-6996-F8A0-911D455C1DCE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14" creationId="{72491DCD-C0D1-1CA2-6864-FE6AA33875A3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15" creationId="{4A4A19BF-C814-4799-375C-4B9EFCD5316F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17" creationId="{8ED2F5CC-84DA-3DBB-DD61-D95F155CF643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19" creationId="{6A9491C8-2E52-CC65-8BFB-D613C91310D3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20" creationId="{062E73C7-2F5E-08B4-FB06-5542EC4D0496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21" creationId="{16CEF126-C0C6-20E2-4BC0-8603C733C8A2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22" creationId="{CE357396-FD8B-6C46-F20F-E0FFD0FCCC9D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23" creationId="{3FF3D2D9-154C-74F7-03EE-2F1799948AF7}"/>
          </ac:cxnSpMkLst>
        </pc:cxnChg>
        <pc:cxnChg chg="del mod">
          <ac:chgData name="Kulinich Bohdan" userId="48e65c9f34e137d0" providerId="LiveId" clId="{3CA29873-962D-2E48-95FE-8AF3C32B665F}" dt="2023-09-08T20:25:16.925" v="2020" actId="478"/>
          <ac:cxnSpMkLst>
            <pc:docMk/>
            <pc:sldMk cId="727371810" sldId="293"/>
            <ac:cxnSpMk id="24" creationId="{CC79F63F-8336-C620-5673-E85C3CD0036E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25" creationId="{7398976F-6F23-B957-EC14-5115A3DAB1DE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34" creationId="{A805DCCB-E762-CBCF-69AA-19A9F8AB30CF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37" creationId="{4E21E592-B95F-FA5E-9ACD-BCD6C116636B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39" creationId="{C8B9837C-10ED-D714-28B5-29C1E64AB840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66" creationId="{B4BB066D-854D-92C0-89F3-8556B624833E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67" creationId="{8EFD5424-1DCA-7EB3-6A02-73C02E9A2AD3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74" creationId="{D2F95875-C1B7-8139-18E7-6CAF03900602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77" creationId="{E062A6B2-8039-577C-C85E-545F9F9CE106}"/>
          </ac:cxnSpMkLst>
        </pc:cxnChg>
      </pc:sldChg>
      <pc:sldChg chg="del">
        <pc:chgData name="Kulinich Bohdan" userId="48e65c9f34e137d0" providerId="LiveId" clId="{3CA29873-962D-2E48-95FE-8AF3C32B665F}" dt="2023-09-06T16:42:04.171" v="142" actId="2696"/>
        <pc:sldMkLst>
          <pc:docMk/>
          <pc:sldMk cId="171306018" sldId="296"/>
        </pc:sldMkLst>
      </pc:sldChg>
      <pc:sldChg chg="addSp delSp modSp mod delAnim modAnim">
        <pc:chgData name="Kulinich Bohdan" userId="48e65c9f34e137d0" providerId="LiveId" clId="{3CA29873-962D-2E48-95FE-8AF3C32B665F}" dt="2023-09-09T18:16:43.923" v="3210"/>
        <pc:sldMkLst>
          <pc:docMk/>
          <pc:sldMk cId="3431575356" sldId="297"/>
        </pc:sldMkLst>
        <pc:spChg chg="mod">
          <ac:chgData name="Kulinich Bohdan" userId="48e65c9f34e137d0" providerId="LiveId" clId="{3CA29873-962D-2E48-95FE-8AF3C32B665F}" dt="2023-09-09T12:36:58.262" v="2798" actId="14100"/>
          <ac:spMkLst>
            <pc:docMk/>
            <pc:sldMk cId="3431575356" sldId="297"/>
            <ac:spMk id="36" creationId="{074DFDFA-9551-163B-88EE-63141CE5380E}"/>
          </ac:spMkLst>
        </pc:spChg>
        <pc:spChg chg="del">
          <ac:chgData name="Kulinich Bohdan" userId="48e65c9f34e137d0" providerId="LiveId" clId="{3CA29873-962D-2E48-95FE-8AF3C32B665F}" dt="2023-09-09T11:54:10.922" v="2316" actId="478"/>
          <ac:spMkLst>
            <pc:docMk/>
            <pc:sldMk cId="3431575356" sldId="297"/>
            <ac:spMk id="66" creationId="{DAE470AA-5DD6-E9AB-CF00-84BBEFA0EDB6}"/>
          </ac:spMkLst>
        </pc:spChg>
        <pc:spChg chg="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31" creationId="{5D73CA0C-4285-C4E8-8896-4B08CDE5492C}"/>
          </ac:spMkLst>
        </pc:spChg>
        <pc:spChg chg="del">
          <ac:chgData name="Kulinich Bohdan" userId="48e65c9f34e137d0" providerId="LiveId" clId="{3CA29873-962D-2E48-95FE-8AF3C32B665F}" dt="2023-09-09T11:54:10.922" v="2316" actId="478"/>
          <ac:spMkLst>
            <pc:docMk/>
            <pc:sldMk cId="3431575356" sldId="297"/>
            <ac:spMk id="132" creationId="{89E5377F-22A5-DC16-A54F-9279E790FC8B}"/>
          </ac:spMkLst>
        </pc:spChg>
        <pc:spChg chg="del">
          <ac:chgData name="Kulinich Bohdan" userId="48e65c9f34e137d0" providerId="LiveId" clId="{3CA29873-962D-2E48-95FE-8AF3C32B665F}" dt="2023-09-09T11:54:10.922" v="2316" actId="478"/>
          <ac:spMkLst>
            <pc:docMk/>
            <pc:sldMk cId="3431575356" sldId="297"/>
            <ac:spMk id="133" creationId="{59662DC5-E557-24BD-EC6B-A78281CD1943}"/>
          </ac:spMkLst>
        </pc:spChg>
        <pc:spChg chg="del">
          <ac:chgData name="Kulinich Bohdan" userId="48e65c9f34e137d0" providerId="LiveId" clId="{3CA29873-962D-2E48-95FE-8AF3C32B665F}" dt="2023-09-09T11:54:10.922" v="2316" actId="478"/>
          <ac:spMkLst>
            <pc:docMk/>
            <pc:sldMk cId="3431575356" sldId="297"/>
            <ac:spMk id="134" creationId="{DC296C48-8A50-68A3-50B4-26B07143B2B4}"/>
          </ac:spMkLst>
        </pc:spChg>
        <pc:spChg chg="del">
          <ac:chgData name="Kulinich Bohdan" userId="48e65c9f34e137d0" providerId="LiveId" clId="{3CA29873-962D-2E48-95FE-8AF3C32B665F}" dt="2023-09-09T11:54:10.922" v="2316" actId="478"/>
          <ac:spMkLst>
            <pc:docMk/>
            <pc:sldMk cId="3431575356" sldId="297"/>
            <ac:spMk id="135" creationId="{3BA2E972-FF4B-A09E-88DD-72B811C94A47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36" creationId="{0B34EFFF-FC09-67BE-0A5F-87FD025D6D4C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37" creationId="{8C427FA8-E03D-532C-95FB-4F4C7B7C3D99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39" creationId="{498B9680-376C-716B-424A-D327DCB97C6D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0" creationId="{99FDBE85-AE98-F035-44A5-93E59F7D005F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2" creationId="{1E548B7D-7A7D-BABA-1CB5-9CCAA48075BF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3" creationId="{A77E7C6E-21AA-E80F-862E-62D290773249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4" creationId="{9DF31996-2643-CBC7-F846-752330EC1B42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5" creationId="{B0586508-415C-4287-58F5-3AED49064FDF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6" creationId="{18F0425A-15D5-BAD2-E9FC-A410F504D114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8" creationId="{DD6AF6BC-395B-382C-B6C2-C964889644B5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0" creationId="{A4444E34-CECF-502C-2A81-951C8A569BEE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1" creationId="{9F5B0C95-C7BA-3C4E-E0D2-16DBD6860649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2" creationId="{13777AA2-B0AD-ED84-16E1-81FBFE082AFF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3" creationId="{61E69855-CADE-600F-10B7-D06B15CC9211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4" creationId="{180C3611-EA47-FCDB-856F-864EAF7A90FD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5" creationId="{FA79675C-EEEC-DC65-83F5-A52DDE3D3A98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6" creationId="{01E97CCD-9A5C-E79A-C500-5261358674ED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7" creationId="{952E2BBD-0EB6-A114-2452-14E5EB6B389B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2" creationId="{C80ACD53-861B-4963-652A-74598E7BA720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3" creationId="{F9B6ED9E-6E1C-6B14-2BF2-6E1934787389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4" creationId="{571E8760-BB80-47C5-8058-11DB351471D8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5" creationId="{74706DCA-6859-FB87-4BCE-48D4306C57E5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6" creationId="{60DDF407-9F67-72AA-AE3E-FA8D1840908F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7" creationId="{750A83E9-00CE-E67E-4AC3-D7114A9CE64D}"/>
          </ac:spMkLst>
        </pc:spChg>
        <pc:spChg chg="add mod">
          <ac:chgData name="Kulinich Bohdan" userId="48e65c9f34e137d0" providerId="LiveId" clId="{3CA29873-962D-2E48-95FE-8AF3C32B665F}" dt="2023-09-09T12:46:11.269" v="2904" actId="1076"/>
          <ac:spMkLst>
            <pc:docMk/>
            <pc:sldMk cId="3431575356" sldId="297"/>
            <ac:spMk id="196" creationId="{51CEA12C-0323-F436-1156-FA83BCA66D31}"/>
          </ac:spMkLst>
        </pc:spChg>
        <pc:spChg chg="add mod">
          <ac:chgData name="Kulinich Bohdan" userId="48e65c9f34e137d0" providerId="LiveId" clId="{3CA29873-962D-2E48-95FE-8AF3C32B665F}" dt="2023-09-09T12:46:13.762" v="2905" actId="14100"/>
          <ac:spMkLst>
            <pc:docMk/>
            <pc:sldMk cId="3431575356" sldId="297"/>
            <ac:spMk id="197" creationId="{0248776B-CE29-1ACF-D98B-0AB66A5A22A0}"/>
          </ac:spMkLst>
        </pc:spChg>
        <pc:spChg chg="add mod">
          <ac:chgData name="Kulinich Bohdan" userId="48e65c9f34e137d0" providerId="LiveId" clId="{3CA29873-962D-2E48-95FE-8AF3C32B665F}" dt="2023-09-09T12:46:11.269" v="2904" actId="1076"/>
          <ac:spMkLst>
            <pc:docMk/>
            <pc:sldMk cId="3431575356" sldId="297"/>
            <ac:spMk id="198" creationId="{97469DC6-7653-BC5A-5CB2-EBEF0DF5570E}"/>
          </ac:spMkLst>
        </pc:spChg>
        <pc:spChg chg="add mod">
          <ac:chgData name="Kulinich Bohdan" userId="48e65c9f34e137d0" providerId="LiveId" clId="{3CA29873-962D-2E48-95FE-8AF3C32B665F}" dt="2023-09-09T12:46:15.554" v="2906" actId="14100"/>
          <ac:spMkLst>
            <pc:docMk/>
            <pc:sldMk cId="3431575356" sldId="297"/>
            <ac:spMk id="199" creationId="{4DAE6B34-1EE6-7E93-65FA-FB68813D0EC7}"/>
          </ac:spMkLst>
        </pc:spChg>
        <pc:spChg chg="add mod">
          <ac:chgData name="Kulinich Bohdan" userId="48e65c9f34e137d0" providerId="LiveId" clId="{3CA29873-962D-2E48-95FE-8AF3C32B665F}" dt="2023-09-09T12:46:11.269" v="2904" actId="1076"/>
          <ac:spMkLst>
            <pc:docMk/>
            <pc:sldMk cId="3431575356" sldId="297"/>
            <ac:spMk id="200" creationId="{20B4705D-AD8A-78BD-43CB-03FE9A5F97C0}"/>
          </ac:spMkLst>
        </pc:spChg>
        <pc:spChg chg="add mod">
          <ac:chgData name="Kulinich Bohdan" userId="48e65c9f34e137d0" providerId="LiveId" clId="{3CA29873-962D-2E48-95FE-8AF3C32B665F}" dt="2023-09-09T12:46:11.269" v="2904" actId="1076"/>
          <ac:spMkLst>
            <pc:docMk/>
            <pc:sldMk cId="3431575356" sldId="297"/>
            <ac:spMk id="201" creationId="{504807CC-E8CC-414F-F689-D8E36A7629BD}"/>
          </ac:spMkLst>
        </pc:spChg>
        <pc:spChg chg="add mod">
          <ac:chgData name="Kulinich Bohdan" userId="48e65c9f34e137d0" providerId="LiveId" clId="{3CA29873-962D-2E48-95FE-8AF3C32B665F}" dt="2023-09-09T12:46:53.270" v="2913" actId="1076"/>
          <ac:spMkLst>
            <pc:docMk/>
            <pc:sldMk cId="3431575356" sldId="297"/>
            <ac:spMk id="204" creationId="{7963F7B4-A476-F379-8ED4-D56DB0B7D7E2}"/>
          </ac:spMkLst>
        </pc:spChg>
        <pc:spChg chg="add mod">
          <ac:chgData name="Kulinich Bohdan" userId="48e65c9f34e137d0" providerId="LiveId" clId="{3CA29873-962D-2E48-95FE-8AF3C32B665F}" dt="2023-09-09T12:49:10.407" v="3024" actId="1076"/>
          <ac:spMkLst>
            <pc:docMk/>
            <pc:sldMk cId="3431575356" sldId="297"/>
            <ac:spMk id="205" creationId="{BC8A8370-86AC-A7CD-02ED-BB699C49D5CC}"/>
          </ac:spMkLst>
        </pc:spChg>
        <pc:spChg chg="add mod">
          <ac:chgData name="Kulinich Bohdan" userId="48e65c9f34e137d0" providerId="LiveId" clId="{3CA29873-962D-2E48-95FE-8AF3C32B665F}" dt="2023-09-09T12:49:10.407" v="3024" actId="1076"/>
          <ac:spMkLst>
            <pc:docMk/>
            <pc:sldMk cId="3431575356" sldId="297"/>
            <ac:spMk id="206" creationId="{E562ACCF-51FC-7AC3-DD09-0ADBC4DE4D26}"/>
          </ac:spMkLst>
        </pc:spChg>
        <pc:spChg chg="add mod">
          <ac:chgData name="Kulinich Bohdan" userId="48e65c9f34e137d0" providerId="LiveId" clId="{3CA29873-962D-2E48-95FE-8AF3C32B665F}" dt="2023-09-09T12:49:10.407" v="3024" actId="1076"/>
          <ac:spMkLst>
            <pc:docMk/>
            <pc:sldMk cId="3431575356" sldId="297"/>
            <ac:spMk id="207" creationId="{9F91C5F4-F993-F26A-5DA6-DD65F132C1F7}"/>
          </ac:spMkLst>
        </pc:spChg>
        <pc:spChg chg="add del mod">
          <ac:chgData name="Kulinich Bohdan" userId="48e65c9f34e137d0" providerId="LiveId" clId="{3CA29873-962D-2E48-95FE-8AF3C32B665F}" dt="2023-09-09T12:49:29.937" v="3039" actId="478"/>
          <ac:spMkLst>
            <pc:docMk/>
            <pc:sldMk cId="3431575356" sldId="297"/>
            <ac:spMk id="208" creationId="{5674DEAD-D364-91CA-93FF-879E0A133AEA}"/>
          </ac:spMkLst>
        </pc:spChg>
        <pc:spChg chg="add mod">
          <ac:chgData name="Kulinich Bohdan" userId="48e65c9f34e137d0" providerId="LiveId" clId="{3CA29873-962D-2E48-95FE-8AF3C32B665F}" dt="2023-09-09T12:49:34.336" v="3042" actId="1076"/>
          <ac:spMkLst>
            <pc:docMk/>
            <pc:sldMk cId="3431575356" sldId="297"/>
            <ac:spMk id="209" creationId="{D9672DA6-A39C-7C27-EF7F-B55A07900E85}"/>
          </ac:spMkLst>
        </pc:spChg>
        <pc:spChg chg="add mod modVis">
          <ac:chgData name="Kulinich Bohdan" userId="48e65c9f34e137d0" providerId="LiveId" clId="{3CA29873-962D-2E48-95FE-8AF3C32B665F}" dt="2023-09-09T12:56:37.136" v="3152" actId="14430"/>
          <ac:spMkLst>
            <pc:docMk/>
            <pc:sldMk cId="3431575356" sldId="297"/>
            <ac:spMk id="211" creationId="{613E5A61-1865-B25D-08E4-33CFD6F60A54}"/>
          </ac:spMkLst>
        </pc:spChg>
        <pc:spChg chg="add mod modVis">
          <ac:chgData name="Kulinich Bohdan" userId="48e65c9f34e137d0" providerId="LiveId" clId="{3CA29873-962D-2E48-95FE-8AF3C32B665F}" dt="2023-09-09T12:56:37.626" v="3153" actId="14430"/>
          <ac:spMkLst>
            <pc:docMk/>
            <pc:sldMk cId="3431575356" sldId="297"/>
            <ac:spMk id="212" creationId="{3A622398-29F3-0F65-40E4-29E800258554}"/>
          </ac:spMkLst>
        </pc:spChg>
        <pc:grpChg chg="add del mod">
          <ac:chgData name="Kulinich Bohdan" userId="48e65c9f34e137d0" providerId="LiveId" clId="{3CA29873-962D-2E48-95FE-8AF3C32B665F}" dt="2023-09-09T11:54:49.851" v="2331" actId="165"/>
          <ac:grpSpMkLst>
            <pc:docMk/>
            <pc:sldMk cId="3431575356" sldId="297"/>
            <ac:grpSpMk id="12" creationId="{A96FD4DB-6BAE-FB85-DFDE-F2E9A68BFFE6}"/>
          </ac:grpSpMkLst>
        </pc:grpChg>
        <pc:grpChg chg="add del mod">
          <ac:chgData name="Kulinich Bohdan" userId="48e65c9f34e137d0" providerId="LiveId" clId="{3CA29873-962D-2E48-95FE-8AF3C32B665F}" dt="2023-09-09T12:15:01.202" v="2529" actId="478"/>
          <ac:grpSpMkLst>
            <pc:docMk/>
            <pc:sldMk cId="3431575356" sldId="297"/>
            <ac:grpSpMk id="88" creationId="{B1D8E8EC-0D3D-8719-B7FA-CB8945CF002F}"/>
          </ac:grpSpMkLst>
        </pc:grpChg>
        <pc:grpChg chg="add del mod topLvl">
          <ac:chgData name="Kulinich Bohdan" userId="48e65c9f34e137d0" providerId="LiveId" clId="{3CA29873-962D-2E48-95FE-8AF3C32B665F}" dt="2023-09-09T12:15:08.566" v="2532" actId="165"/>
          <ac:grpSpMkLst>
            <pc:docMk/>
            <pc:sldMk cId="3431575356" sldId="297"/>
            <ac:grpSpMk id="124" creationId="{8015FD6A-B3EA-4BAF-C7CA-2EF2F1291463}"/>
          </ac:grpSpMkLst>
        </pc:grpChg>
        <pc:grpChg chg="add del mod">
          <ac:chgData name="Kulinich Bohdan" userId="48e65c9f34e137d0" providerId="LiveId" clId="{3CA29873-962D-2E48-95FE-8AF3C32B665F}" dt="2023-09-09T12:15:07.290" v="2531" actId="165"/>
          <ac:grpSpMkLst>
            <pc:docMk/>
            <pc:sldMk cId="3431575356" sldId="297"/>
            <ac:grpSpMk id="160" creationId="{003458DF-0073-980F-0EBD-2A47D52117B3}"/>
          </ac:grpSpMkLst>
        </pc:grpChg>
        <pc:grpChg chg="add del mod">
          <ac:chgData name="Kulinich Bohdan" userId="48e65c9f34e137d0" providerId="LiveId" clId="{3CA29873-962D-2E48-95FE-8AF3C32B665F}" dt="2023-09-09T12:15:25.841" v="2539" actId="165"/>
          <ac:grpSpMkLst>
            <pc:docMk/>
            <pc:sldMk cId="3431575356" sldId="297"/>
            <ac:grpSpMk id="161" creationId="{A20EE56D-ACBA-3669-C5D9-75D8EACA2371}"/>
          </ac:grpSpMkLst>
        </pc:grpChg>
        <pc:grpChg chg="add del mod">
          <ac:chgData name="Kulinich Bohdan" userId="48e65c9f34e137d0" providerId="LiveId" clId="{3CA29873-962D-2E48-95FE-8AF3C32B665F}" dt="2023-09-09T12:27:13.872" v="2614" actId="165"/>
          <ac:grpSpMkLst>
            <pc:docMk/>
            <pc:sldMk cId="3431575356" sldId="297"/>
            <ac:grpSpMk id="177" creationId="{DD97C48A-33EA-64D9-9577-08D9F6711671}"/>
          </ac:grpSpMkLst>
        </pc:grpChg>
        <pc:grpChg chg="add del mod topLvl">
          <ac:chgData name="Kulinich Bohdan" userId="48e65c9f34e137d0" providerId="LiveId" clId="{3CA29873-962D-2E48-95FE-8AF3C32B665F}" dt="2023-09-09T12:53:39.603" v="3097" actId="165"/>
          <ac:grpSpMkLst>
            <pc:docMk/>
            <pc:sldMk cId="3431575356" sldId="297"/>
            <ac:grpSpMk id="181" creationId="{014FE17D-D28E-2126-D814-9E7A37967426}"/>
          </ac:grpSpMkLst>
        </pc:grpChg>
        <pc:grpChg chg="add del mod topLvl">
          <ac:chgData name="Kulinich Bohdan" userId="48e65c9f34e137d0" providerId="LiveId" clId="{3CA29873-962D-2E48-95FE-8AF3C32B665F}" dt="2023-09-09T12:53:39.603" v="3097" actId="165"/>
          <ac:grpSpMkLst>
            <pc:docMk/>
            <pc:sldMk cId="3431575356" sldId="297"/>
            <ac:grpSpMk id="182" creationId="{E3CF760A-72E2-B912-E18C-3C651096E72C}"/>
          </ac:grpSpMkLst>
        </pc:grpChg>
        <pc:grpChg chg="add del mod topLvl">
          <ac:chgData name="Kulinich Bohdan" userId="48e65c9f34e137d0" providerId="LiveId" clId="{3CA29873-962D-2E48-95FE-8AF3C32B665F}" dt="2023-09-09T12:53:39.603" v="3097" actId="165"/>
          <ac:grpSpMkLst>
            <pc:docMk/>
            <pc:sldMk cId="3431575356" sldId="297"/>
            <ac:grpSpMk id="191" creationId="{5C1B3044-558C-1FE9-C553-ED036F9BEDE8}"/>
          </ac:grpSpMkLst>
        </pc:grpChg>
        <pc:grpChg chg="add del mod topLvl">
          <ac:chgData name="Kulinich Bohdan" userId="48e65c9f34e137d0" providerId="LiveId" clId="{3CA29873-962D-2E48-95FE-8AF3C32B665F}" dt="2023-09-09T12:53:39.603" v="3097" actId="165"/>
          <ac:grpSpMkLst>
            <pc:docMk/>
            <pc:sldMk cId="3431575356" sldId="297"/>
            <ac:grpSpMk id="192" creationId="{92CB5ABD-09EC-9FD2-B31B-3C6128CB04F0}"/>
          </ac:grpSpMkLst>
        </pc:grpChg>
        <pc:grpChg chg="add del mod">
          <ac:chgData name="Kulinich Bohdan" userId="48e65c9f34e137d0" providerId="LiveId" clId="{3CA29873-962D-2E48-95FE-8AF3C32B665F}" dt="2023-09-09T12:53:37.416" v="3096" actId="165"/>
          <ac:grpSpMkLst>
            <pc:docMk/>
            <pc:sldMk cId="3431575356" sldId="297"/>
            <ac:grpSpMk id="210" creationId="{7D85734D-E735-D898-31A8-495240C83403}"/>
          </ac:grpSpMkLst>
        </pc:grpChg>
        <pc:grpChg chg="add del mod">
          <ac:chgData name="Kulinich Bohdan" userId="48e65c9f34e137d0" providerId="LiveId" clId="{3CA29873-962D-2E48-95FE-8AF3C32B665F}" dt="2023-09-09T12:57:05.874" v="3158" actId="165"/>
          <ac:grpSpMkLst>
            <pc:docMk/>
            <pc:sldMk cId="3431575356" sldId="297"/>
            <ac:grpSpMk id="213" creationId="{50E3E02E-726F-FA4D-B61E-DCDF2DE1A460}"/>
          </ac:grpSpMkLst>
        </pc:grpChg>
        <pc:cxnChg chg="add mod topLvl">
          <ac:chgData name="Kulinich Bohdan" userId="48e65c9f34e137d0" providerId="LiveId" clId="{3CA29873-962D-2E48-95FE-8AF3C32B665F}" dt="2023-09-09T12:10:48.177" v="2464" actId="14100"/>
          <ac:cxnSpMkLst>
            <pc:docMk/>
            <pc:sldMk cId="3431575356" sldId="297"/>
            <ac:cxnSpMk id="5" creationId="{38AFE361-E2F8-A9BB-00FE-F3A2DE017C44}"/>
          </ac:cxnSpMkLst>
        </pc:cxnChg>
        <pc:cxnChg chg="add mod topLvl">
          <ac:chgData name="Kulinich Bohdan" userId="48e65c9f34e137d0" providerId="LiveId" clId="{3CA29873-962D-2E48-95FE-8AF3C32B665F}" dt="2023-09-09T12:10:51.177" v="2465" actId="14100"/>
          <ac:cxnSpMkLst>
            <pc:docMk/>
            <pc:sldMk cId="3431575356" sldId="297"/>
            <ac:cxnSpMk id="8" creationId="{57E01C32-7795-89F7-EFE6-6C205E3DBC89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9" creationId="{7D39FA41-E420-5108-E99D-7249058C33FC}"/>
          </ac:cxnSpMkLst>
        </pc:cxnChg>
        <pc:cxnChg chg="add mod">
          <ac:chgData name="Kulinich Bohdan" userId="48e65c9f34e137d0" providerId="LiveId" clId="{3CA29873-962D-2E48-95FE-8AF3C32B665F}" dt="2023-09-09T12:07:54.080" v="2423" actId="164"/>
          <ac:cxnSpMkLst>
            <pc:docMk/>
            <pc:sldMk cId="3431575356" sldId="297"/>
            <ac:cxnSpMk id="13" creationId="{23342E3B-8F62-C853-6C5F-80F2E56BC8A8}"/>
          </ac:cxnSpMkLst>
        </pc:cxnChg>
        <pc:cxnChg chg="add del mod">
          <ac:chgData name="Kulinich Bohdan" userId="48e65c9f34e137d0" providerId="LiveId" clId="{3CA29873-962D-2E48-95FE-8AF3C32B665F}" dt="2023-09-09T12:15:01.202" v="2529" actId="478"/>
          <ac:cxnSpMkLst>
            <pc:docMk/>
            <pc:sldMk cId="3431575356" sldId="297"/>
            <ac:cxnSpMk id="16" creationId="{CDAA0950-83A7-61E6-BF36-7DEA2FA5EF67}"/>
          </ac:cxnSpMkLst>
        </pc:cxnChg>
        <pc:cxnChg chg="add mod">
          <ac:chgData name="Kulinich Bohdan" userId="48e65c9f34e137d0" providerId="LiveId" clId="{3CA29873-962D-2E48-95FE-8AF3C32B665F}" dt="2023-09-09T12:07:54.080" v="2423" actId="164"/>
          <ac:cxnSpMkLst>
            <pc:docMk/>
            <pc:sldMk cId="3431575356" sldId="297"/>
            <ac:cxnSpMk id="19" creationId="{2F6A220B-4A01-DA10-C85E-824BE33674FD}"/>
          </ac:cxnSpMkLst>
        </pc:cxnChg>
        <pc:cxnChg chg="add del mod">
          <ac:chgData name="Kulinich Bohdan" userId="48e65c9f34e137d0" providerId="LiveId" clId="{3CA29873-962D-2E48-95FE-8AF3C32B665F}" dt="2023-09-09T12:09:43.411" v="2448" actId="478"/>
          <ac:cxnSpMkLst>
            <pc:docMk/>
            <pc:sldMk cId="3431575356" sldId="297"/>
            <ac:cxnSpMk id="28" creationId="{9DFD0F02-039D-0998-AC01-1314B50FFC60}"/>
          </ac:cxnSpMkLst>
        </pc:cxnChg>
        <pc:cxnChg chg="add del mod">
          <ac:chgData name="Kulinich Bohdan" userId="48e65c9f34e137d0" providerId="LiveId" clId="{3CA29873-962D-2E48-95FE-8AF3C32B665F}" dt="2023-09-09T11:59:42.609" v="2417" actId="478"/>
          <ac:cxnSpMkLst>
            <pc:docMk/>
            <pc:sldMk cId="3431575356" sldId="297"/>
            <ac:cxnSpMk id="29" creationId="{E69E7831-81A4-F072-FF80-9D945FFA2033}"/>
          </ac:cxnSpMkLst>
        </pc:cxnChg>
        <pc:cxnChg chg="add del mod">
          <ac:chgData name="Kulinich Bohdan" userId="48e65c9f34e137d0" providerId="LiveId" clId="{3CA29873-962D-2E48-95FE-8AF3C32B665F}" dt="2023-09-09T11:59:24.714" v="2412" actId="478"/>
          <ac:cxnSpMkLst>
            <pc:docMk/>
            <pc:sldMk cId="3431575356" sldId="297"/>
            <ac:cxnSpMk id="39" creationId="{6D3FE1E1-15CF-D4C1-02A7-4E3615FC0100}"/>
          </ac:cxnSpMkLst>
        </pc:cxnChg>
        <pc:cxnChg chg="mod topLvl">
          <ac:chgData name="Kulinich Bohdan" userId="48e65c9f34e137d0" providerId="LiveId" clId="{3CA29873-962D-2E48-95FE-8AF3C32B665F}" dt="2023-09-09T12:07:54.080" v="2423" actId="164"/>
          <ac:cxnSpMkLst>
            <pc:docMk/>
            <pc:sldMk cId="3431575356" sldId="297"/>
            <ac:cxnSpMk id="79" creationId="{0226A3B3-3F01-6EDC-E31C-E938AC75DF28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80" creationId="{413822D5-50E3-EA49-1303-912434650806}"/>
          </ac:cxnSpMkLst>
        </pc:cxnChg>
        <pc:cxnChg chg="add del mod">
          <ac:chgData name="Kulinich Bohdan" userId="48e65c9f34e137d0" providerId="LiveId" clId="{3CA29873-962D-2E48-95FE-8AF3C32B665F}" dt="2023-09-09T12:10:41.009" v="2463" actId="478"/>
          <ac:cxnSpMkLst>
            <pc:docMk/>
            <pc:sldMk cId="3431575356" sldId="297"/>
            <ac:cxnSpMk id="84" creationId="{FA8EDC7B-F879-21EE-B7E7-925D9D2B7DB3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85" creationId="{1CD68618-D58C-9C5E-4F8A-7B4D7EB45BFD}"/>
          </ac:cxnSpMkLst>
        </pc:cxnChg>
        <pc:cxnChg chg="del">
          <ac:chgData name="Kulinich Bohdan" userId="48e65c9f34e137d0" providerId="LiveId" clId="{3CA29873-962D-2E48-95FE-8AF3C32B665F}" dt="2023-09-09T11:50:15.631" v="2256" actId="478"/>
          <ac:cxnSpMkLst>
            <pc:docMk/>
            <pc:sldMk cId="3431575356" sldId="297"/>
            <ac:cxnSpMk id="87" creationId="{1E316EA1-05D3-88B4-8827-1724AF5B7F7D}"/>
          </ac:cxnSpMkLst>
        </pc:cxnChg>
        <pc:cxnChg chg="add del mod">
          <ac:chgData name="Kulinich Bohdan" userId="48e65c9f34e137d0" providerId="LiveId" clId="{3CA29873-962D-2E48-95FE-8AF3C32B665F}" dt="2023-09-09T12:08:20.910" v="2439"/>
          <ac:cxnSpMkLst>
            <pc:docMk/>
            <pc:sldMk cId="3431575356" sldId="297"/>
            <ac:cxnSpMk id="90" creationId="{43F95EF0-3779-1D2A-BE80-44004A29FBB8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91" creationId="{2AFD0A16-3CB1-EBB8-CF56-C7A4D3D0641D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94" creationId="{1F3FE288-7BA1-1DAF-6B1F-A0003A146FEB}"/>
          </ac:cxnSpMkLst>
        </pc:cxnChg>
        <pc:cxnChg chg="add del mod">
          <ac:chgData name="Kulinich Bohdan" userId="48e65c9f34e137d0" providerId="LiveId" clId="{3CA29873-962D-2E48-95FE-8AF3C32B665F}" dt="2023-09-09T12:10:39.719" v="2462" actId="478"/>
          <ac:cxnSpMkLst>
            <pc:docMk/>
            <pc:sldMk cId="3431575356" sldId="297"/>
            <ac:cxnSpMk id="96" creationId="{BA5955BE-BF07-6FC4-C3D9-D39C0AE6937C}"/>
          </ac:cxnSpMkLst>
        </pc:cxnChg>
        <pc:cxnChg chg="add del mod">
          <ac:chgData name="Kulinich Bohdan" userId="48e65c9f34e137d0" providerId="LiveId" clId="{3CA29873-962D-2E48-95FE-8AF3C32B665F}" dt="2023-09-09T12:15:01.202" v="2529" actId="478"/>
          <ac:cxnSpMkLst>
            <pc:docMk/>
            <pc:sldMk cId="3431575356" sldId="297"/>
            <ac:cxnSpMk id="102" creationId="{07B0B8B4-4D3C-E21A-C540-7ADF7EB90C57}"/>
          </ac:cxnSpMkLst>
        </pc:cxnChg>
        <pc:cxnChg chg="add del mod">
          <ac:chgData name="Kulinich Bohdan" userId="48e65c9f34e137d0" providerId="LiveId" clId="{3CA29873-962D-2E48-95FE-8AF3C32B665F}" dt="2023-09-09T12:15:01.202" v="2529" actId="478"/>
          <ac:cxnSpMkLst>
            <pc:docMk/>
            <pc:sldMk cId="3431575356" sldId="297"/>
            <ac:cxnSpMk id="103" creationId="{D77A7263-EB6B-57C3-7A02-F271AEEE011C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06" creationId="{47927A98-D275-20EC-95D4-0A919A5BA8A3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08" creationId="{8F16EF00-0995-6347-9716-C01484813190}"/>
          </ac:cxnSpMkLst>
        </pc:cxnChg>
        <pc:cxnChg chg="add del mod">
          <ac:chgData name="Kulinich Bohdan" userId="48e65c9f34e137d0" providerId="LiveId" clId="{3CA29873-962D-2E48-95FE-8AF3C32B665F}" dt="2023-09-09T12:15:01.202" v="2529" actId="478"/>
          <ac:cxnSpMkLst>
            <pc:docMk/>
            <pc:sldMk cId="3431575356" sldId="297"/>
            <ac:cxnSpMk id="112" creationId="{ED36AD29-4903-1FA7-DDFB-A3A6F72A5362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13" creationId="{5D99F3F1-B334-684E-81C1-9BFA545C117D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15" creationId="{315ABFA9-CE9E-E5A6-773D-6FC474AD1BBE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16" creationId="{965593EA-E50F-5C1D-5BA4-B51E116584CC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17" creationId="{8659E822-57BF-D280-24D1-13623D7536CB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18" creationId="{F245BF29-45FB-FA38-3A15-C408EB5C616A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19" creationId="{29FB235F-2CE3-C89E-B77F-9E8655661305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20" creationId="{74BE9BE7-AA55-64C0-067E-20409C2844BA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21" creationId="{ACDA483B-C6A4-844E-86B2-DAD6EFD92CAA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22" creationId="{CB6DB888-CA52-6296-F14A-2FE7CC17285C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23" creationId="{023C8F2C-F2ED-7F55-4FD9-08915BADE14F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25" creationId="{E35B9814-8CFF-72EC-DACF-03E60DDF915C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26" creationId="{DBB26F20-0605-E0F0-3F70-8980DB5ADA4E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27" creationId="{D0D2547E-6D6C-2CEA-1CC6-2DEC9711CF00}"/>
          </ac:cxnSpMkLst>
        </pc:cxnChg>
        <pc:cxnChg chg="del">
          <ac:chgData name="Kulinich Bohdan" userId="48e65c9f34e137d0" providerId="LiveId" clId="{3CA29873-962D-2E48-95FE-8AF3C32B665F}" dt="2023-09-09T11:50:15.631" v="2256" actId="478"/>
          <ac:cxnSpMkLst>
            <pc:docMk/>
            <pc:sldMk cId="3431575356" sldId="297"/>
            <ac:cxnSpMk id="138" creationId="{34BD6688-AE36-9D4C-ED94-28EBB37BE90E}"/>
          </ac:cxnSpMkLst>
        </pc:cxnChg>
        <pc:cxnChg chg="del">
          <ac:chgData name="Kulinich Bohdan" userId="48e65c9f34e137d0" providerId="LiveId" clId="{3CA29873-962D-2E48-95FE-8AF3C32B665F}" dt="2023-09-09T11:50:15.631" v="2256" actId="478"/>
          <ac:cxnSpMkLst>
            <pc:docMk/>
            <pc:sldMk cId="3431575356" sldId="297"/>
            <ac:cxnSpMk id="147" creationId="{A7E1666C-D065-9311-0A14-AC616601BD24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58" creationId="{857441C9-D7BA-FE9C-91ED-101F60EF49AD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68" creationId="{C7257371-C248-1556-70D1-0676B0B4B4DC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71" creationId="{FA25E032-9DAC-FE16-75A6-AB41A6EC01A1}"/>
          </ac:cxnSpMkLst>
        </pc:cxnChg>
        <pc:cxnChg chg="add del mod topLvl">
          <ac:chgData name="Kulinich Bohdan" userId="48e65c9f34e137d0" providerId="LiveId" clId="{3CA29873-962D-2E48-95FE-8AF3C32B665F}" dt="2023-09-09T12:27:18.097" v="2616" actId="478"/>
          <ac:cxnSpMkLst>
            <pc:docMk/>
            <pc:sldMk cId="3431575356" sldId="297"/>
            <ac:cxnSpMk id="172" creationId="{9FD1A157-7EF5-3501-ED99-DFFD78D435F4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76" creationId="{2BBE3D85-E205-E8A1-6595-A511286EF19F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80" creationId="{179CF3A1-4FC8-2B5A-EA65-CC79DF54C7DD}"/>
          </ac:cxnSpMkLst>
        </pc:cxnChg>
        <pc:cxnChg chg="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83" creationId="{14C11F9A-5C6D-512B-753C-6E6A4738009D}"/>
          </ac:cxnSpMkLst>
        </pc:cxnChg>
        <pc:cxnChg chg="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84" creationId="{583E337D-D1D9-9872-DD87-C3F4A2A8D2A7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85" creationId="{B6B627BE-08A8-BF2B-9957-C3724BE67A1B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89" creationId="{936DC141-6666-E40B-07DA-B527A6068488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90" creationId="{008070DA-96C5-ED6D-BC9C-90CC588CB829}"/>
          </ac:cxnSpMkLst>
        </pc:cxnChg>
        <pc:cxnChg chg="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93" creationId="{4AF7D301-0965-FFEA-92B2-59C72029CA4A}"/>
          </ac:cxnSpMkLst>
        </pc:cxnChg>
        <pc:cxnChg chg="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94" creationId="{2E7BFA2B-6BBE-65D6-CA71-2630782AA25F}"/>
          </ac:cxnSpMkLst>
        </pc:cxnChg>
        <pc:cxnChg chg="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95" creationId="{245715DB-2027-2C38-C9E4-B006D98E171A}"/>
          </ac:cxnSpMkLst>
        </pc:cxnChg>
        <pc:cxnChg chg="add mod">
          <ac:chgData name="Kulinich Bohdan" userId="48e65c9f34e137d0" providerId="LiveId" clId="{3CA29873-962D-2E48-95FE-8AF3C32B665F}" dt="2023-09-09T12:46:36.456" v="2911" actId="14100"/>
          <ac:cxnSpMkLst>
            <pc:docMk/>
            <pc:sldMk cId="3431575356" sldId="297"/>
            <ac:cxnSpMk id="202" creationId="{E4E8E399-2875-4B10-786F-9A265ACFB78B}"/>
          </ac:cxnSpMkLst>
        </pc:cxnChg>
      </pc:sldChg>
      <pc:sldChg chg="addSp delSp modSp add mod setBg delAnim modAnim">
        <pc:chgData name="Kulinich Bohdan" userId="48e65c9f34e137d0" providerId="LiveId" clId="{3CA29873-962D-2E48-95FE-8AF3C32B665F}" dt="2023-09-10T10:00:50.742" v="3214" actId="207"/>
        <pc:sldMkLst>
          <pc:docMk/>
          <pc:sldMk cId="4002716608" sldId="298"/>
        </pc:sldMkLst>
        <pc:spChg chg="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2" creationId="{99BB3DAE-74E2-ED3D-A5D0-71D16F762C82}"/>
          </ac:spMkLst>
        </pc:spChg>
        <pc:spChg chg="del mod">
          <ac:chgData name="Kulinich Bohdan" userId="48e65c9f34e137d0" providerId="LiveId" clId="{3CA29873-962D-2E48-95FE-8AF3C32B665F}" dt="2023-09-07T13:47:23.869" v="961" actId="478"/>
          <ac:spMkLst>
            <pc:docMk/>
            <pc:sldMk cId="4002716608" sldId="298"/>
            <ac:spMk id="4" creationId="{DED0917B-0B16-CDAB-7AA2-BEB7B00AE1B4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5" creationId="{99DAE7C5-0F70-E260-DBDD-F970F9F677B6}"/>
          </ac:spMkLst>
        </pc:spChg>
        <pc:spChg chg="add mod">
          <ac:chgData name="Kulinich Bohdan" userId="48e65c9f34e137d0" providerId="LiveId" clId="{3CA29873-962D-2E48-95FE-8AF3C32B665F}" dt="2023-09-07T13:42:23.110" v="845" actId="571"/>
          <ac:spMkLst>
            <pc:docMk/>
            <pc:sldMk cId="4002716608" sldId="298"/>
            <ac:spMk id="6" creationId="{54131FF8-CE6D-C587-D63E-9EF14851CD4E}"/>
          </ac:spMkLst>
        </pc:spChg>
        <pc:spChg chg="add mod">
          <ac:chgData name="Kulinich Bohdan" userId="48e65c9f34e137d0" providerId="LiveId" clId="{3CA29873-962D-2E48-95FE-8AF3C32B665F}" dt="2023-09-07T18:26:08.582" v="1712" actId="20577"/>
          <ac:spMkLst>
            <pc:docMk/>
            <pc:sldMk cId="4002716608" sldId="298"/>
            <ac:spMk id="9" creationId="{AAAC0F93-6C10-BA39-6E31-C189F5F54448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2" creationId="{BDBBD108-7AFB-7A4C-80C8-DAAE87B9C162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3" creationId="{ABB05028-BD61-61B4-1D8B-2AD8943DBD84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4" creationId="{B3FA7E00-4F2D-CE57-8FA2-28DDAFFBB9FA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5" creationId="{40C85C09-CD35-050B-A6D8-6231FA32DBB5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6" creationId="{3216E158-CBDC-9437-56A4-1DB5F2668579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7" creationId="{7CA5A961-6DAE-CCE4-5B29-DBF334921B1A}"/>
          </ac:spMkLst>
        </pc:spChg>
        <pc:spChg chg="add del mod">
          <ac:chgData name="Kulinich Bohdan" userId="48e65c9f34e137d0" providerId="LiveId" clId="{3CA29873-962D-2E48-95FE-8AF3C32B665F}" dt="2023-09-07T14:32:02.949" v="1119" actId="478"/>
          <ac:spMkLst>
            <pc:docMk/>
            <pc:sldMk cId="4002716608" sldId="298"/>
            <ac:spMk id="20" creationId="{54B99952-A3E7-76AA-8BD4-902D8C4CF775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26" creationId="{6D673218-97E7-AB33-D546-E3D0FB43F154}"/>
          </ac:spMkLst>
        </pc:spChg>
        <pc:spChg chg="add del mod">
          <ac:chgData name="Kulinich Bohdan" userId="48e65c9f34e137d0" providerId="LiveId" clId="{3CA29873-962D-2E48-95FE-8AF3C32B665F}" dt="2023-09-07T14:32:01.839" v="1118" actId="478"/>
          <ac:spMkLst>
            <pc:docMk/>
            <pc:sldMk cId="4002716608" sldId="298"/>
            <ac:spMk id="28" creationId="{1594EEDA-39E0-EBC1-592C-CF06A0B175BA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33" creationId="{4DAD0101-4F06-63B4-2684-4BB0997311C3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45" creationId="{CC1D6343-BFE5-9DC4-79A0-582DD6704040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51" creationId="{BB24663B-A37E-D04E-B7CC-DC4E9DEC8254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55" creationId="{66DABFA3-4AC0-1716-DB60-C2FACFD79E80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68" creationId="{A48C1763-629B-CC48-6678-AEE7C276CAC2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69" creationId="{48866BCE-86D0-4920-424A-949F33D4C410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70" creationId="{24800235-1FA7-E5B1-64A7-9497CC9B8127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71" creationId="{329E7F0A-5739-E938-DE48-F650CEFBF9E1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72" creationId="{922720F4-EE20-78B9-EC45-CA73F40F5CB6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73" creationId="{F34473EC-4035-79DF-503E-1062A6468502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104" creationId="{FD6622C4-6D3C-AD9D-25CA-84E2F9080B2B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105" creationId="{B4E560EE-74BB-0A44-3770-76B68B3CE596}"/>
          </ac:spMkLst>
        </pc:spChg>
        <pc:spChg chg="mod">
          <ac:chgData name="Kulinich Bohdan" userId="48e65c9f34e137d0" providerId="LiveId" clId="{3CA29873-962D-2E48-95FE-8AF3C32B665F}" dt="2023-09-10T09:59:25.818" v="3212" actId="20577"/>
          <ac:spMkLst>
            <pc:docMk/>
            <pc:sldMk cId="4002716608" sldId="298"/>
            <ac:spMk id="108" creationId="{7B2E86BF-7BF3-BB02-C43C-25A42E66D13B}"/>
          </ac:spMkLst>
        </pc:spChg>
        <pc:spChg chg="mod">
          <ac:chgData name="Kulinich Bohdan" userId="48e65c9f34e137d0" providerId="LiveId" clId="{3CA29873-962D-2E48-95FE-8AF3C32B665F}" dt="2023-09-10T10:00:50.742" v="3214" actId="207"/>
          <ac:spMkLst>
            <pc:docMk/>
            <pc:sldMk cId="4002716608" sldId="298"/>
            <ac:spMk id="109" creationId="{395CF0C8-8B09-D003-2C5D-6960A549DAFD}"/>
          </ac:spMkLst>
        </pc:spChg>
        <pc:spChg chg="del mod">
          <ac:chgData name="Kulinich Bohdan" userId="48e65c9f34e137d0" providerId="LiveId" clId="{3CA29873-962D-2E48-95FE-8AF3C32B665F}" dt="2023-09-07T13:47:23.869" v="961" actId="478"/>
          <ac:spMkLst>
            <pc:docMk/>
            <pc:sldMk cId="4002716608" sldId="298"/>
            <ac:spMk id="110" creationId="{6CE0015C-F52B-7BDD-29B1-D09A19356D1F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11" creationId="{10BD1EDB-0053-6662-0B6E-FBB72ADA1305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12" creationId="{C10AB638-57B8-DEAC-DE66-FBC39DF43EA0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13" creationId="{8D85D24C-9DAF-AAD2-D4F9-845B9A2700B4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17" creationId="{53724E6A-6A62-4CB4-EC35-A39AB1887365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18" creationId="{5061712C-0C43-6356-B9A7-EC52B423EEF2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19" creationId="{582FFAB7-0DE9-4405-F4FE-7D53670516E0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20" creationId="{82847151-4026-06AD-544E-FBE70CBE3AC3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21" creationId="{D8210A98-0BEE-B974-45AD-23700B4A4CBA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24" creationId="{578BFFDF-C63A-3A42-8AE0-2B888964F943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32" creationId="{F527C0FD-DB4D-EF53-E334-B31C04A26DEA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35" creationId="{AE0F19FB-61B9-614C-6EF2-80A8E22895C7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40" creationId="{E52ECEEE-2AAB-97E6-1FA9-E5DC28AFBA8A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41" creationId="{E07BAAB4-5BFC-FC78-0E76-87961047D3F8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42" creationId="{00A3C438-FBD5-EDBC-571D-F931A9BF05AF}"/>
          </ac:spMkLst>
        </pc:spChg>
        <pc:grpChg chg="add del mod">
          <ac:chgData name="Kulinich Bohdan" userId="48e65c9f34e137d0" providerId="LiveId" clId="{3CA29873-962D-2E48-95FE-8AF3C32B665F}" dt="2023-09-07T14:33:42.401" v="1158" actId="165"/>
          <ac:grpSpMkLst>
            <pc:docMk/>
            <pc:sldMk cId="4002716608" sldId="298"/>
            <ac:grpSpMk id="34" creationId="{DDBD85EB-0D8E-0DA4-353C-A6FC1EB3522E}"/>
          </ac:grpSpMkLst>
        </pc:grpChg>
        <pc:picChg chg="add mod">
          <ac:chgData name="Kulinich Bohdan" userId="48e65c9f34e137d0" providerId="LiveId" clId="{3CA29873-962D-2E48-95FE-8AF3C32B665F}" dt="2023-09-07T14:05:57.313" v="1091" actId="1076"/>
          <ac:picMkLst>
            <pc:docMk/>
            <pc:sldMk cId="4002716608" sldId="298"/>
            <ac:picMk id="11" creationId="{168C5B39-5F7A-2EA6-972F-795BB02F083A}"/>
          </ac:picMkLst>
        </pc:picChg>
        <pc:picChg chg="add mod">
          <ac:chgData name="Kulinich Bohdan" userId="48e65c9f34e137d0" providerId="LiveId" clId="{3CA29873-962D-2E48-95FE-8AF3C32B665F}" dt="2023-09-07T17:44:30.116" v="1374" actId="1035"/>
          <ac:picMkLst>
            <pc:docMk/>
            <pc:sldMk cId="4002716608" sldId="298"/>
            <ac:picMk id="19" creationId="{CA7F9F92-7636-9664-300B-9AABFB3AED90}"/>
          </ac:picMkLst>
        </pc:pic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7" creationId="{8F9CE0D2-4F40-2278-8D1F-2DBFD4BFBDF8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8" creationId="{9AD364ED-2C5A-6131-14D2-4D3090359165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21" creationId="{28AB4F22-58EB-9D60-E4A4-ED4EC043D9C9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22" creationId="{1444A96B-451C-A6EF-DB5B-DCCC397EDD5C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23" creationId="{3942660C-F9CB-E9BD-AAE2-85056EB764D6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24" creationId="{79320792-8520-7C23-19EA-9E0EF7425EDD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25" creationId="{E92CA5BB-E904-D618-7F01-FB098302B5C9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27" creationId="{E62AC48F-1C4C-49BA-2CDC-6954EA6DE4E3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29" creationId="{E05D0B6A-3EC1-CC4B-5780-E913F8A5C1D9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30" creationId="{108BD3FA-C9F7-4D45-D10D-44436E29EDC5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31" creationId="{F696A1AD-F52D-EEB3-8515-D01DFF25E24B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32" creationId="{F6AB4E7B-E62B-D7C0-8CCD-665EA0937145}"/>
          </ac:cxnSpMkLst>
        </pc:cxnChg>
        <pc:cxnChg chg="add mod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42" creationId="{2DAFCC56-B692-8AEC-C6CF-E50EC0885361}"/>
          </ac:cxnSpMkLst>
        </pc:cxnChg>
        <pc:cxnChg chg="add mod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44" creationId="{7CFAC70B-A013-91E4-A712-BACBFC8D1C9B}"/>
          </ac:cxnSpMkLst>
        </pc:cxnChg>
        <pc:cxnChg chg="add del mod">
          <ac:chgData name="Kulinich Bohdan" userId="48e65c9f34e137d0" providerId="LiveId" clId="{3CA29873-962D-2E48-95FE-8AF3C32B665F}" dt="2023-09-07T17:24:31.178" v="1186" actId="478"/>
          <ac:cxnSpMkLst>
            <pc:docMk/>
            <pc:sldMk cId="4002716608" sldId="298"/>
            <ac:cxnSpMk id="48" creationId="{311CE913-16F6-589B-E384-6F638B7D216E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49" creationId="{74E580CE-7331-F791-2C11-9039C8556A5B}"/>
          </ac:cxnSpMkLst>
        </pc:cxnChg>
        <pc:cxnChg chg="add del mod">
          <ac:chgData name="Kulinich Bohdan" userId="48e65c9f34e137d0" providerId="LiveId" clId="{3CA29873-962D-2E48-95FE-8AF3C32B665F}" dt="2023-09-07T17:24:29.916" v="1185" actId="478"/>
          <ac:cxnSpMkLst>
            <pc:docMk/>
            <pc:sldMk cId="4002716608" sldId="298"/>
            <ac:cxnSpMk id="50" creationId="{BFACB15A-D794-57A9-A483-E6EF59F3CB8F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2" creationId="{406462B0-B473-F65F-BF3E-94D84EFA80C4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3" creationId="{5309D8F3-7FED-E0EA-949B-6F58980EED64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4" creationId="{F322B1F3-0B84-EEF4-C9BB-1A5A6E6572E1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6" creationId="{6BA095BF-CF9D-0432-6646-A063BFF19CE5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7" creationId="{95053FAD-8AD3-926E-960E-E9B8613F6234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8" creationId="{C594B5A6-1311-B819-2933-3EDFD2CBB357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9" creationId="{A29018E1-4D5F-43B2-6CA8-7181AED97CDF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60" creationId="{F53C2D09-C22A-E38B-6C44-2C1193C41173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61" creationId="{3D777FF2-F799-8B9D-5A5F-584BA6E55590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62" creationId="{32EB2683-3B8C-8582-E44B-1CE86C1E4C3B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64" creationId="{574C76E9-84DA-7B7B-5CBB-938783602135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65" creationId="{9573F1ED-C2AD-62E1-A0A1-58047B65EFEE}"/>
          </ac:cxnSpMkLst>
        </pc:cxnChg>
        <pc:cxnChg chg="add mod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66" creationId="{39EDFE3B-E61F-7C9F-E49E-D0A8EF95B76E}"/>
          </ac:cxnSpMkLst>
        </pc:cxnChg>
        <pc:cxnChg chg="add mod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67" creationId="{B2954BC8-A90F-37C1-671F-8AC48163E165}"/>
          </ac:cxnSpMkLst>
        </pc:cxnChg>
        <pc:cxnChg chg="add mod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100" creationId="{F3CC17B6-A61F-B605-ADA3-4250105E27FB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27" creationId="{D0DBB59B-C6E3-B267-74D2-84AF27DE849E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29" creationId="{1C56C052-EE5B-AA01-A391-BC96E3F9ED09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0" creationId="{0576DCEE-C462-B84F-2513-B2A5F4F72DF0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1" creationId="{5AB1FA40-E693-DF48-1717-AB5921BCA6F6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6" creationId="{2B11C074-0F97-AA00-0275-861EF7FB2ED0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7" creationId="{BB2BFC50-702C-1004-B38F-2547EF2BD879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8" creationId="{22B386AF-2D49-5E7A-2D30-09582C25A5A6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9" creationId="{303F4F46-0296-0AB7-5D5A-BF5F7A93B5DA}"/>
          </ac:cxnSpMkLst>
        </pc:cxnChg>
      </pc:sldChg>
      <pc:sldChg chg="addSp delSp modSp add mod setBg delAnim modAnim">
        <pc:chgData name="Kulinich Bohdan" userId="48e65c9f34e137d0" providerId="LiveId" clId="{3CA29873-962D-2E48-95FE-8AF3C32B665F}" dt="2023-09-10T10:25:58.121" v="3221" actId="20577"/>
        <pc:sldMkLst>
          <pc:docMk/>
          <pc:sldMk cId="83164764" sldId="299"/>
        </pc:sldMkLst>
        <pc:spChg chg="add mod">
          <ac:chgData name="Kulinich Bohdan" userId="48e65c9f34e137d0" providerId="LiveId" clId="{3CA29873-962D-2E48-95FE-8AF3C32B665F}" dt="2023-09-07T18:13:19.678" v="1614" actId="1076"/>
          <ac:spMkLst>
            <pc:docMk/>
            <pc:sldMk cId="83164764" sldId="299"/>
            <ac:spMk id="4" creationId="{88C880B1-ABF1-4060-A448-70865CD1B0C9}"/>
          </ac:spMkLst>
        </pc:spChg>
        <pc:spChg chg="mod">
          <ac:chgData name="Kulinich Bohdan" userId="48e65c9f34e137d0" providerId="LiveId" clId="{3CA29873-962D-2E48-95FE-8AF3C32B665F}" dt="2023-09-10T10:01:29.663" v="3218" actId="207"/>
          <ac:spMkLst>
            <pc:docMk/>
            <pc:sldMk cId="83164764" sldId="299"/>
            <ac:spMk id="9" creationId="{AAAC0F93-6C10-BA39-6E31-C189F5F54448}"/>
          </ac:spMkLst>
        </pc:spChg>
        <pc:spChg chg="mod">
          <ac:chgData name="Kulinich Bohdan" userId="48e65c9f34e137d0" providerId="LiveId" clId="{3CA29873-962D-2E48-95FE-8AF3C32B665F}" dt="2023-09-07T18:15:21.261" v="1617" actId="16959"/>
          <ac:spMkLst>
            <pc:docMk/>
            <pc:sldMk cId="83164764" sldId="299"/>
            <ac:spMk id="26" creationId="{6D673218-97E7-AB33-D546-E3D0FB43F154}"/>
          </ac:spMkLst>
        </pc:spChg>
        <pc:spChg chg="mod">
          <ac:chgData name="Kulinich Bohdan" userId="48e65c9f34e137d0" providerId="LiveId" clId="{3CA29873-962D-2E48-95FE-8AF3C32B665F}" dt="2023-09-07T18:15:16.412" v="1616" actId="16959"/>
          <ac:spMkLst>
            <pc:docMk/>
            <pc:sldMk cId="83164764" sldId="299"/>
            <ac:spMk id="33" creationId="{4DAD0101-4F06-63B4-2684-4BB0997311C3}"/>
          </ac:spMkLst>
        </pc:spChg>
        <pc:spChg chg="mod">
          <ac:chgData name="Kulinich Bohdan" userId="48e65c9f34e137d0" providerId="LiveId" clId="{3CA29873-962D-2E48-95FE-8AF3C32B665F}" dt="2023-09-07T18:13:22.735" v="1615" actId="1076"/>
          <ac:spMkLst>
            <pc:docMk/>
            <pc:sldMk cId="83164764" sldId="299"/>
            <ac:spMk id="51" creationId="{BB24663B-A37E-D04E-B7CC-DC4E9DEC8254}"/>
          </ac:spMkLst>
        </pc:spChg>
        <pc:spChg chg="del">
          <ac:chgData name="Kulinich Bohdan" userId="48e65c9f34e137d0" providerId="LiveId" clId="{3CA29873-962D-2E48-95FE-8AF3C32B665F}" dt="2023-09-07T18:02:37.628" v="1603" actId="478"/>
          <ac:spMkLst>
            <pc:docMk/>
            <pc:sldMk cId="83164764" sldId="299"/>
            <ac:spMk id="55" creationId="{66DABFA3-4AC0-1716-DB60-C2FACFD79E80}"/>
          </ac:spMkLst>
        </pc:spChg>
        <pc:spChg chg="del">
          <ac:chgData name="Kulinich Bohdan" userId="48e65c9f34e137d0" providerId="LiveId" clId="{3CA29873-962D-2E48-95FE-8AF3C32B665F}" dt="2023-09-07T18:11:09.455" v="1608" actId="478"/>
          <ac:spMkLst>
            <pc:docMk/>
            <pc:sldMk cId="83164764" sldId="299"/>
            <ac:spMk id="68" creationId="{A48C1763-629B-CC48-6678-AEE7C276CAC2}"/>
          </ac:spMkLst>
        </pc:spChg>
        <pc:spChg chg="del">
          <ac:chgData name="Kulinich Bohdan" userId="48e65c9f34e137d0" providerId="LiveId" clId="{3CA29873-962D-2E48-95FE-8AF3C32B665F}" dt="2023-09-07T18:11:07.343" v="1607" actId="478"/>
          <ac:spMkLst>
            <pc:docMk/>
            <pc:sldMk cId="83164764" sldId="299"/>
            <ac:spMk id="69" creationId="{48866BCE-86D0-4920-424A-949F33D4C410}"/>
          </ac:spMkLst>
        </pc:spChg>
        <pc:spChg chg="mod">
          <ac:chgData name="Kulinich Bohdan" userId="48e65c9f34e137d0" providerId="LiveId" clId="{3CA29873-962D-2E48-95FE-8AF3C32B665F}" dt="2023-09-07T18:17:39.156" v="1631" actId="1076"/>
          <ac:spMkLst>
            <pc:docMk/>
            <pc:sldMk cId="83164764" sldId="299"/>
            <ac:spMk id="70" creationId="{24800235-1FA7-E5B1-64A7-9497CC9B8127}"/>
          </ac:spMkLst>
        </pc:spChg>
        <pc:spChg chg="del">
          <ac:chgData name="Kulinich Bohdan" userId="48e65c9f34e137d0" providerId="LiveId" clId="{3CA29873-962D-2E48-95FE-8AF3C32B665F}" dt="2023-09-07T18:17:05.196" v="1620" actId="478"/>
          <ac:spMkLst>
            <pc:docMk/>
            <pc:sldMk cId="83164764" sldId="299"/>
            <ac:spMk id="71" creationId="{329E7F0A-5739-E938-DE48-F650CEFBF9E1}"/>
          </ac:spMkLst>
        </pc:spChg>
        <pc:spChg chg="del">
          <ac:chgData name="Kulinich Bohdan" userId="48e65c9f34e137d0" providerId="LiveId" clId="{3CA29873-962D-2E48-95FE-8AF3C32B665F}" dt="2023-09-07T18:17:01.136" v="1618" actId="478"/>
          <ac:spMkLst>
            <pc:docMk/>
            <pc:sldMk cId="83164764" sldId="299"/>
            <ac:spMk id="72" creationId="{922720F4-EE20-78B9-EC45-CA73F40F5CB6}"/>
          </ac:spMkLst>
        </pc:spChg>
        <pc:spChg chg="del">
          <ac:chgData name="Kulinich Bohdan" userId="48e65c9f34e137d0" providerId="LiveId" clId="{3CA29873-962D-2E48-95FE-8AF3C32B665F}" dt="2023-09-07T18:17:02.786" v="1619" actId="478"/>
          <ac:spMkLst>
            <pc:docMk/>
            <pc:sldMk cId="83164764" sldId="299"/>
            <ac:spMk id="73" creationId="{F34473EC-4035-79DF-503E-1062A6468502}"/>
          </ac:spMkLst>
        </pc:spChg>
        <pc:spChg chg="mod">
          <ac:chgData name="Kulinich Bohdan" userId="48e65c9f34e137d0" providerId="LiveId" clId="{3CA29873-962D-2E48-95FE-8AF3C32B665F}" dt="2023-09-07T18:17:46.526" v="1634" actId="1076"/>
          <ac:spMkLst>
            <pc:docMk/>
            <pc:sldMk cId="83164764" sldId="299"/>
            <ac:spMk id="104" creationId="{FD6622C4-6D3C-AD9D-25CA-84E2F9080B2B}"/>
          </ac:spMkLst>
        </pc:spChg>
        <pc:spChg chg="mod">
          <ac:chgData name="Kulinich Bohdan" userId="48e65c9f34e137d0" providerId="LiveId" clId="{3CA29873-962D-2E48-95FE-8AF3C32B665F}" dt="2023-09-10T10:25:58.121" v="3221" actId="20577"/>
          <ac:spMkLst>
            <pc:docMk/>
            <pc:sldMk cId="83164764" sldId="299"/>
            <ac:spMk id="105" creationId="{B4E560EE-74BB-0A44-3770-76B68B3CE596}"/>
          </ac:spMkLst>
        </pc:spChg>
        <pc:spChg chg="mod">
          <ac:chgData name="Kulinich Bohdan" userId="48e65c9f34e137d0" providerId="LiveId" clId="{3CA29873-962D-2E48-95FE-8AF3C32B665F}" dt="2023-09-10T10:01:09.917" v="3217" actId="20577"/>
          <ac:spMkLst>
            <pc:docMk/>
            <pc:sldMk cId="83164764" sldId="299"/>
            <ac:spMk id="108" creationId="{7B2E86BF-7BF3-BB02-C43C-25A42E66D13B}"/>
          </ac:spMkLst>
        </pc:spChg>
        <pc:spChg chg="mod">
          <ac:chgData name="Kulinich Bohdan" userId="48e65c9f34e137d0" providerId="LiveId" clId="{3CA29873-962D-2E48-95FE-8AF3C32B665F}" dt="2023-09-10T10:01:02.050" v="3215" actId="207"/>
          <ac:spMkLst>
            <pc:docMk/>
            <pc:sldMk cId="83164764" sldId="299"/>
            <ac:spMk id="109" creationId="{395CF0C8-8B09-D003-2C5D-6960A549DAFD}"/>
          </ac:spMkLst>
        </pc:spChg>
        <pc:cxnChg chg="del">
          <ac:chgData name="Kulinich Bohdan" userId="48e65c9f34e137d0" providerId="LiveId" clId="{3CA29873-962D-2E48-95FE-8AF3C32B665F}" dt="2023-09-07T18:02:34.334" v="1602" actId="478"/>
          <ac:cxnSpMkLst>
            <pc:docMk/>
            <pc:sldMk cId="83164764" sldId="299"/>
            <ac:cxnSpMk id="42" creationId="{2DAFCC56-B692-8AEC-C6CF-E50EC0885361}"/>
          </ac:cxnSpMkLst>
        </pc:cxnChg>
        <pc:cxnChg chg="del">
          <ac:chgData name="Kulinich Bohdan" userId="48e65c9f34e137d0" providerId="LiveId" clId="{3CA29873-962D-2E48-95FE-8AF3C32B665F}" dt="2023-09-07T18:02:32.939" v="1601" actId="478"/>
          <ac:cxnSpMkLst>
            <pc:docMk/>
            <pc:sldMk cId="83164764" sldId="299"/>
            <ac:cxnSpMk id="44" creationId="{7CFAC70B-A013-91E4-A712-BACBFC8D1C9B}"/>
          </ac:cxnSpMkLst>
        </pc:cxnChg>
        <pc:cxnChg chg="del">
          <ac:chgData name="Kulinich Bohdan" userId="48e65c9f34e137d0" providerId="LiveId" clId="{3CA29873-962D-2E48-95FE-8AF3C32B665F}" dt="2023-09-07T18:11:05.395" v="1606" actId="478"/>
          <ac:cxnSpMkLst>
            <pc:docMk/>
            <pc:sldMk cId="83164764" sldId="299"/>
            <ac:cxnSpMk id="66" creationId="{39EDFE3B-E61F-7C9F-E49E-D0A8EF95B76E}"/>
          </ac:cxnSpMkLst>
        </pc:cxnChg>
        <pc:cxnChg chg="del">
          <ac:chgData name="Kulinich Bohdan" userId="48e65c9f34e137d0" providerId="LiveId" clId="{3CA29873-962D-2E48-95FE-8AF3C32B665F}" dt="2023-09-07T18:11:04.217" v="1605" actId="478"/>
          <ac:cxnSpMkLst>
            <pc:docMk/>
            <pc:sldMk cId="83164764" sldId="299"/>
            <ac:cxnSpMk id="67" creationId="{B2954BC8-A90F-37C1-671F-8AC48163E165}"/>
          </ac:cxnSpMkLst>
        </pc:cxnChg>
        <pc:cxnChg chg="mod">
          <ac:chgData name="Kulinich Bohdan" userId="48e65c9f34e137d0" providerId="LiveId" clId="{3CA29873-962D-2E48-95FE-8AF3C32B665F}" dt="2023-09-07T18:23:55.617" v="1702" actId="14100"/>
          <ac:cxnSpMkLst>
            <pc:docMk/>
            <pc:sldMk cId="83164764" sldId="299"/>
            <ac:cxnSpMk id="100" creationId="{F3CC17B6-A61F-B605-ADA3-4250105E27FB}"/>
          </ac:cxnSpMkLst>
        </pc:cxnChg>
      </pc:sldChg>
    </pc:docChg>
  </pc:docChgLst>
  <pc:docChgLst>
    <pc:chgData name="Kulinich Bohdan" userId="48e65c9f34e137d0" providerId="LiveId" clId="{D78F5C5C-F5FB-FD41-AF5D-034CB969769F}"/>
    <pc:docChg chg="undo redo custSel addSld delSld modSld sldOrd">
      <pc:chgData name="Kulinich Bohdan" userId="48e65c9f34e137d0" providerId="LiveId" clId="{D78F5C5C-F5FB-FD41-AF5D-034CB969769F}" dt="2023-06-13T11:39:48.990" v="5241"/>
      <pc:docMkLst>
        <pc:docMk/>
      </pc:docMkLst>
      <pc:sldChg chg="addSp delSp modSp mod delAnim modAnim">
        <pc:chgData name="Kulinich Bohdan" userId="48e65c9f34e137d0" providerId="LiveId" clId="{D78F5C5C-F5FB-FD41-AF5D-034CB969769F}" dt="2023-06-08T16:02:01.426" v="2138" actId="1035"/>
        <pc:sldMkLst>
          <pc:docMk/>
          <pc:sldMk cId="1429824012" sldId="274"/>
        </pc:sldMkLst>
        <pc:spChg chg="mod modVis">
          <ac:chgData name="Kulinich Bohdan" userId="48e65c9f34e137d0" providerId="LiveId" clId="{D78F5C5C-F5FB-FD41-AF5D-034CB969769F}" dt="2023-06-08T15:55:28.410" v="2077" actId="1076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D78F5C5C-F5FB-FD41-AF5D-034CB969769F}" dt="2023-06-08T16:02:01.426" v="2138" actId="1035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D78F5C5C-F5FB-FD41-AF5D-034CB969769F}" dt="2023-06-08T15:55:34.081" v="2093" actId="1036"/>
          <ac:spMkLst>
            <pc:docMk/>
            <pc:sldMk cId="1429824012" sldId="274"/>
            <ac:spMk id="12" creationId="{1D0DF7A3-C89C-3009-F215-C12CA62E7791}"/>
          </ac:spMkLst>
        </pc:spChg>
        <pc:picChg chg="add mod">
          <ac:chgData name="Kulinich Bohdan" userId="48e65c9f34e137d0" providerId="LiveId" clId="{D78F5C5C-F5FB-FD41-AF5D-034CB969769F}" dt="2023-06-08T15:55:11.233" v="2053" actId="555"/>
          <ac:picMkLst>
            <pc:docMk/>
            <pc:sldMk cId="1429824012" sldId="274"/>
            <ac:picMk id="3" creationId="{F85E753C-6DC2-41E6-9DCA-BFAB36F022CA}"/>
          </ac:picMkLst>
        </pc:picChg>
        <pc:picChg chg="del">
          <ac:chgData name="Kulinich Bohdan" userId="48e65c9f34e137d0" providerId="LiveId" clId="{D78F5C5C-F5FB-FD41-AF5D-034CB969769F}" dt="2023-06-04T11:19:21.670" v="73" actId="478"/>
          <ac:picMkLst>
            <pc:docMk/>
            <pc:sldMk cId="1429824012" sldId="274"/>
            <ac:picMk id="7" creationId="{958DD825-F559-A218-3E7F-39819911C329}"/>
          </ac:picMkLst>
        </pc:picChg>
        <pc:picChg chg="mod">
          <ac:chgData name="Kulinich Bohdan" userId="48e65c9f34e137d0" providerId="LiveId" clId="{D78F5C5C-F5FB-FD41-AF5D-034CB969769F}" dt="2023-06-08T15:55:42.089" v="2112" actId="1076"/>
          <ac:picMkLst>
            <pc:docMk/>
            <pc:sldMk cId="1429824012" sldId="274"/>
            <ac:picMk id="8" creationId="{42C9B46A-4CDB-9E7A-1D1F-0081C7739207}"/>
          </ac:picMkLst>
        </pc:picChg>
        <pc:picChg chg="mod">
          <ac:chgData name="Kulinich Bohdan" userId="48e65c9f34e137d0" providerId="LiveId" clId="{D78F5C5C-F5FB-FD41-AF5D-034CB969769F}" dt="2023-06-08T15:55:38.978" v="2110" actId="1038"/>
          <ac:picMkLst>
            <pc:docMk/>
            <pc:sldMk cId="1429824012" sldId="274"/>
            <ac:picMk id="10" creationId="{3E346A3B-83A2-741D-456F-20E08EA7789C}"/>
          </ac:picMkLst>
        </pc:picChg>
      </pc:sldChg>
      <pc:sldChg chg="addSp delSp modSp mod setBg delAnim modAnim">
        <pc:chgData name="Kulinich Bohdan" userId="48e65c9f34e137d0" providerId="LiveId" clId="{D78F5C5C-F5FB-FD41-AF5D-034CB969769F}" dt="2023-06-12T18:17:15.999" v="5232"/>
        <pc:sldMkLst>
          <pc:docMk/>
          <pc:sldMk cId="2154405015" sldId="276"/>
        </pc:sldMkLst>
        <pc:spChg chg="add mod">
          <ac:chgData name="Kulinich Bohdan" userId="48e65c9f34e137d0" providerId="LiveId" clId="{D78F5C5C-F5FB-FD41-AF5D-034CB969769F}" dt="2023-06-12T08:23:06.017" v="4256" actId="207"/>
          <ac:spMkLst>
            <pc:docMk/>
            <pc:sldMk cId="2154405015" sldId="276"/>
            <ac:spMk id="2" creationId="{0CBDDF22-017D-88B8-2BB9-EED7F5434F3A}"/>
          </ac:spMkLst>
        </pc:spChg>
        <pc:spChg chg="del">
          <ac:chgData name="Kulinich Bohdan" userId="48e65c9f34e137d0" providerId="LiveId" clId="{D78F5C5C-F5FB-FD41-AF5D-034CB969769F}" dt="2023-06-12T08:19:53.525" v="4110" actId="478"/>
          <ac:spMkLst>
            <pc:docMk/>
            <pc:sldMk cId="2154405015" sldId="276"/>
            <ac:spMk id="21" creationId="{417F1C95-56E4-6224-7AFA-4B19585CA39C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46" creationId="{61598DFF-3338-FD37-6667-56B42645A02B}"/>
          </ac:spMkLst>
        </pc:spChg>
        <pc:spChg chg="del">
          <ac:chgData name="Kulinich Bohdan" userId="48e65c9f34e137d0" providerId="LiveId" clId="{D78F5C5C-F5FB-FD41-AF5D-034CB969769F}" dt="2023-06-12T08:19:54.730" v="4111" actId="478"/>
          <ac:spMkLst>
            <pc:docMk/>
            <pc:sldMk cId="2154405015" sldId="276"/>
            <ac:spMk id="58" creationId="{26F1FED9-1986-656B-1D28-A72B6EB35E93}"/>
          </ac:spMkLst>
        </pc:spChg>
        <pc:spChg chg="mod">
          <ac:chgData name="Kulinich Bohdan" userId="48e65c9f34e137d0" providerId="LiveId" clId="{D78F5C5C-F5FB-FD41-AF5D-034CB969769F}" dt="2023-06-12T13:38:53.533" v="4258" actId="14100"/>
          <ac:spMkLst>
            <pc:docMk/>
            <pc:sldMk cId="2154405015" sldId="276"/>
            <ac:spMk id="59" creationId="{88D65319-E14E-8B9D-A4C5-8AFECF09E73B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0" creationId="{317118E6-5979-3FD5-B8A5-91204701B21C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1" creationId="{8B46AAE1-EAEA-928D-EA19-3C55056356D8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2" creationId="{B13D9D05-C162-183D-62B2-201947945F17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3" creationId="{7C65900D-85C7-520F-89AD-D5BFA1740566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4" creationId="{DE079487-0A14-0505-5700-7798883B02F5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9" creationId="{D637F15B-804D-1B7D-8C29-25B69947FF53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20" creationId="{141644C7-6755-909D-EB50-C2C1093E8B4D}"/>
          </ac:spMkLst>
        </pc:spChg>
        <pc:spChg chg="add mod modVis">
          <ac:chgData name="Kulinich Bohdan" userId="48e65c9f34e137d0" providerId="LiveId" clId="{D78F5C5C-F5FB-FD41-AF5D-034CB969769F}" dt="2023-06-12T17:02:02.091" v="4817" actId="1076"/>
          <ac:spMkLst>
            <pc:docMk/>
            <pc:sldMk cId="2154405015" sldId="276"/>
            <ac:spMk id="122" creationId="{C86C39A4-B3AD-E884-7FB9-ACE37C3B4EC6}"/>
          </ac:spMkLst>
        </pc:spChg>
        <pc:grpChg chg="del">
          <ac:chgData name="Kulinich Bohdan" userId="48e65c9f34e137d0" providerId="LiveId" clId="{D78F5C5C-F5FB-FD41-AF5D-034CB969769F}" dt="2023-06-12T08:19:58.588" v="4112" actId="478"/>
          <ac:grpSpMkLst>
            <pc:docMk/>
            <pc:sldMk cId="2154405015" sldId="276"/>
            <ac:grpSpMk id="3" creationId="{55CD5A22-F53B-7DB8-7A8A-687CFD6A7045}"/>
          </ac:grpSpMkLst>
        </pc:grpChg>
        <pc:grpChg chg="del">
          <ac:chgData name="Kulinich Bohdan" userId="48e65c9f34e137d0" providerId="LiveId" clId="{D78F5C5C-F5FB-FD41-AF5D-034CB969769F}" dt="2023-06-12T08:19:58.588" v="4112" actId="478"/>
          <ac:grpSpMkLst>
            <pc:docMk/>
            <pc:sldMk cId="2154405015" sldId="276"/>
            <ac:grpSpMk id="22" creationId="{AC5EB9E4-AEB3-CBDA-B2B5-8C715D0B1A74}"/>
          </ac:grpSpMkLst>
        </pc:grpChg>
        <pc:grpChg chg="add del mod">
          <ac:chgData name="Kulinich Bohdan" userId="48e65c9f34e137d0" providerId="LiveId" clId="{D78F5C5C-F5FB-FD41-AF5D-034CB969769F}" dt="2023-06-12T13:42:18.467" v="4310" actId="478"/>
          <ac:grpSpMkLst>
            <pc:docMk/>
            <pc:sldMk cId="2154405015" sldId="276"/>
            <ac:grpSpMk id="44" creationId="{8FF2CC56-754B-3DB6-EFD3-51DEB51E18ED}"/>
          </ac:grpSpMkLst>
        </pc:grpChg>
        <pc:grpChg chg="add del mod">
          <ac:chgData name="Kulinich Bohdan" userId="48e65c9f34e137d0" providerId="LiveId" clId="{D78F5C5C-F5FB-FD41-AF5D-034CB969769F}" dt="2023-06-12T13:41:07.254" v="4289" actId="478"/>
          <ac:grpSpMkLst>
            <pc:docMk/>
            <pc:sldMk cId="2154405015" sldId="276"/>
            <ac:grpSpMk id="53" creationId="{FB12FD4A-8691-0923-F7E4-800DEFF411D6}"/>
          </ac:grpSpMkLst>
        </pc:grpChg>
        <pc:grpChg chg="add mod">
          <ac:chgData name="Kulinich Bohdan" userId="48e65c9f34e137d0" providerId="LiveId" clId="{D78F5C5C-F5FB-FD41-AF5D-034CB969769F}" dt="2023-06-12T13:41:05.611" v="4288" actId="164"/>
          <ac:grpSpMkLst>
            <pc:docMk/>
            <pc:sldMk cId="2154405015" sldId="276"/>
            <ac:grpSpMk id="60" creationId="{A1F87F21-19F9-802D-E55C-AD4396CD589E}"/>
          </ac:grpSpMkLst>
        </pc:grpChg>
        <pc:grpChg chg="add del mod">
          <ac:chgData name="Kulinich Bohdan" userId="48e65c9f34e137d0" providerId="LiveId" clId="{D78F5C5C-F5FB-FD41-AF5D-034CB969769F}" dt="2023-06-12T15:10:58.474" v="4339" actId="165"/>
          <ac:grpSpMkLst>
            <pc:docMk/>
            <pc:sldMk cId="2154405015" sldId="276"/>
            <ac:grpSpMk id="69" creationId="{815A90EF-5114-C851-E867-4F590EDBFF24}"/>
          </ac:grpSpMkLst>
        </pc:grpChg>
        <pc:grpChg chg="add del mod">
          <ac:chgData name="Kulinich Bohdan" userId="48e65c9f34e137d0" providerId="LiveId" clId="{D78F5C5C-F5FB-FD41-AF5D-034CB969769F}" dt="2023-06-12T15:10:27.121" v="4334" actId="165"/>
          <ac:grpSpMkLst>
            <pc:docMk/>
            <pc:sldMk cId="2154405015" sldId="276"/>
            <ac:grpSpMk id="81" creationId="{033930F1-FD66-7BBF-5A9F-2442ECF6360B}"/>
          </ac:grpSpMkLst>
        </pc:grpChg>
        <pc:grpChg chg="add mod">
          <ac:chgData name="Kulinich Bohdan" userId="48e65c9f34e137d0" providerId="LiveId" clId="{D78F5C5C-F5FB-FD41-AF5D-034CB969769F}" dt="2023-06-12T15:14:26.276" v="4412" actId="167"/>
          <ac:grpSpMkLst>
            <pc:docMk/>
            <pc:sldMk cId="2154405015" sldId="276"/>
            <ac:grpSpMk id="121" creationId="{1610141E-644B-F107-8DF8-A54026F2596B}"/>
          </ac:grpSpMkLst>
        </pc:grpChg>
        <pc:cxnChg chg="add 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25" creationId="{325557F1-7078-1C11-6F4F-2CD657E7E2B1}"/>
          </ac:cxnSpMkLst>
        </pc:cxnChg>
        <pc:cxnChg chg="add 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33" creationId="{FB452E20-51C8-B02B-9B02-5F3E2AFBD738}"/>
          </ac:cxnSpMkLst>
        </pc:cxnChg>
        <pc:cxnChg chg="add del mod">
          <ac:chgData name="Kulinich Bohdan" userId="48e65c9f34e137d0" providerId="LiveId" clId="{D78F5C5C-F5FB-FD41-AF5D-034CB969769F}" dt="2023-06-12T13:40:07.056" v="4271" actId="478"/>
          <ac:cxnSpMkLst>
            <pc:docMk/>
            <pc:sldMk cId="2154405015" sldId="276"/>
            <ac:cxnSpMk id="39" creationId="{CC57C0A7-6311-A076-9C9C-E417780A769A}"/>
          </ac:cxnSpMkLst>
        </pc:cxnChg>
        <pc:cxnChg chg="add del mod">
          <ac:chgData name="Kulinich Bohdan" userId="48e65c9f34e137d0" providerId="LiveId" clId="{D78F5C5C-F5FB-FD41-AF5D-034CB969769F}" dt="2023-06-12T13:40:04.132" v="4270" actId="478"/>
          <ac:cxnSpMkLst>
            <pc:docMk/>
            <pc:sldMk cId="2154405015" sldId="276"/>
            <ac:cxnSpMk id="43" creationId="{291ABB1D-AEEF-5876-A9C4-A31FBC3A0EB1}"/>
          </ac:cxnSpMkLst>
        </pc:cxnChg>
        <pc:cxnChg chg="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55" creationId="{C4426D8F-B23F-2498-A705-F3D449599005}"/>
          </ac:cxnSpMkLst>
        </pc:cxnChg>
        <pc:cxnChg chg="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57" creationId="{56B05AD5-666D-8CB6-E13C-FF31B9D9034F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1" creationId="{B986FC83-815F-B702-04FB-1BB794B91AFD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2" creationId="{222138FB-C3DB-6875-7EEF-B38D917F5878}"/>
          </ac:cxnSpMkLst>
        </pc:cxnChg>
        <pc:cxnChg chg="add del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5" creationId="{60D475EF-997F-038A-4064-19DB2EA82A42}"/>
          </ac:cxnSpMkLst>
        </pc:cxnChg>
        <pc:cxnChg chg="add 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7" creationId="{ED8D50A7-6A67-D56A-A39D-72F80239EBC1}"/>
          </ac:cxnSpMkLst>
        </pc:cxnChg>
        <pc:cxnChg chg="add 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8" creationId="{C3B10122-D783-D8A5-5184-3B7A3D2721B9}"/>
          </ac:cxnSpMkLst>
        </pc:cxnChg>
        <pc:cxnChg chg="add del mod">
          <ac:chgData name="Kulinich Bohdan" userId="48e65c9f34e137d0" providerId="LiveId" clId="{D78F5C5C-F5FB-FD41-AF5D-034CB969769F}" dt="2023-06-12T15:09:45.403" v="4324" actId="478"/>
          <ac:cxnSpMkLst>
            <pc:docMk/>
            <pc:sldMk cId="2154405015" sldId="276"/>
            <ac:cxnSpMk id="71" creationId="{10A7EBE7-28E6-DF80-EEE8-0944D4BBDC8B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75" creationId="{2A3DF6FB-826F-DEF2-1B83-FB68285B8797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77" creationId="{559B1F8C-40B5-0C30-D198-AA1DEC4C613E}"/>
          </ac:cxnSpMkLst>
        </pc:cxnChg>
        <pc:cxnChg chg="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82" creationId="{EA8893C5-A281-CED1-2655-24ECD9B124D4}"/>
          </ac:cxnSpMkLst>
        </pc:cxnChg>
        <pc:cxnChg chg="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86" creationId="{9D5E1715-CE4B-8C34-5518-4E61A1546AF4}"/>
          </ac:cxnSpMkLst>
        </pc:cxnChg>
      </pc:sldChg>
      <pc:sldChg chg="addSp delSp modSp mod setBg delAnim modAnim">
        <pc:chgData name="Kulinich Bohdan" userId="48e65c9f34e137d0" providerId="LiveId" clId="{D78F5C5C-F5FB-FD41-AF5D-034CB969769F}" dt="2023-06-12T18:17:26.289" v="5233"/>
        <pc:sldMkLst>
          <pc:docMk/>
          <pc:sldMk cId="288857224" sldId="277"/>
        </pc:sldMkLst>
        <pc:spChg chg="mod">
          <ac:chgData name="Kulinich Bohdan" userId="48e65c9f34e137d0" providerId="LiveId" clId="{D78F5C5C-F5FB-FD41-AF5D-034CB969769F}" dt="2023-06-12T15:28:07.589" v="4595" actId="207"/>
          <ac:spMkLst>
            <pc:docMk/>
            <pc:sldMk cId="288857224" sldId="277"/>
            <ac:spMk id="3" creationId="{18F97096-E007-F3CD-BBD3-3191C72BF316}"/>
          </ac:spMkLst>
        </pc:spChg>
        <pc:spChg chg="mod">
          <ac:chgData name="Kulinich Bohdan" userId="48e65c9f34e137d0" providerId="LiveId" clId="{D78F5C5C-F5FB-FD41-AF5D-034CB969769F}" dt="2023-06-12T15:28:15.777" v="4596" actId="207"/>
          <ac:spMkLst>
            <pc:docMk/>
            <pc:sldMk cId="288857224" sldId="277"/>
            <ac:spMk id="4" creationId="{4E4A70BA-B3B8-7D31-2333-BE9D1AF01002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5" creationId="{B795BC22-3797-2FD7-1A4C-06ACF835EE2F}"/>
          </ac:spMkLst>
        </pc:spChg>
        <pc:spChg chg="del mod topLvl">
          <ac:chgData name="Kulinich Bohdan" userId="48e65c9f34e137d0" providerId="LiveId" clId="{D78F5C5C-F5FB-FD41-AF5D-034CB969769F}" dt="2023-06-12T16:50:46.465" v="4663" actId="478"/>
          <ac:spMkLst>
            <pc:docMk/>
            <pc:sldMk cId="288857224" sldId="277"/>
            <ac:spMk id="9" creationId="{2DF0090A-94C5-218A-1EA7-200ABE1BE67F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1" creationId="{7D671362-6658-7658-7C8D-E2C9F44934C8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2" creationId="{9C35E251-7689-266F-4BB9-470D8CCB03D8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3" creationId="{CFC0FA8C-6B04-A4E0-57F2-0B761A99398A}"/>
          </ac:spMkLst>
        </pc:spChg>
        <pc:spChg chg="del mod topLvl">
          <ac:chgData name="Kulinich Bohdan" userId="48e65c9f34e137d0" providerId="LiveId" clId="{D78F5C5C-F5FB-FD41-AF5D-034CB969769F}" dt="2023-06-12T16:46:40.190" v="4606" actId="478"/>
          <ac:spMkLst>
            <pc:docMk/>
            <pc:sldMk cId="288857224" sldId="277"/>
            <ac:spMk id="24" creationId="{BCA1DF20-2E0D-F863-A8A6-2C37B3473CF0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5" creationId="{06067C17-3F4B-BB02-6FB6-27406F32EBDF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6" creationId="{94699537-4DD3-EEC4-3B1C-2DCD862D4634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7" creationId="{628160C9-BED0-F395-33BA-25ABC4C2CEA1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9" creationId="{2A428E12-95DD-87DB-B417-9ABB8923139B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30" creationId="{346D0E6C-FD86-8703-8CE0-997D5A804C2A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31" creationId="{A43B64F2-E3F1-F8D1-DA35-F08C48721897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32" creationId="{803EF673-F050-2F3C-0000-FDC5DD463861}"/>
          </ac:spMkLst>
        </pc:spChg>
        <pc:spChg chg="del mod topLvl">
          <ac:chgData name="Kulinich Bohdan" userId="48e65c9f34e137d0" providerId="LiveId" clId="{D78F5C5C-F5FB-FD41-AF5D-034CB969769F}" dt="2023-06-12T16:46:34.512" v="4602" actId="478"/>
          <ac:spMkLst>
            <pc:docMk/>
            <pc:sldMk cId="288857224" sldId="277"/>
            <ac:spMk id="54" creationId="{5EA815F5-489A-6358-B368-9AF12ED1E2AD}"/>
          </ac:spMkLst>
        </pc:spChg>
        <pc:spChg chg="del mod topLvl">
          <ac:chgData name="Kulinich Bohdan" userId="48e65c9f34e137d0" providerId="LiveId" clId="{D78F5C5C-F5FB-FD41-AF5D-034CB969769F}" dt="2023-06-12T16:46:36.255" v="4603" actId="478"/>
          <ac:spMkLst>
            <pc:docMk/>
            <pc:sldMk cId="288857224" sldId="277"/>
            <ac:spMk id="56" creationId="{C2FC46AB-B000-FD4F-F8A9-592012288DED}"/>
          </ac:spMkLst>
        </pc:spChg>
        <pc:spChg chg="del mod topLvl">
          <ac:chgData name="Kulinich Bohdan" userId="48e65c9f34e137d0" providerId="LiveId" clId="{D78F5C5C-F5FB-FD41-AF5D-034CB969769F}" dt="2023-06-12T16:46:42.327" v="4608" actId="478"/>
          <ac:spMkLst>
            <pc:docMk/>
            <pc:sldMk cId="288857224" sldId="277"/>
            <ac:spMk id="57" creationId="{54BE9516-97EE-D950-58A1-1D902ED79F84}"/>
          </ac:spMkLst>
        </pc:spChg>
        <pc:spChg chg="del mod topLvl">
          <ac:chgData name="Kulinich Bohdan" userId="48e65c9f34e137d0" providerId="LiveId" clId="{D78F5C5C-F5FB-FD41-AF5D-034CB969769F}" dt="2023-06-12T16:46:40.190" v="4606" actId="478"/>
          <ac:spMkLst>
            <pc:docMk/>
            <pc:sldMk cId="288857224" sldId="277"/>
            <ac:spMk id="59" creationId="{D54C45FE-820E-57B4-A8D7-DB6799F722A1}"/>
          </ac:spMkLst>
        </pc:spChg>
        <pc:spChg chg="del mod topLvl">
          <ac:chgData name="Kulinich Bohdan" userId="48e65c9f34e137d0" providerId="LiveId" clId="{D78F5C5C-F5FB-FD41-AF5D-034CB969769F}" dt="2023-06-12T16:46:38.698" v="4605" actId="478"/>
          <ac:spMkLst>
            <pc:docMk/>
            <pc:sldMk cId="288857224" sldId="277"/>
            <ac:spMk id="60" creationId="{801E387D-294E-6D5A-60A9-145AC729F39C}"/>
          </ac:spMkLst>
        </pc:spChg>
        <pc:spChg chg="del mod topLvl">
          <ac:chgData name="Kulinich Bohdan" userId="48e65c9f34e137d0" providerId="LiveId" clId="{D78F5C5C-F5FB-FD41-AF5D-034CB969769F}" dt="2023-06-12T16:46:36.255" v="4603" actId="478"/>
          <ac:spMkLst>
            <pc:docMk/>
            <pc:sldMk cId="288857224" sldId="277"/>
            <ac:spMk id="63" creationId="{040C6968-87CE-1214-16C8-11C01A383CCC}"/>
          </ac:spMkLst>
        </pc:spChg>
        <pc:spChg chg="add del mod">
          <ac:chgData name="Kulinich Bohdan" userId="48e65c9f34e137d0" providerId="LiveId" clId="{D78F5C5C-F5FB-FD41-AF5D-034CB969769F}" dt="2023-06-12T16:46:24.747" v="4598" actId="478"/>
          <ac:spMkLst>
            <pc:docMk/>
            <pc:sldMk cId="288857224" sldId="277"/>
            <ac:spMk id="65" creationId="{61F378CD-4FCE-D5DD-9909-7762EE502965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90" creationId="{079E00CA-75F2-8FBA-DC4A-B27B7ACC1DEB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13" creationId="{BE365167-E2D4-DDB7-70C6-35392A14DD9E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14" creationId="{EBBE3F62-C4A4-F385-3D16-B1AF7FE79757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27" creationId="{3C0E762E-4108-2846-CEB0-F1F42BA138A1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28" creationId="{64B6A181-D34F-72D6-B53E-6CF74D1323CA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29" creationId="{5FAD6A1C-6276-34A4-B267-0CFA5B7651A1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0" creationId="{A94C35BE-F003-3D7F-46A1-30DB0B9A50C1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1" creationId="{A8320DEB-266C-DF48-88FA-FF8DE45D449A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2" creationId="{4EB93F66-DF77-C1E6-44BD-6F1C1A881B54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3" creationId="{8B569A2A-3344-1BA1-E684-CB5FC30E1C91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47" creationId="{6861893D-9C82-FCE2-093A-977E9EB7C3E0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48" creationId="{18098997-064C-FA2C-087C-880CE822ED83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49" creationId="{C33D3B1E-6DAA-3787-28AA-0698F64C0904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50" creationId="{8F3647A1-3581-FA18-3A1F-5F59E690CC30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51" creationId="{E43A1297-2064-2D07-5C9A-01912E303222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52" creationId="{D254362F-49B9-E198-58F1-0FD00FDA494A}"/>
          </ac:spMkLst>
        </pc:spChg>
        <pc:spChg chg="add mod modVis">
          <ac:chgData name="Kulinich Bohdan" userId="48e65c9f34e137d0" providerId="LiveId" clId="{D78F5C5C-F5FB-FD41-AF5D-034CB969769F}" dt="2023-06-12T17:03:57.367" v="4848" actId="14429"/>
          <ac:spMkLst>
            <pc:docMk/>
            <pc:sldMk cId="288857224" sldId="277"/>
            <ac:spMk id="153" creationId="{027D9FFC-120C-7CA6-8C0D-F0539F67E751}"/>
          </ac:spMkLst>
        </pc:spChg>
        <pc:spChg chg="add del mod">
          <ac:chgData name="Kulinich Bohdan" userId="48e65c9f34e137d0" providerId="LiveId" clId="{D78F5C5C-F5FB-FD41-AF5D-034CB969769F}" dt="2023-06-12T17:47:33.358" v="4851"/>
          <ac:spMkLst>
            <pc:docMk/>
            <pc:sldMk cId="288857224" sldId="277"/>
            <ac:spMk id="155" creationId="{F99F2E5C-F664-2DAA-07F7-03B13F679A64}"/>
          </ac:spMkLst>
        </pc:spChg>
        <pc:grpChg chg="add del mod">
          <ac:chgData name="Kulinich Bohdan" userId="48e65c9f34e137d0" providerId="LiveId" clId="{D78F5C5C-F5FB-FD41-AF5D-034CB969769F}" dt="2023-06-12T16:46:32.733" v="4601" actId="165"/>
          <ac:grpSpMkLst>
            <pc:docMk/>
            <pc:sldMk cId="288857224" sldId="277"/>
            <ac:grpSpMk id="7" creationId="{3FB88EDF-1308-809D-E548-3B1B8BB675B2}"/>
          </ac:grpSpMkLst>
        </pc:grpChg>
        <pc:grpChg chg="add del mod">
          <ac:chgData name="Kulinich Bohdan" userId="48e65c9f34e137d0" providerId="LiveId" clId="{D78F5C5C-F5FB-FD41-AF5D-034CB969769F}" dt="2023-06-12T16:52:14.597" v="4675" actId="165"/>
          <ac:grpSpMkLst>
            <pc:docMk/>
            <pc:sldMk cId="288857224" sldId="277"/>
            <ac:grpSpMk id="105" creationId="{7084E5A5-E930-E9EB-68E1-D41C7EF0B175}"/>
          </ac:grpSpMkLst>
        </pc:grpChg>
        <pc:grpChg chg="add mod">
          <ac:chgData name="Kulinich Bohdan" userId="48e65c9f34e137d0" providerId="LiveId" clId="{D78F5C5C-F5FB-FD41-AF5D-034CB969769F}" dt="2023-06-12T17:02:56.744" v="4832" actId="164"/>
          <ac:grpSpMkLst>
            <pc:docMk/>
            <pc:sldMk cId="288857224" sldId="277"/>
            <ac:grpSpMk id="146" creationId="{57F0F39F-1C9F-FDA6-8A81-B217652CDA22}"/>
          </ac:grpSpMkLst>
        </pc:grpChg>
        <pc:grpChg chg="add mod">
          <ac:chgData name="Kulinich Bohdan" userId="48e65c9f34e137d0" providerId="LiveId" clId="{D78F5C5C-F5FB-FD41-AF5D-034CB969769F}" dt="2023-06-12T17:03:01.680" v="4835" actId="167"/>
          <ac:grpSpMkLst>
            <pc:docMk/>
            <pc:sldMk cId="288857224" sldId="277"/>
            <ac:grpSpMk id="154" creationId="{4AD49298-C324-A63B-2C0D-4F029BF8B4BB}"/>
          </ac:grpSpMkLst>
        </pc:grpChg>
        <pc:picChg chg="mod modVis">
          <ac:chgData name="Kulinich Bohdan" userId="48e65c9f34e137d0" providerId="LiveId" clId="{D78F5C5C-F5FB-FD41-AF5D-034CB969769F}" dt="2023-06-12T17:02:49.348" v="4830" actId="14430"/>
          <ac:picMkLst>
            <pc:docMk/>
            <pc:sldMk cId="288857224" sldId="277"/>
            <ac:picMk id="28" creationId="{2FFCA17B-1BFC-FE55-D722-2815AC7A6944}"/>
          </ac:picMkLst>
        </pc:pic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6" creationId="{A6075B73-8296-C15B-B3AA-8CE2D7F1E464}"/>
          </ac:cxnSpMkLst>
        </pc:cxn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8" creationId="{25FF0A4B-B35F-A83F-A4AE-0CEC8B087E4A}"/>
          </ac:cxnSpMkLst>
        </pc:cxnChg>
        <pc:cxnChg chg="del mod">
          <ac:chgData name="Kulinich Bohdan" userId="48e65c9f34e137d0" providerId="LiveId" clId="{D78F5C5C-F5FB-FD41-AF5D-034CB969769F}" dt="2023-06-12T16:46:29.917" v="4600" actId="478"/>
          <ac:cxnSpMkLst>
            <pc:docMk/>
            <pc:sldMk cId="288857224" sldId="277"/>
            <ac:cxnSpMk id="10" creationId="{FD17FAD5-697D-E930-F62F-45FBB2216BE7}"/>
          </ac:cxnSpMkLst>
        </pc:cxnChg>
        <pc:cxnChg chg="del mod">
          <ac:chgData name="Kulinich Bohdan" userId="48e65c9f34e137d0" providerId="LiveId" clId="{D78F5C5C-F5FB-FD41-AF5D-034CB969769F}" dt="2023-06-12T16:46:27.511" v="4599" actId="478"/>
          <ac:cxnSpMkLst>
            <pc:docMk/>
            <pc:sldMk cId="288857224" sldId="277"/>
            <ac:cxnSpMk id="11" creationId="{FB6893CC-38AD-F6F8-53EF-BDC68D9573E3}"/>
          </ac:cxnSpMkLst>
        </pc:cxn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12" creationId="{2B06CCCA-916D-74D5-63B6-A2B9E114BD33}"/>
          </ac:cxnSpMkLst>
        </pc:cxnChg>
        <pc:cxnChg chg="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3" creationId="{361280B8-7ED7-5670-E7F9-E03089731F33}"/>
          </ac:cxnSpMkLst>
        </pc:cxn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14" creationId="{CF56BD49-C5CA-8E38-376E-72184FB047A3}"/>
          </ac:cxnSpMkLst>
        </pc:cxnChg>
        <pc:cxnChg chg="del mod topLvl">
          <ac:chgData name="Kulinich Bohdan" userId="48e65c9f34e137d0" providerId="LiveId" clId="{D78F5C5C-F5FB-FD41-AF5D-034CB969769F}" dt="2023-06-12T16:46:44.048" v="4610" actId="478"/>
          <ac:cxnSpMkLst>
            <pc:docMk/>
            <pc:sldMk cId="288857224" sldId="277"/>
            <ac:cxnSpMk id="15" creationId="{01F20158-E5DB-3266-B401-6E6BC6525C51}"/>
          </ac:cxnSpMkLst>
        </pc:cxnChg>
        <pc:cxnChg chg="del mod topLvl">
          <ac:chgData name="Kulinich Bohdan" userId="48e65c9f34e137d0" providerId="LiveId" clId="{D78F5C5C-F5FB-FD41-AF5D-034CB969769F}" dt="2023-06-12T16:46:43.428" v="4609" actId="478"/>
          <ac:cxnSpMkLst>
            <pc:docMk/>
            <pc:sldMk cId="288857224" sldId="277"/>
            <ac:cxnSpMk id="16" creationId="{9522AD68-8D45-898F-5BC0-7D30C5C49CC9}"/>
          </ac:cxnSpMkLst>
        </pc:cxnChg>
        <pc:cxnChg chg="del mod topLvl">
          <ac:chgData name="Kulinich Bohdan" userId="48e65c9f34e137d0" providerId="LiveId" clId="{D78F5C5C-F5FB-FD41-AF5D-034CB969769F}" dt="2023-06-12T16:46:36.255" v="4603" actId="478"/>
          <ac:cxnSpMkLst>
            <pc:docMk/>
            <pc:sldMk cId="288857224" sldId="277"/>
            <ac:cxnSpMk id="17" creationId="{C21D3F4F-78B3-F694-8C8C-9BE68317B17F}"/>
          </ac:cxnSpMkLst>
        </pc:cxnChg>
        <pc:cxnChg chg="del mod topLvl">
          <ac:chgData name="Kulinich Bohdan" userId="48e65c9f34e137d0" providerId="LiveId" clId="{D78F5C5C-F5FB-FD41-AF5D-034CB969769F}" dt="2023-06-12T16:46:40.190" v="4606" actId="478"/>
          <ac:cxnSpMkLst>
            <pc:docMk/>
            <pc:sldMk cId="288857224" sldId="277"/>
            <ac:cxnSpMk id="18" creationId="{073279CD-229F-EA0D-1F55-6854E7FFB3C1}"/>
          </ac:cxnSpMkLst>
        </pc:cxnChg>
        <pc:cxnChg chg="del mod topLvl">
          <ac:chgData name="Kulinich Bohdan" userId="48e65c9f34e137d0" providerId="LiveId" clId="{D78F5C5C-F5FB-FD41-AF5D-034CB969769F}" dt="2023-06-12T16:46:37.115" v="4604" actId="478"/>
          <ac:cxnSpMkLst>
            <pc:docMk/>
            <pc:sldMk cId="288857224" sldId="277"/>
            <ac:cxnSpMk id="19" creationId="{9104FEDF-A809-56DB-10FD-BC016C178858}"/>
          </ac:cxnSpMkLst>
        </pc:cxnChg>
        <pc:cxnChg chg="del mod topLvl">
          <ac:chgData name="Kulinich Bohdan" userId="48e65c9f34e137d0" providerId="LiveId" clId="{D78F5C5C-F5FB-FD41-AF5D-034CB969769F}" dt="2023-06-12T16:46:41.192" v="4607" actId="478"/>
          <ac:cxnSpMkLst>
            <pc:docMk/>
            <pc:sldMk cId="288857224" sldId="277"/>
            <ac:cxnSpMk id="20" creationId="{933CC920-C9EE-8F48-716E-23A96CC98FCD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68" creationId="{D4DC4B6F-24FF-66EF-F257-9237E9CE8A13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76" creationId="{790C6AC8-F790-7293-25C7-970A42A632AF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79" creationId="{3D6FB525-21D0-8C6F-F06A-33B85B1766BA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82" creationId="{F3FDB9CA-A606-E82D-768E-8458127902ED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86" creationId="{5286E2C7-FCF3-F954-C686-472B092646A9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91" creationId="{90BEDF44-3F9E-04C8-ED2E-1C04F0AAB9B6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96" creationId="{DF32E69C-56C9-183B-4185-FBFF40D0E8AC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97" creationId="{349135FA-9B3E-4AEA-A20F-B42B55864DFB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99" creationId="{C364E01A-4F9B-8B82-A28A-9AA783E05760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00" creationId="{92724AD1-5B51-7F23-76C1-067B90AA6710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01" creationId="{41452209-0A4F-C494-489C-523706A73E8C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02" creationId="{5C13D65C-DBF0-2FBB-32D6-A7B274A89901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03" creationId="{0D01F237-8448-C10E-16C5-5AC8FC9C7061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04" creationId="{03D3A20A-0C8E-BE6C-8FA2-63882A2EFFB6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06" creationId="{2E5B139C-EECA-1876-B027-C4361BCC3789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10" creationId="{922601C6-093B-67E5-C584-4462C1A571C8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12" creationId="{3C881D8C-5627-F6A0-2C3F-DE1065C54280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18" creationId="{FFD4B2D8-8689-3C4F-9096-605B99D5AC32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35" creationId="{E6F3C212-FCED-6F07-785B-62CC20B995C4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39" creationId="{2453359E-0C75-01E3-6EDF-A13C7087F4D7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42" creationId="{060F8B09-E0DA-961F-A61A-445411665514}"/>
          </ac:cxnSpMkLst>
        </pc:cxnChg>
      </pc:sldChg>
      <pc:sldChg chg="addSp delSp modSp mod setBg delAnim modAnim">
        <pc:chgData name="Kulinich Bohdan" userId="48e65c9f34e137d0" providerId="LiveId" clId="{D78F5C5C-F5FB-FD41-AF5D-034CB969769F}" dt="2023-06-12T18:17:37.619" v="5234"/>
        <pc:sldMkLst>
          <pc:docMk/>
          <pc:sldMk cId="3892148844" sldId="278"/>
        </pc:sldMkLst>
        <pc:spChg chg="add 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5" creationId="{92C53232-9882-342D-776F-AD12F5F1AB8B}"/>
          </ac:spMkLst>
        </pc:spChg>
        <pc:spChg chg="add 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6" creationId="{9115CC1E-3151-93CF-88AF-B37C824487A7}"/>
          </ac:spMkLst>
        </pc:spChg>
        <pc:spChg chg="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26" creationId="{95E4741B-7DBC-71A3-746B-F8391E708773}"/>
          </ac:spMkLst>
        </pc:spChg>
        <pc:spChg chg="del">
          <ac:chgData name="Kulinich Bohdan" userId="48e65c9f34e137d0" providerId="LiveId" clId="{D78F5C5C-F5FB-FD41-AF5D-034CB969769F}" dt="2023-06-12T18:07:24.010" v="5037" actId="478"/>
          <ac:spMkLst>
            <pc:docMk/>
            <pc:sldMk cId="3892148844" sldId="278"/>
            <ac:spMk id="35" creationId="{EBEA9BFE-EF5B-1E23-E686-307EC29A5F5C}"/>
          </ac:spMkLst>
        </pc:spChg>
        <pc:grpChg chg="del">
          <ac:chgData name="Kulinich Bohdan" userId="48e65c9f34e137d0" providerId="LiveId" clId="{D78F5C5C-F5FB-FD41-AF5D-034CB969769F}" dt="2023-06-12T18:07:19.185" v="5036" actId="478"/>
          <ac:grpSpMkLst>
            <pc:docMk/>
            <pc:sldMk cId="3892148844" sldId="278"/>
            <ac:grpSpMk id="13" creationId="{8C43C8CB-74DB-FADD-1D38-FB6C2C9EFA4D}"/>
          </ac:grpSpMkLst>
        </pc:grpChg>
      </pc:sldChg>
      <pc:sldChg chg="addSp delSp modSp mod setBg delAnim modAnim">
        <pc:chgData name="Kulinich Bohdan" userId="48e65c9f34e137d0" providerId="LiveId" clId="{D78F5C5C-F5FB-FD41-AF5D-034CB969769F}" dt="2023-06-12T18:17:05.666" v="5231"/>
        <pc:sldMkLst>
          <pc:docMk/>
          <pc:sldMk cId="2337633875" sldId="279"/>
        </pc:sldMkLst>
        <pc:spChg chg="add del mod">
          <ac:chgData name="Kulinich Bohdan" userId="48e65c9f34e137d0" providerId="LiveId" clId="{D78F5C5C-F5FB-FD41-AF5D-034CB969769F}" dt="2023-06-11T19:37:13.854" v="3215" actId="478"/>
          <ac:spMkLst>
            <pc:docMk/>
            <pc:sldMk cId="2337633875" sldId="279"/>
            <ac:spMk id="22" creationId="{FEC848A7-5C1F-5C92-B96D-C15FFC3A8A39}"/>
          </ac:spMkLst>
        </pc:spChg>
        <pc:spChg chg="add del mod">
          <ac:chgData name="Kulinich Bohdan" userId="48e65c9f34e137d0" providerId="LiveId" clId="{D78F5C5C-F5FB-FD41-AF5D-034CB969769F}" dt="2023-06-11T19:37:15.587" v="3216" actId="478"/>
          <ac:spMkLst>
            <pc:docMk/>
            <pc:sldMk cId="2337633875" sldId="279"/>
            <ac:spMk id="23" creationId="{0DC34E85-9AAC-7552-860A-46F9C698D0B5}"/>
          </ac:spMkLst>
        </pc:spChg>
        <pc:spChg chg="add del mod">
          <ac:chgData name="Kulinich Bohdan" userId="48e65c9f34e137d0" providerId="LiveId" clId="{D78F5C5C-F5FB-FD41-AF5D-034CB969769F}" dt="2023-06-11T19:37:17.742" v="3217" actId="478"/>
          <ac:spMkLst>
            <pc:docMk/>
            <pc:sldMk cId="2337633875" sldId="279"/>
            <ac:spMk id="24" creationId="{E1EAF786-AB76-D5CE-AEF0-375B26B67B73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6" creationId="{BA3B808B-971A-EFB3-7854-CFD6E901ED34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7" creationId="{E67A7F80-A134-10A5-CD7C-3548C8EB3E6C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8" creationId="{7EC94D1C-8F3F-32A7-E831-2C5E123621C8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9" creationId="{B1170284-7712-19CA-47F9-2ED09BAA9335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0" creationId="{24FC20DA-0C2C-66D5-A862-06552433AA5E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1" creationId="{7C7B353D-46AB-4698-4F34-2B7C7476D3C0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2" creationId="{FA91F6D8-111D-ACD3-3E43-B0B705D3786E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3" creationId="{FB460C37-AAD3-2A9A-6BE3-B503DE1EADD6}"/>
          </ac:spMkLst>
        </pc:spChg>
        <pc:spChg chg="add mod">
          <ac:chgData name="Kulinich Bohdan" userId="48e65c9f34e137d0" providerId="LiveId" clId="{D78F5C5C-F5FB-FD41-AF5D-034CB969769F}" dt="2023-06-11T19:44:25.847" v="3491" actId="14100"/>
          <ac:spMkLst>
            <pc:docMk/>
            <pc:sldMk cId="2337633875" sldId="279"/>
            <ac:spMk id="35" creationId="{23B04AA2-CF9C-A9F2-15FD-FAC94185C9AB}"/>
          </ac:spMkLst>
        </pc:spChg>
        <pc:spChg chg="add mod">
          <ac:chgData name="Kulinich Bohdan" userId="48e65c9f34e137d0" providerId="LiveId" clId="{D78F5C5C-F5FB-FD41-AF5D-034CB969769F}" dt="2023-06-11T19:47:02.916" v="3606" actId="20577"/>
          <ac:spMkLst>
            <pc:docMk/>
            <pc:sldMk cId="2337633875" sldId="279"/>
            <ac:spMk id="39" creationId="{765143D1-BC36-18DB-D90E-C9B3891E92C0}"/>
          </ac:spMkLst>
        </pc:spChg>
        <pc:spChg chg="add mod">
          <ac:chgData name="Kulinich Bohdan" userId="48e65c9f34e137d0" providerId="LiveId" clId="{D78F5C5C-F5FB-FD41-AF5D-034CB969769F}" dt="2023-06-11T19:44:43.019" v="3496" actId="20577"/>
          <ac:spMkLst>
            <pc:docMk/>
            <pc:sldMk cId="2337633875" sldId="279"/>
            <ac:spMk id="40" creationId="{00049732-25D6-F66C-668E-52C509A51682}"/>
          </ac:spMkLst>
        </pc:spChg>
        <pc:spChg chg="add mod">
          <ac:chgData name="Kulinich Bohdan" userId="48e65c9f34e137d0" providerId="LiveId" clId="{D78F5C5C-F5FB-FD41-AF5D-034CB969769F}" dt="2023-06-11T19:47:16.695" v="3612" actId="114"/>
          <ac:spMkLst>
            <pc:docMk/>
            <pc:sldMk cId="2337633875" sldId="279"/>
            <ac:spMk id="41" creationId="{C1731E4A-90DF-F13E-5A5F-A80DA7AFD28B}"/>
          </ac:spMkLst>
        </pc:spChg>
        <pc:spChg chg="add mod">
          <ac:chgData name="Kulinich Bohdan" userId="48e65c9f34e137d0" providerId="LiveId" clId="{D78F5C5C-F5FB-FD41-AF5D-034CB969769F}" dt="2023-06-11T19:56:11.172" v="3968" actId="14100"/>
          <ac:spMkLst>
            <pc:docMk/>
            <pc:sldMk cId="2337633875" sldId="279"/>
            <ac:spMk id="42" creationId="{87915498-E7C5-5AC4-1626-A53125AE76DF}"/>
          </ac:spMkLst>
        </pc:spChg>
        <pc:spChg chg="add mod">
          <ac:chgData name="Kulinich Bohdan" userId="48e65c9f34e137d0" providerId="LiveId" clId="{D78F5C5C-F5FB-FD41-AF5D-034CB969769F}" dt="2023-06-11T19:56:22.873" v="3970" actId="14100"/>
          <ac:spMkLst>
            <pc:docMk/>
            <pc:sldMk cId="2337633875" sldId="279"/>
            <ac:spMk id="43" creationId="{15751BB4-EF6F-E1BC-7DA5-6BE59725786B}"/>
          </ac:spMkLst>
        </pc:spChg>
        <pc:spChg chg="add mod">
          <ac:chgData name="Kulinich Bohdan" userId="48e65c9f34e137d0" providerId="LiveId" clId="{D78F5C5C-F5FB-FD41-AF5D-034CB969769F}" dt="2023-06-11T19:48:56.476" v="3664" actId="14100"/>
          <ac:spMkLst>
            <pc:docMk/>
            <pc:sldMk cId="2337633875" sldId="279"/>
            <ac:spMk id="50" creationId="{6ACC7EA4-EA71-0193-0F26-D68C37831826}"/>
          </ac:spMkLst>
        </pc:spChg>
        <pc:spChg chg="add del mod">
          <ac:chgData name="Kulinich Bohdan" userId="48e65c9f34e137d0" providerId="LiveId" clId="{D78F5C5C-F5FB-FD41-AF5D-034CB969769F}" dt="2023-06-11T19:53:55.699" v="3826" actId="478"/>
          <ac:spMkLst>
            <pc:docMk/>
            <pc:sldMk cId="2337633875" sldId="279"/>
            <ac:spMk id="51" creationId="{DD02BB27-EEA7-263C-2F80-B4A737613F59}"/>
          </ac:spMkLst>
        </pc:spChg>
        <pc:spChg chg="add del mod">
          <ac:chgData name="Kulinich Bohdan" userId="48e65c9f34e137d0" providerId="LiveId" clId="{D78F5C5C-F5FB-FD41-AF5D-034CB969769F}" dt="2023-06-11T19:53:55.699" v="3826" actId="478"/>
          <ac:spMkLst>
            <pc:docMk/>
            <pc:sldMk cId="2337633875" sldId="279"/>
            <ac:spMk id="52" creationId="{FBCAED27-C777-A7C8-1090-5E194D62999D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2" creationId="{1BA9A4B4-92E2-34E6-2050-50543FCB0C74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5" creationId="{7BC0F330-851D-E052-DDD2-C7F8ED4D464F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6" creationId="{9B69BFC6-DD53-6D20-29EF-440F329047B1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9" creationId="{5CB13982-32D2-B6DE-893E-6898D3E1E1F6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41" creationId="{4E0CEE9A-DF4C-BD44-38FF-78025AA904C9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42" creationId="{D81F909F-8C08-D133-3E91-D20E81FB52EC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45" creationId="{6BFC1E83-7376-7C3B-1B32-144CB5404967}"/>
          </ac:spMkLst>
        </pc:spChg>
        <pc:grpChg chg="add del mod">
          <ac:chgData name="Kulinich Bohdan" userId="48e65c9f34e137d0" providerId="LiveId" clId="{D78F5C5C-F5FB-FD41-AF5D-034CB969769F}" dt="2023-06-11T19:37:42.164" v="3223" actId="165"/>
          <ac:grpSpMkLst>
            <pc:docMk/>
            <pc:sldMk cId="2337633875" sldId="279"/>
            <ac:grpSpMk id="10" creationId="{45934CA0-D4A7-7256-7D2B-D9BDEBDD085A}"/>
          </ac:grpSpMkLst>
        </pc:grpChg>
        <pc:grpChg chg="add del mod">
          <ac:chgData name="Kulinich Bohdan" userId="48e65c9f34e137d0" providerId="LiveId" clId="{D78F5C5C-F5FB-FD41-AF5D-034CB969769F}" dt="2023-06-11T19:37:11.414" v="3214" actId="478"/>
          <ac:grpSpMkLst>
            <pc:docMk/>
            <pc:sldMk cId="2337633875" sldId="279"/>
            <ac:grpSpMk id="17" creationId="{864CB0F1-F353-5D10-32E0-425BCE7763E6}"/>
          </ac:grpSpMkLst>
        </pc:grpChg>
        <pc:grpChg chg="add del mod topLvl">
          <ac:chgData name="Kulinich Bohdan" userId="48e65c9f34e137d0" providerId="LiveId" clId="{D78F5C5C-F5FB-FD41-AF5D-034CB969769F}" dt="2023-06-11T19:57:27.486" v="3983" actId="165"/>
          <ac:grpSpMkLst>
            <pc:docMk/>
            <pc:sldMk cId="2337633875" sldId="279"/>
            <ac:grpSpMk id="25" creationId="{1C72302D-B8A9-17F3-655A-637A28B6FC2A}"/>
          </ac:grpSpMkLst>
        </pc:grpChg>
        <pc:grpChg chg="add del mod">
          <ac:chgData name="Kulinich Bohdan" userId="48e65c9f34e137d0" providerId="LiveId" clId="{D78F5C5C-F5FB-FD41-AF5D-034CB969769F}" dt="2023-06-11T19:57:24.620" v="3982" actId="165"/>
          <ac:grpSpMkLst>
            <pc:docMk/>
            <pc:sldMk cId="2337633875" sldId="279"/>
            <ac:grpSpMk id="34" creationId="{CCB079ED-4B74-CCCD-7560-ADD482592320}"/>
          </ac:grpSpMkLst>
        </pc:grpChg>
        <pc:grpChg chg="del">
          <ac:chgData name="Kulinich Bohdan" userId="48e65c9f34e137d0" providerId="LiveId" clId="{D78F5C5C-F5FB-FD41-AF5D-034CB969769F}" dt="2023-06-11T19:35:43.953" v="3209" actId="478"/>
          <ac:grpSpMkLst>
            <pc:docMk/>
            <pc:sldMk cId="2337633875" sldId="279"/>
            <ac:grpSpMk id="181" creationId="{DA70B51B-53F1-19CC-E82E-3360BCFCF9C1}"/>
          </ac:grpSpMkLst>
        </pc:grpChg>
        <pc:grpChg chg="del">
          <ac:chgData name="Kulinich Bohdan" userId="48e65c9f34e137d0" providerId="LiveId" clId="{D78F5C5C-F5FB-FD41-AF5D-034CB969769F}" dt="2023-06-11T19:35:43.953" v="3209" actId="478"/>
          <ac:grpSpMkLst>
            <pc:docMk/>
            <pc:sldMk cId="2337633875" sldId="279"/>
            <ac:grpSpMk id="182" creationId="{ADA8882D-AA0C-4D1F-6603-B238A2F23443}"/>
          </ac:grpSpMkLst>
        </pc:grpChg>
        <pc:picChg chg="del">
          <ac:chgData name="Kulinich Bohdan" userId="48e65c9f34e137d0" providerId="LiveId" clId="{D78F5C5C-F5FB-FD41-AF5D-034CB969769F}" dt="2023-06-11T19:35:43.953" v="3209" actId="478"/>
          <ac:picMkLst>
            <pc:docMk/>
            <pc:sldMk cId="2337633875" sldId="279"/>
            <ac:picMk id="144" creationId="{1825A564-4C16-F311-AD27-96494866F158}"/>
          </ac:picMkLst>
        </pc:pic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2" creationId="{7BD23625-A9B2-3C38-038C-387E73D072BB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3" creationId="{0CE5F2C3-8FB8-16C6-7290-CE86A26ECD28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4" creationId="{8CCC6040-7A07-3216-79D2-2811D5300D99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7" creationId="{FDA5CAB1-ACC1-ABAB-7438-1D81D2560A71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8" creationId="{64B985DC-89C7-CC30-3EB2-542A79E94199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9" creationId="{E065D861-33C2-A5DE-4E14-8427C1F70B35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1" creationId="{7648C36A-9591-E864-A065-CBBD06D7B7DC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2" creationId="{9F238DBD-72F7-4956-DA28-DE7405BEB7F4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3" creationId="{7395448E-468E-37B7-B481-9B0DCCBB4EBA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4" creationId="{50ABB81E-AE8F-9F37-CCE8-DE923FDCCB2A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5" creationId="{0D60E705-37F3-C726-761E-22ACC78F8D7D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6" creationId="{95983BC3-BE3A-C8B6-627C-1297BE50784F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18" creationId="{6E9D53C0-64CA-D04E-DCFF-31117B96D8D5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19" creationId="{642D6D6C-C95B-EBB2-6022-D45F8A35BBB7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20" creationId="{74444D80-839D-9109-47B1-E512B9CE05E7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21" creationId="{ABD051C2-8888-884A-B553-A925CDF97B67}"/>
          </ac:cxnSpMkLst>
        </pc:cxnChg>
      </pc:sldChg>
      <pc:sldChg chg="modSp mod setBg">
        <pc:chgData name="Kulinich Bohdan" userId="48e65c9f34e137d0" providerId="LiveId" clId="{D78F5C5C-F5FB-FD41-AF5D-034CB969769F}" dt="2023-06-13T11:39:48.990" v="5241"/>
        <pc:sldMkLst>
          <pc:docMk/>
          <pc:sldMk cId="945877188" sldId="280"/>
        </pc:sldMkLst>
        <pc:spChg chg="mod">
          <ac:chgData name="Kulinich Bohdan" userId="48e65c9f34e137d0" providerId="LiveId" clId="{D78F5C5C-F5FB-FD41-AF5D-034CB969769F}" dt="2023-06-12T18:15:59.210" v="5229" actId="14100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D78F5C5C-F5FB-FD41-AF5D-034CB969769F}" dt="2023-06-13T11:39:48.990" v="5241"/>
          <ac:spMkLst>
            <pc:docMk/>
            <pc:sldMk cId="945877188" sldId="280"/>
            <ac:spMk id="6" creationId="{CE297869-1730-E86A-2F98-E78E984ACD7E}"/>
          </ac:spMkLst>
        </pc:spChg>
      </pc:sldChg>
      <pc:sldChg chg="modSp">
        <pc:chgData name="Kulinich Bohdan" userId="48e65c9f34e137d0" providerId="LiveId" clId="{D78F5C5C-F5FB-FD41-AF5D-034CB969769F}" dt="2023-06-03T11:23:08.412" v="42" actId="20577"/>
        <pc:sldMkLst>
          <pc:docMk/>
          <pc:sldMk cId="3313802318" sldId="284"/>
        </pc:sldMkLst>
        <pc:spChg chg="mod">
          <ac:chgData name="Kulinich Bohdan" userId="48e65c9f34e137d0" providerId="LiveId" clId="{D78F5C5C-F5FB-FD41-AF5D-034CB969769F}" dt="2023-06-03T11:23:08.412" v="42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D78F5C5C-F5FB-FD41-AF5D-034CB969769F}" dt="2023-06-03T11:22:56.084" v="0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delAnim modAnim">
        <pc:chgData name="Kulinich Bohdan" userId="48e65c9f34e137d0" providerId="LiveId" clId="{D78F5C5C-F5FB-FD41-AF5D-034CB969769F}" dt="2023-06-11T18:07:03.933" v="2841"/>
        <pc:sldMkLst>
          <pc:docMk/>
          <pc:sldMk cId="830744207" sldId="291"/>
        </pc:sldMkLst>
        <pc:spChg chg="add mod">
          <ac:chgData name="Kulinich Bohdan" userId="48e65c9f34e137d0" providerId="LiveId" clId="{D78F5C5C-F5FB-FD41-AF5D-034CB969769F}" dt="2023-06-04T17:56:23.287" v="186" actId="14100"/>
          <ac:spMkLst>
            <pc:docMk/>
            <pc:sldMk cId="830744207" sldId="291"/>
            <ac:spMk id="2" creationId="{CBD24873-B8D4-44FC-2461-6DDB4583CEC0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4" creationId="{7E5BB6A8-B869-E16C-AB25-DB108631E7E9}"/>
          </ac:spMkLst>
        </pc:spChg>
        <pc:spChg chg="add mod">
          <ac:chgData name="Kulinich Bohdan" userId="48e65c9f34e137d0" providerId="LiveId" clId="{D78F5C5C-F5FB-FD41-AF5D-034CB969769F}" dt="2023-06-11T16:58:41.670" v="2783" actId="1038"/>
          <ac:spMkLst>
            <pc:docMk/>
            <pc:sldMk cId="830744207" sldId="291"/>
            <ac:spMk id="4" creationId="{E9E35BFB-D228-ACF4-2BC0-99AF3F0961A2}"/>
          </ac:spMkLst>
        </pc:spChg>
        <pc:spChg chg="add mod">
          <ac:chgData name="Kulinich Bohdan" userId="48e65c9f34e137d0" providerId="LiveId" clId="{D78F5C5C-F5FB-FD41-AF5D-034CB969769F}" dt="2023-06-11T16:58:53.923" v="2789" actId="1076"/>
          <ac:spMkLst>
            <pc:docMk/>
            <pc:sldMk cId="830744207" sldId="291"/>
            <ac:spMk id="5" creationId="{0762759C-4654-5A8F-F0AD-E39B59E41BA3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5" creationId="{390791F1-7B60-3B8B-FC8B-A41978EA0861}"/>
          </ac:spMkLst>
        </pc:spChg>
        <pc:spChg chg="add mod">
          <ac:chgData name="Kulinich Bohdan" userId="48e65c9f34e137d0" providerId="LiveId" clId="{D78F5C5C-F5FB-FD41-AF5D-034CB969769F}" dt="2023-06-11T16:58:59.710" v="2792" actId="20577"/>
          <ac:spMkLst>
            <pc:docMk/>
            <pc:sldMk cId="830744207" sldId="291"/>
            <ac:spMk id="6" creationId="{17F638E6-879C-23CC-6A43-3857FCD14A28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" creationId="{CF4F5DDB-6A9F-4D4A-7EB5-B9123BE9D49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" creationId="{C3871420-66D0-A87F-499C-7FA1A2B84D5A}"/>
          </ac:spMkLst>
        </pc:spChg>
        <pc:spChg chg="add mod">
          <ac:chgData name="Kulinich Bohdan" userId="48e65c9f34e137d0" providerId="LiveId" clId="{D78F5C5C-F5FB-FD41-AF5D-034CB969769F}" dt="2023-06-11T16:59:33.946" v="2798" actId="20577"/>
          <ac:spMkLst>
            <pc:docMk/>
            <pc:sldMk cId="830744207" sldId="291"/>
            <ac:spMk id="7" creationId="{F197D1A0-116A-22BE-A825-B4604A3FD0FD}"/>
          </ac:spMkLst>
        </pc:spChg>
        <pc:spChg chg="add mod">
          <ac:chgData name="Kulinich Bohdan" userId="48e65c9f34e137d0" providerId="LiveId" clId="{D78F5C5C-F5FB-FD41-AF5D-034CB969769F}" dt="2023-06-11T16:59:55.590" v="2805" actId="1036"/>
          <ac:spMkLst>
            <pc:docMk/>
            <pc:sldMk cId="830744207" sldId="291"/>
            <ac:spMk id="8" creationId="{90BF6156-5530-21EB-D0D5-70DD113E0AAB}"/>
          </ac:spMkLst>
        </pc:spChg>
        <pc:spChg chg="add mod">
          <ac:chgData name="Kulinich Bohdan" userId="48e65c9f34e137d0" providerId="LiveId" clId="{D78F5C5C-F5FB-FD41-AF5D-034CB969769F}" dt="2023-06-11T17:00:00.423" v="2807" actId="1076"/>
          <ac:spMkLst>
            <pc:docMk/>
            <pc:sldMk cId="830744207" sldId="291"/>
            <ac:spMk id="9" creationId="{36A7A18E-F8BE-F307-438B-C746564B6565}"/>
          </ac:spMkLst>
        </pc:spChg>
        <pc:spChg chg="add mod">
          <ac:chgData name="Kulinich Bohdan" userId="48e65c9f34e137d0" providerId="LiveId" clId="{D78F5C5C-F5FB-FD41-AF5D-034CB969769F}" dt="2023-06-11T17:01:01.584" v="2818" actId="20577"/>
          <ac:spMkLst>
            <pc:docMk/>
            <pc:sldMk cId="830744207" sldId="291"/>
            <ac:spMk id="10" creationId="{03615F96-BA1A-77A4-C42E-4278CCBB2911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0" creationId="{69A51075-61A5-85F8-DB9D-A2B74EA49985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1" creationId="{CFBF1584-D463-A0E9-050E-F45E2A6BFF4A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2" creationId="{CCAAA3D3-0689-233E-B8A0-CF1B073D4E20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4" creationId="{5CBA96F3-3612-20AB-209F-45B1C04A3268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7" creationId="{312FA20A-C0CC-DFBD-3DDA-FA11CC282690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9" creationId="{FD748ECC-38D8-E835-BB3F-36B885C1C9CC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0" creationId="{BDC6B5DD-A108-EE35-B27C-2ED44C360F88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1" creationId="{BBC67920-6A0C-5F45-DE25-DB44D53AC512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2" creationId="{40A1A4AB-4F45-D7F0-185E-8606141E424C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3" creationId="{A41FF18B-7808-64C7-6EBC-57D093039FD1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4" creationId="{181DA7D9-32AC-119E-EFDF-6C78933C5A7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5" creationId="{67B40B85-3D5D-2B46-3060-46FB51E8E163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44" creationId="{35712F2B-DF33-093C-D149-9C8D81515E32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45" creationId="{3EF3A4E6-4E47-F52B-0CD9-EDDC30389C52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4" creationId="{3BF7902C-AF62-84C6-F603-82FBE9DD5464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6" creationId="{60475812-1DB3-C094-55B5-3645BDC60E23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7" creationId="{50A17355-860B-886B-029C-05DE77014F5B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0" creationId="{E603AAB1-F849-0C15-AF73-DFDF6F2A023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1" creationId="{89EB0E40-06FE-CB61-F2B3-0FE55E201D5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2" creationId="{2A015141-23C7-E443-F350-499C3C318C9B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3" creationId="{20859526-B32F-1EEF-1DFE-88C23C36B9C5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1" creationId="{291A4F29-6AAB-7BBA-47A2-587B675A4781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2" creationId="{98E73171-28E8-D601-A73A-D1E622E073C1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4" creationId="{E30E4783-F23C-E22D-03DB-AB15653C8DC4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5" creationId="{07CFC082-BE66-1715-9153-EE24F039304E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26" creationId="{73C10708-17AF-40F1-7E06-F1CDF8FDF0E7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27" creationId="{55B0ECCD-6D81-1414-DF82-1D55609B166A}"/>
          </ac:spMkLst>
        </pc:spChg>
        <pc:grpChg chg="add del mod">
          <ac:chgData name="Kulinich Bohdan" userId="48e65c9f34e137d0" providerId="LiveId" clId="{D78F5C5C-F5FB-FD41-AF5D-034CB969769F}" dt="2023-06-04T17:57:39.599" v="237" actId="165"/>
          <ac:grpSpMkLst>
            <pc:docMk/>
            <pc:sldMk cId="830744207" sldId="291"/>
            <ac:grpSpMk id="26" creationId="{7DC095A0-0FF5-51E5-B3B6-7E795E81F454}"/>
          </ac:grpSpMkLst>
        </pc:grpChg>
        <pc:grpChg chg="add mod">
          <ac:chgData name="Kulinich Bohdan" userId="48e65c9f34e137d0" providerId="LiveId" clId="{D78F5C5C-F5FB-FD41-AF5D-034CB969769F}" dt="2023-06-11T16:58:04.297" v="2775" actId="1035"/>
          <ac:grpSpMkLst>
            <pc:docMk/>
            <pc:sldMk cId="830744207" sldId="291"/>
            <ac:grpSpMk id="33" creationId="{65D12209-08C3-E457-CB98-B07F01A840B3}"/>
          </ac:grpSpMkLst>
        </pc:grpChg>
        <pc:grpChg chg="add mod">
          <ac:chgData name="Kulinich Bohdan" userId="48e65c9f34e137d0" providerId="LiveId" clId="{D78F5C5C-F5FB-FD41-AF5D-034CB969769F}" dt="2023-06-11T16:58:04.297" v="2775" actId="1035"/>
          <ac:grpSpMkLst>
            <pc:docMk/>
            <pc:sldMk cId="830744207" sldId="291"/>
            <ac:grpSpMk id="34" creationId="{47648821-F6C9-ED0A-491B-B6440CF39E60}"/>
          </ac:grpSpMkLst>
        </pc:grpChg>
        <pc:grpChg chg="add mod">
          <ac:chgData name="Kulinich Bohdan" userId="48e65c9f34e137d0" providerId="LiveId" clId="{D78F5C5C-F5FB-FD41-AF5D-034CB969769F}" dt="2023-06-11T16:58:04.297" v="2775" actId="1035"/>
          <ac:grpSpMkLst>
            <pc:docMk/>
            <pc:sldMk cId="830744207" sldId="291"/>
            <ac:grpSpMk id="39" creationId="{674A481B-9CD4-96EA-0735-5022B92C5CEF}"/>
          </ac:grpSpMkLst>
        </pc:grpChg>
        <pc:grpChg chg="add del mod">
          <ac:chgData name="Kulinich Bohdan" userId="48e65c9f34e137d0" providerId="LiveId" clId="{D78F5C5C-F5FB-FD41-AF5D-034CB969769F}" dt="2023-06-05T08:08:44.461" v="323" actId="165"/>
          <ac:grpSpMkLst>
            <pc:docMk/>
            <pc:sldMk cId="830744207" sldId="291"/>
            <ac:grpSpMk id="65" creationId="{51FD01DB-1D79-1728-9BB0-7A4B581CC69E}"/>
          </ac:grpSpMkLst>
        </pc:grp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8" creationId="{3DFD06F0-2BAE-26B5-E59B-DDE3B29B0FB2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9" creationId="{1A79403F-9E04-7B88-08B8-9BF08AAC19B9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13" creationId="{E48A08AE-F2EB-A7AA-175B-1B7057B53691}"/>
          </ac:cxnSpMkLst>
        </pc:cxnChg>
        <pc:cxnChg chg="add mod topLvl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15" creationId="{EC2716F6-89DE-9731-A795-D051AB030B02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16" creationId="{0B8229A5-66CB-A91E-DB6A-650A4A4254C7}"/>
          </ac:cxnSpMkLst>
        </pc:cxnChg>
        <pc:cxnChg chg="add mod topLvl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18" creationId="{6F25158B-3ADE-1607-9A8D-4757C284B222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27" creationId="{B8F63EC5-53E5-07F5-E4F7-AA5C00FD5CB8}"/>
          </ac:cxnSpMkLst>
        </pc:cxnChg>
        <pc:cxnChg chg="add mod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31" creationId="{7E5B3CF1-4922-DC60-757D-0904E839DB1E}"/>
          </ac:cxnSpMkLst>
        </pc:cxnChg>
        <pc:cxnChg chg="add mod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32" creationId="{E54D53A3-0AE1-668E-0082-645CCDAA9F57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5" creationId="{C0A5FDEC-0E51-D06E-AAEC-E1FB3C14CB46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6" creationId="{6AB8BBE9-CD4E-4E99-CB0C-023AAB43D82B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7" creationId="{097C7607-DCD7-4A1E-238F-1E0436646622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8" creationId="{B773D7BB-B234-278F-A277-BFC6B0997277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0" creationId="{B9AEEBC3-1086-06E4-E092-0A8DD380B0EA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1" creationId="{850065B1-E9A3-1DD0-0D1F-EAFB7541A6A5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2" creationId="{C0967F5C-8C84-AE32-1FEB-F849AD57517E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3" creationId="{D95B032C-E429-BAED-30AB-804A55C7271A}"/>
          </ac:cxnSpMkLst>
        </pc:cxnChg>
        <pc:cxnChg chg="add del mod">
          <ac:chgData name="Kulinich Bohdan" userId="48e65c9f34e137d0" providerId="LiveId" clId="{D78F5C5C-F5FB-FD41-AF5D-034CB969769F}" dt="2023-06-04T18:00:37.337" v="302" actId="478"/>
          <ac:cxnSpMkLst>
            <pc:docMk/>
            <pc:sldMk cId="830744207" sldId="291"/>
            <ac:cxnSpMk id="47" creationId="{EB5AB9D8-8379-7E3D-258F-2757FB44FDFD}"/>
          </ac:cxnSpMkLst>
        </pc:cxnChg>
        <pc:cxnChg chg="add del mod">
          <ac:chgData name="Kulinich Bohdan" userId="48e65c9f34e137d0" providerId="LiveId" clId="{D78F5C5C-F5FB-FD41-AF5D-034CB969769F}" dt="2023-06-04T18:00:35.738" v="301" actId="478"/>
          <ac:cxnSpMkLst>
            <pc:docMk/>
            <pc:sldMk cId="830744207" sldId="291"/>
            <ac:cxnSpMk id="49" creationId="{9FBF520D-AFA1-4E77-8F98-7F8BE9DFF515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1" creationId="{E7853716-DC5E-A1BB-AE18-E012BC31005E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3" creationId="{F5984F1E-22BE-16E8-D637-C7DE9DE99E77}"/>
          </ac:cxnSpMkLst>
        </pc:cxnChg>
        <pc:cxnChg chg="add mod topLvl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8" creationId="{BC3AA303-35FC-5752-0DBC-7D5AC10EBD3C}"/>
          </ac:cxnSpMkLst>
        </pc:cxnChg>
        <pc:cxnChg chg="add mod topLvl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9" creationId="{6A188906-E7EF-F36D-7C0E-31A6A8ECFB1A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61" creationId="{E3E5D231-F95A-E26C-B02F-F1F4C78CE9FC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63" creationId="{416D7566-2216-F6E3-00C7-566892D63EE5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68" creationId="{54B736A8-F195-627D-7806-7E616F4A94DD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103" creationId="{E2ADCFB7-182C-FB46-D7C7-2C0EC9459A95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106" creationId="{2C053982-506A-4888-17D2-B1B4FE9A5AD1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113" creationId="{E18EC4C9-DD81-5DFA-58F1-E0DA2A9C10F4}"/>
          </ac:cxnSpMkLst>
        </pc:cxnChg>
      </pc:sldChg>
      <pc:sldChg chg="addSp delSp modSp mod delAnim modAnim">
        <pc:chgData name="Kulinich Bohdan" userId="48e65c9f34e137d0" providerId="LiveId" clId="{D78F5C5C-F5FB-FD41-AF5D-034CB969769F}" dt="2023-06-08T18:17:55.108" v="2145" actId="20577"/>
        <pc:sldMkLst>
          <pc:docMk/>
          <pc:sldMk cId="4088897397" sldId="292"/>
        </pc:sldMkLst>
        <pc:spChg chg="add del mod">
          <ac:chgData name="Kulinich Bohdan" userId="48e65c9f34e137d0" providerId="LiveId" clId="{D78F5C5C-F5FB-FD41-AF5D-034CB969769F}" dt="2023-06-06T11:50:46.754" v="1586" actId="478"/>
          <ac:spMkLst>
            <pc:docMk/>
            <pc:sldMk cId="4088897397" sldId="292"/>
            <ac:spMk id="2" creationId="{D2A586FD-ACD6-BFC6-BE64-70DE105A67BB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4" creationId="{7E5BB6A8-B869-E16C-AB25-DB108631E7E9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5" creationId="{390791F1-7B60-3B8B-FC8B-A41978EA0861}"/>
          </ac:spMkLst>
        </pc:spChg>
        <pc:spChg chg="add del mod">
          <ac:chgData name="Kulinich Bohdan" userId="48e65c9f34e137d0" providerId="LiveId" clId="{D78F5C5C-F5FB-FD41-AF5D-034CB969769F}" dt="2023-06-05T09:02:30.415" v="849" actId="478"/>
          <ac:spMkLst>
            <pc:docMk/>
            <pc:sldMk cId="4088897397" sldId="292"/>
            <ac:spMk id="6" creationId="{42C9A039-7CA7-3AEB-F0FE-58827804DE39}"/>
          </ac:spMkLst>
        </pc:spChg>
        <pc:spChg chg="add mod">
          <ac:chgData name="Kulinich Bohdan" userId="48e65c9f34e137d0" providerId="LiveId" clId="{D78F5C5C-F5FB-FD41-AF5D-034CB969769F}" dt="2023-06-08T18:17:55.108" v="2145" actId="20577"/>
          <ac:spMkLst>
            <pc:docMk/>
            <pc:sldMk cId="4088897397" sldId="292"/>
            <ac:spMk id="7" creationId="{69FF8A2A-2B8B-BCCD-C198-518213B29DB4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10" creationId="{69A51075-61A5-85F8-DB9D-A2B74EA49985}"/>
          </ac:spMkLst>
        </pc:spChg>
        <pc:spChg chg="mod">
          <ac:chgData name="Kulinich Bohdan" userId="48e65c9f34e137d0" providerId="LiveId" clId="{D78F5C5C-F5FB-FD41-AF5D-034CB969769F}" dt="2023-06-05T09:10:18.728" v="1000"/>
          <ac:spMkLst>
            <pc:docMk/>
            <pc:sldMk cId="4088897397" sldId="292"/>
            <ac:spMk id="13" creationId="{85BC726B-D2B4-08C3-B380-C10F1B3012E9}"/>
          </ac:spMkLst>
        </pc:spChg>
        <pc:spChg chg="del mod">
          <ac:chgData name="Kulinich Bohdan" userId="48e65c9f34e137d0" providerId="LiveId" clId="{D78F5C5C-F5FB-FD41-AF5D-034CB969769F}" dt="2023-06-05T09:49:44.530" v="1009" actId="478"/>
          <ac:spMkLst>
            <pc:docMk/>
            <pc:sldMk cId="4088897397" sldId="292"/>
            <ac:spMk id="15" creationId="{A21CA286-A5D1-DA4B-B50D-9B30689B4696}"/>
          </ac:spMkLst>
        </pc:spChg>
        <pc:spChg chg="add mod">
          <ac:chgData name="Kulinich Bohdan" userId="48e65c9f34e137d0" providerId="LiveId" clId="{D78F5C5C-F5FB-FD41-AF5D-034CB969769F}" dt="2023-06-07T08:09:01.455" v="2036" actId="20577"/>
          <ac:spMkLst>
            <pc:docMk/>
            <pc:sldMk cId="4088897397" sldId="292"/>
            <ac:spMk id="15" creationId="{B30A1764-373F-D2F9-943B-06F213BD4164}"/>
          </ac:spMkLst>
        </pc:spChg>
        <pc:spChg chg="add mod">
          <ac:chgData name="Kulinich Bohdan" userId="48e65c9f34e137d0" providerId="LiveId" clId="{D78F5C5C-F5FB-FD41-AF5D-034CB969769F}" dt="2023-06-06T19:09:51.374" v="1707" actId="14100"/>
          <ac:spMkLst>
            <pc:docMk/>
            <pc:sldMk cId="4088897397" sldId="292"/>
            <ac:spMk id="16" creationId="{E867058E-7248-9272-4AC8-AB81ABF90569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17" creationId="{312FA20A-C0CC-DFBD-3DDA-FA11CC282690}"/>
          </ac:spMkLst>
        </pc:spChg>
        <pc:spChg chg="add mod">
          <ac:chgData name="Kulinich Bohdan" userId="48e65c9f34e137d0" providerId="LiveId" clId="{D78F5C5C-F5FB-FD41-AF5D-034CB969769F}" dt="2023-06-06T19:09:44.244" v="1706" actId="14100"/>
          <ac:spMkLst>
            <pc:docMk/>
            <pc:sldMk cId="4088897397" sldId="292"/>
            <ac:spMk id="17" creationId="{BFC51AD1-F956-DE04-5449-A98B837214BE}"/>
          </ac:spMkLst>
        </pc:spChg>
        <pc:spChg chg="add mod">
          <ac:chgData name="Kulinich Bohdan" userId="48e65c9f34e137d0" providerId="LiveId" clId="{D78F5C5C-F5FB-FD41-AF5D-034CB969769F}" dt="2023-06-06T19:10:16.664" v="1712" actId="1076"/>
          <ac:spMkLst>
            <pc:docMk/>
            <pc:sldMk cId="4088897397" sldId="292"/>
            <ac:spMk id="18" creationId="{7FF4718A-79EF-FE0B-7BD1-3B09D27F4F84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19" creationId="{FD748ECC-38D8-E835-BB3F-36B885C1C9CC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26" creationId="{3D882BDF-0F3C-98B9-49A2-770B98B054F0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28" creationId="{E23B2025-9573-A533-40BA-5ACC95C6B293}"/>
          </ac:spMkLst>
        </pc:spChg>
        <pc:spChg chg="del mod topLvl">
          <ac:chgData name="Kulinich Bohdan" userId="48e65c9f34e137d0" providerId="LiveId" clId="{D78F5C5C-F5FB-FD41-AF5D-034CB969769F}" dt="2023-06-05T09:54:28.852" v="1046" actId="478"/>
          <ac:spMkLst>
            <pc:docMk/>
            <pc:sldMk cId="4088897397" sldId="292"/>
            <ac:spMk id="30" creationId="{4C5B6946-9482-CB51-9FCC-51132A1DEC14}"/>
          </ac:spMkLst>
        </pc:spChg>
        <pc:spChg chg="del mod">
          <ac:chgData name="Kulinich Bohdan" userId="48e65c9f34e137d0" providerId="LiveId" clId="{D78F5C5C-F5FB-FD41-AF5D-034CB969769F}" dt="2023-06-05T09:54:20.735" v="1044" actId="478"/>
          <ac:spMkLst>
            <pc:docMk/>
            <pc:sldMk cId="4088897397" sldId="292"/>
            <ac:spMk id="32" creationId="{185FC31F-8338-19DC-28F3-E2324AA1FF53}"/>
          </ac:spMkLst>
        </pc:spChg>
        <pc:spChg chg="add mod topLvl modVis">
          <ac:chgData name="Kulinich Bohdan" userId="48e65c9f34e137d0" providerId="LiveId" clId="{D78F5C5C-F5FB-FD41-AF5D-034CB969769F}" dt="2023-06-06T11:35:09.317" v="1247" actId="14429"/>
          <ac:spMkLst>
            <pc:docMk/>
            <pc:sldMk cId="4088897397" sldId="292"/>
            <ac:spMk id="42" creationId="{058B3B10-D448-96F5-19C6-A0AA3A60D3B1}"/>
          </ac:spMkLst>
        </pc:spChg>
        <pc:spChg chg="add mod topLvl">
          <ac:chgData name="Kulinich Bohdan" userId="48e65c9f34e137d0" providerId="LiveId" clId="{D78F5C5C-F5FB-FD41-AF5D-034CB969769F}" dt="2023-06-06T11:31:11.907" v="1214" actId="165"/>
          <ac:spMkLst>
            <pc:docMk/>
            <pc:sldMk cId="4088897397" sldId="292"/>
            <ac:spMk id="43" creationId="{75A6F31E-89AC-A6E4-A0FE-85A31890C51A}"/>
          </ac:spMkLst>
        </pc:spChg>
        <pc:spChg chg="add mod topLvl">
          <ac:chgData name="Kulinich Bohdan" userId="48e65c9f34e137d0" providerId="LiveId" clId="{D78F5C5C-F5FB-FD41-AF5D-034CB969769F}" dt="2023-06-06T11:31:11.907" v="1214" actId="165"/>
          <ac:spMkLst>
            <pc:docMk/>
            <pc:sldMk cId="4088897397" sldId="292"/>
            <ac:spMk id="45" creationId="{55EBB096-59CF-7A1C-C83F-A14BD9E973D5}"/>
          </ac:spMkLst>
        </pc:spChg>
        <pc:spChg chg="add mod topLvl">
          <ac:chgData name="Kulinich Bohdan" userId="48e65c9f34e137d0" providerId="LiveId" clId="{D78F5C5C-F5FB-FD41-AF5D-034CB969769F}" dt="2023-06-07T08:44:38.968" v="2038" actId="20577"/>
          <ac:spMkLst>
            <pc:docMk/>
            <pc:sldMk cId="4088897397" sldId="292"/>
            <ac:spMk id="46" creationId="{E2DFEF4A-1A97-F2ED-A76F-D7B02DD2FE1E}"/>
          </ac:spMkLst>
        </pc:spChg>
        <pc:spChg chg="add del mod topLvl">
          <ac:chgData name="Kulinich Bohdan" userId="48e65c9f34e137d0" providerId="LiveId" clId="{D78F5C5C-F5FB-FD41-AF5D-034CB969769F}" dt="2023-06-06T11:34:30.496" v="1238" actId="478"/>
          <ac:spMkLst>
            <pc:docMk/>
            <pc:sldMk cId="4088897397" sldId="292"/>
            <ac:spMk id="48" creationId="{1F6881EA-0643-0ADC-C0D2-837D2C4ADE5F}"/>
          </ac:spMkLst>
        </pc:spChg>
        <pc:spChg chg="add mod topLvl modVis">
          <ac:chgData name="Kulinich Bohdan" userId="48e65c9f34e137d0" providerId="LiveId" clId="{D78F5C5C-F5FB-FD41-AF5D-034CB969769F}" dt="2023-06-06T11:36:06.734" v="1262" actId="1076"/>
          <ac:spMkLst>
            <pc:docMk/>
            <pc:sldMk cId="4088897397" sldId="292"/>
            <ac:spMk id="50" creationId="{E49FBCBC-275E-14CF-3FBA-E7574E73C618}"/>
          </ac:spMkLst>
        </pc:spChg>
        <pc:spChg chg="add del mod topLvl">
          <ac:chgData name="Kulinich Bohdan" userId="48e65c9f34e137d0" providerId="LiveId" clId="{D78F5C5C-F5FB-FD41-AF5D-034CB969769F}" dt="2023-06-06T11:34:29.167" v="1237" actId="478"/>
          <ac:spMkLst>
            <pc:docMk/>
            <pc:sldMk cId="4088897397" sldId="292"/>
            <ac:spMk id="51" creationId="{8C5C67C4-F21D-A6F0-C874-A350AAA61F55}"/>
          </ac:spMkLst>
        </pc:spChg>
        <pc:spChg chg="add del mod topLvl modVis">
          <ac:chgData name="Kulinich Bohdan" userId="48e65c9f34e137d0" providerId="LiveId" clId="{D78F5C5C-F5FB-FD41-AF5D-034CB969769F}" dt="2023-06-06T11:35:13.719" v="1250" actId="478"/>
          <ac:spMkLst>
            <pc:docMk/>
            <pc:sldMk cId="4088897397" sldId="292"/>
            <ac:spMk id="53" creationId="{7D9DC167-D574-941F-AC70-2E7080423736}"/>
          </ac:spMkLst>
        </pc:spChg>
        <pc:spChg chg="add mod">
          <ac:chgData name="Kulinich Bohdan" userId="48e65c9f34e137d0" providerId="LiveId" clId="{D78F5C5C-F5FB-FD41-AF5D-034CB969769F}" dt="2023-06-06T11:32:16.006" v="1225" actId="1035"/>
          <ac:spMkLst>
            <pc:docMk/>
            <pc:sldMk cId="4088897397" sldId="292"/>
            <ac:spMk id="55" creationId="{C2719748-5EA2-1909-EE8D-5BD7DD561DD5}"/>
          </ac:spMkLst>
        </pc:spChg>
        <pc:spChg chg="add mod">
          <ac:chgData name="Kulinich Bohdan" userId="48e65c9f34e137d0" providerId="LiveId" clId="{D78F5C5C-F5FB-FD41-AF5D-034CB969769F}" dt="2023-06-06T11:32:10.215" v="1221" actId="20577"/>
          <ac:spMkLst>
            <pc:docMk/>
            <pc:sldMk cId="4088897397" sldId="292"/>
            <ac:spMk id="56" creationId="{CD18CD3C-1778-916D-DD19-098E32CBAB02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64" creationId="{3BF7902C-AF62-84C6-F603-82FBE9DD5464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66" creationId="{60475812-1DB3-C094-55B5-3645BDC60E23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67" creationId="{50A17355-860B-886B-029C-05DE77014F5B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70" creationId="{E603AAB1-F849-0C15-AF73-DFDF6F2A023D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71" creationId="{89EB0E40-06FE-CB61-F2B3-0FE55E201D5D}"/>
          </ac:spMkLst>
        </pc:spChg>
        <pc:spChg chg="mod">
          <ac:chgData name="Kulinich Bohdan" userId="48e65c9f34e137d0" providerId="LiveId" clId="{D78F5C5C-F5FB-FD41-AF5D-034CB969769F}" dt="2023-06-08T18:17:52.782" v="2144" actId="20577"/>
          <ac:spMkLst>
            <pc:docMk/>
            <pc:sldMk cId="4088897397" sldId="292"/>
            <ac:spMk id="72" creationId="{2A015141-23C7-E443-F350-499C3C318C9B}"/>
          </ac:spMkLst>
        </pc:spChg>
        <pc:spChg chg="del mod">
          <ac:chgData name="Kulinich Bohdan" userId="48e65c9f34e137d0" providerId="LiveId" clId="{D78F5C5C-F5FB-FD41-AF5D-034CB969769F}" dt="2023-06-06T11:51:01.135" v="1592" actId="478"/>
          <ac:spMkLst>
            <pc:docMk/>
            <pc:sldMk cId="4088897397" sldId="292"/>
            <ac:spMk id="73" creationId="{20859526-B32F-1EEF-1DFE-88C23C36B9C5}"/>
          </ac:spMkLst>
        </pc:spChg>
        <pc:spChg chg="add mod topLvl">
          <ac:chgData name="Kulinich Bohdan" userId="48e65c9f34e137d0" providerId="LiveId" clId="{D78F5C5C-F5FB-FD41-AF5D-034CB969769F}" dt="2023-06-06T11:31:53.541" v="1215" actId="165"/>
          <ac:spMkLst>
            <pc:docMk/>
            <pc:sldMk cId="4088897397" sldId="292"/>
            <ac:spMk id="105" creationId="{95F32767-52B6-AB56-1AB9-947A7F1AE604}"/>
          </ac:spMkLst>
        </pc:spChg>
        <pc:spChg chg="add del mod topLvl">
          <ac:chgData name="Kulinich Bohdan" userId="48e65c9f34e137d0" providerId="LiveId" clId="{D78F5C5C-F5FB-FD41-AF5D-034CB969769F}" dt="2023-06-06T11:36:03.844" v="1261" actId="478"/>
          <ac:spMkLst>
            <pc:docMk/>
            <pc:sldMk cId="4088897397" sldId="292"/>
            <ac:spMk id="106" creationId="{4E394E1E-FC24-76CF-15B9-5CEB24462C6A}"/>
          </ac:spMkLst>
        </pc:spChg>
        <pc:grpChg chg="add del mod">
          <ac:chgData name="Kulinich Bohdan" userId="48e65c9f34e137d0" providerId="LiveId" clId="{D78F5C5C-F5FB-FD41-AF5D-034CB969769F}" dt="2023-06-05T09:51:07.121" v="1028" actId="478"/>
          <ac:grpSpMkLst>
            <pc:docMk/>
            <pc:sldMk cId="4088897397" sldId="292"/>
            <ac:grpSpMk id="11" creationId="{088D5176-243B-D766-A5A9-B4A96F19F223}"/>
          </ac:grpSpMkLst>
        </pc:grpChg>
        <pc:grpChg chg="mod">
          <ac:chgData name="Kulinich Bohdan" userId="48e65c9f34e137d0" providerId="LiveId" clId="{D78F5C5C-F5FB-FD41-AF5D-034CB969769F}" dt="2023-06-05T09:10:18.728" v="1000"/>
          <ac:grpSpMkLst>
            <pc:docMk/>
            <pc:sldMk cId="4088897397" sldId="292"/>
            <ac:grpSpMk id="14" creationId="{80B60A16-1720-7D72-A4E8-808A77BB2230}"/>
          </ac:grpSpMkLst>
        </pc:grpChg>
        <pc:grpChg chg="add del mod">
          <ac:chgData name="Kulinich Bohdan" userId="48e65c9f34e137d0" providerId="LiveId" clId="{D78F5C5C-F5FB-FD41-AF5D-034CB969769F}" dt="2023-06-05T09:54:26.800" v="1045" actId="165"/>
          <ac:grpSpMkLst>
            <pc:docMk/>
            <pc:sldMk cId="4088897397" sldId="292"/>
            <ac:grpSpMk id="29" creationId="{D2E42E66-5D99-C21C-BB6D-5B8C84BF6978}"/>
          </ac:grpSpMkLst>
        </pc:grpChg>
        <pc:grpChg chg="del mod topLvl">
          <ac:chgData name="Kulinich Bohdan" userId="48e65c9f34e137d0" providerId="LiveId" clId="{D78F5C5C-F5FB-FD41-AF5D-034CB969769F}" dt="2023-06-06T11:22:18.096" v="1116" actId="165"/>
          <ac:grpSpMkLst>
            <pc:docMk/>
            <pc:sldMk cId="4088897397" sldId="292"/>
            <ac:grpSpMk id="31" creationId="{A646772B-FB41-51FD-8EBB-5600A6163349}"/>
          </ac:grpSpMkLst>
        </pc:grpChg>
        <pc:grpChg chg="add del mod">
          <ac:chgData name="Kulinich Bohdan" userId="48e65c9f34e137d0" providerId="LiveId" clId="{D78F5C5C-F5FB-FD41-AF5D-034CB969769F}" dt="2023-06-06T11:31:11.907" v="1214" actId="165"/>
          <ac:grpSpMkLst>
            <pc:docMk/>
            <pc:sldMk cId="4088897397" sldId="292"/>
            <ac:grpSpMk id="47" creationId="{0D01F074-76B9-2236-F586-B049F903E1BD}"/>
          </ac:grpSpMkLst>
        </pc:grpChg>
        <pc:grpChg chg="add del mod">
          <ac:chgData name="Kulinich Bohdan" userId="48e65c9f34e137d0" providerId="LiveId" clId="{D78F5C5C-F5FB-FD41-AF5D-034CB969769F}" dt="2023-06-06T11:31:53.541" v="1215" actId="165"/>
          <ac:grpSpMkLst>
            <pc:docMk/>
            <pc:sldMk cId="4088897397" sldId="292"/>
            <ac:grpSpMk id="54" creationId="{9F3067CD-C8AD-4464-2FC7-5AAEE39AF8D5}"/>
          </ac:grpSpMkLst>
        </pc:grpChg>
        <pc:cxnChg chg="add mod topLvl modVis">
          <ac:chgData name="Kulinich Bohdan" userId="48e65c9f34e137d0" providerId="LiveId" clId="{D78F5C5C-F5FB-FD41-AF5D-034CB969769F}" dt="2023-06-06T11:35:39.293" v="1257" actId="208"/>
          <ac:cxnSpMkLst>
            <pc:docMk/>
            <pc:sldMk cId="4088897397" sldId="292"/>
            <ac:cxnSpMk id="4" creationId="{068347DD-0CFB-F417-EC67-0CF76430513C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8" creationId="{3DFD06F0-2BAE-26B5-E59B-DDE3B29B0FB2}"/>
          </ac:cxnSpMkLst>
        </pc:cxnChg>
        <pc:cxnChg chg="add mod topLvl">
          <ac:chgData name="Kulinich Bohdan" userId="48e65c9f34e137d0" providerId="LiveId" clId="{D78F5C5C-F5FB-FD41-AF5D-034CB969769F}" dt="2023-06-06T11:35:45.447" v="1259" actId="14100"/>
          <ac:cxnSpMkLst>
            <pc:docMk/>
            <pc:sldMk cId="4088897397" sldId="292"/>
            <ac:cxnSpMk id="8" creationId="{D47ECE50-A0D0-185A-5DDD-2127E30913B4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9" creationId="{1A79403F-9E04-7B88-08B8-9BF08AAC19B9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12" creationId="{B42389E4-561C-0506-C5C5-46F327D45331}"/>
          </ac:cxnSpMkLst>
        </pc:cxnChg>
        <pc:cxnChg chg="add del mod topLvl">
          <ac:chgData name="Kulinich Bohdan" userId="48e65c9f34e137d0" providerId="LiveId" clId="{D78F5C5C-F5FB-FD41-AF5D-034CB969769F}" dt="2023-06-06T11:34:00.414" v="1228" actId="478"/>
          <ac:cxnSpMkLst>
            <pc:docMk/>
            <pc:sldMk cId="4088897397" sldId="292"/>
            <ac:cxnSpMk id="14" creationId="{33768D48-A5F8-F312-AE22-67AC4ACACDDE}"/>
          </ac:cxnSpMkLst>
        </pc:cxnChg>
        <pc:cxnChg chg="del mod">
          <ac:chgData name="Kulinich Bohdan" userId="48e65c9f34e137d0" providerId="LiveId" clId="{D78F5C5C-F5FB-FD41-AF5D-034CB969769F}" dt="2023-06-05T09:49:42.758" v="1008" actId="478"/>
          <ac:cxnSpMkLst>
            <pc:docMk/>
            <pc:sldMk cId="4088897397" sldId="292"/>
            <ac:cxnSpMk id="16" creationId="{79947A69-E9C1-BF90-411E-4CD39D3CEB05}"/>
          </ac:cxnSpMkLst>
        </pc:cxnChg>
        <pc:cxnChg chg="del mod">
          <ac:chgData name="Kulinich Bohdan" userId="48e65c9f34e137d0" providerId="LiveId" clId="{D78F5C5C-F5FB-FD41-AF5D-034CB969769F}" dt="2023-06-05T09:49:36.261" v="1005" actId="478"/>
          <ac:cxnSpMkLst>
            <pc:docMk/>
            <pc:sldMk cId="4088897397" sldId="292"/>
            <ac:cxnSpMk id="18" creationId="{6C35F529-F88F-958B-E84A-4C52C759C706}"/>
          </ac:cxnSpMkLst>
        </pc:cxnChg>
        <pc:cxnChg chg="del mod">
          <ac:chgData name="Kulinich Bohdan" userId="48e65c9f34e137d0" providerId="LiveId" clId="{D78F5C5C-F5FB-FD41-AF5D-034CB969769F}" dt="2023-06-05T09:49:40.366" v="1006" actId="478"/>
          <ac:cxnSpMkLst>
            <pc:docMk/>
            <pc:sldMk cId="4088897397" sldId="292"/>
            <ac:cxnSpMk id="20" creationId="{6F7FC5B2-C5EB-0E0E-4BBC-983BAD7DE9F7}"/>
          </ac:cxnSpMkLst>
        </pc:cxnChg>
        <pc:cxnChg chg="del mod">
          <ac:chgData name="Kulinich Bohdan" userId="48e65c9f34e137d0" providerId="LiveId" clId="{D78F5C5C-F5FB-FD41-AF5D-034CB969769F}" dt="2023-06-05T09:49:41.690" v="1007" actId="478"/>
          <ac:cxnSpMkLst>
            <pc:docMk/>
            <pc:sldMk cId="4088897397" sldId="292"/>
            <ac:cxnSpMk id="21" creationId="{D78BD79D-E56A-66E5-5ECA-5C1F26B723EB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2" creationId="{E73A1A45-1EBD-0628-9CB6-DF7D5CEE708B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3" creationId="{85672A76-0C04-6992-C3C5-4E3054061BB7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4" creationId="{070D4659-748F-A2EE-B953-671177DC7F4B}"/>
          </ac:cxnSpMkLst>
        </pc:cxnChg>
        <pc:cxnChg chg="add del mod topLvl">
          <ac:chgData name="Kulinich Bohdan" userId="48e65c9f34e137d0" providerId="LiveId" clId="{D78F5C5C-F5FB-FD41-AF5D-034CB969769F}" dt="2023-06-06T11:34:01.438" v="1229" actId="478"/>
          <ac:cxnSpMkLst>
            <pc:docMk/>
            <pc:sldMk cId="4088897397" sldId="292"/>
            <ac:cxnSpMk id="24" creationId="{834779DA-8DFF-B73C-0B61-5B7FF7949147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5" creationId="{78B94FCD-5DBA-5EF5-7BF0-9E79A489A3B3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27" creationId="{B8F63EC5-53E5-07F5-E4F7-AA5C00FD5CB8}"/>
          </ac:cxnSpMkLst>
        </pc:cxnChg>
        <pc:cxnChg chg="add 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27" creationId="{EFB4C8FF-0C75-BBD3-0EB6-478B4CE0214B}"/>
          </ac:cxnSpMkLst>
        </pc:cxnChg>
        <pc:cxnChg chg="add del mod topLvl">
          <ac:chgData name="Kulinich Bohdan" userId="48e65c9f34e137d0" providerId="LiveId" clId="{D78F5C5C-F5FB-FD41-AF5D-034CB969769F}" dt="2023-06-06T11:34:17.940" v="1233" actId="478"/>
          <ac:cxnSpMkLst>
            <pc:docMk/>
            <pc:sldMk cId="4088897397" sldId="292"/>
            <ac:cxnSpMk id="30" creationId="{D53E0DDB-F49E-D678-CE88-0A5A5B12E188}"/>
          </ac:cxnSpMkLst>
        </pc:cxnChg>
        <pc:cxnChg chg="del mod">
          <ac:chgData name="Kulinich Bohdan" userId="48e65c9f34e137d0" providerId="LiveId" clId="{D78F5C5C-F5FB-FD41-AF5D-034CB969769F}" dt="2023-06-05T09:54:11.501" v="1040" actId="478"/>
          <ac:cxnSpMkLst>
            <pc:docMk/>
            <pc:sldMk cId="4088897397" sldId="292"/>
            <ac:cxnSpMk id="33" creationId="{F5CF53FC-9EC4-BD74-C9AB-72103A6ECB56}"/>
          </ac:cxnSpMkLst>
        </pc:cxnChg>
        <pc:cxnChg chg="del mod">
          <ac:chgData name="Kulinich Bohdan" userId="48e65c9f34e137d0" providerId="LiveId" clId="{D78F5C5C-F5FB-FD41-AF5D-034CB969769F}" dt="2023-06-05T09:54:18.563" v="1043" actId="478"/>
          <ac:cxnSpMkLst>
            <pc:docMk/>
            <pc:sldMk cId="4088897397" sldId="292"/>
            <ac:cxnSpMk id="34" creationId="{449F36C6-2DFC-098F-2ACB-3BC16ED1AEAA}"/>
          </ac:cxnSpMkLst>
        </pc:cxnChg>
        <pc:cxnChg chg="add mod topLvl modVis">
          <ac:chgData name="Kulinich Bohdan" userId="48e65c9f34e137d0" providerId="LiveId" clId="{D78F5C5C-F5FB-FD41-AF5D-034CB969769F}" dt="2023-06-06T11:35:57.996" v="1260" actId="208"/>
          <ac:cxnSpMkLst>
            <pc:docMk/>
            <pc:sldMk cId="4088897397" sldId="292"/>
            <ac:cxnSpMk id="34" creationId="{F1D6C056-019E-0D2D-0164-F495D6F18D6C}"/>
          </ac:cxnSpMkLst>
        </pc:cxnChg>
        <pc:cxnChg chg="del mod">
          <ac:chgData name="Kulinich Bohdan" userId="48e65c9f34e137d0" providerId="LiveId" clId="{D78F5C5C-F5FB-FD41-AF5D-034CB969769F}" dt="2023-06-05T09:54:16.232" v="1042" actId="478"/>
          <ac:cxnSpMkLst>
            <pc:docMk/>
            <pc:sldMk cId="4088897397" sldId="292"/>
            <ac:cxnSpMk id="35" creationId="{D68653D8-5BCD-70BC-5D54-6D11FBCA4FB5}"/>
          </ac:cxnSpMkLst>
        </pc:cxnChg>
        <pc:cxnChg chg="del mod">
          <ac:chgData name="Kulinich Bohdan" userId="48e65c9f34e137d0" providerId="LiveId" clId="{D78F5C5C-F5FB-FD41-AF5D-034CB969769F}" dt="2023-06-05T09:54:14.407" v="1041" actId="478"/>
          <ac:cxnSpMkLst>
            <pc:docMk/>
            <pc:sldMk cId="4088897397" sldId="292"/>
            <ac:cxnSpMk id="36" creationId="{7A704E9B-1DA2-5484-6E71-E7F6F5955174}"/>
          </ac:cxnSpMkLst>
        </pc:cxnChg>
        <pc:cxnChg chg="del mod topLvl">
          <ac:chgData name="Kulinich Bohdan" userId="48e65c9f34e137d0" providerId="LiveId" clId="{D78F5C5C-F5FB-FD41-AF5D-034CB969769F}" dt="2023-06-06T11:35:32.165" v="1255" actId="478"/>
          <ac:cxnSpMkLst>
            <pc:docMk/>
            <pc:sldMk cId="4088897397" sldId="292"/>
            <ac:cxnSpMk id="37" creationId="{1E172C04-6F47-1B5E-138C-C1A0A5D404EF}"/>
          </ac:cxnSpMkLst>
        </pc:cxnChg>
        <pc:cxnChg chg="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38" creationId="{626C2A4E-57F4-535E-E948-969B3FD52A86}"/>
          </ac:cxnSpMkLst>
        </pc:cxnChg>
        <pc:cxnChg chg="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39" creationId="{E2CEECA4-04AB-ECCF-444D-7ECBE8FCC343}"/>
          </ac:cxnSpMkLst>
        </pc:cxnChg>
        <pc:cxnChg chg="del mod topLvl">
          <ac:chgData name="Kulinich Bohdan" userId="48e65c9f34e137d0" providerId="LiveId" clId="{D78F5C5C-F5FB-FD41-AF5D-034CB969769F}" dt="2023-06-06T11:35:42.009" v="1258" actId="478"/>
          <ac:cxnSpMkLst>
            <pc:docMk/>
            <pc:sldMk cId="4088897397" sldId="292"/>
            <ac:cxnSpMk id="40" creationId="{7066B81A-46C5-8604-2EAD-594E84647689}"/>
          </ac:cxnSpMkLst>
        </pc:cxnChg>
        <pc:cxnChg chg="add mod topLvl">
          <ac:chgData name="Kulinich Bohdan" userId="48e65c9f34e137d0" providerId="LiveId" clId="{D78F5C5C-F5FB-FD41-AF5D-034CB969769F}" dt="2023-06-06T11:31:11.907" v="1214" actId="165"/>
          <ac:cxnSpMkLst>
            <pc:docMk/>
            <pc:sldMk cId="4088897397" sldId="292"/>
            <ac:cxnSpMk id="41" creationId="{ED41709D-A201-BD8B-408D-C7BD3119AC1F}"/>
          </ac:cxnSpMkLst>
        </pc:cxnChg>
        <pc:cxnChg chg="add mod topLvl">
          <ac:chgData name="Kulinich Bohdan" userId="48e65c9f34e137d0" providerId="LiveId" clId="{D78F5C5C-F5FB-FD41-AF5D-034CB969769F}" dt="2023-06-06T11:31:11.907" v="1214" actId="165"/>
          <ac:cxnSpMkLst>
            <pc:docMk/>
            <pc:sldMk cId="4088897397" sldId="292"/>
            <ac:cxnSpMk id="44" creationId="{0C52B49C-EF32-CEBD-8A26-053B4D63290E}"/>
          </ac:cxnSpMkLst>
        </pc:cxnChg>
        <pc:cxnChg chg="add del mod">
          <ac:chgData name="Kulinich Bohdan" userId="48e65c9f34e137d0" providerId="LiveId" clId="{D78F5C5C-F5FB-FD41-AF5D-034CB969769F}" dt="2023-06-05T09:55:58.088" v="1071" actId="478"/>
          <ac:cxnSpMkLst>
            <pc:docMk/>
            <pc:sldMk cId="4088897397" sldId="292"/>
            <ac:cxnSpMk id="48" creationId="{6A054BF4-CBAB-D0E8-5DA1-C814D456A217}"/>
          </ac:cxnSpMkLst>
        </pc:cxnChg>
        <pc:cxnChg chg="add del mod topLvl">
          <ac:chgData name="Kulinich Bohdan" userId="48e65c9f34e137d0" providerId="LiveId" clId="{D78F5C5C-F5FB-FD41-AF5D-034CB969769F}" dt="2023-06-06T11:33:57.506" v="1227" actId="478"/>
          <ac:cxnSpMkLst>
            <pc:docMk/>
            <pc:sldMk cId="4088897397" sldId="292"/>
            <ac:cxnSpMk id="49" creationId="{FE02ACDF-5618-E98B-9117-999B0EC1898B}"/>
          </ac:cxnSpMkLst>
        </pc:cxnChg>
        <pc:cxnChg chg="add del mod topLvl">
          <ac:chgData name="Kulinich Bohdan" userId="48e65c9f34e137d0" providerId="LiveId" clId="{D78F5C5C-F5FB-FD41-AF5D-034CB969769F}" dt="2023-06-06T11:35:07.835" v="1246" actId="478"/>
          <ac:cxnSpMkLst>
            <pc:docMk/>
            <pc:sldMk cId="4088897397" sldId="292"/>
            <ac:cxnSpMk id="52" creationId="{9AB3DF83-5E72-3012-1162-25683B22D9E1}"/>
          </ac:cxnSpMkLst>
        </pc:cxnChg>
        <pc:cxnChg chg="add del mod">
          <ac:chgData name="Kulinich Bohdan" userId="48e65c9f34e137d0" providerId="LiveId" clId="{D78F5C5C-F5FB-FD41-AF5D-034CB969769F}" dt="2023-06-05T09:56:54.218" v="1083" actId="478"/>
          <ac:cxnSpMkLst>
            <pc:docMk/>
            <pc:sldMk cId="4088897397" sldId="292"/>
            <ac:cxnSpMk id="57" creationId="{DB33F1C1-8AF1-63CD-5388-17B4DFC4FEC7}"/>
          </ac:cxnSpMkLst>
        </pc:cxnChg>
        <pc:cxnChg chg="add del mod topLvl">
          <ac:chgData name="Kulinich Bohdan" userId="48e65c9f34e137d0" providerId="LiveId" clId="{D78F5C5C-F5FB-FD41-AF5D-034CB969769F}" dt="2023-06-06T11:33:56.368" v="1226" actId="478"/>
          <ac:cxnSpMkLst>
            <pc:docMk/>
            <pc:sldMk cId="4088897397" sldId="292"/>
            <ac:cxnSpMk id="59" creationId="{890B53F0-E7EC-AB8D-E948-F289B8113344}"/>
          </ac:cxnSpMkLst>
        </pc:cxnChg>
        <pc:cxnChg chg="add del mod">
          <ac:chgData name="Kulinich Bohdan" userId="48e65c9f34e137d0" providerId="LiveId" clId="{D78F5C5C-F5FB-FD41-AF5D-034CB969769F}" dt="2023-06-05T09:57:44.822" v="1091" actId="478"/>
          <ac:cxnSpMkLst>
            <pc:docMk/>
            <pc:sldMk cId="4088897397" sldId="292"/>
            <ac:cxnSpMk id="60" creationId="{5AAB9340-BF54-BB44-82D9-2050A00F37A6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61" creationId="{E3E5D231-F95A-E26C-B02F-F1F4C78CE9FC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63" creationId="{416D7566-2216-F6E3-00C7-566892D63EE5}"/>
          </ac:cxnSpMkLst>
        </pc:cxnChg>
        <pc:cxnChg chg="add del mod topLvl">
          <ac:chgData name="Kulinich Bohdan" userId="48e65c9f34e137d0" providerId="LiveId" clId="{D78F5C5C-F5FB-FD41-AF5D-034CB969769F}" dt="2023-06-06T11:35:15.145" v="1251" actId="478"/>
          <ac:cxnSpMkLst>
            <pc:docMk/>
            <pc:sldMk cId="4088897397" sldId="292"/>
            <ac:cxnSpMk id="65" creationId="{AE8079CD-1B69-C61E-C632-0F3834AD8677}"/>
          </ac:cxnSpMkLst>
        </pc:cxnChg>
        <pc:cxnChg chg="add del mod topLvl">
          <ac:chgData name="Kulinich Bohdan" userId="48e65c9f34e137d0" providerId="LiveId" clId="{D78F5C5C-F5FB-FD41-AF5D-034CB969769F}" dt="2023-06-06T11:34:02.665" v="1230" actId="478"/>
          <ac:cxnSpMkLst>
            <pc:docMk/>
            <pc:sldMk cId="4088897397" sldId="292"/>
            <ac:cxnSpMk id="68" creationId="{87A5CE65-EEF7-03CB-547E-70203EE0C961}"/>
          </ac:cxnSpMkLst>
        </pc:cxnChg>
        <pc:cxnChg chg="add del mod">
          <ac:chgData name="Kulinich Bohdan" userId="48e65c9f34e137d0" providerId="LiveId" clId="{D78F5C5C-F5FB-FD41-AF5D-034CB969769F}" dt="2023-06-05T09:58:14.793" v="1098"/>
          <ac:cxnSpMkLst>
            <pc:docMk/>
            <pc:sldMk cId="4088897397" sldId="292"/>
            <ac:cxnSpMk id="69" creationId="{40088F16-C7C0-9103-EF2B-377DAC4EC373}"/>
          </ac:cxnSpMkLst>
        </pc:cxnChg>
        <pc:cxnChg chg="add 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74" creationId="{64024D36-7DF0-9694-9F35-1053DF76C835}"/>
          </ac:cxnSpMkLst>
        </pc:cxnChg>
        <pc:cxnChg chg="add del mod topLvl">
          <ac:chgData name="Kulinich Bohdan" userId="48e65c9f34e137d0" providerId="LiveId" clId="{D78F5C5C-F5FB-FD41-AF5D-034CB969769F}" dt="2023-06-06T11:34:20.713" v="1234" actId="478"/>
          <ac:cxnSpMkLst>
            <pc:docMk/>
            <pc:sldMk cId="4088897397" sldId="292"/>
            <ac:cxnSpMk id="104" creationId="{5CAD999D-7F44-B23D-89FD-BD49D6374FDF}"/>
          </ac:cxnSpMkLst>
        </pc:cxnChg>
      </pc:sldChg>
      <pc:sldChg chg="addSp delSp modSp mod setBg delAnim modAnim">
        <pc:chgData name="Kulinich Bohdan" userId="48e65c9f34e137d0" providerId="LiveId" clId="{D78F5C5C-F5FB-FD41-AF5D-034CB969769F}" dt="2023-06-12T18:16:41.725" v="5230"/>
        <pc:sldMkLst>
          <pc:docMk/>
          <pc:sldMk cId="727371810" sldId="293"/>
        </pc:sldMkLst>
        <pc:spChg chg="add mod">
          <ac:chgData name="Kulinich Bohdan" userId="48e65c9f34e137d0" providerId="LiveId" clId="{D78F5C5C-F5FB-FD41-AF5D-034CB969769F}" dt="2023-06-11T19:08:38.077" v="3177" actId="166"/>
          <ac:spMkLst>
            <pc:docMk/>
            <pc:sldMk cId="727371810" sldId="293"/>
            <ac:spMk id="2" creationId="{F8AB06FE-0258-2C37-1FBF-AF0C36DEED0F}"/>
          </ac:spMkLst>
        </pc:spChg>
        <pc:spChg chg="add mod">
          <ac:chgData name="Kulinich Bohdan" userId="48e65c9f34e137d0" providerId="LiveId" clId="{D78F5C5C-F5FB-FD41-AF5D-034CB969769F}" dt="2023-06-11T16:15:09.912" v="2556" actId="1038"/>
          <ac:spMkLst>
            <pc:docMk/>
            <pc:sldMk cId="727371810" sldId="293"/>
            <ac:spMk id="5" creationId="{53458B2A-A2CD-F746-1762-40E5D71283B0}"/>
          </ac:spMkLst>
        </pc:spChg>
        <pc:spChg chg="add mod">
          <ac:chgData name="Kulinich Bohdan" userId="48e65c9f34e137d0" providerId="LiveId" clId="{D78F5C5C-F5FB-FD41-AF5D-034CB969769F}" dt="2023-06-11T16:53:00.542" v="2728" actId="20577"/>
          <ac:spMkLst>
            <pc:docMk/>
            <pc:sldMk cId="727371810" sldId="293"/>
            <ac:spMk id="6" creationId="{4FF67978-2253-E1FB-C845-3438D71C2D88}"/>
          </ac:spMkLst>
        </pc:spChg>
        <pc:spChg chg="add mod">
          <ac:chgData name="Kulinich Bohdan" userId="48e65c9f34e137d0" providerId="LiveId" clId="{D78F5C5C-F5FB-FD41-AF5D-034CB969769F}" dt="2023-06-11T18:14:58.906" v="2845" actId="16959"/>
          <ac:spMkLst>
            <pc:docMk/>
            <pc:sldMk cId="727371810" sldId="293"/>
            <ac:spMk id="7" creationId="{590F64A5-C2DA-6F99-4CD6-E41A67B7B172}"/>
          </ac:spMkLst>
        </pc:spChg>
        <pc:spChg chg="add mod">
          <ac:chgData name="Kulinich Bohdan" userId="48e65c9f34e137d0" providerId="LiveId" clId="{D78F5C5C-F5FB-FD41-AF5D-034CB969769F}" dt="2023-06-11T16:15:48.148" v="2560" actId="20577"/>
          <ac:spMkLst>
            <pc:docMk/>
            <pc:sldMk cId="727371810" sldId="293"/>
            <ac:spMk id="8" creationId="{3FE0D052-4CF8-719B-CA35-E286DF67AA61}"/>
          </ac:spMkLst>
        </pc:spChg>
        <pc:spChg chg="add mod">
          <ac:chgData name="Kulinich Bohdan" userId="48e65c9f34e137d0" providerId="LiveId" clId="{D78F5C5C-F5FB-FD41-AF5D-034CB969769F}" dt="2023-06-11T18:15:47.743" v="2848" actId="20577"/>
          <ac:spMkLst>
            <pc:docMk/>
            <pc:sldMk cId="727371810" sldId="293"/>
            <ac:spMk id="10" creationId="{8B7E0678-8F40-5A0B-47BA-EFC8737C71F9}"/>
          </ac:spMkLst>
        </pc:spChg>
        <pc:spChg chg="add mod">
          <ac:chgData name="Kulinich Bohdan" userId="48e65c9f34e137d0" providerId="LiveId" clId="{D78F5C5C-F5FB-FD41-AF5D-034CB969769F}" dt="2023-06-11T18:16:15.646" v="2852" actId="20577"/>
          <ac:spMkLst>
            <pc:docMk/>
            <pc:sldMk cId="727371810" sldId="293"/>
            <ac:spMk id="11" creationId="{B5C6A226-B6AC-DC59-7C3B-BB0C0A520F8F}"/>
          </ac:spMkLst>
        </pc:spChg>
        <pc:spChg chg="add mod">
          <ac:chgData name="Kulinich Bohdan" userId="48e65c9f34e137d0" providerId="LiveId" clId="{D78F5C5C-F5FB-FD41-AF5D-034CB969769F}" dt="2023-06-11T16:16:28.480" v="2569" actId="20577"/>
          <ac:spMkLst>
            <pc:docMk/>
            <pc:sldMk cId="727371810" sldId="293"/>
            <ac:spMk id="12" creationId="{2ACB3803-86EE-948E-57B3-B0B43573DFFE}"/>
          </ac:spMkLst>
        </pc:spChg>
        <pc:spChg chg="add mod">
          <ac:chgData name="Kulinich Bohdan" userId="48e65c9f34e137d0" providerId="LiveId" clId="{D78F5C5C-F5FB-FD41-AF5D-034CB969769F}" dt="2023-06-11T18:34:31.410" v="2855" actId="20577"/>
          <ac:spMkLst>
            <pc:docMk/>
            <pc:sldMk cId="727371810" sldId="293"/>
            <ac:spMk id="14" creationId="{2FD6ACC5-C037-66DC-182F-8FF1459AD620}"/>
          </ac:spMkLst>
        </pc:spChg>
        <pc:spChg chg="add mod">
          <ac:chgData name="Kulinich Bohdan" userId="48e65c9f34e137d0" providerId="LiveId" clId="{D78F5C5C-F5FB-FD41-AF5D-034CB969769F}" dt="2023-06-11T18:34:47.821" v="2857" actId="16959"/>
          <ac:spMkLst>
            <pc:docMk/>
            <pc:sldMk cId="727371810" sldId="293"/>
            <ac:spMk id="15" creationId="{C6473911-55C8-6887-E269-5078CF3AFFC9}"/>
          </ac:spMkLst>
        </pc:spChg>
        <pc:spChg chg="add mod">
          <ac:chgData name="Kulinich Bohdan" userId="48e65c9f34e137d0" providerId="LiveId" clId="{D78F5C5C-F5FB-FD41-AF5D-034CB969769F}" dt="2023-06-11T18:36:34.499" v="2892" actId="1076"/>
          <ac:spMkLst>
            <pc:docMk/>
            <pc:sldMk cId="727371810" sldId="293"/>
            <ac:spMk id="17" creationId="{D3BEF1EE-FFA7-5C8C-F236-C896D0ABA81B}"/>
          </ac:spMkLst>
        </pc:spChg>
        <pc:spChg chg="add mod">
          <ac:chgData name="Kulinich Bohdan" userId="48e65c9f34e137d0" providerId="LiveId" clId="{D78F5C5C-F5FB-FD41-AF5D-034CB969769F}" dt="2023-06-11T18:36:34.499" v="2892" actId="1076"/>
          <ac:spMkLst>
            <pc:docMk/>
            <pc:sldMk cId="727371810" sldId="293"/>
            <ac:spMk id="18" creationId="{B8C59882-70D1-5C09-0F58-88665B3AA7A9}"/>
          </ac:spMkLst>
        </pc:spChg>
        <pc:spChg chg="add mod">
          <ac:chgData name="Kulinich Bohdan" userId="48e65c9f34e137d0" providerId="LiveId" clId="{D78F5C5C-F5FB-FD41-AF5D-034CB969769F}" dt="2023-06-11T18:36:34.499" v="2892" actId="1076"/>
          <ac:spMkLst>
            <pc:docMk/>
            <pc:sldMk cId="727371810" sldId="293"/>
            <ac:spMk id="19" creationId="{3B29F158-31C2-3D2D-C7BD-00273833A1D5}"/>
          </ac:spMkLst>
        </pc:spChg>
        <pc:spChg chg="mod">
          <ac:chgData name="Kulinich Bohdan" userId="48e65c9f34e137d0" providerId="LiveId" clId="{D78F5C5C-F5FB-FD41-AF5D-034CB969769F}" dt="2023-06-11T16:10:40.627" v="2449" actId="404"/>
          <ac:spMkLst>
            <pc:docMk/>
            <pc:sldMk cId="727371810" sldId="293"/>
            <ac:spMk id="35" creationId="{B9CF9702-6BEF-5BDD-3A7B-879B0E4896CF}"/>
          </ac:spMkLst>
        </pc:spChg>
        <pc:spChg chg="mod">
          <ac:chgData name="Kulinich Bohdan" userId="48e65c9f34e137d0" providerId="LiveId" clId="{D78F5C5C-F5FB-FD41-AF5D-034CB969769F}" dt="2023-06-11T20:00:14.181" v="3984" actId="20577"/>
          <ac:spMkLst>
            <pc:docMk/>
            <pc:sldMk cId="727371810" sldId="293"/>
            <ac:spMk id="36" creationId="{074DFDFA-9551-163B-88EE-63141CE5380E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40" creationId="{6169923E-69D7-F835-0D91-DA8F11CBB4EB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67" creationId="{207223D0-41F3-C32A-A358-A70832F73841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69" creationId="{F7C4F870-807E-334A-D784-4DB1CAF39824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70" creationId="{3061F866-8A52-5EAB-5369-D0EBE68F9886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74" creationId="{ACDC615B-974C-D17D-E02E-2F58DBD4D2B8}"/>
          </ac:spMkLst>
        </pc:spChg>
        <pc:spChg chg="add mod">
          <ac:chgData name="Kulinich Bohdan" userId="48e65c9f34e137d0" providerId="LiveId" clId="{D78F5C5C-F5FB-FD41-AF5D-034CB969769F}" dt="2023-06-11T18:48:23.343" v="2979" actId="1036"/>
          <ac:spMkLst>
            <pc:docMk/>
            <pc:sldMk cId="727371810" sldId="293"/>
            <ac:spMk id="75" creationId="{E4E277BB-037F-55D8-9E75-FAFFE08F8167}"/>
          </ac:spMkLst>
        </pc:spChg>
        <pc:spChg chg="add mod">
          <ac:chgData name="Kulinich Bohdan" userId="48e65c9f34e137d0" providerId="LiveId" clId="{D78F5C5C-F5FB-FD41-AF5D-034CB969769F}" dt="2023-06-11T18:48:35.054" v="2982" actId="1036"/>
          <ac:spMkLst>
            <pc:docMk/>
            <pc:sldMk cId="727371810" sldId="293"/>
            <ac:spMk id="76" creationId="{735C77F2-382A-E28C-26DA-7B836408353E}"/>
          </ac:spMkLst>
        </pc:spChg>
        <pc:spChg chg="add mod">
          <ac:chgData name="Kulinich Bohdan" userId="48e65c9f34e137d0" providerId="LiveId" clId="{D78F5C5C-F5FB-FD41-AF5D-034CB969769F}" dt="2023-06-12T08:10:40.292" v="3989" actId="1076"/>
          <ac:spMkLst>
            <pc:docMk/>
            <pc:sldMk cId="727371810" sldId="293"/>
            <ac:spMk id="77" creationId="{66052279-E91A-E8F2-8EB7-EFFA887B484C}"/>
          </ac:spMkLst>
        </pc:spChg>
        <pc:spChg chg="add mod">
          <ac:chgData name="Kulinich Bohdan" userId="48e65c9f34e137d0" providerId="LiveId" clId="{D78F5C5C-F5FB-FD41-AF5D-034CB969769F}" dt="2023-06-11T18:48:13.767" v="2973" actId="1036"/>
          <ac:spMkLst>
            <pc:docMk/>
            <pc:sldMk cId="727371810" sldId="293"/>
            <ac:spMk id="78" creationId="{E3F96EAB-E22F-5383-6051-70428ABE58F1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0" creationId="{D9CE5A89-8066-0AD7-7C5A-B8E892F3D6D2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1" creationId="{93BC9AE2-5FF7-2A3B-AF0F-9F3A48A192B1}"/>
          </ac:spMkLst>
        </pc:spChg>
        <pc:spChg chg="add del mod">
          <ac:chgData name="Kulinich Bohdan" userId="48e65c9f34e137d0" providerId="LiveId" clId="{D78F5C5C-F5FB-FD41-AF5D-034CB969769F}" dt="2023-06-11T16:29:03.669" v="2665" actId="478"/>
          <ac:spMkLst>
            <pc:docMk/>
            <pc:sldMk cId="727371810" sldId="293"/>
            <ac:spMk id="82" creationId="{7A374D58-826C-B241-925D-1644A289C47C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3" creationId="{2F4D2BCA-D720-EB6A-290A-FDAA00C9EE19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4" creationId="{370A5DD0-74EF-2E23-EB21-9150AEE9665E}"/>
          </ac:spMkLst>
        </pc:spChg>
        <pc:spChg chg="add del">
          <ac:chgData name="Kulinich Bohdan" userId="48e65c9f34e137d0" providerId="LiveId" clId="{D78F5C5C-F5FB-FD41-AF5D-034CB969769F}" dt="2023-06-11T16:31:08.112" v="2690" actId="22"/>
          <ac:spMkLst>
            <pc:docMk/>
            <pc:sldMk cId="727371810" sldId="293"/>
            <ac:spMk id="86" creationId="{C6A6C6A8-8059-1A21-31C2-B9C9A1054BB0}"/>
          </ac:spMkLst>
        </pc:spChg>
        <pc:spChg chg="add mod">
          <ac:chgData name="Kulinich Bohdan" userId="48e65c9f34e137d0" providerId="LiveId" clId="{D78F5C5C-F5FB-FD41-AF5D-034CB969769F}" dt="2023-06-11T19:03:20.597" v="3118" actId="1036"/>
          <ac:spMkLst>
            <pc:docMk/>
            <pc:sldMk cId="727371810" sldId="293"/>
            <ac:spMk id="87" creationId="{6A7A2E94-57B6-7B9D-F83B-F20A1CAD0EF5}"/>
          </ac:spMkLst>
        </pc:spChg>
        <pc:spChg chg="add mod">
          <ac:chgData name="Kulinich Bohdan" userId="48e65c9f34e137d0" providerId="LiveId" clId="{D78F5C5C-F5FB-FD41-AF5D-034CB969769F}" dt="2023-06-11T18:42:28.568" v="2952" actId="1036"/>
          <ac:spMkLst>
            <pc:docMk/>
            <pc:sldMk cId="727371810" sldId="293"/>
            <ac:spMk id="88" creationId="{2231134F-F3F5-A734-A685-E529C54D0E14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9" creationId="{474C4403-38DC-8197-6EBD-F59FE8B78795}"/>
          </ac:spMkLst>
        </pc:spChg>
        <pc:spChg chg="add del">
          <ac:chgData name="Kulinich Bohdan" userId="48e65c9f34e137d0" providerId="LiveId" clId="{D78F5C5C-F5FB-FD41-AF5D-034CB969769F}" dt="2023-06-11T16:44:47.664" v="2705" actId="22"/>
          <ac:spMkLst>
            <pc:docMk/>
            <pc:sldMk cId="727371810" sldId="293"/>
            <ac:spMk id="91" creationId="{ADE5D940-7469-C072-70EA-FC08199C9162}"/>
          </ac:spMkLst>
        </pc:spChg>
        <pc:spChg chg="add mod">
          <ac:chgData name="Kulinich Bohdan" userId="48e65c9f34e137d0" providerId="LiveId" clId="{D78F5C5C-F5FB-FD41-AF5D-034CB969769F}" dt="2023-06-12T08:11:08.128" v="3994" actId="1076"/>
          <ac:spMkLst>
            <pc:docMk/>
            <pc:sldMk cId="727371810" sldId="293"/>
            <ac:spMk id="92" creationId="{FABF8ED6-2C4D-E088-8520-9F4F6E54088F}"/>
          </ac:spMkLst>
        </pc:spChg>
        <pc:spChg chg="add del">
          <ac:chgData name="Kulinich Bohdan" userId="48e65c9f34e137d0" providerId="LiveId" clId="{D78F5C5C-F5FB-FD41-AF5D-034CB969769F}" dt="2023-06-11T18:35:33.188" v="2861" actId="22"/>
          <ac:spMkLst>
            <pc:docMk/>
            <pc:sldMk cId="727371810" sldId="293"/>
            <ac:spMk id="94" creationId="{62A9B250-B082-173D-865C-B46CDC313D96}"/>
          </ac:spMkLst>
        </pc:spChg>
        <pc:spChg chg="add mod">
          <ac:chgData name="Kulinich Bohdan" userId="48e65c9f34e137d0" providerId="LiveId" clId="{D78F5C5C-F5FB-FD41-AF5D-034CB969769F}" dt="2023-06-11T18:36:36.620" v="2893" actId="20577"/>
          <ac:spMkLst>
            <pc:docMk/>
            <pc:sldMk cId="727371810" sldId="293"/>
            <ac:spMk id="96" creationId="{39C1B446-A1FB-47C4-FC05-79619E88C5B2}"/>
          </ac:spMkLst>
        </pc:spChg>
        <pc:spChg chg="add mod">
          <ac:chgData name="Kulinich Bohdan" userId="48e65c9f34e137d0" providerId="LiveId" clId="{D78F5C5C-F5FB-FD41-AF5D-034CB969769F}" dt="2023-06-11T18:36:58.656" v="2896" actId="20577"/>
          <ac:spMkLst>
            <pc:docMk/>
            <pc:sldMk cId="727371810" sldId="293"/>
            <ac:spMk id="97" creationId="{7EDB6CE8-3386-72FB-38AD-44AF4DA879D1}"/>
          </ac:spMkLst>
        </pc:spChg>
        <pc:spChg chg="add mod">
          <ac:chgData name="Kulinich Bohdan" userId="48e65c9f34e137d0" providerId="LiveId" clId="{D78F5C5C-F5FB-FD41-AF5D-034CB969769F}" dt="2023-06-11T18:37:15.420" v="2900" actId="20577"/>
          <ac:spMkLst>
            <pc:docMk/>
            <pc:sldMk cId="727371810" sldId="293"/>
            <ac:spMk id="98" creationId="{5CA43A7A-C0EB-08AE-406B-BD197D8EE23D}"/>
          </ac:spMkLst>
        </pc:spChg>
        <pc:spChg chg="add mod modVis">
          <ac:chgData name="Kulinich Bohdan" userId="48e65c9f34e137d0" providerId="LiveId" clId="{D78F5C5C-F5FB-FD41-AF5D-034CB969769F}" dt="2023-06-12T08:18:12.003" v="4109" actId="14100"/>
          <ac:spMkLst>
            <pc:docMk/>
            <pc:sldMk cId="727371810" sldId="293"/>
            <ac:spMk id="130" creationId="{2766F359-576A-BBDA-8DEC-B54FC6B9C501}"/>
          </ac:spMkLst>
        </pc:spChg>
        <pc:spChg chg="add mod">
          <ac:chgData name="Kulinich Bohdan" userId="48e65c9f34e137d0" providerId="LiveId" clId="{D78F5C5C-F5FB-FD41-AF5D-034CB969769F}" dt="2023-06-12T08:10:17.295" v="3987" actId="20577"/>
          <ac:spMkLst>
            <pc:docMk/>
            <pc:sldMk cId="727371810" sldId="293"/>
            <ac:spMk id="131" creationId="{B7CB7858-15D2-85AB-3AAB-98AA6E2D6DE4}"/>
          </ac:spMkLst>
        </pc:spChg>
        <pc:spChg chg="add mod">
          <ac:chgData name="Kulinich Bohdan" userId="48e65c9f34e137d0" providerId="LiveId" clId="{D78F5C5C-F5FB-FD41-AF5D-034CB969769F}" dt="2023-06-12T08:13:00.268" v="4016" actId="20577"/>
          <ac:spMkLst>
            <pc:docMk/>
            <pc:sldMk cId="727371810" sldId="293"/>
            <ac:spMk id="132" creationId="{31400252-DB37-F14E-D567-10F6B7FE59DF}"/>
          </ac:spMkLst>
        </pc:spChg>
        <pc:spChg chg="add mod">
          <ac:chgData name="Kulinich Bohdan" userId="48e65c9f34e137d0" providerId="LiveId" clId="{D78F5C5C-F5FB-FD41-AF5D-034CB969769F}" dt="2023-06-12T08:13:11.750" v="4019" actId="16959"/>
          <ac:spMkLst>
            <pc:docMk/>
            <pc:sldMk cId="727371810" sldId="293"/>
            <ac:spMk id="133" creationId="{07DD3E66-A358-DE5C-BEBB-12D04E8B8724}"/>
          </ac:spMkLst>
        </pc:spChg>
        <pc:grpChg chg="add del mod">
          <ac:chgData name="Kulinich Bohdan" userId="48e65c9f34e137d0" providerId="LiveId" clId="{D78F5C5C-F5FB-FD41-AF5D-034CB969769F}" dt="2023-06-11T16:21:56.901" v="2616" actId="165"/>
          <ac:grpSpMkLst>
            <pc:docMk/>
            <pc:sldMk cId="727371810" sldId="293"/>
            <ac:grpSpMk id="73" creationId="{AA68B29D-8D20-3868-E7B7-817C5E14A9CE}"/>
          </ac:grpSpMkLst>
        </pc:grpChg>
        <pc:grpChg chg="add mod">
          <ac:chgData name="Kulinich Bohdan" userId="48e65c9f34e137d0" providerId="LiveId" clId="{D78F5C5C-F5FB-FD41-AF5D-034CB969769F}" dt="2023-06-11T18:56:28.309" v="3007" actId="164"/>
          <ac:grpSpMkLst>
            <pc:docMk/>
            <pc:sldMk cId="727371810" sldId="293"/>
            <ac:grpSpMk id="112" creationId="{00DE224B-8710-31FF-DBDA-A2F7C4E9B2A8}"/>
          </ac:grpSpMkLst>
        </pc:grpChg>
        <pc:grpChg chg="add mod">
          <ac:chgData name="Kulinich Bohdan" userId="48e65c9f34e137d0" providerId="LiveId" clId="{D78F5C5C-F5FB-FD41-AF5D-034CB969769F}" dt="2023-06-11T18:56:28.309" v="3007" actId="164"/>
          <ac:grpSpMkLst>
            <pc:docMk/>
            <pc:sldMk cId="727371810" sldId="293"/>
            <ac:grpSpMk id="113" creationId="{610CD9D9-DBBC-5930-D71C-32376AC591B0}"/>
          </ac:grpSpMkLst>
        </pc:grpChg>
        <pc:grpChg chg="add mod">
          <ac:chgData name="Kulinich Bohdan" userId="48e65c9f34e137d0" providerId="LiveId" clId="{D78F5C5C-F5FB-FD41-AF5D-034CB969769F}" dt="2023-06-11T19:08:25.015" v="3174" actId="167"/>
          <ac:grpSpMkLst>
            <pc:docMk/>
            <pc:sldMk cId="727371810" sldId="293"/>
            <ac:grpSpMk id="116" creationId="{4C94A816-71B1-68B7-E5CE-2CA595F40BC9}"/>
          </ac:grpSpMkLst>
        </pc:grpChg>
        <pc:grpChg chg="add mod">
          <ac:chgData name="Kulinich Bohdan" userId="48e65c9f34e137d0" providerId="LiveId" clId="{D78F5C5C-F5FB-FD41-AF5D-034CB969769F}" dt="2023-06-11T19:08:25.015" v="3174" actId="167"/>
          <ac:grpSpMkLst>
            <pc:docMk/>
            <pc:sldMk cId="727371810" sldId="293"/>
            <ac:grpSpMk id="117" creationId="{337C85BA-AEAD-6097-A645-9E2E659107A8}"/>
          </ac:grpSpMkLst>
        </pc:grpChg>
        <pc:grpChg chg="add mod">
          <ac:chgData name="Kulinich Bohdan" userId="48e65c9f34e137d0" providerId="LiveId" clId="{D78F5C5C-F5FB-FD41-AF5D-034CB969769F}" dt="2023-06-11T19:03:09.638" v="3105" actId="164"/>
          <ac:grpSpMkLst>
            <pc:docMk/>
            <pc:sldMk cId="727371810" sldId="293"/>
            <ac:grpSpMk id="122" creationId="{DD3386C5-DA9C-21BE-FB1B-680D19B6CE74}"/>
          </ac:grpSpMkLst>
        </pc:grpChg>
        <pc:grpChg chg="add mod">
          <ac:chgData name="Kulinich Bohdan" userId="48e65c9f34e137d0" providerId="LiveId" clId="{D78F5C5C-F5FB-FD41-AF5D-034CB969769F}" dt="2023-06-11T19:03:09.638" v="3105" actId="164"/>
          <ac:grpSpMkLst>
            <pc:docMk/>
            <pc:sldMk cId="727371810" sldId="293"/>
            <ac:grpSpMk id="123" creationId="{6794E5F1-BADF-D6B2-E464-AC77844926A1}"/>
          </ac:grpSpMkLst>
        </pc:grpChg>
        <pc:grpChg chg="add mod">
          <ac:chgData name="Kulinich Bohdan" userId="48e65c9f34e137d0" providerId="LiveId" clId="{D78F5C5C-F5FB-FD41-AF5D-034CB969769F}" dt="2023-06-11T19:08:25.015" v="3174" actId="167"/>
          <ac:grpSpMkLst>
            <pc:docMk/>
            <pc:sldMk cId="727371810" sldId="293"/>
            <ac:grpSpMk id="127" creationId="{BA6B00A1-FFEB-DAE8-16A0-592D37EC3997}"/>
          </ac:grpSpMkLst>
        </pc:grpChg>
        <pc:picChg chg="del">
          <ac:chgData name="Kulinich Bohdan" userId="48e65c9f34e137d0" providerId="LiveId" clId="{D78F5C5C-F5FB-FD41-AF5D-034CB969769F}" dt="2023-06-11T15:57:54.841" v="2239" actId="478"/>
          <ac:picMkLst>
            <pc:docMk/>
            <pc:sldMk cId="727371810" sldId="293"/>
            <ac:picMk id="9" creationId="{B4915F0C-6359-6F78-D544-E4113C36000C}"/>
          </ac:picMkLst>
        </pc:picChg>
        <pc:picChg chg="del">
          <ac:chgData name="Kulinich Bohdan" userId="48e65c9f34e137d0" providerId="LiveId" clId="{D78F5C5C-F5FB-FD41-AF5D-034CB969769F}" dt="2023-06-11T15:57:54.841" v="2239" actId="478"/>
          <ac:picMkLst>
            <pc:docMk/>
            <pc:sldMk cId="727371810" sldId="293"/>
            <ac:picMk id="13" creationId="{15F47E11-4D9D-292A-5122-70BB2D0CC246}"/>
          </ac:picMkLst>
        </pc:pic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16" creationId="{F3AB42D6-91BC-714F-9246-9CBE8AC255D2}"/>
          </ac:cxnSpMkLst>
        </pc:cxnChg>
        <pc:cxnChg chg="add mod topLvl">
          <ac:chgData name="Kulinich Bohdan" userId="48e65c9f34e137d0" providerId="LiveId" clId="{D78F5C5C-F5FB-FD41-AF5D-034CB969769F}" dt="2023-06-11T16:45:08.963" v="2727" actId="1036"/>
          <ac:cxnSpMkLst>
            <pc:docMk/>
            <pc:sldMk cId="727371810" sldId="293"/>
            <ac:cxnSpMk id="20" creationId="{4FE11BB5-63E4-08A8-CB6C-5DD20C1AC597}"/>
          </ac:cxnSpMkLst>
        </pc:cxnChg>
        <pc:cxnChg chg="add mod topLvl">
          <ac:chgData name="Kulinich Bohdan" userId="48e65c9f34e137d0" providerId="LiveId" clId="{D78F5C5C-F5FB-FD41-AF5D-034CB969769F}" dt="2023-06-11T19:10:30.847" v="3207" actId="1076"/>
          <ac:cxnSpMkLst>
            <pc:docMk/>
            <pc:sldMk cId="727371810" sldId="293"/>
            <ac:cxnSpMk id="22" creationId="{C5E6A954-6079-1F08-3542-8A937AD175CD}"/>
          </ac:cxnSpMkLst>
        </pc:cxn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24" creationId="{BFF6EA3C-7FBD-822D-456A-570211C0C72D}"/>
          </ac:cxnSpMkLst>
        </pc:cxnChg>
        <pc:cxnChg chg="add mod topLvl">
          <ac:chgData name="Kulinich Bohdan" userId="48e65c9f34e137d0" providerId="LiveId" clId="{D78F5C5C-F5FB-FD41-AF5D-034CB969769F}" dt="2023-06-11T18:40:16.779" v="2908" actId="208"/>
          <ac:cxnSpMkLst>
            <pc:docMk/>
            <pc:sldMk cId="727371810" sldId="293"/>
            <ac:cxnSpMk id="27" creationId="{0B814602-3923-47ED-6336-84347C16E5A7}"/>
          </ac:cxnSpMkLst>
        </pc:cxn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29" creationId="{0B57BDF5-6E8F-1FA0-1276-CBD9A4CF75CA}"/>
          </ac:cxnSpMkLst>
        </pc:cxnChg>
        <pc:cxnChg chg="add mod topLvl">
          <ac:chgData name="Kulinich Bohdan" userId="48e65c9f34e137d0" providerId="LiveId" clId="{D78F5C5C-F5FB-FD41-AF5D-034CB969769F}" dt="2023-06-11T16:45:08.963" v="2727" actId="1036"/>
          <ac:cxnSpMkLst>
            <pc:docMk/>
            <pc:sldMk cId="727371810" sldId="293"/>
            <ac:cxnSpMk id="31" creationId="{35B9055C-3B6B-49C8-A3EE-94CFFB9302CE}"/>
          </ac:cxnSpMkLst>
        </pc:cxn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37" creationId="{DA571C2A-7E31-3415-CF21-4CAFA39B3F6E}"/>
          </ac:cxnSpMkLst>
        </pc:cxnChg>
        <pc:cxnChg chg="add mod topLvl">
          <ac:chgData name="Kulinich Bohdan" userId="48e65c9f34e137d0" providerId="LiveId" clId="{D78F5C5C-F5FB-FD41-AF5D-034CB969769F}" dt="2023-06-11T16:45:08.963" v="2727" actId="1036"/>
          <ac:cxnSpMkLst>
            <pc:docMk/>
            <pc:sldMk cId="727371810" sldId="293"/>
            <ac:cxnSpMk id="38" creationId="{FA0BDEBC-29FF-0597-D7AC-6A84E6BDEE61}"/>
          </ac:cxnSpMkLst>
        </pc:cxnChg>
        <pc:cxnChg chg="add mod topLvl">
          <ac:chgData name="Kulinich Bohdan" userId="48e65c9f34e137d0" providerId="LiveId" clId="{D78F5C5C-F5FB-FD41-AF5D-034CB969769F}" dt="2023-06-11T18:40:16.779" v="2908" actId="208"/>
          <ac:cxnSpMkLst>
            <pc:docMk/>
            <pc:sldMk cId="727371810" sldId="293"/>
            <ac:cxnSpMk id="68" creationId="{73BD523D-248C-728F-9443-FC96A2C85B29}"/>
          </ac:cxnSpMkLst>
        </pc:cxnChg>
        <pc:cxnChg chg="add del mod">
          <ac:chgData name="Kulinich Bohdan" userId="48e65c9f34e137d0" providerId="LiveId" clId="{D78F5C5C-F5FB-FD41-AF5D-034CB969769F}" dt="2023-06-11T16:24:21.433" v="2635" actId="478"/>
          <ac:cxnSpMkLst>
            <pc:docMk/>
            <pc:sldMk cId="727371810" sldId="293"/>
            <ac:cxnSpMk id="79" creationId="{75D7006F-DC0D-765A-FF9C-FE741D4D1B04}"/>
          </ac:cxnSpMkLst>
        </pc:cxnChg>
        <pc:cxnChg chg="add del mod">
          <ac:chgData name="Kulinich Bohdan" userId="48e65c9f34e137d0" providerId="LiveId" clId="{D78F5C5C-F5FB-FD41-AF5D-034CB969769F}" dt="2023-06-11T18:35:51.961" v="2884" actId="478"/>
          <ac:cxnSpMkLst>
            <pc:docMk/>
            <pc:sldMk cId="727371810" sldId="293"/>
            <ac:cxnSpMk id="95" creationId="{84AEE371-9125-5911-9150-7C52DE390572}"/>
          </ac:cxnSpMkLst>
        </pc:cxnChg>
        <pc:cxnChg chg="add mod">
          <ac:chgData name="Kulinich Bohdan" userId="48e65c9f34e137d0" providerId="LiveId" clId="{D78F5C5C-F5FB-FD41-AF5D-034CB969769F}" dt="2023-06-11T19:08:14.153" v="3173" actId="167"/>
          <ac:cxnSpMkLst>
            <pc:docMk/>
            <pc:sldMk cId="727371810" sldId="293"/>
            <ac:cxnSpMk id="99" creationId="{D649A3CC-C3DB-5056-1C72-0854E3760C60}"/>
          </ac:cxnSpMkLst>
        </pc:cxnChg>
        <pc:cxnChg chg="add del mod">
          <ac:chgData name="Kulinich Bohdan" userId="48e65c9f34e137d0" providerId="LiveId" clId="{D78F5C5C-F5FB-FD41-AF5D-034CB969769F}" dt="2023-06-11T18:47:54.721" v="2961" actId="478"/>
          <ac:cxnSpMkLst>
            <pc:docMk/>
            <pc:sldMk cId="727371810" sldId="293"/>
            <ac:cxnSpMk id="100" creationId="{5C952009-36B5-4486-CFA7-3B790A48483D}"/>
          </ac:cxnSpMkLst>
        </pc:cxnChg>
        <pc:cxnChg chg="add del mod">
          <ac:chgData name="Kulinich Bohdan" userId="48e65c9f34e137d0" providerId="LiveId" clId="{D78F5C5C-F5FB-FD41-AF5D-034CB969769F}" dt="2023-06-11T18:48:24.743" v="2980" actId="478"/>
          <ac:cxnSpMkLst>
            <pc:docMk/>
            <pc:sldMk cId="727371810" sldId="293"/>
            <ac:cxnSpMk id="103" creationId="{AE20F471-0E9D-99C4-1D62-A561051E8519}"/>
          </ac:cxnSpMkLst>
        </pc:cxnChg>
        <pc:cxnChg chg="add mod">
          <ac:chgData name="Kulinich Bohdan" userId="48e65c9f34e137d0" providerId="LiveId" clId="{D78F5C5C-F5FB-FD41-AF5D-034CB969769F}" dt="2023-06-11T18:56:34.209" v="3008" actId="164"/>
          <ac:cxnSpMkLst>
            <pc:docMk/>
            <pc:sldMk cId="727371810" sldId="293"/>
            <ac:cxnSpMk id="104" creationId="{5E13C982-9236-1A59-5517-35F5B2B5D104}"/>
          </ac:cxnSpMkLst>
        </pc:cxnChg>
        <pc:cxnChg chg="add mod">
          <ac:chgData name="Kulinich Bohdan" userId="48e65c9f34e137d0" providerId="LiveId" clId="{D78F5C5C-F5FB-FD41-AF5D-034CB969769F}" dt="2023-06-11T18:56:34.209" v="3008" actId="164"/>
          <ac:cxnSpMkLst>
            <pc:docMk/>
            <pc:sldMk cId="727371810" sldId="293"/>
            <ac:cxnSpMk id="107" creationId="{8AB46C6D-32C7-6179-3F62-02779E82C2E5}"/>
          </ac:cxnSpMkLst>
        </pc:cxnChg>
        <pc:cxnChg chg="add mod">
          <ac:chgData name="Kulinich Bohdan" userId="48e65c9f34e137d0" providerId="LiveId" clId="{D78F5C5C-F5FB-FD41-AF5D-034CB969769F}" dt="2023-06-11T18:56:03.397" v="3003" actId="164"/>
          <ac:cxnSpMkLst>
            <pc:docMk/>
            <pc:sldMk cId="727371810" sldId="293"/>
            <ac:cxnSpMk id="108" creationId="{958FC2E6-A8BD-68D4-1E69-3F511CD69F88}"/>
          </ac:cxnSpMkLst>
        </pc:cxnChg>
        <pc:cxnChg chg="add mod">
          <ac:chgData name="Kulinich Bohdan" userId="48e65c9f34e137d0" providerId="LiveId" clId="{D78F5C5C-F5FB-FD41-AF5D-034CB969769F}" dt="2023-06-11T18:56:03.397" v="3003" actId="164"/>
          <ac:cxnSpMkLst>
            <pc:docMk/>
            <pc:sldMk cId="727371810" sldId="293"/>
            <ac:cxnSpMk id="111" creationId="{CCDC7994-3AFE-4781-936C-6A372AC0766C}"/>
          </ac:cxnSpMkLst>
        </pc:cxnChg>
        <pc:cxnChg chg="mod">
          <ac:chgData name="Kulinich Bohdan" userId="48e65c9f34e137d0" providerId="LiveId" clId="{D78F5C5C-F5FB-FD41-AF5D-034CB969769F}" dt="2023-06-12T08:11:05.348" v="3993" actId="1076"/>
          <ac:cxnSpMkLst>
            <pc:docMk/>
            <pc:sldMk cId="727371810" sldId="293"/>
            <ac:cxnSpMk id="114" creationId="{CC26C6CA-F65A-962C-87DA-2AE7C05F221C}"/>
          </ac:cxnSpMkLst>
        </pc:cxnChg>
        <pc:cxnChg chg="mod">
          <ac:chgData name="Kulinich Bohdan" userId="48e65c9f34e137d0" providerId="LiveId" clId="{D78F5C5C-F5FB-FD41-AF5D-034CB969769F}" dt="2023-06-12T08:11:05.348" v="3993" actId="1076"/>
          <ac:cxnSpMkLst>
            <pc:docMk/>
            <pc:sldMk cId="727371810" sldId="293"/>
            <ac:cxnSpMk id="115" creationId="{4BE9F278-3F15-F2B7-D151-4771CD83F81E}"/>
          </ac:cxnSpMkLst>
        </pc:cxnChg>
        <pc:cxnChg chg="add mod">
          <ac:chgData name="Kulinich Bohdan" userId="48e65c9f34e137d0" providerId="LiveId" clId="{D78F5C5C-F5FB-FD41-AF5D-034CB969769F}" dt="2023-06-11T19:02:44.079" v="3097" actId="164"/>
          <ac:cxnSpMkLst>
            <pc:docMk/>
            <pc:sldMk cId="727371810" sldId="293"/>
            <ac:cxnSpMk id="118" creationId="{C81DA4C3-4F05-D93F-41D5-2031BEA34384}"/>
          </ac:cxnSpMkLst>
        </pc:cxnChg>
        <pc:cxnChg chg="add mod">
          <ac:chgData name="Kulinich Bohdan" userId="48e65c9f34e137d0" providerId="LiveId" clId="{D78F5C5C-F5FB-FD41-AF5D-034CB969769F}" dt="2023-06-11T19:02:44.079" v="3097" actId="164"/>
          <ac:cxnSpMkLst>
            <pc:docMk/>
            <pc:sldMk cId="727371810" sldId="293"/>
            <ac:cxnSpMk id="120" creationId="{C97D9885-9B0B-3845-222E-291535144E2E}"/>
          </ac:cxnSpMkLst>
        </pc:cxnChg>
        <pc:cxnChg chg="add mod">
          <ac:chgData name="Kulinich Bohdan" userId="48e65c9f34e137d0" providerId="LiveId" clId="{D78F5C5C-F5FB-FD41-AF5D-034CB969769F}" dt="2023-06-11T19:02:44.079" v="3097" actId="164"/>
          <ac:cxnSpMkLst>
            <pc:docMk/>
            <pc:sldMk cId="727371810" sldId="293"/>
            <ac:cxnSpMk id="121" creationId="{64DD1070-D33C-3920-A8E9-DC40BB384761}"/>
          </ac:cxnSpMkLst>
        </pc:cxnChg>
        <pc:cxnChg chg="mod">
          <ac:chgData name="Kulinich Bohdan" userId="48e65c9f34e137d0" providerId="LiveId" clId="{D78F5C5C-F5FB-FD41-AF5D-034CB969769F}" dt="2023-06-11T19:02:55.094" v="3101"/>
          <ac:cxnSpMkLst>
            <pc:docMk/>
            <pc:sldMk cId="727371810" sldId="293"/>
            <ac:cxnSpMk id="124" creationId="{38031F0C-B06B-7592-67EB-0BA19CA7AACB}"/>
          </ac:cxnSpMkLst>
        </pc:cxnChg>
        <pc:cxnChg chg="mod">
          <ac:chgData name="Kulinich Bohdan" userId="48e65c9f34e137d0" providerId="LiveId" clId="{D78F5C5C-F5FB-FD41-AF5D-034CB969769F}" dt="2023-06-11T19:02:55.094" v="3101"/>
          <ac:cxnSpMkLst>
            <pc:docMk/>
            <pc:sldMk cId="727371810" sldId="293"/>
            <ac:cxnSpMk id="125" creationId="{1BEE9682-AC4B-0174-C037-FE337CC31E76}"/>
          </ac:cxnSpMkLst>
        </pc:cxnChg>
        <pc:cxnChg chg="mod">
          <ac:chgData name="Kulinich Bohdan" userId="48e65c9f34e137d0" providerId="LiveId" clId="{D78F5C5C-F5FB-FD41-AF5D-034CB969769F}" dt="2023-06-11T19:02:55.094" v="3101"/>
          <ac:cxnSpMkLst>
            <pc:docMk/>
            <pc:sldMk cId="727371810" sldId="293"/>
            <ac:cxnSpMk id="126" creationId="{9BE696F0-65A8-EF6A-8875-B7BD6E8F6A90}"/>
          </ac:cxnSpMkLst>
        </pc:cxnChg>
        <pc:cxnChg chg="add mod">
          <ac:chgData name="Kulinich Bohdan" userId="48e65c9f34e137d0" providerId="LiveId" clId="{D78F5C5C-F5FB-FD41-AF5D-034CB969769F}" dt="2023-06-11T19:08:14.153" v="3173" actId="167"/>
          <ac:cxnSpMkLst>
            <pc:docMk/>
            <pc:sldMk cId="727371810" sldId="293"/>
            <ac:cxnSpMk id="128" creationId="{92237551-9D81-F495-C6F8-D28C194128D8}"/>
          </ac:cxnSpMkLst>
        </pc:cxnChg>
        <pc:cxnChg chg="add mod">
          <ac:chgData name="Kulinich Bohdan" userId="48e65c9f34e137d0" providerId="LiveId" clId="{D78F5C5C-F5FB-FD41-AF5D-034CB969769F}" dt="2023-06-12T08:18:02.894" v="4107" actId="167"/>
          <ac:cxnSpMkLst>
            <pc:docMk/>
            <pc:sldMk cId="727371810" sldId="293"/>
            <ac:cxnSpMk id="134" creationId="{B3C2004E-C3AA-47ED-C977-17EE5BAF3184}"/>
          </ac:cxnSpMkLst>
        </pc:cxnChg>
        <pc:cxnChg chg="add mod">
          <ac:chgData name="Kulinich Bohdan" userId="48e65c9f34e137d0" providerId="LiveId" clId="{D78F5C5C-F5FB-FD41-AF5D-034CB969769F}" dt="2023-06-12T08:12:07.326" v="4008" actId="167"/>
          <ac:cxnSpMkLst>
            <pc:docMk/>
            <pc:sldMk cId="727371810" sldId="293"/>
            <ac:cxnSpMk id="141" creationId="{400B5254-AC03-F7E5-7761-F765D96CB1C2}"/>
          </ac:cxnSpMkLst>
        </pc:cxnChg>
      </pc:sldChg>
      <pc:sldChg chg="addSp delSp modSp add del mod setBg">
        <pc:chgData name="Kulinich Bohdan" userId="48e65c9f34e137d0" providerId="LiveId" clId="{D78F5C5C-F5FB-FD41-AF5D-034CB969769F}" dt="2023-06-07T08:09:48.393" v="2037" actId="2696"/>
        <pc:sldMkLst>
          <pc:docMk/>
          <pc:sldMk cId="3878387492" sldId="294"/>
        </pc:sldMkLst>
        <pc:spChg chg="del">
          <ac:chgData name="Kulinich Bohdan" userId="48e65c9f34e137d0" providerId="LiveId" clId="{D78F5C5C-F5FB-FD41-AF5D-034CB969769F}" dt="2023-06-06T11:50:52.690" v="1588" actId="478"/>
          <ac:spMkLst>
            <pc:docMk/>
            <pc:sldMk cId="3878387492" sldId="294"/>
            <ac:spMk id="2" creationId="{D2A586FD-ACD6-BFC6-BE64-70DE105A67BB}"/>
          </ac:spMkLst>
        </pc:spChg>
        <pc:spChg chg="add mod modVis">
          <ac:chgData name="Kulinich Bohdan" userId="48e65c9f34e137d0" providerId="LiveId" clId="{D78F5C5C-F5FB-FD41-AF5D-034CB969769F}" dt="2023-06-06T11:50:54.030" v="1589" actId="14429"/>
          <ac:spMkLst>
            <pc:docMk/>
            <pc:sldMk cId="3878387492" sldId="294"/>
            <ac:spMk id="5" creationId="{6D6883D8-2460-2A83-9D4B-8DC7CF33E5CD}"/>
          </ac:spMkLst>
        </pc:spChg>
        <pc:spChg chg="add mod">
          <ac:chgData name="Kulinich Bohdan" userId="48e65c9f34e137d0" providerId="LiveId" clId="{D78F5C5C-F5FB-FD41-AF5D-034CB969769F}" dt="2023-06-06T11:50:54.719" v="1590"/>
          <ac:spMkLst>
            <pc:docMk/>
            <pc:sldMk cId="3878387492" sldId="294"/>
            <ac:spMk id="6" creationId="{D2EE97F6-1FA9-4154-4154-CBE4D43DA721}"/>
          </ac:spMkLst>
        </pc:spChg>
        <pc:spChg chg="mod">
          <ac:chgData name="Kulinich Bohdan" userId="48e65c9f34e137d0" providerId="LiveId" clId="{D78F5C5C-F5FB-FD41-AF5D-034CB969769F}" dt="2023-06-06T11:45:41.283" v="1344" actId="20577"/>
          <ac:spMkLst>
            <pc:docMk/>
            <pc:sldMk cId="3878387492" sldId="294"/>
            <ac:spMk id="7" creationId="{69FF8A2A-2B8B-BCCD-C198-518213B29DB4}"/>
          </ac:spMkLst>
        </pc:spChg>
        <pc:spChg chg="mod">
          <ac:chgData name="Kulinich Bohdan" userId="48e65c9f34e137d0" providerId="LiveId" clId="{D78F5C5C-F5FB-FD41-AF5D-034CB969769F}" dt="2023-06-06T11:45:26.462" v="1318" actId="20577"/>
          <ac:spMkLst>
            <pc:docMk/>
            <pc:sldMk cId="3878387492" sldId="294"/>
            <ac:spMk id="72" creationId="{2A015141-23C7-E443-F350-499C3C318C9B}"/>
          </ac:spMkLst>
        </pc:spChg>
        <pc:spChg chg="del">
          <ac:chgData name="Kulinich Bohdan" userId="48e65c9f34e137d0" providerId="LiveId" clId="{D78F5C5C-F5FB-FD41-AF5D-034CB969769F}" dt="2023-06-06T11:50:57.166" v="1591" actId="478"/>
          <ac:spMkLst>
            <pc:docMk/>
            <pc:sldMk cId="3878387492" sldId="294"/>
            <ac:spMk id="73" creationId="{20859526-B32F-1EEF-1DFE-88C23C36B9C5}"/>
          </ac:spMkLst>
        </pc:spChg>
      </pc:sldChg>
      <pc:sldChg chg="addSp delSp modSp add mod ord setBg delAnim modAnim">
        <pc:chgData name="Kulinich Bohdan" userId="48e65c9f34e137d0" providerId="LiveId" clId="{D78F5C5C-F5FB-FD41-AF5D-034CB969769F}" dt="2023-06-09T12:45:46.828" v="2238"/>
        <pc:sldMkLst>
          <pc:docMk/>
          <pc:sldMk cId="2314740734" sldId="295"/>
        </pc:sldMkLst>
        <pc:spChg chg="add mod">
          <ac:chgData name="Kulinich Bohdan" userId="48e65c9f34e137d0" providerId="LiveId" clId="{D78F5C5C-F5FB-FD41-AF5D-034CB969769F}" dt="2023-06-09T11:15:13.122" v="2187" actId="207"/>
          <ac:spMkLst>
            <pc:docMk/>
            <pc:sldMk cId="2314740734" sldId="295"/>
            <ac:spMk id="2" creationId="{22BEF651-34CA-7BC8-6EF8-1636B96EBF4B}"/>
          </ac:spMkLst>
        </pc:spChg>
        <pc:spChg chg="add del mod">
          <ac:chgData name="Kulinich Bohdan" userId="48e65c9f34e137d0" providerId="LiveId" clId="{D78F5C5C-F5FB-FD41-AF5D-034CB969769F}" dt="2023-06-06T19:08:28.435" v="1697" actId="478"/>
          <ac:spMkLst>
            <pc:docMk/>
            <pc:sldMk cId="2314740734" sldId="295"/>
            <ac:spMk id="2" creationId="{FD85B352-8C69-BB5A-A50F-A0F9AF95662D}"/>
          </ac:spMkLst>
        </pc:spChg>
        <pc:spChg chg="add mod">
          <ac:chgData name="Kulinich Bohdan" userId="48e65c9f34e137d0" providerId="LiveId" clId="{D78F5C5C-F5FB-FD41-AF5D-034CB969769F}" dt="2023-06-09T11:15:53.373" v="2205" actId="20577"/>
          <ac:spMkLst>
            <pc:docMk/>
            <pc:sldMk cId="2314740734" sldId="295"/>
            <ac:spMk id="4" creationId="{CC4429DA-758D-961E-253D-A8AA1C6CC863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" creationId="{6D6883D8-2460-2A83-9D4B-8DC7CF33E5CD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6" creationId="{D2EE97F6-1FA9-4154-4154-CBE4D43DA721}"/>
          </ac:spMkLst>
        </pc:spChg>
        <pc:spChg chg="del mod">
          <ac:chgData name="Kulinich Bohdan" userId="48e65c9f34e137d0" providerId="LiveId" clId="{D78F5C5C-F5FB-FD41-AF5D-034CB969769F}" dt="2023-06-09T11:15:45.927" v="2202" actId="478"/>
          <ac:spMkLst>
            <pc:docMk/>
            <pc:sldMk cId="2314740734" sldId="295"/>
            <ac:spMk id="7" creationId="{69FF8A2A-2B8B-BCCD-C198-518213B29DB4}"/>
          </ac:spMkLst>
        </pc:spChg>
        <pc:spChg chg="add mod">
          <ac:chgData name="Kulinich Bohdan" userId="48e65c9f34e137d0" providerId="LiveId" clId="{D78F5C5C-F5FB-FD41-AF5D-034CB969769F}" dt="2023-06-06T20:17:17.377" v="1931" actId="1076"/>
          <ac:spMkLst>
            <pc:docMk/>
            <pc:sldMk cId="2314740734" sldId="295"/>
            <ac:spMk id="9" creationId="{E4AE4047-4788-D022-0E54-389D92DC2971}"/>
          </ac:spMkLst>
        </pc:spChg>
        <pc:spChg chg="add mod">
          <ac:chgData name="Kulinich Bohdan" userId="48e65c9f34e137d0" providerId="LiveId" clId="{D78F5C5C-F5FB-FD41-AF5D-034CB969769F}" dt="2023-06-06T20:16:14.243" v="1873" actId="1076"/>
          <ac:spMkLst>
            <pc:docMk/>
            <pc:sldMk cId="2314740734" sldId="295"/>
            <ac:spMk id="12" creationId="{ABF4CE50-38B5-C920-04FE-F22D28B81479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4" creationId="{9D609EE9-59F5-BA60-C768-E654F3B63E00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5" creationId="{BCFEEDF7-A175-32BA-730E-9ADF57557F01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7" creationId="{CB81408A-6712-9A6F-96ED-92D107DE48C9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8" creationId="{A89EB08A-467C-4FA5-0318-0F5BC0FA65E3}"/>
          </ac:spMkLst>
        </pc:spChg>
        <pc:spChg chg="add del mod">
          <ac:chgData name="Kulinich Bohdan" userId="48e65c9f34e137d0" providerId="LiveId" clId="{D78F5C5C-F5FB-FD41-AF5D-034CB969769F}" dt="2023-06-06T19:13:53.346" v="1725" actId="478"/>
          <ac:spMkLst>
            <pc:docMk/>
            <pc:sldMk cId="2314740734" sldId="295"/>
            <ac:spMk id="19" creationId="{334FD115-2B52-5525-4732-17AEEF486B27}"/>
          </ac:spMkLst>
        </pc:spChg>
        <pc:spChg chg="add del mod">
          <ac:chgData name="Kulinich Bohdan" userId="48e65c9f34e137d0" providerId="LiveId" clId="{D78F5C5C-F5FB-FD41-AF5D-034CB969769F}" dt="2023-06-06T19:13:53.346" v="1725" actId="478"/>
          <ac:spMkLst>
            <pc:docMk/>
            <pc:sldMk cId="2314740734" sldId="295"/>
            <ac:spMk id="20" creationId="{7DD2EAC1-1DC1-7159-9ADD-15AF66282CF6}"/>
          </ac:spMkLst>
        </pc:spChg>
        <pc:spChg chg="add del mod">
          <ac:chgData name="Kulinich Bohdan" userId="48e65c9f34e137d0" providerId="LiveId" clId="{D78F5C5C-F5FB-FD41-AF5D-034CB969769F}" dt="2023-06-06T19:13:56.221" v="1726" actId="478"/>
          <ac:spMkLst>
            <pc:docMk/>
            <pc:sldMk cId="2314740734" sldId="295"/>
            <ac:spMk id="21" creationId="{8AE184B7-063A-2757-68FB-CAFB8E931A16}"/>
          </ac:spMkLst>
        </pc:spChg>
        <pc:spChg chg="add del mod">
          <ac:chgData name="Kulinich Bohdan" userId="48e65c9f34e137d0" providerId="LiveId" clId="{D78F5C5C-F5FB-FD41-AF5D-034CB969769F}" dt="2023-06-06T19:13:58.807" v="1727" actId="478"/>
          <ac:spMkLst>
            <pc:docMk/>
            <pc:sldMk cId="2314740734" sldId="295"/>
            <ac:spMk id="22" creationId="{491122B0-77EA-3043-B9FD-88FEF6A20AA4}"/>
          </ac:spMkLst>
        </pc:spChg>
        <pc:spChg chg="add mod">
          <ac:chgData name="Kulinich Bohdan" userId="48e65c9f34e137d0" providerId="LiveId" clId="{D78F5C5C-F5FB-FD41-AF5D-034CB969769F}" dt="2023-06-07T08:08:56.657" v="2035" actId="20577"/>
          <ac:spMkLst>
            <pc:docMk/>
            <pc:sldMk cId="2314740734" sldId="295"/>
            <ac:spMk id="23" creationId="{36085CE3-9A0F-095A-12E2-62A59C60C352}"/>
          </ac:spMkLst>
        </pc:spChg>
        <pc:spChg chg="add del mod">
          <ac:chgData name="Kulinich Bohdan" userId="48e65c9f34e137d0" providerId="LiveId" clId="{D78F5C5C-F5FB-FD41-AF5D-034CB969769F}" dt="2023-06-06T19:08:25.242" v="1696" actId="478"/>
          <ac:spMkLst>
            <pc:docMk/>
            <pc:sldMk cId="2314740734" sldId="295"/>
            <ac:spMk id="26" creationId="{E79C1834-F536-714A-0EBF-F5F9CB5FB11A}"/>
          </ac:spMkLst>
        </pc:spChg>
        <pc:spChg chg="add mod">
          <ac:chgData name="Kulinich Bohdan" userId="48e65c9f34e137d0" providerId="LiveId" clId="{D78F5C5C-F5FB-FD41-AF5D-034CB969769F}" dt="2023-06-06T19:07:42.533" v="1690" actId="1076"/>
          <ac:spMkLst>
            <pc:docMk/>
            <pc:sldMk cId="2314740734" sldId="295"/>
            <ac:spMk id="28" creationId="{EC69D796-634B-3A7E-7D89-9157597885A9}"/>
          </ac:spMkLst>
        </pc:spChg>
        <pc:spChg chg="add mod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31" creationId="{599E42CA-2F90-A12D-36C5-D2F0D03B6D55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33" creationId="{934C0C6D-3F91-B80D-EA1F-D0CCE3F5E17E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35" creationId="{74C3BC20-309F-1901-FC58-6469ADC86EC6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37" creationId="{AD756273-88C5-7A95-60C7-8C028A61F3F6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40" creationId="{1182B1E9-66F9-2792-5327-202E16228EA8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42" creationId="{058B3B10-D448-96F5-19C6-A0AA3A60D3B1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43" creationId="{75A6F31E-89AC-A6E4-A0FE-85A31890C51A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45" creationId="{55EBB096-59CF-7A1C-C83F-A14BD9E973D5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46" creationId="{E2DFEF4A-1A97-F2ED-A76F-D7B02DD2FE1E}"/>
          </ac:spMkLst>
        </pc:spChg>
        <pc:spChg chg="add del mod">
          <ac:chgData name="Kulinich Bohdan" userId="48e65c9f34e137d0" providerId="LiveId" clId="{D78F5C5C-F5FB-FD41-AF5D-034CB969769F}" dt="2023-06-06T19:08:07.312" v="1694" actId="478"/>
          <ac:spMkLst>
            <pc:docMk/>
            <pc:sldMk cId="2314740734" sldId="295"/>
            <ac:spMk id="47" creationId="{53F964D6-385D-7398-DB24-A812795DAB67}"/>
          </ac:spMkLst>
        </pc:spChg>
        <pc:spChg chg="add del mod">
          <ac:chgData name="Kulinich Bohdan" userId="48e65c9f34e137d0" providerId="LiveId" clId="{D78F5C5C-F5FB-FD41-AF5D-034CB969769F}" dt="2023-06-06T19:08:09.412" v="1695" actId="478"/>
          <ac:spMkLst>
            <pc:docMk/>
            <pc:sldMk cId="2314740734" sldId="295"/>
            <ac:spMk id="48" creationId="{6FEEB087-3494-1224-57A9-B59750AAD2F9}"/>
          </ac:spMkLst>
        </pc:spChg>
        <pc:spChg chg="add del mod">
          <ac:chgData name="Kulinich Bohdan" userId="48e65c9f34e137d0" providerId="LiveId" clId="{D78F5C5C-F5FB-FD41-AF5D-034CB969769F}" dt="2023-06-06T20:13:02.624" v="1831" actId="478"/>
          <ac:spMkLst>
            <pc:docMk/>
            <pc:sldMk cId="2314740734" sldId="295"/>
            <ac:spMk id="49" creationId="{1A01C315-7AFD-A208-5CA8-4242B920EBD0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0" creationId="{E49FBCBC-275E-14CF-3FBA-E7574E73C618}"/>
          </ac:spMkLst>
        </pc:spChg>
        <pc:spChg chg="add del mod">
          <ac:chgData name="Kulinich Bohdan" userId="48e65c9f34e137d0" providerId="LiveId" clId="{D78F5C5C-F5FB-FD41-AF5D-034CB969769F}" dt="2023-06-06T20:13:03.595" v="1832" actId="478"/>
          <ac:spMkLst>
            <pc:docMk/>
            <pc:sldMk cId="2314740734" sldId="295"/>
            <ac:spMk id="51" creationId="{C9E5DED7-6F8B-C293-B492-8753C1926C8F}"/>
          </ac:spMkLst>
        </pc:spChg>
        <pc:spChg chg="add mod">
          <ac:chgData name="Kulinich Bohdan" userId="48e65c9f34e137d0" providerId="LiveId" clId="{D78F5C5C-F5FB-FD41-AF5D-034CB969769F}" dt="2023-06-07T08:08:54.654" v="2034" actId="20577"/>
          <ac:spMkLst>
            <pc:docMk/>
            <pc:sldMk cId="2314740734" sldId="295"/>
            <ac:spMk id="52" creationId="{752BB2C5-E8C1-731C-CD54-E76B473C369B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5" creationId="{C2719748-5EA2-1909-EE8D-5BD7DD561DD5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6" creationId="{CD18CD3C-1778-916D-DD19-098E32CBAB02}"/>
          </ac:spMkLst>
        </pc:spChg>
        <pc:spChg chg="add mod">
          <ac:chgData name="Kulinich Bohdan" userId="48e65c9f34e137d0" providerId="LiveId" clId="{D78F5C5C-F5FB-FD41-AF5D-034CB969769F}" dt="2023-06-07T08:44:49.565" v="2039" actId="20577"/>
          <ac:spMkLst>
            <pc:docMk/>
            <pc:sldMk cId="2314740734" sldId="295"/>
            <ac:spMk id="63" creationId="{1F6DFCB5-71AF-69B6-BE2C-08561928A58D}"/>
          </ac:spMkLst>
        </pc:spChg>
        <pc:spChg chg="add mod">
          <ac:chgData name="Kulinich Bohdan" userId="48e65c9f34e137d0" providerId="LiveId" clId="{D78F5C5C-F5FB-FD41-AF5D-034CB969769F}" dt="2023-06-06T20:16:16.054" v="1875" actId="1037"/>
          <ac:spMkLst>
            <pc:docMk/>
            <pc:sldMk cId="2314740734" sldId="295"/>
            <ac:spMk id="64" creationId="{9DE71B91-937C-56D0-7AA3-C16425428473}"/>
          </ac:spMkLst>
        </pc:spChg>
        <pc:spChg chg="add mod">
          <ac:chgData name="Kulinich Bohdan" userId="48e65c9f34e137d0" providerId="LiveId" clId="{D78F5C5C-F5FB-FD41-AF5D-034CB969769F}" dt="2023-06-06T20:16:28.929" v="1878" actId="1035"/>
          <ac:spMkLst>
            <pc:docMk/>
            <pc:sldMk cId="2314740734" sldId="295"/>
            <ac:spMk id="65" creationId="{099441BD-EE00-FB82-41A3-98652044CDD4}"/>
          </ac:spMkLst>
        </pc:spChg>
        <pc:spChg chg="add mod">
          <ac:chgData name="Kulinich Bohdan" userId="48e65c9f34e137d0" providerId="LiveId" clId="{D78F5C5C-F5FB-FD41-AF5D-034CB969769F}" dt="2023-06-06T20:08:05.359" v="1816" actId="1076"/>
          <ac:spMkLst>
            <pc:docMk/>
            <pc:sldMk cId="2314740734" sldId="295"/>
            <ac:spMk id="66" creationId="{5AE81EA6-76AB-A6CB-1C35-BED8E16604F0}"/>
          </ac:spMkLst>
        </pc:spChg>
        <pc:spChg chg="add mod topLvl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69" creationId="{3B474C8E-9BED-5327-8959-E3B79AE6ACE6}"/>
          </ac:spMkLst>
        </pc:spChg>
        <pc:spChg chg="del mod">
          <ac:chgData name="Kulinich Bohdan" userId="48e65c9f34e137d0" providerId="LiveId" clId="{D78F5C5C-F5FB-FD41-AF5D-034CB969769F}" dt="2023-06-09T11:14:43.555" v="2178" actId="478"/>
          <ac:spMkLst>
            <pc:docMk/>
            <pc:sldMk cId="2314740734" sldId="295"/>
            <ac:spMk id="72" creationId="{2A015141-23C7-E443-F350-499C3C318C9B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105" creationId="{95F32767-52B6-AB56-1AB9-947A7F1AE604}"/>
          </ac:spMkLst>
        </pc:spChg>
        <pc:spChg chg="add mod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113" creationId="{C126475B-9C5F-DB1F-81B8-39E9627EAD92}"/>
          </ac:spMkLst>
        </pc:spChg>
        <pc:spChg chg="add mod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114" creationId="{1284A795-EF2A-DCFB-A85D-2A2DE40F9908}"/>
          </ac:spMkLst>
        </pc:spChg>
        <pc:grpChg chg="add del mod">
          <ac:chgData name="Kulinich Bohdan" userId="48e65c9f34e137d0" providerId="LiveId" clId="{D78F5C5C-F5FB-FD41-AF5D-034CB969769F}" dt="2023-06-06T19:14:00.523" v="1728" actId="478"/>
          <ac:grpSpMkLst>
            <pc:docMk/>
            <pc:sldMk cId="2314740734" sldId="295"/>
            <ac:grpSpMk id="13" creationId="{91CE455C-8A7F-B3C2-47DA-6FCB1759BC48}"/>
          </ac:grpSpMkLst>
        </pc:grpChg>
        <pc:grpChg chg="add del mod">
          <ac:chgData name="Kulinich Bohdan" userId="48e65c9f34e137d0" providerId="LiveId" clId="{D78F5C5C-F5FB-FD41-AF5D-034CB969769F}" dt="2023-06-06T19:14:03.976" v="1729" actId="478"/>
          <ac:grpSpMkLst>
            <pc:docMk/>
            <pc:sldMk cId="2314740734" sldId="295"/>
            <ac:grpSpMk id="16" creationId="{9EF4FAA4-85B7-917E-D0C1-32EFF5276AA1}"/>
          </ac:grpSpMkLst>
        </pc:grpChg>
        <pc:grpChg chg="add del mod">
          <ac:chgData name="Kulinich Bohdan" userId="48e65c9f34e137d0" providerId="LiveId" clId="{D78F5C5C-F5FB-FD41-AF5D-034CB969769F}" dt="2023-06-06T20:13:08.744" v="1834" actId="478"/>
          <ac:grpSpMkLst>
            <pc:docMk/>
            <pc:sldMk cId="2314740734" sldId="295"/>
            <ac:grpSpMk id="32" creationId="{E474A591-A4E1-20F1-239F-9E804C9DCC22}"/>
          </ac:grpSpMkLst>
        </pc:grpChg>
        <pc:grpChg chg="add del mod">
          <ac:chgData name="Kulinich Bohdan" userId="48e65c9f34e137d0" providerId="LiveId" clId="{D78F5C5C-F5FB-FD41-AF5D-034CB969769F}" dt="2023-06-06T20:13:04.404" v="1833" actId="478"/>
          <ac:grpSpMkLst>
            <pc:docMk/>
            <pc:sldMk cId="2314740734" sldId="295"/>
            <ac:grpSpMk id="36" creationId="{A8DFA9D1-2B41-961F-A475-D4FDE39A9BC5}"/>
          </ac:grpSpMkLst>
        </pc:grpChg>
        <pc:grpChg chg="add del mod">
          <ac:chgData name="Kulinich Bohdan" userId="48e65c9f34e137d0" providerId="LiveId" clId="{D78F5C5C-F5FB-FD41-AF5D-034CB969769F}" dt="2023-06-06T19:53:24.371" v="1736" actId="165"/>
          <ac:grpSpMkLst>
            <pc:docMk/>
            <pc:sldMk cId="2314740734" sldId="295"/>
            <ac:grpSpMk id="57" creationId="{CB4D13E2-BD2E-8710-588B-0925D22775C2}"/>
          </ac:grpSpMkLst>
        </pc:grpChg>
        <pc:grpChg chg="add del mod">
          <ac:chgData name="Kulinich Bohdan" userId="48e65c9f34e137d0" providerId="LiveId" clId="{D78F5C5C-F5FB-FD41-AF5D-034CB969769F}" dt="2023-06-06T20:14:17.917" v="1847" actId="165"/>
          <ac:grpSpMkLst>
            <pc:docMk/>
            <pc:sldMk cId="2314740734" sldId="295"/>
            <ac:grpSpMk id="70" creationId="{DEFE04E4-006B-5291-4DD9-0DB72A6B6421}"/>
          </ac:grpSpMkLst>
        </pc:grp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4" creationId="{068347DD-0CFB-F417-EC67-0CF76430513C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8" creationId="{D47ECE50-A0D0-185A-5DDD-2127E30913B4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10" creationId="{1E6A5DE3-9D4A-725C-C5F7-0A5E0007AC40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11" creationId="{CF3D095D-7E7E-84C2-7A48-D624445BF1A3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24" creationId="{94C3B961-F59B-49A5-E9F4-D935918D43E5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25" creationId="{9D93F997-BCC3-9B85-8388-26E843DD3495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27" creationId="{EFB4C8FF-0C75-BBD3-0EB6-478B4CE0214B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29" creationId="{653877F4-9755-C91D-B6AB-4E4DF44D780A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30" creationId="{5F416FEF-F301-7C34-A0E2-52AA9C9ED4A3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34" creationId="{F1D6C056-019E-0D2D-0164-F495D6F18D6C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38" creationId="{626C2A4E-57F4-535E-E948-969B3FD52A86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39" creationId="{E2CEECA4-04AB-ECCF-444D-7ECBE8FCC343}"/>
          </ac:cxnSpMkLst>
        </pc:cxnChg>
        <pc:cxnChg chg="del">
          <ac:chgData name="Kulinich Bohdan" userId="48e65c9f34e137d0" providerId="LiveId" clId="{D78F5C5C-F5FB-FD41-AF5D-034CB969769F}" dt="2023-06-06T19:06:47.891" v="1682" actId="478"/>
          <ac:cxnSpMkLst>
            <pc:docMk/>
            <pc:sldMk cId="2314740734" sldId="295"/>
            <ac:cxnSpMk id="41" creationId="{ED41709D-A201-BD8B-408D-C7BD3119AC1F}"/>
          </ac:cxnSpMkLst>
        </pc:cxnChg>
        <pc:cxnChg chg="del">
          <ac:chgData name="Kulinich Bohdan" userId="48e65c9f34e137d0" providerId="LiveId" clId="{D78F5C5C-F5FB-FD41-AF5D-034CB969769F}" dt="2023-06-06T19:06:47.891" v="1682" actId="478"/>
          <ac:cxnSpMkLst>
            <pc:docMk/>
            <pc:sldMk cId="2314740734" sldId="295"/>
            <ac:cxnSpMk id="44" creationId="{0C52B49C-EF32-CEBD-8A26-053B4D63290E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53" creationId="{5B79CC7D-55F8-7D7C-7A9F-96FB894D7D34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54" creationId="{15A2F80F-4315-FBAA-6E4C-A878AD6001D0}"/>
          </ac:cxnSpMkLst>
        </pc:cxnChg>
        <pc:cxnChg chg="add mod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58" creationId="{C5FEB163-4F27-64DB-727C-065431C123B8}"/>
          </ac:cxnSpMkLst>
        </pc:cxnChg>
        <pc:cxnChg chg="add mod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61" creationId="{EAA141B4-4D6B-8483-B0B2-8523833A5D82}"/>
          </ac:cxnSpMkLst>
        </pc:cxnChg>
        <pc:cxnChg chg="add mod">
          <ac:chgData name="Kulinich Bohdan" userId="48e65c9f34e137d0" providerId="LiveId" clId="{D78F5C5C-F5FB-FD41-AF5D-034CB969769F}" dt="2023-06-06T20:04:47.455" v="1784" actId="1076"/>
          <ac:cxnSpMkLst>
            <pc:docMk/>
            <pc:sldMk cId="2314740734" sldId="295"/>
            <ac:cxnSpMk id="62" creationId="{C5E07E3D-FFB0-1514-0078-731D79CBC190}"/>
          </ac:cxnSpMkLst>
        </pc:cxnChg>
        <pc:cxnChg chg="add mod topLvl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67" creationId="{EC827DA8-F9F6-9E99-F46D-3E085E4388BA}"/>
          </ac:cxnSpMkLst>
        </pc:cxnChg>
        <pc:cxnChg chg="add mod topLvl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68" creationId="{1E71C560-6EC4-11B5-6DC2-C7BFFB871499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74" creationId="{64024D36-7DF0-9694-9F35-1053DF76C835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103" creationId="{CB8DE168-B820-5228-D21B-ED6E57A06F00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110" creationId="{D388B767-3757-EE0B-D543-DA7198B9D84F}"/>
          </ac:cxnSpMkLst>
        </pc:cxnChg>
      </pc:sldChg>
    </pc:docChg>
  </pc:docChgLst>
  <pc:docChgLst>
    <pc:chgData name="Kulinich Bohdan" userId="48e65c9f34e137d0" providerId="LiveId" clId="{85469A4C-8DA3-5A48-BB5D-3335FAAAFC82}"/>
    <pc:docChg chg="undo redo custSel addSld modSld">
      <pc:chgData name="Kulinich Bohdan" userId="48e65c9f34e137d0" providerId="LiveId" clId="{85469A4C-8DA3-5A48-BB5D-3335FAAAFC82}" dt="2023-05-20T10:37:57.485" v="920" actId="14100"/>
      <pc:docMkLst>
        <pc:docMk/>
      </pc:docMkLst>
      <pc:sldChg chg="addSp delSp modSp mod delAnim modAnim">
        <pc:chgData name="Kulinich Bohdan" userId="48e65c9f34e137d0" providerId="LiveId" clId="{85469A4C-8DA3-5A48-BB5D-3335FAAAFC82}" dt="2023-05-20T09:51:13.952" v="791" actId="1076"/>
        <pc:sldMkLst>
          <pc:docMk/>
          <pc:sldMk cId="2801676828" sldId="275"/>
        </pc:sldMkLst>
        <pc:spChg chg="del">
          <ac:chgData name="Kulinich Bohdan" userId="48e65c9f34e137d0" providerId="LiveId" clId="{85469A4C-8DA3-5A48-BB5D-3335FAAAFC82}" dt="2023-05-20T08:57:30.954" v="329" actId="478"/>
          <ac:spMkLst>
            <pc:docMk/>
            <pc:sldMk cId="2801676828" sldId="275"/>
            <ac:spMk id="2" creationId="{9A23DDCC-5FD6-7C3F-7539-0E4E72834E86}"/>
          </ac:spMkLst>
        </pc:spChg>
        <pc:spChg chg="del mod">
          <ac:chgData name="Kulinich Bohdan" userId="48e65c9f34e137d0" providerId="LiveId" clId="{85469A4C-8DA3-5A48-BB5D-3335FAAAFC82}" dt="2023-05-20T08:59:47.392" v="475" actId="478"/>
          <ac:spMkLst>
            <pc:docMk/>
            <pc:sldMk cId="2801676828" sldId="275"/>
            <ac:spMk id="3" creationId="{DB05E2D5-0518-33DE-5B06-C09128FED9DB}"/>
          </ac:spMkLst>
        </pc:spChg>
        <pc:spChg chg="add mod">
          <ac:chgData name="Kulinich Bohdan" userId="48e65c9f34e137d0" providerId="LiveId" clId="{85469A4C-8DA3-5A48-BB5D-3335FAAAFC82}" dt="2023-05-20T09:51:13.952" v="791" actId="1076"/>
          <ac:spMkLst>
            <pc:docMk/>
            <pc:sldMk cId="2801676828" sldId="275"/>
            <ac:spMk id="35" creationId="{B9CF9702-6BEF-5BDD-3A7B-879B0E4896CF}"/>
          </ac:spMkLst>
        </pc:spChg>
        <pc:spChg chg="add mod">
          <ac:chgData name="Kulinich Bohdan" userId="48e65c9f34e137d0" providerId="LiveId" clId="{85469A4C-8DA3-5A48-BB5D-3335FAAAFC82}" dt="2023-05-20T09:51:13.952" v="791" actId="1076"/>
          <ac:spMkLst>
            <pc:docMk/>
            <pc:sldMk cId="2801676828" sldId="275"/>
            <ac:spMk id="36" creationId="{074DFDFA-9551-163B-88EE-63141CE5380E}"/>
          </ac:spMkLst>
        </pc:spChg>
        <pc:spChg chg="add mod">
          <ac:chgData name="Kulinich Bohdan" userId="48e65c9f34e137d0" providerId="LiveId" clId="{85469A4C-8DA3-5A48-BB5D-3335FAAAFC82}" dt="2023-05-20T09:50:57.593" v="788" actId="1076"/>
          <ac:spMkLst>
            <pc:docMk/>
            <pc:sldMk cId="2801676828" sldId="275"/>
            <ac:spMk id="39" creationId="{33DE54A0-FC02-DA0F-9568-8E206FC56D77}"/>
          </ac:spMkLst>
        </pc:spChg>
        <pc:spChg chg="add mod">
          <ac:chgData name="Kulinich Bohdan" userId="48e65c9f34e137d0" providerId="LiveId" clId="{85469A4C-8DA3-5A48-BB5D-3335FAAAFC82}" dt="2023-05-20T09:51:03.681" v="789" actId="1076"/>
          <ac:spMkLst>
            <pc:docMk/>
            <pc:sldMk cId="2801676828" sldId="275"/>
            <ac:spMk id="40" creationId="{41D4BB11-E92B-3B7F-B8ED-6CBEDCC3FA09}"/>
          </ac:spMkLst>
        </pc:spChg>
        <pc:spChg chg="add del mod">
          <ac:chgData name="Kulinich Bohdan" userId="48e65c9f34e137d0" providerId="LiveId" clId="{85469A4C-8DA3-5A48-BB5D-3335FAAAFC82}" dt="2023-05-20T09:12:07.292" v="662" actId="478"/>
          <ac:spMkLst>
            <pc:docMk/>
            <pc:sldMk cId="2801676828" sldId="275"/>
            <ac:spMk id="41" creationId="{C314805B-6594-F893-0F4B-DC49D1D06164}"/>
          </ac:spMkLst>
        </pc:spChg>
        <pc:spChg chg="add del mod">
          <ac:chgData name="Kulinich Bohdan" userId="48e65c9f34e137d0" providerId="LiveId" clId="{85469A4C-8DA3-5A48-BB5D-3335FAAAFC82}" dt="2023-05-20T09:50:48.489" v="787" actId="478"/>
          <ac:spMkLst>
            <pc:docMk/>
            <pc:sldMk cId="2801676828" sldId="275"/>
            <ac:spMk id="42" creationId="{E2DD4EDA-CF94-DCF0-3AB5-E5BB3770AF37}"/>
          </ac:spMkLst>
        </pc:spChg>
        <pc:spChg chg="add del mod">
          <ac:chgData name="Kulinich Bohdan" userId="48e65c9f34e137d0" providerId="LiveId" clId="{85469A4C-8DA3-5A48-BB5D-3335FAAAFC82}" dt="2023-05-20T09:50:48.489" v="787" actId="478"/>
          <ac:spMkLst>
            <pc:docMk/>
            <pc:sldMk cId="2801676828" sldId="275"/>
            <ac:spMk id="43" creationId="{EB45B1E1-296C-365F-C2A4-F70F9449D74A}"/>
          </ac:spMkLst>
        </pc:s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5" creationId="{8BD88B37-71DB-01E8-B50F-76DFAC32D214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8" creationId="{900836C2-4AF0-A449-3B84-93CB50811672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1" creationId="{541E3AFD-03BD-E78C-B4C9-03FF4EDDA7A0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4" creationId="{4C0D37FE-0E3D-8BED-7E05-20AE32FDD390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7" creationId="{342A956D-FB08-D352-10AD-BD315E076FBD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20" creationId="{C5BCCE81-4AAA-895E-9BD4-E4BE89C6F581}"/>
          </ac:grpSpMkLst>
        </pc:grpChg>
        <pc:picChg chg="add mod">
          <ac:chgData name="Kulinich Bohdan" userId="48e65c9f34e137d0" providerId="LiveId" clId="{85469A4C-8DA3-5A48-BB5D-3335FAAAFC82}" dt="2023-05-19T21:08:52.730" v="124" actId="167"/>
          <ac:picMkLst>
            <pc:docMk/>
            <pc:sldMk cId="2801676828" sldId="275"/>
            <ac:picMk id="4" creationId="{4F52DD24-7AA2-2438-4A0F-8409989761DC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7" creationId="{66AB5DE6-13F8-51B4-2D25-460ED6F5293D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8" creationId="{3EBAD0BF-FA18-6262-C00D-5A3441E5614A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9" creationId="{E4D003CF-2AC3-B7B4-715A-9EB11EC1A482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0" creationId="{00319D9D-64AD-5FA9-7C45-5025378DBEB1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1" creationId="{8DF7F50F-8D40-BB93-4579-E9B72A146403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2" creationId="{8C9FA78B-7ABB-CD0A-A227-667126EF9B82}"/>
          </ac:picMkLst>
        </pc:picChg>
        <pc:picChg chg="del">
          <ac:chgData name="Kulinich Bohdan" userId="48e65c9f34e137d0" providerId="LiveId" clId="{85469A4C-8DA3-5A48-BB5D-3335FAAAFC82}" dt="2023-05-19T21:01:50.379" v="3" actId="478"/>
          <ac:picMkLst>
            <pc:docMk/>
            <pc:sldMk cId="2801676828" sldId="275"/>
            <ac:picMk id="34" creationId="{86438948-A5AD-2F16-7E7E-847635B85DA8}"/>
          </ac:picMkLst>
        </pc:picChg>
        <pc:picChg chg="add del mod">
          <ac:chgData name="Kulinich Bohdan" userId="48e65c9f34e137d0" providerId="LiveId" clId="{85469A4C-8DA3-5A48-BB5D-3335FAAAFC82}" dt="2023-05-20T08:33:43.760" v="324" actId="478"/>
          <ac:picMkLst>
            <pc:docMk/>
            <pc:sldMk cId="2801676828" sldId="275"/>
            <ac:picMk id="34" creationId="{89614C04-731A-26EE-11DF-987CE33FA8BC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4" creationId="{A2F33170-6E71-20E2-BD6C-E256AE670652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7" creationId="{5F13F3FE-F814-0641-69E3-8ED9A5DE4E07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8" creationId="{9ACE381C-B6AE-9E80-CFA3-3C4CF4700423}"/>
          </ac:picMkLst>
        </pc:picChg>
        <pc:picChg chg="add del mod">
          <ac:chgData name="Kulinich Bohdan" userId="48e65c9f34e137d0" providerId="LiveId" clId="{85469A4C-8DA3-5A48-BB5D-3335FAAAFC82}" dt="2023-05-20T09:50:48.489" v="787" actId="478"/>
          <ac:picMkLst>
            <pc:docMk/>
            <pc:sldMk cId="2801676828" sldId="275"/>
            <ac:picMk id="45" creationId="{513F17A4-88CA-F332-0AED-634C831E8828}"/>
          </ac:picMkLst>
        </pc:picChg>
      </pc:sldChg>
      <pc:sldChg chg="addSp delSp modSp mod">
        <pc:chgData name="Kulinich Bohdan" userId="48e65c9f34e137d0" providerId="LiveId" clId="{85469A4C-8DA3-5A48-BB5D-3335FAAAFC82}" dt="2023-05-19T21:11:18.829" v="221" actId="167"/>
        <pc:sldMkLst>
          <pc:docMk/>
          <pc:sldMk cId="2154405015" sldId="276"/>
        </pc:sldMkLst>
        <pc:spChg chg="add del mod">
          <ac:chgData name="Kulinich Bohdan" userId="48e65c9f34e137d0" providerId="LiveId" clId="{85469A4C-8DA3-5A48-BB5D-3335FAAAFC82}" dt="2023-05-19T21:04:27.185" v="33" actId="478"/>
          <ac:spMkLst>
            <pc:docMk/>
            <pc:sldMk cId="2154405015" sldId="276"/>
            <ac:spMk id="2" creationId="{9283FA8E-247C-E6FC-7E8A-D3AAC04F9729}"/>
          </ac:spMkLst>
        </pc:s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4" creationId="{66B83E86-83EE-9815-FAC5-A892E29459CA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0" creationId="{B269FB0F-2FCD-AAE6-CCB7-E6DF2A775D1C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3" creationId="{1EE9172F-3AA8-357D-A87E-A6276E6494AE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6" creationId="{B27572A9-8B1F-9B99-94F4-4E43B3BCE629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9" creationId="{8608A87C-3C15-0EF4-1B0C-F55A18BE012C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22" creationId="{D1457C05-C033-DBA5-8301-C7517C2789D7}"/>
          </ac:grpSpMkLst>
        </pc:grpChg>
        <pc:picChg chg="del">
          <ac:chgData name="Kulinich Bohdan" userId="48e65c9f34e137d0" providerId="LiveId" clId="{85469A4C-8DA3-5A48-BB5D-3335FAAAFC82}" dt="2023-05-19T21:01:56.222" v="5" actId="478"/>
          <ac:picMkLst>
            <pc:docMk/>
            <pc:sldMk cId="2154405015" sldId="276"/>
            <ac:picMk id="25" creationId="{AFF5FA5E-A9FF-81AA-ABA8-A4FAF78B499C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6" creationId="{060E8296-4E03-B883-3C2F-88CC77776C7B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7" creationId="{E9DA4C51-52A4-133D-E8D0-5D1897C18E99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9" creationId="{0BA6D19E-483F-7177-CBF0-704000A42327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0" creationId="{C8A2DE24-B1D4-9CE9-80D9-6AE6B6AD0712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1" creationId="{EA843938-BA78-469D-1225-C9AAD25214E6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2" creationId="{376A7C98-3537-0068-C94A-C62AB2ADDADA}"/>
          </ac:picMkLst>
        </pc:picChg>
        <pc:picChg chg="add mod">
          <ac:chgData name="Kulinich Bohdan" userId="48e65c9f34e137d0" providerId="LiveId" clId="{85469A4C-8DA3-5A48-BB5D-3335FAAAFC82}" dt="2023-05-19T21:10:52.588" v="210" actId="167"/>
          <ac:picMkLst>
            <pc:docMk/>
            <pc:sldMk cId="2154405015" sldId="276"/>
            <ac:picMk id="34" creationId="{E9AAC5EC-D58E-830B-2CEF-0AAB1653FE85}"/>
          </ac:picMkLst>
        </pc:picChg>
      </pc:sldChg>
      <pc:sldChg chg="addSp delSp modSp mod">
        <pc:chgData name="Kulinich Bohdan" userId="48e65c9f34e137d0" providerId="LiveId" clId="{85469A4C-8DA3-5A48-BB5D-3335FAAAFC82}" dt="2023-05-19T21:11:48.044" v="230" actId="167"/>
        <pc:sldMkLst>
          <pc:docMk/>
          <pc:sldMk cId="288857224" sldId="277"/>
        </pc:sldMkLst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3" creationId="{7B4CCBF6-C07B-09D0-8B72-F5699F8A1A7F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6" creationId="{AC6DD094-5EB0-11EA-261A-9D702DEA20BF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2" creationId="{CC3E5916-2A52-38FD-674C-92A18B62F3AE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5" creationId="{0EE83282-2E00-ABE0-3019-FB8079C44CB5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8" creationId="{AA11D962-766B-F5A4-787D-74AA6C1D2955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21" creationId="{493575D3-E6C7-30E3-2277-1FA69115AA30}"/>
          </ac:grpSpMkLst>
        </pc:grpChg>
        <pc:picChg chg="add mod">
          <ac:chgData name="Kulinich Bohdan" userId="48e65c9f34e137d0" providerId="LiveId" clId="{85469A4C-8DA3-5A48-BB5D-3335FAAAFC82}" dt="2023-05-19T21:11:30.880" v="222" actId="167"/>
          <ac:picMkLst>
            <pc:docMk/>
            <pc:sldMk cId="288857224" sldId="277"/>
            <ac:picMk id="2" creationId="{1037997A-A457-1644-F0D3-393125CB1DE4}"/>
          </ac:picMkLst>
        </pc:picChg>
        <pc:picChg chg="del">
          <ac:chgData name="Kulinich Bohdan" userId="48e65c9f34e137d0" providerId="LiveId" clId="{85469A4C-8DA3-5A48-BB5D-3335FAAAFC82}" dt="2023-05-19T21:02:01.304" v="6" actId="478"/>
          <ac:picMkLst>
            <pc:docMk/>
            <pc:sldMk cId="288857224" sldId="277"/>
            <ac:picMk id="38" creationId="{37419C7A-2DC3-3BCC-D61F-35AC3D84E899}"/>
          </ac:picMkLst>
        </pc:picChg>
      </pc:sldChg>
      <pc:sldChg chg="addSp delSp modSp mod">
        <pc:chgData name="Kulinich Bohdan" userId="48e65c9f34e137d0" providerId="LiveId" clId="{85469A4C-8DA3-5A48-BB5D-3335FAAAFC82}" dt="2023-05-19T21:12:17.569" v="249" actId="167"/>
        <pc:sldMkLst>
          <pc:docMk/>
          <pc:sldMk cId="3892148844" sldId="278"/>
        </pc:sldMkLst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8" creationId="{9DDE4E94-66C5-C74F-C7C3-D01CF7921685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1" creationId="{837FD375-4131-7CE2-8438-F4573673F9D8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4" creationId="{EDF31903-6F8F-FC30-2B2F-3EDEB02AD013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7" creationId="{DA7A29C6-CA1A-0A45-30C6-B6A97A8E7322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20" creationId="{41C5D744-F1DA-18B6-7AF3-E835099E17FA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23" creationId="{D85396D4-8793-E8C8-5DBA-D4C4EC4F69B7}"/>
          </ac:grpSpMkLst>
        </pc:grpChg>
        <pc:picChg chg="add mod">
          <ac:chgData name="Kulinich Bohdan" userId="48e65c9f34e137d0" providerId="LiveId" clId="{85469A4C-8DA3-5A48-BB5D-3335FAAAFC82}" dt="2023-05-19T21:11:54.671" v="231" actId="167"/>
          <ac:picMkLst>
            <pc:docMk/>
            <pc:sldMk cId="3892148844" sldId="278"/>
            <ac:picMk id="2" creationId="{EF4758E1-1E35-4BD7-7555-F1FAEC74BAC2}"/>
          </ac:picMkLst>
        </pc:picChg>
        <pc:picChg chg="del">
          <ac:chgData name="Kulinich Bohdan" userId="48e65c9f34e137d0" providerId="LiveId" clId="{85469A4C-8DA3-5A48-BB5D-3335FAAAFC82}" dt="2023-05-19T21:02:03.927" v="7" actId="478"/>
          <ac:picMkLst>
            <pc:docMk/>
            <pc:sldMk cId="3892148844" sldId="278"/>
            <ac:picMk id="35" creationId="{96AE3A03-D1BD-E054-318B-8DDD2FF3B94E}"/>
          </ac:picMkLst>
        </pc:picChg>
      </pc:sldChg>
      <pc:sldChg chg="addSp delSp modSp mod">
        <pc:chgData name="Kulinich Bohdan" userId="48e65c9f34e137d0" providerId="LiveId" clId="{85469A4C-8DA3-5A48-BB5D-3335FAAAFC82}" dt="2023-05-19T21:10:43.146" v="209" actId="171"/>
        <pc:sldMkLst>
          <pc:docMk/>
          <pc:sldMk cId="2337633875" sldId="279"/>
        </pc:sldMkLst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5" creationId="{E204B422-BDF9-852D-4130-13A5B6A0F696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8" creationId="{DFC61E8C-21FE-BFCE-DB7A-226BF6E24F97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11" creationId="{6297FC25-8472-7C2D-48B9-242FC59CEA46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17" creationId="{CE97944C-9D99-40D4-1D51-A8B704ED3C62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20" creationId="{3BD68280-9ADB-E2B9-9845-00772099FA1D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23" creationId="{3AFDEA60-356D-A5E5-C385-549E3B6F75C7}"/>
          </ac:grpSpMkLst>
        </pc:grpChg>
        <pc:picChg chg="del">
          <ac:chgData name="Kulinich Bohdan" userId="48e65c9f34e137d0" providerId="LiveId" clId="{85469A4C-8DA3-5A48-BB5D-3335FAAAFC82}" dt="2023-05-19T21:01:53.795" v="4" actId="478"/>
          <ac:picMkLst>
            <pc:docMk/>
            <pc:sldMk cId="2337633875" sldId="279"/>
            <ac:picMk id="2" creationId="{675BD055-5027-DB40-D643-79F3948B2CBD}"/>
          </ac:picMkLst>
        </pc:picChg>
        <pc:picChg chg="add mod">
          <ac:chgData name="Kulinich Bohdan" userId="48e65c9f34e137d0" providerId="LiveId" clId="{85469A4C-8DA3-5A48-BB5D-3335FAAAFC82}" dt="2023-05-19T21:10:43.146" v="209" actId="171"/>
          <ac:picMkLst>
            <pc:docMk/>
            <pc:sldMk cId="2337633875" sldId="279"/>
            <ac:picMk id="4" creationId="{D65087EC-6574-02E5-030B-29F89AB258E0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7" creationId="{9EF0682B-63BD-CD0B-50B7-F5FCF1DC2D29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8" creationId="{A4D2D24E-5A13-12F6-66D6-395AC9B82D36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9" creationId="{6C288E2E-2315-05B9-C3A6-94E51E4E04F7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0" creationId="{A0E8286D-B79F-8ED6-4BB0-4ADD77772900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2" creationId="{BD8A317F-EF99-4FC2-7E32-F69EE238CCC1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3" creationId="{9A92C77F-5E6D-E6EF-C907-19B6F753E91F}"/>
          </ac:picMkLst>
        </pc:picChg>
      </pc:sldChg>
      <pc:sldChg chg="addSp delSp modSp mod setBg">
        <pc:chgData name="Kulinich Bohdan" userId="48e65c9f34e137d0" providerId="LiveId" clId="{85469A4C-8DA3-5A48-BB5D-3335FAAAFC82}" dt="2023-05-19T21:12:37.618" v="264" actId="167"/>
        <pc:sldMkLst>
          <pc:docMk/>
          <pc:sldMk cId="945877188" sldId="280"/>
        </pc:sldMkLst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3" creationId="{91B6AF93-5A44-FB7B-990D-D312D920EB81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7" creationId="{430C35C2-68AD-F651-60A2-8FA8ED35527A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0" creationId="{6BEFF80E-4774-216D-D9B9-CF9655087588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3" creationId="{AD767135-EF67-A2CC-2041-BC5434CC3DA6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6" creationId="{A711B02B-3B8E-DE89-CA10-DD9A0777AC5C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22" creationId="{8135CC75-68A4-F666-2436-6201EBE05BAA}"/>
          </ac:grpSpMkLst>
        </pc:grpChg>
        <pc:picChg chg="add mod">
          <ac:chgData name="Kulinich Bohdan" userId="48e65c9f34e137d0" providerId="LiveId" clId="{85469A4C-8DA3-5A48-BB5D-3335FAAAFC82}" dt="2023-05-19T21:12:24.648" v="250" actId="167"/>
          <ac:picMkLst>
            <pc:docMk/>
            <pc:sldMk cId="945877188" sldId="280"/>
            <ac:picMk id="2" creationId="{1A9D0686-9955-81FD-CDE2-40D278A65E68}"/>
          </ac:picMkLst>
        </pc:picChg>
        <pc:picChg chg="del">
          <ac:chgData name="Kulinich Bohdan" userId="48e65c9f34e137d0" providerId="LiveId" clId="{85469A4C-8DA3-5A48-BB5D-3335FAAAFC82}" dt="2023-05-19T21:02:08.193" v="8" actId="478"/>
          <ac:picMkLst>
            <pc:docMk/>
            <pc:sldMk cId="945877188" sldId="280"/>
            <ac:picMk id="35" creationId="{D25F6161-D03F-F8E8-0C3C-5D2C8DFA4870}"/>
          </ac:picMkLst>
        </pc:picChg>
      </pc:sldChg>
      <pc:sldChg chg="addSp delSp modSp mod delAnim modAnim">
        <pc:chgData name="Kulinich Bohdan" userId="48e65c9f34e137d0" providerId="LiveId" clId="{85469A4C-8DA3-5A48-BB5D-3335FAAAFC82}" dt="2023-05-20T08:11:01.288" v="319"/>
        <pc:sldMkLst>
          <pc:docMk/>
          <pc:sldMk cId="3599287483" sldId="283"/>
        </pc:sldMkLst>
        <pc:spChg chg="add mod">
          <ac:chgData name="Kulinich Bohdan" userId="48e65c9f34e137d0" providerId="LiveId" clId="{85469A4C-8DA3-5A48-BB5D-3335FAAAFC82}" dt="2023-05-20T08:08:15.551" v="275" actId="1076"/>
          <ac:spMkLst>
            <pc:docMk/>
            <pc:sldMk cId="3599287483" sldId="283"/>
            <ac:spMk id="13" creationId="{1375254D-2EB2-2F02-29EA-BBBE4A4EF0DA}"/>
          </ac:spMkLst>
        </pc:spChg>
        <pc:spChg chg="add del mod">
          <ac:chgData name="Kulinich Bohdan" userId="48e65c9f34e137d0" providerId="LiveId" clId="{85469A4C-8DA3-5A48-BB5D-3335FAAAFC82}" dt="2023-05-20T08:08:32.638" v="279" actId="478"/>
          <ac:spMkLst>
            <pc:docMk/>
            <pc:sldMk cId="3599287483" sldId="283"/>
            <ac:spMk id="28" creationId="{A14C973D-4725-7332-D6BE-1008B683D056}"/>
          </ac:spMkLst>
        </pc:spChg>
        <pc:spChg chg="add mod">
          <ac:chgData name="Kulinich Bohdan" userId="48e65c9f34e137d0" providerId="LiveId" clId="{85469A4C-8DA3-5A48-BB5D-3335FAAAFC82}" dt="2023-05-20T08:08:36.089" v="280" actId="1076"/>
          <ac:spMkLst>
            <pc:docMk/>
            <pc:sldMk cId="3599287483" sldId="283"/>
            <ac:spMk id="40" creationId="{FFBD4FB8-EF37-701A-3469-00C836F10A21}"/>
          </ac:spMkLst>
        </pc:spChg>
        <pc:spChg chg="add mod">
          <ac:chgData name="Kulinich Bohdan" userId="48e65c9f34e137d0" providerId="LiveId" clId="{85469A4C-8DA3-5A48-BB5D-3335FAAAFC82}" dt="2023-05-20T08:08:39.953" v="282" actId="20577"/>
          <ac:spMkLst>
            <pc:docMk/>
            <pc:sldMk cId="3599287483" sldId="283"/>
            <ac:spMk id="44" creationId="{DE511AF3-D8E8-C1E6-D006-B1AF722C9642}"/>
          </ac:spMkLst>
        </pc:spChg>
        <pc:spChg chg="add mod">
          <ac:chgData name="Kulinich Bohdan" userId="48e65c9f34e137d0" providerId="LiveId" clId="{85469A4C-8DA3-5A48-BB5D-3335FAAAFC82}" dt="2023-05-20T08:08:45.280" v="284" actId="1076"/>
          <ac:spMkLst>
            <pc:docMk/>
            <pc:sldMk cId="3599287483" sldId="283"/>
            <ac:spMk id="45" creationId="{762A0DE7-8DCA-E9DF-310D-8EBFC7B018AD}"/>
          </ac:spMkLst>
        </pc:spChg>
        <pc:spChg chg="add mod">
          <ac:chgData name="Kulinich Bohdan" userId="48e65c9f34e137d0" providerId="LiveId" clId="{85469A4C-8DA3-5A48-BB5D-3335FAAAFC82}" dt="2023-05-20T08:08:53.022" v="288" actId="20577"/>
          <ac:spMkLst>
            <pc:docMk/>
            <pc:sldMk cId="3599287483" sldId="283"/>
            <ac:spMk id="46" creationId="{348618E2-B717-7B89-ABC8-F435A5C12718}"/>
          </ac:spMkLst>
        </pc:spChg>
        <pc:spChg chg="add mod">
          <ac:chgData name="Kulinich Bohdan" userId="48e65c9f34e137d0" providerId="LiveId" clId="{85469A4C-8DA3-5A48-BB5D-3335FAAAFC82}" dt="2023-05-20T08:08:48.031" v="286" actId="1076"/>
          <ac:spMkLst>
            <pc:docMk/>
            <pc:sldMk cId="3599287483" sldId="283"/>
            <ac:spMk id="47" creationId="{BAAEE356-FF66-AB01-CC86-61E134D2AEB9}"/>
          </ac:spMkLst>
        </pc:spChg>
        <pc:spChg chg="add mod">
          <ac:chgData name="Kulinich Bohdan" userId="48e65c9f34e137d0" providerId="LiveId" clId="{85469A4C-8DA3-5A48-BB5D-3335FAAAFC82}" dt="2023-05-20T08:08:50.431" v="287" actId="20577"/>
          <ac:spMkLst>
            <pc:docMk/>
            <pc:sldMk cId="3599287483" sldId="283"/>
            <ac:spMk id="48" creationId="{1EA6ACAF-533D-C796-B23D-0F2635439E53}"/>
          </ac:spMkLst>
        </pc:s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6" creationId="{57542FB6-19D7-2950-8DF4-97D0067B4EF5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7" creationId="{876122E6-8A32-6E81-7FDD-D5CEDCBDBB44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8" creationId="{F8E87C39-6478-281C-0FBE-BC47133D5E5B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9" creationId="{37A399CF-833E-3EB6-36D3-132913320873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70" creationId="{028D0F50-CE87-03DA-9649-4BCE976B8803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71" creationId="{21542832-C9CD-092F-3F67-C35560911CA9}"/>
          </ac:grpSpMkLst>
        </pc:grpChg>
        <pc:picChg chg="add mod modVis">
          <ac:chgData name="Kulinich Bohdan" userId="48e65c9f34e137d0" providerId="LiveId" clId="{85469A4C-8DA3-5A48-BB5D-3335FAAAFC82}" dt="2023-05-19T21:08:36.899" v="122" actId="14429"/>
          <ac:picMkLst>
            <pc:docMk/>
            <pc:sldMk cId="3599287483" sldId="283"/>
            <ac:picMk id="12" creationId="{1F827B4B-9EB7-0ACD-C513-3377B6249F31}"/>
          </ac:picMkLst>
        </pc:picChg>
        <pc:picChg chg="del">
          <ac:chgData name="Kulinich Bohdan" userId="48e65c9f34e137d0" providerId="LiveId" clId="{85469A4C-8DA3-5A48-BB5D-3335FAAAFC82}" dt="2023-05-19T21:01:46.992" v="2" actId="478"/>
          <ac:picMkLst>
            <pc:docMk/>
            <pc:sldMk cId="3599287483" sldId="283"/>
            <ac:picMk id="13" creationId="{C01A951D-C8DA-CAD1-A01D-485D6C444BE6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15" creationId="{84CB24DB-1E31-4B6D-1009-635A46305108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16" creationId="{D8791A88-F215-7E5E-AAAC-8A74216B0355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1" creationId="{FE7FF32E-2DCE-7772-5BEE-220E5C680CDB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3" creationId="{38A769B9-BFC1-577C-6B27-4A4B44392061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4" creationId="{0B09954C-ACE3-E5EF-BF4F-3F84862D8CBD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7" creationId="{C836DF3B-4391-0589-F9FB-D0FBF630BFB9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3" creationId="{9CFC153D-FEE2-B346-DB8D-F7DDC06F99B4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5" creationId="{DD4FF1EB-27CD-9A12-3F7E-A97A5917485A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7" creationId="{5B14456B-8500-F6E8-7F78-ACDB10ECE93C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9" creationId="{5AEF6F0B-BCE3-D074-C620-5D5F21DCD144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61" creationId="{59A75457-113C-8813-37F1-AA79137AF5D3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63" creationId="{64298E49-75A4-CDA4-C0C1-BF34236AEECC}"/>
          </ac:picMkLst>
        </pc:picChg>
        <pc:cxnChg chg="del">
          <ac:chgData name="Kulinich Bohdan" userId="48e65c9f34e137d0" providerId="LiveId" clId="{85469A4C-8DA3-5A48-BB5D-3335FAAAFC82}" dt="2023-05-20T08:07:35.330" v="271" actId="478"/>
          <ac:cxnSpMkLst>
            <pc:docMk/>
            <pc:sldMk cId="3599287483" sldId="283"/>
            <ac:cxnSpMk id="113" creationId="{59ED9B91-6FC2-DDE3-9893-675F2B340E8F}"/>
          </ac:cxnSpMkLst>
        </pc:cxnChg>
        <pc:cxnChg chg="del">
          <ac:chgData name="Kulinich Bohdan" userId="48e65c9f34e137d0" providerId="LiveId" clId="{85469A4C-8DA3-5A48-BB5D-3335FAAAFC82}" dt="2023-05-20T08:07:31.015" v="265" actId="478"/>
          <ac:cxnSpMkLst>
            <pc:docMk/>
            <pc:sldMk cId="3599287483" sldId="283"/>
            <ac:cxnSpMk id="114" creationId="{49DEA516-B806-7922-CF3D-BA8949071462}"/>
          </ac:cxnSpMkLst>
        </pc:cxnChg>
        <pc:cxnChg chg="del">
          <ac:chgData name="Kulinich Bohdan" userId="48e65c9f34e137d0" providerId="LiveId" clId="{85469A4C-8DA3-5A48-BB5D-3335FAAAFC82}" dt="2023-05-20T08:07:33.240" v="268" actId="478"/>
          <ac:cxnSpMkLst>
            <pc:docMk/>
            <pc:sldMk cId="3599287483" sldId="283"/>
            <ac:cxnSpMk id="115" creationId="{F8679468-8E2B-D8C0-0B10-642546A25C3D}"/>
          </ac:cxnSpMkLst>
        </pc:cxnChg>
        <pc:cxnChg chg="del">
          <ac:chgData name="Kulinich Bohdan" userId="48e65c9f34e137d0" providerId="LiveId" clId="{85469A4C-8DA3-5A48-BB5D-3335FAAAFC82}" dt="2023-05-20T08:07:36.374" v="272" actId="478"/>
          <ac:cxnSpMkLst>
            <pc:docMk/>
            <pc:sldMk cId="3599287483" sldId="283"/>
            <ac:cxnSpMk id="116" creationId="{C7D531CC-84CB-080F-0571-ABA400520EDC}"/>
          </ac:cxnSpMkLst>
        </pc:cxnChg>
        <pc:cxnChg chg="del">
          <ac:chgData name="Kulinich Bohdan" userId="48e65c9f34e137d0" providerId="LiveId" clId="{85469A4C-8DA3-5A48-BB5D-3335FAAAFC82}" dt="2023-05-20T08:07:32.621" v="267" actId="478"/>
          <ac:cxnSpMkLst>
            <pc:docMk/>
            <pc:sldMk cId="3599287483" sldId="283"/>
            <ac:cxnSpMk id="117" creationId="{29514880-6E64-00EE-4B6B-6BDAD1259021}"/>
          </ac:cxnSpMkLst>
        </pc:cxnChg>
        <pc:cxnChg chg="del">
          <ac:chgData name="Kulinich Bohdan" userId="48e65c9f34e137d0" providerId="LiveId" clId="{85469A4C-8DA3-5A48-BB5D-3335FAAAFC82}" dt="2023-05-20T08:07:31.946" v="266" actId="478"/>
          <ac:cxnSpMkLst>
            <pc:docMk/>
            <pc:sldMk cId="3599287483" sldId="283"/>
            <ac:cxnSpMk id="118" creationId="{AC087ABC-7BA2-8C10-1A61-ED701DE01E5A}"/>
          </ac:cxnSpMkLst>
        </pc:cxnChg>
        <pc:cxnChg chg="del">
          <ac:chgData name="Kulinich Bohdan" userId="48e65c9f34e137d0" providerId="LiveId" clId="{85469A4C-8DA3-5A48-BB5D-3335FAAAFC82}" dt="2023-05-20T08:07:33.856" v="269" actId="478"/>
          <ac:cxnSpMkLst>
            <pc:docMk/>
            <pc:sldMk cId="3599287483" sldId="283"/>
            <ac:cxnSpMk id="119" creationId="{B7D438DA-2607-7AAC-C6AF-79C3F13E8486}"/>
          </ac:cxnSpMkLst>
        </pc:cxnChg>
        <pc:cxnChg chg="del">
          <ac:chgData name="Kulinich Bohdan" userId="48e65c9f34e137d0" providerId="LiveId" clId="{85469A4C-8DA3-5A48-BB5D-3335FAAAFC82}" dt="2023-05-20T08:07:34.618" v="270" actId="478"/>
          <ac:cxnSpMkLst>
            <pc:docMk/>
            <pc:sldMk cId="3599287483" sldId="283"/>
            <ac:cxnSpMk id="120" creationId="{C363E006-FDE1-D862-F6AE-D6AAFB3A6C64}"/>
          </ac:cxnSpMkLst>
        </pc:cxnChg>
        <pc:cxnChg chg="del">
          <ac:chgData name="Kulinich Bohdan" userId="48e65c9f34e137d0" providerId="LiveId" clId="{85469A4C-8DA3-5A48-BB5D-3335FAAAFC82}" dt="2023-05-20T08:07:37.180" v="273" actId="478"/>
          <ac:cxnSpMkLst>
            <pc:docMk/>
            <pc:sldMk cId="3599287483" sldId="283"/>
            <ac:cxnSpMk id="121" creationId="{EFC574B4-8F4A-1256-8B43-B7CCEF764F89}"/>
          </ac:cxnSpMkLst>
        </pc:cxnChg>
      </pc:sldChg>
      <pc:sldChg chg="addSp delSp modSp mod">
        <pc:chgData name="Kulinich Bohdan" userId="48e65c9f34e137d0" providerId="LiveId" clId="{85469A4C-8DA3-5A48-BB5D-3335FAAAFC82}" dt="2023-05-19T21:04:40.379" v="35" actId="1076"/>
        <pc:sldMkLst>
          <pc:docMk/>
          <pc:sldMk cId="3313802318" sldId="284"/>
        </pc:sldMkLst>
        <pc:picChg chg="add mod">
          <ac:chgData name="Kulinich Bohdan" userId="48e65c9f34e137d0" providerId="LiveId" clId="{85469A4C-8DA3-5A48-BB5D-3335FAAAFC82}" dt="2023-05-19T21:04:40.379" v="35" actId="1076"/>
          <ac:picMkLst>
            <pc:docMk/>
            <pc:sldMk cId="3313802318" sldId="284"/>
            <ac:picMk id="2" creationId="{4017A070-01EC-11CB-83C6-CA457E85CDC6}"/>
          </ac:picMkLst>
        </pc:picChg>
        <pc:picChg chg="del">
          <ac:chgData name="Kulinich Bohdan" userId="48e65c9f34e137d0" providerId="LiveId" clId="{85469A4C-8DA3-5A48-BB5D-3335FAAAFC82}" dt="2023-05-19T21:01:41.096" v="0" actId="478"/>
          <ac:picMkLst>
            <pc:docMk/>
            <pc:sldMk cId="3313802318" sldId="284"/>
            <ac:picMk id="4" creationId="{AB582C05-AE35-7214-3B36-A3E0CAF13499}"/>
          </ac:picMkLst>
        </pc:picChg>
      </pc:sldChg>
      <pc:sldChg chg="addSp delSp modSp mod">
        <pc:chgData name="Kulinich Bohdan" userId="48e65c9f34e137d0" providerId="LiveId" clId="{85469A4C-8DA3-5A48-BB5D-3335FAAAFC82}" dt="2023-05-19T21:08:08.101" v="118" actId="14429"/>
        <pc:sldMkLst>
          <pc:docMk/>
          <pc:sldMk cId="3264582832" sldId="287"/>
        </pc:sldMkLst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6" creationId="{57542FB6-19D7-2950-8DF4-97D0067B4EF5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7" creationId="{876122E6-8A32-6E81-7FDD-D5CEDCBDBB44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8" creationId="{F8E87C39-6478-281C-0FBE-BC47133D5E5B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9" creationId="{37A399CF-833E-3EB6-36D3-132913320873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70" creationId="{028D0F50-CE87-03DA-9649-4BCE976B8803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71" creationId="{21542832-C9CD-092F-3F67-C35560911CA9}"/>
          </ac:grpSpMkLst>
        </pc:grpChg>
        <pc:picChg chg="del">
          <ac:chgData name="Kulinich Bohdan" userId="48e65c9f34e137d0" providerId="LiveId" clId="{85469A4C-8DA3-5A48-BB5D-3335FAAAFC82}" dt="2023-05-19T21:01:43.937" v="1" actId="478"/>
          <ac:picMkLst>
            <pc:docMk/>
            <pc:sldMk cId="3264582832" sldId="287"/>
            <ac:picMk id="8" creationId="{E7E55A18-0315-749C-43FB-34BFCB85E9B6}"/>
          </ac:picMkLst>
        </pc:picChg>
        <pc:picChg chg="add mod">
          <ac:chgData name="Kulinich Bohdan" userId="48e65c9f34e137d0" providerId="LiveId" clId="{85469A4C-8DA3-5A48-BB5D-3335FAAAFC82}" dt="2023-05-19T21:05:42.886" v="50" actId="167"/>
          <ac:picMkLst>
            <pc:docMk/>
            <pc:sldMk cId="3264582832" sldId="287"/>
            <ac:picMk id="9" creationId="{838F8BBD-038A-453B-15A1-7551450875B2}"/>
          </ac:picMkLst>
        </pc:picChg>
        <pc:picChg chg="mod modVis">
          <ac:chgData name="Kulinich Bohdan" userId="48e65c9f34e137d0" providerId="LiveId" clId="{85469A4C-8DA3-5A48-BB5D-3335FAAAFC82}" dt="2023-05-19T21:08:08.101" v="118" actId="14429"/>
          <ac:picMkLst>
            <pc:docMk/>
            <pc:sldMk cId="3264582832" sldId="287"/>
            <ac:picMk id="153" creationId="{9CFC153D-FEE2-B346-DB8D-F7DDC06F99B4}"/>
          </ac:picMkLst>
        </pc:picChg>
        <pc:picChg chg="mod modVis">
          <ac:chgData name="Kulinich Bohdan" userId="48e65c9f34e137d0" providerId="LiveId" clId="{85469A4C-8DA3-5A48-BB5D-3335FAAAFC82}" dt="2023-05-19T21:08:07.310" v="117" actId="14429"/>
          <ac:picMkLst>
            <pc:docMk/>
            <pc:sldMk cId="3264582832" sldId="287"/>
            <ac:picMk id="155" creationId="{DD4FF1EB-27CD-9A12-3F7E-A97A5917485A}"/>
          </ac:picMkLst>
        </pc:picChg>
        <pc:picChg chg="mod modVis">
          <ac:chgData name="Kulinich Bohdan" userId="48e65c9f34e137d0" providerId="LiveId" clId="{85469A4C-8DA3-5A48-BB5D-3335FAAAFC82}" dt="2023-05-19T21:08:06.861" v="116" actId="14429"/>
          <ac:picMkLst>
            <pc:docMk/>
            <pc:sldMk cId="3264582832" sldId="287"/>
            <ac:picMk id="157" creationId="{5B14456B-8500-F6E8-7F78-ACDB10ECE93C}"/>
          </ac:picMkLst>
        </pc:picChg>
        <pc:picChg chg="mod modVis">
          <ac:chgData name="Kulinich Bohdan" userId="48e65c9f34e137d0" providerId="LiveId" clId="{85469A4C-8DA3-5A48-BB5D-3335FAAAFC82}" dt="2023-05-19T21:08:06.154" v="115" actId="14429"/>
          <ac:picMkLst>
            <pc:docMk/>
            <pc:sldMk cId="3264582832" sldId="287"/>
            <ac:picMk id="159" creationId="{5AEF6F0B-BCE3-D074-C620-5D5F21DCD144}"/>
          </ac:picMkLst>
        </pc:picChg>
        <pc:picChg chg="mod modVis">
          <ac:chgData name="Kulinich Bohdan" userId="48e65c9f34e137d0" providerId="LiveId" clId="{85469A4C-8DA3-5A48-BB5D-3335FAAAFC82}" dt="2023-05-19T21:08:05.312" v="114" actId="14429"/>
          <ac:picMkLst>
            <pc:docMk/>
            <pc:sldMk cId="3264582832" sldId="287"/>
            <ac:picMk id="161" creationId="{59A75457-113C-8813-37F1-AA79137AF5D3}"/>
          </ac:picMkLst>
        </pc:picChg>
        <pc:picChg chg="mod modVis">
          <ac:chgData name="Kulinich Bohdan" userId="48e65c9f34e137d0" providerId="LiveId" clId="{85469A4C-8DA3-5A48-BB5D-3335FAAAFC82}" dt="2023-05-19T21:06:05.546" v="58" actId="14429"/>
          <ac:picMkLst>
            <pc:docMk/>
            <pc:sldMk cId="3264582832" sldId="287"/>
            <ac:picMk id="163" creationId="{64298E49-75A4-CDA4-C0C1-BF34236AEECC}"/>
          </ac:picMkLst>
        </pc:picChg>
      </pc:sldChg>
      <pc:sldChg chg="addSp delSp modSp add mod setBg delAnim modAnim">
        <pc:chgData name="Kulinich Bohdan" userId="48e65c9f34e137d0" providerId="LiveId" clId="{85469A4C-8DA3-5A48-BB5D-3335FAAAFC82}" dt="2023-05-20T10:37:57.485" v="920" actId="14100"/>
        <pc:sldMkLst>
          <pc:docMk/>
          <pc:sldMk cId="3414180977" sldId="288"/>
        </pc:sldMkLst>
        <pc:spChg chg="add mod">
          <ac:chgData name="Kulinich Bohdan" userId="48e65c9f34e137d0" providerId="LiveId" clId="{85469A4C-8DA3-5A48-BB5D-3335FAAAFC82}" dt="2023-05-20T09:52:54.296" v="904" actId="14100"/>
          <ac:spMkLst>
            <pc:docMk/>
            <pc:sldMk cId="3414180977" sldId="288"/>
            <ac:spMk id="26" creationId="{E4F0922A-07D3-5C39-CA77-08AEBB9CAB35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5" creationId="{B9CF9702-6BEF-5BDD-3A7B-879B0E4896CF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6" creationId="{074DFDFA-9551-163B-88EE-63141CE5380E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9" creationId="{33DE54A0-FC02-DA0F-9568-8E206FC56D77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40" creationId="{41D4BB11-E92B-3B7F-B8ED-6CBEDCC3FA09}"/>
          </ac:spMkLst>
        </pc:spChg>
        <pc:spChg chg="mod">
          <ac:chgData name="Kulinich Bohdan" userId="48e65c9f34e137d0" providerId="LiveId" clId="{85469A4C-8DA3-5A48-BB5D-3335FAAAFC82}" dt="2023-05-20T09:48:24.427" v="772" actId="14100"/>
          <ac:spMkLst>
            <pc:docMk/>
            <pc:sldMk cId="3414180977" sldId="288"/>
            <ac:spMk id="42" creationId="{E2DD4EDA-CF94-DCF0-3AB5-E5BB3770AF37}"/>
          </ac:spMkLst>
        </pc:spChg>
        <pc:spChg chg="mod">
          <ac:chgData name="Kulinich Bohdan" userId="48e65c9f34e137d0" providerId="LiveId" clId="{85469A4C-8DA3-5A48-BB5D-3335FAAAFC82}" dt="2023-05-20T09:46:14.488" v="760" actId="1035"/>
          <ac:spMkLst>
            <pc:docMk/>
            <pc:sldMk cId="3414180977" sldId="288"/>
            <ac:spMk id="43" creationId="{EB45B1E1-296C-365F-C2A4-F70F9449D74A}"/>
          </ac:spMkLst>
        </pc:spChg>
        <pc:picChg chg="add del mod">
          <ac:chgData name="Kulinich Bohdan" userId="48e65c9f34e137d0" providerId="LiveId" clId="{85469A4C-8DA3-5A48-BB5D-3335FAAAFC82}" dt="2023-05-20T09:49:24.010" v="773" actId="478"/>
          <ac:picMkLst>
            <pc:docMk/>
            <pc:sldMk cId="3414180977" sldId="288"/>
            <ac:picMk id="2" creationId="{0BDDAFFC-7F17-F135-347D-81093F3AD1D6}"/>
          </ac:picMkLst>
        </pc:picChg>
        <pc:picChg chg="add del mod">
          <ac:chgData name="Kulinich Bohdan" userId="48e65c9f34e137d0" providerId="LiveId" clId="{85469A4C-8DA3-5A48-BB5D-3335FAAAFC82}" dt="2023-05-20T09:59:12.794" v="906" actId="478"/>
          <ac:picMkLst>
            <pc:docMk/>
            <pc:sldMk cId="3414180977" sldId="288"/>
            <ac:picMk id="3" creationId="{F6F9900A-2A3C-4865-1427-2F70E6361FC8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4" creationId="{A2F33170-6E71-20E2-BD6C-E256AE670652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7" creationId="{5F13F3FE-F814-0641-69E3-8ED9A5DE4E07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8" creationId="{9ACE381C-B6AE-9E80-CFA3-3C4CF4700423}"/>
          </ac:picMkLst>
        </pc:picChg>
        <pc:picChg chg="add mod">
          <ac:chgData name="Kulinich Bohdan" userId="48e65c9f34e137d0" providerId="LiveId" clId="{85469A4C-8DA3-5A48-BB5D-3335FAAAFC82}" dt="2023-05-20T10:37:57.485" v="920" actId="14100"/>
          <ac:picMkLst>
            <pc:docMk/>
            <pc:sldMk cId="3414180977" sldId="288"/>
            <ac:picMk id="41" creationId="{B2CA9AFA-C881-019B-BD6F-C26D87D99BD8}"/>
          </ac:picMkLst>
        </pc:picChg>
        <pc:picChg chg="del">
          <ac:chgData name="Kulinich Bohdan" userId="48e65c9f34e137d0" providerId="LiveId" clId="{85469A4C-8DA3-5A48-BB5D-3335FAAAFC82}" dt="2023-05-20T09:46:08.739" v="753" actId="478"/>
          <ac:picMkLst>
            <pc:docMk/>
            <pc:sldMk cId="3414180977" sldId="288"/>
            <ac:picMk id="45" creationId="{513F17A4-88CA-F332-0AED-634C831E8828}"/>
          </ac:picMkLst>
        </pc:picChg>
      </pc:sldChg>
    </pc:docChg>
  </pc:docChgLst>
  <pc:docChgLst>
    <pc:chgData name="Kulinich Bohdan" userId="48e65c9f34e137d0" providerId="LiveId" clId="{D6E4CF31-3DAC-453E-ADF8-AC53CF61CCDC}"/>
    <pc:docChg chg="modSld">
      <pc:chgData name="Kulinich Bohdan" userId="48e65c9f34e137d0" providerId="LiveId" clId="{D6E4CF31-3DAC-453E-ADF8-AC53CF61CCDC}" dt="2023-05-23T14:00:08.313" v="4"/>
      <pc:docMkLst>
        <pc:docMk/>
      </pc:docMkLst>
      <pc:sldChg chg="modAnim">
        <pc:chgData name="Kulinich Bohdan" userId="48e65c9f34e137d0" providerId="LiveId" clId="{D6E4CF31-3DAC-453E-ADF8-AC53CF61CCDC}" dt="2023-05-23T14:00:08.313" v="4"/>
        <pc:sldMkLst>
          <pc:docMk/>
          <pc:sldMk cId="3313802318" sldId="284"/>
        </pc:sldMkLst>
      </pc:sldChg>
    </pc:docChg>
  </pc:docChgLst>
  <pc:docChgLst>
    <pc:chgData name="Kulinich Bohdan" userId="48e65c9f34e137d0" providerId="LiveId" clId="{9EC74837-C82B-D047-9A7B-585242D3D98D}"/>
    <pc:docChg chg="undo redo custSel addSld delSld modSld">
      <pc:chgData name="Kulinich Bohdan" userId="48e65c9f34e137d0" providerId="LiveId" clId="{9EC74837-C82B-D047-9A7B-585242D3D98D}" dt="2023-07-16T11:36:21.835" v="9593" actId="20577"/>
      <pc:docMkLst>
        <pc:docMk/>
      </pc:docMkLst>
      <pc:sldChg chg="modSp mod">
        <pc:chgData name="Kulinich Bohdan" userId="48e65c9f34e137d0" providerId="LiveId" clId="{9EC74837-C82B-D047-9A7B-585242D3D98D}" dt="2023-07-10T18:23:22.982" v="95" actId="1076"/>
        <pc:sldMkLst>
          <pc:docMk/>
          <pc:sldMk cId="1429824012" sldId="274"/>
        </pc:sldMkLst>
        <pc:spChg chg="mod modVis">
          <ac:chgData name="Kulinich Bohdan" userId="48e65c9f34e137d0" providerId="LiveId" clId="{9EC74837-C82B-D047-9A7B-585242D3D98D}" dt="2023-07-10T18:22:11.285" v="8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9EC74837-C82B-D047-9A7B-585242D3D98D}" dt="2023-07-10T18:23:12.239" v="83" actId="1076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9EC74837-C82B-D047-9A7B-585242D3D98D}" dt="2023-07-10T18:23:22.982" v="95" actId="1076"/>
          <ac:spMkLst>
            <pc:docMk/>
            <pc:sldMk cId="1429824012" sldId="274"/>
            <ac:spMk id="12" creationId="{1D0DF7A3-C89C-3009-F215-C12CA62E7791}"/>
          </ac:spMkLst>
        </pc:spChg>
        <pc:picChg chg="mod">
          <ac:chgData name="Kulinich Bohdan" userId="48e65c9f34e137d0" providerId="LiveId" clId="{9EC74837-C82B-D047-9A7B-585242D3D98D}" dt="2023-07-10T18:22:08.807" v="7" actId="553"/>
          <ac:picMkLst>
            <pc:docMk/>
            <pc:sldMk cId="1429824012" sldId="274"/>
            <ac:picMk id="3" creationId="{F85E753C-6DC2-41E6-9DCA-BFAB36F022CA}"/>
          </ac:picMkLst>
        </pc:picChg>
      </pc:sldChg>
      <pc:sldChg chg="addSp delSp modSp mod setBg delAnim modAnim">
        <pc:chgData name="Kulinich Bohdan" userId="48e65c9f34e137d0" providerId="LiveId" clId="{9EC74837-C82B-D047-9A7B-585242D3D98D}" dt="2023-07-15T18:44:52.182" v="9545" actId="14429"/>
        <pc:sldMkLst>
          <pc:docMk/>
          <pc:sldMk cId="2154405015" sldId="276"/>
        </pc:sldMkLst>
        <pc:spChg chg="mod">
          <ac:chgData name="Kulinich Bohdan" userId="48e65c9f34e137d0" providerId="LiveId" clId="{9EC74837-C82B-D047-9A7B-585242D3D98D}" dt="2023-07-15T15:34:44.845" v="7765" actId="1035"/>
          <ac:spMkLst>
            <pc:docMk/>
            <pc:sldMk cId="2154405015" sldId="276"/>
            <ac:spMk id="2" creationId="{0CBDDF22-017D-88B8-2BB9-EED7F5434F3A}"/>
          </ac:spMkLst>
        </pc:spChg>
        <pc:spChg chg="add mod">
          <ac:chgData name="Kulinich Bohdan" userId="48e65c9f34e137d0" providerId="LiveId" clId="{9EC74837-C82B-D047-9A7B-585242D3D98D}" dt="2023-07-15T15:43:16.192" v="7963" actId="1038"/>
          <ac:spMkLst>
            <pc:docMk/>
            <pc:sldMk cId="2154405015" sldId="276"/>
            <ac:spMk id="12" creationId="{929CCC58-A84B-FF48-3AB7-88B6B0B76FBC}"/>
          </ac:spMkLst>
        </pc:spChg>
        <pc:spChg chg="add mod">
          <ac:chgData name="Kulinich Bohdan" userId="48e65c9f34e137d0" providerId="LiveId" clId="{9EC74837-C82B-D047-9A7B-585242D3D98D}" dt="2023-07-15T15:43:16.192" v="7963" actId="1038"/>
          <ac:spMkLst>
            <pc:docMk/>
            <pc:sldMk cId="2154405015" sldId="276"/>
            <ac:spMk id="13" creationId="{FFF57048-E321-44B1-8EC4-BA820E0C51F4}"/>
          </ac:spMkLst>
        </pc:spChg>
        <pc:spChg chg="add mod">
          <ac:chgData name="Kulinich Bohdan" userId="48e65c9f34e137d0" providerId="LiveId" clId="{9EC74837-C82B-D047-9A7B-585242D3D98D}" dt="2023-07-15T15:43:16.192" v="7963" actId="1038"/>
          <ac:spMkLst>
            <pc:docMk/>
            <pc:sldMk cId="2154405015" sldId="276"/>
            <ac:spMk id="14" creationId="{FD7F60B2-045B-448F-81B7-3F90AED4D4C6}"/>
          </ac:spMkLst>
        </pc:spChg>
        <pc:spChg chg="add mod">
          <ac:chgData name="Kulinich Bohdan" userId="48e65c9f34e137d0" providerId="LiveId" clId="{9EC74837-C82B-D047-9A7B-585242D3D98D}" dt="2023-07-15T15:43:16.192" v="7963" actId="1038"/>
          <ac:spMkLst>
            <pc:docMk/>
            <pc:sldMk cId="2154405015" sldId="276"/>
            <ac:spMk id="15" creationId="{A48D6FC5-71FB-918E-4C9A-3A3FE4DCCC10}"/>
          </ac:spMkLst>
        </pc:spChg>
        <pc:spChg chg="add mod">
          <ac:chgData name="Kulinich Bohdan" userId="48e65c9f34e137d0" providerId="LiveId" clId="{9EC74837-C82B-D047-9A7B-585242D3D98D}" dt="2023-07-15T16:06:16.926" v="8025" actId="14100"/>
          <ac:spMkLst>
            <pc:docMk/>
            <pc:sldMk cId="2154405015" sldId="276"/>
            <ac:spMk id="16" creationId="{853F2B1A-47EC-E860-7EFF-A9184A7134C8}"/>
          </ac:spMkLst>
        </pc:spChg>
        <pc:spChg chg="add mod">
          <ac:chgData name="Kulinich Bohdan" userId="48e65c9f34e137d0" providerId="LiveId" clId="{9EC74837-C82B-D047-9A7B-585242D3D98D}" dt="2023-07-15T16:06:16.926" v="8025" actId="14100"/>
          <ac:spMkLst>
            <pc:docMk/>
            <pc:sldMk cId="2154405015" sldId="276"/>
            <ac:spMk id="17" creationId="{A2E9A0FA-9E2C-6329-5033-9BEDB00EBE93}"/>
          </ac:spMkLst>
        </pc:spChg>
        <pc:spChg chg="add mod">
          <ac:chgData name="Kulinich Bohdan" userId="48e65c9f34e137d0" providerId="LiveId" clId="{9EC74837-C82B-D047-9A7B-585242D3D98D}" dt="2023-07-15T16:06:16.926" v="8025" actId="14100"/>
          <ac:spMkLst>
            <pc:docMk/>
            <pc:sldMk cId="2154405015" sldId="276"/>
            <ac:spMk id="18" creationId="{7B0E6BDC-0024-037B-83B8-ED827D15E10D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19" creationId="{036826CF-AB49-19AC-B25B-792C261A5F44}"/>
          </ac:spMkLst>
        </pc:spChg>
        <pc:spChg chg="add mod">
          <ac:chgData name="Kulinich Bohdan" userId="48e65c9f34e137d0" providerId="LiveId" clId="{9EC74837-C82B-D047-9A7B-585242D3D98D}" dt="2023-07-15T17:26:13.052" v="8888" actId="2085"/>
          <ac:spMkLst>
            <pc:docMk/>
            <pc:sldMk cId="2154405015" sldId="276"/>
            <ac:spMk id="20" creationId="{3EC1A1C8-BA59-6232-22BD-37655599B3F3}"/>
          </ac:spMkLst>
        </pc:spChg>
        <pc:spChg chg="add mod">
          <ac:chgData name="Kulinich Bohdan" userId="48e65c9f34e137d0" providerId="LiveId" clId="{9EC74837-C82B-D047-9A7B-585242D3D98D}" dt="2023-07-15T16:10:51.630" v="8110" actId="14100"/>
          <ac:spMkLst>
            <pc:docMk/>
            <pc:sldMk cId="2154405015" sldId="276"/>
            <ac:spMk id="40" creationId="{9DD3166D-52E5-AB72-EE76-E7CF3F98A1DC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41" creationId="{E77E350A-3798-343E-8E11-BAA8AA215186}"/>
          </ac:spMkLst>
        </pc:spChg>
        <pc:spChg chg="add del mod">
          <ac:chgData name="Kulinich Bohdan" userId="48e65c9f34e137d0" providerId="LiveId" clId="{9EC74837-C82B-D047-9A7B-585242D3D98D}" dt="2023-07-15T16:10:25.774" v="8101" actId="478"/>
          <ac:spMkLst>
            <pc:docMk/>
            <pc:sldMk cId="2154405015" sldId="276"/>
            <ac:spMk id="42" creationId="{5AA92384-B06D-9CF5-B608-A7B0FD97F633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43" creationId="{B0C3704F-8D6D-05EA-95CF-670215D53634}"/>
          </ac:spMkLst>
        </pc:spChg>
        <pc:spChg chg="add del mod">
          <ac:chgData name="Kulinich Bohdan" userId="48e65c9f34e137d0" providerId="LiveId" clId="{9EC74837-C82B-D047-9A7B-585242D3D98D}" dt="2023-07-15T16:10:25.774" v="8101" actId="478"/>
          <ac:spMkLst>
            <pc:docMk/>
            <pc:sldMk cId="2154405015" sldId="276"/>
            <ac:spMk id="44" creationId="{37C02486-89B1-38F5-290C-60F83D73A3CC}"/>
          </ac:spMkLst>
        </pc:spChg>
        <pc:spChg chg="add mod">
          <ac:chgData name="Kulinich Bohdan" userId="48e65c9f34e137d0" providerId="LiveId" clId="{9EC74837-C82B-D047-9A7B-585242D3D98D}" dt="2023-07-15T16:14:45.348" v="8210" actId="164"/>
          <ac:spMkLst>
            <pc:docMk/>
            <pc:sldMk cId="2154405015" sldId="276"/>
            <ac:spMk id="45" creationId="{6E815B49-88A6-5DE2-71CF-99E69BACF17D}"/>
          </ac:spMkLst>
        </pc:spChg>
        <pc:spChg chg="mod">
          <ac:chgData name="Kulinich Bohdan" userId="48e65c9f34e137d0" providerId="LiveId" clId="{9EC74837-C82B-D047-9A7B-585242D3D98D}" dt="2023-07-15T15:42:46.771" v="7897" actId="14100"/>
          <ac:spMkLst>
            <pc:docMk/>
            <pc:sldMk cId="2154405015" sldId="276"/>
            <ac:spMk id="59" creationId="{88D65319-E14E-8B9D-A4C5-8AFECF09E73B}"/>
          </ac:spMkLst>
        </pc:spChg>
        <pc:spChg chg="add mod">
          <ac:chgData name="Kulinich Bohdan" userId="48e65c9f34e137d0" providerId="LiveId" clId="{9EC74837-C82B-D047-9A7B-585242D3D98D}" dt="2023-07-15T16:10:51.630" v="8110" actId="14100"/>
          <ac:spMkLst>
            <pc:docMk/>
            <pc:sldMk cId="2154405015" sldId="276"/>
            <ac:spMk id="60" creationId="{3B27AF49-CBAB-2C60-C203-9C1B1A5B4B43}"/>
          </ac:spMkLst>
        </pc:spChg>
        <pc:spChg chg="add mod">
          <ac:chgData name="Kulinich Bohdan" userId="48e65c9f34e137d0" providerId="LiveId" clId="{9EC74837-C82B-D047-9A7B-585242D3D98D}" dt="2023-07-15T16:10:51.630" v="8110" actId="14100"/>
          <ac:spMkLst>
            <pc:docMk/>
            <pc:sldMk cId="2154405015" sldId="276"/>
            <ac:spMk id="63" creationId="{9DC95126-6E13-90E8-DEB6-9EE6C7AD8D75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64" creationId="{235848E8-4328-3821-028B-36B284340BED}"/>
          </ac:spMkLst>
        </pc:spChg>
        <pc:spChg chg="add del mod">
          <ac:chgData name="Kulinich Bohdan" userId="48e65c9f34e137d0" providerId="LiveId" clId="{9EC74837-C82B-D047-9A7B-585242D3D98D}" dt="2023-07-15T16:11:22.254" v="8135" actId="478"/>
          <ac:spMkLst>
            <pc:docMk/>
            <pc:sldMk cId="2154405015" sldId="276"/>
            <ac:spMk id="66" creationId="{46D0C559-6A14-5508-35E5-EB1A3D466274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69" creationId="{431EF371-1A42-9761-32C8-F17799128456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70" creationId="{92361B20-665D-7FC7-8827-D92E17993178}"/>
          </ac:spMkLst>
        </pc:spChg>
        <pc:spChg chg="del">
          <ac:chgData name="Kulinich Bohdan" userId="48e65c9f34e137d0" providerId="LiveId" clId="{9EC74837-C82B-D047-9A7B-585242D3D98D}" dt="2023-07-15T15:34:47.228" v="7766" actId="478"/>
          <ac:spMkLst>
            <pc:docMk/>
            <pc:sldMk cId="2154405015" sldId="276"/>
            <ac:spMk id="122" creationId="{C86C39A4-B3AD-E884-7FB9-ACE37C3B4EC6}"/>
          </ac:spMkLst>
        </pc:spChg>
        <pc:spChg chg="add mod modVis">
          <ac:chgData name="Kulinich Bohdan" userId="48e65c9f34e137d0" providerId="LiveId" clId="{9EC74837-C82B-D047-9A7B-585242D3D98D}" dt="2023-07-15T18:44:52.182" v="9545" actId="14429"/>
          <ac:spMkLst>
            <pc:docMk/>
            <pc:sldMk cId="2154405015" sldId="276"/>
            <ac:spMk id="143" creationId="{46C8E3A3-C256-4B2A-1C36-2ECC179D7D1A}"/>
          </ac:spMkLst>
        </pc:spChg>
        <pc:grpChg chg="add del mod">
          <ac:chgData name="Kulinich Bohdan" userId="48e65c9f34e137d0" providerId="LiveId" clId="{9EC74837-C82B-D047-9A7B-585242D3D98D}" dt="2023-07-15T16:04:56.690" v="8004" actId="478"/>
          <ac:grpSpMkLst>
            <pc:docMk/>
            <pc:sldMk cId="2154405015" sldId="276"/>
            <ac:grpSpMk id="28" creationId="{58839CE7-C58C-2259-8802-9371FC33736F}"/>
          </ac:grpSpMkLst>
        </pc:grpChg>
        <pc:grpChg chg="add del mod">
          <ac:chgData name="Kulinich Bohdan" userId="48e65c9f34e137d0" providerId="LiveId" clId="{9EC74837-C82B-D047-9A7B-585242D3D98D}" dt="2023-07-15T16:04:53.824" v="8003" actId="478"/>
          <ac:grpSpMkLst>
            <pc:docMk/>
            <pc:sldMk cId="2154405015" sldId="276"/>
            <ac:grpSpMk id="29" creationId="{B0512341-F2A5-BDEA-3637-D81E2C050EC4}"/>
          </ac:grpSpMkLst>
        </pc:grpChg>
        <pc:grpChg chg="add mod">
          <ac:chgData name="Kulinich Bohdan" userId="48e65c9f34e137d0" providerId="LiveId" clId="{9EC74837-C82B-D047-9A7B-585242D3D98D}" dt="2023-07-15T16:05:34.291" v="8018" actId="164"/>
          <ac:grpSpMkLst>
            <pc:docMk/>
            <pc:sldMk cId="2154405015" sldId="276"/>
            <ac:grpSpMk id="35" creationId="{D5B6B6F4-79D8-7419-926B-EBC9D593DE93}"/>
          </ac:grpSpMkLst>
        </pc:grpChg>
        <pc:grpChg chg="add mod">
          <ac:chgData name="Kulinich Bohdan" userId="48e65c9f34e137d0" providerId="LiveId" clId="{9EC74837-C82B-D047-9A7B-585242D3D98D}" dt="2023-07-15T16:05:34.291" v="8018" actId="164"/>
          <ac:grpSpMkLst>
            <pc:docMk/>
            <pc:sldMk cId="2154405015" sldId="276"/>
            <ac:grpSpMk id="36" creationId="{844224F7-40CD-D586-A395-46437986B891}"/>
          </ac:grpSpMkLst>
        </pc:grpChg>
        <pc:grpChg chg="add mod">
          <ac:chgData name="Kulinich Bohdan" userId="48e65c9f34e137d0" providerId="LiveId" clId="{9EC74837-C82B-D047-9A7B-585242D3D98D}" dt="2023-07-15T16:15:47.675" v="8225" actId="164"/>
          <ac:grpSpMkLst>
            <pc:docMk/>
            <pc:sldMk cId="2154405015" sldId="276"/>
            <ac:grpSpMk id="39" creationId="{34FAB2AF-E8C9-1505-2A4A-10B45C0DDE1C}"/>
          </ac:grpSpMkLst>
        </pc:grpChg>
        <pc:grpChg chg="add mod">
          <ac:chgData name="Kulinich Bohdan" userId="48e65c9f34e137d0" providerId="LiveId" clId="{9EC74837-C82B-D047-9A7B-585242D3D98D}" dt="2023-07-15T16:14:45.348" v="8210" actId="164"/>
          <ac:grpSpMkLst>
            <pc:docMk/>
            <pc:sldMk cId="2154405015" sldId="276"/>
            <ac:grpSpMk id="80" creationId="{DD56AEEF-9F8D-DBC7-96F3-A23EA7F5CFF3}"/>
          </ac:grpSpMkLst>
        </pc:grpChg>
        <pc:grpChg chg="add mod">
          <ac:chgData name="Kulinich Bohdan" userId="48e65c9f34e137d0" providerId="LiveId" clId="{9EC74837-C82B-D047-9A7B-585242D3D98D}" dt="2023-07-15T16:14:45.348" v="8210" actId="164"/>
          <ac:grpSpMkLst>
            <pc:docMk/>
            <pc:sldMk cId="2154405015" sldId="276"/>
            <ac:grpSpMk id="81" creationId="{4CA1EC76-86FC-F8B5-A93B-D2C74ADF31CF}"/>
          </ac:grpSpMkLst>
        </pc:grpChg>
        <pc:grpChg chg="add mod">
          <ac:chgData name="Kulinich Bohdan" userId="48e65c9f34e137d0" providerId="LiveId" clId="{9EC74837-C82B-D047-9A7B-585242D3D98D}" dt="2023-07-15T16:14:45.348" v="8210" actId="164"/>
          <ac:grpSpMkLst>
            <pc:docMk/>
            <pc:sldMk cId="2154405015" sldId="276"/>
            <ac:grpSpMk id="92" creationId="{6BE5F459-99F8-CCE6-7504-4E5F801F6192}"/>
          </ac:grpSpMkLst>
        </pc:grpChg>
        <pc:grpChg chg="add mod">
          <ac:chgData name="Kulinich Bohdan" userId="48e65c9f34e137d0" providerId="LiveId" clId="{9EC74837-C82B-D047-9A7B-585242D3D98D}" dt="2023-07-15T16:14:45.348" v="8210" actId="164"/>
          <ac:grpSpMkLst>
            <pc:docMk/>
            <pc:sldMk cId="2154405015" sldId="276"/>
            <ac:grpSpMk id="102" creationId="{7EEFBBBF-33AE-66A3-1AC1-0533DBDEE432}"/>
          </ac:grpSpMkLst>
        </pc:grpChg>
        <pc:grpChg chg="del">
          <ac:chgData name="Kulinich Bohdan" userId="48e65c9f34e137d0" providerId="LiveId" clId="{9EC74837-C82B-D047-9A7B-585242D3D98D}" dt="2023-07-15T15:34:51.261" v="7767" actId="478"/>
          <ac:grpSpMkLst>
            <pc:docMk/>
            <pc:sldMk cId="2154405015" sldId="276"/>
            <ac:grpSpMk id="121" creationId="{1610141E-644B-F107-8DF8-A54026F2596B}"/>
          </ac:grpSpMkLst>
        </pc:grpChg>
        <pc:grpChg chg="add mod">
          <ac:chgData name="Kulinich Bohdan" userId="48e65c9f34e137d0" providerId="LiveId" clId="{9EC74837-C82B-D047-9A7B-585242D3D98D}" dt="2023-07-15T16:15:31.832" v="8224" actId="164"/>
          <ac:grpSpMkLst>
            <pc:docMk/>
            <pc:sldMk cId="2154405015" sldId="276"/>
            <ac:grpSpMk id="128" creationId="{4FA6E4CC-72B9-81A0-A831-6FE77E18DAC3}"/>
          </ac:grpSpMkLst>
        </pc:grpChg>
        <pc:grpChg chg="add mod">
          <ac:chgData name="Kulinich Bohdan" userId="48e65c9f34e137d0" providerId="LiveId" clId="{9EC74837-C82B-D047-9A7B-585242D3D98D}" dt="2023-07-15T16:15:31.832" v="8224" actId="164"/>
          <ac:grpSpMkLst>
            <pc:docMk/>
            <pc:sldMk cId="2154405015" sldId="276"/>
            <ac:grpSpMk id="131" creationId="{22177C0C-9BA3-8F78-B7E6-A0E051CBA13C}"/>
          </ac:grpSpMkLst>
        </pc:grpChg>
        <pc:grpChg chg="add mod">
          <ac:chgData name="Kulinich Bohdan" userId="48e65c9f34e137d0" providerId="LiveId" clId="{9EC74837-C82B-D047-9A7B-585242D3D98D}" dt="2023-07-15T16:14:46.958" v="8212" actId="1076"/>
          <ac:grpSpMkLst>
            <pc:docMk/>
            <pc:sldMk cId="2154405015" sldId="276"/>
            <ac:grpSpMk id="134" creationId="{BA874C98-5249-78F9-9B27-CA49B79C2EE9}"/>
          </ac:grpSpMkLst>
        </pc:grpChg>
        <pc:grpChg chg="add mod">
          <ac:chgData name="Kulinich Bohdan" userId="48e65c9f34e137d0" providerId="LiveId" clId="{9EC74837-C82B-D047-9A7B-585242D3D98D}" dt="2023-07-15T16:15:31.832" v="8224" actId="164"/>
          <ac:grpSpMkLst>
            <pc:docMk/>
            <pc:sldMk cId="2154405015" sldId="276"/>
            <ac:grpSpMk id="135" creationId="{BF323F97-01AA-722E-0A49-2980C946C2FA}"/>
          </ac:grpSpMkLst>
        </pc:grpChg>
        <pc:grpChg chg="add mod">
          <ac:chgData name="Kulinich Bohdan" userId="48e65c9f34e137d0" providerId="LiveId" clId="{9EC74837-C82B-D047-9A7B-585242D3D98D}" dt="2023-07-15T16:15:31.832" v="8224" actId="164"/>
          <ac:grpSpMkLst>
            <pc:docMk/>
            <pc:sldMk cId="2154405015" sldId="276"/>
            <ac:grpSpMk id="138" creationId="{A4DD2B2E-7FB1-3F7D-E18B-382E4CDD2991}"/>
          </ac:grpSpMkLst>
        </pc:grpChg>
        <pc:grpChg chg="add mod">
          <ac:chgData name="Kulinich Bohdan" userId="48e65c9f34e137d0" providerId="LiveId" clId="{9EC74837-C82B-D047-9A7B-585242D3D98D}" dt="2023-07-15T16:15:31.832" v="8224" actId="164"/>
          <ac:grpSpMkLst>
            <pc:docMk/>
            <pc:sldMk cId="2154405015" sldId="276"/>
            <ac:grpSpMk id="141" creationId="{A5742E2B-F69D-2060-81EA-B0EAD6EA76FE}"/>
          </ac:grpSpMkLst>
        </pc:grpChg>
        <pc:grpChg chg="add mod">
          <ac:chgData name="Kulinich Bohdan" userId="48e65c9f34e137d0" providerId="LiveId" clId="{9EC74837-C82B-D047-9A7B-585242D3D98D}" dt="2023-07-15T16:15:47.675" v="8225" actId="164"/>
          <ac:grpSpMkLst>
            <pc:docMk/>
            <pc:sldMk cId="2154405015" sldId="276"/>
            <ac:grpSpMk id="142" creationId="{D547E951-ADA3-684B-7F61-8FCE3AD0377B}"/>
          </ac:grpSpMkLst>
        </pc:grpChg>
        <pc:cxnChg chg="add mod">
          <ac:chgData name="Kulinich Bohdan" userId="48e65c9f34e137d0" providerId="LiveId" clId="{9EC74837-C82B-D047-9A7B-585242D3D98D}" dt="2023-07-15T15:43:16.192" v="7963" actId="1038"/>
          <ac:cxnSpMkLst>
            <pc:docMk/>
            <pc:sldMk cId="2154405015" sldId="276"/>
            <ac:cxnSpMk id="3" creationId="{5E65BD5E-2A05-7EB0-0396-3B296B89B810}"/>
          </ac:cxnSpMkLst>
        </pc:cxnChg>
        <pc:cxnChg chg="add mod">
          <ac:chgData name="Kulinich Bohdan" userId="48e65c9f34e137d0" providerId="LiveId" clId="{9EC74837-C82B-D047-9A7B-585242D3D98D}" dt="2023-07-15T15:43:16.192" v="7963" actId="1038"/>
          <ac:cxnSpMkLst>
            <pc:docMk/>
            <pc:sldMk cId="2154405015" sldId="276"/>
            <ac:cxnSpMk id="6" creationId="{119E88D2-2362-86E4-4F5C-99B772AA3957}"/>
          </ac:cxnSpMkLst>
        </pc:cxnChg>
        <pc:cxnChg chg="add mod">
          <ac:chgData name="Kulinich Bohdan" userId="48e65c9f34e137d0" providerId="LiveId" clId="{9EC74837-C82B-D047-9A7B-585242D3D98D}" dt="2023-07-15T15:43:16.192" v="7963" actId="1038"/>
          <ac:cxnSpMkLst>
            <pc:docMk/>
            <pc:sldMk cId="2154405015" sldId="276"/>
            <ac:cxnSpMk id="7" creationId="{055235E0-FEF6-5509-CDCC-0A1B1B9B3F89}"/>
          </ac:cxnSpMkLst>
        </pc:cxnChg>
        <pc:cxnChg chg="add mod">
          <ac:chgData name="Kulinich Bohdan" userId="48e65c9f34e137d0" providerId="LiveId" clId="{9EC74837-C82B-D047-9A7B-585242D3D98D}" dt="2023-07-15T15:43:16.192" v="7963" actId="1038"/>
          <ac:cxnSpMkLst>
            <pc:docMk/>
            <pc:sldMk cId="2154405015" sldId="276"/>
            <ac:cxnSpMk id="11" creationId="{FD56D89E-8CC9-19C8-5CF4-56BA4DB5085A}"/>
          </ac:cxnSpMkLst>
        </pc:cxnChg>
        <pc:cxnChg chg="add del">
          <ac:chgData name="Kulinich Bohdan" userId="48e65c9f34e137d0" providerId="LiveId" clId="{9EC74837-C82B-D047-9A7B-585242D3D98D}" dt="2023-07-15T16:03:43.912" v="7985" actId="478"/>
          <ac:cxnSpMkLst>
            <pc:docMk/>
            <pc:sldMk cId="2154405015" sldId="276"/>
            <ac:cxnSpMk id="22" creationId="{C7054CC4-FE4E-751B-A015-4133CD2763A4}"/>
          </ac:cxnSpMkLst>
        </pc:cxnChg>
        <pc:cxnChg chg="add del mod">
          <ac:chgData name="Kulinich Bohdan" userId="48e65c9f34e137d0" providerId="LiveId" clId="{9EC74837-C82B-D047-9A7B-585242D3D98D}" dt="2023-07-15T16:03:56.230" v="7988" actId="478"/>
          <ac:cxnSpMkLst>
            <pc:docMk/>
            <pc:sldMk cId="2154405015" sldId="276"/>
            <ac:cxnSpMk id="23" creationId="{108D9F56-EE1D-CD8D-60CC-9AFD99AB3230}"/>
          </ac:cxnSpMkLst>
        </pc:cxnChg>
        <pc:cxnChg chg="add mod topLvl">
          <ac:chgData name="Kulinich Bohdan" userId="48e65c9f34e137d0" providerId="LiveId" clId="{9EC74837-C82B-D047-9A7B-585242D3D98D}" dt="2023-07-15T16:05:12.806" v="8011" actId="164"/>
          <ac:cxnSpMkLst>
            <pc:docMk/>
            <pc:sldMk cId="2154405015" sldId="276"/>
            <ac:cxnSpMk id="25" creationId="{38481AD9-C8CD-5B01-E869-D773DBA04CE7}"/>
          </ac:cxnSpMkLst>
        </pc:cxnChg>
        <pc:cxnChg chg="add del mod topLvl">
          <ac:chgData name="Kulinich Bohdan" userId="48e65c9f34e137d0" providerId="LiveId" clId="{9EC74837-C82B-D047-9A7B-585242D3D98D}" dt="2023-07-15T16:04:56.690" v="8004" actId="478"/>
          <ac:cxnSpMkLst>
            <pc:docMk/>
            <pc:sldMk cId="2154405015" sldId="276"/>
            <ac:cxnSpMk id="27" creationId="{24AD8864-9529-5928-97A8-7B12AC5B340F}"/>
          </ac:cxnSpMkLst>
        </pc:cxnChg>
        <pc:cxnChg chg="mod">
          <ac:chgData name="Kulinich Bohdan" userId="48e65c9f34e137d0" providerId="LiveId" clId="{9EC74837-C82B-D047-9A7B-585242D3D98D}" dt="2023-07-15T16:04:45.347" v="8000"/>
          <ac:cxnSpMkLst>
            <pc:docMk/>
            <pc:sldMk cId="2154405015" sldId="276"/>
            <ac:cxnSpMk id="30" creationId="{740AC1FE-1873-A979-7D55-2D7157342DA5}"/>
          </ac:cxnSpMkLst>
        </pc:cxnChg>
        <pc:cxnChg chg="mod">
          <ac:chgData name="Kulinich Bohdan" userId="48e65c9f34e137d0" providerId="LiveId" clId="{9EC74837-C82B-D047-9A7B-585242D3D98D}" dt="2023-07-15T16:04:45.347" v="8000"/>
          <ac:cxnSpMkLst>
            <pc:docMk/>
            <pc:sldMk cId="2154405015" sldId="276"/>
            <ac:cxnSpMk id="31" creationId="{571EDE9E-E4C5-F83D-EF21-32EB5386CB1F}"/>
          </ac:cxnSpMkLst>
        </pc:cxnChg>
        <pc:cxnChg chg="add mod">
          <ac:chgData name="Kulinich Bohdan" userId="48e65c9f34e137d0" providerId="LiveId" clId="{9EC74837-C82B-D047-9A7B-585242D3D98D}" dt="2023-07-15T16:05:12.806" v="8011" actId="164"/>
          <ac:cxnSpMkLst>
            <pc:docMk/>
            <pc:sldMk cId="2154405015" sldId="276"/>
            <ac:cxnSpMk id="34" creationId="{8822B866-6077-53AB-F476-C7B0642B9767}"/>
          </ac:cxnSpMkLst>
        </pc:cxnChg>
        <pc:cxnChg chg="mod">
          <ac:chgData name="Kulinich Bohdan" userId="48e65c9f34e137d0" providerId="LiveId" clId="{9EC74837-C82B-D047-9A7B-585242D3D98D}" dt="2023-07-15T16:05:25.195" v="8015"/>
          <ac:cxnSpMkLst>
            <pc:docMk/>
            <pc:sldMk cId="2154405015" sldId="276"/>
            <ac:cxnSpMk id="37" creationId="{ECE1E9EC-6A04-59ED-E1A9-41B13FDF85B6}"/>
          </ac:cxnSpMkLst>
        </pc:cxnChg>
        <pc:cxnChg chg="mod">
          <ac:chgData name="Kulinich Bohdan" userId="48e65c9f34e137d0" providerId="LiveId" clId="{9EC74837-C82B-D047-9A7B-585242D3D98D}" dt="2023-07-15T16:05:25.195" v="8015"/>
          <ac:cxnSpMkLst>
            <pc:docMk/>
            <pc:sldMk cId="2154405015" sldId="276"/>
            <ac:cxnSpMk id="38" creationId="{1D84D8BC-E096-DD44-795F-71EFF057F140}"/>
          </ac:cxnSpMkLst>
        </pc:cxnChg>
        <pc:cxnChg chg="add mod">
          <ac:chgData name="Kulinich Bohdan" userId="48e65c9f34e137d0" providerId="LiveId" clId="{9EC74837-C82B-D047-9A7B-585242D3D98D}" dt="2023-07-15T16:15:31.832" v="8224" actId="164"/>
          <ac:cxnSpMkLst>
            <pc:docMk/>
            <pc:sldMk cId="2154405015" sldId="276"/>
            <ac:cxnSpMk id="47" creationId="{B3D81212-CCF5-55F4-B959-E3A17B1837EE}"/>
          </ac:cxnSpMkLst>
        </pc:cxnChg>
        <pc:cxnChg chg="add mod">
          <ac:chgData name="Kulinich Bohdan" userId="48e65c9f34e137d0" providerId="LiveId" clId="{9EC74837-C82B-D047-9A7B-585242D3D98D}" dt="2023-07-15T16:15:31.832" v="8224" actId="164"/>
          <ac:cxnSpMkLst>
            <pc:docMk/>
            <pc:sldMk cId="2154405015" sldId="276"/>
            <ac:cxnSpMk id="50" creationId="{99E2586C-3578-2C1E-C706-EDEA8DE2752B}"/>
          </ac:cxnSpMkLst>
        </pc:cxnChg>
        <pc:cxnChg chg="add mod">
          <ac:chgData name="Kulinich Bohdan" userId="48e65c9f34e137d0" providerId="LiveId" clId="{9EC74837-C82B-D047-9A7B-585242D3D98D}" dt="2023-07-15T16:15:31.832" v="8224" actId="164"/>
          <ac:cxnSpMkLst>
            <pc:docMk/>
            <pc:sldMk cId="2154405015" sldId="276"/>
            <ac:cxnSpMk id="52" creationId="{048D263D-7145-F082-D3A4-7B7FA6A23357}"/>
          </ac:cxnSpMkLst>
        </pc:cxnChg>
        <pc:cxnChg chg="add mod">
          <ac:chgData name="Kulinich Bohdan" userId="48e65c9f34e137d0" providerId="LiveId" clId="{9EC74837-C82B-D047-9A7B-585242D3D98D}" dt="2023-07-15T16:15:31.832" v="8224" actId="164"/>
          <ac:cxnSpMkLst>
            <pc:docMk/>
            <pc:sldMk cId="2154405015" sldId="276"/>
            <ac:cxnSpMk id="53" creationId="{6676B3BC-826A-8940-FD84-57BD7378CB57}"/>
          </ac:cxnSpMkLst>
        </pc:cxnChg>
        <pc:cxnChg chg="add mod">
          <ac:chgData name="Kulinich Bohdan" userId="48e65c9f34e137d0" providerId="LiveId" clId="{9EC74837-C82B-D047-9A7B-585242D3D98D}" dt="2023-07-15T16:15:47.675" v="8225" actId="164"/>
          <ac:cxnSpMkLst>
            <pc:docMk/>
            <pc:sldMk cId="2154405015" sldId="276"/>
            <ac:cxnSpMk id="54" creationId="{00D084FE-D684-9B94-74E0-3FBFE648A32C}"/>
          </ac:cxnSpMkLst>
        </pc:cxnChg>
        <pc:cxnChg chg="add mod">
          <ac:chgData name="Kulinich Bohdan" userId="48e65c9f34e137d0" providerId="LiveId" clId="{9EC74837-C82B-D047-9A7B-585242D3D98D}" dt="2023-07-15T16:15:47.675" v="8225" actId="164"/>
          <ac:cxnSpMkLst>
            <pc:docMk/>
            <pc:sldMk cId="2154405015" sldId="276"/>
            <ac:cxnSpMk id="56" creationId="{120C9114-52F9-4446-E785-49396ED9C57E}"/>
          </ac:cxnSpMkLst>
        </pc:cxnChg>
        <pc:cxnChg chg="add mod">
          <ac:chgData name="Kulinich Bohdan" userId="48e65c9f34e137d0" providerId="LiveId" clId="{9EC74837-C82B-D047-9A7B-585242D3D98D}" dt="2023-07-15T16:15:47.675" v="8225" actId="164"/>
          <ac:cxnSpMkLst>
            <pc:docMk/>
            <pc:sldMk cId="2154405015" sldId="276"/>
            <ac:cxnSpMk id="57" creationId="{D33E7488-1F11-9C4F-1858-A186E8B3AF13}"/>
          </ac:cxnSpMkLst>
        </pc:cxnChg>
        <pc:cxnChg chg="add mod">
          <ac:chgData name="Kulinich Bohdan" userId="48e65c9f34e137d0" providerId="LiveId" clId="{9EC74837-C82B-D047-9A7B-585242D3D98D}" dt="2023-07-15T16:15:47.675" v="8225" actId="164"/>
          <ac:cxnSpMkLst>
            <pc:docMk/>
            <pc:sldMk cId="2154405015" sldId="276"/>
            <ac:cxnSpMk id="58" creationId="{EA02C5FA-9A4A-943A-513A-FC4099D5F71F}"/>
          </ac:cxnSpMkLst>
        </pc:cxnChg>
        <pc:cxnChg chg="add mod">
          <ac:chgData name="Kulinich Bohdan" userId="48e65c9f34e137d0" providerId="LiveId" clId="{9EC74837-C82B-D047-9A7B-585242D3D98D}" dt="2023-07-15T16:14:45.348" v="8210" actId="164"/>
          <ac:cxnSpMkLst>
            <pc:docMk/>
            <pc:sldMk cId="2154405015" sldId="276"/>
            <ac:cxnSpMk id="71" creationId="{B27640AF-80AB-FAA4-0DF8-37ED92CBD488}"/>
          </ac:cxnSpMkLst>
        </pc:cxnChg>
        <pc:cxnChg chg="add mod">
          <ac:chgData name="Kulinich Bohdan" userId="48e65c9f34e137d0" providerId="LiveId" clId="{9EC74837-C82B-D047-9A7B-585242D3D98D}" dt="2023-07-15T16:14:45.348" v="8210" actId="164"/>
          <ac:cxnSpMkLst>
            <pc:docMk/>
            <pc:sldMk cId="2154405015" sldId="276"/>
            <ac:cxnSpMk id="73" creationId="{BBFCEE7F-2DD9-6B8D-D034-01D0DB654335}"/>
          </ac:cxnSpMkLst>
        </pc:cxnChg>
        <pc:cxnChg chg="add mod">
          <ac:chgData name="Kulinich Bohdan" userId="48e65c9f34e137d0" providerId="LiveId" clId="{9EC74837-C82B-D047-9A7B-585242D3D98D}" dt="2023-07-15T16:14:45.348" v="8210" actId="164"/>
          <ac:cxnSpMkLst>
            <pc:docMk/>
            <pc:sldMk cId="2154405015" sldId="276"/>
            <ac:cxnSpMk id="74" creationId="{78627EA5-7FF7-BC3C-190E-E00FF780CB04}"/>
          </ac:cxnSpMkLst>
        </pc:cxnChg>
        <pc:cxnChg chg="add mod">
          <ac:chgData name="Kulinich Bohdan" userId="48e65c9f34e137d0" providerId="LiveId" clId="{9EC74837-C82B-D047-9A7B-585242D3D98D}" dt="2023-07-15T16:14:45.348" v="8210" actId="164"/>
          <ac:cxnSpMkLst>
            <pc:docMk/>
            <pc:sldMk cId="2154405015" sldId="276"/>
            <ac:cxnSpMk id="76" creationId="{AEDBBF0B-61B5-F95E-FD8E-2CE2220FC0E6}"/>
          </ac:cxnSpMkLst>
        </pc:cxnChg>
        <pc:cxnChg chg="add mod">
          <ac:chgData name="Kulinich Bohdan" userId="48e65c9f34e137d0" providerId="LiveId" clId="{9EC74837-C82B-D047-9A7B-585242D3D98D}" dt="2023-07-15T16:13:53.084" v="8197" actId="164"/>
          <ac:cxnSpMkLst>
            <pc:docMk/>
            <pc:sldMk cId="2154405015" sldId="276"/>
            <ac:cxnSpMk id="78" creationId="{DB04B387-DD53-7E2B-2223-ADEDD2CA30F3}"/>
          </ac:cxnSpMkLst>
        </pc:cxnChg>
        <pc:cxnChg chg="add mod">
          <ac:chgData name="Kulinich Bohdan" userId="48e65c9f34e137d0" providerId="LiveId" clId="{9EC74837-C82B-D047-9A7B-585242D3D98D}" dt="2023-07-15T16:13:53.084" v="8197" actId="164"/>
          <ac:cxnSpMkLst>
            <pc:docMk/>
            <pc:sldMk cId="2154405015" sldId="276"/>
            <ac:cxnSpMk id="79" creationId="{A7C143CC-F8C7-A52A-7F16-9C1D33FC52DA}"/>
          </ac:cxnSpMkLst>
        </pc:cxnChg>
        <pc:cxnChg chg="mod">
          <ac:chgData name="Kulinich Bohdan" userId="48e65c9f34e137d0" providerId="LiveId" clId="{9EC74837-C82B-D047-9A7B-585242D3D98D}" dt="2023-07-15T16:13:58.063" v="8199"/>
          <ac:cxnSpMkLst>
            <pc:docMk/>
            <pc:sldMk cId="2154405015" sldId="276"/>
            <ac:cxnSpMk id="89" creationId="{DD7728C7-0930-2C86-682E-C65A10E4E879}"/>
          </ac:cxnSpMkLst>
        </pc:cxnChg>
        <pc:cxnChg chg="mod">
          <ac:chgData name="Kulinich Bohdan" userId="48e65c9f34e137d0" providerId="LiveId" clId="{9EC74837-C82B-D047-9A7B-585242D3D98D}" dt="2023-07-15T16:13:58.063" v="8199"/>
          <ac:cxnSpMkLst>
            <pc:docMk/>
            <pc:sldMk cId="2154405015" sldId="276"/>
            <ac:cxnSpMk id="91" creationId="{50943A38-8F1A-FC7C-ABE8-A98AB3BA5A7D}"/>
          </ac:cxnSpMkLst>
        </pc:cxnChg>
        <pc:cxnChg chg="mod">
          <ac:chgData name="Kulinich Bohdan" userId="48e65c9f34e137d0" providerId="LiveId" clId="{9EC74837-C82B-D047-9A7B-585242D3D98D}" dt="2023-07-15T16:14:15.116" v="8204"/>
          <ac:cxnSpMkLst>
            <pc:docMk/>
            <pc:sldMk cId="2154405015" sldId="276"/>
            <ac:cxnSpMk id="93" creationId="{02A50D53-64F5-0C8F-ED30-37AC1BCABAAD}"/>
          </ac:cxnSpMkLst>
        </pc:cxnChg>
        <pc:cxnChg chg="mod">
          <ac:chgData name="Kulinich Bohdan" userId="48e65c9f34e137d0" providerId="LiveId" clId="{9EC74837-C82B-D047-9A7B-585242D3D98D}" dt="2023-07-15T16:14:15.116" v="8204"/>
          <ac:cxnSpMkLst>
            <pc:docMk/>
            <pc:sldMk cId="2154405015" sldId="276"/>
            <ac:cxnSpMk id="100" creationId="{E691983F-4F30-DAA5-0D92-1D93EFB7D8D2}"/>
          </ac:cxnSpMkLst>
        </pc:cxnChg>
        <pc:cxnChg chg="mod">
          <ac:chgData name="Kulinich Bohdan" userId="48e65c9f34e137d0" providerId="LiveId" clId="{9EC74837-C82B-D047-9A7B-585242D3D98D}" dt="2023-07-15T16:14:15.116" v="8204"/>
          <ac:cxnSpMkLst>
            <pc:docMk/>
            <pc:sldMk cId="2154405015" sldId="276"/>
            <ac:cxnSpMk id="104" creationId="{15B8A345-B4A9-B675-D927-C6826FDEAF59}"/>
          </ac:cxnSpMkLst>
        </pc:cxnChg>
        <pc:cxnChg chg="mod">
          <ac:chgData name="Kulinich Bohdan" userId="48e65c9f34e137d0" providerId="LiveId" clId="{9EC74837-C82B-D047-9A7B-585242D3D98D}" dt="2023-07-15T16:14:15.116" v="8204"/>
          <ac:cxnSpMkLst>
            <pc:docMk/>
            <pc:sldMk cId="2154405015" sldId="276"/>
            <ac:cxnSpMk id="126" creationId="{8C107729-E641-D544-580D-C541E5FF456D}"/>
          </ac:cxnSpMkLst>
        </pc:cxnChg>
        <pc:cxnChg chg="mod">
          <ac:chgData name="Kulinich Bohdan" userId="48e65c9f34e137d0" providerId="LiveId" clId="{9EC74837-C82B-D047-9A7B-585242D3D98D}" dt="2023-07-15T16:14:38.248" v="8208"/>
          <ac:cxnSpMkLst>
            <pc:docMk/>
            <pc:sldMk cId="2154405015" sldId="276"/>
            <ac:cxnSpMk id="129" creationId="{5456D04A-BE3A-B022-0422-F8E7BB177893}"/>
          </ac:cxnSpMkLst>
        </pc:cxnChg>
        <pc:cxnChg chg="mod">
          <ac:chgData name="Kulinich Bohdan" userId="48e65c9f34e137d0" providerId="LiveId" clId="{9EC74837-C82B-D047-9A7B-585242D3D98D}" dt="2023-07-15T16:14:38.248" v="8208"/>
          <ac:cxnSpMkLst>
            <pc:docMk/>
            <pc:sldMk cId="2154405015" sldId="276"/>
            <ac:cxnSpMk id="130" creationId="{28169EE4-21A2-A4BC-3A98-0352A356593F}"/>
          </ac:cxnSpMkLst>
        </pc:cxnChg>
        <pc:cxnChg chg="mod">
          <ac:chgData name="Kulinich Bohdan" userId="48e65c9f34e137d0" providerId="LiveId" clId="{9EC74837-C82B-D047-9A7B-585242D3D98D}" dt="2023-07-15T16:14:38.248" v="8208"/>
          <ac:cxnSpMkLst>
            <pc:docMk/>
            <pc:sldMk cId="2154405015" sldId="276"/>
            <ac:cxnSpMk id="132" creationId="{7883DC97-6893-503A-2803-FF89C7EED1EB}"/>
          </ac:cxnSpMkLst>
        </pc:cxnChg>
        <pc:cxnChg chg="mod">
          <ac:chgData name="Kulinich Bohdan" userId="48e65c9f34e137d0" providerId="LiveId" clId="{9EC74837-C82B-D047-9A7B-585242D3D98D}" dt="2023-07-15T16:14:38.248" v="8208"/>
          <ac:cxnSpMkLst>
            <pc:docMk/>
            <pc:sldMk cId="2154405015" sldId="276"/>
            <ac:cxnSpMk id="133" creationId="{08930912-1345-6CE1-83BA-B71D122A022F}"/>
          </ac:cxnSpMkLst>
        </pc:cxnChg>
        <pc:cxnChg chg="mod">
          <ac:chgData name="Kulinich Bohdan" userId="48e65c9f34e137d0" providerId="LiveId" clId="{9EC74837-C82B-D047-9A7B-585242D3D98D}" dt="2023-07-15T16:15:01.603" v="8217"/>
          <ac:cxnSpMkLst>
            <pc:docMk/>
            <pc:sldMk cId="2154405015" sldId="276"/>
            <ac:cxnSpMk id="136" creationId="{CB6A5CFD-D0E5-FE52-B6CD-C786BADAF8AC}"/>
          </ac:cxnSpMkLst>
        </pc:cxnChg>
        <pc:cxnChg chg="mod">
          <ac:chgData name="Kulinich Bohdan" userId="48e65c9f34e137d0" providerId="LiveId" clId="{9EC74837-C82B-D047-9A7B-585242D3D98D}" dt="2023-07-15T16:15:01.603" v="8217"/>
          <ac:cxnSpMkLst>
            <pc:docMk/>
            <pc:sldMk cId="2154405015" sldId="276"/>
            <ac:cxnSpMk id="137" creationId="{D75D5A5D-D0C2-9A9D-4E16-BF9599307D68}"/>
          </ac:cxnSpMkLst>
        </pc:cxnChg>
        <pc:cxnChg chg="mod">
          <ac:chgData name="Kulinich Bohdan" userId="48e65c9f34e137d0" providerId="LiveId" clId="{9EC74837-C82B-D047-9A7B-585242D3D98D}" dt="2023-07-15T16:15:01.603" v="8217"/>
          <ac:cxnSpMkLst>
            <pc:docMk/>
            <pc:sldMk cId="2154405015" sldId="276"/>
            <ac:cxnSpMk id="139" creationId="{05F5760A-68EE-21DF-5795-3BBCCB6AE18C}"/>
          </ac:cxnSpMkLst>
        </pc:cxnChg>
        <pc:cxnChg chg="mod">
          <ac:chgData name="Kulinich Bohdan" userId="48e65c9f34e137d0" providerId="LiveId" clId="{9EC74837-C82B-D047-9A7B-585242D3D98D}" dt="2023-07-15T16:15:01.603" v="8217"/>
          <ac:cxnSpMkLst>
            <pc:docMk/>
            <pc:sldMk cId="2154405015" sldId="276"/>
            <ac:cxnSpMk id="140" creationId="{429F55CA-4B30-35F5-AA43-3F19ECDCA22F}"/>
          </ac:cxnSpMkLst>
        </pc:cxnChg>
      </pc:sldChg>
      <pc:sldChg chg="addSp delSp modSp mod setBg addAnim delAnim modAnim">
        <pc:chgData name="Kulinich Bohdan" userId="48e65c9f34e137d0" providerId="LiveId" clId="{9EC74837-C82B-D047-9A7B-585242D3D98D}" dt="2023-07-15T17:41:28.644" v="9496"/>
        <pc:sldMkLst>
          <pc:docMk/>
          <pc:sldMk cId="288857224" sldId="277"/>
        </pc:sldMkLst>
        <pc:spChg chg="mod">
          <ac:chgData name="Kulinich Bohdan" userId="48e65c9f34e137d0" providerId="LiveId" clId="{9EC74837-C82B-D047-9A7B-585242D3D98D}" dt="2023-07-15T16:25:37.262" v="8389" actId="14100"/>
          <ac:spMkLst>
            <pc:docMk/>
            <pc:sldMk cId="288857224" sldId="277"/>
            <ac:spMk id="3" creationId="{18F97096-E007-F3CD-BBD3-3191C72BF316}"/>
          </ac:spMkLst>
        </pc:spChg>
        <pc:spChg chg="add mod">
          <ac:chgData name="Kulinich Bohdan" userId="48e65c9f34e137d0" providerId="LiveId" clId="{9EC74837-C82B-D047-9A7B-585242D3D98D}" dt="2023-07-15T17:24:41.839" v="8875" actId="1076"/>
          <ac:spMkLst>
            <pc:docMk/>
            <pc:sldMk cId="288857224" sldId="277"/>
            <ac:spMk id="5" creationId="{E8CB81BA-3C14-80BE-1D48-899744613A2D}"/>
          </ac:spMkLst>
        </pc:spChg>
        <pc:spChg chg="add mod">
          <ac:chgData name="Kulinich Bohdan" userId="48e65c9f34e137d0" providerId="LiveId" clId="{9EC74837-C82B-D047-9A7B-585242D3D98D}" dt="2023-07-15T17:25:11.485" v="8881" actId="14100"/>
          <ac:spMkLst>
            <pc:docMk/>
            <pc:sldMk cId="288857224" sldId="277"/>
            <ac:spMk id="6" creationId="{59AD1122-BC2E-30A8-F2EC-55EB4E16D965}"/>
          </ac:spMkLst>
        </pc:spChg>
        <pc:spChg chg="add mod">
          <ac:chgData name="Kulinich Bohdan" userId="48e65c9f34e137d0" providerId="LiveId" clId="{9EC74837-C82B-D047-9A7B-585242D3D98D}" dt="2023-07-15T17:27:03.120" v="8894" actId="1076"/>
          <ac:spMkLst>
            <pc:docMk/>
            <pc:sldMk cId="288857224" sldId="277"/>
            <ac:spMk id="26" creationId="{D1A7907F-6CCC-A2D3-E130-666AC0BE58BE}"/>
          </ac:spMkLst>
        </pc:spChg>
        <pc:spChg chg="add mod">
          <ac:chgData name="Kulinich Bohdan" userId="48e65c9f34e137d0" providerId="LiveId" clId="{9EC74837-C82B-D047-9A7B-585242D3D98D}" dt="2023-07-15T17:27:03.120" v="8894" actId="1076"/>
          <ac:spMkLst>
            <pc:docMk/>
            <pc:sldMk cId="288857224" sldId="277"/>
            <ac:spMk id="27" creationId="{4481A6B9-770A-6F99-9F01-F48F04BF27DB}"/>
          </ac:spMkLst>
        </pc:spChg>
        <pc:spChg chg="add mod">
          <ac:chgData name="Kulinich Bohdan" userId="48e65c9f34e137d0" providerId="LiveId" clId="{9EC74837-C82B-D047-9A7B-585242D3D98D}" dt="2023-07-15T17:27:10.159" v="8895" actId="1076"/>
          <ac:spMkLst>
            <pc:docMk/>
            <pc:sldMk cId="288857224" sldId="277"/>
            <ac:spMk id="29" creationId="{1B014F15-74FC-5849-5A20-5BEC1DE7A42E}"/>
          </ac:spMkLst>
        </pc:spChg>
        <pc:spChg chg="add mod">
          <ac:chgData name="Kulinich Bohdan" userId="48e65c9f34e137d0" providerId="LiveId" clId="{9EC74837-C82B-D047-9A7B-585242D3D98D}" dt="2023-07-15T17:27:10.159" v="8895" actId="1076"/>
          <ac:spMkLst>
            <pc:docMk/>
            <pc:sldMk cId="288857224" sldId="277"/>
            <ac:spMk id="30" creationId="{D3522931-0A5D-52D1-AE36-0A6EEE976ADC}"/>
          </ac:spMkLst>
        </pc:spChg>
        <pc:spChg chg="add del">
          <ac:chgData name="Kulinich Bohdan" userId="48e65c9f34e137d0" providerId="LiveId" clId="{9EC74837-C82B-D047-9A7B-585242D3D98D}" dt="2023-07-15T17:11:46.431" v="8518" actId="478"/>
          <ac:spMkLst>
            <pc:docMk/>
            <pc:sldMk cId="288857224" sldId="277"/>
            <ac:spMk id="153" creationId="{027D9FFC-120C-7CA6-8C0D-F0539F67E751}"/>
          </ac:spMkLst>
        </pc:spChg>
        <pc:grpChg chg="del">
          <ac:chgData name="Kulinich Bohdan" userId="48e65c9f34e137d0" providerId="LiveId" clId="{9EC74837-C82B-D047-9A7B-585242D3D98D}" dt="2023-07-15T17:11:49.847" v="8519" actId="478"/>
          <ac:grpSpMkLst>
            <pc:docMk/>
            <pc:sldMk cId="288857224" sldId="277"/>
            <ac:grpSpMk id="154" creationId="{4AD49298-C324-A63B-2C0D-4F029BF8B4BB}"/>
          </ac:grpSpMkLst>
        </pc:grp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7" creationId="{EFC1F4A3-1E47-ACF2-F231-723150E53093}"/>
          </ac:cxnSpMkLst>
        </pc:cxnChg>
        <pc:cxnChg chg="add del mod">
          <ac:chgData name="Kulinich Bohdan" userId="48e65c9f34e137d0" providerId="LiveId" clId="{9EC74837-C82B-D047-9A7B-585242D3D98D}" dt="2023-07-15T17:13:50.996" v="8522" actId="478"/>
          <ac:cxnSpMkLst>
            <pc:docMk/>
            <pc:sldMk cId="288857224" sldId="277"/>
            <ac:cxnSpMk id="8" creationId="{36F41CB2-AEA1-161C-F1CB-9F272E0916BE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9" creationId="{C4A9C904-D179-AD32-6DE7-E681F2A46294}"/>
          </ac:cxnSpMkLst>
        </pc:cxnChg>
        <pc:cxnChg chg="add del mod">
          <ac:chgData name="Kulinich Bohdan" userId="48e65c9f34e137d0" providerId="LiveId" clId="{9EC74837-C82B-D047-9A7B-585242D3D98D}" dt="2023-07-15T17:13:50.996" v="8522" actId="478"/>
          <ac:cxnSpMkLst>
            <pc:docMk/>
            <pc:sldMk cId="288857224" sldId="277"/>
            <ac:cxnSpMk id="10" creationId="{3ADB550C-D896-A857-4734-0B701B0C201C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14" creationId="{07993863-69AE-E690-5D0E-4951C8E12E9B}"/>
          </ac:cxnSpMkLst>
        </pc:cxnChg>
        <pc:cxnChg chg="add mod">
          <ac:chgData name="Kulinich Bohdan" userId="48e65c9f34e137d0" providerId="LiveId" clId="{9EC74837-C82B-D047-9A7B-585242D3D98D}" dt="2023-07-15T17:26:29.968" v="8890" actId="1076"/>
          <ac:cxnSpMkLst>
            <pc:docMk/>
            <pc:sldMk cId="288857224" sldId="277"/>
            <ac:cxnSpMk id="15" creationId="{365967C0-ACDB-246A-1351-2C1E2EA56F86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16" creationId="{DE897381-A546-7662-C9C5-B8C2CF93FA34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19" creationId="{09B1AB06-179A-2F19-E325-CD5817A6332F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0" creationId="{4DE13F81-CE4E-3BC9-CF01-205F284AC6EC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1" creationId="{5E8B2408-C7BF-F7E2-30FE-563D136A250D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2" creationId="{90D85CF8-E653-EBF3-9042-172ECEC11107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3" creationId="{1D749946-66AF-9EBA-D0E7-425F113C799E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4" creationId="{454502FD-DBB1-4E12-2B1E-564CE3A57CF8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5" creationId="{F37FAFC6-E0D7-6D52-B60F-099C7C943145}"/>
          </ac:cxnSpMkLst>
        </pc:cxnChg>
      </pc:sldChg>
      <pc:sldChg chg="modSp mod">
        <pc:chgData name="Kulinich Bohdan" userId="48e65c9f34e137d0" providerId="LiveId" clId="{9EC74837-C82B-D047-9A7B-585242D3D98D}" dt="2023-07-15T17:37:56.671" v="9420" actId="20577"/>
        <pc:sldMkLst>
          <pc:docMk/>
          <pc:sldMk cId="3892148844" sldId="278"/>
        </pc:sldMkLst>
        <pc:spChg chg="mod">
          <ac:chgData name="Kulinich Bohdan" userId="48e65c9f34e137d0" providerId="LiveId" clId="{9EC74837-C82B-D047-9A7B-585242D3D98D}" dt="2023-07-15T17:36:50.283" v="9283" actId="20577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9EC74837-C82B-D047-9A7B-585242D3D98D}" dt="2023-07-15T17:35:36.063" v="9051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9EC74837-C82B-D047-9A7B-585242D3D98D}" dt="2023-07-15T17:37:42.689" v="9363" actId="20577"/>
          <ac:spMkLst>
            <pc:docMk/>
            <pc:sldMk cId="3892148844" sldId="278"/>
            <ac:spMk id="5" creationId="{92C53232-9882-342D-776F-AD12F5F1AB8B}"/>
          </ac:spMkLst>
        </pc:spChg>
        <pc:spChg chg="mod">
          <ac:chgData name="Kulinich Bohdan" userId="48e65c9f34e137d0" providerId="LiveId" clId="{9EC74837-C82B-D047-9A7B-585242D3D98D}" dt="2023-07-15T17:37:56.671" v="9420" actId="20577"/>
          <ac:spMkLst>
            <pc:docMk/>
            <pc:sldMk cId="3892148844" sldId="278"/>
            <ac:spMk id="6" creationId="{9115CC1E-3151-93CF-88AF-B37C824487A7}"/>
          </ac:spMkLst>
        </pc:spChg>
        <pc:spChg chg="mod">
          <ac:chgData name="Kulinich Bohdan" userId="48e65c9f34e137d0" providerId="LiveId" clId="{9EC74837-C82B-D047-9A7B-585242D3D98D}" dt="2023-07-15T17:36:54.462" v="9289" actId="20577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setBg delAnim modAnim">
        <pc:chgData name="Kulinich Bohdan" userId="48e65c9f34e137d0" providerId="LiveId" clId="{9EC74837-C82B-D047-9A7B-585242D3D98D}" dt="2023-07-15T17:41:28.644" v="9496"/>
        <pc:sldMkLst>
          <pc:docMk/>
          <pc:sldMk cId="2337633875" sldId="279"/>
        </pc:sldMkLst>
        <pc:spChg chg="add mod modVis">
          <ac:chgData name="Kulinich Bohdan" userId="48e65c9f34e137d0" providerId="LiveId" clId="{9EC74837-C82B-D047-9A7B-585242D3D98D}" dt="2023-07-15T13:31:11.761" v="7253" actId="14100"/>
          <ac:spMkLst>
            <pc:docMk/>
            <pc:sldMk cId="2337633875" sldId="279"/>
            <ac:spMk id="10" creationId="{2A69A852-A52F-2DEE-BF88-7FC187CD0908}"/>
          </ac:spMkLst>
        </pc:spChg>
        <pc:spChg chg="add mod">
          <ac:chgData name="Kulinich Bohdan" userId="48e65c9f34e137d0" providerId="LiveId" clId="{9EC74837-C82B-D047-9A7B-585242D3D98D}" dt="2023-07-15T13:31:32.118" v="7260" actId="14100"/>
          <ac:spMkLst>
            <pc:docMk/>
            <pc:sldMk cId="2337633875" sldId="279"/>
            <ac:spMk id="17" creationId="{4DF3A7FD-14D0-DF64-7606-0149C526B741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26" creationId="{BA3B808B-971A-EFB3-7854-CFD6E901ED34}"/>
          </ac:spMkLst>
        </pc:spChg>
        <pc:spChg chg="mod">
          <ac:chgData name="Kulinich Bohdan" userId="48e65c9f34e137d0" providerId="LiveId" clId="{9EC74837-C82B-D047-9A7B-585242D3D98D}" dt="2023-07-15T13:34:22.933" v="7287" actId="20577"/>
          <ac:spMkLst>
            <pc:docMk/>
            <pc:sldMk cId="2337633875" sldId="279"/>
            <ac:spMk id="27" creationId="{E67A7F80-A134-10A5-CD7C-3548C8EB3E6C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28" creationId="{7EC94D1C-8F3F-32A7-E831-2C5E123621C8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29" creationId="{B1170284-7712-19CA-47F9-2ED09BAA9335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30" creationId="{24FC20DA-0C2C-66D5-A862-06552433AA5E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31" creationId="{7C7B353D-46AB-4698-4F34-2B7C7476D3C0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32" creationId="{FA91F6D8-111D-ACD3-3E43-B0B705D3786E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33" creationId="{FB460C37-AAD3-2A9A-6BE3-B503DE1EADD6}"/>
          </ac:spMkLst>
        </pc:spChg>
        <pc:spChg chg="del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35" creationId="{23B04AA2-CF9C-A9F2-15FD-FAC94185C9AB}"/>
          </ac:spMkLst>
        </pc:spChg>
        <pc:spChg chg="del mod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39" creationId="{765143D1-BC36-18DB-D90E-C9B3891E92C0}"/>
          </ac:spMkLst>
        </pc:spChg>
        <pc:spChg chg="del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40" creationId="{00049732-25D6-F66C-668E-52C509A51682}"/>
          </ac:spMkLst>
        </pc:spChg>
        <pc:spChg chg="del mod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41" creationId="{C1731E4A-90DF-F13E-5A5F-A80DA7AFD28B}"/>
          </ac:spMkLst>
        </pc:spChg>
        <pc:spChg chg="del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42" creationId="{87915498-E7C5-5AC4-1626-A53125AE76DF}"/>
          </ac:spMkLst>
        </pc:spChg>
        <pc:spChg chg="del mod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43" creationId="{15751BB4-EF6F-E1BC-7DA5-6BE59725786B}"/>
          </ac:spMkLst>
        </pc:spChg>
        <pc:spChg chg="del">
          <ac:chgData name="Kulinich Bohdan" userId="48e65c9f34e137d0" providerId="LiveId" clId="{9EC74837-C82B-D047-9A7B-585242D3D98D}" dt="2023-07-15T13:29:18.848" v="7186" actId="478"/>
          <ac:spMkLst>
            <pc:docMk/>
            <pc:sldMk cId="2337633875" sldId="279"/>
            <ac:spMk id="50" creationId="{6ACC7EA4-EA71-0193-0F26-D68C37831826}"/>
          </ac:spMkLst>
        </pc:spChg>
        <pc:spChg chg="add mod">
          <ac:chgData name="Kulinich Bohdan" userId="48e65c9f34e137d0" providerId="LiveId" clId="{9EC74837-C82B-D047-9A7B-585242D3D98D}" dt="2023-07-15T13:37:42.222" v="7348" actId="1076"/>
          <ac:spMkLst>
            <pc:docMk/>
            <pc:sldMk cId="2337633875" sldId="279"/>
            <ac:spMk id="63" creationId="{F78AFECF-69C2-124C-939C-1648364D3793}"/>
          </ac:spMkLst>
        </pc:spChg>
        <pc:spChg chg="add mod">
          <ac:chgData name="Kulinich Bohdan" userId="48e65c9f34e137d0" providerId="LiveId" clId="{9EC74837-C82B-D047-9A7B-585242D3D98D}" dt="2023-07-15T13:39:13.103" v="7366" actId="1037"/>
          <ac:spMkLst>
            <pc:docMk/>
            <pc:sldMk cId="2337633875" sldId="279"/>
            <ac:spMk id="65" creationId="{A3B7D540-DC8E-1075-2DFC-265EA88DB427}"/>
          </ac:spMkLst>
        </pc:spChg>
        <pc:spChg chg="add mod">
          <ac:chgData name="Kulinich Bohdan" userId="48e65c9f34e137d0" providerId="LiveId" clId="{9EC74837-C82B-D047-9A7B-585242D3D98D}" dt="2023-07-15T13:34:34.719" v="7293" actId="20577"/>
          <ac:spMkLst>
            <pc:docMk/>
            <pc:sldMk cId="2337633875" sldId="279"/>
            <ac:spMk id="66" creationId="{28D7257B-F778-B34D-E06F-BBAA9B582C2E}"/>
          </ac:spMkLst>
        </pc:spChg>
        <pc:spChg chg="add mod">
          <ac:chgData name="Kulinich Bohdan" userId="48e65c9f34e137d0" providerId="LiveId" clId="{9EC74837-C82B-D047-9A7B-585242D3D98D}" dt="2023-07-15T13:41:14.565" v="7406" actId="20577"/>
          <ac:spMkLst>
            <pc:docMk/>
            <pc:sldMk cId="2337633875" sldId="279"/>
            <ac:spMk id="89" creationId="{60EE230A-B63C-6584-D2F8-462F6EE4AB85}"/>
          </ac:spMkLst>
        </pc:spChg>
        <pc:spChg chg="add mod">
          <ac:chgData name="Kulinich Bohdan" userId="48e65c9f34e137d0" providerId="LiveId" clId="{9EC74837-C82B-D047-9A7B-585242D3D98D}" dt="2023-07-15T13:40:52.560" v="7398" actId="20577"/>
          <ac:spMkLst>
            <pc:docMk/>
            <pc:sldMk cId="2337633875" sldId="279"/>
            <ac:spMk id="101" creationId="{DA967805-BDDB-F37A-1AB9-35DEEB17ED52}"/>
          </ac:spMkLst>
        </pc:spChg>
        <pc:spChg chg="add mod">
          <ac:chgData name="Kulinich Bohdan" userId="48e65c9f34e137d0" providerId="LiveId" clId="{9EC74837-C82B-D047-9A7B-585242D3D98D}" dt="2023-07-15T13:40:59.502" v="7401" actId="20577"/>
          <ac:spMkLst>
            <pc:docMk/>
            <pc:sldMk cId="2337633875" sldId="279"/>
            <ac:spMk id="102" creationId="{1AC85888-516C-FC71-45C7-F56E011F9A84}"/>
          </ac:spMkLst>
        </pc:spChg>
        <pc:spChg chg="add mod">
          <ac:chgData name="Kulinich Bohdan" userId="48e65c9f34e137d0" providerId="LiveId" clId="{9EC74837-C82B-D047-9A7B-585242D3D98D}" dt="2023-07-15T14:56:55.883" v="7481" actId="1076"/>
          <ac:spMkLst>
            <pc:docMk/>
            <pc:sldMk cId="2337633875" sldId="279"/>
            <ac:spMk id="103" creationId="{67242CC0-68B3-A24D-D546-6EB6AE9C6B3B}"/>
          </ac:spMkLst>
        </pc:spChg>
        <pc:spChg chg="add mod">
          <ac:chgData name="Kulinich Bohdan" userId="48e65c9f34e137d0" providerId="LiveId" clId="{9EC74837-C82B-D047-9A7B-585242D3D98D}" dt="2023-07-15T13:41:33.240" v="7415" actId="1037"/>
          <ac:spMkLst>
            <pc:docMk/>
            <pc:sldMk cId="2337633875" sldId="279"/>
            <ac:spMk id="104" creationId="{93728DCF-ED44-F857-7503-B51D7CC3BBB2}"/>
          </ac:spMkLst>
        </pc:spChg>
        <pc:spChg chg="add mod">
          <ac:chgData name="Kulinich Bohdan" userId="48e65c9f34e137d0" providerId="LiveId" clId="{9EC74837-C82B-D047-9A7B-585242D3D98D}" dt="2023-07-15T15:01:41.204" v="7652" actId="167"/>
          <ac:spMkLst>
            <pc:docMk/>
            <pc:sldMk cId="2337633875" sldId="279"/>
            <ac:spMk id="106" creationId="{E455DCF9-2633-B5F3-67BB-2DAB0B614778}"/>
          </ac:spMkLst>
        </pc:spChg>
        <pc:spChg chg="add mod">
          <ac:chgData name="Kulinich Bohdan" userId="48e65c9f34e137d0" providerId="LiveId" clId="{9EC74837-C82B-D047-9A7B-585242D3D98D}" dt="2023-07-15T15:01:41.204" v="7652" actId="167"/>
          <ac:spMkLst>
            <pc:docMk/>
            <pc:sldMk cId="2337633875" sldId="279"/>
            <ac:spMk id="107" creationId="{A19AD432-2439-38CA-5C56-B06E4ECCE14B}"/>
          </ac:spMkLst>
        </pc:spChg>
        <pc:spChg chg="add mod">
          <ac:chgData name="Kulinich Bohdan" userId="48e65c9f34e137d0" providerId="LiveId" clId="{9EC74837-C82B-D047-9A7B-585242D3D98D}" dt="2023-07-15T15:01:41.204" v="7652" actId="167"/>
          <ac:spMkLst>
            <pc:docMk/>
            <pc:sldMk cId="2337633875" sldId="279"/>
            <ac:spMk id="108" creationId="{BCF96A62-A274-567D-F600-43E4FA26837B}"/>
          </ac:spMkLst>
        </pc:spChg>
        <pc:spChg chg="add mod">
          <ac:chgData name="Kulinich Bohdan" userId="48e65c9f34e137d0" providerId="LiveId" clId="{9EC74837-C82B-D047-9A7B-585242D3D98D}" dt="2023-07-15T17:25:57.128" v="8885" actId="2085"/>
          <ac:spMkLst>
            <pc:docMk/>
            <pc:sldMk cId="2337633875" sldId="279"/>
            <ac:spMk id="109" creationId="{41D498B2-E0F1-6CAF-122E-7E9E087DCEC9}"/>
          </ac:spMkLst>
        </pc:spChg>
        <pc:spChg chg="add mod modVis">
          <ac:chgData name="Kulinich Bohdan" userId="48e65c9f34e137d0" providerId="LiveId" clId="{9EC74837-C82B-D047-9A7B-585242D3D98D}" dt="2023-07-15T17:25:58.271" v="8886" actId="14429"/>
          <ac:spMkLst>
            <pc:docMk/>
            <pc:sldMk cId="2337633875" sldId="279"/>
            <ac:spMk id="110" creationId="{DCFDC18E-CF9B-1C31-968E-7A5BA639E58E}"/>
          </ac:spMkLst>
        </pc:sp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2" creationId="{7BD23625-A9B2-3C38-038C-387E73D072BB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3" creationId="{0CE5F2C3-8FB8-16C6-7290-CE86A26ECD28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4" creationId="{8CCC6040-7A07-3216-79D2-2811D5300D99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7" creationId="{FDA5CAB1-ACC1-ABAB-7438-1D81D2560A71}"/>
          </ac:cxnSpMkLst>
        </pc:cxnChg>
        <pc:cxnChg chg="mod">
          <ac:chgData name="Kulinich Bohdan" userId="48e65c9f34e137d0" providerId="LiveId" clId="{9EC74837-C82B-D047-9A7B-585242D3D98D}" dt="2023-07-15T13:35:47.370" v="7314" actId="14100"/>
          <ac:cxnSpMkLst>
            <pc:docMk/>
            <pc:sldMk cId="2337633875" sldId="279"/>
            <ac:cxnSpMk id="8" creationId="{64B985DC-89C7-CC30-3EB2-542A79E94199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9" creationId="{E065D861-33C2-A5DE-4E14-8427C1F70B35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1" creationId="{7648C36A-9591-E864-A065-CBBD06D7B7DC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2" creationId="{9F238DBD-72F7-4956-DA28-DE7405BEB7F4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3" creationId="{7395448E-468E-37B7-B481-9B0DCCBB4EBA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4" creationId="{50ABB81E-AE8F-9F37-CCE8-DE923FDCCB2A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5" creationId="{0D60E705-37F3-C726-761E-22ACC78F8D7D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6" creationId="{95983BC3-BE3A-C8B6-627C-1297BE50784F}"/>
          </ac:cxnSpMkLst>
        </pc:cxnChg>
        <pc:cxnChg chg="add mod">
          <ac:chgData name="Kulinich Bohdan" userId="48e65c9f34e137d0" providerId="LiveId" clId="{9EC74837-C82B-D047-9A7B-585242D3D98D}" dt="2023-07-15T13:36:03.713" v="7318" actId="14100"/>
          <ac:cxnSpMkLst>
            <pc:docMk/>
            <pc:sldMk cId="2337633875" sldId="279"/>
            <ac:cxnSpMk id="19" creationId="{5F53FD3D-AEB2-64B7-EC9C-A06AE9A3BBDF}"/>
          </ac:cxnSpMkLst>
        </pc:cxnChg>
        <pc:cxnChg chg="add mod">
          <ac:chgData name="Kulinich Bohdan" userId="48e65c9f34e137d0" providerId="LiveId" clId="{9EC74837-C82B-D047-9A7B-585242D3D98D}" dt="2023-07-15T13:33:59.900" v="7280" actId="14100"/>
          <ac:cxnSpMkLst>
            <pc:docMk/>
            <pc:sldMk cId="2337633875" sldId="279"/>
            <ac:cxnSpMk id="23" creationId="{182FCA6B-9C85-A661-3DB1-9C0F7EE5B939}"/>
          </ac:cxnSpMkLst>
        </pc:cxnChg>
        <pc:cxnChg chg="add mod">
          <ac:chgData name="Kulinich Bohdan" userId="48e65c9f34e137d0" providerId="LiveId" clId="{9EC74837-C82B-D047-9A7B-585242D3D98D}" dt="2023-07-15T13:36:30.233" v="7325" actId="14100"/>
          <ac:cxnSpMkLst>
            <pc:docMk/>
            <pc:sldMk cId="2337633875" sldId="279"/>
            <ac:cxnSpMk id="34" creationId="{F75CBF95-4DF4-76A1-C5A1-576363857297}"/>
          </ac:cxnSpMkLst>
        </pc:cxnChg>
        <pc:cxnChg chg="add del mod">
          <ac:chgData name="Kulinich Bohdan" userId="48e65c9f34e137d0" providerId="LiveId" clId="{9EC74837-C82B-D047-9A7B-585242D3D98D}" dt="2023-07-15T13:36:06.471" v="7319" actId="478"/>
          <ac:cxnSpMkLst>
            <pc:docMk/>
            <pc:sldMk cId="2337633875" sldId="279"/>
            <ac:cxnSpMk id="69" creationId="{207D4C4B-0A74-DAF9-B3F6-BF4AA5D8FD71}"/>
          </ac:cxnSpMkLst>
        </pc:cxnChg>
        <pc:cxnChg chg="add del mod">
          <ac:chgData name="Kulinich Bohdan" userId="48e65c9f34e137d0" providerId="LiveId" clId="{9EC74837-C82B-D047-9A7B-585242D3D98D}" dt="2023-07-15T13:36:06.471" v="7319" actId="478"/>
          <ac:cxnSpMkLst>
            <pc:docMk/>
            <pc:sldMk cId="2337633875" sldId="279"/>
            <ac:cxnSpMk id="70" creationId="{F208FB37-EDAE-1732-5EAA-B48FEBA373A7}"/>
          </ac:cxnSpMkLst>
        </pc:cxnChg>
        <pc:cxnChg chg="add del mod">
          <ac:chgData name="Kulinich Bohdan" userId="48e65c9f34e137d0" providerId="LiveId" clId="{9EC74837-C82B-D047-9A7B-585242D3D98D}" dt="2023-07-15T13:36:08.736" v="7320" actId="478"/>
          <ac:cxnSpMkLst>
            <pc:docMk/>
            <pc:sldMk cId="2337633875" sldId="279"/>
            <ac:cxnSpMk id="71" creationId="{37DA500D-3B47-6A85-1F80-23883E1BBB5A}"/>
          </ac:cxnSpMkLst>
        </pc:cxnChg>
        <pc:cxnChg chg="add del mod">
          <ac:chgData name="Kulinich Bohdan" userId="48e65c9f34e137d0" providerId="LiveId" clId="{9EC74837-C82B-D047-9A7B-585242D3D98D}" dt="2023-07-15T13:39:45.450" v="7377" actId="478"/>
          <ac:cxnSpMkLst>
            <pc:docMk/>
            <pc:sldMk cId="2337633875" sldId="279"/>
            <ac:cxnSpMk id="84" creationId="{12CAC826-B6CF-2183-ABC3-6DB756BD1D67}"/>
          </ac:cxnSpMkLst>
        </pc:cxnChg>
        <pc:cxnChg chg="add del mod">
          <ac:chgData name="Kulinich Bohdan" userId="48e65c9f34e137d0" providerId="LiveId" clId="{9EC74837-C82B-D047-9A7B-585242D3D98D}" dt="2023-07-15T13:39:45.450" v="7377" actId="478"/>
          <ac:cxnSpMkLst>
            <pc:docMk/>
            <pc:sldMk cId="2337633875" sldId="279"/>
            <ac:cxnSpMk id="85" creationId="{BC63915C-C2FC-AD67-060D-31CA690ECF27}"/>
          </ac:cxnSpMkLst>
        </pc:cxnChg>
        <pc:cxnChg chg="add del mod">
          <ac:chgData name="Kulinich Bohdan" userId="48e65c9f34e137d0" providerId="LiveId" clId="{9EC74837-C82B-D047-9A7B-585242D3D98D}" dt="2023-07-15T13:39:37.006" v="7374" actId="478"/>
          <ac:cxnSpMkLst>
            <pc:docMk/>
            <pc:sldMk cId="2337633875" sldId="279"/>
            <ac:cxnSpMk id="86" creationId="{8509C395-E1A1-2125-4F1A-8502052AFC92}"/>
          </ac:cxnSpMkLst>
        </pc:cxnChg>
        <pc:cxnChg chg="add del mod">
          <ac:chgData name="Kulinich Bohdan" userId="48e65c9f34e137d0" providerId="LiveId" clId="{9EC74837-C82B-D047-9A7B-585242D3D98D}" dt="2023-07-15T13:39:38.461" v="7375" actId="478"/>
          <ac:cxnSpMkLst>
            <pc:docMk/>
            <pc:sldMk cId="2337633875" sldId="279"/>
            <ac:cxnSpMk id="87" creationId="{2E85E8C2-3796-7ECE-9EDE-7F79CF4CE5F2}"/>
          </ac:cxnSpMkLst>
        </pc:cxnChg>
        <pc:cxnChg chg="add mod">
          <ac:chgData name="Kulinich Bohdan" userId="48e65c9f34e137d0" providerId="LiveId" clId="{9EC74837-C82B-D047-9A7B-585242D3D98D}" dt="2023-07-15T13:38:49.772" v="7353" actId="208"/>
          <ac:cxnSpMkLst>
            <pc:docMk/>
            <pc:sldMk cId="2337633875" sldId="279"/>
            <ac:cxnSpMk id="88" creationId="{C813CCD5-97B4-B111-17FA-D3C3FCA5D610}"/>
          </ac:cxnSpMkLst>
        </pc:cxnChg>
        <pc:cxnChg chg="add mod modVis">
          <ac:chgData name="Kulinich Bohdan" userId="48e65c9f34e137d0" providerId="LiveId" clId="{9EC74837-C82B-D047-9A7B-585242D3D98D}" dt="2023-07-15T13:39:47.326" v="7378" actId="14429"/>
          <ac:cxnSpMkLst>
            <pc:docMk/>
            <pc:sldMk cId="2337633875" sldId="279"/>
            <ac:cxnSpMk id="90" creationId="{4460DD7F-8A46-581E-C9B0-C214D0DC5A1B}"/>
          </ac:cxnSpMkLst>
        </pc:cxnChg>
        <pc:cxnChg chg="add mod">
          <ac:chgData name="Kulinich Bohdan" userId="48e65c9f34e137d0" providerId="LiveId" clId="{9EC74837-C82B-D047-9A7B-585242D3D98D}" dt="2023-07-15T13:39:33.799" v="7373" actId="14100"/>
          <ac:cxnSpMkLst>
            <pc:docMk/>
            <pc:sldMk cId="2337633875" sldId="279"/>
            <ac:cxnSpMk id="92" creationId="{BF985590-23FA-D73F-61B0-D119ADF45C0C}"/>
          </ac:cxnSpMkLst>
        </pc:cxnChg>
        <pc:cxnChg chg="add mod">
          <ac:chgData name="Kulinich Bohdan" userId="48e65c9f34e137d0" providerId="LiveId" clId="{9EC74837-C82B-D047-9A7B-585242D3D98D}" dt="2023-07-15T13:40:08.761" v="7384" actId="14100"/>
          <ac:cxnSpMkLst>
            <pc:docMk/>
            <pc:sldMk cId="2337633875" sldId="279"/>
            <ac:cxnSpMk id="94" creationId="{F6B66B53-B71B-06AE-B2BF-F53AE00FFB70}"/>
          </ac:cxnSpMkLst>
        </pc:cxnChg>
        <pc:cxnChg chg="add mod">
          <ac:chgData name="Kulinich Bohdan" userId="48e65c9f34e137d0" providerId="LiveId" clId="{9EC74837-C82B-D047-9A7B-585242D3D98D}" dt="2023-07-15T13:40:26.949" v="7389" actId="14100"/>
          <ac:cxnSpMkLst>
            <pc:docMk/>
            <pc:sldMk cId="2337633875" sldId="279"/>
            <ac:cxnSpMk id="99" creationId="{9BA20D3B-01AC-3367-F2C8-65AA054EEBE6}"/>
          </ac:cxnSpMkLst>
        </pc:cxnChg>
        <pc:cxnChg chg="add mod">
          <ac:chgData name="Kulinich Bohdan" userId="48e65c9f34e137d0" providerId="LiveId" clId="{9EC74837-C82B-D047-9A7B-585242D3D98D}" dt="2023-07-15T15:01:41.204" v="7652" actId="167"/>
          <ac:cxnSpMkLst>
            <pc:docMk/>
            <pc:sldMk cId="2337633875" sldId="279"/>
            <ac:cxnSpMk id="105" creationId="{70B62650-0615-D97A-4D9A-2A41A0DB5FDC}"/>
          </ac:cxnSpMkLst>
        </pc:cxnChg>
      </pc:sldChg>
      <pc:sldChg chg="modSp">
        <pc:chgData name="Kulinich Bohdan" userId="48e65c9f34e137d0" providerId="LiveId" clId="{9EC74837-C82B-D047-9A7B-585242D3D98D}" dt="2023-07-16T11:36:21.835" v="9593" actId="20577"/>
        <pc:sldMkLst>
          <pc:docMk/>
          <pc:sldMk cId="945877188" sldId="280"/>
        </pc:sldMkLst>
        <pc:spChg chg="mod">
          <ac:chgData name="Kulinich Bohdan" userId="48e65c9f34e137d0" providerId="LiveId" clId="{9EC74837-C82B-D047-9A7B-585242D3D98D}" dt="2023-07-15T17:40:05.309" v="9492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9EC74837-C82B-D047-9A7B-585242D3D98D}" dt="2023-07-16T11:36:21.835" v="9593" actId="20577"/>
          <ac:spMkLst>
            <pc:docMk/>
            <pc:sldMk cId="945877188" sldId="280"/>
            <ac:spMk id="6" creationId="{CE297869-1730-E86A-2F98-E78E984ACD7E}"/>
          </ac:spMkLst>
        </pc:spChg>
      </pc:sldChg>
      <pc:sldChg chg="modSp mod">
        <pc:chgData name="Kulinich Bohdan" userId="48e65c9f34e137d0" providerId="LiveId" clId="{9EC74837-C82B-D047-9A7B-585242D3D98D}" dt="2023-07-15T19:08:07.890" v="9546" actId="20577"/>
        <pc:sldMkLst>
          <pc:docMk/>
          <pc:sldMk cId="3313802318" sldId="284"/>
        </pc:sldMkLst>
        <pc:spChg chg="mod">
          <ac:chgData name="Kulinich Bohdan" userId="48e65c9f34e137d0" providerId="LiveId" clId="{9EC74837-C82B-D047-9A7B-585242D3D98D}" dt="2023-07-10T18:36:06.992" v="181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9EC74837-C82B-D047-9A7B-585242D3D98D}" dt="2023-07-15T19:08:07.890" v="9546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setBg delAnim modAnim">
        <pc:chgData name="Kulinich Bohdan" userId="48e65c9f34e137d0" providerId="LiveId" clId="{9EC74837-C82B-D047-9A7B-585242D3D98D}" dt="2023-07-11T10:53:01.535" v="745" actId="164"/>
        <pc:sldMkLst>
          <pc:docMk/>
          <pc:sldMk cId="830744207" sldId="291"/>
        </pc:sldMkLst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2" creationId="{CBD24873-B8D4-44FC-2461-6DDB4583CEC0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4" creationId="{E9E35BFB-D228-ACF4-2BC0-99AF3F0961A2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5" creationId="{0762759C-4654-5A8F-F0AD-E39B59E41BA3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6" creationId="{17F638E6-879C-23CC-6A43-3857FCD14A28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7" creationId="{F197D1A0-116A-22BE-A825-B4604A3FD0FD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8" creationId="{90BF6156-5530-21EB-D0D5-70DD113E0AAB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9" creationId="{36A7A18E-F8BE-F307-438B-C746564B6565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0" creationId="{03615F96-BA1A-77A4-C42E-4278CCBB2911}"/>
          </ac:spMkLst>
        </pc:spChg>
        <pc:spChg chg="add mod">
          <ac:chgData name="Kulinich Bohdan" userId="48e65c9f34e137d0" providerId="LiveId" clId="{9EC74837-C82B-D047-9A7B-585242D3D98D}" dt="2023-07-10T19:15:45.103" v="374" actId="122"/>
          <ac:spMkLst>
            <pc:docMk/>
            <pc:sldMk cId="830744207" sldId="291"/>
            <ac:spMk id="11" creationId="{DFEEC704-E467-A7EF-639C-65BF743FD7FB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" creationId="{CCAAA3D3-0689-233E-B8A0-CF1B073D4E20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4" creationId="{5CBA96F3-3612-20AB-209F-45B1C04A3268}"/>
          </ac:spMkLst>
        </pc:spChg>
        <pc:spChg chg="add mod">
          <ac:chgData name="Kulinich Bohdan" userId="48e65c9f34e137d0" providerId="LiveId" clId="{9EC74837-C82B-D047-9A7B-585242D3D98D}" dt="2023-07-10T20:55:58.562" v="468" actId="166"/>
          <ac:spMkLst>
            <pc:docMk/>
            <pc:sldMk cId="830744207" sldId="291"/>
            <ac:spMk id="20" creationId="{B6474D58-F2DA-E693-276F-52D7A453BBBB}"/>
          </ac:spMkLst>
        </pc:spChg>
        <pc:spChg chg="add mod">
          <ac:chgData name="Kulinich Bohdan" userId="48e65c9f34e137d0" providerId="LiveId" clId="{9EC74837-C82B-D047-9A7B-585242D3D98D}" dt="2023-07-10T20:55:47.861" v="466" actId="207"/>
          <ac:spMkLst>
            <pc:docMk/>
            <pc:sldMk cId="830744207" sldId="291"/>
            <ac:spMk id="21" creationId="{6C4A2EB1-4393-8ECE-4868-8ED9977F81B7}"/>
          </ac:spMkLst>
        </pc:spChg>
        <pc:spChg chg="add mod">
          <ac:chgData name="Kulinich Bohdan" userId="48e65c9f34e137d0" providerId="LiveId" clId="{9EC74837-C82B-D047-9A7B-585242D3D98D}" dt="2023-07-10T20:56:07.749" v="469" actId="207"/>
          <ac:spMkLst>
            <pc:docMk/>
            <pc:sldMk cId="830744207" sldId="291"/>
            <ac:spMk id="22" creationId="{3F5DAE8A-DC9E-B0A0-65D0-AE7D77076C04}"/>
          </ac:spMkLst>
        </pc:spChg>
        <pc:spChg chg="add mod">
          <ac:chgData name="Kulinich Bohdan" userId="48e65c9f34e137d0" providerId="LiveId" clId="{9EC74837-C82B-D047-9A7B-585242D3D98D}" dt="2023-07-10T20:28:00.247" v="463" actId="207"/>
          <ac:spMkLst>
            <pc:docMk/>
            <pc:sldMk cId="830744207" sldId="291"/>
            <ac:spMk id="23" creationId="{EEB10143-DE47-D659-8313-3D855479BA31}"/>
          </ac:spMkLst>
        </pc:spChg>
        <pc:spChg chg="add del mod topLvl">
          <ac:chgData name="Kulinich Bohdan" userId="48e65c9f34e137d0" providerId="LiveId" clId="{9EC74837-C82B-D047-9A7B-585242D3D98D}" dt="2023-07-11T10:47:19.593" v="663" actId="165"/>
          <ac:spMkLst>
            <pc:docMk/>
            <pc:sldMk cId="830744207" sldId="291"/>
            <ac:spMk id="24" creationId="{43D94C39-F048-8868-2BBE-B9281EFE9525}"/>
          </ac:spMkLst>
        </pc:spChg>
        <pc:spChg chg="add del mod">
          <ac:chgData name="Kulinich Bohdan" userId="48e65c9f34e137d0" providerId="LiveId" clId="{9EC74837-C82B-D047-9A7B-585242D3D98D}" dt="2023-07-10T20:26:46.791" v="452" actId="478"/>
          <ac:spMkLst>
            <pc:docMk/>
            <pc:sldMk cId="830744207" sldId="291"/>
            <ac:spMk id="25" creationId="{8EF67331-A682-F48B-C207-619D7E93AD0E}"/>
          </ac:spMkLst>
        </pc:spChg>
        <pc:spChg chg="add mod topLvl">
          <ac:chgData name="Kulinich Bohdan" userId="48e65c9f34e137d0" providerId="LiveId" clId="{9EC74837-C82B-D047-9A7B-585242D3D98D}" dt="2023-07-11T10:47:19.593" v="663" actId="165"/>
          <ac:spMkLst>
            <pc:docMk/>
            <pc:sldMk cId="830744207" sldId="291"/>
            <ac:spMk id="26" creationId="{F22F7F98-E135-4B93-A72C-0FA249F7BFB6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44" creationId="{35712F2B-DF33-093C-D149-9C8D81515E32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45" creationId="{3EF3A4E6-4E47-F52B-0CD9-EDDC30389C52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47" creationId="{126691CC-6344-284E-0625-415603023754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48" creationId="{BE6D722C-1CD8-E50C-07F2-3084CB541406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49" creationId="{FF43D466-15D9-90BC-8A27-59D1CA617363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50" creationId="{F2FC9D0B-4694-F276-1328-10A845CE5A8D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52" creationId="{4869766A-4C8C-AE96-982F-694119B50A7B}"/>
          </ac:spMkLst>
        </pc:spChg>
        <pc:spChg chg="add mod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57" creationId="{B560F31A-B476-1E45-850D-D48B75C770BE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1" creationId="{291A4F29-6AAB-7BBA-47A2-587B675A4781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2" creationId="{98E73171-28E8-D601-A73A-D1E622E073C1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4" creationId="{E30E4783-F23C-E22D-03DB-AB15653C8DC4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5" creationId="{07CFC082-BE66-1715-9153-EE24F039304E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6" creationId="{73C10708-17AF-40F1-7E06-F1CDF8FDF0E7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7" creationId="{55B0ECCD-6D81-1414-DF82-1D55609B166A}"/>
          </ac:spMkLst>
        </pc:spChg>
        <pc:grpChg chg="add del mod">
          <ac:chgData name="Kulinich Bohdan" userId="48e65c9f34e137d0" providerId="LiveId" clId="{9EC74837-C82B-D047-9A7B-585242D3D98D}" dt="2023-07-11T10:47:19.593" v="663" actId="165"/>
          <ac:grpSpMkLst>
            <pc:docMk/>
            <pc:sldMk cId="830744207" sldId="291"/>
            <ac:grpSpMk id="27" creationId="{09860CF0-D2D7-2DFC-5566-01002157C131}"/>
          </ac:grpSpMkLst>
        </pc:grpChg>
        <pc:grpChg chg="del">
          <ac:chgData name="Kulinich Bohdan" userId="48e65c9f34e137d0" providerId="LiveId" clId="{9EC74837-C82B-D047-9A7B-585242D3D98D}" dt="2023-07-10T18:34:48.887" v="98" actId="478"/>
          <ac:grpSpMkLst>
            <pc:docMk/>
            <pc:sldMk cId="830744207" sldId="291"/>
            <ac:grpSpMk id="33" creationId="{65D12209-08C3-E457-CB98-B07F01A840B3}"/>
          </ac:grpSpMkLst>
        </pc:grpChg>
        <pc:grpChg chg="del">
          <ac:chgData name="Kulinich Bohdan" userId="48e65c9f34e137d0" providerId="LiveId" clId="{9EC74837-C82B-D047-9A7B-585242D3D98D}" dt="2023-07-10T18:34:48.887" v="98" actId="478"/>
          <ac:grpSpMkLst>
            <pc:docMk/>
            <pc:sldMk cId="830744207" sldId="291"/>
            <ac:grpSpMk id="34" creationId="{47648821-F6C9-ED0A-491B-B6440CF39E60}"/>
          </ac:grpSpMkLst>
        </pc:grpChg>
        <pc:grpChg chg="del">
          <ac:chgData name="Kulinich Bohdan" userId="48e65c9f34e137d0" providerId="LiveId" clId="{9EC74837-C82B-D047-9A7B-585242D3D98D}" dt="2023-07-10T18:34:48.887" v="98" actId="478"/>
          <ac:grpSpMkLst>
            <pc:docMk/>
            <pc:sldMk cId="830744207" sldId="291"/>
            <ac:grpSpMk id="39" creationId="{674A481B-9CD4-96EA-0735-5022B92C5CEF}"/>
          </ac:grpSpMkLst>
        </pc:grpChg>
        <pc:grpChg chg="add del mod">
          <ac:chgData name="Kulinich Bohdan" userId="48e65c9f34e137d0" providerId="LiveId" clId="{9EC74837-C82B-D047-9A7B-585242D3D98D}" dt="2023-07-11T10:46:01.939" v="652" actId="165"/>
          <ac:grpSpMkLst>
            <pc:docMk/>
            <pc:sldMk cId="830744207" sldId="291"/>
            <ac:grpSpMk id="54" creationId="{33F6D1BA-94A2-1F4F-7A0E-11AA9CBAFF4F}"/>
          </ac:grpSpMkLst>
        </pc:grpChg>
        <pc:grpChg chg="add mod">
          <ac:chgData name="Kulinich Bohdan" userId="48e65c9f34e137d0" providerId="LiveId" clId="{9EC74837-C82B-D047-9A7B-585242D3D98D}" dt="2023-07-11T10:53:01.535" v="745" actId="164"/>
          <ac:grpSpMkLst>
            <pc:docMk/>
            <pc:sldMk cId="830744207" sldId="291"/>
            <ac:grpSpMk id="100" creationId="{B75083C7-A794-9E3F-F632-2148F50B2974}"/>
          </ac:grpSpMkLst>
        </pc:grpChg>
        <pc:picChg chg="add mod">
          <ac:chgData name="Kulinich Bohdan" userId="48e65c9f34e137d0" providerId="LiveId" clId="{9EC74837-C82B-D047-9A7B-585242D3D98D}" dt="2023-07-10T19:33:02.020" v="397" actId="1076"/>
          <ac:picMkLst>
            <pc:docMk/>
            <pc:sldMk cId="830744207" sldId="291"/>
            <ac:picMk id="16" creationId="{420B6ECF-D877-A949-E244-77C5FBEB78A1}"/>
          </ac:picMkLst>
        </pc:picChg>
        <pc:picChg chg="add del mod">
          <ac:chgData name="Kulinich Bohdan" userId="48e65c9f34e137d0" providerId="LiveId" clId="{9EC74837-C82B-D047-9A7B-585242D3D98D}" dt="2023-07-10T19:29:32.726" v="393" actId="478"/>
          <ac:picMkLst>
            <pc:docMk/>
            <pc:sldMk cId="830744207" sldId="291"/>
            <ac:picMk id="19" creationId="{D3611326-C038-6158-D686-6E2A6B4FB142}"/>
          </ac:picMkLst>
        </pc:picChg>
        <pc:picChg chg="add del mod">
          <ac:chgData name="Kulinich Bohdan" userId="48e65c9f34e137d0" providerId="LiveId" clId="{9EC74837-C82B-D047-9A7B-585242D3D98D}" dt="2023-07-11T10:44:13.151" v="560" actId="478"/>
          <ac:picMkLst>
            <pc:docMk/>
            <pc:sldMk cId="830744207" sldId="291"/>
            <ac:picMk id="29" creationId="{4EBB652E-B5D7-19BE-B888-1EF05F5C270B}"/>
          </ac:picMkLst>
        </pc:picChg>
        <pc:picChg chg="add del mod">
          <ac:chgData name="Kulinich Bohdan" userId="48e65c9f34e137d0" providerId="LiveId" clId="{9EC74837-C82B-D047-9A7B-585242D3D98D}" dt="2023-07-11T10:41:51.863" v="491" actId="478"/>
          <ac:picMkLst>
            <pc:docMk/>
            <pc:sldMk cId="830744207" sldId="291"/>
            <ac:picMk id="46" creationId="{29C17055-7A9F-4160-0A6D-D2F70D5DE9FB}"/>
          </ac:picMkLst>
        </pc:picChg>
        <pc:picChg chg="add del mod">
          <ac:chgData name="Kulinich Bohdan" userId="48e65c9f34e137d0" providerId="LiveId" clId="{9EC74837-C82B-D047-9A7B-585242D3D98D}" dt="2023-07-11T10:45:46.264" v="650" actId="478"/>
          <ac:picMkLst>
            <pc:docMk/>
            <pc:sldMk cId="830744207" sldId="291"/>
            <ac:picMk id="56" creationId="{24040078-0558-5774-2FC5-AA7DE0575971}"/>
          </ac:picMkLst>
        </pc:pic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51" creationId="{E7853716-DC5E-A1BB-AE18-E012BC31005E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53" creationId="{F5984F1E-22BE-16E8-D637-C7DE9DE99E77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58" creationId="{BC3AA303-35FC-5752-0DBC-7D5AC10EBD3C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59" creationId="{6A188906-E7EF-F36D-7C0E-31A6A8ECFB1A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61" creationId="{BEF125D5-371C-D17F-8DE9-A41AC2271168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62" creationId="{771865F5-1B91-176A-932F-CE20CC532BE7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65" creationId="{AC9B98B4-492C-9313-B315-9577F1A0B82C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68" creationId="{54B736A8-F195-627D-7806-7E616F4A94DD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69" creationId="{E1CE1094-AB91-C8B0-B1B8-52DD974462FB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71" creationId="{3DF6CF42-7F78-E406-C09C-DFA116DF191B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73" creationId="{BA6A57D2-B5EA-2936-4EA3-29BE5A0B1CB5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103" creationId="{E2ADCFB7-182C-FB46-D7C7-2C0EC9459A95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106" creationId="{2C053982-506A-4888-17D2-B1B4FE9A5AD1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113" creationId="{E18EC4C9-DD81-5DFA-58F1-E0DA2A9C10F4}"/>
          </ac:cxnSpMkLst>
        </pc:cxnChg>
      </pc:sldChg>
      <pc:sldChg chg="addSp delSp modSp mod delAnim modAnim">
        <pc:chgData name="Kulinich Bohdan" userId="48e65c9f34e137d0" providerId="LiveId" clId="{9EC74837-C82B-D047-9A7B-585242D3D98D}" dt="2023-07-14T08:15:16.354" v="5463"/>
        <pc:sldMkLst>
          <pc:docMk/>
          <pc:sldMk cId="4088897397" sldId="292"/>
        </pc:sldMkLst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2" creationId="{FA3EC480-C2F2-159C-C538-55A00E01BFEA}"/>
          </ac:spMkLst>
        </pc:spChg>
        <pc:spChg chg="add mod">
          <ac:chgData name="Kulinich Bohdan" userId="48e65c9f34e137d0" providerId="LiveId" clId="{9EC74837-C82B-D047-9A7B-585242D3D98D}" dt="2023-07-13T19:32:11.899" v="4856"/>
          <ac:spMkLst>
            <pc:docMk/>
            <pc:sldMk cId="4088897397" sldId="292"/>
            <ac:spMk id="4" creationId="{86168EE1-54BE-027D-F1AA-AF715307F5CB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" creationId="{D9F45FCD-7E17-3BD7-1784-DAD44C743D39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" creationId="{41367BFA-4ECC-B57B-BF16-2F1E9CB91645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7" creationId="{69FF8A2A-2B8B-BCCD-C198-518213B29DB4}"/>
          </ac:spMkLst>
        </pc:spChg>
        <pc:spChg chg="add mod topLvl modVis">
          <ac:chgData name="Kulinich Bohdan" userId="48e65c9f34e137d0" providerId="LiveId" clId="{9EC74837-C82B-D047-9A7B-585242D3D98D}" dt="2023-07-14T07:35:46.271" v="5400" actId="14429"/>
          <ac:spMkLst>
            <pc:docMk/>
            <pc:sldMk cId="4088897397" sldId="292"/>
            <ac:spMk id="7" creationId="{B90EAFDF-66A5-0514-AC7B-EA8F930A4435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8" creationId="{5D0BBDFA-440D-303A-45F6-50BE54B0842E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5" creationId="{2CE49354-EF86-A700-6CDC-AFBABF0EAE11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5" creationId="{B30A1764-373F-D2F9-943B-06F213BD4164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6" creationId="{E867058E-7248-9272-4AC8-AB81ABF90569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7" creationId="{BFC51AD1-F956-DE04-5449-A98B837214BE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8" creationId="{7FF4718A-79EF-FE0B-7BD1-3B09D27F4F84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29" creationId="{0F31D913-9A45-2466-75B3-A052A6C5900B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30" creationId="{05E1E02C-8535-0355-0BB3-41E54EC831F7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41" creationId="{6EFEE665-5C85-BABF-05FB-55749C6DFBAA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42" creationId="{058B3B10-D448-96F5-19C6-A0AA3A60D3B1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42" creationId="{ABAFD2CB-E19F-E588-7A91-2427E301B1C9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43" creationId="{0189C095-5716-C719-4397-E6096838151F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43" creationId="{75A6F31E-89AC-A6E4-A0FE-85A31890C51A}"/>
          </ac:spMkLst>
        </pc:spChg>
        <pc:spChg chg="add mod topLvl">
          <ac:chgData name="Kulinich Bohdan" userId="48e65c9f34e137d0" providerId="LiveId" clId="{9EC74837-C82B-D047-9A7B-585242D3D98D}" dt="2023-07-14T07:37:23.106" v="5431" actId="14100"/>
          <ac:spMkLst>
            <pc:docMk/>
            <pc:sldMk cId="4088897397" sldId="292"/>
            <ac:spMk id="44" creationId="{AE872022-06D2-530B-29F6-15D70DD3F5E6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45" creationId="{55EBB096-59CF-7A1C-C83F-A14BD9E973D5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45" creationId="{A0B2B5DB-5C8F-4FE3-FE2C-779B0BF5BBDA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46" creationId="{E2DFEF4A-1A97-F2ED-A76F-D7B02DD2FE1E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48" creationId="{3F009B23-EC1E-E0E3-E94B-9800A4564630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49" creationId="{895C7F98-9D86-3D2A-E1B0-466F92ADC536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50" creationId="{E49FBCBC-275E-14CF-3FBA-E7574E73C618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1" creationId="{F7A4BC75-D8E6-B877-35DF-1FEBC5750F40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2" creationId="{3C7C30DC-D0BB-54DA-2321-1998CA87419B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3" creationId="{099AA3D6-A527-29F9-7C96-0F09551204E1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4" creationId="{CDED1827-6B67-FA51-F1DE-97728536D157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55" creationId="{C2719748-5EA2-1909-EE8D-5BD7DD561DD5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56" creationId="{CD18CD3C-1778-916D-DD19-098E32CBAB02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7" creationId="{C4A4D254-A9BB-47D1-079E-AA67A8066571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8" creationId="{6B508CE3-0F5A-55FA-10F5-24307EA6906B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9" creationId="{DFF2AEF7-010B-1216-F790-7FC0895D03C0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0" creationId="{050CFA18-A379-B29F-A061-119A539E6C71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1" creationId="{77F412B7-F385-59EC-1DB0-0D606387C09C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2" creationId="{FBF055BB-95C0-9F1C-0EC1-A5DD91365BD5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3" creationId="{83EFDE60-586E-9026-FDC1-E39DADCE3681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72" creationId="{2A015141-23C7-E443-F350-499C3C318C9B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05" creationId="{95F32767-52B6-AB56-1AB9-947A7F1AE604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28" creationId="{2DEDBA7E-1A9F-99EC-9278-33D0B591C330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31" creationId="{080069BD-78F2-C578-1E9A-EEB07DDB52FB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32" creationId="{0E1A47E1-B526-A4DF-48DB-C085E8254E0A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33" creationId="{85856150-8458-3906-6273-601D942FD126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34" creationId="{41B9E4D9-7186-C7AE-1035-96D305247B64}"/>
          </ac:spMkLst>
        </pc:spChg>
        <pc:spChg chg="add del mod">
          <ac:chgData name="Kulinich Bohdan" userId="48e65c9f34e137d0" providerId="LiveId" clId="{9EC74837-C82B-D047-9A7B-585242D3D98D}" dt="2023-07-13T19:55:56.505" v="5244" actId="478"/>
          <ac:spMkLst>
            <pc:docMk/>
            <pc:sldMk cId="4088897397" sldId="292"/>
            <ac:spMk id="138" creationId="{B5787A9E-DBE2-1CBC-3BCE-23AE6A629BD4}"/>
          </ac:spMkLst>
        </pc:spChg>
        <pc:spChg chg="add del mod">
          <ac:chgData name="Kulinich Bohdan" userId="48e65c9f34e137d0" providerId="LiveId" clId="{9EC74837-C82B-D047-9A7B-585242D3D98D}" dt="2023-07-14T07:38:36.078" v="5438" actId="478"/>
          <ac:spMkLst>
            <pc:docMk/>
            <pc:sldMk cId="4088897397" sldId="292"/>
            <ac:spMk id="139" creationId="{8543F8E9-A719-C024-12AA-DE4D92FC77CF}"/>
          </ac:spMkLst>
        </pc:spChg>
        <pc:spChg chg="add del mod">
          <ac:chgData name="Kulinich Bohdan" userId="48e65c9f34e137d0" providerId="LiveId" clId="{9EC74837-C82B-D047-9A7B-585242D3D98D}" dt="2023-07-13T19:56:52.621" v="5248" actId="478"/>
          <ac:spMkLst>
            <pc:docMk/>
            <pc:sldMk cId="4088897397" sldId="292"/>
            <ac:spMk id="140" creationId="{352AA591-F745-2FCD-5133-8349F4A80F3F}"/>
          </ac:spMkLst>
        </pc:spChg>
        <pc:spChg chg="add mod">
          <ac:chgData name="Kulinich Bohdan" userId="48e65c9f34e137d0" providerId="LiveId" clId="{9EC74837-C82B-D047-9A7B-585242D3D98D}" dt="2023-07-14T07:39:19.154" v="5449" actId="20577"/>
          <ac:spMkLst>
            <pc:docMk/>
            <pc:sldMk cId="4088897397" sldId="292"/>
            <ac:spMk id="141" creationId="{74433072-9917-3DC3-6A95-EFCA4E3F092A}"/>
          </ac:spMkLst>
        </pc:spChg>
        <pc:spChg chg="add del mod">
          <ac:chgData name="Kulinich Bohdan" userId="48e65c9f34e137d0" providerId="LiveId" clId="{9EC74837-C82B-D047-9A7B-585242D3D98D}" dt="2023-07-13T19:56:52.621" v="5248" actId="478"/>
          <ac:spMkLst>
            <pc:docMk/>
            <pc:sldMk cId="4088897397" sldId="292"/>
            <ac:spMk id="149" creationId="{F2CE32C0-45B5-3BA0-6B9F-7A754E6ADBF6}"/>
          </ac:spMkLst>
        </pc:spChg>
        <pc:spChg chg="add del mod">
          <ac:chgData name="Kulinich Bohdan" userId="48e65c9f34e137d0" providerId="LiveId" clId="{9EC74837-C82B-D047-9A7B-585242D3D98D}" dt="2023-07-13T19:56:52.621" v="5248" actId="478"/>
          <ac:spMkLst>
            <pc:docMk/>
            <pc:sldMk cId="4088897397" sldId="292"/>
            <ac:spMk id="150" creationId="{339C9E1D-692D-CB04-ADD8-B441413A333F}"/>
          </ac:spMkLst>
        </pc:spChg>
        <pc:spChg chg="add del mod">
          <ac:chgData name="Kulinich Bohdan" userId="48e65c9f34e137d0" providerId="LiveId" clId="{9EC74837-C82B-D047-9A7B-585242D3D98D}" dt="2023-07-13T19:56:52.621" v="5248" actId="478"/>
          <ac:spMkLst>
            <pc:docMk/>
            <pc:sldMk cId="4088897397" sldId="292"/>
            <ac:spMk id="152" creationId="{B32D7307-9177-A539-861F-217F3BD70479}"/>
          </ac:spMkLst>
        </pc:spChg>
        <pc:spChg chg="add del mod">
          <ac:chgData name="Kulinich Bohdan" userId="48e65c9f34e137d0" providerId="LiveId" clId="{9EC74837-C82B-D047-9A7B-585242D3D98D}" dt="2023-07-13T19:56:54.682" v="5249" actId="478"/>
          <ac:spMkLst>
            <pc:docMk/>
            <pc:sldMk cId="4088897397" sldId="292"/>
            <ac:spMk id="153" creationId="{0472A96A-2286-4A06-E9E2-33D3AEEBD2A1}"/>
          </ac:spMkLst>
        </pc:spChg>
        <pc:spChg chg="add mod">
          <ac:chgData name="Kulinich Bohdan" userId="48e65c9f34e137d0" providerId="LiveId" clId="{9EC74837-C82B-D047-9A7B-585242D3D98D}" dt="2023-07-14T07:39:03.313" v="5444" actId="14100"/>
          <ac:spMkLst>
            <pc:docMk/>
            <pc:sldMk cId="4088897397" sldId="292"/>
            <ac:spMk id="154" creationId="{B4E87E5C-5D71-2985-EA1B-420DAE94F86C}"/>
          </ac:spMkLst>
        </pc:spChg>
        <pc:spChg chg="add del mod">
          <ac:chgData name="Kulinich Bohdan" userId="48e65c9f34e137d0" providerId="LiveId" clId="{9EC74837-C82B-D047-9A7B-585242D3D98D}" dt="2023-07-14T07:38:40.505" v="5439" actId="478"/>
          <ac:spMkLst>
            <pc:docMk/>
            <pc:sldMk cId="4088897397" sldId="292"/>
            <ac:spMk id="155" creationId="{980A0AF2-3DD8-F5C5-7869-A4C43E45B950}"/>
          </ac:spMkLst>
        </pc:spChg>
        <pc:spChg chg="add mod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67" creationId="{872782F0-5616-E777-6003-F841C5A0A9CC}"/>
          </ac:spMkLst>
        </pc:spChg>
        <pc:spChg chg="add mod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71" creationId="{E1E60228-DFF3-8301-6E59-2F081DCCD75C}"/>
          </ac:spMkLst>
        </pc:spChg>
        <pc:spChg chg="add mod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72" creationId="{8C4655BD-F0BD-8713-F158-87D2B61D026E}"/>
          </ac:spMkLst>
        </pc:spChg>
        <pc:spChg chg="add mod">
          <ac:chgData name="Kulinich Bohdan" userId="48e65c9f34e137d0" providerId="LiveId" clId="{9EC74837-C82B-D047-9A7B-585242D3D98D}" dt="2023-07-14T07:40:13.479" v="5458" actId="20577"/>
          <ac:spMkLst>
            <pc:docMk/>
            <pc:sldMk cId="4088897397" sldId="292"/>
            <ac:spMk id="175" creationId="{C694407F-E56B-CA6E-BC19-B03CB402595F}"/>
          </ac:spMkLst>
        </pc:spChg>
        <pc:grpChg chg="add del mod">
          <ac:chgData name="Kulinich Bohdan" userId="48e65c9f34e137d0" providerId="LiveId" clId="{9EC74837-C82B-D047-9A7B-585242D3D98D}" dt="2023-07-13T19:32:02.585" v="4855" actId="478"/>
          <ac:grpSpMkLst>
            <pc:docMk/>
            <pc:sldMk cId="4088897397" sldId="292"/>
            <ac:grpSpMk id="9" creationId="{3E8CD707-CED9-7882-FEDD-4391873B070C}"/>
          </ac:grpSpMkLst>
        </pc:grpChg>
        <pc:grpChg chg="add del mod">
          <ac:chgData name="Kulinich Bohdan" userId="48e65c9f34e137d0" providerId="LiveId" clId="{9EC74837-C82B-D047-9A7B-585242D3D98D}" dt="2023-07-13T19:32:02.585" v="4855" actId="478"/>
          <ac:grpSpMkLst>
            <pc:docMk/>
            <pc:sldMk cId="4088897397" sldId="292"/>
            <ac:grpSpMk id="14" creationId="{AC39FAC4-07C8-24DD-C3A1-B8ADEFFB8BB5}"/>
          </ac:grpSpMkLst>
        </pc:grpChg>
        <pc:grpChg chg="add del mod">
          <ac:chgData name="Kulinich Bohdan" userId="48e65c9f34e137d0" providerId="LiveId" clId="{9EC74837-C82B-D047-9A7B-585242D3D98D}" dt="2023-07-13T19:32:02.585" v="4855" actId="478"/>
          <ac:grpSpMkLst>
            <pc:docMk/>
            <pc:sldMk cId="4088897397" sldId="292"/>
            <ac:grpSpMk id="23" creationId="{92BF42D8-7B3F-42EF-5A0C-B97F7D0C24DD}"/>
          </ac:grpSpMkLst>
        </pc:grpChg>
        <pc:grpChg chg="add del mod">
          <ac:chgData name="Kulinich Bohdan" userId="48e65c9f34e137d0" providerId="LiveId" clId="{9EC74837-C82B-D047-9A7B-585242D3D98D}" dt="2023-07-14T07:26:59.815" v="5386" actId="165"/>
          <ac:grpSpMkLst>
            <pc:docMk/>
            <pc:sldMk cId="4088897397" sldId="292"/>
            <ac:grpSpMk id="137" creationId="{08C4D6DC-AFA4-66C8-C8C9-D26B14AA3C07}"/>
          </ac:grpSpMkLst>
        </pc:grpChg>
        <pc:grpChg chg="add mod">
          <ac:chgData name="Kulinich Bohdan" userId="48e65c9f34e137d0" providerId="LiveId" clId="{9EC74837-C82B-D047-9A7B-585242D3D98D}" dt="2023-07-14T07:36:50.569" v="5417" actId="1076"/>
          <ac:grpSpMkLst>
            <pc:docMk/>
            <pc:sldMk cId="4088897397" sldId="292"/>
            <ac:grpSpMk id="173" creationId="{F872F466-85A1-8917-A2E5-D62BE9D4D198}"/>
          </ac:grpSpMkLst>
        </pc:grp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4" creationId="{068347DD-0CFB-F417-EC67-0CF76430513C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8" creationId="{D47ECE50-A0D0-185A-5DDD-2127E30913B4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0" creationId="{014D9ECF-9D36-CED4-2DB7-004D15EB9B88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1" creationId="{4DB945D3-28C9-C7CD-D8F9-B2828EFBB176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2" creationId="{8295D41E-F5D2-2C86-13E1-410F0F2F7884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3" creationId="{2FD33BA0-6CDB-DC83-6BAD-6C5D2F38BA6E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6" creationId="{47364FC6-E4C8-C127-7AD3-73F3EF8CFBA1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7" creationId="{E6874B72-078B-5752-4445-6C5F954FCB0B}"/>
          </ac:cxnSpMkLst>
        </pc:cxnChg>
        <pc:cxnChg chg="add del mod">
          <ac:chgData name="Kulinich Bohdan" userId="48e65c9f34e137d0" providerId="LiveId" clId="{9EC74837-C82B-D047-9A7B-585242D3D98D}" dt="2023-07-13T19:45:41.198" v="5051" actId="478"/>
          <ac:cxnSpMkLst>
            <pc:docMk/>
            <pc:sldMk cId="4088897397" sldId="292"/>
            <ac:cxnSpMk id="18" creationId="{9DC03924-8706-EEA3-865C-9CF6678C4722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9" creationId="{2E6E3B07-69E7-9C69-8A0D-8BEF0CF23891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0" creationId="{3F7BA674-EED8-A184-E1CE-6A0F24BA882C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1" creationId="{0AAE150B-F435-C0D5-CED1-807420F3D6B1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2" creationId="{A63A4D31-8250-135A-AED3-2157EF817A57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4" creationId="{126665A8-AD01-D97D-D5D2-3D21B4430EFF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5" creationId="{E437970B-8E02-981A-6596-0DAED9FBB612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6" creationId="{9A14C2E8-EADB-C68F-7943-BDE21EEF0267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27" creationId="{5147DD45-B01C-D420-999D-658A8C1BA351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27" creationId="{EFB4C8FF-0C75-BBD3-0EB6-478B4CE0214B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8" creationId="{D07FBB73-9DD1-6B2D-7519-13A7190CE6EB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1" creationId="{389F3F56-D8BF-EE62-3334-F9E4E2C72422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2" creationId="{AC5F5E5C-DDEC-BED8-73D9-610F24F905E2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3" creationId="{A9EB2A87-667E-D269-8A85-4E5D9CA56AED}"/>
          </ac:cxnSpMkLst>
        </pc:cxnChg>
        <pc:cxnChg chg="add del mod">
          <ac:chgData name="Kulinich Bohdan" userId="48e65c9f34e137d0" providerId="LiveId" clId="{9EC74837-C82B-D047-9A7B-585242D3D98D}" dt="2023-07-13T19:49:01.657" v="5103" actId="478"/>
          <ac:cxnSpMkLst>
            <pc:docMk/>
            <pc:sldMk cId="4088897397" sldId="292"/>
            <ac:cxnSpMk id="34" creationId="{46CE1160-D760-277D-0C31-241008B2BCE7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34" creationId="{F1D6C056-019E-0D2D-0164-F495D6F18D6C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5" creationId="{280565CC-45AA-74E2-0E8B-36FAD8CEBCEE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6" creationId="{99978F3D-5307-5EC5-A296-4B0075EDC7CB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7" creationId="{13D5A93D-A9B0-7825-AC87-69DE6BC03FBD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38" creationId="{626C2A4E-57F4-535E-E948-969B3FD52A86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38" creationId="{A33E301A-0F32-44E6-77B9-37C1924C2AA0}"/>
          </ac:cxnSpMkLst>
        </pc:cxnChg>
        <pc:cxnChg chg="add del mod">
          <ac:chgData name="Kulinich Bohdan" userId="48e65c9f34e137d0" providerId="LiveId" clId="{9EC74837-C82B-D047-9A7B-585242D3D98D}" dt="2023-07-13T19:47:11.745" v="5068" actId="478"/>
          <ac:cxnSpMkLst>
            <pc:docMk/>
            <pc:sldMk cId="4088897397" sldId="292"/>
            <ac:cxnSpMk id="39" creationId="{B75BC143-2621-8EF6-592A-CA21B57E1140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39" creationId="{E2CEECA4-04AB-ECCF-444D-7ECBE8FCC343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40" creationId="{435F43D5-31BD-56B3-8A60-F3476DC8EB6D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41" creationId="{ED41709D-A201-BD8B-408D-C7BD3119AC1F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44" creationId="{0C52B49C-EF32-CEBD-8A26-053B4D63290E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47" creationId="{15830A45-3855-5F00-1087-6967D542A57C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50" creationId="{D01E7157-913F-0F74-9B20-1D78878DFE76}"/>
          </ac:cxnSpMkLst>
        </pc:cxnChg>
        <pc:cxnChg chg="add del mod">
          <ac:chgData name="Kulinich Bohdan" userId="48e65c9f34e137d0" providerId="LiveId" clId="{9EC74837-C82B-D047-9A7B-585242D3D98D}" dt="2023-07-13T19:47:50.305" v="5081" actId="478"/>
          <ac:cxnSpMkLst>
            <pc:docMk/>
            <pc:sldMk cId="4088897397" sldId="292"/>
            <ac:cxnSpMk id="56" creationId="{1A59722E-909F-A4E2-C462-71F4461E9F77}"/>
          </ac:cxnSpMkLst>
        </pc:cxnChg>
        <pc:cxnChg chg="add del mod">
          <ac:chgData name="Kulinich Bohdan" userId="48e65c9f34e137d0" providerId="LiveId" clId="{9EC74837-C82B-D047-9A7B-585242D3D98D}" dt="2023-07-13T19:47:31.566" v="5075" actId="478"/>
          <ac:cxnSpMkLst>
            <pc:docMk/>
            <pc:sldMk cId="4088897397" sldId="292"/>
            <ac:cxnSpMk id="64" creationId="{C76E8FC4-A090-58A3-960C-5EFFF4631CEC}"/>
          </ac:cxnSpMkLst>
        </pc:cxnChg>
        <pc:cxnChg chg="add del mod">
          <ac:chgData name="Kulinich Bohdan" userId="48e65c9f34e137d0" providerId="LiveId" clId="{9EC74837-C82B-D047-9A7B-585242D3D98D}" dt="2023-07-13T19:48:29.491" v="5092" actId="478"/>
          <ac:cxnSpMkLst>
            <pc:docMk/>
            <pc:sldMk cId="4088897397" sldId="292"/>
            <ac:cxnSpMk id="66" creationId="{90322378-A3DD-8E40-3580-61B5EB280B24}"/>
          </ac:cxnSpMkLst>
        </pc:cxnChg>
        <pc:cxnChg chg="add del mod">
          <ac:chgData name="Kulinich Bohdan" userId="48e65c9f34e137d0" providerId="LiveId" clId="{9EC74837-C82B-D047-9A7B-585242D3D98D}" dt="2023-07-13T19:48:28.346" v="5091" actId="478"/>
          <ac:cxnSpMkLst>
            <pc:docMk/>
            <pc:sldMk cId="4088897397" sldId="292"/>
            <ac:cxnSpMk id="69" creationId="{39D9E4CD-05CF-E530-8401-B17C4AFB52D8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70" creationId="{F5AD552F-F418-2955-D054-3980CCC7E072}"/>
          </ac:cxnSpMkLst>
        </pc:cxnChg>
        <pc:cxnChg chg="add mod topLvl">
          <ac:chgData name="Kulinich Bohdan" userId="48e65c9f34e137d0" providerId="LiveId" clId="{9EC74837-C82B-D047-9A7B-585242D3D98D}" dt="2023-07-14T07:37:14.004" v="5430" actId="14100"/>
          <ac:cxnSpMkLst>
            <pc:docMk/>
            <pc:sldMk cId="4088897397" sldId="292"/>
            <ac:cxnSpMk id="71" creationId="{C2F0FCBE-AE07-985F-EABB-F8EDD8C2597E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74" creationId="{64024D36-7DF0-9694-9F35-1053DF76C835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00" creationId="{4D7CF029-E62B-D988-EA13-2D6F6D249D23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03" creationId="{BEBFEA6B-B254-5B76-F5B6-9ABE328F2CAD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05" creationId="{65B7F8EC-50D9-E24E-C49E-906F4585BBAF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08" creationId="{DAF4B45A-3C9E-7889-5FD3-53164770DC70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11" creationId="{14FFBAC9-8020-BDAC-B16D-824BDE14825F}"/>
          </ac:cxnSpMkLst>
        </pc:cxnChg>
        <pc:cxnChg chg="add del mod">
          <ac:chgData name="Kulinich Bohdan" userId="48e65c9f34e137d0" providerId="LiveId" clId="{9EC74837-C82B-D047-9A7B-585242D3D98D}" dt="2023-07-13T19:50:53.210" v="5139" actId="478"/>
          <ac:cxnSpMkLst>
            <pc:docMk/>
            <pc:sldMk cId="4088897397" sldId="292"/>
            <ac:cxnSpMk id="115" creationId="{B9ABE726-6FD7-C6CC-B1BA-FA437DEDAB38}"/>
          </ac:cxnSpMkLst>
        </pc:cxnChg>
        <pc:cxnChg chg="add del mod">
          <ac:chgData name="Kulinich Bohdan" userId="48e65c9f34e137d0" providerId="LiveId" clId="{9EC74837-C82B-D047-9A7B-585242D3D98D}" dt="2023-07-13T19:50:51.915" v="5138" actId="478"/>
          <ac:cxnSpMkLst>
            <pc:docMk/>
            <pc:sldMk cId="4088897397" sldId="292"/>
            <ac:cxnSpMk id="116" creationId="{639BB2BB-E053-2ACD-0461-E70F8E2F0847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2" creationId="{4295C1C4-AC1A-2097-98D4-5753AD593368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3" creationId="{6151A994-F5C8-43AF-2FC4-1A5EE2E6CF5D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4" creationId="{88364B41-D01C-922D-8907-267D4E9BDF8D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5" creationId="{9B953286-FE62-8ED2-E650-FC24E48E9DE5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6" creationId="{EA098DB6-C6FD-4AB1-ABFC-35F344E0695E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7" creationId="{A33A27AD-8CC2-FFFC-7B16-E61B25C60D8F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8" creationId="{F28FB2EC-C043-976F-681B-FAB01B813CCB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56" creationId="{55AE1C6B-9957-A10D-C29A-A882B3DE9B52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57" creationId="{BE5A9AF9-BFC5-C903-E0D7-8806E5F6FE57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58" creationId="{F7E0F684-B9BD-D42F-28ED-019DAC58D1D8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59" creationId="{6B68CEFA-0CE1-F732-D697-1373F54580CE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60" creationId="{1A5A5C38-EE50-CC91-E435-F76D4E7A3625}"/>
          </ac:cxnSpMkLst>
        </pc:cxnChg>
        <pc:cxnChg chg="add mod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68" creationId="{F81CA424-85CE-AA31-034F-065B032CBABE}"/>
          </ac:cxnSpMkLst>
        </pc:cxnChg>
      </pc:sldChg>
      <pc:sldChg chg="addSp delSp modSp mod setBg addAnim delAnim modAnim">
        <pc:chgData name="Kulinich Bohdan" userId="48e65c9f34e137d0" providerId="LiveId" clId="{9EC74837-C82B-D047-9A7B-585242D3D98D}" dt="2023-07-15T17:49:22.242" v="9543"/>
        <pc:sldMkLst>
          <pc:docMk/>
          <pc:sldMk cId="727371810" sldId="293"/>
        </pc:sldMkLst>
        <pc:spChg chg="del">
          <ac:chgData name="Kulinich Bohdan" userId="48e65c9f34e137d0" providerId="LiveId" clId="{9EC74837-C82B-D047-9A7B-585242D3D98D}" dt="2023-07-15T11:52:52.340" v="5892" actId="478"/>
          <ac:spMkLst>
            <pc:docMk/>
            <pc:sldMk cId="727371810" sldId="293"/>
            <ac:spMk id="2" creationId="{F8AB06FE-0258-2C37-1FBF-AF0C36DEED0F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5" creationId="{53458B2A-A2CD-F746-1762-40E5D71283B0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6" creationId="{4FF67978-2253-E1FB-C845-3438D71C2D88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7" creationId="{590F64A5-C2DA-6F99-4CD6-E41A67B7B172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8" creationId="{3FE0D052-4CF8-719B-CA35-E286DF67AA61}"/>
          </ac:spMkLst>
        </pc:spChg>
        <pc:spChg chg="add del mod">
          <ac:chgData name="Kulinich Bohdan" userId="48e65c9f34e137d0" providerId="LiveId" clId="{9EC74837-C82B-D047-9A7B-585242D3D98D}" dt="2023-07-15T11:54:59.058" v="6154"/>
          <ac:spMkLst>
            <pc:docMk/>
            <pc:sldMk cId="727371810" sldId="293"/>
            <ac:spMk id="9" creationId="{172D4B04-E493-D38D-7FF7-62E6AD12F1F1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0" creationId="{8B7E0678-8F40-5A0B-47BA-EFC8737C71F9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1" creationId="{B5C6A226-B6AC-DC59-7C3B-BB0C0A520F8F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2" creationId="{2ACB3803-86EE-948E-57B3-B0B43573DFFE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4" creationId="{2FD6ACC5-C037-66DC-182F-8FF1459AD620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5" creationId="{C6473911-55C8-6887-E269-5078CF3AFFC9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7" creationId="{D3BEF1EE-FFA7-5C8C-F236-C896D0ABA81B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8" creationId="{B8C59882-70D1-5C09-0F58-88665B3AA7A9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9" creationId="{3B29F158-31C2-3D2D-C7BD-00273833A1D5}"/>
          </ac:spMkLst>
        </pc:spChg>
        <pc:spChg chg="add mod modVis">
          <ac:chgData name="Kulinich Bohdan" userId="48e65c9f34e137d0" providerId="LiveId" clId="{9EC74837-C82B-D047-9A7B-585242D3D98D}" dt="2023-07-15T17:48:41.575" v="9528" actId="14430"/>
          <ac:spMkLst>
            <pc:docMk/>
            <pc:sldMk cId="727371810" sldId="293"/>
            <ac:spMk id="34" creationId="{9ECD122E-7343-22EE-CD1E-DB2E4CC209EC}"/>
          </ac:spMkLst>
        </pc:spChg>
        <pc:spChg chg="mod modVis">
          <ac:chgData name="Kulinich Bohdan" userId="48e65c9f34e137d0" providerId="LiveId" clId="{9EC74837-C82B-D047-9A7B-585242D3D98D}" dt="2023-07-15T17:48:40.985" v="9524" actId="14430"/>
          <ac:spMkLst>
            <pc:docMk/>
            <pc:sldMk cId="727371810" sldId="293"/>
            <ac:spMk id="35" creationId="{B9CF9702-6BEF-5BDD-3A7B-879B0E4896CF}"/>
          </ac:spMkLst>
        </pc:spChg>
        <pc:spChg chg="mod modVis">
          <ac:chgData name="Kulinich Bohdan" userId="48e65c9f34e137d0" providerId="LiveId" clId="{9EC74837-C82B-D047-9A7B-585242D3D98D}" dt="2023-07-15T17:48:41.124" v="9525" actId="14430"/>
          <ac:spMkLst>
            <pc:docMk/>
            <pc:sldMk cId="727371810" sldId="293"/>
            <ac:spMk id="36" creationId="{074DFDFA-9551-163B-88EE-63141CE5380E}"/>
          </ac:spMkLst>
        </pc:spChg>
        <pc:spChg chg="add mod">
          <ac:chgData name="Kulinich Bohdan" userId="48e65c9f34e137d0" providerId="LiveId" clId="{9EC74837-C82B-D047-9A7B-585242D3D98D}" dt="2023-07-15T13:01:42.309" v="6932" actId="1036"/>
          <ac:spMkLst>
            <pc:docMk/>
            <pc:sldMk cId="727371810" sldId="293"/>
            <ac:spMk id="37" creationId="{D1F8E368-60CE-B5CC-E9CE-424C535A7662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39" creationId="{F86A4966-F788-A75D-2CE0-C15BD7C84FCE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40" creationId="{AD6E257A-FDA0-4FF6-AEC0-B6954E5B6E6C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66" creationId="{C8C00D57-CAA5-3B6C-3850-1308EDCAA548}"/>
          </ac:spMkLst>
        </pc:spChg>
        <pc:spChg chg="add mod modVis">
          <ac:chgData name="Kulinich Bohdan" userId="48e65c9f34e137d0" providerId="LiveId" clId="{9EC74837-C82B-D047-9A7B-585242D3D98D}" dt="2023-07-15T17:48:41.426" v="9527" actId="14430"/>
          <ac:spMkLst>
            <pc:docMk/>
            <pc:sldMk cId="727371810" sldId="293"/>
            <ac:spMk id="72" creationId="{9A2901D4-6350-808B-A61F-D546EE156CB3}"/>
          </ac:spMkLst>
        </pc:spChg>
        <pc:spChg chg="add mod">
          <ac:chgData name="Kulinich Bohdan" userId="48e65c9f34e137d0" providerId="LiveId" clId="{9EC74837-C82B-D047-9A7B-585242D3D98D}" dt="2023-07-15T13:01:42.309" v="6932" actId="1036"/>
          <ac:spMkLst>
            <pc:docMk/>
            <pc:sldMk cId="727371810" sldId="293"/>
            <ac:spMk id="73" creationId="{D48ADB5A-2A02-17BB-4175-515F66093E66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4" creationId="{ACDC615B-974C-D17D-E02E-2F58DBD4D2B8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5" creationId="{E4E277BB-037F-55D8-9E75-FAFFE08F8167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6" creationId="{735C77F2-382A-E28C-26DA-7B836408353E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7" creationId="{66052279-E91A-E8F2-8EB7-EFFA887B484C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8" creationId="{E3F96EAB-E22F-5383-6051-70428ABE58F1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0" creationId="{D9CE5A89-8066-0AD7-7C5A-B8E892F3D6D2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1" creationId="{93BC9AE2-5FF7-2A3B-AF0F-9F3A48A192B1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3" creationId="{2F4D2BCA-D720-EB6A-290A-FDAA00C9EE19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4" creationId="{370A5DD0-74EF-2E23-EB21-9150AEE9665E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7" creationId="{6A7A2E94-57B6-7B9D-F83B-F20A1CAD0EF5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8" creationId="{2231134F-F3F5-A734-A685-E529C54D0E14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9" creationId="{474C4403-38DC-8197-6EBD-F59FE8B78795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90" creationId="{A98090FE-D4DA-9765-21D3-875A89579E9B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91" creationId="{CEEB80FF-7CE9-8BF3-1F2A-8B3F54A4D9A1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92" creationId="{FABF8ED6-2C4D-E088-8520-9F4F6E54088F}"/>
          </ac:spMkLst>
        </pc:spChg>
        <pc:spChg chg="add mod modVis">
          <ac:chgData name="Kulinich Bohdan" userId="48e65c9f34e137d0" providerId="LiveId" clId="{9EC74837-C82B-D047-9A7B-585242D3D98D}" dt="2023-07-15T17:48:41.276" v="9526" actId="14430"/>
          <ac:spMkLst>
            <pc:docMk/>
            <pc:sldMk cId="727371810" sldId="293"/>
            <ac:spMk id="93" creationId="{F5815B4F-9A3F-13A7-CA63-E20174808090}"/>
          </ac:spMkLst>
        </pc:spChg>
        <pc:spChg chg="add mod">
          <ac:chgData name="Kulinich Bohdan" userId="48e65c9f34e137d0" providerId="LiveId" clId="{9EC74837-C82B-D047-9A7B-585242D3D98D}" dt="2023-07-15T13:19:12.166" v="7038" actId="20577"/>
          <ac:spMkLst>
            <pc:docMk/>
            <pc:sldMk cId="727371810" sldId="293"/>
            <ac:spMk id="94" creationId="{0B5C456E-2DFB-17CD-7A6B-2ED10E7D8199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96" creationId="{39C1B446-A1FB-47C4-FC05-79619E88C5B2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97" creationId="{7EDB6CE8-3386-72FB-38AD-44AF4DA879D1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98" creationId="{5CA43A7A-C0EB-08AE-406B-BD197D8EE23D}"/>
          </ac:spMkLst>
        </pc:spChg>
        <pc:spChg chg="add mod">
          <ac:chgData name="Kulinich Bohdan" userId="48e65c9f34e137d0" providerId="LiveId" clId="{9EC74837-C82B-D047-9A7B-585242D3D98D}" dt="2023-07-15T17:48:43.578" v="9537" actId="207"/>
          <ac:spMkLst>
            <pc:docMk/>
            <pc:sldMk cId="727371810" sldId="293"/>
            <ac:spMk id="110" creationId="{39AA7003-0446-72C1-259E-C3B5F6A93BFC}"/>
          </ac:spMkLst>
        </pc:spChg>
        <pc:spChg chg="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130" creationId="{2766F359-576A-BBDA-8DEC-B54FC6B9C501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31" creationId="{B7CB7858-15D2-85AB-3AAB-98AA6E2D6DE4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32" creationId="{31400252-DB37-F14E-D567-10F6B7FE59DF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33" creationId="{07DD3E66-A358-DE5C-BEBB-12D04E8B8724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143" creationId="{532ECE65-1677-D513-141E-6EC4ECDE4AEC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144" creationId="{5CF9CE17-2454-9CDA-F2F8-F73BDF15622F}"/>
          </ac:spMkLst>
        </pc:spChg>
        <pc:spChg chg="add del mod">
          <ac:chgData name="Kulinich Bohdan" userId="48e65c9f34e137d0" providerId="LiveId" clId="{9EC74837-C82B-D047-9A7B-585242D3D98D}" dt="2023-07-15T13:15:09.279" v="6957" actId="478"/>
          <ac:spMkLst>
            <pc:docMk/>
            <pc:sldMk cId="727371810" sldId="293"/>
            <ac:spMk id="155" creationId="{9DD88DB8-9E77-85F7-A314-C902C4899A37}"/>
          </ac:spMkLst>
        </pc:spChg>
        <pc:spChg chg="add mod modVis">
          <ac:chgData name="Kulinich Bohdan" userId="48e65c9f34e137d0" providerId="LiveId" clId="{9EC74837-C82B-D047-9A7B-585242D3D98D}" dt="2023-07-15T17:48:42.133" v="9530" actId="14430"/>
          <ac:spMkLst>
            <pc:docMk/>
            <pc:sldMk cId="727371810" sldId="293"/>
            <ac:spMk id="156" creationId="{2D434103-7E27-A3FA-7BE5-DB63CC02E412}"/>
          </ac:spMkLst>
        </pc:spChg>
        <pc:spChg chg="add mod modVis">
          <ac:chgData name="Kulinich Bohdan" userId="48e65c9f34e137d0" providerId="LiveId" clId="{9EC74837-C82B-D047-9A7B-585242D3D98D}" dt="2023-07-15T17:48:41.978" v="9529" actId="14430"/>
          <ac:spMkLst>
            <pc:docMk/>
            <pc:sldMk cId="727371810" sldId="293"/>
            <ac:spMk id="157" creationId="{947EA6DF-630F-7C48-6D37-7E9DD70B4E29}"/>
          </ac:spMkLst>
        </pc:spChg>
        <pc:spChg chg="add del mod">
          <ac:chgData name="Kulinich Bohdan" userId="48e65c9f34e137d0" providerId="LiveId" clId="{9EC74837-C82B-D047-9A7B-585242D3D98D}" dt="2023-07-15T13:25:41.894" v="7142" actId="478"/>
          <ac:spMkLst>
            <pc:docMk/>
            <pc:sldMk cId="727371810" sldId="293"/>
            <ac:spMk id="159" creationId="{5C466011-DBAD-8CFD-42C3-23AC617261D3}"/>
          </ac:spMkLst>
        </pc:spChg>
        <pc:spChg chg="add mod modVis">
          <ac:chgData name="Kulinich Bohdan" userId="48e65c9f34e137d0" providerId="LiveId" clId="{9EC74837-C82B-D047-9A7B-585242D3D98D}" dt="2023-07-15T17:48:45.311" v="9540" actId="208"/>
          <ac:spMkLst>
            <pc:docMk/>
            <pc:sldMk cId="727371810" sldId="293"/>
            <ac:spMk id="163" creationId="{800E0D29-B33C-9126-7413-58636C2D52BD}"/>
          </ac:spMkLst>
        </pc:spChg>
        <pc:spChg chg="add mod topLvl">
          <ac:chgData name="Kulinich Bohdan" userId="48e65c9f34e137d0" providerId="LiveId" clId="{9EC74837-C82B-D047-9A7B-585242D3D98D}" dt="2023-07-15T17:48:43.070" v="9535" actId="165"/>
          <ac:spMkLst>
            <pc:docMk/>
            <pc:sldMk cId="727371810" sldId="293"/>
            <ac:spMk id="164" creationId="{E967506C-4136-B23A-31FE-728B4154EC92}"/>
          </ac:spMkLst>
        </pc:spChg>
        <pc:spChg chg="add mod topLvl">
          <ac:chgData name="Kulinich Bohdan" userId="48e65c9f34e137d0" providerId="LiveId" clId="{9EC74837-C82B-D047-9A7B-585242D3D98D}" dt="2023-07-15T17:48:43.070" v="9535" actId="165"/>
          <ac:spMkLst>
            <pc:docMk/>
            <pc:sldMk cId="727371810" sldId="293"/>
            <ac:spMk id="165" creationId="{2ECE00CB-8CFE-638F-0ABC-13A3A757AD37}"/>
          </ac:spMkLst>
        </pc:spChg>
        <pc:spChg chg="add mod topLvl">
          <ac:chgData name="Kulinich Bohdan" userId="48e65c9f34e137d0" providerId="LiveId" clId="{9EC74837-C82B-D047-9A7B-585242D3D98D}" dt="2023-07-15T17:48:43.070" v="9535" actId="165"/>
          <ac:spMkLst>
            <pc:docMk/>
            <pc:sldMk cId="727371810" sldId="293"/>
            <ac:spMk id="166" creationId="{7AEF956F-4EA2-5599-04B0-2BF967A3DB21}"/>
          </ac:spMkLst>
        </pc:spChg>
        <pc:spChg chg="add mod topLvl">
          <ac:chgData name="Kulinich Bohdan" userId="48e65c9f34e137d0" providerId="LiveId" clId="{9EC74837-C82B-D047-9A7B-585242D3D98D}" dt="2023-07-15T17:48:43.070" v="9535" actId="165"/>
          <ac:spMkLst>
            <pc:docMk/>
            <pc:sldMk cId="727371810" sldId="293"/>
            <ac:spMk id="167" creationId="{B100F101-3D5F-2533-741C-688D6B79EB96}"/>
          </ac:spMkLst>
        </pc:spChg>
        <pc:grpChg chg="mod modVis">
          <ac:chgData name="Kulinich Bohdan" userId="48e65c9f34e137d0" providerId="LiveId" clId="{9EC74837-C82B-D047-9A7B-585242D3D98D}" dt="2023-07-15T17:48:42.289" v="9531" actId="14430"/>
          <ac:grpSpMkLst>
            <pc:docMk/>
            <pc:sldMk cId="727371810" sldId="293"/>
            <ac:grpSpMk id="57" creationId="{3D228806-B3AD-7ED2-D217-956C3ADD9CCC}"/>
          </ac:grpSpMkLst>
        </pc:grpChg>
        <pc:grpChg chg="add del">
          <ac:chgData name="Kulinich Bohdan" userId="48e65c9f34e137d0" providerId="LiveId" clId="{9EC74837-C82B-D047-9A7B-585242D3D98D}" dt="2023-07-15T11:55:03.565" v="6155" actId="478"/>
          <ac:grpSpMkLst>
            <pc:docMk/>
            <pc:sldMk cId="727371810" sldId="293"/>
            <ac:grpSpMk id="116" creationId="{4C94A816-71B1-68B7-E5CE-2CA595F40BC9}"/>
          </ac:grpSpMkLst>
        </pc:grpChg>
        <pc:grpChg chg="add del">
          <ac:chgData name="Kulinich Bohdan" userId="48e65c9f34e137d0" providerId="LiveId" clId="{9EC74837-C82B-D047-9A7B-585242D3D98D}" dt="2023-07-15T11:55:03.565" v="6155" actId="478"/>
          <ac:grpSpMkLst>
            <pc:docMk/>
            <pc:sldMk cId="727371810" sldId="293"/>
            <ac:grpSpMk id="117" creationId="{337C85BA-AEAD-6097-A645-9E2E659107A8}"/>
          </ac:grpSpMkLst>
        </pc:grpChg>
        <pc:grpChg chg="add del">
          <ac:chgData name="Kulinich Bohdan" userId="48e65c9f34e137d0" providerId="LiveId" clId="{9EC74837-C82B-D047-9A7B-585242D3D98D}" dt="2023-07-15T11:55:03.565" v="6155" actId="478"/>
          <ac:grpSpMkLst>
            <pc:docMk/>
            <pc:sldMk cId="727371810" sldId="293"/>
            <ac:grpSpMk id="127" creationId="{BA6B00A1-FFEB-DAE8-16A0-592D37EC3997}"/>
          </ac:grpSpMkLst>
        </pc:grpChg>
        <pc:grpChg chg="add mod">
          <ac:chgData name="Kulinich Bohdan" userId="48e65c9f34e137d0" providerId="LiveId" clId="{9EC74837-C82B-D047-9A7B-585242D3D98D}" dt="2023-07-15T13:18:25.645" v="7016" actId="164"/>
          <ac:grpSpMkLst>
            <pc:docMk/>
            <pc:sldMk cId="727371810" sldId="293"/>
            <ac:grpSpMk id="151" creationId="{3D07AD6E-C48E-84E6-4440-A3260627FFC7}"/>
          </ac:grpSpMkLst>
        </pc:grpChg>
        <pc:grpChg chg="add mod">
          <ac:chgData name="Kulinich Bohdan" userId="48e65c9f34e137d0" providerId="LiveId" clId="{9EC74837-C82B-D047-9A7B-585242D3D98D}" dt="2023-07-15T13:18:25.645" v="7016" actId="164"/>
          <ac:grpSpMkLst>
            <pc:docMk/>
            <pc:sldMk cId="727371810" sldId="293"/>
            <ac:grpSpMk id="152" creationId="{E4FEF2B7-4633-A7C7-93EB-E87EE1D03E47}"/>
          </ac:grpSpMkLst>
        </pc:grpChg>
        <pc:grpChg chg="add mod">
          <ac:chgData name="Kulinich Bohdan" userId="48e65c9f34e137d0" providerId="LiveId" clId="{9EC74837-C82B-D047-9A7B-585242D3D98D}" dt="2023-07-15T17:46:20.031" v="9506" actId="167"/>
          <ac:grpSpMkLst>
            <pc:docMk/>
            <pc:sldMk cId="727371810" sldId="293"/>
            <ac:grpSpMk id="158" creationId="{BD01581A-1D22-E437-9FC0-68EE4951EC5D}"/>
          </ac:grpSpMkLst>
        </pc:grpChg>
        <pc:grpChg chg="add del mod">
          <ac:chgData name="Kulinich Bohdan" userId="48e65c9f34e137d0" providerId="LiveId" clId="{9EC74837-C82B-D047-9A7B-585242D3D98D}" dt="2023-07-15T17:48:43.070" v="9535" actId="165"/>
          <ac:grpSpMkLst>
            <pc:docMk/>
            <pc:sldMk cId="727371810" sldId="293"/>
            <ac:grpSpMk id="168" creationId="{D4E8B26A-A436-CFAE-2BA2-14E90284242E}"/>
          </ac:grpSpMkLst>
        </pc:grp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0" creationId="{D7B12197-1F73-5B18-0FDC-27E5380B5A38}"/>
          </ac:picMkLst>
        </pc:pic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1" creationId="{E58A2E9B-5C1F-6E95-53C3-C229B66D9034}"/>
          </ac:picMkLst>
        </pc:pic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2" creationId="{5F9659D5-E87B-146A-1C45-FB6E56E455E2}"/>
          </ac:picMkLst>
        </pc:pic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3" creationId="{0801AE03-5A09-112C-3295-11B649326023}"/>
          </ac:picMkLst>
        </pc:pic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5" creationId="{7926DA5F-DFDC-23ED-37CF-B448472DB90C}"/>
          </ac:picMkLst>
        </pc:picChg>
        <pc:cxnChg chg="add mod">
          <ac:chgData name="Kulinich Bohdan" userId="48e65c9f34e137d0" providerId="LiveId" clId="{9EC74837-C82B-D047-9A7B-585242D3D98D}" dt="2023-07-15T17:49:06.701" v="9542" actId="208"/>
          <ac:cxnSpMkLst>
            <pc:docMk/>
            <pc:sldMk cId="727371810" sldId="293"/>
            <ac:cxnSpMk id="13" creationId="{61F4C394-499E-1612-D3DF-5490050066C0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20" creationId="{4FE11BB5-63E4-08A8-CB6C-5DD20C1AC597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22" creationId="{C5E6A954-6079-1F08-3542-8A937AD175CD}"/>
          </ac:cxnSpMkLst>
        </pc:cxnChg>
        <pc:cxnChg chg="add mod">
          <ac:chgData name="Kulinich Bohdan" userId="48e65c9f34e137d0" providerId="LiveId" clId="{9EC74837-C82B-D047-9A7B-585242D3D98D}" dt="2023-07-15T17:49:06.701" v="9542" actId="208"/>
          <ac:cxnSpMkLst>
            <pc:docMk/>
            <pc:sldMk cId="727371810" sldId="293"/>
            <ac:cxnSpMk id="23" creationId="{0A1B2778-9739-32CE-8F32-83FE778197FE}"/>
          </ac:cxnSpMkLst>
        </pc:cxnChg>
        <pc:cxnChg chg="add mod">
          <ac:chgData name="Kulinich Bohdan" userId="48e65c9f34e137d0" providerId="LiveId" clId="{9EC74837-C82B-D047-9A7B-585242D3D98D}" dt="2023-07-15T17:49:06.701" v="9542" actId="208"/>
          <ac:cxnSpMkLst>
            <pc:docMk/>
            <pc:sldMk cId="727371810" sldId="293"/>
            <ac:cxnSpMk id="25" creationId="{7398976F-6F23-B957-EC14-5115A3DAB1DE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27" creationId="{0B814602-3923-47ED-6336-84347C16E5A7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31" creationId="{35B9055C-3B6B-49C8-A3EE-94CFFB9302CE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38" creationId="{FA0BDEBC-29FF-0597-D7AC-6A84E6BDEE61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68" creationId="{73BD523D-248C-728F-9443-FC96A2C85B29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85" creationId="{E860DD49-C721-AB3C-71E9-9F8777B6DC9D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95" creationId="{B5DB616B-8C1C-EC49-762B-83760A2FA931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99" creationId="{D649A3CC-C3DB-5056-1C72-0854E3760C60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102" creationId="{E64ED5E6-20DE-3064-C2D8-3BAF9560376F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128" creationId="{92237551-9D81-F495-C6F8-D28C194128D8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134" creationId="{B3C2004E-C3AA-47ED-C977-17EE5BAF3184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135" creationId="{6BD4AB58-9785-8800-1B60-A24F5EC6C74A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140" creationId="{8EE34A5F-D1E7-BFCC-6D63-2B73FDA75FF6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141" creationId="{400B5254-AC03-F7E5-7761-F765D96CB1C2}"/>
          </ac:cxnSpMkLst>
        </pc:cxnChg>
        <pc:cxnChg chg="add 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45" creationId="{6D96A27B-0E60-FCC1-B857-B3F173B1F0B9}"/>
          </ac:cxnSpMkLst>
        </pc:cxnChg>
        <pc:cxnChg chg="add 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47" creationId="{E0CC4DB9-9027-9D9A-8143-35D790F04330}"/>
          </ac:cxnSpMkLst>
        </pc:cxnChg>
        <pc:cxnChg chg="add 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48" creationId="{5EDD09FD-8064-44E8-B08C-D3A21B784EF8}"/>
          </ac:cxnSpMkLst>
        </pc:cxnChg>
        <pc:cxnChg chg="add 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50" creationId="{4E4A2DE5-0CAB-E0FC-DD32-11CDF576D06E}"/>
          </ac:cxnSpMkLst>
        </pc:cxnChg>
        <pc:cxnChg chg="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53" creationId="{E660269E-3288-A137-216B-EAA8725D23B4}"/>
          </ac:cxnSpMkLst>
        </pc:cxnChg>
        <pc:cxnChg chg="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54" creationId="{14EE189E-0380-FA04-4698-EBD11EB31439}"/>
          </ac:cxnSpMkLst>
        </pc:cxnChg>
        <pc:cxnChg chg="add del mod">
          <ac:chgData name="Kulinich Bohdan" userId="48e65c9f34e137d0" providerId="LiveId" clId="{9EC74837-C82B-D047-9A7B-585242D3D98D}" dt="2023-07-15T13:25:53.086" v="7145" actId="478"/>
          <ac:cxnSpMkLst>
            <pc:docMk/>
            <pc:sldMk cId="727371810" sldId="293"/>
            <ac:cxnSpMk id="160" creationId="{8FECA265-B420-347B-170E-ABA2B6E685DE}"/>
          </ac:cxnSpMkLst>
        </pc:cxnChg>
      </pc:sldChg>
      <pc:sldChg chg="del">
        <pc:chgData name="Kulinich Bohdan" userId="48e65c9f34e137d0" providerId="LiveId" clId="{9EC74837-C82B-D047-9A7B-585242D3D98D}" dt="2023-07-14T20:14:15.044" v="5464" actId="2696"/>
        <pc:sldMkLst>
          <pc:docMk/>
          <pc:sldMk cId="2314740734" sldId="295"/>
        </pc:sldMkLst>
      </pc:sldChg>
      <pc:sldChg chg="addSp delSp modSp add mod setBg addAnim delAnim modAnim">
        <pc:chgData name="Kulinich Bohdan" userId="48e65c9f34e137d0" providerId="LiveId" clId="{9EC74837-C82B-D047-9A7B-585242D3D98D}" dt="2023-07-13T08:14:19.603" v="1660"/>
        <pc:sldMkLst>
          <pc:docMk/>
          <pc:sldMk cId="171306018" sldId="296"/>
        </pc:sldMkLst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9" creationId="{112C7222-4289-182D-192C-2C435F6AFE98}"/>
          </ac:spMkLst>
        </pc:spChg>
        <pc:spChg chg="del">
          <ac:chgData name="Kulinich Bohdan" userId="48e65c9f34e137d0" providerId="LiveId" clId="{9EC74837-C82B-D047-9A7B-585242D3D98D}" dt="2023-07-11T10:46:37.985" v="656" actId="478"/>
          <ac:spMkLst>
            <pc:docMk/>
            <pc:sldMk cId="171306018" sldId="296"/>
            <ac:spMk id="11" creationId="{DFEEC704-E467-A7EF-639C-65BF743FD7FB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18" creationId="{B1ACC761-06E5-8B64-C70F-E65CCB3349F7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19" creationId="{248681FF-4DAA-FAF5-37CA-19F591B665A7}"/>
          </ac:spMkLst>
        </pc:spChg>
        <pc:spChg chg="mod topLvl">
          <ac:chgData name="Kulinich Bohdan" userId="48e65c9f34e137d0" providerId="LiveId" clId="{9EC74837-C82B-D047-9A7B-585242D3D98D}" dt="2023-07-11T11:13:31.198" v="925" actId="1037"/>
          <ac:spMkLst>
            <pc:docMk/>
            <pc:sldMk cId="171306018" sldId="296"/>
            <ac:spMk id="20" creationId="{B6474D58-F2DA-E693-276F-52D7A453BBBB}"/>
          </ac:spMkLst>
        </pc:spChg>
        <pc:spChg chg="mod topLvl">
          <ac:chgData name="Kulinich Bohdan" userId="48e65c9f34e137d0" providerId="LiveId" clId="{9EC74837-C82B-D047-9A7B-585242D3D98D}" dt="2023-07-11T13:31:13.060" v="1447" actId="1076"/>
          <ac:spMkLst>
            <pc:docMk/>
            <pc:sldMk cId="171306018" sldId="296"/>
            <ac:spMk id="21" creationId="{6C4A2EB1-4393-8ECE-4868-8ED9977F81B7}"/>
          </ac:spMkLst>
        </pc:spChg>
        <pc:spChg chg="mod topLvl">
          <ac:chgData name="Kulinich Bohdan" userId="48e65c9f34e137d0" providerId="LiveId" clId="{9EC74837-C82B-D047-9A7B-585242D3D98D}" dt="2023-07-11T11:13:31.198" v="925" actId="1037"/>
          <ac:spMkLst>
            <pc:docMk/>
            <pc:sldMk cId="171306018" sldId="296"/>
            <ac:spMk id="22" creationId="{3F5DAE8A-DC9E-B0A0-65D0-AE7D77076C04}"/>
          </ac:spMkLst>
        </pc:spChg>
        <pc:spChg chg="mod topLvl">
          <ac:chgData name="Kulinich Bohdan" userId="48e65c9f34e137d0" providerId="LiveId" clId="{9EC74837-C82B-D047-9A7B-585242D3D98D}" dt="2023-07-11T13:31:13.060" v="1447" actId="1076"/>
          <ac:spMkLst>
            <pc:docMk/>
            <pc:sldMk cId="171306018" sldId="296"/>
            <ac:spMk id="23" creationId="{EEB10143-DE47-D659-8313-3D855479BA31}"/>
          </ac:spMkLst>
        </pc:spChg>
        <pc:spChg chg="mod topLvl">
          <ac:chgData name="Kulinich Bohdan" userId="48e65c9f34e137d0" providerId="LiveId" clId="{9EC74837-C82B-D047-9A7B-585242D3D98D}" dt="2023-07-11T11:32:48.814" v="1325" actId="166"/>
          <ac:spMkLst>
            <pc:docMk/>
            <pc:sldMk cId="171306018" sldId="296"/>
            <ac:spMk id="24" creationId="{43D94C39-F048-8868-2BBE-B9281EFE9525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25" creationId="{1564CF1B-97F5-0958-C054-E5E4D12DDEBE}"/>
          </ac:spMkLst>
        </pc:spChg>
        <pc:spChg chg="mod topLvl">
          <ac:chgData name="Kulinich Bohdan" userId="48e65c9f34e137d0" providerId="LiveId" clId="{9EC74837-C82B-D047-9A7B-585242D3D98D}" dt="2023-07-11T11:32:48.814" v="1325" actId="166"/>
          <ac:spMkLst>
            <pc:docMk/>
            <pc:sldMk cId="171306018" sldId="296"/>
            <ac:spMk id="26" creationId="{F22F7F98-E135-4B93-A72C-0FA249F7BFB6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28" creationId="{F6E2ED23-EB60-5FFA-889F-C85629753B4C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29" creationId="{964C5463-0506-8661-6B0E-43DCA942403A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47" creationId="{126691CC-6344-284E-0625-415603023754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48" creationId="{BE6D722C-1CD8-E50C-07F2-3084CB541406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49" creationId="{FF43D466-15D9-90BC-8A27-59D1CA617363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50" creationId="{F2FC9D0B-4694-F276-1328-10A845CE5A8D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52" creationId="{4869766A-4C8C-AE96-982F-694119B50A7B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57" creationId="{B560F31A-B476-1E45-850D-D48B75C770BE}"/>
          </ac:spMkLst>
        </pc:spChg>
        <pc:spChg chg="add mod">
          <ac:chgData name="Kulinich Bohdan" userId="48e65c9f34e137d0" providerId="LiveId" clId="{9EC74837-C82B-D047-9A7B-585242D3D98D}" dt="2023-07-11T11:17:11.061" v="1064" actId="164"/>
          <ac:spMkLst>
            <pc:docMk/>
            <pc:sldMk cId="171306018" sldId="296"/>
            <ac:spMk id="171" creationId="{64E250CB-9540-58EF-81D5-48436A9A423B}"/>
          </ac:spMkLst>
        </pc:spChg>
        <pc:spChg chg="add mod">
          <ac:chgData name="Kulinich Bohdan" userId="48e65c9f34e137d0" providerId="LiveId" clId="{9EC74837-C82B-D047-9A7B-585242D3D98D}" dt="2023-07-11T11:16:06.106" v="1041" actId="571"/>
          <ac:spMkLst>
            <pc:docMk/>
            <pc:sldMk cId="171306018" sldId="296"/>
            <ac:spMk id="172" creationId="{8F37DC03-BAEC-8D41-9053-1F57D8224FFA}"/>
          </ac:spMkLst>
        </pc:spChg>
        <pc:spChg chg="add del mod">
          <ac:chgData name="Kulinich Bohdan" userId="48e65c9f34e137d0" providerId="LiveId" clId="{9EC74837-C82B-D047-9A7B-585242D3D98D}" dt="2023-07-11T11:26:08.683" v="1271" actId="164"/>
          <ac:spMkLst>
            <pc:docMk/>
            <pc:sldMk cId="171306018" sldId="296"/>
            <ac:spMk id="174" creationId="{F091AB25-071D-EDC8-DB18-DCE395C8B9E6}"/>
          </ac:spMkLst>
        </pc:spChg>
        <pc:spChg chg="add mod">
          <ac:chgData name="Kulinich Bohdan" userId="48e65c9f34e137d0" providerId="LiveId" clId="{9EC74837-C82B-D047-9A7B-585242D3D98D}" dt="2023-07-11T13:45:07.319" v="1650" actId="1076"/>
          <ac:spMkLst>
            <pc:docMk/>
            <pc:sldMk cId="171306018" sldId="296"/>
            <ac:spMk id="275" creationId="{7B07220B-437E-5177-388D-8CFBD7EA8BAA}"/>
          </ac:spMkLst>
        </pc:spChg>
        <pc:spChg chg="add mod">
          <ac:chgData name="Kulinich Bohdan" userId="48e65c9f34e137d0" providerId="LiveId" clId="{9EC74837-C82B-D047-9A7B-585242D3D98D}" dt="2023-07-11T13:44:48.528" v="1623" actId="14100"/>
          <ac:spMkLst>
            <pc:docMk/>
            <pc:sldMk cId="171306018" sldId="296"/>
            <ac:spMk id="276" creationId="{908DA075-5A78-E29C-16A8-62ABAA12DC21}"/>
          </ac:spMkLst>
        </pc:spChg>
        <pc:grpChg chg="add del mod topLvl">
          <ac:chgData name="Kulinich Bohdan" userId="48e65c9f34e137d0" providerId="LiveId" clId="{9EC74837-C82B-D047-9A7B-585242D3D98D}" dt="2023-07-11T10:51:41.909" v="737" actId="165"/>
          <ac:grpSpMkLst>
            <pc:docMk/>
            <pc:sldMk cId="171306018" sldId="296"/>
            <ac:grpSpMk id="4" creationId="{E393DB24-DD1D-4365-8848-C19ECF7C7EC5}"/>
          </ac:grpSpMkLst>
        </pc:grpChg>
        <pc:grpChg chg="add del mod">
          <ac:chgData name="Kulinich Bohdan" userId="48e65c9f34e137d0" providerId="LiveId" clId="{9EC74837-C82B-D047-9A7B-585242D3D98D}" dt="2023-07-11T10:48:04.979" v="677" actId="165"/>
          <ac:grpSpMkLst>
            <pc:docMk/>
            <pc:sldMk cId="171306018" sldId="296"/>
            <ac:grpSpMk id="5" creationId="{4E239E78-624B-E6C8-3E7A-B2F93E02FD0C}"/>
          </ac:grpSpMkLst>
        </pc:grpChg>
        <pc:grpChg chg="add mod">
          <ac:chgData name="Kulinich Bohdan" userId="48e65c9f34e137d0" providerId="LiveId" clId="{9EC74837-C82B-D047-9A7B-585242D3D98D}" dt="2023-07-11T10:48:42.979" v="689" actId="164"/>
          <ac:grpSpMkLst>
            <pc:docMk/>
            <pc:sldMk cId="171306018" sldId="296"/>
            <ac:grpSpMk id="6" creationId="{D70AC82B-D50E-DAAD-B481-B0B1508F5C32}"/>
          </ac:grpSpMkLst>
        </pc:grpChg>
        <pc:grpChg chg="add del mod">
          <ac:chgData name="Kulinich Bohdan" userId="48e65c9f34e137d0" providerId="LiveId" clId="{9EC74837-C82B-D047-9A7B-585242D3D98D}" dt="2023-07-11T10:49:18.665" v="697" actId="165"/>
          <ac:grpSpMkLst>
            <pc:docMk/>
            <pc:sldMk cId="171306018" sldId="296"/>
            <ac:grpSpMk id="7" creationId="{BB64DF46-3545-8BCF-1ECC-42932537E399}"/>
          </ac:grpSpMkLst>
        </pc:grpChg>
        <pc:grpChg chg="add del mod">
          <ac:chgData name="Kulinich Bohdan" userId="48e65c9f34e137d0" providerId="LiveId" clId="{9EC74837-C82B-D047-9A7B-585242D3D98D}" dt="2023-07-11T10:51:05.836" v="728" actId="165"/>
          <ac:grpSpMkLst>
            <pc:docMk/>
            <pc:sldMk cId="171306018" sldId="296"/>
            <ac:grpSpMk id="8" creationId="{55B91797-44DF-72BD-9AAA-83781A620E28}"/>
          </ac:grpSpMkLst>
        </pc:grpChg>
        <pc:grpChg chg="del">
          <ac:chgData name="Kulinich Bohdan" userId="48e65c9f34e137d0" providerId="LiveId" clId="{9EC74837-C82B-D047-9A7B-585242D3D98D}" dt="2023-07-11T10:47:24.896" v="664" actId="165"/>
          <ac:grpSpMkLst>
            <pc:docMk/>
            <pc:sldMk cId="171306018" sldId="296"/>
            <ac:grpSpMk id="27" creationId="{09860CF0-D2D7-2DFC-5566-01002157C131}"/>
          </ac:grpSpMkLst>
        </pc:grpChg>
        <pc:grpChg chg="add del mod">
          <ac:chgData name="Kulinich Bohdan" userId="48e65c9f34e137d0" providerId="LiveId" clId="{9EC74837-C82B-D047-9A7B-585242D3D98D}" dt="2023-07-11T13:26:34.579" v="1388" actId="165"/>
          <ac:grpSpMkLst>
            <pc:docMk/>
            <pc:sldMk cId="171306018" sldId="296"/>
            <ac:grpSpMk id="30" creationId="{6EE041DC-DD5D-880F-C996-12235FF19AD7}"/>
          </ac:grpSpMkLst>
        </pc:grpChg>
        <pc:grpChg chg="add del mod">
          <ac:chgData name="Kulinich Bohdan" userId="48e65c9f34e137d0" providerId="LiveId" clId="{9EC74837-C82B-D047-9A7B-585242D3D98D}" dt="2023-07-11T11:04:07.232" v="794" actId="165"/>
          <ac:grpSpMkLst>
            <pc:docMk/>
            <pc:sldMk cId="171306018" sldId="296"/>
            <ac:grpSpMk id="31" creationId="{C1908159-B5DB-B3E7-DA05-58356478FBDC}"/>
          </ac:grpSpMkLst>
        </pc:grpChg>
        <pc:grpChg chg="mod modVis">
          <ac:chgData name="Kulinich Bohdan" userId="48e65c9f34e137d0" providerId="LiveId" clId="{9EC74837-C82B-D047-9A7B-585242D3D98D}" dt="2023-07-12T14:50:35.189" v="1658" actId="14429"/>
          <ac:grpSpMkLst>
            <pc:docMk/>
            <pc:sldMk cId="171306018" sldId="296"/>
            <ac:grpSpMk id="87" creationId="{1400B17D-F80A-7E47-D32E-DD23639B0195}"/>
          </ac:grpSpMkLst>
        </pc:grpChg>
        <pc:grpChg chg="add mod">
          <ac:chgData name="Kulinich Bohdan" userId="48e65c9f34e137d0" providerId="LiveId" clId="{9EC74837-C82B-D047-9A7B-585242D3D98D}" dt="2023-07-11T11:21:30.762" v="1220" actId="164"/>
          <ac:grpSpMkLst>
            <pc:docMk/>
            <pc:sldMk cId="171306018" sldId="296"/>
            <ac:grpSpMk id="153" creationId="{7C8C9146-613B-D6A1-C4ED-8B4763E68554}"/>
          </ac:grpSpMkLst>
        </pc:grpChg>
        <pc:grpChg chg="add mod">
          <ac:chgData name="Kulinich Bohdan" userId="48e65c9f34e137d0" providerId="LiveId" clId="{9EC74837-C82B-D047-9A7B-585242D3D98D}" dt="2023-07-11T11:14:07.047" v="938" actId="164"/>
          <ac:grpSpMkLst>
            <pc:docMk/>
            <pc:sldMk cId="171306018" sldId="296"/>
            <ac:grpSpMk id="161" creationId="{1392BE9F-6C2A-CAF6-BA81-63279B73CECE}"/>
          </ac:grpSpMkLst>
        </pc:grpChg>
        <pc:grpChg chg="add mod">
          <ac:chgData name="Kulinich Bohdan" userId="48e65c9f34e137d0" providerId="LiveId" clId="{9EC74837-C82B-D047-9A7B-585242D3D98D}" dt="2023-07-11T11:14:37.232" v="951" actId="1076"/>
          <ac:grpSpMkLst>
            <pc:docMk/>
            <pc:sldMk cId="171306018" sldId="296"/>
            <ac:grpSpMk id="164" creationId="{073C84D6-C25C-AF15-5BE3-BFB90481ED6B}"/>
          </ac:grpSpMkLst>
        </pc:grpChg>
        <pc:grpChg chg="add mod">
          <ac:chgData name="Kulinich Bohdan" userId="48e65c9f34e137d0" providerId="LiveId" clId="{9EC74837-C82B-D047-9A7B-585242D3D98D}" dt="2023-07-11T11:19:21.723" v="1202" actId="1076"/>
          <ac:grpSpMkLst>
            <pc:docMk/>
            <pc:sldMk cId="171306018" sldId="296"/>
            <ac:grpSpMk id="173" creationId="{231CCBD3-D558-8B9D-F577-442384B0894D}"/>
          </ac:grpSpMkLst>
        </pc:grpChg>
        <pc:grpChg chg="add del mod">
          <ac:chgData name="Kulinich Bohdan" userId="48e65c9f34e137d0" providerId="LiveId" clId="{9EC74837-C82B-D047-9A7B-585242D3D98D}" dt="2023-07-11T11:21:27.019" v="1219"/>
          <ac:grpSpMkLst>
            <pc:docMk/>
            <pc:sldMk cId="171306018" sldId="296"/>
            <ac:grpSpMk id="175" creationId="{7BEB3B34-D8A4-8A20-A4B9-99A075C20852}"/>
          </ac:grpSpMkLst>
        </pc:grpChg>
        <pc:grpChg chg="add del mod">
          <ac:chgData name="Kulinich Bohdan" userId="48e65c9f34e137d0" providerId="LiveId" clId="{9EC74837-C82B-D047-9A7B-585242D3D98D}" dt="2023-07-11T11:26:08.683" v="1271" actId="164"/>
          <ac:grpSpMkLst>
            <pc:docMk/>
            <pc:sldMk cId="171306018" sldId="296"/>
            <ac:grpSpMk id="183" creationId="{A1F3BA2E-E034-58AE-7BC5-4D5C166EC1CD}"/>
          </ac:grpSpMkLst>
        </pc:grpChg>
        <pc:grpChg chg="add mod modVis">
          <ac:chgData name="Kulinich Bohdan" userId="48e65c9f34e137d0" providerId="LiveId" clId="{9EC74837-C82B-D047-9A7B-585242D3D98D}" dt="2023-07-11T11:26:21.160" v="1277" actId="14429"/>
          <ac:grpSpMkLst>
            <pc:docMk/>
            <pc:sldMk cId="171306018" sldId="296"/>
            <ac:grpSpMk id="184" creationId="{3498640A-730C-8D3B-96CC-E472AA312809}"/>
          </ac:grpSpMkLst>
        </pc:grpChg>
        <pc:grpChg chg="mod">
          <ac:chgData name="Kulinich Bohdan" userId="48e65c9f34e137d0" providerId="LiveId" clId="{9EC74837-C82B-D047-9A7B-585242D3D98D}" dt="2023-07-11T11:21:31.841" v="1221"/>
          <ac:grpSpMkLst>
            <pc:docMk/>
            <pc:sldMk cId="171306018" sldId="296"/>
            <ac:grpSpMk id="186" creationId="{6C803EDC-53DE-5650-A9E3-19F4A1B754B4}"/>
          </ac:grpSpMkLst>
        </pc:grpChg>
        <pc:grpChg chg="add del mod topLvl">
          <ac:chgData name="Kulinich Bohdan" userId="48e65c9f34e137d0" providerId="LiveId" clId="{9EC74837-C82B-D047-9A7B-585242D3D98D}" dt="2023-07-11T13:38:31.007" v="1509" actId="165"/>
          <ac:grpSpMkLst>
            <pc:docMk/>
            <pc:sldMk cId="171306018" sldId="296"/>
            <ac:grpSpMk id="194" creationId="{B0A6BC84-3743-ADB6-852A-A08D22F93190}"/>
          </ac:grpSpMkLst>
        </pc:grpChg>
        <pc:grpChg chg="add mod">
          <ac:chgData name="Kulinich Bohdan" userId="48e65c9f34e137d0" providerId="LiveId" clId="{9EC74837-C82B-D047-9A7B-585242D3D98D}" dt="2023-07-11T11:26:10.443" v="1273" actId="1076"/>
          <ac:grpSpMkLst>
            <pc:docMk/>
            <pc:sldMk cId="171306018" sldId="296"/>
            <ac:grpSpMk id="195" creationId="{C3745307-9F09-149F-682D-E6831FF1EC95}"/>
          </ac:grpSpMkLst>
        </pc:grpChg>
        <pc:grpChg chg="add del mod">
          <ac:chgData name="Kulinich Bohdan" userId="48e65c9f34e137d0" providerId="LiveId" clId="{9EC74837-C82B-D047-9A7B-585242D3D98D}" dt="2023-07-11T13:38:27.442" v="1508" actId="165"/>
          <ac:grpSpMkLst>
            <pc:docMk/>
            <pc:sldMk cId="171306018" sldId="296"/>
            <ac:grpSpMk id="212" creationId="{81B2AEFA-5DD7-194B-EBC3-B9FFA1EFBC98}"/>
          </ac:grpSpMkLst>
        </pc:grpChg>
        <pc:grpChg chg="add mod">
          <ac:chgData name="Kulinich Bohdan" userId="48e65c9f34e137d0" providerId="LiveId" clId="{9EC74837-C82B-D047-9A7B-585242D3D98D}" dt="2023-07-11T13:41:43.528" v="1539" actId="164"/>
          <ac:grpSpMkLst>
            <pc:docMk/>
            <pc:sldMk cId="171306018" sldId="296"/>
            <ac:grpSpMk id="274" creationId="{36E60F9A-F686-053F-309B-A50750017EB2}"/>
          </ac:grpSpMkLst>
        </pc:grpChg>
        <pc:picChg chg="add mod">
          <ac:chgData name="Kulinich Bohdan" userId="48e65c9f34e137d0" providerId="LiveId" clId="{9EC74837-C82B-D047-9A7B-585242D3D98D}" dt="2023-07-11T13:33:08.616" v="1481" actId="166"/>
          <ac:picMkLst>
            <pc:docMk/>
            <pc:sldMk cId="171306018" sldId="296"/>
            <ac:picMk id="2" creationId="{03BB9CB7-3633-7310-EA2D-DB4F9587E232}"/>
          </ac:picMkLst>
        </pc:picChg>
        <pc:picChg chg="mod">
          <ac:chgData name="Kulinich Bohdan" userId="48e65c9f34e137d0" providerId="LiveId" clId="{9EC74837-C82B-D047-9A7B-585242D3D98D}" dt="2023-07-11T13:38:50.941" v="1510" actId="166"/>
          <ac:picMkLst>
            <pc:docMk/>
            <pc:sldMk cId="171306018" sldId="296"/>
            <ac:picMk id="16" creationId="{420B6ECF-D877-A949-E244-77C5FBEB78A1}"/>
          </ac:picMkLst>
        </pc:picChg>
        <pc:picChg chg="mod modVis">
          <ac:chgData name="Kulinich Bohdan" userId="48e65c9f34e137d0" providerId="LiveId" clId="{9EC74837-C82B-D047-9A7B-585242D3D98D}" dt="2023-07-12T14:50:12.348" v="1656" actId="14430"/>
          <ac:picMkLst>
            <pc:docMk/>
            <pc:sldMk cId="171306018" sldId="296"/>
            <ac:picMk id="151" creationId="{719B831F-A1C9-E1EF-7486-5328AD3480C2}"/>
          </ac:picMkLst>
        </pc:picChg>
        <pc:picChg chg="add del mod">
          <ac:chgData name="Kulinich Bohdan" userId="48e65c9f34e137d0" providerId="LiveId" clId="{9EC74837-C82B-D047-9A7B-585242D3D98D}" dt="2023-07-11T13:28:16.218" v="1420"/>
          <ac:picMkLst>
            <pc:docMk/>
            <pc:sldMk cId="171306018" sldId="296"/>
            <ac:picMk id="245" creationId="{D05FB79F-F315-D67C-2500-38A8260D8C48}"/>
          </ac:picMkLst>
        </pc:pic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0" creationId="{3946C099-001B-1064-3B55-F165909B1D6F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2" creationId="{9BAED246-E857-0B3F-C0E8-DA7A4BA8715F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3" creationId="{675672F6-FF16-6A91-3AE6-524148A595FF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4" creationId="{FF0993F7-5A05-9C71-FC00-00E90D139B83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5" creationId="{0A5AD323-5E92-F16E-DB4E-A5DD62A8C428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7" creationId="{642873E0-8BCD-B7B0-9125-1CA774FA818D}"/>
          </ac:cxnSpMkLst>
        </pc:cxnChg>
        <pc:cxnChg chg="del mod topLvl">
          <ac:chgData name="Kulinich Bohdan" userId="48e65c9f34e137d0" providerId="LiveId" clId="{9EC74837-C82B-D047-9A7B-585242D3D98D}" dt="2023-07-11T11:12:56.064" v="900" actId="478"/>
          <ac:cxnSpMkLst>
            <pc:docMk/>
            <pc:sldMk cId="171306018" sldId="296"/>
            <ac:cxnSpMk id="32" creationId="{35A252E1-9450-95D9-B998-97C03B42BC98}"/>
          </ac:cxnSpMkLst>
        </pc:cxnChg>
        <pc:cxnChg chg="mod topLvl">
          <ac:chgData name="Kulinich Bohdan" userId="48e65c9f34e137d0" providerId="LiveId" clId="{9EC74837-C82B-D047-9A7B-585242D3D98D}" dt="2023-07-11T11:14:35.802" v="949" actId="164"/>
          <ac:cxnSpMkLst>
            <pc:docMk/>
            <pc:sldMk cId="171306018" sldId="296"/>
            <ac:cxnSpMk id="33" creationId="{562173D2-9C7C-9A7E-2C1F-003C2A8B62AE}"/>
          </ac:cxnSpMkLst>
        </pc:cxnChg>
        <pc:cxnChg chg="del mod topLvl">
          <ac:chgData name="Kulinich Bohdan" userId="48e65c9f34e137d0" providerId="LiveId" clId="{9EC74837-C82B-D047-9A7B-585242D3D98D}" dt="2023-07-11T11:13:40.249" v="928" actId="478"/>
          <ac:cxnSpMkLst>
            <pc:docMk/>
            <pc:sldMk cId="171306018" sldId="296"/>
            <ac:cxnSpMk id="34" creationId="{5C822196-C5E1-C1A5-57F3-15AE1F8CED69}"/>
          </ac:cxnSpMkLst>
        </pc:cxnChg>
        <pc:cxnChg chg="del mod topLvl">
          <ac:chgData name="Kulinich Bohdan" userId="48e65c9f34e137d0" providerId="LiveId" clId="{9EC74837-C82B-D047-9A7B-585242D3D98D}" dt="2023-07-11T11:13:34.054" v="926" actId="478"/>
          <ac:cxnSpMkLst>
            <pc:docMk/>
            <pc:sldMk cId="171306018" sldId="296"/>
            <ac:cxnSpMk id="35" creationId="{11D7E8E7-6174-68DA-BC50-1F12EAC00F4D}"/>
          </ac:cxnSpMkLst>
        </pc:cxnChg>
        <pc:cxnChg chg="add mod topLvl">
          <ac:chgData name="Kulinich Bohdan" userId="48e65c9f34e137d0" providerId="LiveId" clId="{9EC74837-C82B-D047-9A7B-585242D3D98D}" dt="2023-07-11T13:39:17.699" v="1512" actId="14100"/>
          <ac:cxnSpMkLst>
            <pc:docMk/>
            <pc:sldMk cId="171306018" sldId="296"/>
            <ac:cxnSpMk id="36" creationId="{62877495-B118-1DCA-DFBD-B2279FCBF733}"/>
          </ac:cxnSpMkLst>
        </pc:cxnChg>
        <pc:cxnChg chg="add mod topLvl">
          <ac:chgData name="Kulinich Bohdan" userId="48e65c9f34e137d0" providerId="LiveId" clId="{9EC74837-C82B-D047-9A7B-585242D3D98D}" dt="2023-07-11T13:38:31.007" v="1509" actId="165"/>
          <ac:cxnSpMkLst>
            <pc:docMk/>
            <pc:sldMk cId="171306018" sldId="296"/>
            <ac:cxnSpMk id="40" creationId="{A6DAEBDF-99D6-8449-F375-985D77C87D3E}"/>
          </ac:cxnSpMkLst>
        </pc:cxnChg>
        <pc:cxnChg chg="add mod topLvl">
          <ac:chgData name="Kulinich Bohdan" userId="48e65c9f34e137d0" providerId="LiveId" clId="{9EC74837-C82B-D047-9A7B-585242D3D98D}" dt="2023-07-11T13:39:02.591" v="1511" actId="166"/>
          <ac:cxnSpMkLst>
            <pc:docMk/>
            <pc:sldMk cId="171306018" sldId="296"/>
            <ac:cxnSpMk id="44" creationId="{324B8E88-7773-DCA6-4E66-D30F0A7121BF}"/>
          </ac:cxnSpMkLst>
        </pc:cxnChg>
        <pc:cxnChg chg="add mod topLvl">
          <ac:chgData name="Kulinich Bohdan" userId="48e65c9f34e137d0" providerId="LiveId" clId="{9EC74837-C82B-D047-9A7B-585242D3D98D}" dt="2023-07-11T13:38:31.007" v="1509" actId="165"/>
          <ac:cxnSpMkLst>
            <pc:docMk/>
            <pc:sldMk cId="171306018" sldId="296"/>
            <ac:cxnSpMk id="46" creationId="{79AA3985-7905-D8F2-BBAB-8E16DDC8747C}"/>
          </ac:cxnSpMkLst>
        </pc:cxnChg>
        <pc:cxnChg chg="add mod topLvl">
          <ac:chgData name="Kulinich Bohdan" userId="48e65c9f34e137d0" providerId="LiveId" clId="{9EC74837-C82B-D047-9A7B-585242D3D98D}" dt="2023-07-11T13:38:31.007" v="1509" actId="165"/>
          <ac:cxnSpMkLst>
            <pc:docMk/>
            <pc:sldMk cId="171306018" sldId="296"/>
            <ac:cxnSpMk id="54" creationId="{20B511C6-77B1-7967-7917-B829332E4D96}"/>
          </ac:cxnSpMkLst>
        </pc:cxnChg>
        <pc:cxnChg chg="add del mod">
          <ac:chgData name="Kulinich Bohdan" userId="48e65c9f34e137d0" providerId="LiveId" clId="{9EC74837-C82B-D047-9A7B-585242D3D98D}" dt="2023-07-11T11:08:09.566" v="837" actId="478"/>
          <ac:cxnSpMkLst>
            <pc:docMk/>
            <pc:sldMk cId="171306018" sldId="296"/>
            <ac:cxnSpMk id="59" creationId="{E0DD5189-3599-522E-47C9-849F82E187FA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61" creationId="{BEF125D5-371C-D17F-8DE9-A41AC2271168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62" creationId="{771865F5-1B91-176A-932F-CE20CC532BE7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65" creationId="{AC9B98B4-492C-9313-B315-9577F1A0B82C}"/>
          </ac:cxnSpMkLst>
        </pc:cxnChg>
        <pc:cxnChg chg="add del mod">
          <ac:chgData name="Kulinich Bohdan" userId="48e65c9f34e137d0" providerId="LiveId" clId="{9EC74837-C82B-D047-9A7B-585242D3D98D}" dt="2023-07-11T11:08:08.521" v="835" actId="478"/>
          <ac:cxnSpMkLst>
            <pc:docMk/>
            <pc:sldMk cId="171306018" sldId="296"/>
            <ac:cxnSpMk id="67" creationId="{B03CD6F1-BB77-7815-265E-D02F8B1DF535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69" creationId="{E1CE1094-AB91-C8B0-B1B8-52DD974462FB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71" creationId="{3DF6CF42-7F78-E406-C09C-DFA116DF191B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73" creationId="{BA6A57D2-B5EA-2936-4EA3-29BE5A0B1CB5}"/>
          </ac:cxnSpMkLst>
        </pc:cxnChg>
        <pc:cxnChg chg="add del mod">
          <ac:chgData name="Kulinich Bohdan" userId="48e65c9f34e137d0" providerId="LiveId" clId="{9EC74837-C82B-D047-9A7B-585242D3D98D}" dt="2023-07-11T11:08:07.808" v="834" actId="478"/>
          <ac:cxnSpMkLst>
            <pc:docMk/>
            <pc:sldMk cId="171306018" sldId="296"/>
            <ac:cxnSpMk id="74" creationId="{7DD3F2C9-DD93-30D3-81BA-89EBD1E52C5E}"/>
          </ac:cxnSpMkLst>
        </pc:cxnChg>
        <pc:cxnChg chg="add del mod">
          <ac:chgData name="Kulinich Bohdan" userId="48e65c9f34e137d0" providerId="LiveId" clId="{9EC74837-C82B-D047-9A7B-585242D3D98D}" dt="2023-07-11T11:08:09.032" v="836" actId="478"/>
          <ac:cxnSpMkLst>
            <pc:docMk/>
            <pc:sldMk cId="171306018" sldId="296"/>
            <ac:cxnSpMk id="105" creationId="{86BA44E2-3B04-AE47-0C89-D943480CC308}"/>
          </ac:cxnSpMkLst>
        </pc:cxnChg>
        <pc:cxnChg chg="add del mod">
          <ac:chgData name="Kulinich Bohdan" userId="48e65c9f34e137d0" providerId="LiveId" clId="{9EC74837-C82B-D047-9A7B-585242D3D98D}" dt="2023-07-11T11:33:40.524" v="1344" actId="478"/>
          <ac:cxnSpMkLst>
            <pc:docMk/>
            <pc:sldMk cId="171306018" sldId="296"/>
            <ac:cxnSpMk id="107" creationId="{7FFA996C-2B39-B212-07BC-A8525D7D25D7}"/>
          </ac:cxnSpMkLst>
        </pc:cxnChg>
        <pc:cxnChg chg="add del mod">
          <ac:chgData name="Kulinich Bohdan" userId="48e65c9f34e137d0" providerId="LiveId" clId="{9EC74837-C82B-D047-9A7B-585242D3D98D}" dt="2023-07-11T11:33:12.081" v="1334" actId="478"/>
          <ac:cxnSpMkLst>
            <pc:docMk/>
            <pc:sldMk cId="171306018" sldId="296"/>
            <ac:cxnSpMk id="108" creationId="{2EFE0225-EB47-44AF-0CC6-7E7F4DEEDA6F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09" creationId="{90536CDB-2D3B-CFFE-1C32-FF994109B505}"/>
          </ac:cxnSpMkLst>
        </pc:cxnChg>
        <pc:cxnChg chg="add del mod">
          <ac:chgData name="Kulinich Bohdan" userId="48e65c9f34e137d0" providerId="LiveId" clId="{9EC74837-C82B-D047-9A7B-585242D3D98D}" dt="2023-07-11T11:33:13.305" v="1335" actId="478"/>
          <ac:cxnSpMkLst>
            <pc:docMk/>
            <pc:sldMk cId="171306018" sldId="296"/>
            <ac:cxnSpMk id="110" creationId="{61CA544E-18D3-0529-A0F9-41C85E042B59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16" creationId="{B73A1A09-CA54-3370-BB61-9D9C3F7400E8}"/>
          </ac:cxnSpMkLst>
        </pc:cxnChg>
        <pc:cxnChg chg="add del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18" creationId="{FDC23A77-E518-1FFE-BAAC-A5368C01824D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20" creationId="{49F93398-7EFD-C833-1469-793F4C336F2D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33" creationId="{7AB57459-1A2B-A1EC-6346-F53227C887A6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42" creationId="{BDF06138-7C30-087E-631B-1CF9E1AC3F7C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44" creationId="{EBD05663-C816-7D3F-B512-E14600B66BD8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50" creationId="{5312895E-10BE-711F-2CB1-8C8828F329FD}"/>
          </ac:cxnSpMkLst>
        </pc:cxnChg>
        <pc:cxnChg chg="add mod">
          <ac:chgData name="Kulinich Bohdan" userId="48e65c9f34e137d0" providerId="LiveId" clId="{9EC74837-C82B-D047-9A7B-585242D3D98D}" dt="2023-07-11T11:17:11.061" v="1064" actId="164"/>
          <ac:cxnSpMkLst>
            <pc:docMk/>
            <pc:sldMk cId="171306018" sldId="296"/>
            <ac:cxnSpMk id="154" creationId="{CBEC1766-8357-81B2-355E-35FC772CEF05}"/>
          </ac:cxnSpMkLst>
        </pc:cxnChg>
        <pc:cxnChg chg="add mod">
          <ac:chgData name="Kulinich Bohdan" userId="48e65c9f34e137d0" providerId="LiveId" clId="{9EC74837-C82B-D047-9A7B-585242D3D98D}" dt="2023-07-11T11:14:35.802" v="949" actId="164"/>
          <ac:cxnSpMkLst>
            <pc:docMk/>
            <pc:sldMk cId="171306018" sldId="296"/>
            <ac:cxnSpMk id="156" creationId="{5B48F434-09C5-D5F2-F1FB-15EDDF76F799}"/>
          </ac:cxnSpMkLst>
        </pc:cxnChg>
        <pc:cxnChg chg="add del mod">
          <ac:chgData name="Kulinich Bohdan" userId="48e65c9f34e137d0" providerId="LiveId" clId="{9EC74837-C82B-D047-9A7B-585242D3D98D}" dt="2023-07-11T11:14:12.019" v="942" actId="478"/>
          <ac:cxnSpMkLst>
            <pc:docMk/>
            <pc:sldMk cId="171306018" sldId="296"/>
            <ac:cxnSpMk id="159" creationId="{89C50EEB-E882-FE36-BA0E-DB110A698B65}"/>
          </ac:cxnSpMkLst>
        </pc:cxnChg>
        <pc:cxnChg chg="add mod">
          <ac:chgData name="Kulinich Bohdan" userId="48e65c9f34e137d0" providerId="LiveId" clId="{9EC74837-C82B-D047-9A7B-585242D3D98D}" dt="2023-07-11T11:14:35.802" v="949" actId="164"/>
          <ac:cxnSpMkLst>
            <pc:docMk/>
            <pc:sldMk cId="171306018" sldId="296"/>
            <ac:cxnSpMk id="160" creationId="{BB37A523-1043-8ED2-CEDE-AA8C3C999B93}"/>
          </ac:cxnSpMkLst>
        </pc:cxnChg>
        <pc:cxnChg chg="add mod">
          <ac:chgData name="Kulinich Bohdan" userId="48e65c9f34e137d0" providerId="LiveId" clId="{9EC74837-C82B-D047-9A7B-585242D3D98D}" dt="2023-07-11T11:14:35.802" v="949" actId="164"/>
          <ac:cxnSpMkLst>
            <pc:docMk/>
            <pc:sldMk cId="171306018" sldId="296"/>
            <ac:cxnSpMk id="163" creationId="{98C9DEAE-AE36-569D-0B28-DD09EDC5A778}"/>
          </ac:cxnSpMkLst>
        </pc:cxnChg>
        <pc:cxnChg chg="add mod">
          <ac:chgData name="Kulinich Bohdan" userId="48e65c9f34e137d0" providerId="LiveId" clId="{9EC74837-C82B-D047-9A7B-585242D3D98D}" dt="2023-07-11T11:17:11.061" v="1064" actId="164"/>
          <ac:cxnSpMkLst>
            <pc:docMk/>
            <pc:sldMk cId="171306018" sldId="296"/>
            <ac:cxnSpMk id="166" creationId="{CE8969A5-6402-9EE5-C46D-A2DA1CD349B7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76" creationId="{3F7CA9DE-5EA2-A69B-2AE6-CDEA37B21451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77" creationId="{9D9C4E83-9D9C-6FFC-3A65-C07087978F27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78" creationId="{7C96D58B-EA58-1CE7-46E2-814E45AE41E0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79" creationId="{FA174653-D185-85D7-D7DD-FF7F39183046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80" creationId="{5BF3FDEE-7377-87E9-CF5D-A86AAE75E5B8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81" creationId="{784D6A18-D8C5-27FF-7779-2F1397FA87EF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82" creationId="{AA9AC0A4-E9FE-587E-F02A-B182122B6D93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85" creationId="{189971B1-02A2-7DEB-AE5B-8CBE06C56E93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87" creationId="{5FD7637E-89E4-74F9-9620-F3784207BE0C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88" creationId="{212BF091-2168-7EA6-995A-C1B16A38CE2F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89" creationId="{17DB96FA-0A62-E60E-9573-00A3FD4A30E5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90" creationId="{E8B51927-FC20-F03B-B4E2-0A711DD7BDC2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91" creationId="{0AC8A93A-C93C-6CE1-D438-F43A7FA6AF50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92" creationId="{AA3A7FFB-4525-89C4-1A50-6FB5F52BCC4C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93" creationId="{730B1D47-5CF6-5CCA-88F9-E108BF9EA3E2}"/>
          </ac:cxnSpMkLst>
        </pc:cxnChg>
        <pc:cxnChg chg="add mod topLvl">
          <ac:chgData name="Kulinich Bohdan" userId="48e65c9f34e137d0" providerId="LiveId" clId="{9EC74837-C82B-D047-9A7B-585242D3D98D}" dt="2023-07-11T13:38:27.442" v="1508" actId="165"/>
          <ac:cxnSpMkLst>
            <pc:docMk/>
            <pc:sldMk cId="171306018" sldId="296"/>
            <ac:cxnSpMk id="197" creationId="{80A4BB33-2375-49DA-4D55-C5E9AA02D388}"/>
          </ac:cxnSpMkLst>
        </pc:cxnChg>
        <pc:cxnChg chg="add mod topLvl">
          <ac:chgData name="Kulinich Bohdan" userId="48e65c9f34e137d0" providerId="LiveId" clId="{9EC74837-C82B-D047-9A7B-585242D3D98D}" dt="2023-07-11T13:38:27.442" v="1508" actId="165"/>
          <ac:cxnSpMkLst>
            <pc:docMk/>
            <pc:sldMk cId="171306018" sldId="296"/>
            <ac:cxnSpMk id="202" creationId="{53CE1462-1351-C4AE-F6A0-8121A443868A}"/>
          </ac:cxnSpMkLst>
        </pc:cxnChg>
        <pc:cxnChg chg="add del mod">
          <ac:chgData name="Kulinich Bohdan" userId="48e65c9f34e137d0" providerId="LiveId" clId="{9EC74837-C82B-D047-9A7B-585242D3D98D}" dt="2023-07-11T13:27:13.805" v="1397" actId="478"/>
          <ac:cxnSpMkLst>
            <pc:docMk/>
            <pc:sldMk cId="171306018" sldId="296"/>
            <ac:cxnSpMk id="214" creationId="{B22F87FC-EF42-3B0A-9397-675F06630153}"/>
          </ac:cxnSpMkLst>
        </pc:cxnChg>
        <pc:cxnChg chg="add del mod">
          <ac:chgData name="Kulinich Bohdan" userId="48e65c9f34e137d0" providerId="LiveId" clId="{9EC74837-C82B-D047-9A7B-585242D3D98D}" dt="2023-07-11T13:34:35.408" v="1490" actId="693"/>
          <ac:cxnSpMkLst>
            <pc:docMk/>
            <pc:sldMk cId="171306018" sldId="296"/>
            <ac:cxnSpMk id="217" creationId="{7D9111B4-7EAA-92FE-D29C-7068D01C5FF7}"/>
          </ac:cxnSpMkLst>
        </pc:cxnChg>
        <pc:cxnChg chg="add del mod">
          <ac:chgData name="Kulinich Bohdan" userId="48e65c9f34e137d0" providerId="LiveId" clId="{9EC74837-C82B-D047-9A7B-585242D3D98D}" dt="2023-07-11T11:34:54.359" v="1380" actId="478"/>
          <ac:cxnSpMkLst>
            <pc:docMk/>
            <pc:sldMk cId="171306018" sldId="296"/>
            <ac:cxnSpMk id="218" creationId="{3C116867-0DC8-09A2-0556-4637FD6BF3F5}"/>
          </ac:cxnSpMkLst>
        </pc:cxnChg>
        <pc:cxnChg chg="add del mod">
          <ac:chgData name="Kulinich Bohdan" userId="48e65c9f34e137d0" providerId="LiveId" clId="{9EC74837-C82B-D047-9A7B-585242D3D98D}" dt="2023-07-11T11:34:42.533" v="1374"/>
          <ac:cxnSpMkLst>
            <pc:docMk/>
            <pc:sldMk cId="171306018" sldId="296"/>
            <ac:cxnSpMk id="220" creationId="{2BE12F6A-C63C-9E87-7A70-A5FEF5B9ACB6}"/>
          </ac:cxnSpMkLst>
        </pc:cxnChg>
        <pc:cxnChg chg="add del mod">
          <ac:chgData name="Kulinich Bohdan" userId="48e65c9f34e137d0" providerId="LiveId" clId="{9EC74837-C82B-D047-9A7B-585242D3D98D}" dt="2023-07-11T11:34:42.146" v="1372"/>
          <ac:cxnSpMkLst>
            <pc:docMk/>
            <pc:sldMk cId="171306018" sldId="296"/>
            <ac:cxnSpMk id="221" creationId="{4E0AF548-255E-7510-27B2-A29345738B94}"/>
          </ac:cxnSpMkLst>
        </pc:cxnChg>
        <pc:cxnChg chg="add del mod">
          <ac:chgData name="Kulinich Bohdan" userId="48e65c9f34e137d0" providerId="LiveId" clId="{9EC74837-C82B-D047-9A7B-585242D3D98D}" dt="2023-07-11T11:34:41.767" v="1370"/>
          <ac:cxnSpMkLst>
            <pc:docMk/>
            <pc:sldMk cId="171306018" sldId="296"/>
            <ac:cxnSpMk id="222" creationId="{BD80CBA9-20DD-8E60-5EA2-2F9D458D9C5D}"/>
          </ac:cxnSpMkLst>
        </pc:cxnChg>
        <pc:cxnChg chg="add del mod">
          <ac:chgData name="Kulinich Bohdan" userId="48e65c9f34e137d0" providerId="LiveId" clId="{9EC74837-C82B-D047-9A7B-585242D3D98D}" dt="2023-07-11T11:34:41.301" v="1368"/>
          <ac:cxnSpMkLst>
            <pc:docMk/>
            <pc:sldMk cId="171306018" sldId="296"/>
            <ac:cxnSpMk id="223" creationId="{D69D0CC9-0D73-0AFE-F273-C7752D045748}"/>
          </ac:cxnSpMkLst>
        </pc:cxnChg>
        <pc:cxnChg chg="add del mod">
          <ac:chgData name="Kulinich Bohdan" userId="48e65c9f34e137d0" providerId="LiveId" clId="{9EC74837-C82B-D047-9A7B-585242D3D98D}" dt="2023-07-11T13:27:14.919" v="1398" actId="478"/>
          <ac:cxnSpMkLst>
            <pc:docMk/>
            <pc:sldMk cId="171306018" sldId="296"/>
            <ac:cxnSpMk id="231" creationId="{7E8C2323-D6BF-8483-B3D6-7239A6EF1974}"/>
          </ac:cxnSpMkLst>
        </pc:cxnChg>
        <pc:cxnChg chg="add del mod">
          <ac:chgData name="Kulinich Bohdan" userId="48e65c9f34e137d0" providerId="LiveId" clId="{9EC74837-C82B-D047-9A7B-585242D3D98D}" dt="2023-07-11T13:27:12.985" v="1396" actId="478"/>
          <ac:cxnSpMkLst>
            <pc:docMk/>
            <pc:sldMk cId="171306018" sldId="296"/>
            <ac:cxnSpMk id="232" creationId="{2FC0F0F4-7998-A89E-FE63-278336A8C981}"/>
          </ac:cxnSpMkLst>
        </pc:cxnChg>
        <pc:cxnChg chg="add mod">
          <ac:chgData name="Kulinich Bohdan" userId="48e65c9f34e137d0" providerId="LiveId" clId="{9EC74837-C82B-D047-9A7B-585242D3D98D}" dt="2023-07-11T13:34:35.408" v="1490" actId="693"/>
          <ac:cxnSpMkLst>
            <pc:docMk/>
            <pc:sldMk cId="171306018" sldId="296"/>
            <ac:cxnSpMk id="233" creationId="{E10D8849-897E-62A0-E094-C39291532976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39" creationId="{81AADB97-B0E3-0DAF-78C5-0FE235BEAE9F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40" creationId="{9B708569-6990-DB50-E886-2B1BD41DA973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41" creationId="{2249705C-800D-B36E-01CC-F909F64B97DE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46" creationId="{8DE9DF9F-4FE3-82C2-E10C-576DC68BA3DE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49" creationId="{BBF5FC51-2081-4AB6-5111-2F69F23FB44D}"/>
          </ac:cxnSpMkLst>
        </pc:cxnChg>
        <pc:cxnChg chg="add mod">
          <ac:chgData name="Kulinich Bohdan" userId="48e65c9f34e137d0" providerId="LiveId" clId="{9EC74837-C82B-D047-9A7B-585242D3D98D}" dt="2023-07-11T13:31:03.679" v="1444" actId="693"/>
          <ac:cxnSpMkLst>
            <pc:docMk/>
            <pc:sldMk cId="171306018" sldId="296"/>
            <ac:cxnSpMk id="252" creationId="{0EEC97A7-9BEA-959A-794E-2A6ADD49274F}"/>
          </ac:cxnSpMkLst>
        </pc:cxnChg>
        <pc:cxnChg chg="add del mod">
          <ac:chgData name="Kulinich Bohdan" userId="48e65c9f34e137d0" providerId="LiveId" clId="{9EC74837-C82B-D047-9A7B-585242D3D98D}" dt="2023-07-11T13:31:54.736" v="1462" actId="478"/>
          <ac:cxnSpMkLst>
            <pc:docMk/>
            <pc:sldMk cId="171306018" sldId="296"/>
            <ac:cxnSpMk id="254" creationId="{F820FD81-B06B-AED7-90EF-069B7EF5B0AD}"/>
          </ac:cxnSpMkLst>
        </pc:cxnChg>
        <pc:cxnChg chg="add mod">
          <ac:chgData name="Kulinich Bohdan" userId="48e65c9f34e137d0" providerId="LiveId" clId="{9EC74837-C82B-D047-9A7B-585242D3D98D}" dt="2023-07-11T13:31:37.015" v="1456" actId="14100"/>
          <ac:cxnSpMkLst>
            <pc:docMk/>
            <pc:sldMk cId="171306018" sldId="296"/>
            <ac:cxnSpMk id="256" creationId="{4C46EC91-6B1D-617A-462D-A5D24AA06F7C}"/>
          </ac:cxnSpMkLst>
        </pc:cxnChg>
        <pc:cxnChg chg="add mod">
          <ac:chgData name="Kulinich Bohdan" userId="48e65c9f34e137d0" providerId="LiveId" clId="{9EC74837-C82B-D047-9A7B-585242D3D98D}" dt="2023-07-11T13:31:53.188" v="1461" actId="14100"/>
          <ac:cxnSpMkLst>
            <pc:docMk/>
            <pc:sldMk cId="171306018" sldId="296"/>
            <ac:cxnSpMk id="258" creationId="{D36750CB-9757-C266-9C60-697E1C399599}"/>
          </ac:cxnSpMkLst>
        </pc:cxnChg>
        <pc:cxnChg chg="add mod">
          <ac:chgData name="Kulinich Bohdan" userId="48e65c9f34e137d0" providerId="LiveId" clId="{9EC74837-C82B-D047-9A7B-585242D3D98D}" dt="2023-07-11T13:31:59.348" v="1464" actId="1076"/>
          <ac:cxnSpMkLst>
            <pc:docMk/>
            <pc:sldMk cId="171306018" sldId="296"/>
            <ac:cxnSpMk id="260" creationId="{A987E4D0-302C-3FE3-A16F-846DF4A24084}"/>
          </ac:cxnSpMkLst>
        </pc:cxnChg>
        <pc:cxnChg chg="add mod">
          <ac:chgData name="Kulinich Bohdan" userId="48e65c9f34e137d0" providerId="LiveId" clId="{9EC74837-C82B-D047-9A7B-585242D3D98D}" dt="2023-07-11T13:32:04.540" v="1466" actId="1076"/>
          <ac:cxnSpMkLst>
            <pc:docMk/>
            <pc:sldMk cId="171306018" sldId="296"/>
            <ac:cxnSpMk id="261" creationId="{0AA18ADC-0E96-C4DB-9054-A49973DB23EB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2" creationId="{4762897C-EBEA-5767-BC91-052C54FACA02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4" creationId="{E47BA3C8-7587-2B73-C85B-9AF7211533AA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6" creationId="{C933DEB4-7C6E-56C5-B4F5-5595703C6CD9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7" creationId="{C81D4F55-FC1D-2AB9-BF0E-09442BBC2B24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8" creationId="{7CC70D3F-6F71-09D9-85CD-076F3F0422A6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70" creationId="{CE53D1C3-59D9-D07A-BB7A-E10F2C83579A}"/>
          </ac:cxnSpMkLst>
        </pc:cxnChg>
      </pc:sldChg>
      <pc:sldChg chg="addSp delSp modSp add mod setBg delAnim modAnim">
        <pc:chgData name="Kulinich Bohdan" userId="48e65c9f34e137d0" providerId="LiveId" clId="{9EC74837-C82B-D047-9A7B-585242D3D98D}" dt="2023-07-13T09:13:47.057" v="2032"/>
        <pc:sldMkLst>
          <pc:docMk/>
          <pc:sldMk cId="1021752135" sldId="297"/>
        </pc:sldMkLst>
        <pc:spChg chg="add mod">
          <ac:chgData name="Kulinich Bohdan" userId="48e65c9f34e137d0" providerId="LiveId" clId="{9EC74837-C82B-D047-9A7B-585242D3D98D}" dt="2023-07-13T09:13:25.831" v="2030" actId="1076"/>
          <ac:spMkLst>
            <pc:docMk/>
            <pc:sldMk cId="1021752135" sldId="297"/>
            <ac:spMk id="4" creationId="{AF02539D-C60D-DC73-CC89-8EB4BFDBE287}"/>
          </ac:spMkLst>
        </pc:spChg>
        <pc:spChg chg="add mod">
          <ac:chgData name="Kulinich Bohdan" userId="48e65c9f34e137d0" providerId="LiveId" clId="{9EC74837-C82B-D047-9A7B-585242D3D98D}" dt="2023-07-13T09:13:25.831" v="2030" actId="1076"/>
          <ac:spMkLst>
            <pc:docMk/>
            <pc:sldMk cId="1021752135" sldId="297"/>
            <ac:spMk id="7" creationId="{14106ECE-920D-AF1E-F094-D0EFC6981CFE}"/>
          </ac:spMkLst>
        </pc:spChg>
        <pc:spChg chg="add mod">
          <ac:chgData name="Kulinich Bohdan" userId="48e65c9f34e137d0" providerId="LiveId" clId="{9EC74837-C82B-D047-9A7B-585242D3D98D}" dt="2023-07-13T08:27:28.353" v="1866" actId="554"/>
          <ac:spMkLst>
            <pc:docMk/>
            <pc:sldMk cId="1021752135" sldId="297"/>
            <ac:spMk id="8" creationId="{311863F0-10F2-E178-A31A-26E77AF6D124}"/>
          </ac:spMkLst>
        </pc:spChg>
        <pc:spChg chg="add mod">
          <ac:chgData name="Kulinich Bohdan" userId="48e65c9f34e137d0" providerId="LiveId" clId="{9EC74837-C82B-D047-9A7B-585242D3D98D}" dt="2023-07-13T08:44:21.475" v="2028" actId="14100"/>
          <ac:spMkLst>
            <pc:docMk/>
            <pc:sldMk cId="1021752135" sldId="297"/>
            <ac:spMk id="9" creationId="{EC715298-7FFE-838B-D5A1-42AA3F096CA1}"/>
          </ac:spMkLst>
        </pc:spChg>
        <pc:spChg chg="add del mod">
          <ac:chgData name="Kulinich Bohdan" userId="48e65c9f34e137d0" providerId="LiveId" clId="{9EC74837-C82B-D047-9A7B-585242D3D98D}" dt="2023-07-13T09:13:20.635" v="2029" actId="478"/>
          <ac:spMkLst>
            <pc:docMk/>
            <pc:sldMk cId="1021752135" sldId="297"/>
            <ac:spMk id="10" creationId="{0F1A9B31-A29B-480B-1F9A-17D1DD2BB0C0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0" creationId="{B6474D58-F2DA-E693-276F-52D7A453BBBB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1" creationId="{6C4A2EB1-4393-8ECE-4868-8ED9977F81B7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2" creationId="{3F5DAE8A-DC9E-B0A0-65D0-AE7D77076C04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3" creationId="{EEB10143-DE47-D659-8313-3D855479BA31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4" creationId="{43D94C39-F048-8868-2BBE-B9281EFE9525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6" creationId="{F22F7F98-E135-4B93-A72C-0FA249F7BFB6}"/>
          </ac:spMkLst>
        </pc:spChg>
        <pc:spChg chg="mod">
          <ac:chgData name="Kulinich Bohdan" userId="48e65c9f34e137d0" providerId="LiveId" clId="{9EC74837-C82B-D047-9A7B-585242D3D98D}" dt="2023-07-13T09:13:25.831" v="2030" actId="1076"/>
          <ac:spMkLst>
            <pc:docMk/>
            <pc:sldMk cId="1021752135" sldId="297"/>
            <ac:spMk id="275" creationId="{7B07220B-437E-5177-388D-8CFBD7EA8BAA}"/>
          </ac:spMkLst>
        </pc:spChg>
        <pc:spChg chg="mod">
          <ac:chgData name="Kulinich Bohdan" userId="48e65c9f34e137d0" providerId="LiveId" clId="{9EC74837-C82B-D047-9A7B-585242D3D98D}" dt="2023-07-13T09:13:25.831" v="2030" actId="1076"/>
          <ac:spMkLst>
            <pc:docMk/>
            <pc:sldMk cId="1021752135" sldId="297"/>
            <ac:spMk id="276" creationId="{908DA075-5A78-E29C-16A8-62ABAA12DC21}"/>
          </ac:spMkLst>
        </pc:s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164" creationId="{073C84D6-C25C-AF15-5BE3-BFB90481ED6B}"/>
          </ac:grpSpMkLst>
        </pc:gr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173" creationId="{231CCBD3-D558-8B9D-F577-442384B0894D}"/>
          </ac:grpSpMkLst>
        </pc:gr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184" creationId="{3498640A-730C-8D3B-96CC-E472AA312809}"/>
          </ac:grpSpMkLst>
        </pc:gr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195" creationId="{C3745307-9F09-149F-682D-E6831FF1EC95}"/>
          </ac:grpSpMkLst>
        </pc:gr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274" creationId="{36E60F9A-F686-053F-309B-A50750017EB2}"/>
          </ac:grpSpMkLst>
        </pc:grpChg>
        <pc:picChg chg="del">
          <ac:chgData name="Kulinich Bohdan" userId="48e65c9f34e137d0" providerId="LiveId" clId="{9EC74837-C82B-D047-9A7B-585242D3D98D}" dt="2023-07-13T08:14:28.574" v="1662" actId="478"/>
          <ac:picMkLst>
            <pc:docMk/>
            <pc:sldMk cId="1021752135" sldId="297"/>
            <ac:picMk id="2" creationId="{03BB9CB7-3633-7310-EA2D-DB4F9587E232}"/>
          </ac:picMkLst>
        </pc:picChg>
        <pc:picChg chg="add mod">
          <ac:chgData name="Kulinich Bohdan" userId="48e65c9f34e137d0" providerId="LiveId" clId="{9EC74837-C82B-D047-9A7B-585242D3D98D}" dt="2023-07-13T08:21:51.837" v="1787" actId="553"/>
          <ac:picMkLst>
            <pc:docMk/>
            <pc:sldMk cId="1021752135" sldId="297"/>
            <ac:picMk id="6" creationId="{523F448F-9ED4-1462-D615-E6441AE1B903}"/>
          </ac:picMkLst>
        </pc:picChg>
        <pc:picChg chg="del">
          <ac:chgData name="Kulinich Bohdan" userId="48e65c9f34e137d0" providerId="LiveId" clId="{9EC74837-C82B-D047-9A7B-585242D3D98D}" dt="2023-07-13T08:14:28.574" v="1662" actId="478"/>
          <ac:picMkLst>
            <pc:docMk/>
            <pc:sldMk cId="1021752135" sldId="297"/>
            <ac:picMk id="16" creationId="{420B6ECF-D877-A949-E244-77C5FBEB78A1}"/>
          </ac:picMkLst>
        </pc:pic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36" creationId="{62877495-B118-1DCA-DFBD-B2279FCBF733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40" creationId="{A6DAEBDF-99D6-8449-F375-985D77C87D3E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44" creationId="{324B8E88-7773-DCA6-4E66-D30F0A7121BF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46" creationId="{79AA3985-7905-D8F2-BBAB-8E16DDC8747C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54" creationId="{20B511C6-77B1-7967-7917-B829332E4D96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197" creationId="{80A4BB33-2375-49DA-4D55-C5E9AA02D388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02" creationId="{53CE1462-1351-C4AE-F6A0-8121A443868A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17" creationId="{7D9111B4-7EAA-92FE-D29C-7068D01C5FF7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33" creationId="{E10D8849-897E-62A0-E094-C39291532976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39" creationId="{81AADB97-B0E3-0DAF-78C5-0FE235BEAE9F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40" creationId="{9B708569-6990-DB50-E886-2B1BD41DA973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41" creationId="{2249705C-800D-B36E-01CC-F909F64B97DE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46" creationId="{8DE9DF9F-4FE3-82C2-E10C-576DC68BA3DE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49" creationId="{BBF5FC51-2081-4AB6-5111-2F69F23FB44D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52" creationId="{0EEC97A7-9BEA-959A-794E-2A6ADD49274F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56" creationId="{4C46EC91-6B1D-617A-462D-A5D24AA06F7C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58" creationId="{D36750CB-9757-C266-9C60-697E1C399599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0" creationId="{A987E4D0-302C-3FE3-A16F-846DF4A24084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1" creationId="{0AA18ADC-0E96-C4DB-9054-A49973DB23EB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2" creationId="{4762897C-EBEA-5767-BC91-052C54FACA02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4" creationId="{E47BA3C8-7587-2B73-C85B-9AF7211533AA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6" creationId="{C933DEB4-7C6E-56C5-B4F5-5595703C6CD9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7" creationId="{C81D4F55-FC1D-2AB9-BF0E-09442BBC2B24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8" creationId="{7CC70D3F-6F71-09D9-85CD-076F3F0422A6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70" creationId="{CE53D1C3-59D9-D07A-BB7A-E10F2C83579A}"/>
          </ac:cxnSpMkLst>
        </pc:cxnChg>
      </pc:sldChg>
      <pc:sldChg chg="addSp delSp modSp add mod setBg delAnim modAnim">
        <pc:chgData name="Kulinich Bohdan" userId="48e65c9f34e137d0" providerId="LiveId" clId="{9EC74837-C82B-D047-9A7B-585242D3D98D}" dt="2023-07-13T11:13:44.322" v="3150"/>
        <pc:sldMkLst>
          <pc:docMk/>
          <pc:sldMk cId="193047947" sldId="298"/>
        </pc:sldMkLst>
        <pc:spChg chg="del">
          <ac:chgData name="Kulinich Bohdan" userId="48e65c9f34e137d0" providerId="LiveId" clId="{9EC74837-C82B-D047-9A7B-585242D3D98D}" dt="2023-07-13T09:13:57.723" v="2036" actId="478"/>
          <ac:spMkLst>
            <pc:docMk/>
            <pc:sldMk cId="193047947" sldId="298"/>
            <ac:spMk id="4" creationId="{AF02539D-C60D-DC73-CC89-8EB4BFDBE287}"/>
          </ac:spMkLst>
        </pc:spChg>
        <pc:spChg chg="del">
          <ac:chgData name="Kulinich Bohdan" userId="48e65c9f34e137d0" providerId="LiveId" clId="{9EC74837-C82B-D047-9A7B-585242D3D98D}" dt="2023-07-13T09:13:57.723" v="2036" actId="478"/>
          <ac:spMkLst>
            <pc:docMk/>
            <pc:sldMk cId="193047947" sldId="298"/>
            <ac:spMk id="7" creationId="{14106ECE-920D-AF1E-F094-D0EFC6981CFE}"/>
          </ac:spMkLst>
        </pc:spChg>
        <pc:spChg chg="del">
          <ac:chgData name="Kulinich Bohdan" userId="48e65c9f34e137d0" providerId="LiveId" clId="{9EC74837-C82B-D047-9A7B-585242D3D98D}" dt="2023-07-13T09:13:55.347" v="2035" actId="478"/>
          <ac:spMkLst>
            <pc:docMk/>
            <pc:sldMk cId="193047947" sldId="298"/>
            <ac:spMk id="8" creationId="{311863F0-10F2-E178-A31A-26E77AF6D124}"/>
          </ac:spMkLst>
        </pc:spChg>
        <pc:spChg chg="del">
          <ac:chgData name="Kulinich Bohdan" userId="48e65c9f34e137d0" providerId="LiveId" clId="{9EC74837-C82B-D047-9A7B-585242D3D98D}" dt="2023-07-13T09:13:55.347" v="2035" actId="478"/>
          <ac:spMkLst>
            <pc:docMk/>
            <pc:sldMk cId="193047947" sldId="298"/>
            <ac:spMk id="9" creationId="{EC715298-7FFE-838B-D5A1-42AA3F096CA1}"/>
          </ac:spMkLst>
        </pc:spChg>
        <pc:spChg chg="add del mod">
          <ac:chgData name="Kulinich Bohdan" userId="48e65c9f34e137d0" providerId="LiveId" clId="{9EC74837-C82B-D047-9A7B-585242D3D98D}" dt="2023-07-13T09:28:44.337" v="2101" actId="478"/>
          <ac:spMkLst>
            <pc:docMk/>
            <pc:sldMk cId="193047947" sldId="298"/>
            <ac:spMk id="43" creationId="{C68ABCB1-6C0A-D2F5-0040-455E55BFC6CB}"/>
          </ac:spMkLst>
        </pc:spChg>
        <pc:spChg chg="add del mod">
          <ac:chgData name="Kulinich Bohdan" userId="48e65c9f34e137d0" providerId="LiveId" clId="{9EC74837-C82B-D047-9A7B-585242D3D98D}" dt="2023-07-13T09:36:16.989" v="2281" actId="478"/>
          <ac:spMkLst>
            <pc:docMk/>
            <pc:sldMk cId="193047947" sldId="298"/>
            <ac:spMk id="118" creationId="{BECE9047-0E87-1B9E-FCFB-FF084498AD8A}"/>
          </ac:spMkLst>
        </pc:spChg>
        <pc:spChg chg="add mod modVis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21" creationId="{509FACAF-7448-C7B5-6103-DBFC3485DD75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22" creationId="{DB0D26AB-684E-F177-8B82-A93E0EBC9712}"/>
          </ac:spMkLst>
        </pc:spChg>
        <pc:spChg chg="add mod">
          <ac:chgData name="Kulinich Bohdan" userId="48e65c9f34e137d0" providerId="LiveId" clId="{9EC74837-C82B-D047-9A7B-585242D3D98D}" dt="2023-07-13T10:57:21.315" v="3146" actId="1076"/>
          <ac:spMkLst>
            <pc:docMk/>
            <pc:sldMk cId="193047947" sldId="298"/>
            <ac:spMk id="123" creationId="{6FC9F608-7679-40C4-13EE-1436355B9F71}"/>
          </ac:spMkLst>
        </pc:spChg>
        <pc:spChg chg="add mod">
          <ac:chgData name="Kulinich Bohdan" userId="48e65c9f34e137d0" providerId="LiveId" clId="{9EC74837-C82B-D047-9A7B-585242D3D98D}" dt="2023-07-13T10:57:18.526" v="3145" actId="1076"/>
          <ac:spMkLst>
            <pc:docMk/>
            <pc:sldMk cId="193047947" sldId="298"/>
            <ac:spMk id="124" creationId="{17FAFE0D-8380-9188-17B5-F8A139CE30BC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3" creationId="{D9F8D910-106D-551F-12E7-963E444CC333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4" creationId="{3E247A4B-A7CF-AB42-1C57-6AE8806C6F36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5" creationId="{28C5EFB9-5BFB-7C85-F34A-89F94A622B89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6" creationId="{1D2D8F29-DD79-B043-F62F-FD8DF2A5990E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7" creationId="{85C0909C-A0B7-117D-D089-63A0457B456D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8" creationId="{098143CF-F0F7-9B00-7825-887EBE4A000A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9" creationId="{285167D0-AEC3-35FE-A66C-48529410F5A6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40" creationId="{3AD1E586-5DEE-09E6-02FC-2AD8860FB101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41" creationId="{81B581BD-59E7-B421-C998-3157F48870CA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45" creationId="{85CFA8E0-1C84-740A-59D3-F4113E294F49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46" creationId="{2779A233-015A-50D5-003A-8718E8E1F153}"/>
          </ac:spMkLst>
        </pc:spChg>
        <pc:spChg chg="add mod">
          <ac:chgData name="Kulinich Bohdan" userId="48e65c9f34e137d0" providerId="LiveId" clId="{9EC74837-C82B-D047-9A7B-585242D3D98D}" dt="2023-07-13T10:56:17.740" v="3141" actId="14100"/>
          <ac:spMkLst>
            <pc:docMk/>
            <pc:sldMk cId="193047947" sldId="298"/>
            <ac:spMk id="150" creationId="{222D520F-1D03-0CCC-F55B-30B56E12A76E}"/>
          </ac:spMkLst>
        </pc:spChg>
        <pc:spChg chg="del">
          <ac:chgData name="Kulinich Bohdan" userId="48e65c9f34e137d0" providerId="LiveId" clId="{9EC74837-C82B-D047-9A7B-585242D3D98D}" dt="2023-07-13T09:13:57.723" v="2036" actId="478"/>
          <ac:spMkLst>
            <pc:docMk/>
            <pc:sldMk cId="193047947" sldId="298"/>
            <ac:spMk id="275" creationId="{7B07220B-437E-5177-388D-8CFBD7EA8BAA}"/>
          </ac:spMkLst>
        </pc:spChg>
        <pc:spChg chg="del">
          <ac:chgData name="Kulinich Bohdan" userId="48e65c9f34e137d0" providerId="LiveId" clId="{9EC74837-C82B-D047-9A7B-585242D3D98D}" dt="2023-07-13T09:13:57.723" v="2036" actId="478"/>
          <ac:spMkLst>
            <pc:docMk/>
            <pc:sldMk cId="193047947" sldId="298"/>
            <ac:spMk id="276" creationId="{908DA075-5A78-E29C-16A8-62ABAA12DC21}"/>
          </ac:spMkLst>
        </pc:spChg>
        <pc:grpChg chg="add del mod">
          <ac:chgData name="Kulinich Bohdan" userId="48e65c9f34e137d0" providerId="LiveId" clId="{9EC74837-C82B-D047-9A7B-585242D3D98D}" dt="2023-07-13T09:30:07.707" v="2213" actId="165"/>
          <ac:grpSpMkLst>
            <pc:docMk/>
            <pc:sldMk cId="193047947" sldId="298"/>
            <ac:grpSpMk id="19" creationId="{44011D70-0A1F-E978-E7D2-02C40C2B7D6E}"/>
          </ac:grpSpMkLst>
        </pc:grpChg>
        <pc:grpChg chg="add del mod">
          <ac:chgData name="Kulinich Bohdan" userId="48e65c9f34e137d0" providerId="LiveId" clId="{9EC74837-C82B-D047-9A7B-585242D3D98D}" dt="2023-07-13T10:47:58.328" v="2962" actId="165"/>
          <ac:grpSpMkLst>
            <pc:docMk/>
            <pc:sldMk cId="193047947" sldId="298"/>
            <ac:grpSpMk id="20" creationId="{4E86D5C8-7D58-C3B0-1751-18BF92BDC64A}"/>
          </ac:grpSpMkLst>
        </pc:grpChg>
        <pc:grpChg chg="add del mod">
          <ac:chgData name="Kulinich Bohdan" userId="48e65c9f34e137d0" providerId="LiveId" clId="{9EC74837-C82B-D047-9A7B-585242D3D98D}" dt="2023-07-13T10:47:49.362" v="2961" actId="165"/>
          <ac:grpSpMkLst>
            <pc:docMk/>
            <pc:sldMk cId="193047947" sldId="298"/>
            <ac:grpSpMk id="29" creationId="{CBBED4A9-D277-B03E-1F08-FFA0CBDAFD05}"/>
          </ac:grpSpMkLst>
        </pc:grpChg>
        <pc:grpChg chg="add del mod">
          <ac:chgData name="Kulinich Bohdan" userId="48e65c9f34e137d0" providerId="LiveId" clId="{9EC74837-C82B-D047-9A7B-585242D3D98D}" dt="2023-07-13T09:31:13.153" v="2224" actId="165"/>
          <ac:grpSpMkLst>
            <pc:docMk/>
            <pc:sldMk cId="193047947" sldId="298"/>
            <ac:grpSpMk id="58" creationId="{2BF2273B-49F6-4716-9AAE-76F865C55C44}"/>
          </ac:grpSpMkLst>
        </pc:grpChg>
        <pc:picChg chg="del">
          <ac:chgData name="Kulinich Bohdan" userId="48e65c9f34e137d0" providerId="LiveId" clId="{9EC74837-C82B-D047-9A7B-585242D3D98D}" dt="2023-07-13T09:13:55.347" v="2035" actId="478"/>
          <ac:picMkLst>
            <pc:docMk/>
            <pc:sldMk cId="193047947" sldId="298"/>
            <ac:picMk id="6" creationId="{523F448F-9ED4-1462-D615-E6441AE1B903}"/>
          </ac:picMkLst>
        </pc:picChg>
        <pc:picChg chg="add del mod">
          <ac:chgData name="Kulinich Bohdan" userId="48e65c9f34e137d0" providerId="LiveId" clId="{9EC74837-C82B-D047-9A7B-585242D3D98D}" dt="2023-07-13T09:29:55.445" v="2208" actId="478"/>
          <ac:picMkLst>
            <pc:docMk/>
            <pc:sldMk cId="193047947" sldId="298"/>
            <ac:picMk id="45" creationId="{5F75E35F-F150-B91B-ED28-38EF65700BB9}"/>
          </ac:picMkLst>
        </pc:picChg>
        <pc:cxnChg chg="add del mod topLvl">
          <ac:chgData name="Kulinich Bohdan" userId="48e65c9f34e137d0" providerId="LiveId" clId="{9EC74837-C82B-D047-9A7B-585242D3D98D}" dt="2023-07-13T09:30:34.831" v="2219" actId="478"/>
          <ac:cxnSpMkLst>
            <pc:docMk/>
            <pc:sldMk cId="193047947" sldId="298"/>
            <ac:cxnSpMk id="2" creationId="{98556A2A-3B32-F9CE-159D-59E983C0FA17}"/>
          </ac:cxnSpMkLst>
        </pc:cxnChg>
        <pc:cxnChg chg="add 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0" creationId="{3C9E3BFA-DFDD-5539-A4AB-ED2D0E9D01D9}"/>
          </ac:cxnSpMkLst>
        </pc:cxnChg>
        <pc:cxnChg chg="add 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3" creationId="{75E10D1E-A07D-E319-5FBE-B7D9506EB2DD}"/>
          </ac:cxnSpMkLst>
        </pc:cxnChg>
        <pc:cxnChg chg="add 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7" creationId="{429FB4A4-BE00-E9BA-5AFA-86D962E6F8C5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1" creationId="{3DD9BE81-EE4A-6E80-E1B3-EE424397680C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2" creationId="{DF4F109D-E0ED-3CEA-B527-5B23CBADC863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3" creationId="{EE03867D-46ED-7F2A-019C-7917C22449E8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4" creationId="{ACB3D2C8-37A0-61D8-7A0C-94DF62BB04CE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5" creationId="{9B9B8458-5A56-59F5-349B-75DA1F7A65D7}"/>
          </ac:cxnSpMkLst>
        </pc:cxnChg>
        <pc:cxnChg chg="add mod modVis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7" creationId="{E5E1E9F9-F82C-14A3-73AF-A7D6C574E044}"/>
          </ac:cxnSpMkLst>
        </pc:cxnChg>
        <pc:cxnChg chg="add del mod">
          <ac:chgData name="Kulinich Bohdan" userId="48e65c9f34e137d0" providerId="LiveId" clId="{9EC74837-C82B-D047-9A7B-585242D3D98D}" dt="2023-07-13T09:26:18.923" v="2077"/>
          <ac:cxnSpMkLst>
            <pc:docMk/>
            <pc:sldMk cId="193047947" sldId="298"/>
            <ac:cxnSpMk id="28" creationId="{75662B50-C479-651D-2E0D-75055DBF8FCD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0" creationId="{69A028CC-D89F-8A37-7FF4-690785917AA2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1" creationId="{7D0BF17C-86BE-BA4C-31B2-2BDD31734F7E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2" creationId="{073FF2A5-17F8-F333-7756-DA8447B7A6ED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3" creationId="{35464023-3FDC-041B-5DDD-011D1BE2ED06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5" creationId="{D48D7BE8-8B30-0E60-1BA0-9EEB590D68E1}"/>
          </ac:cxnSpMkLst>
        </pc:cxnChg>
        <pc:cxnChg chg="add mod modVis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6" creationId="{02BC6B8A-8059-8458-F467-4D8AD28FB27F}"/>
          </ac:cxnSpMkLst>
        </pc:cxnChg>
        <pc:cxnChg chg="add del mod">
          <ac:chgData name="Kulinich Bohdan" userId="48e65c9f34e137d0" providerId="LiveId" clId="{9EC74837-C82B-D047-9A7B-585242D3D98D}" dt="2023-07-13T09:29:58.381" v="2209" actId="478"/>
          <ac:cxnSpMkLst>
            <pc:docMk/>
            <pc:sldMk cId="193047947" sldId="298"/>
            <ac:cxnSpMk id="46" creationId="{2D05854D-2C4F-FC1B-4E1F-E805AAEC37B7}"/>
          </ac:cxnSpMkLst>
        </pc:cxnChg>
        <pc:cxnChg chg="add del mod">
          <ac:chgData name="Kulinich Bohdan" userId="48e65c9f34e137d0" providerId="LiveId" clId="{9EC74837-C82B-D047-9A7B-585242D3D98D}" dt="2023-07-13T09:29:59.207" v="2210" actId="478"/>
          <ac:cxnSpMkLst>
            <pc:docMk/>
            <pc:sldMk cId="193047947" sldId="298"/>
            <ac:cxnSpMk id="50" creationId="{D2DFF1CC-F068-E5FB-E23C-E6A5CE2D4E3D}"/>
          </ac:cxnSpMkLst>
        </pc:cxnChg>
        <pc:cxnChg chg="add del mod">
          <ac:chgData name="Kulinich Bohdan" userId="48e65c9f34e137d0" providerId="LiveId" clId="{9EC74837-C82B-D047-9A7B-585242D3D98D}" dt="2023-07-13T09:29:59.961" v="2211" actId="478"/>
          <ac:cxnSpMkLst>
            <pc:docMk/>
            <pc:sldMk cId="193047947" sldId="298"/>
            <ac:cxnSpMk id="51" creationId="{F2F4C11E-E42E-41E7-59D8-261C4F7150DF}"/>
          </ac:cxnSpMkLst>
        </pc:cxnChg>
        <pc:cxnChg chg="add del mod">
          <ac:chgData name="Kulinich Bohdan" userId="48e65c9f34e137d0" providerId="LiveId" clId="{9EC74837-C82B-D047-9A7B-585242D3D98D}" dt="2023-07-13T09:30:00.457" v="2212" actId="478"/>
          <ac:cxnSpMkLst>
            <pc:docMk/>
            <pc:sldMk cId="193047947" sldId="298"/>
            <ac:cxnSpMk id="52" creationId="{B839A5F4-68EA-7A35-8763-F860FCA61507}"/>
          </ac:cxnSpMkLst>
        </pc:cxnChg>
        <pc:cxnChg chg="add 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55" creationId="{187E90F2-DBA7-6816-FB80-F808C5D51098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00" creationId="{93EA55F5-4013-E2F7-E42B-F6D2AB357AD6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03" creationId="{47B7068B-10B6-630D-FA45-1D47067CC033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06" creationId="{2A3C7F73-F740-549A-F9D3-72A98249BE9D}"/>
          </ac:cxnSpMkLst>
        </pc:cxnChg>
        <pc:cxnChg chg="add del mod">
          <ac:chgData name="Kulinich Bohdan" userId="48e65c9f34e137d0" providerId="LiveId" clId="{9EC74837-C82B-D047-9A7B-585242D3D98D}" dt="2023-07-13T09:36:25.762" v="2283" actId="478"/>
          <ac:cxnSpMkLst>
            <pc:docMk/>
            <pc:sldMk cId="193047947" sldId="298"/>
            <ac:cxnSpMk id="109" creationId="{5E744711-1B39-A59D-B530-71E920963796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13" creationId="{71215860-6A28-9713-C0EB-CB2686DE3CB7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17" creationId="{CFF73839-DD96-F9C9-7F49-3C48F8A45897}"/>
          </ac:cxnSpMkLst>
        </pc:cxnChg>
        <pc:cxnChg chg="add mod">
          <ac:chgData name="Kulinich Bohdan" userId="48e65c9f34e137d0" providerId="LiveId" clId="{9EC74837-C82B-D047-9A7B-585242D3D98D}" dt="2023-07-13T10:57:25.314" v="3147" actId="14100"/>
          <ac:cxnSpMkLst>
            <pc:docMk/>
            <pc:sldMk cId="193047947" sldId="298"/>
            <ac:cxnSpMk id="126" creationId="{86127716-3A61-2751-C3FF-749C94F3B46C}"/>
          </ac:cxnSpMkLst>
        </pc:cxnChg>
        <pc:cxnChg chg="add mod">
          <ac:chgData name="Kulinich Bohdan" userId="48e65c9f34e137d0" providerId="LiveId" clId="{9EC74837-C82B-D047-9A7B-585242D3D98D}" dt="2023-07-13T10:57:28.898" v="3148" actId="14100"/>
          <ac:cxnSpMkLst>
            <pc:docMk/>
            <pc:sldMk cId="193047947" sldId="298"/>
            <ac:cxnSpMk id="127" creationId="{6D6E9C90-B2F6-976E-FA2A-7FBF91F3EFD4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42" creationId="{648ADCA4-2912-B93B-0580-6636A0142342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47" creationId="{8DB09EB7-78D3-1B82-3C2D-2109BD47D929}"/>
          </ac:cxnSpMkLst>
        </pc:cxnChg>
      </pc:sldChg>
      <pc:sldChg chg="addSp delSp modSp add mod setBg delAnim modAnim">
        <pc:chgData name="Kulinich Bohdan" userId="48e65c9f34e137d0" providerId="LiveId" clId="{9EC74837-C82B-D047-9A7B-585242D3D98D}" dt="2023-07-13T17:59:29.382" v="4722" actId="20577"/>
        <pc:sldMkLst>
          <pc:docMk/>
          <pc:sldMk cId="2713871540" sldId="299"/>
        </pc:sldMkLst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21" creationId="{509FACAF-7448-C7B5-6103-DBFC3485DD75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22" creationId="{DB0D26AB-684E-F177-8B82-A93E0EBC9712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23" creationId="{6FC9F608-7679-40C4-13EE-1436355B9F71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24" creationId="{17FAFE0D-8380-9188-17B5-F8A139CE30BC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3" creationId="{D9F8D910-106D-551F-12E7-963E444CC333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4" creationId="{3E247A4B-A7CF-AB42-1C57-6AE8806C6F36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5" creationId="{28C5EFB9-5BFB-7C85-F34A-89F94A622B89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6" creationId="{1D2D8F29-DD79-B043-F62F-FD8DF2A5990E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7" creationId="{85C0909C-A0B7-117D-D089-63A0457B456D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8" creationId="{098143CF-F0F7-9B00-7825-887EBE4A000A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9" creationId="{285167D0-AEC3-35FE-A66C-48529410F5A6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40" creationId="{3AD1E586-5DEE-09E6-02FC-2AD8860FB101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41" creationId="{81B581BD-59E7-B421-C998-3157F48870CA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45" creationId="{85CFA8E0-1C84-740A-59D3-F4113E294F49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46" creationId="{2779A233-015A-50D5-003A-8718E8E1F153}"/>
          </ac:spMkLst>
        </pc:spChg>
        <pc:spChg chg="mod">
          <ac:chgData name="Kulinich Bohdan" userId="48e65c9f34e137d0" providerId="LiveId" clId="{9EC74837-C82B-D047-9A7B-585242D3D98D}" dt="2023-07-13T11:14:56.641" v="3231" actId="1036"/>
          <ac:spMkLst>
            <pc:docMk/>
            <pc:sldMk cId="2713871540" sldId="299"/>
            <ac:spMk id="150" creationId="{222D520F-1D03-0CCC-F55B-30B56E12A76E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188" creationId="{5C996522-5FB7-E806-8EF2-8BD067E427BF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07" creationId="{318CBEB0-44CA-1118-8CE6-3F6987F94E82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08" creationId="{5FCFE727-9D19-8B3B-86CE-BC0E5C3D0AF3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09" creationId="{1CAF246A-01AF-13FD-6157-3E09DD4675CD}"/>
          </ac:spMkLst>
        </pc:spChg>
        <pc:spChg chg="add mod">
          <ac:chgData name="Kulinich Bohdan" userId="48e65c9f34e137d0" providerId="LiveId" clId="{9EC74837-C82B-D047-9A7B-585242D3D98D}" dt="2023-07-13T17:59:29.382" v="4722" actId="20577"/>
          <ac:spMkLst>
            <pc:docMk/>
            <pc:sldMk cId="2713871540" sldId="299"/>
            <ac:spMk id="210" creationId="{FF41CF3E-ED34-9282-93A9-444F1DF87DC4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1" creationId="{66F5F924-1150-9058-72A4-3C3B7EE0ADE5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2" creationId="{DA573D88-85E6-0264-793A-0F81CB270F3B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3" creationId="{A4D41B57-B312-C888-164A-645BCEF5B806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4" creationId="{3F1B0A62-0E05-873E-DB08-63AAA4D416DB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5" creationId="{DAB21120-6561-9BB0-ADBF-56006724BB22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16" creationId="{095CBF04-9B69-4B81-D8F6-C2C168AB666E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17" creationId="{FC06F66B-E387-5A3E-2F11-410C0BA4BB79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18" creationId="{61376B9C-5BDA-8664-370E-5B6B674D62B4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19" creationId="{01F10288-8926-CD12-6A38-1F92ED9EEA41}"/>
          </ac:spMkLst>
        </pc:spChg>
        <pc:spChg chg="add del mod">
          <ac:chgData name="Kulinich Bohdan" userId="48e65c9f34e137d0" providerId="LiveId" clId="{9EC74837-C82B-D047-9A7B-585242D3D98D}" dt="2023-07-13T12:10:20.017" v="3860" actId="478"/>
          <ac:spMkLst>
            <pc:docMk/>
            <pc:sldMk cId="2713871540" sldId="299"/>
            <ac:spMk id="220" creationId="{38F41571-DBD6-E3A6-D499-DAF4B0904496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1" creationId="{6BC8124F-63BC-0AC6-9CFA-B9D6D2E5C8BC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2" creationId="{4934E5D7-D9B8-6AA8-9980-1E7BEFF93D3B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3" creationId="{719B407B-D720-D5DB-BE5F-D1D732ABE0F0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4" creationId="{D2E740A0-C49E-A26D-3D61-548D8C9654C0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5" creationId="{EDEB64AA-9614-B272-BC43-57439109F737}"/>
          </ac:spMkLst>
        </pc:spChg>
        <pc:spChg chg="add mod">
          <ac:chgData name="Kulinich Bohdan" userId="48e65c9f34e137d0" providerId="LiveId" clId="{9EC74837-C82B-D047-9A7B-585242D3D98D}" dt="2023-07-13T12:14:40.272" v="3909" actId="164"/>
          <ac:spMkLst>
            <pc:docMk/>
            <pc:sldMk cId="2713871540" sldId="299"/>
            <ac:spMk id="229" creationId="{2477D348-CC8B-79A3-95F7-FFE045FE6627}"/>
          </ac:spMkLst>
        </pc:spChg>
        <pc:spChg chg="add mod">
          <ac:chgData name="Kulinich Bohdan" userId="48e65c9f34e137d0" providerId="LiveId" clId="{9EC74837-C82B-D047-9A7B-585242D3D98D}" dt="2023-07-13T12:14:40.272" v="3909" actId="164"/>
          <ac:spMkLst>
            <pc:docMk/>
            <pc:sldMk cId="2713871540" sldId="299"/>
            <ac:spMk id="230" creationId="{A359012F-30CA-9D13-91C8-9A9B64EE1388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32" creationId="{B43627FB-1E1F-95A9-6590-E1904A8E63A6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33" creationId="{3D8232F0-32C5-A536-2E96-525BC1FC58AC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35" creationId="{CBA2D9F6-CF84-DA02-3FF5-0A4B4D92C60B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36" creationId="{C023E882-BDA8-2AF9-EFEA-44B7D2CD99D1}"/>
          </ac:spMkLst>
        </pc:spChg>
        <pc:grpChg chg="add mod">
          <ac:chgData name="Kulinich Bohdan" userId="48e65c9f34e137d0" providerId="LiveId" clId="{9EC74837-C82B-D047-9A7B-585242D3D98D}" dt="2023-07-13T12:11:58.376" v="3880" actId="164"/>
          <ac:grpSpMkLst>
            <pc:docMk/>
            <pc:sldMk cId="2713871540" sldId="299"/>
            <ac:grpSpMk id="2" creationId="{D8FF0E0F-D120-A6B7-A1D2-5FDC6AB41940}"/>
          </ac:grpSpMkLst>
        </pc:grpChg>
        <pc:grpChg chg="add del mod topLvl">
          <ac:chgData name="Kulinich Bohdan" userId="48e65c9f34e137d0" providerId="LiveId" clId="{9EC74837-C82B-D047-9A7B-585242D3D98D}" dt="2023-07-13T12:16:11.646" v="3928" actId="165"/>
          <ac:grpSpMkLst>
            <pc:docMk/>
            <pc:sldMk cId="2713871540" sldId="299"/>
            <ac:grpSpMk id="8" creationId="{B017A409-E498-E2D0-2BA5-F9C0F3694E7A}"/>
          </ac:grpSpMkLst>
        </pc:grpChg>
        <pc:grpChg chg="add del mod topLvl">
          <ac:chgData name="Kulinich Bohdan" userId="48e65c9f34e137d0" providerId="LiveId" clId="{9EC74837-C82B-D047-9A7B-585242D3D98D}" dt="2023-07-13T12:18:03.082" v="3951" actId="165"/>
          <ac:grpSpMkLst>
            <pc:docMk/>
            <pc:sldMk cId="2713871540" sldId="299"/>
            <ac:grpSpMk id="15" creationId="{F4AF2761-5069-5CE9-F43F-B2F13380F098}"/>
          </ac:grpSpMkLst>
        </pc:grpChg>
        <pc:grpChg chg="add del mod">
          <ac:chgData name="Kulinich Bohdan" userId="48e65c9f34e137d0" providerId="LiveId" clId="{9EC74837-C82B-D047-9A7B-585242D3D98D}" dt="2023-07-13T11:16:25.608" v="3247" actId="478"/>
          <ac:grpSpMkLst>
            <pc:docMk/>
            <pc:sldMk cId="2713871540" sldId="299"/>
            <ac:grpSpMk id="26" creationId="{081FB6A4-32FE-BA04-7659-2280A18F69FA}"/>
          </ac:grpSpMkLst>
        </pc:grpChg>
        <pc:grpChg chg="add mod">
          <ac:chgData name="Kulinich Bohdan" userId="48e65c9f34e137d0" providerId="LiveId" clId="{9EC74837-C82B-D047-9A7B-585242D3D98D}" dt="2023-07-13T12:11:58.376" v="3880" actId="164"/>
          <ac:grpSpMkLst>
            <pc:docMk/>
            <pc:sldMk cId="2713871540" sldId="299"/>
            <ac:grpSpMk id="38" creationId="{899F086C-0860-591C-BB43-772B233A21ED}"/>
          </ac:grpSpMkLst>
        </pc:grpChg>
        <pc:grpChg chg="add del mod topLvl">
          <ac:chgData name="Kulinich Bohdan" userId="48e65c9f34e137d0" providerId="LiveId" clId="{9EC74837-C82B-D047-9A7B-585242D3D98D}" dt="2023-07-13T12:16:11.646" v="3928" actId="165"/>
          <ac:grpSpMkLst>
            <pc:docMk/>
            <pc:sldMk cId="2713871540" sldId="299"/>
            <ac:grpSpMk id="43" creationId="{ECDB27F3-F9D2-B1CD-8053-4E46CF06B8A1}"/>
          </ac:grpSpMkLst>
        </pc:grpChg>
        <pc:grpChg chg="add del mod">
          <ac:chgData name="Kulinich Bohdan" userId="48e65c9f34e137d0" providerId="LiveId" clId="{9EC74837-C82B-D047-9A7B-585242D3D98D}" dt="2023-07-13T11:17:27.732" v="3258" actId="478"/>
          <ac:grpSpMkLst>
            <pc:docMk/>
            <pc:sldMk cId="2713871540" sldId="299"/>
            <ac:grpSpMk id="48" creationId="{7299ECC9-8671-BEAD-A2DC-123731995649}"/>
          </ac:grpSpMkLst>
        </pc:grpChg>
        <pc:grpChg chg="add del mod topLvl">
          <ac:chgData name="Kulinich Bohdan" userId="48e65c9f34e137d0" providerId="LiveId" clId="{9EC74837-C82B-D047-9A7B-585242D3D98D}" dt="2023-07-13T12:18:03.082" v="3951" actId="165"/>
          <ac:grpSpMkLst>
            <pc:docMk/>
            <pc:sldMk cId="2713871540" sldId="299"/>
            <ac:grpSpMk id="53" creationId="{85C7869E-1ED8-48B6-7C03-D13F106E21E1}"/>
          </ac:grpSpMkLst>
        </pc:grpChg>
        <pc:grpChg chg="add del mod">
          <ac:chgData name="Kulinich Bohdan" userId="48e65c9f34e137d0" providerId="LiveId" clId="{9EC74837-C82B-D047-9A7B-585242D3D98D}" dt="2023-07-13T11:28:58.004" v="3369" actId="165"/>
          <ac:grpSpMkLst>
            <pc:docMk/>
            <pc:sldMk cId="2713871540" sldId="299"/>
            <ac:grpSpMk id="164" creationId="{0395B4EB-0FC7-53E3-2C2A-4A51ADA135B3}"/>
          </ac:grpSpMkLst>
        </pc:grpChg>
        <pc:grpChg chg="add mod">
          <ac:chgData name="Kulinich Bohdan" userId="48e65c9f34e137d0" providerId="LiveId" clId="{9EC74837-C82B-D047-9A7B-585242D3D98D}" dt="2023-07-13T12:14:40.272" v="3909" actId="164"/>
          <ac:grpSpMkLst>
            <pc:docMk/>
            <pc:sldMk cId="2713871540" sldId="299"/>
            <ac:grpSpMk id="226" creationId="{FCDF2C60-7C80-F180-7AAF-FBBFB7971D3B}"/>
          </ac:grpSpMkLst>
        </pc:grpChg>
        <pc:grpChg chg="add del mod topLvl">
          <ac:chgData name="Kulinich Bohdan" userId="48e65c9f34e137d0" providerId="LiveId" clId="{9EC74837-C82B-D047-9A7B-585242D3D98D}" dt="2023-07-13T12:16:07.627" v="3927" actId="165"/>
          <ac:grpSpMkLst>
            <pc:docMk/>
            <pc:sldMk cId="2713871540" sldId="299"/>
            <ac:grpSpMk id="227" creationId="{4975AFE8-7EBC-E8E0-B973-5A05F63560C9}"/>
          </ac:grpSpMkLst>
        </pc:grpChg>
        <pc:grpChg chg="add del mod topLvl">
          <ac:chgData name="Kulinich Bohdan" userId="48e65c9f34e137d0" providerId="LiveId" clId="{9EC74837-C82B-D047-9A7B-585242D3D98D}" dt="2023-07-13T12:18:01.949" v="3950" actId="165"/>
          <ac:grpSpMkLst>
            <pc:docMk/>
            <pc:sldMk cId="2713871540" sldId="299"/>
            <ac:grpSpMk id="228" creationId="{4277FF5D-E3F5-E092-E346-6B1DC1E25F53}"/>
          </ac:grpSpMkLst>
        </pc:grpChg>
        <pc:grpChg chg="add mod">
          <ac:chgData name="Kulinich Bohdan" userId="48e65c9f34e137d0" providerId="LiveId" clId="{9EC74837-C82B-D047-9A7B-585242D3D98D}" dt="2023-07-13T12:14:40.272" v="3909" actId="164"/>
          <ac:grpSpMkLst>
            <pc:docMk/>
            <pc:sldMk cId="2713871540" sldId="299"/>
            <ac:grpSpMk id="231" creationId="{2126CA74-3E02-8E61-3D17-649D7829271E}"/>
          </ac:grpSpMkLst>
        </pc:grpChg>
        <pc:grpChg chg="add del mod">
          <ac:chgData name="Kulinich Bohdan" userId="48e65c9f34e137d0" providerId="LiveId" clId="{9EC74837-C82B-D047-9A7B-585242D3D98D}" dt="2023-07-13T12:16:05.793" v="3926" actId="165"/>
          <ac:grpSpMkLst>
            <pc:docMk/>
            <pc:sldMk cId="2713871540" sldId="299"/>
            <ac:grpSpMk id="234" creationId="{FAC567AE-6182-8AE5-5B69-76C4396F1E4C}"/>
          </ac:grpSpMkLst>
        </pc:grpChg>
        <pc:grpChg chg="add del mod">
          <ac:chgData name="Kulinich Bohdan" userId="48e65c9f34e137d0" providerId="LiveId" clId="{9EC74837-C82B-D047-9A7B-585242D3D98D}" dt="2023-07-13T12:17:59.570" v="3949" actId="165"/>
          <ac:grpSpMkLst>
            <pc:docMk/>
            <pc:sldMk cId="2713871540" sldId="299"/>
            <ac:grpSpMk id="237" creationId="{9B16BAE6-19C3-4C2F-71CD-81A1D4FBA22D}"/>
          </ac:grpSpMkLst>
        </pc:grpChg>
        <pc:grpChg chg="add mod">
          <ac:chgData name="Kulinich Bohdan" userId="48e65c9f34e137d0" providerId="LiveId" clId="{9EC74837-C82B-D047-9A7B-585242D3D98D}" dt="2023-07-13T12:17:33.146" v="3944" actId="164"/>
          <ac:grpSpMkLst>
            <pc:docMk/>
            <pc:sldMk cId="2713871540" sldId="299"/>
            <ac:grpSpMk id="245" creationId="{EBDA637A-8435-2494-54C0-68E60A68F89C}"/>
          </ac:grpSpMkLst>
        </pc:grpChg>
        <pc:grpChg chg="add del mod">
          <ac:chgData name="Kulinich Bohdan" userId="48e65c9f34e137d0" providerId="LiveId" clId="{9EC74837-C82B-D047-9A7B-585242D3D98D}" dt="2023-07-13T12:19:58.726" v="3971" actId="165"/>
          <ac:grpSpMkLst>
            <pc:docMk/>
            <pc:sldMk cId="2713871540" sldId="299"/>
            <ac:grpSpMk id="253" creationId="{5A1A026D-AB48-64D9-CBFA-A7B9980F2C41}"/>
          </ac:grpSpMkLst>
        </pc:grpChg>
        <pc:grpChg chg="add del mod">
          <ac:chgData name="Kulinich Bohdan" userId="48e65c9f34e137d0" providerId="LiveId" clId="{9EC74837-C82B-D047-9A7B-585242D3D98D}" dt="2023-07-13T12:21:13.047" v="3984" actId="165"/>
          <ac:grpSpMkLst>
            <pc:docMk/>
            <pc:sldMk cId="2713871540" sldId="299"/>
            <ac:grpSpMk id="257" creationId="{55AAF56D-CABC-1CC1-A499-5C4F7BCA9C92}"/>
          </ac:grpSpMkLst>
        </pc:grpChg>
        <pc:grpChg chg="add mod">
          <ac:chgData name="Kulinich Bohdan" userId="48e65c9f34e137d0" providerId="LiveId" clId="{9EC74837-C82B-D047-9A7B-585242D3D98D}" dt="2023-07-13T12:21:52.546" v="3991" actId="164"/>
          <ac:grpSpMkLst>
            <pc:docMk/>
            <pc:sldMk cId="2713871540" sldId="299"/>
            <ac:grpSpMk id="261" creationId="{0730DA62-48CD-AFA5-1D15-68359F730BE0}"/>
          </ac:grpSpMkLst>
        </pc:grpChg>
        <pc:cxnChg chg="mod">
          <ac:chgData name="Kulinich Bohdan" userId="48e65c9f34e137d0" providerId="LiveId" clId="{9EC74837-C82B-D047-9A7B-585242D3D98D}" dt="2023-07-13T11:15:36.834" v="3232"/>
          <ac:cxnSpMkLst>
            <pc:docMk/>
            <pc:sldMk cId="2713871540" sldId="299"/>
            <ac:cxnSpMk id="4" creationId="{71024194-FFEE-536D-30F9-FA3DAB1C9FB9}"/>
          </ac:cxnSpMkLst>
        </pc:cxnChg>
        <pc:cxnChg chg="mod">
          <ac:chgData name="Kulinich Bohdan" userId="48e65c9f34e137d0" providerId="LiveId" clId="{9EC74837-C82B-D047-9A7B-585242D3D98D}" dt="2023-07-13T11:15:36.834" v="3232"/>
          <ac:cxnSpMkLst>
            <pc:docMk/>
            <pc:sldMk cId="2713871540" sldId="299"/>
            <ac:cxnSpMk id="5" creationId="{4256233E-38C1-D580-588F-7A68CADE4658}"/>
          </ac:cxnSpMkLst>
        </pc:cxnChg>
        <pc:cxnChg chg="mod">
          <ac:chgData name="Kulinich Bohdan" userId="48e65c9f34e137d0" providerId="LiveId" clId="{9EC74837-C82B-D047-9A7B-585242D3D98D}" dt="2023-07-13T11:15:36.834" v="3232"/>
          <ac:cxnSpMkLst>
            <pc:docMk/>
            <pc:sldMk cId="2713871540" sldId="299"/>
            <ac:cxnSpMk id="6" creationId="{1D277728-FC0D-DE53-B831-FEB37E501481}"/>
          </ac:cxnSpMkLst>
        </pc:cxnChg>
        <pc:cxnChg chg="mod">
          <ac:chgData name="Kulinich Bohdan" userId="48e65c9f34e137d0" providerId="LiveId" clId="{9EC74837-C82B-D047-9A7B-585242D3D98D}" dt="2023-07-13T11:15:36.834" v="3232"/>
          <ac:cxnSpMkLst>
            <pc:docMk/>
            <pc:sldMk cId="2713871540" sldId="299"/>
            <ac:cxnSpMk id="7" creationId="{64B4546F-44A0-F8AD-ABB5-BB5969F49188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9" creationId="{3972CE1E-42CE-561F-9130-4147A6228805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0" creationId="{3C9E3BFA-DFDD-5539-A4AB-ED2D0E9D01D9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1" creationId="{F8BED55B-5CB0-0526-6B52-487F753C286B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2" creationId="{F9A69E98-3ABE-E059-D095-40FDA926E848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3" creationId="{75E10D1E-A07D-E319-5FBE-B7D9506EB2DD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4" creationId="{C509E325-54B1-5BED-5B53-A36D07B77D9A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6" creationId="{519586C9-AA91-DBC0-9603-D86A4CA27F84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7" creationId="{429FB4A4-BE00-E9BA-5AFA-86D962E6F8C5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8" creationId="{5B1A63E9-49EB-B43D-F8E3-E8BB2677753B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9" creationId="{2FA735DF-8244-60BE-8166-85255AC1FF3C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0" creationId="{1F4E2CB6-7A82-897F-1BA9-D207B83A1894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1" creationId="{3DD9BE81-EE4A-6E80-E1B3-EE424397680C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2" creationId="{DF4F109D-E0ED-3CEA-B527-5B23CBADC863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3" creationId="{EE03867D-46ED-7F2A-019C-7917C22449E8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4" creationId="{ACB3D2C8-37A0-61D8-7A0C-94DF62BB04CE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5" creationId="{9B9B8458-5A56-59F5-349B-75DA1F7A65D7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7" creationId="{E5E1E9F9-F82C-14A3-73AF-A7D6C574E044}"/>
          </ac:cxnSpMkLst>
        </pc:cxnChg>
        <pc:cxnChg chg="mod">
          <ac:chgData name="Kulinich Bohdan" userId="48e65c9f34e137d0" providerId="LiveId" clId="{9EC74837-C82B-D047-9A7B-585242D3D98D}" dt="2023-07-13T11:16:10.925" v="3241"/>
          <ac:cxnSpMkLst>
            <pc:docMk/>
            <pc:sldMk cId="2713871540" sldId="299"/>
            <ac:cxnSpMk id="28" creationId="{6DF9516E-5C37-330E-7E8C-70E4B46DDFFE}"/>
          </ac:cxnSpMkLst>
        </pc:cxnChg>
        <pc:cxnChg chg="mod">
          <ac:chgData name="Kulinich Bohdan" userId="48e65c9f34e137d0" providerId="LiveId" clId="{9EC74837-C82B-D047-9A7B-585242D3D98D}" dt="2023-07-13T11:16:10.925" v="3241"/>
          <ac:cxnSpMkLst>
            <pc:docMk/>
            <pc:sldMk cId="2713871540" sldId="299"/>
            <ac:cxnSpMk id="29" creationId="{45105691-F2FA-AEEC-CEAA-211B20ADFF11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0" creationId="{69A028CC-D89F-8A37-7FF4-690785917AA2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1" creationId="{7D0BF17C-86BE-BA4C-31B2-2BDD31734F7E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2" creationId="{073FF2A5-17F8-F333-7756-DA8447B7A6ED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3" creationId="{35464023-3FDC-041B-5DDD-011D1BE2ED06}"/>
          </ac:cxnSpMkLst>
        </pc:cxnChg>
        <pc:cxnChg chg="mod">
          <ac:chgData name="Kulinich Bohdan" userId="48e65c9f34e137d0" providerId="LiveId" clId="{9EC74837-C82B-D047-9A7B-585242D3D98D}" dt="2023-07-13T11:16:10.925" v="3241"/>
          <ac:cxnSpMkLst>
            <pc:docMk/>
            <pc:sldMk cId="2713871540" sldId="299"/>
            <ac:cxnSpMk id="34" creationId="{F0EBAF2C-7657-725B-3175-D67235C2D03C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5" creationId="{D48D7BE8-8B30-0E60-1BA0-9EEB590D68E1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6" creationId="{02BC6B8A-8059-8458-F467-4D8AD28FB27F}"/>
          </ac:cxnSpMkLst>
        </pc:cxnChg>
        <pc:cxnChg chg="mod">
          <ac:chgData name="Kulinich Bohdan" userId="48e65c9f34e137d0" providerId="LiveId" clId="{9EC74837-C82B-D047-9A7B-585242D3D98D}" dt="2023-07-13T11:16:10.925" v="3241"/>
          <ac:cxnSpMkLst>
            <pc:docMk/>
            <pc:sldMk cId="2713871540" sldId="299"/>
            <ac:cxnSpMk id="37" creationId="{552F2268-0625-9ECE-49C2-93798D7777D7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39" creationId="{65AF2C17-CAE3-45D9-69F3-D49CDE561FD6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40" creationId="{1A8CC133-06FB-3069-2A27-4E80A0C962B7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41" creationId="{FE59F93B-2817-5486-BBAA-F95361E758FE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42" creationId="{651BE097-C783-3764-F09D-8B4733B84C62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44" creationId="{518027CF-12EE-6D04-D296-CAFBADF64DF3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45" creationId="{93656E1C-76C6-AB0C-DB32-21D7CB158BEC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46" creationId="{C0A23472-A831-7D40-2DC7-00233F5E7EA3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47" creationId="{C0A40659-9845-946C-0541-3730C2821DCD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49" creationId="{385667E6-85E2-D37E-C264-B7820C891401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50" creationId="{BED141D0-0E3C-8788-1F51-B38DF0592AC8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51" creationId="{769DD2B8-A3EC-6935-C3C9-296F452AD194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52" creationId="{6232DE0F-9F21-245E-4C7F-D8D5F8F9504D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54" creationId="{72FEE176-E33A-3367-D36E-02EA1745478B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55" creationId="{187E90F2-DBA7-6816-FB80-F808C5D51098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56" creationId="{C079FBD5-E246-2779-7068-178991B0F9FC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57" creationId="{ABA2461B-F0D5-FC4A-1685-90BB5DC512D0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58" creationId="{756666E2-9A0E-5CCD-EA70-7A63EB23ACD8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59" creationId="{08F468E8-266F-DB53-3F3F-5FE19386BD30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61" creationId="{869F50F1-B406-F1E4-40E9-9A0F13065C66}"/>
          </ac:cxnSpMkLst>
        </pc:cxnChg>
        <pc:cxnChg chg="add del mod">
          <ac:chgData name="Kulinich Bohdan" userId="48e65c9f34e137d0" providerId="LiveId" clId="{9EC74837-C82B-D047-9A7B-585242D3D98D}" dt="2023-07-13T11:30:24.107" v="3397" actId="478"/>
          <ac:cxnSpMkLst>
            <pc:docMk/>
            <pc:sldMk cId="2713871540" sldId="299"/>
            <ac:cxnSpMk id="64" creationId="{EA2705F4-65F5-8051-8187-339DF72761C6}"/>
          </ac:cxnSpMkLst>
        </pc:cxnChg>
        <pc:cxnChg chg="add del mod">
          <ac:chgData name="Kulinich Bohdan" userId="48e65c9f34e137d0" providerId="LiveId" clId="{9EC74837-C82B-D047-9A7B-585242D3D98D}" dt="2023-07-13T11:30:25.449" v="3398" actId="478"/>
          <ac:cxnSpMkLst>
            <pc:docMk/>
            <pc:sldMk cId="2713871540" sldId="299"/>
            <ac:cxnSpMk id="65" creationId="{26D34055-EA0A-AFE3-79BE-E7996CCFEF45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66" creationId="{FE4F145F-EE07-7FDC-7C6F-ABA95FD28C59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71" creationId="{01B20F48-E66F-3CB2-F3D3-69BCEEC451A1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74" creationId="{21744A4A-46C9-0B43-CE68-8AE0C6695E4A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00" creationId="{93EA55F5-4013-E2F7-E42B-F6D2AB357AD6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03" creationId="{47B7068B-10B6-630D-FA45-1D47067CC033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06" creationId="{2A3C7F73-F740-549A-F9D3-72A98249BE9D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107" creationId="{15A083B8-8515-4FC7-F799-EA3A0913DADE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111" creationId="{A302EF72-DF85-BD73-9A5D-BE468FB56141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13" creationId="{71215860-6A28-9713-C0EB-CB2686DE3CB7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17" creationId="{CFF73839-DD96-F9C9-7F49-3C48F8A45897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25" creationId="{F7CE880C-9D01-69DC-1330-53C8C90B1B01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26" creationId="{86127716-3A61-2751-C3FF-749C94F3B46C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27" creationId="{6D6E9C90-B2F6-976E-FA2A-7FBF91F3EFD4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28" creationId="{6B247437-BB7B-AB05-AD90-BC08E63B137D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42" creationId="{648ADCA4-2912-B93B-0580-6636A0142342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47" creationId="{8DB09EB7-78D3-1B82-3C2D-2109BD47D929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61" creationId="{AC48BA20-D861-E599-57C7-D981E74EF69D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62" creationId="{31032A65-40D9-D5FB-1B6C-8AE454041780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63" creationId="{7B3C4EEB-F408-7562-6B9A-CC95D46113DF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179" creationId="{F9DABF0D-B93A-9EEA-7E64-2F1A98475063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180" creationId="{7017FE95-390E-7B7C-261C-214AF5A46FA9}"/>
          </ac:cxnSpMkLst>
        </pc:cxnChg>
        <pc:cxnChg chg="add del mod">
          <ac:chgData name="Kulinich Bohdan" userId="48e65c9f34e137d0" providerId="LiveId" clId="{9EC74837-C82B-D047-9A7B-585242D3D98D}" dt="2023-07-13T11:38:49.460" v="3413" actId="478"/>
          <ac:cxnSpMkLst>
            <pc:docMk/>
            <pc:sldMk cId="2713871540" sldId="299"/>
            <ac:cxnSpMk id="183" creationId="{46FCBF24-DC44-0BE4-696D-23B0E0EB2C47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84" creationId="{E5059DAE-8055-D4A3-652A-BC30C7FCE253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91" creationId="{DAA0C6B8-8657-A4FE-ECB7-6AD17B279DFD}"/>
          </ac:cxnSpMkLst>
        </pc:cxnChg>
        <pc:cxnChg chg="add del mod">
          <ac:chgData name="Kulinich Bohdan" userId="48e65c9f34e137d0" providerId="LiveId" clId="{9EC74837-C82B-D047-9A7B-585242D3D98D}" dt="2023-07-13T11:42:35.839" v="3443" actId="478"/>
          <ac:cxnSpMkLst>
            <pc:docMk/>
            <pc:sldMk cId="2713871540" sldId="299"/>
            <ac:cxnSpMk id="196" creationId="{E3300D9C-9F11-B7CC-1F54-C81A81605028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97" creationId="{55010E24-61F8-12CA-B08E-5C785439283F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99" creationId="{B6B71484-BBDA-E136-E99D-4011ED7FC23B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03" creationId="{042032BE-341B-B6C2-4491-F6476D3E44A6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04" creationId="{F2941DC8-F9E2-BE74-CF7F-61867BE13EF1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05" creationId="{76BFD78C-E179-FBE1-8905-29821C5705DD}"/>
          </ac:cxnSpMkLst>
        </pc:cxnChg>
        <pc:cxnChg chg="add mod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238" creationId="{1EBC3B14-DCC7-4C3B-9D73-37B350C17962}"/>
          </ac:cxnSpMkLst>
        </pc:cxnChg>
        <pc:cxnChg chg="add mod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241" creationId="{18015B60-C078-13D3-F786-E1E968D4E9CC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46" creationId="{8A789ECF-DB3A-1188-622F-9C0A4FE7CD7E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49" creationId="{3DE1CA0D-FD8B-1AE4-C590-F3A587FA3C09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54" creationId="{B1406B26-A24A-DF46-BAED-555A280A3A1E}"/>
          </ac:cxnSpMkLst>
        </pc:cxnChg>
        <pc:cxnChg chg="add del mod">
          <ac:chgData name="Kulinich Bohdan" userId="48e65c9f34e137d0" providerId="LiveId" clId="{9EC74837-C82B-D047-9A7B-585242D3D98D}" dt="2023-07-13T12:21:39.879" v="3990" actId="478"/>
          <ac:cxnSpMkLst>
            <pc:docMk/>
            <pc:sldMk cId="2713871540" sldId="299"/>
            <ac:cxnSpMk id="258" creationId="{110C19AC-0EDB-A32F-47B7-297314FA431F}"/>
          </ac:cxnSpMkLst>
        </pc:cxnChg>
      </pc:sldChg>
      <pc:sldChg chg="addSp delSp modSp add mod setBg delAnim modAnim">
        <pc:chgData name="Kulinich Bohdan" userId="48e65c9f34e137d0" providerId="LiveId" clId="{9EC74837-C82B-D047-9A7B-585242D3D98D}" dt="2023-07-14T07:36:37.872" v="5415" actId="1076"/>
        <pc:sldMkLst>
          <pc:docMk/>
          <pc:sldMk cId="183824052" sldId="300"/>
        </pc:sldMkLst>
        <pc:spChg chg="add mod topLvl modVis">
          <ac:chgData name="Kulinich Bohdan" userId="48e65c9f34e137d0" providerId="LiveId" clId="{9EC74837-C82B-D047-9A7B-585242D3D98D}" dt="2023-07-14T07:36:37.872" v="5415" actId="1076"/>
          <ac:spMkLst>
            <pc:docMk/>
            <pc:sldMk cId="183824052" sldId="300"/>
            <ac:spMk id="8" creationId="{321FE55B-F62E-4895-B7AE-85B52B6711DB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" creationId="{52CBD8CA-19ED-87C2-1175-A97783A6152B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3" creationId="{5A2805E1-A592-3970-E853-976C97EC1F23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6" creationId="{7741AA1E-1686-0E68-B36E-B1C7A5BE3C70}"/>
          </ac:spMkLst>
        </pc:spChg>
        <pc:spChg chg="add del mod">
          <ac:chgData name="Kulinich Bohdan" userId="48e65c9f34e137d0" providerId="LiveId" clId="{9EC74837-C82B-D047-9A7B-585242D3D98D}" dt="2023-07-13T16:42:54.492" v="4141" actId="478"/>
          <ac:spMkLst>
            <pc:docMk/>
            <pc:sldMk cId="183824052" sldId="300"/>
            <ac:spMk id="27" creationId="{8E4F31DF-9D04-02BE-7CA3-DD272F4D52B9}"/>
          </ac:spMkLst>
        </pc:spChg>
        <pc:spChg chg="add del mod">
          <ac:chgData name="Kulinich Bohdan" userId="48e65c9f34e137d0" providerId="LiveId" clId="{9EC74837-C82B-D047-9A7B-585242D3D98D}" dt="2023-07-13T16:41:54.699" v="4132" actId="478"/>
          <ac:spMkLst>
            <pc:docMk/>
            <pc:sldMk cId="183824052" sldId="300"/>
            <ac:spMk id="28" creationId="{E1B62A29-E086-2BA1-15B3-2F034A1CD475}"/>
          </ac:spMkLst>
        </pc:spChg>
        <pc:spChg chg="add del mod">
          <ac:chgData name="Kulinich Bohdan" userId="48e65c9f34e137d0" providerId="LiveId" clId="{9EC74837-C82B-D047-9A7B-585242D3D98D}" dt="2023-07-13T16:42:56.288" v="4142" actId="478"/>
          <ac:spMkLst>
            <pc:docMk/>
            <pc:sldMk cId="183824052" sldId="300"/>
            <ac:spMk id="29" creationId="{38778E11-C113-1312-6549-68A7F7BEA903}"/>
          </ac:spMkLst>
        </pc:spChg>
        <pc:spChg chg="add mod">
          <ac:chgData name="Kulinich Bohdan" userId="48e65c9f34e137d0" providerId="LiveId" clId="{9EC74837-C82B-D047-9A7B-585242D3D98D}" dt="2023-07-13T17:53:14.658" v="4702" actId="14100"/>
          <ac:spMkLst>
            <pc:docMk/>
            <pc:sldMk cId="183824052" sldId="300"/>
            <ac:spMk id="30" creationId="{21ECCAFB-ED4D-3396-E15F-693C2434DB02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55" creationId="{B3B0D4C2-561B-28F5-220F-5590602A128C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60" creationId="{2133BF19-F114-7F26-9A59-8562DC084255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62" creationId="{A42A1530-8265-7760-F192-4AA2B5119B6E}"/>
          </ac:spMkLst>
        </pc:spChg>
        <pc:spChg chg="add del mod">
          <ac:chgData name="Kulinich Bohdan" userId="48e65c9f34e137d0" providerId="LiveId" clId="{9EC74837-C82B-D047-9A7B-585242D3D98D}" dt="2023-07-13T16:48:16.437" v="4224" actId="478"/>
          <ac:spMkLst>
            <pc:docMk/>
            <pc:sldMk cId="183824052" sldId="300"/>
            <ac:spMk id="63" creationId="{49EA50C0-124D-4E63-EC2F-801DA284047F}"/>
          </ac:spMkLst>
        </pc:spChg>
        <pc:spChg chg="add del mod">
          <ac:chgData name="Kulinich Bohdan" userId="48e65c9f34e137d0" providerId="LiveId" clId="{9EC74837-C82B-D047-9A7B-585242D3D98D}" dt="2023-07-13T16:48:18.219" v="4225" actId="478"/>
          <ac:spMkLst>
            <pc:docMk/>
            <pc:sldMk cId="183824052" sldId="300"/>
            <ac:spMk id="64" creationId="{0542AE36-5D1E-ECD1-8407-081120C4C51E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65" creationId="{EBFD3112-0AC3-7504-78A1-9061CDAA0999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67" creationId="{D95CFA08-23F0-CFC0-A484-E6308127A2A7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4" creationId="{390AF3E8-C9F4-A078-93F0-A1C29FAF0684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6" creationId="{113EEAD2-54E9-BF7D-357D-7AF17FD178F6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8" creationId="{DAB93EC3-A665-79F5-CE53-DBC62E9E588B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9" creationId="{213D65EE-25BA-B5BE-E6CE-ECE0C1FE0509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10" creationId="{231C0F23-43C5-022D-3FFE-5AEFB290D992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12" creationId="{860D4D01-F09A-D497-3A07-007D546686DA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113" creationId="{FCF08D39-7677-4311-B1DE-FCBCA638062C}"/>
          </ac:spMkLst>
        </pc:spChg>
        <pc:spChg chg="add del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114" creationId="{8D52E51A-6D1A-F1EC-D03A-C7C87145ABCD}"/>
          </ac:spMkLst>
        </pc:spChg>
        <pc:spChg chg="add mod">
          <ac:chgData name="Kulinich Bohdan" userId="48e65c9f34e137d0" providerId="LiveId" clId="{9EC74837-C82B-D047-9A7B-585242D3D98D}" dt="2023-07-13T17:57:37.952" v="4721" actId="20577"/>
          <ac:spMkLst>
            <pc:docMk/>
            <pc:sldMk cId="183824052" sldId="300"/>
            <ac:spMk id="115" creationId="{28B893E2-2BA0-0FBE-4D63-193AF97FE029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22" creationId="{E44BB122-EC73-69F1-38AD-C46D6E4EC4B1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29" creationId="{EEEC7399-FA97-4969-0C68-79609B5B2CFC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0" creationId="{2B5993DD-38FA-8138-B76C-9E2CAF488179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1" creationId="{5DF42591-E34B-DAFF-528B-E098EE946900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2" creationId="{BEED72C3-005E-BDCA-6DCF-1F793A816D33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3" creationId="{D90EEDC7-F172-4B91-0C53-1F93167B3695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6" creationId="{29CF31CC-A1CA-2A6C-DD85-16C332F9D7E3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7" creationId="{7D3E0273-BEEE-87B9-B126-2ABD583A6F69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8" creationId="{C2FF00C3-6106-B401-F793-168473175304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9" creationId="{CBA7011E-D655-EE33-F692-4D97ED13DDEA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40" creationId="{3D973D4D-5921-6D90-9C6C-609CB071BF45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41" creationId="{561A3EAC-6D8F-A532-EA22-A1F7E84228E0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42" creationId="{A8C4650B-EF2D-A1FA-2ECA-A695EDFDA3B1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143" creationId="{29410AC8-0B87-260E-5A06-3DDB6CD78931}"/>
          </ac:spMkLst>
        </pc:spChg>
        <pc:spChg chg="del">
          <ac:chgData name="Kulinich Bohdan" userId="48e65c9f34e137d0" providerId="LiveId" clId="{9EC74837-C82B-D047-9A7B-585242D3D98D}" dt="2023-07-13T15:47:39.929" v="3998" actId="478"/>
          <ac:spMkLst>
            <pc:docMk/>
            <pc:sldMk cId="183824052" sldId="300"/>
            <ac:spMk id="150" creationId="{222D520F-1D03-0CCC-F55B-30B56E12A76E}"/>
          </ac:spMkLst>
        </pc:spChg>
        <pc:spChg chg="del">
          <ac:chgData name="Kulinich Bohdan" userId="48e65c9f34e137d0" providerId="LiveId" clId="{9EC74837-C82B-D047-9A7B-585242D3D98D}" dt="2023-07-13T15:47:39.929" v="3998" actId="478"/>
          <ac:spMkLst>
            <pc:docMk/>
            <pc:sldMk cId="183824052" sldId="300"/>
            <ac:spMk id="210" creationId="{FF41CF3E-ED34-9282-93A9-444F1DF87DC4}"/>
          </ac:spMkLst>
        </pc:spChg>
        <pc:spChg chg="add del mod">
          <ac:chgData name="Kulinich Bohdan" userId="48e65c9f34e137d0" providerId="LiveId" clId="{9EC74837-C82B-D047-9A7B-585242D3D98D}" dt="2023-07-13T17:24:08.903" v="4467" actId="478"/>
          <ac:spMkLst>
            <pc:docMk/>
            <pc:sldMk cId="183824052" sldId="300"/>
            <ac:spMk id="276" creationId="{0E6559B4-ADD7-23B3-5F18-11D6F0B9C64B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84" creationId="{A97C6836-2548-3E37-8DCB-C613CD71F513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85" creationId="{85146F2B-6F0F-9999-187C-A7BA52735819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86" creationId="{08572438-93AD-F151-9FDB-254367E5728F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87" creationId="{2DA1764A-BDF8-212A-E0F9-6721C776D780}"/>
          </ac:spMkLst>
        </pc:spChg>
        <pc:spChg chg="add mod">
          <ac:chgData name="Kulinich Bohdan" userId="48e65c9f34e137d0" providerId="LiveId" clId="{9EC74837-C82B-D047-9A7B-585242D3D98D}" dt="2023-07-13T18:03:48.602" v="4755" actId="1076"/>
          <ac:spMkLst>
            <pc:docMk/>
            <pc:sldMk cId="183824052" sldId="300"/>
            <ac:spMk id="288" creationId="{E86CDF36-682D-98CC-7259-65BF3E5786CB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291" creationId="{658C8F50-9A9C-0432-8EE9-26BE1792B56E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3" creationId="{4127A451-6260-8224-D2A4-5EB6034B935E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4" creationId="{948C63C5-043A-9E93-B2D5-17C0A45068E0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5" creationId="{6BBBADB4-44D6-0D7C-19AF-D54E6850B4B8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8" creationId="{34219004-6457-FBBD-5149-6A2DAB38631F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9" creationId="{5E1DC557-05C7-CF8F-FF93-C5BE0A4A690A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0" creationId="{C18C2450-AF67-6259-C0D7-F8D4A04FFA8E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1" creationId="{6E866169-7B8B-76C0-FD26-F9D62645CFE0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2" creationId="{EEBE310B-61AD-3B49-04A1-5A2A1335A172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3" creationId="{180CA54A-BB24-9496-019A-B4B5973DDECC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4" creationId="{2AAF07B5-8A6A-72DB-D96A-BB072611C363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5" creationId="{E2F8C16E-F48E-0871-97B1-BA4396129572}"/>
          </ac:spMkLst>
        </pc:spChg>
        <pc:grpChg chg="del">
          <ac:chgData name="Kulinich Bohdan" userId="48e65c9f34e137d0" providerId="LiveId" clId="{9EC74837-C82B-D047-9A7B-585242D3D98D}" dt="2023-07-13T15:47:39.929" v="3998" actId="478"/>
          <ac:grpSpMkLst>
            <pc:docMk/>
            <pc:sldMk cId="183824052" sldId="300"/>
            <ac:grpSpMk id="231" creationId="{2126CA74-3E02-8E61-3D17-649D7829271E}"/>
          </ac:grpSpMkLst>
        </pc:grpChg>
        <pc:grpChg chg="del">
          <ac:chgData name="Kulinich Bohdan" userId="48e65c9f34e137d0" providerId="LiveId" clId="{9EC74837-C82B-D047-9A7B-585242D3D98D}" dt="2023-07-13T15:47:39.929" v="3998" actId="478"/>
          <ac:grpSpMkLst>
            <pc:docMk/>
            <pc:sldMk cId="183824052" sldId="300"/>
            <ac:grpSpMk id="245" creationId="{EBDA637A-8435-2494-54C0-68E60A68F89C}"/>
          </ac:grpSpMkLst>
        </pc:grpChg>
        <pc:grpChg chg="del">
          <ac:chgData name="Kulinich Bohdan" userId="48e65c9f34e137d0" providerId="LiveId" clId="{9EC74837-C82B-D047-9A7B-585242D3D98D}" dt="2023-07-13T15:47:39.929" v="3998" actId="478"/>
          <ac:grpSpMkLst>
            <pc:docMk/>
            <pc:sldMk cId="183824052" sldId="300"/>
            <ac:grpSpMk id="261" creationId="{0730DA62-48CD-AFA5-1D15-68359F730BE0}"/>
          </ac:grpSpMkLst>
        </pc:grpChg>
        <pc:grpChg chg="add del mod topLvl">
          <ac:chgData name="Kulinich Bohdan" userId="48e65c9f34e137d0" providerId="LiveId" clId="{9EC74837-C82B-D047-9A7B-585242D3D98D}" dt="2023-07-14T07:27:17.069" v="5388" actId="165"/>
          <ac:grpSpMkLst>
            <pc:docMk/>
            <pc:sldMk cId="183824052" sldId="300"/>
            <ac:grpSpMk id="289" creationId="{D9799667-03F7-4F07-3FC1-71212EA10E90}"/>
          </ac:grpSpMkLst>
        </pc:grpChg>
        <pc:grpChg chg="add mod">
          <ac:chgData name="Kulinich Bohdan" userId="48e65c9f34e137d0" providerId="LiveId" clId="{9EC74837-C82B-D047-9A7B-585242D3D98D}" dt="2023-07-13T19:01:09.418" v="4832" actId="164"/>
          <ac:grpSpMkLst>
            <pc:docMk/>
            <pc:sldMk cId="183824052" sldId="300"/>
            <ac:grpSpMk id="290" creationId="{92A06448-F9E0-A4BB-0764-8D5A48190841}"/>
          </ac:grpSpMkLst>
        </pc:grpChg>
        <pc:grpChg chg="add del mod">
          <ac:chgData name="Kulinich Bohdan" userId="48e65c9f34e137d0" providerId="LiveId" clId="{9EC74837-C82B-D047-9A7B-585242D3D98D}" dt="2023-07-14T07:27:11.389" v="5387" actId="165"/>
          <ac:grpSpMkLst>
            <pc:docMk/>
            <pc:sldMk cId="183824052" sldId="300"/>
            <ac:grpSpMk id="292" creationId="{00BAE1F0-70AE-DD97-04AB-AD02E08CE630}"/>
          </ac:grpSpMkLst>
        </pc:grpChg>
        <pc:grpChg chg="add mod">
          <ac:chgData name="Kulinich Bohdan" userId="48e65c9f34e137d0" providerId="LiveId" clId="{9EC74837-C82B-D047-9A7B-585242D3D98D}" dt="2023-07-13T19:03:10.884" v="4848" actId="164"/>
          <ac:grpSpMkLst>
            <pc:docMk/>
            <pc:sldMk cId="183824052" sldId="300"/>
            <ac:grpSpMk id="306" creationId="{CF9A0862-EA34-6842-A558-834AC234E6AC}"/>
          </ac:grpSpMkLst>
        </pc:grpChg>
        <pc:grpChg chg="add mod">
          <ac:chgData name="Kulinich Bohdan" userId="48e65c9f34e137d0" providerId="LiveId" clId="{9EC74837-C82B-D047-9A7B-585242D3D98D}" dt="2023-07-13T19:03:10.884" v="4848" actId="164"/>
          <ac:grpSpMkLst>
            <pc:docMk/>
            <pc:sldMk cId="183824052" sldId="300"/>
            <ac:grpSpMk id="314" creationId="{763EBDC7-1FAC-7E70-945E-E6E298EB8079}"/>
          </ac:grpSpMkLst>
        </pc:grpChg>
        <pc:grpChg chg="add mod">
          <ac:chgData name="Kulinich Bohdan" userId="48e65c9f34e137d0" providerId="LiveId" clId="{9EC74837-C82B-D047-9A7B-585242D3D98D}" dt="2023-07-14T07:27:31.678" v="5390" actId="164"/>
          <ac:grpSpMkLst>
            <pc:docMk/>
            <pc:sldMk cId="183824052" sldId="300"/>
            <ac:grpSpMk id="318" creationId="{3D500F9E-86A7-D636-6DB2-8388BC2D5347}"/>
          </ac:grpSpMkLst>
        </pc:grpChg>
        <pc:picChg chg="mod modVis">
          <ac:chgData name="Kulinich Bohdan" userId="48e65c9f34e137d0" providerId="LiveId" clId="{9EC74837-C82B-D047-9A7B-585242D3D98D}" dt="2023-07-14T07:27:35.367" v="5392" actId="14430"/>
          <ac:picMkLst>
            <pc:docMk/>
            <pc:sldMk cId="183824052" sldId="300"/>
            <ac:picMk id="151" creationId="{719B831F-A1C9-E1EF-7486-5328AD3480C2}"/>
          </ac:picMkLst>
        </pc:pic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15" creationId="{C2EA6496-1690-3A29-3FCE-3DF600BE4A31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17" creationId="{0C2344F2-48B6-3269-4C79-6D823F8F1A95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21" creationId="{5280EA3C-BB05-D710-2D55-8C98AFCAD854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22" creationId="{DDD6262B-3061-0081-2988-61314A810F6F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23" creationId="{8AC1D013-5F84-E3DE-B4A7-1F543F699A98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24" creationId="{4ABB3F41-3DEF-BF00-B364-3D8E454F756D}"/>
          </ac:cxnSpMkLst>
        </pc:cxnChg>
        <pc:cxnChg chg="add del mod">
          <ac:chgData name="Kulinich Bohdan" userId="48e65c9f34e137d0" providerId="LiveId" clId="{9EC74837-C82B-D047-9A7B-585242D3D98D}" dt="2023-07-13T16:39:41.864" v="4131" actId="478"/>
          <ac:cxnSpMkLst>
            <pc:docMk/>
            <pc:sldMk cId="183824052" sldId="300"/>
            <ac:cxnSpMk id="25" creationId="{890F0348-E47B-A0FA-5089-C159AAB5A18A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34" creationId="{CC2FB391-5471-E902-9C53-17F3DCD639B7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43" creationId="{14EF6612-8423-B564-0993-985AED40A812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49" creationId="{7CBAC248-57F4-B769-018D-4D93D4877248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52" creationId="{F14FF51E-CF61-2C9A-30FC-487A0F1BD9E9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69" creationId="{BF993905-20D2-CDF1-CD66-2B8B5235E9FB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73" creationId="{35480AC7-BA6D-2172-F05D-F1F614EACAF7}"/>
          </ac:cxnSpMkLst>
        </pc:cxnChg>
        <pc:cxnChg chg="add del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16" creationId="{48E40A83-3D84-7467-6147-89E7CEBBAF41}"/>
          </ac:cxnSpMkLst>
        </pc:cxnChg>
        <pc:cxnChg chg="add del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17" creationId="{BB233C7C-5A27-0013-0A68-CFD231D6B0CD}"/>
          </ac:cxnSpMkLst>
        </pc:cxnChg>
        <pc:cxnChg chg="add del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18" creationId="{5F3485C6-3A69-16AC-288A-07D8930F9F2D}"/>
          </ac:cxnSpMkLst>
        </pc:cxnChg>
        <pc:cxnChg chg="add del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19" creationId="{D23C3B34-46FB-954F-F3DC-EF1048D90F49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0" creationId="{A006A32D-8D02-BE6C-56DD-B3F306ED1002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1" creationId="{A08C1508-7884-7828-3481-0F1B8217A01D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3" creationId="{69697B65-9C8F-0717-F848-D4460E3750F6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4" creationId="{03EFDBA1-8808-EB70-DBAA-A6F9265F7D3A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6" creationId="{AABED789-0977-7D5C-A6D5-754AABACD669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7" creationId="{FAC40E66-8EEA-21C8-59EF-3BFD77EACA45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34" creationId="{ECA53B35-1068-8808-292A-12B05824D312}"/>
          </ac:cxnSpMkLst>
        </pc:cxnChg>
        <pc:cxnChg chg="add del mod">
          <ac:chgData name="Kulinich Bohdan" userId="48e65c9f34e137d0" providerId="LiveId" clId="{9EC74837-C82B-D047-9A7B-585242D3D98D}" dt="2023-07-13T17:05:54.050" v="4270" actId="478"/>
          <ac:cxnSpMkLst>
            <pc:docMk/>
            <pc:sldMk cId="183824052" sldId="300"/>
            <ac:cxnSpMk id="135" creationId="{4DF06187-D447-9E43-7BF0-5E9635791AC6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44" creationId="{83CEF38F-25B5-B216-3FEC-9556FB21CD55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45" creationId="{BF85D2DF-8BA3-A468-3297-E146197D42B8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46" creationId="{0D1CD581-2072-7154-EC3C-9884A89B6A95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47" creationId="{A0AD792B-252A-5AC5-E9D3-01BDC1412F13}"/>
          </ac:cxnSpMkLst>
        </pc:cxnChg>
        <pc:cxnChg chg="add del mod">
          <ac:chgData name="Kulinich Bohdan" userId="48e65c9f34e137d0" providerId="LiveId" clId="{9EC74837-C82B-D047-9A7B-585242D3D98D}" dt="2023-07-13T17:10:46.072" v="4356" actId="478"/>
          <ac:cxnSpMkLst>
            <pc:docMk/>
            <pc:sldMk cId="183824052" sldId="300"/>
            <ac:cxnSpMk id="164" creationId="{ADF67F2A-7E90-AF5B-750B-ACD2BA842261}"/>
          </ac:cxnSpMkLst>
        </pc:cxnChg>
        <pc:cxnChg chg="add del mod">
          <ac:chgData name="Kulinich Bohdan" userId="48e65c9f34e137d0" providerId="LiveId" clId="{9EC74837-C82B-D047-9A7B-585242D3D98D}" dt="2023-07-13T17:09:11.388" v="4313" actId="478"/>
          <ac:cxnSpMkLst>
            <pc:docMk/>
            <pc:sldMk cId="183824052" sldId="300"/>
            <ac:cxnSpMk id="166" creationId="{0069C338-1952-27B2-3E15-A20DD8FB83E4}"/>
          </ac:cxnSpMkLst>
        </pc:cxnChg>
        <pc:cxnChg chg="add mod">
          <ac:chgData name="Kulinich Bohdan" userId="48e65c9f34e137d0" providerId="LiveId" clId="{9EC74837-C82B-D047-9A7B-585242D3D98D}" dt="2023-07-13T18:03:54.423" v="4757" actId="14100"/>
          <ac:cxnSpMkLst>
            <pc:docMk/>
            <pc:sldMk cId="183824052" sldId="300"/>
            <ac:cxnSpMk id="169" creationId="{B5ADB4E3-D9C6-A1E6-042A-0316A18B5BE6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70" creationId="{C1796C9F-C4AF-6CB1-DFE7-7284F48B920C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73" creationId="{F03C0735-6FB8-8F9E-FF37-D12C02A9E4D9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77" creationId="{DAAD8415-A594-34C1-BC94-67B968793F91}"/>
          </ac:cxnSpMkLst>
        </pc:cxnChg>
        <pc:cxnChg chg="add mod">
          <ac:chgData name="Kulinich Bohdan" userId="48e65c9f34e137d0" providerId="LiveId" clId="{9EC74837-C82B-D047-9A7B-585242D3D98D}" dt="2023-07-13T18:03:45.512" v="4754" actId="14100"/>
          <ac:cxnSpMkLst>
            <pc:docMk/>
            <pc:sldMk cId="183824052" sldId="300"/>
            <ac:cxnSpMk id="185" creationId="{898C5A66-DD92-4EA0-A6FF-65845E01383E}"/>
          </ac:cxnSpMkLst>
        </pc:cxnChg>
        <pc:cxnChg chg="add del mod">
          <ac:chgData name="Kulinich Bohdan" userId="48e65c9f34e137d0" providerId="LiveId" clId="{9EC74837-C82B-D047-9A7B-585242D3D98D}" dt="2023-07-13T17:11:37.816" v="4377" actId="478"/>
          <ac:cxnSpMkLst>
            <pc:docMk/>
            <pc:sldMk cId="183824052" sldId="300"/>
            <ac:cxnSpMk id="186" creationId="{5FEBCB2D-3079-E8F6-27C5-5D1F0B49DCAF}"/>
          </ac:cxnSpMkLst>
        </pc:cxnChg>
        <pc:cxnChg chg="add del mod">
          <ac:chgData name="Kulinich Bohdan" userId="48e65c9f34e137d0" providerId="LiveId" clId="{9EC74837-C82B-D047-9A7B-585242D3D98D}" dt="2023-07-13T17:11:48.468" v="4383" actId="478"/>
          <ac:cxnSpMkLst>
            <pc:docMk/>
            <pc:sldMk cId="183824052" sldId="300"/>
            <ac:cxnSpMk id="192" creationId="{F06B3CE4-10E4-5E9F-B478-6D7728A83D8E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93" creationId="{706C6DFA-EA01-A65D-FEC9-7642BEA5C9AF}"/>
          </ac:cxnSpMkLst>
        </pc:cxnChg>
        <pc:cxnChg chg="add del mod">
          <ac:chgData name="Kulinich Bohdan" userId="48e65c9f34e137d0" providerId="LiveId" clId="{9EC74837-C82B-D047-9A7B-585242D3D98D}" dt="2023-07-13T17:11:53.581" v="4385" actId="478"/>
          <ac:cxnSpMkLst>
            <pc:docMk/>
            <pc:sldMk cId="183824052" sldId="300"/>
            <ac:cxnSpMk id="195" creationId="{A01C065C-AF65-BFDE-BAF8-1663F96B8533}"/>
          </ac:cxnSpMkLst>
        </pc:cxnChg>
        <pc:cxnChg chg="add del mod">
          <ac:chgData name="Kulinich Bohdan" userId="48e65c9f34e137d0" providerId="LiveId" clId="{9EC74837-C82B-D047-9A7B-585242D3D98D}" dt="2023-07-13T17:12:01.274" v="4388" actId="478"/>
          <ac:cxnSpMkLst>
            <pc:docMk/>
            <pc:sldMk cId="183824052" sldId="300"/>
            <ac:cxnSpMk id="198" creationId="{F3B14BB2-5764-5803-914D-4B6FB7989997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00" creationId="{C9320ED8-2F9B-B552-AABA-B6A9ED2AAB92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01" creationId="{639A725E-527F-9489-CA36-3736D36B4EBE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02" creationId="{FD5AFC39-A907-F5EE-08AB-766C448D44E6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06" creationId="{C3859007-4C1B-1B24-8597-53623911BCC1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20" creationId="{32980B35-8B33-1894-4D2F-9EF543B61ED1}"/>
          </ac:cxnSpMkLst>
        </pc:cxnChg>
        <pc:cxnChg chg="add del mod">
          <ac:chgData name="Kulinich Bohdan" userId="48e65c9f34e137d0" providerId="LiveId" clId="{9EC74837-C82B-D047-9A7B-585242D3D98D}" dt="2023-07-13T17:23:35.448" v="4457" actId="478"/>
          <ac:cxnSpMkLst>
            <pc:docMk/>
            <pc:sldMk cId="183824052" sldId="300"/>
            <ac:cxnSpMk id="250" creationId="{F00145D8-38B5-AE98-6BD6-869D9F587C81}"/>
          </ac:cxnSpMkLst>
        </pc:cxnChg>
        <pc:cxnChg chg="add del mod">
          <ac:chgData name="Kulinich Bohdan" userId="48e65c9f34e137d0" providerId="LiveId" clId="{9EC74837-C82B-D047-9A7B-585242D3D98D}" dt="2023-07-13T17:23:22.574" v="4452" actId="478"/>
          <ac:cxnSpMkLst>
            <pc:docMk/>
            <pc:sldMk cId="183824052" sldId="300"/>
            <ac:cxnSpMk id="257" creationId="{2C449D76-69CA-A13E-B157-6F7B379E6C21}"/>
          </ac:cxnSpMkLst>
        </pc:cxnChg>
        <pc:cxnChg chg="add del mod">
          <ac:chgData name="Kulinich Bohdan" userId="48e65c9f34e137d0" providerId="LiveId" clId="{9EC74837-C82B-D047-9A7B-585242D3D98D}" dt="2023-07-13T17:23:21.657" v="4451" actId="478"/>
          <ac:cxnSpMkLst>
            <pc:docMk/>
            <pc:sldMk cId="183824052" sldId="300"/>
            <ac:cxnSpMk id="262" creationId="{B3012584-CB41-D977-4AA5-8282178DE79A}"/>
          </ac:cxnSpMkLst>
        </pc:cxnChg>
        <pc:cxnChg chg="add del mod">
          <ac:chgData name="Kulinich Bohdan" userId="48e65c9f34e137d0" providerId="LiveId" clId="{9EC74837-C82B-D047-9A7B-585242D3D98D}" dt="2023-07-13T17:23:23.318" v="4453" actId="478"/>
          <ac:cxnSpMkLst>
            <pc:docMk/>
            <pc:sldMk cId="183824052" sldId="300"/>
            <ac:cxnSpMk id="265" creationId="{418217D3-D0BB-3FEA-6BD4-2898AB266F69}"/>
          </ac:cxnSpMkLst>
        </pc:cxnChg>
        <pc:cxnChg chg="add del mod">
          <ac:chgData name="Kulinich Bohdan" userId="48e65c9f34e137d0" providerId="LiveId" clId="{9EC74837-C82B-D047-9A7B-585242D3D98D}" dt="2023-07-13T17:23:24.144" v="4454" actId="478"/>
          <ac:cxnSpMkLst>
            <pc:docMk/>
            <pc:sldMk cId="183824052" sldId="300"/>
            <ac:cxnSpMk id="270" creationId="{CBC9CD93-90D9-E226-65F8-60338FAD818A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72" creationId="{9601B5B9-BFEA-0B84-1FD6-5186B41DB7F3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73" creationId="{32687E8F-C7B8-AC3E-197B-1D78F6749636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74" creationId="{B269F8D8-56CE-2D80-A567-1B120CE63A8F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75" creationId="{665EE1DC-A3C1-D1E2-3111-8B946EEC4250}"/>
          </ac:cxnSpMkLst>
        </pc:cxnChg>
        <pc:cxnChg chg="add mod">
          <ac:chgData name="Kulinich Bohdan" userId="48e65c9f34e137d0" providerId="LiveId" clId="{9EC74837-C82B-D047-9A7B-585242D3D98D}" dt="2023-07-13T19:02:55.043" v="4845" actId="14100"/>
          <ac:cxnSpMkLst>
            <pc:docMk/>
            <pc:sldMk cId="183824052" sldId="300"/>
            <ac:cxnSpMk id="277" creationId="{23726E7F-6AB9-3E76-590C-C3F1F0388CC9}"/>
          </ac:cxnSpMkLst>
        </pc:cxnChg>
        <pc:cxnChg chg="add mod">
          <ac:chgData name="Kulinich Bohdan" userId="48e65c9f34e137d0" providerId="LiveId" clId="{9EC74837-C82B-D047-9A7B-585242D3D98D}" dt="2023-07-13T19:03:30.014" v="4850" actId="14100"/>
          <ac:cxnSpMkLst>
            <pc:docMk/>
            <pc:sldMk cId="183824052" sldId="300"/>
            <ac:cxnSpMk id="307" creationId="{4A54C9B7-A53F-4C6F-2534-244DA99C9B68}"/>
          </ac:cxnSpMkLst>
        </pc:cxnChg>
        <pc:cxnChg chg="add mod">
          <ac:chgData name="Kulinich Bohdan" userId="48e65c9f34e137d0" providerId="LiveId" clId="{9EC74837-C82B-D047-9A7B-585242D3D98D}" dt="2023-07-13T19:03:47.721" v="4852" actId="14100"/>
          <ac:cxnSpMkLst>
            <pc:docMk/>
            <pc:sldMk cId="183824052" sldId="300"/>
            <ac:cxnSpMk id="310" creationId="{C2080652-05C1-CEBE-E121-249F7EA5F80E}"/>
          </ac:cxnSpMkLst>
        </pc:cxnChg>
      </pc:sldChg>
    </pc:docChg>
  </pc:docChgLst>
  <pc:docChgLst>
    <pc:chgData name="Kulinich Bohdan" userId="48e65c9f34e137d0" providerId="LiveId" clId="{DB34D2F9-2AE7-4EDF-A326-CF1731E227F6}"/>
    <pc:docChg chg="undo custSel modSld">
      <pc:chgData name="Kulinich Bohdan" userId="48e65c9f34e137d0" providerId="LiveId" clId="{DB34D2F9-2AE7-4EDF-A326-CF1731E227F6}" dt="2023-05-20T11:12:14.188" v="20"/>
      <pc:docMkLst>
        <pc:docMk/>
      </pc:docMkLst>
      <pc:sldChg chg="delSp modSp mod modAnim">
        <pc:chgData name="Kulinich Bohdan" userId="48e65c9f34e137d0" providerId="LiveId" clId="{DB34D2F9-2AE7-4EDF-A326-CF1731E227F6}" dt="2023-05-20T11:12:14.188" v="20"/>
        <pc:sldMkLst>
          <pc:docMk/>
          <pc:sldMk cId="3599287483" sldId="283"/>
        </pc:sldMkLst>
        <pc:spChg chg="mod modVis">
          <ac:chgData name="Kulinich Bohdan" userId="48e65c9f34e137d0" providerId="LiveId" clId="{DB34D2F9-2AE7-4EDF-A326-CF1731E227F6}" dt="2023-05-20T10:53:49.945" v="4" actId="14429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DB34D2F9-2AE7-4EDF-A326-CF1731E227F6}" dt="2023-05-20T11:05:05.027" v="12" actId="1076"/>
          <ac:spMkLst>
            <pc:docMk/>
            <pc:sldMk cId="3599287483" sldId="283"/>
            <ac:spMk id="28" creationId="{55A8A819-3FBE-A67D-55B2-46F67A98F9C6}"/>
          </ac:spMkLst>
        </pc:spChg>
        <pc:spChg chg="del">
          <ac:chgData name="Kulinich Bohdan" userId="48e65c9f34e137d0" providerId="LiveId" clId="{DB34D2F9-2AE7-4EDF-A326-CF1731E227F6}" dt="2023-05-20T10:53:47.520" v="2" actId="478"/>
          <ac:spMkLst>
            <pc:docMk/>
            <pc:sldMk cId="3599287483" sldId="283"/>
            <ac:spMk id="28" creationId="{6DBCDDE8-9360-B686-FD8E-08A7794E9F9D}"/>
          </ac:spMkLst>
        </pc:spChg>
        <pc:spChg chg="mod modVis">
          <ac:chgData name="Kulinich Bohdan" userId="48e65c9f34e137d0" providerId="LiveId" clId="{DB34D2F9-2AE7-4EDF-A326-CF1731E227F6}" dt="2023-05-20T10:53:49.226" v="3" actId="14429"/>
          <ac:spMkLst>
            <pc:docMk/>
            <pc:sldMk cId="3599287483" sldId="283"/>
            <ac:spMk id="55" creationId="{1399BACA-94F8-1B50-DEBF-8DA30AD46721}"/>
          </ac:spMkLst>
        </pc:spChg>
      </pc:sldChg>
    </pc:docChg>
  </pc:docChgLst>
  <pc:docChgLst>
    <pc:chgData name="Kulinich Bohdan" userId="48e65c9f34e137d0" providerId="LiveId" clId="{5A9431D5-9413-F943-AA50-3057C8749BC4}"/>
    <pc:docChg chg="undo redo custSel addSld delSld modSld">
      <pc:chgData name="Kulinich Bohdan" userId="48e65c9f34e137d0" providerId="LiveId" clId="{5A9431D5-9413-F943-AA50-3057C8749BC4}" dt="2024-01-08T13:07:55.491" v="7568"/>
      <pc:docMkLst>
        <pc:docMk/>
      </pc:docMkLst>
      <pc:sldChg chg="modSp del">
        <pc:chgData name="Kulinich Bohdan" userId="48e65c9f34e137d0" providerId="LiveId" clId="{5A9431D5-9413-F943-AA50-3057C8749BC4}" dt="2024-01-08T12:55:46.240" v="7453" actId="2696"/>
        <pc:sldMkLst>
          <pc:docMk/>
          <pc:sldMk cId="1429824012" sldId="274"/>
        </pc:sldMkLst>
        <pc:spChg chg="mod">
          <ac:chgData name="Kulinich Bohdan" userId="48e65c9f34e137d0" providerId="LiveId" clId="{5A9431D5-9413-F943-AA50-3057C8749BC4}" dt="2024-01-02T13:45:38.181" v="0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5A9431D5-9413-F943-AA50-3057C8749BC4}" dt="2024-01-02T13:45:42.364" v="1" actId="20577"/>
          <ac:spMkLst>
            <pc:docMk/>
            <pc:sldMk cId="1429824012" sldId="274"/>
            <ac:spMk id="12" creationId="{1D0DF7A3-C89C-3009-F215-C12CA62E7791}"/>
          </ac:spMkLst>
        </pc:spChg>
      </pc:sldChg>
      <pc:sldChg chg="addSp delSp modSp mod delAnim modAnim">
        <pc:chgData name="Kulinich Bohdan" userId="48e65c9f34e137d0" providerId="LiveId" clId="{5A9431D5-9413-F943-AA50-3057C8749BC4}" dt="2024-01-07T20:23:11.592" v="5773" actId="1076"/>
        <pc:sldMkLst>
          <pc:docMk/>
          <pc:sldMk cId="2154405015" sldId="276"/>
        </pc:sldMkLst>
        <pc:spChg chg="add mod">
          <ac:chgData name="Kulinich Bohdan" userId="48e65c9f34e137d0" providerId="LiveId" clId="{5A9431D5-9413-F943-AA50-3057C8749BC4}" dt="2024-01-07T20:23:11.592" v="5773" actId="1076"/>
          <ac:spMkLst>
            <pc:docMk/>
            <pc:sldMk cId="2154405015" sldId="276"/>
            <ac:spMk id="2" creationId="{F545B873-3943-46CC-208D-DBFB6FFDDFFB}"/>
          </ac:spMkLst>
        </pc:spChg>
        <pc:spChg chg="del mod">
          <ac:chgData name="Kulinich Bohdan" userId="48e65c9f34e137d0" providerId="LiveId" clId="{5A9431D5-9413-F943-AA50-3057C8749BC4}" dt="2024-01-07T20:23:08.535" v="5772" actId="478"/>
          <ac:spMkLst>
            <pc:docMk/>
            <pc:sldMk cId="2154405015" sldId="276"/>
            <ac:spMk id="29" creationId="{D947D970-AAC0-1569-FB6F-63DAEE136B11}"/>
          </ac:spMkLst>
        </pc:spChg>
      </pc:sldChg>
      <pc:sldChg chg="addSp modSp mod">
        <pc:chgData name="Kulinich Bohdan" userId="48e65c9f34e137d0" providerId="LiveId" clId="{5A9431D5-9413-F943-AA50-3057C8749BC4}" dt="2024-01-08T08:52:20.072" v="7027" actId="208"/>
        <pc:sldMkLst>
          <pc:docMk/>
          <pc:sldMk cId="288857224" sldId="277"/>
        </pc:sldMkLst>
        <pc:spChg chg="add mod">
          <ac:chgData name="Kulinich Bohdan" userId="48e65c9f34e137d0" providerId="LiveId" clId="{5A9431D5-9413-F943-AA50-3057C8749BC4}" dt="2024-01-08T08:27:22.771" v="6966" actId="167"/>
          <ac:spMkLst>
            <pc:docMk/>
            <pc:sldMk cId="288857224" sldId="277"/>
            <ac:spMk id="3" creationId="{6D4A9724-87E8-97B6-8BA2-3A5AB25CA24C}"/>
          </ac:spMkLst>
        </pc:spChg>
        <pc:spChg chg="add mod modVis">
          <ac:chgData name="Kulinich Bohdan" userId="48e65c9f34e137d0" providerId="LiveId" clId="{5A9431D5-9413-F943-AA50-3057C8749BC4}" dt="2024-01-08T07:57:39.718" v="6729" actId="1037"/>
          <ac:spMkLst>
            <pc:docMk/>
            <pc:sldMk cId="288857224" sldId="277"/>
            <ac:spMk id="23" creationId="{DA5231C7-83A3-CFE2-C571-7BD383FE544F}"/>
          </ac:spMkLst>
        </pc:spChg>
        <pc:spChg chg="add mod">
          <ac:chgData name="Kulinich Bohdan" userId="48e65c9f34e137d0" providerId="LiveId" clId="{5A9431D5-9413-F943-AA50-3057C8749BC4}" dt="2024-01-08T07:57:39.718" v="6729" actId="1037"/>
          <ac:spMkLst>
            <pc:docMk/>
            <pc:sldMk cId="288857224" sldId="277"/>
            <ac:spMk id="27" creationId="{B8401942-85EA-CA72-2642-2ED4B8DDFC0B}"/>
          </ac:spMkLst>
        </pc:spChg>
        <pc:spChg chg="add mod">
          <ac:chgData name="Kulinich Bohdan" userId="48e65c9f34e137d0" providerId="LiveId" clId="{5A9431D5-9413-F943-AA50-3057C8749BC4}" dt="2024-01-08T07:57:39.718" v="6729" actId="1037"/>
          <ac:spMkLst>
            <pc:docMk/>
            <pc:sldMk cId="288857224" sldId="277"/>
            <ac:spMk id="29" creationId="{F7C067D8-BBB6-4B52-9BE6-08685B0A5C28}"/>
          </ac:spMkLst>
        </pc:spChg>
        <pc:spChg chg="add mod">
          <ac:chgData name="Kulinich Bohdan" userId="48e65c9f34e137d0" providerId="LiveId" clId="{5A9431D5-9413-F943-AA50-3057C8749BC4}" dt="2024-01-08T07:57:39.718" v="6729" actId="1037"/>
          <ac:spMkLst>
            <pc:docMk/>
            <pc:sldMk cId="288857224" sldId="277"/>
            <ac:spMk id="30" creationId="{6DEEE88A-3415-77DD-0FFF-78C1C9A81934}"/>
          </ac:spMkLst>
        </pc:spChg>
        <pc:spChg chg="add mod">
          <ac:chgData name="Kulinich Bohdan" userId="48e65c9f34e137d0" providerId="LiveId" clId="{5A9431D5-9413-F943-AA50-3057C8749BC4}" dt="2024-01-08T07:57:39.718" v="6729" actId="1037"/>
          <ac:spMkLst>
            <pc:docMk/>
            <pc:sldMk cId="288857224" sldId="277"/>
            <ac:spMk id="31" creationId="{93E168DE-2009-7BF4-BFB9-14561CF2D2B5}"/>
          </ac:spMkLst>
        </pc:spChg>
        <pc:spChg chg="add mod">
          <ac:chgData name="Kulinich Bohdan" userId="48e65c9f34e137d0" providerId="LiveId" clId="{5A9431D5-9413-F943-AA50-3057C8749BC4}" dt="2024-01-08T07:57:39.718" v="6729" actId="1037"/>
          <ac:spMkLst>
            <pc:docMk/>
            <pc:sldMk cId="288857224" sldId="277"/>
            <ac:spMk id="60" creationId="{93329597-BF9F-5977-4F13-3CDC32815071}"/>
          </ac:spMkLst>
        </pc:spChg>
        <pc:spChg chg="add mod">
          <ac:chgData name="Kulinich Bohdan" userId="48e65c9f34e137d0" providerId="LiveId" clId="{5A9431D5-9413-F943-AA50-3057C8749BC4}" dt="2024-01-08T07:57:39.718" v="6729" actId="1037"/>
          <ac:spMkLst>
            <pc:docMk/>
            <pc:sldMk cId="288857224" sldId="277"/>
            <ac:spMk id="63" creationId="{FBA3E71F-D049-6143-D590-2EA94276CED7}"/>
          </ac:spMkLst>
        </pc:spChg>
        <pc:spChg chg="mod">
          <ac:chgData name="Kulinich Bohdan" userId="48e65c9f34e137d0" providerId="LiveId" clId="{5A9431D5-9413-F943-AA50-3057C8749BC4}" dt="2024-01-08T08:18:57.828" v="6920" actId="1036"/>
          <ac:spMkLst>
            <pc:docMk/>
            <pc:sldMk cId="288857224" sldId="277"/>
            <ac:spMk id="67" creationId="{EE368D98-7B69-F065-961A-49BF7EC925C1}"/>
          </ac:spMkLst>
        </pc:spChg>
        <pc:grpChg chg="add mod">
          <ac:chgData name="Kulinich Bohdan" userId="48e65c9f34e137d0" providerId="LiveId" clId="{5A9431D5-9413-F943-AA50-3057C8749BC4}" dt="2024-01-08T08:25:39.480" v="6950" actId="1036"/>
          <ac:grpSpMkLst>
            <pc:docMk/>
            <pc:sldMk cId="288857224" sldId="277"/>
            <ac:grpSpMk id="74" creationId="{6FF2240D-6A2F-1639-D49F-E73BF552D4E4}"/>
          </ac:grpSpMkLst>
        </pc:grpChg>
        <pc:grpChg chg="add mod">
          <ac:chgData name="Kulinich Bohdan" userId="48e65c9f34e137d0" providerId="LiveId" clId="{5A9431D5-9413-F943-AA50-3057C8749BC4}" dt="2024-01-08T08:51:38.083" v="7014" actId="1037"/>
          <ac:grpSpMkLst>
            <pc:docMk/>
            <pc:sldMk cId="288857224" sldId="277"/>
            <ac:grpSpMk id="87" creationId="{D31D9C19-15DC-0B0B-D42E-9F4379F30F07}"/>
          </ac:grpSpMkLst>
        </pc:grpChg>
        <pc:grpChg chg="add mod">
          <ac:chgData name="Kulinich Bohdan" userId="48e65c9f34e137d0" providerId="LiveId" clId="{5A9431D5-9413-F943-AA50-3057C8749BC4}" dt="2024-01-08T08:52:16.660" v="7026" actId="164"/>
          <ac:grpSpMkLst>
            <pc:docMk/>
            <pc:sldMk cId="288857224" sldId="277"/>
            <ac:grpSpMk id="92" creationId="{A402C6A2-116A-2B84-280C-ED8DF2899C27}"/>
          </ac:grpSpMkLst>
        </pc:grpChg>
        <pc:picChg chg="mod modVis">
          <ac:chgData name="Kulinich Bohdan" userId="48e65c9f34e137d0" providerId="LiveId" clId="{5A9431D5-9413-F943-AA50-3057C8749BC4}" dt="2024-01-08T07:53:15.557" v="6540" actId="33935"/>
          <ac:picMkLst>
            <pc:docMk/>
            <pc:sldMk cId="288857224" sldId="277"/>
            <ac:picMk id="28" creationId="{2FFCA17B-1BFC-FE55-D722-2815AC7A6944}"/>
          </ac:picMkLst>
        </pc:picChg>
        <pc:cxnChg chg="add mod">
          <ac:chgData name="Kulinich Bohdan" userId="48e65c9f34e137d0" providerId="LiveId" clId="{5A9431D5-9413-F943-AA50-3057C8749BC4}" dt="2024-01-08T07:57:39.718" v="6729" actId="1037"/>
          <ac:cxnSpMkLst>
            <pc:docMk/>
            <pc:sldMk cId="288857224" sldId="277"/>
            <ac:cxnSpMk id="4" creationId="{FF0B9690-13A4-575A-8DC8-C518DF10BBBC}"/>
          </ac:cxnSpMkLst>
        </pc:cxnChg>
        <pc:cxnChg chg="add mod">
          <ac:chgData name="Kulinich Bohdan" userId="48e65c9f34e137d0" providerId="LiveId" clId="{5A9431D5-9413-F943-AA50-3057C8749BC4}" dt="2024-01-08T07:57:39.718" v="6729" actId="1037"/>
          <ac:cxnSpMkLst>
            <pc:docMk/>
            <pc:sldMk cId="288857224" sldId="277"/>
            <ac:cxnSpMk id="5" creationId="{E78F8614-815D-5836-6806-B939BEC9E817}"/>
          </ac:cxnSpMkLst>
        </pc:cxnChg>
        <pc:cxnChg chg="add mod">
          <ac:chgData name="Kulinich Bohdan" userId="48e65c9f34e137d0" providerId="LiveId" clId="{5A9431D5-9413-F943-AA50-3057C8749BC4}" dt="2024-01-08T07:57:39.718" v="6729" actId="1037"/>
          <ac:cxnSpMkLst>
            <pc:docMk/>
            <pc:sldMk cId="288857224" sldId="277"/>
            <ac:cxnSpMk id="9" creationId="{AFB84D3D-EE9B-2999-73D7-9CDEC5A5E61B}"/>
          </ac:cxnSpMkLst>
        </pc:cxnChg>
        <pc:cxnChg chg="add mod">
          <ac:chgData name="Kulinich Bohdan" userId="48e65c9f34e137d0" providerId="LiveId" clId="{5A9431D5-9413-F943-AA50-3057C8749BC4}" dt="2024-01-08T07:57:39.718" v="6729" actId="1037"/>
          <ac:cxnSpMkLst>
            <pc:docMk/>
            <pc:sldMk cId="288857224" sldId="277"/>
            <ac:cxnSpMk id="12" creationId="{FE255059-24E4-C4AB-8EA6-8504C49F61B5}"/>
          </ac:cxnSpMkLst>
        </pc:cxnChg>
        <pc:cxnChg chg="add mod">
          <ac:chgData name="Kulinich Bohdan" userId="48e65c9f34e137d0" providerId="LiveId" clId="{5A9431D5-9413-F943-AA50-3057C8749BC4}" dt="2024-01-08T07:57:39.718" v="6729" actId="1037"/>
          <ac:cxnSpMkLst>
            <pc:docMk/>
            <pc:sldMk cId="288857224" sldId="277"/>
            <ac:cxnSpMk id="15" creationId="{67673638-DA26-CD9F-3BF0-C9FCBE490CA1}"/>
          </ac:cxnSpMkLst>
        </pc:cxnChg>
        <pc:cxnChg chg="add mod">
          <ac:chgData name="Kulinich Bohdan" userId="48e65c9f34e137d0" providerId="LiveId" clId="{5A9431D5-9413-F943-AA50-3057C8749BC4}" dt="2024-01-08T07:57:39.718" v="6729" actId="1037"/>
          <ac:cxnSpMkLst>
            <pc:docMk/>
            <pc:sldMk cId="288857224" sldId="277"/>
            <ac:cxnSpMk id="18" creationId="{938639FA-35F9-E541-FCD1-CE4E886EA204}"/>
          </ac:cxnSpMkLst>
        </pc:cxnChg>
        <pc:cxnChg chg="add mod">
          <ac:chgData name="Kulinich Bohdan" userId="48e65c9f34e137d0" providerId="LiveId" clId="{5A9431D5-9413-F943-AA50-3057C8749BC4}" dt="2024-01-08T07:57:39.718" v="6729" actId="1037"/>
          <ac:cxnSpMkLst>
            <pc:docMk/>
            <pc:sldMk cId="288857224" sldId="277"/>
            <ac:cxnSpMk id="24" creationId="{B2A7EC2E-8109-31B9-6407-43E6EE1687AA}"/>
          </ac:cxnSpMkLst>
        </pc:cxnChg>
        <pc:cxnChg chg="add mod">
          <ac:chgData name="Kulinich Bohdan" userId="48e65c9f34e137d0" providerId="LiveId" clId="{5A9431D5-9413-F943-AA50-3057C8749BC4}" dt="2024-01-08T07:57:39.718" v="6729" actId="1037"/>
          <ac:cxnSpMkLst>
            <pc:docMk/>
            <pc:sldMk cId="288857224" sldId="277"/>
            <ac:cxnSpMk id="32" creationId="{8B1DC6D6-C87A-CAB6-281F-4435C7A92CF8}"/>
          </ac:cxnSpMkLst>
        </pc:cxnChg>
        <pc:cxnChg chg="add mod">
          <ac:chgData name="Kulinich Bohdan" userId="48e65c9f34e137d0" providerId="LiveId" clId="{5A9431D5-9413-F943-AA50-3057C8749BC4}" dt="2024-01-08T08:25:33.657" v="6934" actId="164"/>
          <ac:cxnSpMkLst>
            <pc:docMk/>
            <pc:sldMk cId="288857224" sldId="277"/>
            <ac:cxnSpMk id="65" creationId="{49A890A4-3EAA-20EA-FDAE-3CBA417BAA8F}"/>
          </ac:cxnSpMkLst>
        </pc:cxnChg>
        <pc:cxnChg chg="add mod">
          <ac:chgData name="Kulinich Bohdan" userId="48e65c9f34e137d0" providerId="LiveId" clId="{5A9431D5-9413-F943-AA50-3057C8749BC4}" dt="2024-01-08T08:25:33.657" v="6934" actId="164"/>
          <ac:cxnSpMkLst>
            <pc:docMk/>
            <pc:sldMk cId="288857224" sldId="277"/>
            <ac:cxnSpMk id="70" creationId="{37B84D18-82F1-71BE-4F6F-87BDDF790DC9}"/>
          </ac:cxnSpMkLst>
        </pc:cxnChg>
        <pc:cxnChg chg="add mod">
          <ac:chgData name="Kulinich Bohdan" userId="48e65c9f34e137d0" providerId="LiveId" clId="{5A9431D5-9413-F943-AA50-3057C8749BC4}" dt="2024-01-08T08:27:07.418" v="6962" actId="14100"/>
          <ac:cxnSpMkLst>
            <pc:docMk/>
            <pc:sldMk cId="288857224" sldId="277"/>
            <ac:cxnSpMk id="75" creationId="{3C87D7A4-E75E-8881-1323-CEE5ED2CF2D7}"/>
          </ac:cxnSpMkLst>
        </pc:cxnChg>
        <pc:cxnChg chg="add mod">
          <ac:chgData name="Kulinich Bohdan" userId="48e65c9f34e137d0" providerId="LiveId" clId="{5A9431D5-9413-F943-AA50-3057C8749BC4}" dt="2024-01-08T08:27:16.830" v="6965" actId="167"/>
          <ac:cxnSpMkLst>
            <pc:docMk/>
            <pc:sldMk cId="288857224" sldId="277"/>
            <ac:cxnSpMk id="79" creationId="{CC14945D-D0D7-966F-D5B4-B9D0F73A92CB}"/>
          </ac:cxnSpMkLst>
        </pc:cxnChg>
        <pc:cxnChg chg="add mod">
          <ac:chgData name="Kulinich Bohdan" userId="48e65c9f34e137d0" providerId="LiveId" clId="{5A9431D5-9413-F943-AA50-3057C8749BC4}" dt="2024-01-08T08:52:20.072" v="7027" actId="208"/>
          <ac:cxnSpMkLst>
            <pc:docMk/>
            <pc:sldMk cId="288857224" sldId="277"/>
            <ac:cxnSpMk id="82" creationId="{68E1748A-B2C3-BC29-F85B-82CC5FA1E8FD}"/>
          </ac:cxnSpMkLst>
        </pc:cxnChg>
        <pc:cxnChg chg="add mod">
          <ac:chgData name="Kulinich Bohdan" userId="48e65c9f34e137d0" providerId="LiveId" clId="{5A9431D5-9413-F943-AA50-3057C8749BC4}" dt="2024-01-08T08:52:20.072" v="7027" actId="208"/>
          <ac:cxnSpMkLst>
            <pc:docMk/>
            <pc:sldMk cId="288857224" sldId="277"/>
            <ac:cxnSpMk id="85" creationId="{1E94956E-FDD0-7161-FA49-2A53B3F36E65}"/>
          </ac:cxnSpMkLst>
        </pc:cxnChg>
        <pc:cxnChg chg="add mod">
          <ac:chgData name="Kulinich Bohdan" userId="48e65c9f34e137d0" providerId="LiveId" clId="{5A9431D5-9413-F943-AA50-3057C8749BC4}" dt="2024-01-08T08:52:16.660" v="7026" actId="164"/>
          <ac:cxnSpMkLst>
            <pc:docMk/>
            <pc:sldMk cId="288857224" sldId="277"/>
            <ac:cxnSpMk id="88" creationId="{740D0410-155D-3BC9-D1B4-E0AF96084D3C}"/>
          </ac:cxnSpMkLst>
        </pc:cxnChg>
        <pc:cxnChg chg="add mod">
          <ac:chgData name="Kulinich Bohdan" userId="48e65c9f34e137d0" providerId="LiveId" clId="{5A9431D5-9413-F943-AA50-3057C8749BC4}" dt="2024-01-08T08:52:16.660" v="7026" actId="164"/>
          <ac:cxnSpMkLst>
            <pc:docMk/>
            <pc:sldMk cId="288857224" sldId="277"/>
            <ac:cxnSpMk id="89" creationId="{9E28B258-8829-BC24-2425-A1A8E97DCD9B}"/>
          </ac:cxnSpMkLst>
        </pc:cxnChg>
      </pc:sldChg>
      <pc:sldChg chg="modSp">
        <pc:chgData name="Kulinich Bohdan" userId="48e65c9f34e137d0" providerId="LiveId" clId="{5A9431D5-9413-F943-AA50-3057C8749BC4}" dt="2024-01-08T10:54:13.996" v="7435" actId="20577"/>
        <pc:sldMkLst>
          <pc:docMk/>
          <pc:sldMk cId="3892148844" sldId="278"/>
        </pc:sldMkLst>
        <pc:spChg chg="mod">
          <ac:chgData name="Kulinich Bohdan" userId="48e65c9f34e137d0" providerId="LiveId" clId="{5A9431D5-9413-F943-AA50-3057C8749BC4}" dt="2024-01-08T10:53:01.488" v="7213" actId="20577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5A9431D5-9413-F943-AA50-3057C8749BC4}" dt="2024-01-08T10:52:31.701" v="7089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5A9431D5-9413-F943-AA50-3057C8749BC4}" dt="2024-01-08T10:54:13.996" v="7435" actId="20577"/>
          <ac:spMkLst>
            <pc:docMk/>
            <pc:sldMk cId="3892148844" sldId="278"/>
            <ac:spMk id="5" creationId="{92C53232-9882-342D-776F-AD12F5F1AB8B}"/>
          </ac:spMkLst>
        </pc:spChg>
        <pc:spChg chg="mod">
          <ac:chgData name="Kulinich Bohdan" userId="48e65c9f34e137d0" providerId="LiveId" clId="{5A9431D5-9413-F943-AA50-3057C8749BC4}" dt="2024-01-08T10:53:28.942" v="7290" actId="20577"/>
          <ac:spMkLst>
            <pc:docMk/>
            <pc:sldMk cId="3892148844" sldId="278"/>
            <ac:spMk id="6" creationId="{F318E9A9-FF89-1BFF-D118-0BFBD72326A0}"/>
          </ac:spMkLst>
        </pc:spChg>
        <pc:spChg chg="mod">
          <ac:chgData name="Kulinich Bohdan" userId="48e65c9f34e137d0" providerId="LiveId" clId="{5A9431D5-9413-F943-AA50-3057C8749BC4}" dt="2024-01-08T10:52:42.008" v="7146" actId="20577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delAnim modAnim">
        <pc:chgData name="Kulinich Bohdan" userId="48e65c9f34e137d0" providerId="LiveId" clId="{5A9431D5-9413-F943-AA50-3057C8749BC4}" dt="2024-01-07T19:49:55.292" v="5515"/>
        <pc:sldMkLst>
          <pc:docMk/>
          <pc:sldMk cId="2337633875" sldId="279"/>
        </pc:sldMkLst>
        <pc:spChg chg="add mod">
          <ac:chgData name="Kulinich Bohdan" userId="48e65c9f34e137d0" providerId="LiveId" clId="{5A9431D5-9413-F943-AA50-3057C8749BC4}" dt="2024-01-07T18:34:43.445" v="5193" actId="14100"/>
          <ac:spMkLst>
            <pc:docMk/>
            <pc:sldMk cId="2337633875" sldId="279"/>
            <ac:spMk id="2" creationId="{8E590424-036B-9A18-08AF-D5040E378253}"/>
          </ac:spMkLst>
        </pc:spChg>
        <pc:spChg chg="add mod">
          <ac:chgData name="Kulinich Bohdan" userId="48e65c9f34e137d0" providerId="LiveId" clId="{5A9431D5-9413-F943-AA50-3057C8749BC4}" dt="2024-01-07T18:34:43.445" v="5193" actId="14100"/>
          <ac:spMkLst>
            <pc:docMk/>
            <pc:sldMk cId="2337633875" sldId="279"/>
            <ac:spMk id="4" creationId="{E89248E4-FA1A-84EE-2834-871D100C3357}"/>
          </ac:spMkLst>
        </pc:spChg>
        <pc:spChg chg="add mod">
          <ac:chgData name="Kulinich Bohdan" userId="48e65c9f34e137d0" providerId="LiveId" clId="{5A9431D5-9413-F943-AA50-3057C8749BC4}" dt="2024-01-07T19:49:07.422" v="5497" actId="166"/>
          <ac:spMkLst>
            <pc:docMk/>
            <pc:sldMk cId="2337633875" sldId="279"/>
            <ac:spMk id="7" creationId="{61CFED5B-CE0B-D28E-E011-4C62F56091FC}"/>
          </ac:spMkLst>
        </pc:spChg>
        <pc:spChg chg="add mod">
          <ac:chgData name="Kulinich Bohdan" userId="48e65c9f34e137d0" providerId="LiveId" clId="{5A9431D5-9413-F943-AA50-3057C8749BC4}" dt="2024-01-07T19:49:07.422" v="5497" actId="166"/>
          <ac:spMkLst>
            <pc:docMk/>
            <pc:sldMk cId="2337633875" sldId="279"/>
            <ac:spMk id="8" creationId="{5CCE995C-5B39-B143-89BD-C9EFADFFE19E}"/>
          </ac:spMkLst>
        </pc:spChg>
        <pc:spChg chg="add mod">
          <ac:chgData name="Kulinich Bohdan" userId="48e65c9f34e137d0" providerId="LiveId" clId="{5A9431D5-9413-F943-AA50-3057C8749BC4}" dt="2024-01-07T19:49:07.422" v="5497" actId="166"/>
          <ac:spMkLst>
            <pc:docMk/>
            <pc:sldMk cId="2337633875" sldId="279"/>
            <ac:spMk id="9" creationId="{CA3DC265-5CC6-40C4-873E-8DB1D8019E83}"/>
          </ac:spMkLst>
        </pc:spChg>
        <pc:spChg chg="add mod">
          <ac:chgData name="Kulinich Bohdan" userId="48e65c9f34e137d0" providerId="LiveId" clId="{5A9431D5-9413-F943-AA50-3057C8749BC4}" dt="2024-01-07T19:49:07.422" v="5497" actId="166"/>
          <ac:spMkLst>
            <pc:docMk/>
            <pc:sldMk cId="2337633875" sldId="279"/>
            <ac:spMk id="10" creationId="{1B3C42F4-E249-CBEA-867B-33A876658941}"/>
          </ac:spMkLst>
        </pc:spChg>
        <pc:spChg chg="add mod">
          <ac:chgData name="Kulinich Bohdan" userId="48e65c9f34e137d0" providerId="LiveId" clId="{5A9431D5-9413-F943-AA50-3057C8749BC4}" dt="2024-01-07T18:56:30.864" v="5421" actId="164"/>
          <ac:spMkLst>
            <pc:docMk/>
            <pc:sldMk cId="2337633875" sldId="279"/>
            <ac:spMk id="11" creationId="{B965C899-0213-9027-E008-35BC34563020}"/>
          </ac:spMkLst>
        </pc:spChg>
        <pc:spChg chg="add mod">
          <ac:chgData name="Kulinich Bohdan" userId="48e65c9f34e137d0" providerId="LiveId" clId="{5A9431D5-9413-F943-AA50-3057C8749BC4}" dt="2024-01-07T18:56:30.864" v="5421" actId="164"/>
          <ac:spMkLst>
            <pc:docMk/>
            <pc:sldMk cId="2337633875" sldId="279"/>
            <ac:spMk id="14" creationId="{FB5F7962-6F50-FF67-3190-9B81CBB13F69}"/>
          </ac:spMkLst>
        </pc:spChg>
        <pc:spChg chg="add mod">
          <ac:chgData name="Kulinich Bohdan" userId="48e65c9f34e137d0" providerId="LiveId" clId="{5A9431D5-9413-F943-AA50-3057C8749BC4}" dt="2024-01-07T18:34:47.083" v="5194" actId="1076"/>
          <ac:spMkLst>
            <pc:docMk/>
            <pc:sldMk cId="2337633875" sldId="279"/>
            <ac:spMk id="26" creationId="{5E61E2B6-25D4-470B-B266-6FF9F451DF38}"/>
          </ac:spMkLst>
        </pc:spChg>
        <pc:spChg chg="del">
          <ac:chgData name="Kulinich Bohdan" userId="48e65c9f34e137d0" providerId="LiveId" clId="{5A9431D5-9413-F943-AA50-3057C8749BC4}" dt="2024-01-07T18:28:44.222" v="5060" actId="478"/>
          <ac:spMkLst>
            <pc:docMk/>
            <pc:sldMk cId="2337633875" sldId="279"/>
            <ac:spMk id="32" creationId="{B2295372-0D1F-33F8-C4A0-78A676E104D9}"/>
          </ac:spMkLst>
        </pc:spChg>
        <pc:spChg chg="del">
          <ac:chgData name="Kulinich Bohdan" userId="48e65c9f34e137d0" providerId="LiveId" clId="{5A9431D5-9413-F943-AA50-3057C8749BC4}" dt="2024-01-07T18:28:44.222" v="5060" actId="478"/>
          <ac:spMkLst>
            <pc:docMk/>
            <pc:sldMk cId="2337633875" sldId="279"/>
            <ac:spMk id="34" creationId="{13B25EB2-AAA3-B2DF-27D9-B6415594028B}"/>
          </ac:spMkLst>
        </pc:spChg>
        <pc:spChg chg="mod">
          <ac:chgData name="Kulinich Bohdan" userId="48e65c9f34e137d0" providerId="LiveId" clId="{5A9431D5-9413-F943-AA50-3057C8749BC4}" dt="2024-01-07T18:56:30.864" v="5421" actId="164"/>
          <ac:spMkLst>
            <pc:docMk/>
            <pc:sldMk cId="2337633875" sldId="279"/>
            <ac:spMk id="35" creationId="{4713874F-7109-0FF7-6189-B30F174E1D10}"/>
          </ac:spMkLst>
        </pc:spChg>
        <pc:spChg chg="del">
          <ac:chgData name="Kulinich Bohdan" userId="48e65c9f34e137d0" providerId="LiveId" clId="{5A9431D5-9413-F943-AA50-3057C8749BC4}" dt="2024-01-07T18:28:44.222" v="5060" actId="478"/>
          <ac:spMkLst>
            <pc:docMk/>
            <pc:sldMk cId="2337633875" sldId="279"/>
            <ac:spMk id="42" creationId="{7D7A4B51-7BA9-32B4-6391-3ABDD1D72AB5}"/>
          </ac:spMkLst>
        </pc:spChg>
        <pc:spChg chg="del mod">
          <ac:chgData name="Kulinich Bohdan" userId="48e65c9f34e137d0" providerId="LiveId" clId="{5A9431D5-9413-F943-AA50-3057C8749BC4}" dt="2024-01-07T10:34:38.673" v="4737" actId="478"/>
          <ac:spMkLst>
            <pc:docMk/>
            <pc:sldMk cId="2337633875" sldId="279"/>
            <ac:spMk id="50" creationId="{B505D26F-3483-121C-F58C-5DB9B629CAFF}"/>
          </ac:spMkLst>
        </pc:spChg>
        <pc:spChg chg="add mod">
          <ac:chgData name="Kulinich Bohdan" userId="48e65c9f34e137d0" providerId="LiveId" clId="{5A9431D5-9413-F943-AA50-3057C8749BC4}" dt="2024-01-07T18:35:31.019" v="5225" actId="1036"/>
          <ac:spMkLst>
            <pc:docMk/>
            <pc:sldMk cId="2337633875" sldId="279"/>
            <ac:spMk id="52" creationId="{FB196EDA-DE0F-E08A-FDC5-7D9CCFF8791D}"/>
          </ac:spMkLst>
        </pc:spChg>
        <pc:spChg chg="del">
          <ac:chgData name="Kulinich Bohdan" userId="48e65c9f34e137d0" providerId="LiveId" clId="{5A9431D5-9413-F943-AA50-3057C8749BC4}" dt="2024-01-07T18:28:44.222" v="5060" actId="478"/>
          <ac:spMkLst>
            <pc:docMk/>
            <pc:sldMk cId="2337633875" sldId="279"/>
            <ac:spMk id="70" creationId="{A4A5E6E5-FEF4-6930-858D-97132ECAACFB}"/>
          </ac:spMkLst>
        </pc:spChg>
        <pc:spChg chg="del mod modVis">
          <ac:chgData name="Kulinich Bohdan" userId="48e65c9f34e137d0" providerId="LiveId" clId="{5A9431D5-9413-F943-AA50-3057C8749BC4}" dt="2024-01-07T19:02:39.688" v="5456" actId="478"/>
          <ac:spMkLst>
            <pc:docMk/>
            <pc:sldMk cId="2337633875" sldId="279"/>
            <ac:spMk id="85" creationId="{EB62AC4E-2CC8-E9D7-25DE-EB090DE195F7}"/>
          </ac:spMkLst>
        </pc:spChg>
        <pc:spChg chg="add mod">
          <ac:chgData name="Kulinich Bohdan" userId="48e65c9f34e137d0" providerId="LiveId" clId="{5A9431D5-9413-F943-AA50-3057C8749BC4}" dt="2024-01-07T18:56:30.864" v="5421" actId="164"/>
          <ac:spMkLst>
            <pc:docMk/>
            <pc:sldMk cId="2337633875" sldId="279"/>
            <ac:spMk id="88" creationId="{FE73B824-5D68-4AE5-BCDC-5FFFA79E907C}"/>
          </ac:spMkLst>
        </pc:spChg>
        <pc:spChg chg="add mod">
          <ac:chgData name="Kulinich Bohdan" userId="48e65c9f34e137d0" providerId="LiveId" clId="{5A9431D5-9413-F943-AA50-3057C8749BC4}" dt="2024-01-07T18:57:28.924" v="5440" actId="207"/>
          <ac:spMkLst>
            <pc:docMk/>
            <pc:sldMk cId="2337633875" sldId="279"/>
            <ac:spMk id="103" creationId="{B313E3E8-C676-A421-062E-C36D5289E9F0}"/>
          </ac:spMkLst>
        </pc:spChg>
        <pc:spChg chg="add mod">
          <ac:chgData name="Kulinich Bohdan" userId="48e65c9f34e137d0" providerId="LiveId" clId="{5A9431D5-9413-F943-AA50-3057C8749BC4}" dt="2024-01-07T18:57:36.882" v="5442" actId="207"/>
          <ac:spMkLst>
            <pc:docMk/>
            <pc:sldMk cId="2337633875" sldId="279"/>
            <ac:spMk id="104" creationId="{9C8EC4E7-8F70-6FF5-E293-D999E44F29E2}"/>
          </ac:spMkLst>
        </pc:spChg>
        <pc:spChg chg="add mod">
          <ac:chgData name="Kulinich Bohdan" userId="48e65c9f34e137d0" providerId="LiveId" clId="{5A9431D5-9413-F943-AA50-3057C8749BC4}" dt="2024-01-07T18:57:31.938" v="5441" actId="207"/>
          <ac:spMkLst>
            <pc:docMk/>
            <pc:sldMk cId="2337633875" sldId="279"/>
            <ac:spMk id="105" creationId="{989B4591-A1AD-50D6-A7B8-0959F6BC5052}"/>
          </ac:spMkLst>
        </pc:spChg>
        <pc:spChg chg="add mod modVis">
          <ac:chgData name="Kulinich Bohdan" userId="48e65c9f34e137d0" providerId="LiveId" clId="{5A9431D5-9413-F943-AA50-3057C8749BC4}" dt="2024-01-07T19:04:00.453" v="5477" actId="14429"/>
          <ac:spMkLst>
            <pc:docMk/>
            <pc:sldMk cId="2337633875" sldId="279"/>
            <ac:spMk id="109" creationId="{8AA68624-89E9-1307-A632-AFE5F42130EA}"/>
          </ac:spMkLst>
        </pc:spChg>
        <pc:spChg chg="add mod">
          <ac:chgData name="Kulinich Bohdan" userId="48e65c9f34e137d0" providerId="LiveId" clId="{5A9431D5-9413-F943-AA50-3057C8749BC4}" dt="2024-01-07T18:56:51.325" v="5430"/>
          <ac:spMkLst>
            <pc:docMk/>
            <pc:sldMk cId="2337633875" sldId="279"/>
            <ac:spMk id="110" creationId="{CBAE8FD8-FD44-1EC9-C337-78E7CA6F397A}"/>
          </ac:spMkLst>
        </pc:spChg>
        <pc:spChg chg="add mod">
          <ac:chgData name="Kulinich Bohdan" userId="48e65c9f34e137d0" providerId="LiveId" clId="{5A9431D5-9413-F943-AA50-3057C8749BC4}" dt="2024-01-07T18:56:51.325" v="5430"/>
          <ac:spMkLst>
            <pc:docMk/>
            <pc:sldMk cId="2337633875" sldId="279"/>
            <ac:spMk id="111" creationId="{75DFA114-7031-3D9F-4029-0571081C1001}"/>
          </ac:spMkLst>
        </pc:spChg>
        <pc:spChg chg="add mod">
          <ac:chgData name="Kulinich Bohdan" userId="48e65c9f34e137d0" providerId="LiveId" clId="{5A9431D5-9413-F943-AA50-3057C8749BC4}" dt="2024-01-07T18:56:51.325" v="5430"/>
          <ac:spMkLst>
            <pc:docMk/>
            <pc:sldMk cId="2337633875" sldId="279"/>
            <ac:spMk id="112" creationId="{32804679-4F27-AB13-1E5F-C6E49420BAE8}"/>
          </ac:spMkLst>
        </pc:spChg>
        <pc:spChg chg="add mod">
          <ac:chgData name="Kulinich Bohdan" userId="48e65c9f34e137d0" providerId="LiveId" clId="{5A9431D5-9413-F943-AA50-3057C8749BC4}" dt="2024-01-07T19:49:22.149" v="5498" actId="207"/>
          <ac:spMkLst>
            <pc:docMk/>
            <pc:sldMk cId="2337633875" sldId="279"/>
            <ac:spMk id="113" creationId="{B1625850-CF23-17EF-733E-9FBA0D41F502}"/>
          </ac:spMkLst>
        </pc:spChg>
        <pc:spChg chg="add mod">
          <ac:chgData name="Kulinich Bohdan" userId="48e65c9f34e137d0" providerId="LiveId" clId="{5A9431D5-9413-F943-AA50-3057C8749BC4}" dt="2024-01-07T19:49:22.149" v="5498" actId="207"/>
          <ac:spMkLst>
            <pc:docMk/>
            <pc:sldMk cId="2337633875" sldId="279"/>
            <ac:spMk id="114" creationId="{BD7A3D3B-DACF-1C45-A0C1-629AE62DB75E}"/>
          </ac:spMkLst>
        </pc:spChg>
        <pc:grpChg chg="mod">
          <ac:chgData name="Kulinich Bohdan" userId="48e65c9f34e137d0" providerId="LiveId" clId="{5A9431D5-9413-F943-AA50-3057C8749BC4}" dt="2024-01-07T18:56:49.603" v="5429" actId="166"/>
          <ac:grpSpMkLst>
            <pc:docMk/>
            <pc:sldMk cId="2337633875" sldId="279"/>
            <ac:grpSpMk id="72" creationId="{F7285656-FA4C-E778-047F-D5BD46799597}"/>
          </ac:grpSpMkLst>
        </pc:grpChg>
        <pc:grpChg chg="del">
          <ac:chgData name="Kulinich Bohdan" userId="48e65c9f34e137d0" providerId="LiveId" clId="{5A9431D5-9413-F943-AA50-3057C8749BC4}" dt="2024-01-07T18:28:44.222" v="5060" actId="478"/>
          <ac:grpSpMkLst>
            <pc:docMk/>
            <pc:sldMk cId="2337633875" sldId="279"/>
            <ac:grpSpMk id="92" creationId="{1AD4B5E7-8E0F-77FF-DEA4-4624B95FD4FE}"/>
          </ac:grpSpMkLst>
        </pc:grpChg>
        <pc:grpChg chg="add mod">
          <ac:chgData name="Kulinich Bohdan" userId="48e65c9f34e137d0" providerId="LiveId" clId="{5A9431D5-9413-F943-AA50-3057C8749BC4}" dt="2024-01-07T18:56:08.601" v="5419" actId="164"/>
          <ac:grpSpMkLst>
            <pc:docMk/>
            <pc:sldMk cId="2337633875" sldId="279"/>
            <ac:grpSpMk id="106" creationId="{967D1EE8-EDDD-B95C-6B2B-C6BE9E0F9513}"/>
          </ac:grpSpMkLst>
        </pc:grpChg>
        <pc:grpChg chg="add mod modVis">
          <ac:chgData name="Kulinich Bohdan" userId="48e65c9f34e137d0" providerId="LiveId" clId="{5A9431D5-9413-F943-AA50-3057C8749BC4}" dt="2024-01-07T18:57:04.316" v="5434" actId="14429"/>
          <ac:grpSpMkLst>
            <pc:docMk/>
            <pc:sldMk cId="2337633875" sldId="279"/>
            <ac:grpSpMk id="107" creationId="{289E6BCB-BF50-6316-C04E-D975F9807F94}"/>
          </ac:grpSpMkLst>
        </pc:grpChg>
        <pc:grpChg chg="add mod">
          <ac:chgData name="Kulinich Bohdan" userId="48e65c9f34e137d0" providerId="LiveId" clId="{5A9431D5-9413-F943-AA50-3057C8749BC4}" dt="2024-01-07T18:56:32.314" v="5423" actId="1076"/>
          <ac:grpSpMkLst>
            <pc:docMk/>
            <pc:sldMk cId="2337633875" sldId="279"/>
            <ac:grpSpMk id="108" creationId="{BDA96119-4877-4275-5C23-18FA864763CB}"/>
          </ac:grpSpMkLst>
        </pc:grpChg>
        <pc:cxnChg chg="del">
          <ac:chgData name="Kulinich Bohdan" userId="48e65c9f34e137d0" providerId="LiveId" clId="{5A9431D5-9413-F943-AA50-3057C8749BC4}" dt="2024-01-07T18:28:44.222" v="5060" actId="478"/>
          <ac:cxnSpMkLst>
            <pc:docMk/>
            <pc:sldMk cId="2337633875" sldId="279"/>
            <ac:cxnSpMk id="3" creationId="{AD19AD8D-0E01-2DB6-CA99-ABFEBC1A17B1}"/>
          </ac:cxnSpMkLst>
        </pc:cxnChg>
        <pc:cxnChg chg="add mod">
          <ac:chgData name="Kulinich Bohdan" userId="48e65c9f34e137d0" providerId="LiveId" clId="{5A9431D5-9413-F943-AA50-3057C8749BC4}" dt="2024-01-07T18:56:30.864" v="5421" actId="164"/>
          <ac:cxnSpMkLst>
            <pc:docMk/>
            <pc:sldMk cId="2337633875" sldId="279"/>
            <ac:cxnSpMk id="15" creationId="{23A9B225-E18C-54F8-774A-BDC7A22AA7DB}"/>
          </ac:cxnSpMkLst>
        </pc:cxnChg>
        <pc:cxnChg chg="mod">
          <ac:chgData name="Kulinich Bohdan" userId="48e65c9f34e137d0" providerId="LiveId" clId="{5A9431D5-9413-F943-AA50-3057C8749BC4}" dt="2024-01-07T18:56:30.864" v="5421" actId="164"/>
          <ac:cxnSpMkLst>
            <pc:docMk/>
            <pc:sldMk cId="2337633875" sldId="279"/>
            <ac:cxnSpMk id="16" creationId="{719ED66D-A7A5-3FD1-075C-F5A4998E0C4B}"/>
          </ac:cxnSpMkLst>
        </pc:cxnChg>
        <pc:cxnChg chg="del">
          <ac:chgData name="Kulinich Bohdan" userId="48e65c9f34e137d0" providerId="LiveId" clId="{5A9431D5-9413-F943-AA50-3057C8749BC4}" dt="2024-01-07T18:28:44.222" v="5060" actId="478"/>
          <ac:cxnSpMkLst>
            <pc:docMk/>
            <pc:sldMk cId="2337633875" sldId="279"/>
            <ac:cxnSpMk id="17" creationId="{13480478-81DA-F2E0-C99A-689244A2E521}"/>
          </ac:cxnSpMkLst>
        </pc:cxnChg>
        <pc:cxnChg chg="del">
          <ac:chgData name="Kulinich Bohdan" userId="48e65c9f34e137d0" providerId="LiveId" clId="{5A9431D5-9413-F943-AA50-3057C8749BC4}" dt="2024-01-07T18:28:44.222" v="5060" actId="478"/>
          <ac:cxnSpMkLst>
            <pc:docMk/>
            <pc:sldMk cId="2337633875" sldId="279"/>
            <ac:cxnSpMk id="18" creationId="{8C5D3494-12C9-F22D-06AB-A985F2E40AF6}"/>
          </ac:cxnSpMkLst>
        </pc:cxnChg>
        <pc:cxnChg chg="del">
          <ac:chgData name="Kulinich Bohdan" userId="48e65c9f34e137d0" providerId="LiveId" clId="{5A9431D5-9413-F943-AA50-3057C8749BC4}" dt="2024-01-07T18:28:44.222" v="5060" actId="478"/>
          <ac:cxnSpMkLst>
            <pc:docMk/>
            <pc:sldMk cId="2337633875" sldId="279"/>
            <ac:cxnSpMk id="19" creationId="{E743AEA2-BFF9-E43E-CE7C-21F320847F81}"/>
          </ac:cxnSpMkLst>
        </pc:cxnChg>
        <pc:cxnChg chg="del">
          <ac:chgData name="Kulinich Bohdan" userId="48e65c9f34e137d0" providerId="LiveId" clId="{5A9431D5-9413-F943-AA50-3057C8749BC4}" dt="2024-01-07T18:28:44.222" v="5060" actId="478"/>
          <ac:cxnSpMkLst>
            <pc:docMk/>
            <pc:sldMk cId="2337633875" sldId="279"/>
            <ac:cxnSpMk id="20" creationId="{1F6FBEFC-358C-FBBA-7C41-C805C0E3B915}"/>
          </ac:cxnSpMkLst>
        </pc:cxnChg>
        <pc:cxnChg chg="add del mod">
          <ac:chgData name="Kulinich Bohdan" userId="48e65c9f34e137d0" providerId="LiveId" clId="{5A9431D5-9413-F943-AA50-3057C8749BC4}" dt="2024-01-07T18:30:03.928" v="5118" actId="478"/>
          <ac:cxnSpMkLst>
            <pc:docMk/>
            <pc:sldMk cId="2337633875" sldId="279"/>
            <ac:cxnSpMk id="22" creationId="{5575C978-C7BE-3EA2-8F56-C1E5FD9E8D56}"/>
          </ac:cxnSpMkLst>
        </pc:cxnChg>
        <pc:cxnChg chg="del">
          <ac:chgData name="Kulinich Bohdan" userId="48e65c9f34e137d0" providerId="LiveId" clId="{5A9431D5-9413-F943-AA50-3057C8749BC4}" dt="2024-01-07T18:28:44.222" v="5060" actId="478"/>
          <ac:cxnSpMkLst>
            <pc:docMk/>
            <pc:sldMk cId="2337633875" sldId="279"/>
            <ac:cxnSpMk id="23" creationId="{8881B275-A89D-22B6-B865-81A2734956D2}"/>
          </ac:cxnSpMkLst>
        </pc:cxnChg>
        <pc:cxnChg chg="add mod">
          <ac:chgData name="Kulinich Bohdan" userId="48e65c9f34e137d0" providerId="LiveId" clId="{5A9431D5-9413-F943-AA50-3057C8749BC4}" dt="2024-01-07T18:56:30.864" v="5421" actId="164"/>
          <ac:cxnSpMkLst>
            <pc:docMk/>
            <pc:sldMk cId="2337633875" sldId="279"/>
            <ac:cxnSpMk id="25" creationId="{632D29A5-1228-B14E-3281-6178E7AD280B}"/>
          </ac:cxnSpMkLst>
        </pc:cxnChg>
        <pc:cxnChg chg="add del mod">
          <ac:chgData name="Kulinich Bohdan" userId="48e65c9f34e137d0" providerId="LiveId" clId="{5A9431D5-9413-F943-AA50-3057C8749BC4}" dt="2024-01-07T18:56:30.864" v="5421" actId="164"/>
          <ac:cxnSpMkLst>
            <pc:docMk/>
            <pc:sldMk cId="2337633875" sldId="279"/>
            <ac:cxnSpMk id="27" creationId="{6AFC96CF-E996-3AE5-B470-F2420103A318}"/>
          </ac:cxnSpMkLst>
        </pc:cxnChg>
        <pc:cxnChg chg="add mod">
          <ac:chgData name="Kulinich Bohdan" userId="48e65c9f34e137d0" providerId="LiveId" clId="{5A9431D5-9413-F943-AA50-3057C8749BC4}" dt="2024-01-07T18:56:30.864" v="5421" actId="164"/>
          <ac:cxnSpMkLst>
            <pc:docMk/>
            <pc:sldMk cId="2337633875" sldId="279"/>
            <ac:cxnSpMk id="28" creationId="{BA25AE7D-0821-AC48-19BF-AF332D77456E}"/>
          </ac:cxnSpMkLst>
        </pc:cxnChg>
        <pc:cxnChg chg="del">
          <ac:chgData name="Kulinich Bohdan" userId="48e65c9f34e137d0" providerId="LiveId" clId="{5A9431D5-9413-F943-AA50-3057C8749BC4}" dt="2024-01-07T18:28:44.222" v="5060" actId="478"/>
          <ac:cxnSpMkLst>
            <pc:docMk/>
            <pc:sldMk cId="2337633875" sldId="279"/>
            <ac:cxnSpMk id="29" creationId="{C321F469-8FFB-7618-88AB-9E6149C28757}"/>
          </ac:cxnSpMkLst>
        </pc:cxnChg>
        <pc:cxnChg chg="add mod">
          <ac:chgData name="Kulinich Bohdan" userId="48e65c9f34e137d0" providerId="LiveId" clId="{5A9431D5-9413-F943-AA50-3057C8749BC4}" dt="2024-01-07T18:56:30.864" v="5421" actId="164"/>
          <ac:cxnSpMkLst>
            <pc:docMk/>
            <pc:sldMk cId="2337633875" sldId="279"/>
            <ac:cxnSpMk id="40" creationId="{39AA2698-6C8E-2F6D-12D2-89E7BFC0A99C}"/>
          </ac:cxnSpMkLst>
        </pc:cxnChg>
        <pc:cxnChg chg="add mod">
          <ac:chgData name="Kulinich Bohdan" userId="48e65c9f34e137d0" providerId="LiveId" clId="{5A9431D5-9413-F943-AA50-3057C8749BC4}" dt="2024-01-07T18:56:30.864" v="5421" actId="164"/>
          <ac:cxnSpMkLst>
            <pc:docMk/>
            <pc:sldMk cId="2337633875" sldId="279"/>
            <ac:cxnSpMk id="65" creationId="{B6509927-BD36-13A1-5FFA-BB8B62BECA21}"/>
          </ac:cxnSpMkLst>
        </pc:cxnChg>
        <pc:cxnChg chg="add del mod">
          <ac:chgData name="Kulinich Bohdan" userId="48e65c9f34e137d0" providerId="LiveId" clId="{5A9431D5-9413-F943-AA50-3057C8749BC4}" dt="2024-01-07T18:36:30.723" v="5232" actId="478"/>
          <ac:cxnSpMkLst>
            <pc:docMk/>
            <pc:sldMk cId="2337633875" sldId="279"/>
            <ac:cxnSpMk id="66" creationId="{4459FC82-FE8B-B0D1-088C-9230BDF1A142}"/>
          </ac:cxnSpMkLst>
        </pc:cxnChg>
        <pc:cxnChg chg="add mod">
          <ac:chgData name="Kulinich Bohdan" userId="48e65c9f34e137d0" providerId="LiveId" clId="{5A9431D5-9413-F943-AA50-3057C8749BC4}" dt="2024-01-07T18:56:30.864" v="5421" actId="164"/>
          <ac:cxnSpMkLst>
            <pc:docMk/>
            <pc:sldMk cId="2337633875" sldId="279"/>
            <ac:cxnSpMk id="69" creationId="{26D12F30-0581-5DB0-6C98-7BC0816F866E}"/>
          </ac:cxnSpMkLst>
        </pc:cxnChg>
        <pc:cxnChg chg="add del mod">
          <ac:chgData name="Kulinich Bohdan" userId="48e65c9f34e137d0" providerId="LiveId" clId="{5A9431D5-9413-F943-AA50-3057C8749BC4}" dt="2024-01-07T18:38:09.600" v="5258" actId="478"/>
          <ac:cxnSpMkLst>
            <pc:docMk/>
            <pc:sldMk cId="2337633875" sldId="279"/>
            <ac:cxnSpMk id="83" creationId="{9A2A57AE-BD50-9F6A-C1A0-49D5396DD1B7}"/>
          </ac:cxnSpMkLst>
        </pc:cxnChg>
        <pc:cxnChg chg="add mod">
          <ac:chgData name="Kulinich Bohdan" userId="48e65c9f34e137d0" providerId="LiveId" clId="{5A9431D5-9413-F943-AA50-3057C8749BC4}" dt="2024-01-07T18:56:30.864" v="5421" actId="164"/>
          <ac:cxnSpMkLst>
            <pc:docMk/>
            <pc:sldMk cId="2337633875" sldId="279"/>
            <ac:cxnSpMk id="89" creationId="{2A3937A7-8732-6955-49A9-475DC1EF63A2}"/>
          </ac:cxnSpMkLst>
        </pc:cxnChg>
        <pc:cxnChg chg="add mod">
          <ac:chgData name="Kulinich Bohdan" userId="48e65c9f34e137d0" providerId="LiveId" clId="{5A9431D5-9413-F943-AA50-3057C8749BC4}" dt="2024-01-07T18:56:30.864" v="5421" actId="164"/>
          <ac:cxnSpMkLst>
            <pc:docMk/>
            <pc:sldMk cId="2337633875" sldId="279"/>
            <ac:cxnSpMk id="95" creationId="{D3B0BB21-060D-BB23-6B9C-53ECED208EE6}"/>
          </ac:cxnSpMkLst>
        </pc:cxnChg>
        <pc:cxnChg chg="add mod">
          <ac:chgData name="Kulinich Bohdan" userId="48e65c9f34e137d0" providerId="LiveId" clId="{5A9431D5-9413-F943-AA50-3057C8749BC4}" dt="2024-01-07T18:56:30.864" v="5421" actId="164"/>
          <ac:cxnSpMkLst>
            <pc:docMk/>
            <pc:sldMk cId="2337633875" sldId="279"/>
            <ac:cxnSpMk id="99" creationId="{88228FC0-24CD-76B8-7B2B-05544286AC9F}"/>
          </ac:cxnSpMkLst>
        </pc:cxnChg>
        <pc:cxnChg chg="add mod">
          <ac:chgData name="Kulinich Bohdan" userId="48e65c9f34e137d0" providerId="LiveId" clId="{5A9431D5-9413-F943-AA50-3057C8749BC4}" dt="2024-01-07T18:57:22.873" v="5439" actId="208"/>
          <ac:cxnSpMkLst>
            <pc:docMk/>
            <pc:sldMk cId="2337633875" sldId="279"/>
            <ac:cxnSpMk id="101" creationId="{77E90B67-D608-3315-A50E-F8D1F575752E}"/>
          </ac:cxnSpMkLst>
        </pc:cxnChg>
      </pc:sldChg>
      <pc:sldChg chg="modSp">
        <pc:chgData name="Kulinich Bohdan" userId="48e65c9f34e137d0" providerId="LiveId" clId="{5A9431D5-9413-F943-AA50-3057C8749BC4}" dt="2024-01-08T13:05:38.841" v="7546" actId="20577"/>
        <pc:sldMkLst>
          <pc:docMk/>
          <pc:sldMk cId="945877188" sldId="280"/>
        </pc:sldMkLst>
        <pc:spChg chg="mod">
          <ac:chgData name="Kulinich Bohdan" userId="48e65c9f34e137d0" providerId="LiveId" clId="{5A9431D5-9413-F943-AA50-3057C8749BC4}" dt="2024-01-08T13:05:38.841" v="7546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5A9431D5-9413-F943-AA50-3057C8749BC4}" dt="2024-01-08T13:03:33.457" v="7529" actId="20577"/>
          <ac:spMkLst>
            <pc:docMk/>
            <pc:sldMk cId="945877188" sldId="280"/>
            <ac:spMk id="6" creationId="{CE297869-1730-E86A-2F98-E78E984ACD7E}"/>
          </ac:spMkLst>
        </pc:spChg>
      </pc:sldChg>
      <pc:sldChg chg="modSp">
        <pc:chgData name="Kulinich Bohdan" userId="48e65c9f34e137d0" providerId="LiveId" clId="{5A9431D5-9413-F943-AA50-3057C8749BC4}" dt="2024-01-02T13:45:59.915" v="60" actId="20577"/>
        <pc:sldMkLst>
          <pc:docMk/>
          <pc:sldMk cId="3313802318" sldId="284"/>
        </pc:sldMkLst>
        <pc:spChg chg="mod">
          <ac:chgData name="Kulinich Bohdan" userId="48e65c9f34e137d0" providerId="LiveId" clId="{5A9431D5-9413-F943-AA50-3057C8749BC4}" dt="2024-01-02T13:45:59.915" v="60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5A9431D5-9413-F943-AA50-3057C8749BC4}" dt="2024-01-02T13:45:47.971" v="2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delAnim modAnim">
        <pc:chgData name="Kulinich Bohdan" userId="48e65c9f34e137d0" providerId="LiveId" clId="{5A9431D5-9413-F943-AA50-3057C8749BC4}" dt="2024-01-08T11:25:29.735" v="7452"/>
        <pc:sldMkLst>
          <pc:docMk/>
          <pc:sldMk cId="727371810" sldId="293"/>
        </pc:sldMkLst>
        <pc:spChg chg="del">
          <ac:chgData name="Kulinich Bohdan" userId="48e65c9f34e137d0" providerId="LiveId" clId="{5A9431D5-9413-F943-AA50-3057C8749BC4}" dt="2024-01-06T20:11:36.807" v="4321" actId="478"/>
          <ac:spMkLst>
            <pc:docMk/>
            <pc:sldMk cId="727371810" sldId="293"/>
            <ac:spMk id="24" creationId="{608F8FD5-8D7E-AA4F-0F1C-D362B5CB0244}"/>
          </ac:spMkLst>
        </pc:spChg>
        <pc:spChg chg="del">
          <ac:chgData name="Kulinich Bohdan" userId="48e65c9f34e137d0" providerId="LiveId" clId="{5A9431D5-9413-F943-AA50-3057C8749BC4}" dt="2024-01-06T20:11:34.364" v="4320" actId="478"/>
          <ac:spMkLst>
            <pc:docMk/>
            <pc:sldMk cId="727371810" sldId="293"/>
            <ac:spMk id="25" creationId="{7BE03D05-B9A2-82D1-9450-F8A020CD2610}"/>
          </ac:spMkLst>
        </pc:spChg>
        <pc:spChg chg="del mod">
          <ac:chgData name="Kulinich Bohdan" userId="48e65c9f34e137d0" providerId="LiveId" clId="{5A9431D5-9413-F943-AA50-3057C8749BC4}" dt="2024-01-06T20:17:06.792" v="4479" actId="478"/>
          <ac:spMkLst>
            <pc:docMk/>
            <pc:sldMk cId="727371810" sldId="293"/>
            <ac:spMk id="27" creationId="{163C4D02-D56C-B49E-9DDA-FD4352301FC0}"/>
          </ac:spMkLst>
        </pc:spChg>
        <pc:spChg chg="del">
          <ac:chgData name="Kulinich Bohdan" userId="48e65c9f34e137d0" providerId="LiveId" clId="{5A9431D5-9413-F943-AA50-3057C8749BC4}" dt="2024-01-06T20:11:34.364" v="4320" actId="478"/>
          <ac:spMkLst>
            <pc:docMk/>
            <pc:sldMk cId="727371810" sldId="293"/>
            <ac:spMk id="29" creationId="{72CC36C3-DFB7-045A-B437-EB07DE4D2F9B}"/>
          </ac:spMkLst>
        </pc:spChg>
        <pc:spChg chg="del">
          <ac:chgData name="Kulinich Bohdan" userId="48e65c9f34e137d0" providerId="LiveId" clId="{5A9431D5-9413-F943-AA50-3057C8749BC4}" dt="2024-01-06T20:11:34.364" v="4320" actId="478"/>
          <ac:spMkLst>
            <pc:docMk/>
            <pc:sldMk cId="727371810" sldId="293"/>
            <ac:spMk id="30" creationId="{6EFC6C46-DF8A-F7BE-362A-29D064B9839A}"/>
          </ac:spMkLst>
        </pc:spChg>
        <pc:spChg chg="del">
          <ac:chgData name="Kulinich Bohdan" userId="48e65c9f34e137d0" providerId="LiveId" clId="{5A9431D5-9413-F943-AA50-3057C8749BC4}" dt="2024-01-06T20:11:34.364" v="4320" actId="478"/>
          <ac:spMkLst>
            <pc:docMk/>
            <pc:sldMk cId="727371810" sldId="293"/>
            <ac:spMk id="31" creationId="{3A2BCADA-86DC-8267-D07A-0956CD5D80F1}"/>
          </ac:spMkLst>
        </pc:spChg>
        <pc:spChg chg="add mod">
          <ac:chgData name="Kulinich Bohdan" userId="48e65c9f34e137d0" providerId="LiveId" clId="{5A9431D5-9413-F943-AA50-3057C8749BC4}" dt="2024-01-06T20:34:28.025" v="4732" actId="1036"/>
          <ac:spMkLst>
            <pc:docMk/>
            <pc:sldMk cId="727371810" sldId="293"/>
            <ac:spMk id="34" creationId="{63162496-FE91-CC85-73E9-589B751D9463}"/>
          </ac:spMkLst>
        </pc:spChg>
        <pc:spChg chg="mod">
          <ac:chgData name="Kulinich Bohdan" userId="48e65c9f34e137d0" providerId="LiveId" clId="{5A9431D5-9413-F943-AA50-3057C8749BC4}" dt="2024-01-06T20:14:12.576" v="4403" actId="1076"/>
          <ac:spMkLst>
            <pc:docMk/>
            <pc:sldMk cId="727371810" sldId="293"/>
            <ac:spMk id="35" creationId="{B9CF9702-6BEF-5BDD-3A7B-879B0E4896CF}"/>
          </ac:spMkLst>
        </pc:spChg>
        <pc:spChg chg="mod">
          <ac:chgData name="Kulinich Bohdan" userId="48e65c9f34e137d0" providerId="LiveId" clId="{5A9431D5-9413-F943-AA50-3057C8749BC4}" dt="2024-01-06T20:17:18.567" v="4496" actId="1037"/>
          <ac:spMkLst>
            <pc:docMk/>
            <pc:sldMk cId="727371810" sldId="293"/>
            <ac:spMk id="36" creationId="{074DFDFA-9551-163B-88EE-63141CE5380E}"/>
          </ac:spMkLst>
        </pc:spChg>
        <pc:spChg chg="add mod">
          <ac:chgData name="Kulinich Bohdan" userId="48e65c9f34e137d0" providerId="LiveId" clId="{5A9431D5-9413-F943-AA50-3057C8749BC4}" dt="2024-01-06T20:34:28.025" v="4732" actId="1036"/>
          <ac:spMkLst>
            <pc:docMk/>
            <pc:sldMk cId="727371810" sldId="293"/>
            <ac:spMk id="37" creationId="{87A3DD82-04F4-7CD1-52F4-65F69C26572A}"/>
          </ac:spMkLst>
        </pc:spChg>
        <pc:spChg chg="mod">
          <ac:chgData name="Kulinich Bohdan" userId="48e65c9f34e137d0" providerId="LiveId" clId="{5A9431D5-9413-F943-AA50-3057C8749BC4}" dt="2024-01-06T20:34:14.728" v="4712" actId="1038"/>
          <ac:spMkLst>
            <pc:docMk/>
            <pc:sldMk cId="727371810" sldId="293"/>
            <ac:spMk id="38" creationId="{27996713-08BE-8B9B-E868-5FBB024DFFA8}"/>
          </ac:spMkLst>
        </pc:spChg>
        <pc:spChg chg="del">
          <ac:chgData name="Kulinich Bohdan" userId="48e65c9f34e137d0" providerId="LiveId" clId="{5A9431D5-9413-F943-AA50-3057C8749BC4}" dt="2024-01-06T20:11:25.972" v="4317" actId="478"/>
          <ac:spMkLst>
            <pc:docMk/>
            <pc:sldMk cId="727371810" sldId="293"/>
            <ac:spMk id="39" creationId="{55E48124-5CE4-C5C5-CD58-5DCB984DD19E}"/>
          </ac:spMkLst>
        </pc:spChg>
        <pc:spChg chg="del">
          <ac:chgData name="Kulinich Bohdan" userId="48e65c9f34e137d0" providerId="LiveId" clId="{5A9431D5-9413-F943-AA50-3057C8749BC4}" dt="2024-01-06T20:11:28.726" v="4318" actId="478"/>
          <ac:spMkLst>
            <pc:docMk/>
            <pc:sldMk cId="727371810" sldId="293"/>
            <ac:spMk id="40" creationId="{D1981555-CD3B-0DDC-268B-C7E4AE6B306E}"/>
          </ac:spMkLst>
        </pc:spChg>
        <pc:spChg chg="del">
          <ac:chgData name="Kulinich Bohdan" userId="48e65c9f34e137d0" providerId="LiveId" clId="{5A9431D5-9413-F943-AA50-3057C8749BC4}" dt="2024-01-06T20:11:28.726" v="4318" actId="478"/>
          <ac:spMkLst>
            <pc:docMk/>
            <pc:sldMk cId="727371810" sldId="293"/>
            <ac:spMk id="66" creationId="{BCFC6E34-FD3A-7758-2DD1-88540899C4FB}"/>
          </ac:spMkLst>
        </pc:spChg>
        <pc:spChg chg="del">
          <ac:chgData name="Kulinich Bohdan" userId="48e65c9f34e137d0" providerId="LiveId" clId="{5A9431D5-9413-F943-AA50-3057C8749BC4}" dt="2024-01-06T20:11:28.726" v="4318" actId="478"/>
          <ac:spMkLst>
            <pc:docMk/>
            <pc:sldMk cId="727371810" sldId="293"/>
            <ac:spMk id="67" creationId="{1D5A7232-07EC-2BC4-551A-776B565F07A2}"/>
          </ac:spMkLst>
        </pc:spChg>
        <pc:spChg chg="add mod">
          <ac:chgData name="Kulinich Bohdan" userId="48e65c9f34e137d0" providerId="LiveId" clId="{5A9431D5-9413-F943-AA50-3057C8749BC4}" dt="2024-01-06T20:34:28.025" v="4732" actId="1036"/>
          <ac:spMkLst>
            <pc:docMk/>
            <pc:sldMk cId="727371810" sldId="293"/>
            <ac:spMk id="68" creationId="{F8E885EA-A9CA-DB98-79DC-32E03050F5BD}"/>
          </ac:spMkLst>
        </pc:spChg>
        <pc:spChg chg="add mod">
          <ac:chgData name="Kulinich Bohdan" userId="48e65c9f34e137d0" providerId="LiveId" clId="{5A9431D5-9413-F943-AA50-3057C8749BC4}" dt="2024-01-06T20:34:28.025" v="4732" actId="1036"/>
          <ac:spMkLst>
            <pc:docMk/>
            <pc:sldMk cId="727371810" sldId="293"/>
            <ac:spMk id="69" creationId="{48D00C6B-5938-6A6A-010B-014DC2349833}"/>
          </ac:spMkLst>
        </pc:spChg>
        <pc:spChg chg="add mod">
          <ac:chgData name="Kulinich Bohdan" userId="48e65c9f34e137d0" providerId="LiveId" clId="{5A9431D5-9413-F943-AA50-3057C8749BC4}" dt="2024-01-06T20:34:28.025" v="4732" actId="1036"/>
          <ac:spMkLst>
            <pc:docMk/>
            <pc:sldMk cId="727371810" sldId="293"/>
            <ac:spMk id="70" creationId="{53417279-1EB5-D8EC-DE2B-65951F8C5541}"/>
          </ac:spMkLst>
        </pc:spChg>
        <pc:spChg chg="add mod">
          <ac:chgData name="Kulinich Bohdan" userId="48e65c9f34e137d0" providerId="LiveId" clId="{5A9431D5-9413-F943-AA50-3057C8749BC4}" dt="2024-01-06T20:34:28.025" v="4732" actId="1036"/>
          <ac:spMkLst>
            <pc:docMk/>
            <pc:sldMk cId="727371810" sldId="293"/>
            <ac:spMk id="71" creationId="{08ED431B-E587-E833-03AD-706DDFF47E39}"/>
          </ac:spMkLst>
        </pc:spChg>
        <pc:spChg chg="add mod">
          <ac:chgData name="Kulinich Bohdan" userId="48e65c9f34e137d0" providerId="LiveId" clId="{5A9431D5-9413-F943-AA50-3057C8749BC4}" dt="2024-01-06T20:34:28.025" v="4732" actId="1036"/>
          <ac:spMkLst>
            <pc:docMk/>
            <pc:sldMk cId="727371810" sldId="293"/>
            <ac:spMk id="72" creationId="{9916FC5A-2E04-4699-9197-FC7052A4E507}"/>
          </ac:spMkLst>
        </pc:spChg>
        <pc:spChg chg="add mod">
          <ac:chgData name="Kulinich Bohdan" userId="48e65c9f34e137d0" providerId="LiveId" clId="{5A9431D5-9413-F943-AA50-3057C8749BC4}" dt="2024-01-06T20:34:28.025" v="4732" actId="1036"/>
          <ac:spMkLst>
            <pc:docMk/>
            <pc:sldMk cId="727371810" sldId="293"/>
            <ac:spMk id="73" creationId="{FDC6F184-D906-D57C-2091-0AFFE6858348}"/>
          </ac:spMkLst>
        </pc:spChg>
        <pc:spChg chg="add mod">
          <ac:chgData name="Kulinich Bohdan" userId="48e65c9f34e137d0" providerId="LiveId" clId="{5A9431D5-9413-F943-AA50-3057C8749BC4}" dt="2024-01-06T20:34:14.728" v="4712" actId="1038"/>
          <ac:spMkLst>
            <pc:docMk/>
            <pc:sldMk cId="727371810" sldId="293"/>
            <ac:spMk id="79" creationId="{26472279-6A7A-70FB-7639-5FDD17F51AD0}"/>
          </ac:spMkLst>
        </pc:spChg>
        <pc:spChg chg="add del mod">
          <ac:chgData name="Kulinich Bohdan" userId="48e65c9f34e137d0" providerId="LiveId" clId="{5A9431D5-9413-F943-AA50-3057C8749BC4}" dt="2024-01-06T20:29:07.360" v="4630" actId="478"/>
          <ac:spMkLst>
            <pc:docMk/>
            <pc:sldMk cId="727371810" sldId="293"/>
            <ac:spMk id="80" creationId="{0DDB03B1-7552-3E3C-FF6E-9D11CB14445D}"/>
          </ac:spMkLst>
        </pc:spChg>
        <pc:spChg chg="add mod">
          <ac:chgData name="Kulinich Bohdan" userId="48e65c9f34e137d0" providerId="LiveId" clId="{5A9431D5-9413-F943-AA50-3057C8749BC4}" dt="2024-01-06T20:34:14.728" v="4712" actId="1038"/>
          <ac:spMkLst>
            <pc:docMk/>
            <pc:sldMk cId="727371810" sldId="293"/>
            <ac:spMk id="81" creationId="{44FC1177-7827-13D6-A886-0231383AB961}"/>
          </ac:spMkLst>
        </pc:spChg>
        <pc:spChg chg="add mod">
          <ac:chgData name="Kulinich Bohdan" userId="48e65c9f34e137d0" providerId="LiveId" clId="{5A9431D5-9413-F943-AA50-3057C8749BC4}" dt="2024-01-06T20:34:14.728" v="4712" actId="1038"/>
          <ac:spMkLst>
            <pc:docMk/>
            <pc:sldMk cId="727371810" sldId="293"/>
            <ac:spMk id="87" creationId="{ECEA9878-6767-04F4-6BD9-7771B0A1EF9C}"/>
          </ac:spMkLst>
        </pc:spChg>
        <pc:spChg chg="add mod">
          <ac:chgData name="Kulinich Bohdan" userId="48e65c9f34e137d0" providerId="LiveId" clId="{5A9431D5-9413-F943-AA50-3057C8749BC4}" dt="2024-01-06T20:34:14.728" v="4712" actId="1038"/>
          <ac:spMkLst>
            <pc:docMk/>
            <pc:sldMk cId="727371810" sldId="293"/>
            <ac:spMk id="89" creationId="{81C11831-81B3-05D1-A6E0-3CFF2AD5C8B3}"/>
          </ac:spMkLst>
        </pc:spChg>
        <pc:spChg chg="add mod">
          <ac:chgData name="Kulinich Bohdan" userId="48e65c9f34e137d0" providerId="LiveId" clId="{5A9431D5-9413-F943-AA50-3057C8749BC4}" dt="2024-01-06T20:34:14.728" v="4712" actId="1038"/>
          <ac:spMkLst>
            <pc:docMk/>
            <pc:sldMk cId="727371810" sldId="293"/>
            <ac:spMk id="90" creationId="{0F2A70D3-321E-DC94-A656-02E02918F6FF}"/>
          </ac:spMkLst>
        </pc:spChg>
        <pc:spChg chg="add del mod">
          <ac:chgData name="Kulinich Bohdan" userId="48e65c9f34e137d0" providerId="LiveId" clId="{5A9431D5-9413-F943-AA50-3057C8749BC4}" dt="2024-01-06T20:33:12.425" v="4705" actId="478"/>
          <ac:spMkLst>
            <pc:docMk/>
            <pc:sldMk cId="727371810" sldId="293"/>
            <ac:spMk id="92" creationId="{F44BA431-A1FB-BFAE-2ED9-1DBCC9420F83}"/>
          </ac:spMkLst>
        </pc:spChg>
        <pc:grpChg chg="add del mod">
          <ac:chgData name="Kulinich Bohdan" userId="48e65c9f34e137d0" providerId="LiveId" clId="{5A9431D5-9413-F943-AA50-3057C8749BC4}" dt="2024-01-06T20:16:42.786" v="4475" actId="165"/>
          <ac:grpSpMkLst>
            <pc:docMk/>
            <pc:sldMk cId="727371810" sldId="293"/>
            <ac:grpSpMk id="74" creationId="{FFCE1383-B965-C65A-044A-6DEA24F4225D}"/>
          </ac:grpSpMkLst>
        </pc:grpChg>
        <pc:cxnChg chg="del">
          <ac:chgData name="Kulinich Bohdan" userId="48e65c9f34e137d0" providerId="LiveId" clId="{5A9431D5-9413-F943-AA50-3057C8749BC4}" dt="2024-01-06T20:11:34.364" v="4320" actId="478"/>
          <ac:cxnSpMkLst>
            <pc:docMk/>
            <pc:sldMk cId="727371810" sldId="293"/>
            <ac:cxnSpMk id="6" creationId="{0671E5DC-261A-7C9A-6855-12CB313E0618}"/>
          </ac:cxnSpMkLst>
        </pc:cxnChg>
        <pc:cxnChg chg="del">
          <ac:chgData name="Kulinich Bohdan" userId="48e65c9f34e137d0" providerId="LiveId" clId="{5A9431D5-9413-F943-AA50-3057C8749BC4}" dt="2024-01-06T20:11:34.364" v="4320" actId="478"/>
          <ac:cxnSpMkLst>
            <pc:docMk/>
            <pc:sldMk cId="727371810" sldId="293"/>
            <ac:cxnSpMk id="7" creationId="{B4D150BE-04AE-A853-A1D1-45EE66BA0DEF}"/>
          </ac:cxnSpMkLst>
        </pc:cxnChg>
        <pc:cxnChg chg="add mod topLvl">
          <ac:chgData name="Kulinich Bohdan" userId="48e65c9f34e137d0" providerId="LiveId" clId="{5A9431D5-9413-F943-AA50-3057C8749BC4}" dt="2024-01-06T20:34:28.025" v="4732" actId="1036"/>
          <ac:cxnSpMkLst>
            <pc:docMk/>
            <pc:sldMk cId="727371810" sldId="293"/>
            <ac:cxnSpMk id="8" creationId="{49E62FD0-9D2F-89F2-60B6-4587015DC583}"/>
          </ac:cxnSpMkLst>
        </pc:cxnChg>
        <pc:cxnChg chg="add mod topLvl">
          <ac:chgData name="Kulinich Bohdan" userId="48e65c9f34e137d0" providerId="LiveId" clId="{5A9431D5-9413-F943-AA50-3057C8749BC4}" dt="2024-01-06T20:34:28.025" v="4732" actId="1036"/>
          <ac:cxnSpMkLst>
            <pc:docMk/>
            <pc:sldMk cId="727371810" sldId="293"/>
            <ac:cxnSpMk id="9" creationId="{204A5511-0F2D-69B2-1132-20CCBA3A0DF2}"/>
          </ac:cxnSpMkLst>
        </pc:cxnChg>
        <pc:cxnChg chg="add mod topLvl">
          <ac:chgData name="Kulinich Bohdan" userId="48e65c9f34e137d0" providerId="LiveId" clId="{5A9431D5-9413-F943-AA50-3057C8749BC4}" dt="2024-01-06T20:34:28.025" v="4732" actId="1036"/>
          <ac:cxnSpMkLst>
            <pc:docMk/>
            <pc:sldMk cId="727371810" sldId="293"/>
            <ac:cxnSpMk id="10" creationId="{C710C7AA-69EE-3B26-9FAE-B2BF7757DC42}"/>
          </ac:cxnSpMkLst>
        </pc:cxnChg>
        <pc:cxnChg chg="add mod topLvl">
          <ac:chgData name="Kulinich Bohdan" userId="48e65c9f34e137d0" providerId="LiveId" clId="{5A9431D5-9413-F943-AA50-3057C8749BC4}" dt="2024-01-06T20:34:28.025" v="4732" actId="1036"/>
          <ac:cxnSpMkLst>
            <pc:docMk/>
            <pc:sldMk cId="727371810" sldId="293"/>
            <ac:cxnSpMk id="11" creationId="{144F311C-C4DE-EF22-AA95-8D79F98E8F30}"/>
          </ac:cxnSpMkLst>
        </pc:cxnChg>
        <pc:cxnChg chg="del">
          <ac:chgData name="Kulinich Bohdan" userId="48e65c9f34e137d0" providerId="LiveId" clId="{5A9431D5-9413-F943-AA50-3057C8749BC4}" dt="2024-01-06T20:11:34.364" v="4320" actId="478"/>
          <ac:cxnSpMkLst>
            <pc:docMk/>
            <pc:sldMk cId="727371810" sldId="293"/>
            <ac:cxnSpMk id="12" creationId="{19958198-E778-6376-9927-3A652C86E6AA}"/>
          </ac:cxnSpMkLst>
        </pc:cxnChg>
        <pc:cxnChg chg="del">
          <ac:chgData name="Kulinich Bohdan" userId="48e65c9f34e137d0" providerId="LiveId" clId="{5A9431D5-9413-F943-AA50-3057C8749BC4}" dt="2024-01-06T20:11:34.364" v="4320" actId="478"/>
          <ac:cxnSpMkLst>
            <pc:docMk/>
            <pc:sldMk cId="727371810" sldId="293"/>
            <ac:cxnSpMk id="13" creationId="{8371F07E-C8BF-8985-BF90-BF5499C936C8}"/>
          </ac:cxnSpMkLst>
        </pc:cxnChg>
        <pc:cxnChg chg="del">
          <ac:chgData name="Kulinich Bohdan" userId="48e65c9f34e137d0" providerId="LiveId" clId="{5A9431D5-9413-F943-AA50-3057C8749BC4}" dt="2024-01-06T20:11:34.364" v="4320" actId="478"/>
          <ac:cxnSpMkLst>
            <pc:docMk/>
            <pc:sldMk cId="727371810" sldId="293"/>
            <ac:cxnSpMk id="14" creationId="{6E7A5395-99B6-A6F9-474B-BF31392459B4}"/>
          </ac:cxnSpMkLst>
        </pc:cxnChg>
        <pc:cxnChg chg="add mod topLvl">
          <ac:chgData name="Kulinich Bohdan" userId="48e65c9f34e137d0" providerId="LiveId" clId="{5A9431D5-9413-F943-AA50-3057C8749BC4}" dt="2024-01-06T20:34:28.025" v="4732" actId="1036"/>
          <ac:cxnSpMkLst>
            <pc:docMk/>
            <pc:sldMk cId="727371810" sldId="293"/>
            <ac:cxnSpMk id="15" creationId="{34AF28F4-3DE1-F1E1-F530-0463143C3E3B}"/>
          </ac:cxnSpMkLst>
        </pc:cxnChg>
        <pc:cxnChg chg="add mod topLvl">
          <ac:chgData name="Kulinich Bohdan" userId="48e65c9f34e137d0" providerId="LiveId" clId="{5A9431D5-9413-F943-AA50-3057C8749BC4}" dt="2024-01-06T20:34:28.025" v="4732" actId="1036"/>
          <ac:cxnSpMkLst>
            <pc:docMk/>
            <pc:sldMk cId="727371810" sldId="293"/>
            <ac:cxnSpMk id="16" creationId="{39AA8521-617A-9F31-5CA0-FD5C07C75BA5}"/>
          </ac:cxnSpMkLst>
        </pc:cxnChg>
        <pc:cxnChg chg="add mod topLvl">
          <ac:chgData name="Kulinich Bohdan" userId="48e65c9f34e137d0" providerId="LiveId" clId="{5A9431D5-9413-F943-AA50-3057C8749BC4}" dt="2024-01-06T20:34:28.025" v="4732" actId="1036"/>
          <ac:cxnSpMkLst>
            <pc:docMk/>
            <pc:sldMk cId="727371810" sldId="293"/>
            <ac:cxnSpMk id="17" creationId="{3EB27F01-6EFD-8ECF-7CD9-BFA216523C66}"/>
          </ac:cxnSpMkLst>
        </pc:cxnChg>
        <pc:cxnChg chg="del">
          <ac:chgData name="Kulinich Bohdan" userId="48e65c9f34e137d0" providerId="LiveId" clId="{5A9431D5-9413-F943-AA50-3057C8749BC4}" dt="2024-01-06T20:11:34.364" v="4320" actId="478"/>
          <ac:cxnSpMkLst>
            <pc:docMk/>
            <pc:sldMk cId="727371810" sldId="293"/>
            <ac:cxnSpMk id="18" creationId="{24A7F468-9501-9444-CB83-198FAB39FF3F}"/>
          </ac:cxnSpMkLst>
        </pc:cxnChg>
        <pc:cxnChg chg="add mod topLvl">
          <ac:chgData name="Kulinich Bohdan" userId="48e65c9f34e137d0" providerId="LiveId" clId="{5A9431D5-9413-F943-AA50-3057C8749BC4}" dt="2024-01-06T20:34:28.025" v="4732" actId="1036"/>
          <ac:cxnSpMkLst>
            <pc:docMk/>
            <pc:sldMk cId="727371810" sldId="293"/>
            <ac:cxnSpMk id="19" creationId="{9969681F-E67F-B35F-796D-AC6D9C22C3E5}"/>
          </ac:cxnSpMkLst>
        </pc:cxnChg>
        <pc:cxnChg chg="add mod topLvl">
          <ac:chgData name="Kulinich Bohdan" userId="48e65c9f34e137d0" providerId="LiveId" clId="{5A9431D5-9413-F943-AA50-3057C8749BC4}" dt="2024-01-06T20:34:28.025" v="4732" actId="1036"/>
          <ac:cxnSpMkLst>
            <pc:docMk/>
            <pc:sldMk cId="727371810" sldId="293"/>
            <ac:cxnSpMk id="20" creationId="{A79E7CDB-1592-59E5-116A-923E848387DE}"/>
          </ac:cxnSpMkLst>
        </pc:cxnChg>
        <pc:cxnChg chg="add mod topLvl">
          <ac:chgData name="Kulinich Bohdan" userId="48e65c9f34e137d0" providerId="LiveId" clId="{5A9431D5-9413-F943-AA50-3057C8749BC4}" dt="2024-01-06T20:34:28.025" v="4732" actId="1036"/>
          <ac:cxnSpMkLst>
            <pc:docMk/>
            <pc:sldMk cId="727371810" sldId="293"/>
            <ac:cxnSpMk id="21" creationId="{571B3BF3-5D3D-40E5-B2BB-53D2B2AF2951}"/>
          </ac:cxnSpMkLst>
        </pc:cxnChg>
        <pc:cxnChg chg="del">
          <ac:chgData name="Kulinich Bohdan" userId="48e65c9f34e137d0" providerId="LiveId" clId="{5A9431D5-9413-F943-AA50-3057C8749BC4}" dt="2024-01-06T20:11:34.364" v="4320" actId="478"/>
          <ac:cxnSpMkLst>
            <pc:docMk/>
            <pc:sldMk cId="727371810" sldId="293"/>
            <ac:cxnSpMk id="22" creationId="{8ECAEF78-4E69-5240-1D4C-2CC3CA4E04CF}"/>
          </ac:cxnSpMkLst>
        </pc:cxnChg>
        <pc:cxnChg chg="add mod topLvl">
          <ac:chgData name="Kulinich Bohdan" userId="48e65c9f34e137d0" providerId="LiveId" clId="{5A9431D5-9413-F943-AA50-3057C8749BC4}" dt="2024-01-06T20:34:28.025" v="4732" actId="1036"/>
          <ac:cxnSpMkLst>
            <pc:docMk/>
            <pc:sldMk cId="727371810" sldId="293"/>
            <ac:cxnSpMk id="23" creationId="{7029BDE2-41ED-DC09-E515-35130CCCD2AB}"/>
          </ac:cxnSpMkLst>
        </pc:cxnChg>
        <pc:cxnChg chg="add mod topLvl">
          <ac:chgData name="Kulinich Bohdan" userId="48e65c9f34e137d0" providerId="LiveId" clId="{5A9431D5-9413-F943-AA50-3057C8749BC4}" dt="2024-01-06T20:34:28.025" v="4732" actId="1036"/>
          <ac:cxnSpMkLst>
            <pc:docMk/>
            <pc:sldMk cId="727371810" sldId="293"/>
            <ac:cxnSpMk id="28" creationId="{C4B22E91-7203-3898-66F4-DB07F76E084E}"/>
          </ac:cxnSpMkLst>
        </pc:cxnChg>
        <pc:cxnChg chg="del">
          <ac:chgData name="Kulinich Bohdan" userId="48e65c9f34e137d0" providerId="LiveId" clId="{5A9431D5-9413-F943-AA50-3057C8749BC4}" dt="2024-01-06T20:11:34.364" v="4320" actId="478"/>
          <ac:cxnSpMkLst>
            <pc:docMk/>
            <pc:sldMk cId="727371810" sldId="293"/>
            <ac:cxnSpMk id="32" creationId="{9EF38586-F205-895A-BE5B-7765B799277A}"/>
          </ac:cxnSpMkLst>
        </pc:cxnChg>
        <pc:cxnChg chg="add mod">
          <ac:chgData name="Kulinich Bohdan" userId="48e65c9f34e137d0" providerId="LiveId" clId="{5A9431D5-9413-F943-AA50-3057C8749BC4}" dt="2024-01-06T20:34:28.025" v="4732" actId="1036"/>
          <ac:cxnSpMkLst>
            <pc:docMk/>
            <pc:sldMk cId="727371810" sldId="293"/>
            <ac:cxnSpMk id="75" creationId="{594C0D67-9580-23F2-7C57-79647411D554}"/>
          </ac:cxnSpMkLst>
        </pc:cxnChg>
        <pc:cxnChg chg="add mod">
          <ac:chgData name="Kulinich Bohdan" userId="48e65c9f34e137d0" providerId="LiveId" clId="{5A9431D5-9413-F943-AA50-3057C8749BC4}" dt="2024-01-06T20:34:14.728" v="4712" actId="1038"/>
          <ac:cxnSpMkLst>
            <pc:docMk/>
            <pc:sldMk cId="727371810" sldId="293"/>
            <ac:cxnSpMk id="83" creationId="{E108BA74-21DF-D3FE-2E91-69D16E59D081}"/>
          </ac:cxnSpMkLst>
        </pc:cxnChg>
      </pc:sldChg>
      <pc:sldChg chg="addSp delSp modSp mod addAnim delAnim modAnim">
        <pc:chgData name="Kulinich Bohdan" userId="48e65c9f34e137d0" providerId="LiveId" clId="{5A9431D5-9413-F943-AA50-3057C8749BC4}" dt="2024-01-05T19:17:17.787" v="4199" actId="20577"/>
        <pc:sldMkLst>
          <pc:docMk/>
          <pc:sldMk cId="536704212" sldId="300"/>
        </pc:sldMkLst>
        <pc:spChg chg="add del">
          <ac:chgData name="Kulinich Bohdan" userId="48e65c9f34e137d0" providerId="LiveId" clId="{5A9431D5-9413-F943-AA50-3057C8749BC4}" dt="2024-01-05T19:16:45.543" v="4197" actId="478"/>
          <ac:spMkLst>
            <pc:docMk/>
            <pc:sldMk cId="536704212" sldId="300"/>
            <ac:spMk id="4" creationId="{6B8C8A06-294A-4D63-AED9-09D95F99467E}"/>
          </ac:spMkLst>
        </pc:spChg>
        <pc:spChg chg="add mod">
          <ac:chgData name="Kulinich Bohdan" userId="48e65c9f34e137d0" providerId="LiveId" clId="{5A9431D5-9413-F943-AA50-3057C8749BC4}" dt="2024-01-02T21:16:00.433" v="506" actId="1035"/>
          <ac:spMkLst>
            <pc:docMk/>
            <pc:sldMk cId="536704212" sldId="300"/>
            <ac:spMk id="5" creationId="{347E235E-8D55-15D9-E809-2BF21752FA08}"/>
          </ac:spMkLst>
        </pc:spChg>
        <pc:spChg chg="mod">
          <ac:chgData name="Kulinich Bohdan" userId="48e65c9f34e137d0" providerId="LiveId" clId="{5A9431D5-9413-F943-AA50-3057C8749BC4}" dt="2024-01-02T20:36:27.800" v="67"/>
          <ac:spMkLst>
            <pc:docMk/>
            <pc:sldMk cId="536704212" sldId="300"/>
            <ac:spMk id="7" creationId="{9F3D82C4-FBC8-0804-7F29-7018EF060FAF}"/>
          </ac:spMkLst>
        </pc:spChg>
        <pc:spChg chg="del">
          <ac:chgData name="Kulinich Bohdan" userId="48e65c9f34e137d0" providerId="LiveId" clId="{5A9431D5-9413-F943-AA50-3057C8749BC4}" dt="2024-01-02T19:49:01.334" v="63" actId="478"/>
          <ac:spMkLst>
            <pc:docMk/>
            <pc:sldMk cId="536704212" sldId="300"/>
            <ac:spMk id="8" creationId="{5CACFE95-0E21-E9EB-827E-CC17664C2A2B}"/>
          </ac:spMkLst>
        </pc:spChg>
        <pc:spChg chg="mod">
          <ac:chgData name="Kulinich Bohdan" userId="48e65c9f34e137d0" providerId="LiveId" clId="{5A9431D5-9413-F943-AA50-3057C8749BC4}" dt="2024-01-02T20:36:27.800" v="67"/>
          <ac:spMkLst>
            <pc:docMk/>
            <pc:sldMk cId="536704212" sldId="300"/>
            <ac:spMk id="10" creationId="{CB1F2016-0828-EDD2-865E-6FC6A4AFC80F}"/>
          </ac:spMkLst>
        </pc:spChg>
        <pc:spChg chg="mod">
          <ac:chgData name="Kulinich Bohdan" userId="48e65c9f34e137d0" providerId="LiveId" clId="{5A9431D5-9413-F943-AA50-3057C8749BC4}" dt="2024-01-02T20:36:27.800" v="67"/>
          <ac:spMkLst>
            <pc:docMk/>
            <pc:sldMk cId="536704212" sldId="300"/>
            <ac:spMk id="11" creationId="{4C40F065-FB87-F524-4106-BE21D6470B26}"/>
          </ac:spMkLst>
        </pc:spChg>
        <pc:spChg chg="del">
          <ac:chgData name="Kulinich Bohdan" userId="48e65c9f34e137d0" providerId="LiveId" clId="{5A9431D5-9413-F943-AA50-3057C8749BC4}" dt="2024-01-02T19:49:01.334" v="63" actId="478"/>
          <ac:spMkLst>
            <pc:docMk/>
            <pc:sldMk cId="536704212" sldId="300"/>
            <ac:spMk id="12" creationId="{7B852A29-3CDB-511E-E6B2-D5E71EDBBE38}"/>
          </ac:spMkLst>
        </pc:spChg>
        <pc:spChg chg="del">
          <ac:chgData name="Kulinich Bohdan" userId="48e65c9f34e137d0" providerId="LiveId" clId="{5A9431D5-9413-F943-AA50-3057C8749BC4}" dt="2024-01-02T19:49:01.334" v="63" actId="478"/>
          <ac:spMkLst>
            <pc:docMk/>
            <pc:sldMk cId="536704212" sldId="300"/>
            <ac:spMk id="15" creationId="{8CBAEBD5-EDEC-30CC-F381-F4B151A00678}"/>
          </ac:spMkLst>
        </pc:spChg>
        <pc:spChg chg="del">
          <ac:chgData name="Kulinich Bohdan" userId="48e65c9f34e137d0" providerId="LiveId" clId="{5A9431D5-9413-F943-AA50-3057C8749BC4}" dt="2024-01-02T19:49:01.334" v="63" actId="478"/>
          <ac:spMkLst>
            <pc:docMk/>
            <pc:sldMk cId="536704212" sldId="300"/>
            <ac:spMk id="16" creationId="{A600AEBC-E134-2A93-21EB-C0F89813C29C}"/>
          </ac:spMkLst>
        </pc:spChg>
        <pc:spChg chg="del">
          <ac:chgData name="Kulinich Bohdan" userId="48e65c9f34e137d0" providerId="LiveId" clId="{5A9431D5-9413-F943-AA50-3057C8749BC4}" dt="2024-01-02T19:49:01.334" v="63" actId="478"/>
          <ac:spMkLst>
            <pc:docMk/>
            <pc:sldMk cId="536704212" sldId="300"/>
            <ac:spMk id="24" creationId="{A112255C-A708-3C5F-CF0B-CC90189ACEE4}"/>
          </ac:spMkLst>
        </pc:spChg>
        <pc:spChg chg="del">
          <ac:chgData name="Kulinich Bohdan" userId="48e65c9f34e137d0" providerId="LiveId" clId="{5A9431D5-9413-F943-AA50-3057C8749BC4}" dt="2024-01-02T19:49:01.334" v="63" actId="478"/>
          <ac:spMkLst>
            <pc:docMk/>
            <pc:sldMk cId="536704212" sldId="300"/>
            <ac:spMk id="25" creationId="{93F5BDFB-A472-A9D6-3B76-BE0C0CACB37F}"/>
          </ac:spMkLst>
        </pc:spChg>
        <pc:spChg chg="del">
          <ac:chgData name="Kulinich Bohdan" userId="48e65c9f34e137d0" providerId="LiveId" clId="{5A9431D5-9413-F943-AA50-3057C8749BC4}" dt="2024-01-02T19:49:01.334" v="63" actId="478"/>
          <ac:spMkLst>
            <pc:docMk/>
            <pc:sldMk cId="536704212" sldId="300"/>
            <ac:spMk id="26" creationId="{3589233E-4B48-1053-3334-9E45EFEB272E}"/>
          </ac:spMkLst>
        </pc:spChg>
        <pc:spChg chg="mod">
          <ac:chgData name="Kulinich Bohdan" userId="48e65c9f34e137d0" providerId="LiveId" clId="{5A9431D5-9413-F943-AA50-3057C8749BC4}" dt="2024-01-02T20:36:27.800" v="67"/>
          <ac:spMkLst>
            <pc:docMk/>
            <pc:sldMk cId="536704212" sldId="300"/>
            <ac:spMk id="27" creationId="{07C47982-5052-6513-CA32-F1CC2F37141A}"/>
          </ac:spMkLst>
        </pc:spChg>
        <pc:spChg chg="mod">
          <ac:chgData name="Kulinich Bohdan" userId="48e65c9f34e137d0" providerId="LiveId" clId="{5A9431D5-9413-F943-AA50-3057C8749BC4}" dt="2024-01-02T20:36:27.800" v="67"/>
          <ac:spMkLst>
            <pc:docMk/>
            <pc:sldMk cId="536704212" sldId="300"/>
            <ac:spMk id="28" creationId="{BE34A7EE-522A-CCC6-F09F-14CD90BDC15E}"/>
          </ac:spMkLst>
        </pc:spChg>
        <pc:spChg chg="mod">
          <ac:chgData name="Kulinich Bohdan" userId="48e65c9f34e137d0" providerId="LiveId" clId="{5A9431D5-9413-F943-AA50-3057C8749BC4}" dt="2024-01-02T20:36:27.800" v="67"/>
          <ac:spMkLst>
            <pc:docMk/>
            <pc:sldMk cId="536704212" sldId="300"/>
            <ac:spMk id="32" creationId="{95E07228-66BF-1088-8031-D9A71AFA2F5D}"/>
          </ac:spMkLst>
        </pc:spChg>
        <pc:spChg chg="mod">
          <ac:chgData name="Kulinich Bohdan" userId="48e65c9f34e137d0" providerId="LiveId" clId="{5A9431D5-9413-F943-AA50-3057C8749BC4}" dt="2024-01-02T20:36:27.800" v="67"/>
          <ac:spMkLst>
            <pc:docMk/>
            <pc:sldMk cId="536704212" sldId="300"/>
            <ac:spMk id="33" creationId="{4EF392FA-D068-3250-26C6-7C3911929ABE}"/>
          </ac:spMkLst>
        </pc:spChg>
        <pc:spChg chg="add del mod">
          <ac:chgData name="Kulinich Bohdan" userId="48e65c9f34e137d0" providerId="LiveId" clId="{5A9431D5-9413-F943-AA50-3057C8749BC4}" dt="2024-01-02T21:01:46.550" v="240" actId="478"/>
          <ac:spMkLst>
            <pc:docMk/>
            <pc:sldMk cId="536704212" sldId="300"/>
            <ac:spMk id="35" creationId="{2F5D1447-162C-7C3B-07FA-569522BBB23E}"/>
          </ac:spMkLst>
        </pc:spChg>
        <pc:spChg chg="add del mod">
          <ac:chgData name="Kulinich Bohdan" userId="48e65c9f34e137d0" providerId="LiveId" clId="{5A9431D5-9413-F943-AA50-3057C8749BC4}" dt="2024-01-02T21:01:52.390" v="244" actId="478"/>
          <ac:spMkLst>
            <pc:docMk/>
            <pc:sldMk cId="536704212" sldId="300"/>
            <ac:spMk id="36" creationId="{51EEB31B-C9A6-1D97-F8AD-14344CECD460}"/>
          </ac:spMkLst>
        </pc:spChg>
        <pc:spChg chg="add del mod">
          <ac:chgData name="Kulinich Bohdan" userId="48e65c9f34e137d0" providerId="LiveId" clId="{5A9431D5-9413-F943-AA50-3057C8749BC4}" dt="2024-01-02T21:01:44.880" v="239" actId="478"/>
          <ac:spMkLst>
            <pc:docMk/>
            <pc:sldMk cId="536704212" sldId="300"/>
            <ac:spMk id="37" creationId="{4A42C8AC-3F6F-FB8E-04D7-E5FCEA726CCF}"/>
          </ac:spMkLst>
        </pc:spChg>
        <pc:spChg chg="add del mod">
          <ac:chgData name="Kulinich Bohdan" userId="48e65c9f34e137d0" providerId="LiveId" clId="{5A9431D5-9413-F943-AA50-3057C8749BC4}" dt="2024-01-02T21:01:51.133" v="243" actId="478"/>
          <ac:spMkLst>
            <pc:docMk/>
            <pc:sldMk cId="536704212" sldId="300"/>
            <ac:spMk id="38" creationId="{C98BF8AD-6F01-0405-0464-4A7F15B9655D}"/>
          </ac:spMkLst>
        </pc:spChg>
        <pc:spChg chg="add del mod">
          <ac:chgData name="Kulinich Bohdan" userId="48e65c9f34e137d0" providerId="LiveId" clId="{5A9431D5-9413-F943-AA50-3057C8749BC4}" dt="2024-01-02T20:40:17.842" v="170"/>
          <ac:spMkLst>
            <pc:docMk/>
            <pc:sldMk cId="536704212" sldId="300"/>
            <ac:spMk id="39" creationId="{182E357F-14B8-1BD6-1A65-F2B081737DF5}"/>
          </ac:spMkLst>
        </pc:spChg>
        <pc:spChg chg="add mod">
          <ac:chgData name="Kulinich Bohdan" userId="48e65c9f34e137d0" providerId="LiveId" clId="{5A9431D5-9413-F943-AA50-3057C8749BC4}" dt="2024-01-02T21:15:34.852" v="452" actId="1076"/>
          <ac:spMkLst>
            <pc:docMk/>
            <pc:sldMk cId="536704212" sldId="300"/>
            <ac:spMk id="40" creationId="{12606753-B02B-A76B-A04E-5259F7AD6E46}"/>
          </ac:spMkLst>
        </pc:spChg>
        <pc:spChg chg="add mod">
          <ac:chgData name="Kulinich Bohdan" userId="48e65c9f34e137d0" providerId="LiveId" clId="{5A9431D5-9413-F943-AA50-3057C8749BC4}" dt="2024-01-02T21:15:23.929" v="449" actId="1035"/>
          <ac:spMkLst>
            <pc:docMk/>
            <pc:sldMk cId="536704212" sldId="300"/>
            <ac:spMk id="43" creationId="{C0970900-A88D-5BAF-C8C5-4F6A7D835A25}"/>
          </ac:spMkLst>
        </pc:spChg>
        <pc:spChg chg="del">
          <ac:chgData name="Kulinich Bohdan" userId="48e65c9f34e137d0" providerId="LiveId" clId="{5A9431D5-9413-F943-AA50-3057C8749BC4}" dt="2024-01-02T19:49:01.334" v="63" actId="478"/>
          <ac:spMkLst>
            <pc:docMk/>
            <pc:sldMk cId="536704212" sldId="300"/>
            <ac:spMk id="45" creationId="{3D55055C-C101-7F82-4CB9-4BFD28624F78}"/>
          </ac:spMkLst>
        </pc:spChg>
        <pc:spChg chg="del">
          <ac:chgData name="Kulinich Bohdan" userId="48e65c9f34e137d0" providerId="LiveId" clId="{5A9431D5-9413-F943-AA50-3057C8749BC4}" dt="2024-01-02T19:49:01.334" v="63" actId="478"/>
          <ac:spMkLst>
            <pc:docMk/>
            <pc:sldMk cId="536704212" sldId="300"/>
            <ac:spMk id="46" creationId="{64D489B1-2569-860E-8B81-DEB07CCEF990}"/>
          </ac:spMkLst>
        </pc:spChg>
        <pc:spChg chg="add del mod">
          <ac:chgData name="Kulinich Bohdan" userId="48e65c9f34e137d0" providerId="LiveId" clId="{5A9431D5-9413-F943-AA50-3057C8749BC4}" dt="2024-01-02T20:50:09.935" v="230" actId="478"/>
          <ac:spMkLst>
            <pc:docMk/>
            <pc:sldMk cId="536704212" sldId="300"/>
            <ac:spMk id="47" creationId="{31998ACC-6693-4C07-609E-3A1577725FE2}"/>
          </ac:spMkLst>
        </pc:spChg>
        <pc:spChg chg="add mod">
          <ac:chgData name="Kulinich Bohdan" userId="48e65c9f34e137d0" providerId="LiveId" clId="{5A9431D5-9413-F943-AA50-3057C8749BC4}" dt="2024-01-02T21:15:23.929" v="449" actId="1035"/>
          <ac:spMkLst>
            <pc:docMk/>
            <pc:sldMk cId="536704212" sldId="300"/>
            <ac:spMk id="48" creationId="{661667C4-E64B-745F-5D43-8F1A47986AF9}"/>
          </ac:spMkLst>
        </pc:spChg>
        <pc:spChg chg="add mod">
          <ac:chgData name="Kulinich Bohdan" userId="48e65c9f34e137d0" providerId="LiveId" clId="{5A9431D5-9413-F943-AA50-3057C8749BC4}" dt="2024-01-02T21:15:23.929" v="449" actId="1035"/>
          <ac:spMkLst>
            <pc:docMk/>
            <pc:sldMk cId="536704212" sldId="300"/>
            <ac:spMk id="49" creationId="{0508D3B9-2E2F-CAE2-4104-660CA7402798}"/>
          </ac:spMkLst>
        </pc:spChg>
        <pc:spChg chg="add mod">
          <ac:chgData name="Kulinich Bohdan" userId="48e65c9f34e137d0" providerId="LiveId" clId="{5A9431D5-9413-F943-AA50-3057C8749BC4}" dt="2024-01-02T21:15:23.929" v="449" actId="1035"/>
          <ac:spMkLst>
            <pc:docMk/>
            <pc:sldMk cId="536704212" sldId="300"/>
            <ac:spMk id="50" creationId="{381DBB27-B609-CDE7-EA51-B60029947147}"/>
          </ac:spMkLst>
        </pc:spChg>
        <pc:spChg chg="add mod">
          <ac:chgData name="Kulinich Bohdan" userId="48e65c9f34e137d0" providerId="LiveId" clId="{5A9431D5-9413-F943-AA50-3057C8749BC4}" dt="2024-01-02T21:15:23.929" v="449" actId="1035"/>
          <ac:spMkLst>
            <pc:docMk/>
            <pc:sldMk cId="536704212" sldId="300"/>
            <ac:spMk id="63" creationId="{A9DD4916-72B3-9CB3-7ADF-9C33D30BDF31}"/>
          </ac:spMkLst>
        </pc:spChg>
        <pc:spChg chg="add mod">
          <ac:chgData name="Kulinich Bohdan" userId="48e65c9f34e137d0" providerId="LiveId" clId="{5A9431D5-9413-F943-AA50-3057C8749BC4}" dt="2024-01-02T21:16:00.433" v="506" actId="1035"/>
          <ac:spMkLst>
            <pc:docMk/>
            <pc:sldMk cId="536704212" sldId="300"/>
            <ac:spMk id="64" creationId="{DA3A7467-FC8A-76A4-FDF1-99A9C25DB4F1}"/>
          </ac:spMkLst>
        </pc:spChg>
        <pc:spChg chg="add mod">
          <ac:chgData name="Kulinich Bohdan" userId="48e65c9f34e137d0" providerId="LiveId" clId="{5A9431D5-9413-F943-AA50-3057C8749BC4}" dt="2024-01-05T19:17:16.113" v="4198" actId="20577"/>
          <ac:spMkLst>
            <pc:docMk/>
            <pc:sldMk cId="536704212" sldId="300"/>
            <ac:spMk id="66" creationId="{FF12D640-3253-2C42-88C5-89974FEADB89}"/>
          </ac:spMkLst>
        </pc:spChg>
        <pc:spChg chg="add mod">
          <ac:chgData name="Kulinich Bohdan" userId="48e65c9f34e137d0" providerId="LiveId" clId="{5A9431D5-9413-F943-AA50-3057C8749BC4}" dt="2024-01-02T21:15:39.306" v="463" actId="1035"/>
          <ac:spMkLst>
            <pc:docMk/>
            <pc:sldMk cId="536704212" sldId="300"/>
            <ac:spMk id="67" creationId="{E5BDBC9C-89FC-7006-9C36-0FCC46A4F3D2}"/>
          </ac:spMkLst>
        </pc:spChg>
        <pc:spChg chg="add mod">
          <ac:chgData name="Kulinich Bohdan" userId="48e65c9f34e137d0" providerId="LiveId" clId="{5A9431D5-9413-F943-AA50-3057C8749BC4}" dt="2024-01-05T19:17:17.787" v="4199" actId="20577"/>
          <ac:spMkLst>
            <pc:docMk/>
            <pc:sldMk cId="536704212" sldId="300"/>
            <ac:spMk id="69" creationId="{21762109-FE57-3738-0059-0734EDE470F0}"/>
          </ac:spMkLst>
        </pc:spChg>
        <pc:spChg chg="add mod">
          <ac:chgData name="Kulinich Bohdan" userId="48e65c9f34e137d0" providerId="LiveId" clId="{5A9431D5-9413-F943-AA50-3057C8749BC4}" dt="2024-01-02T21:16:13.307" v="509" actId="207"/>
          <ac:spMkLst>
            <pc:docMk/>
            <pc:sldMk cId="536704212" sldId="300"/>
            <ac:spMk id="70" creationId="{BFC4D5F6-E571-B376-98AE-9009331714B9}"/>
          </ac:spMkLst>
        </pc:spChg>
        <pc:grpChg chg="add mod">
          <ac:chgData name="Kulinich Bohdan" userId="48e65c9f34e137d0" providerId="LiveId" clId="{5A9431D5-9413-F943-AA50-3057C8749BC4}" dt="2024-01-02T21:15:23.929" v="449" actId="1035"/>
          <ac:grpSpMkLst>
            <pc:docMk/>
            <pc:sldMk cId="536704212" sldId="300"/>
            <ac:grpSpMk id="6" creationId="{683F2F4A-10FA-9AF9-40BB-D9FCF1C3C896}"/>
          </ac:grpSpMkLst>
        </pc:grpChg>
        <pc:grpChg chg="del">
          <ac:chgData name="Kulinich Bohdan" userId="48e65c9f34e137d0" providerId="LiveId" clId="{5A9431D5-9413-F943-AA50-3057C8749BC4}" dt="2024-01-02T19:49:01.334" v="63" actId="478"/>
          <ac:grpSpMkLst>
            <pc:docMk/>
            <pc:sldMk cId="536704212" sldId="300"/>
            <ac:grpSpMk id="23" creationId="{29AF5A68-A74C-23AF-120A-52A652890F95}"/>
          </ac:grpSpMkLst>
        </pc:grpChg>
        <pc:grpChg chg="add mod">
          <ac:chgData name="Kulinich Bohdan" userId="48e65c9f34e137d0" providerId="LiveId" clId="{5A9431D5-9413-F943-AA50-3057C8749BC4}" dt="2024-01-02T21:15:23.929" v="449" actId="1035"/>
          <ac:grpSpMkLst>
            <pc:docMk/>
            <pc:sldMk cId="536704212" sldId="300"/>
            <ac:grpSpMk id="55" creationId="{B0A7CEFD-84DF-E738-F25E-7250AB04641E}"/>
          </ac:grpSpMkLst>
        </pc:grpChg>
        <pc:grpChg chg="add mod">
          <ac:chgData name="Kulinich Bohdan" userId="48e65c9f34e137d0" providerId="LiveId" clId="{5A9431D5-9413-F943-AA50-3057C8749BC4}" dt="2024-01-02T21:15:23.929" v="449" actId="1035"/>
          <ac:grpSpMkLst>
            <pc:docMk/>
            <pc:sldMk cId="536704212" sldId="300"/>
            <ac:grpSpMk id="58" creationId="{7149B621-74DD-860D-80AE-F3DB6BF0F875}"/>
          </ac:grpSpMkLst>
        </pc:grpChg>
        <pc:picChg chg="add mod">
          <ac:chgData name="Kulinich Bohdan" userId="48e65c9f34e137d0" providerId="LiveId" clId="{5A9431D5-9413-F943-AA50-3057C8749BC4}" dt="2024-01-02T21:16:00.433" v="506" actId="1035"/>
          <ac:picMkLst>
            <pc:docMk/>
            <pc:sldMk cId="536704212" sldId="300"/>
            <ac:picMk id="2" creationId="{43051C2F-E0A4-4ED5-5BCE-FFE161894171}"/>
          </ac:picMkLst>
        </pc:picChg>
        <pc:picChg chg="del">
          <ac:chgData name="Kulinich Bohdan" userId="48e65c9f34e137d0" providerId="LiveId" clId="{5A9431D5-9413-F943-AA50-3057C8749BC4}" dt="2024-01-02T19:49:01.334" v="63" actId="478"/>
          <ac:picMkLst>
            <pc:docMk/>
            <pc:sldMk cId="536704212" sldId="300"/>
            <ac:picMk id="44" creationId="{81910D96-C457-A107-EBAE-0D0B6C7140CF}"/>
          </ac:picMkLst>
        </pc:picChg>
        <pc:picChg chg="add mod">
          <ac:chgData name="Kulinich Bohdan" userId="48e65c9f34e137d0" providerId="LiveId" clId="{5A9431D5-9413-F943-AA50-3057C8749BC4}" dt="2024-01-02T21:15:39.306" v="463" actId="1035"/>
          <ac:picMkLst>
            <pc:docMk/>
            <pc:sldMk cId="536704212" sldId="300"/>
            <ac:picMk id="65" creationId="{9BA7C25B-2509-D893-619B-4311FE0AE316}"/>
          </ac:picMkLst>
        </pc:picChg>
        <pc:picChg chg="add mod">
          <ac:chgData name="Kulinich Bohdan" userId="48e65c9f34e137d0" providerId="LiveId" clId="{5A9431D5-9413-F943-AA50-3057C8749BC4}" dt="2024-01-02T21:16:00.433" v="506" actId="1035"/>
          <ac:picMkLst>
            <pc:docMk/>
            <pc:sldMk cId="536704212" sldId="300"/>
            <ac:picMk id="68" creationId="{1C636E4D-77A6-9A7D-F78B-A709F7DE7802}"/>
          </ac:picMkLst>
        </pc:picChg>
        <pc:cxnChg chg="del">
          <ac:chgData name="Kulinich Bohdan" userId="48e65c9f34e137d0" providerId="LiveId" clId="{5A9431D5-9413-F943-AA50-3057C8749BC4}" dt="2024-01-02T19:49:01.334" v="63" actId="478"/>
          <ac:cxnSpMkLst>
            <pc:docMk/>
            <pc:sldMk cId="536704212" sldId="300"/>
            <ac:cxnSpMk id="4" creationId="{77A40671-2C44-59CF-8477-48083739C2B4}"/>
          </ac:cxnSpMkLst>
        </pc:cxnChg>
        <pc:cxnChg chg="del">
          <ac:chgData name="Kulinich Bohdan" userId="48e65c9f34e137d0" providerId="LiveId" clId="{5A9431D5-9413-F943-AA50-3057C8749BC4}" dt="2024-01-02T19:49:01.334" v="63" actId="478"/>
          <ac:cxnSpMkLst>
            <pc:docMk/>
            <pc:sldMk cId="536704212" sldId="300"/>
            <ac:cxnSpMk id="9" creationId="{E3DB5D2D-2292-E3D5-0763-74A71D4559C3}"/>
          </ac:cxnSpMkLst>
        </pc:cxnChg>
        <pc:cxnChg chg="del">
          <ac:chgData name="Kulinich Bohdan" userId="48e65c9f34e137d0" providerId="LiveId" clId="{5A9431D5-9413-F943-AA50-3057C8749BC4}" dt="2024-01-02T19:49:01.334" v="63" actId="478"/>
          <ac:cxnSpMkLst>
            <pc:docMk/>
            <pc:sldMk cId="536704212" sldId="300"/>
            <ac:cxnSpMk id="13" creationId="{144CE1B9-30AA-827C-07B2-4D554A1988BC}"/>
          </ac:cxnSpMkLst>
        </pc:cxnChg>
        <pc:cxnChg chg="mod">
          <ac:chgData name="Kulinich Bohdan" userId="48e65c9f34e137d0" providerId="LiveId" clId="{5A9431D5-9413-F943-AA50-3057C8749BC4}" dt="2024-01-02T20:36:27.800" v="67"/>
          <ac:cxnSpMkLst>
            <pc:docMk/>
            <pc:sldMk cId="536704212" sldId="300"/>
            <ac:cxnSpMk id="14" creationId="{4A79D339-6883-95B9-1EB6-5501A1244BEF}"/>
          </ac:cxnSpMkLst>
        </pc:cxnChg>
        <pc:cxnChg chg="mod">
          <ac:chgData name="Kulinich Bohdan" userId="48e65c9f34e137d0" providerId="LiveId" clId="{5A9431D5-9413-F943-AA50-3057C8749BC4}" dt="2024-01-02T20:36:27.800" v="67"/>
          <ac:cxnSpMkLst>
            <pc:docMk/>
            <pc:sldMk cId="536704212" sldId="300"/>
            <ac:cxnSpMk id="18" creationId="{C66D1BCB-A05A-3DE2-0A6E-36B2D1352C65}"/>
          </ac:cxnSpMkLst>
        </pc:cxnChg>
        <pc:cxnChg chg="mod">
          <ac:chgData name="Kulinich Bohdan" userId="48e65c9f34e137d0" providerId="LiveId" clId="{5A9431D5-9413-F943-AA50-3057C8749BC4}" dt="2024-01-02T20:36:27.800" v="67"/>
          <ac:cxnSpMkLst>
            <pc:docMk/>
            <pc:sldMk cId="536704212" sldId="300"/>
            <ac:cxnSpMk id="19" creationId="{92BD0E41-6BF3-585B-B512-15DEA860A88F}"/>
          </ac:cxnSpMkLst>
        </pc:cxnChg>
        <pc:cxnChg chg="mod">
          <ac:chgData name="Kulinich Bohdan" userId="48e65c9f34e137d0" providerId="LiveId" clId="{5A9431D5-9413-F943-AA50-3057C8749BC4}" dt="2024-01-02T20:36:27.800" v="67"/>
          <ac:cxnSpMkLst>
            <pc:docMk/>
            <pc:sldMk cId="536704212" sldId="300"/>
            <ac:cxnSpMk id="20" creationId="{AA2AC5B1-FDC1-564F-2574-6683561E0C14}"/>
          </ac:cxnSpMkLst>
        </pc:cxnChg>
        <pc:cxnChg chg="mod">
          <ac:chgData name="Kulinich Bohdan" userId="48e65c9f34e137d0" providerId="LiveId" clId="{5A9431D5-9413-F943-AA50-3057C8749BC4}" dt="2024-01-02T20:42:23.928" v="205" actId="14100"/>
          <ac:cxnSpMkLst>
            <pc:docMk/>
            <pc:sldMk cId="536704212" sldId="300"/>
            <ac:cxnSpMk id="21" creationId="{D8FB033F-0ABC-DC29-78AF-EBBE523EBD99}"/>
          </ac:cxnSpMkLst>
        </pc:cxnChg>
        <pc:cxnChg chg="mod">
          <ac:chgData name="Kulinich Bohdan" userId="48e65c9f34e137d0" providerId="LiveId" clId="{5A9431D5-9413-F943-AA50-3057C8749BC4}" dt="2024-01-02T20:36:27.800" v="67"/>
          <ac:cxnSpMkLst>
            <pc:docMk/>
            <pc:sldMk cId="536704212" sldId="300"/>
            <ac:cxnSpMk id="29" creationId="{12CB0109-917C-95FA-02A2-D1ADD49218EA}"/>
          </ac:cxnSpMkLst>
        </pc:cxnChg>
        <pc:cxnChg chg="mod">
          <ac:chgData name="Kulinich Bohdan" userId="48e65c9f34e137d0" providerId="LiveId" clId="{5A9431D5-9413-F943-AA50-3057C8749BC4}" dt="2024-01-02T20:36:27.800" v="67"/>
          <ac:cxnSpMkLst>
            <pc:docMk/>
            <pc:sldMk cId="536704212" sldId="300"/>
            <ac:cxnSpMk id="31" creationId="{20E13C81-C528-1B9F-504F-C9AF33A6633E}"/>
          </ac:cxnSpMkLst>
        </pc:cxnChg>
        <pc:cxnChg chg="add del mod">
          <ac:chgData name="Kulinich Bohdan" userId="48e65c9f34e137d0" providerId="LiveId" clId="{5A9431D5-9413-F943-AA50-3057C8749BC4}" dt="2024-01-02T21:01:47.885" v="241" actId="478"/>
          <ac:cxnSpMkLst>
            <pc:docMk/>
            <pc:sldMk cId="536704212" sldId="300"/>
            <ac:cxnSpMk id="34" creationId="{13FE8178-EAFB-42B5-7CCA-778AC42D0053}"/>
          </ac:cxnSpMkLst>
        </pc:cxnChg>
        <pc:cxnChg chg="add mod">
          <ac:chgData name="Kulinich Bohdan" userId="48e65c9f34e137d0" providerId="LiveId" clId="{5A9431D5-9413-F943-AA50-3057C8749BC4}" dt="2024-01-02T21:15:23.929" v="449" actId="1035"/>
          <ac:cxnSpMkLst>
            <pc:docMk/>
            <pc:sldMk cId="536704212" sldId="300"/>
            <ac:cxnSpMk id="51" creationId="{3E4B811B-D4BA-CCEF-FCEA-0FAFB339ACA1}"/>
          </ac:cxnSpMkLst>
        </pc:cxnChg>
        <pc:cxnChg chg="add mod">
          <ac:chgData name="Kulinich Bohdan" userId="48e65c9f34e137d0" providerId="LiveId" clId="{5A9431D5-9413-F943-AA50-3057C8749BC4}" dt="2024-01-02T21:15:23.929" v="449" actId="1035"/>
          <ac:cxnSpMkLst>
            <pc:docMk/>
            <pc:sldMk cId="536704212" sldId="300"/>
            <ac:cxnSpMk id="52" creationId="{D0AEF017-7192-E220-4E70-B9A65D1DB7AE}"/>
          </ac:cxnSpMkLst>
        </pc:cxnChg>
        <pc:cxnChg chg="mod">
          <ac:chgData name="Kulinich Bohdan" userId="48e65c9f34e137d0" providerId="LiveId" clId="{5A9431D5-9413-F943-AA50-3057C8749BC4}" dt="2024-01-02T21:02:53.010" v="269"/>
          <ac:cxnSpMkLst>
            <pc:docMk/>
            <pc:sldMk cId="536704212" sldId="300"/>
            <ac:cxnSpMk id="56" creationId="{DFBE7C0E-32F8-7AA2-8558-5FCF8B6484D3}"/>
          </ac:cxnSpMkLst>
        </pc:cxnChg>
        <pc:cxnChg chg="mod">
          <ac:chgData name="Kulinich Bohdan" userId="48e65c9f34e137d0" providerId="LiveId" clId="{5A9431D5-9413-F943-AA50-3057C8749BC4}" dt="2024-01-02T21:02:53.010" v="269"/>
          <ac:cxnSpMkLst>
            <pc:docMk/>
            <pc:sldMk cId="536704212" sldId="300"/>
            <ac:cxnSpMk id="57" creationId="{D2BE8B75-5CD5-5293-74E9-BF493860E639}"/>
          </ac:cxnSpMkLst>
        </pc:cxnChg>
        <pc:cxnChg chg="mod">
          <ac:chgData name="Kulinich Bohdan" userId="48e65c9f34e137d0" providerId="LiveId" clId="{5A9431D5-9413-F943-AA50-3057C8749BC4}" dt="2024-01-02T21:03:17.751" v="278" actId="14100"/>
          <ac:cxnSpMkLst>
            <pc:docMk/>
            <pc:sldMk cId="536704212" sldId="300"/>
            <ac:cxnSpMk id="59" creationId="{A55E13B2-1811-E917-9F32-31955D8644EF}"/>
          </ac:cxnSpMkLst>
        </pc:cxnChg>
        <pc:cxnChg chg="mod">
          <ac:chgData name="Kulinich Bohdan" userId="48e65c9f34e137d0" providerId="LiveId" clId="{5A9431D5-9413-F943-AA50-3057C8749BC4}" dt="2024-01-02T21:02:53.010" v="269"/>
          <ac:cxnSpMkLst>
            <pc:docMk/>
            <pc:sldMk cId="536704212" sldId="300"/>
            <ac:cxnSpMk id="60" creationId="{5D142654-87B9-B74F-818E-E958A9E0D58B}"/>
          </ac:cxnSpMkLst>
        </pc:cxnChg>
      </pc:sldChg>
      <pc:sldChg chg="addSp delSp modSp mod delAnim modAnim">
        <pc:chgData name="Kulinich Bohdan" userId="48e65c9f34e137d0" providerId="LiveId" clId="{5A9431D5-9413-F943-AA50-3057C8749BC4}" dt="2024-01-06T11:55:36.889" v="4257" actId="14100"/>
        <pc:sldMkLst>
          <pc:docMk/>
          <pc:sldMk cId="2137569105" sldId="303"/>
        </pc:sldMkLst>
        <pc:spChg chg="add mod">
          <ac:chgData name="Kulinich Bohdan" userId="48e65c9f34e137d0" providerId="LiveId" clId="{5A9431D5-9413-F943-AA50-3057C8749BC4}" dt="2024-01-06T11:55:36.889" v="4257" actId="14100"/>
          <ac:spMkLst>
            <pc:docMk/>
            <pc:sldMk cId="2137569105" sldId="303"/>
            <ac:spMk id="2" creationId="{43875B6F-544E-A913-02E5-7E104112FE56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4" creationId="{8919508B-80A5-BF45-93B3-FCD69C0333A9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5" creationId="{B2DDCC73-8EFE-6B57-383B-6880652979E4}"/>
          </ac:spMkLst>
        </pc:spChg>
        <pc:spChg chg="add mod topLvl">
          <ac:chgData name="Kulinich Bohdan" userId="48e65c9f34e137d0" providerId="LiveId" clId="{5A9431D5-9413-F943-AA50-3057C8749BC4}" dt="2024-01-04T20:52:05.415" v="2532" actId="164"/>
          <ac:spMkLst>
            <pc:docMk/>
            <pc:sldMk cId="2137569105" sldId="303"/>
            <ac:spMk id="6" creationId="{66C06500-744B-1D53-C341-075323E27F8B}"/>
          </ac:spMkLst>
        </pc:spChg>
        <pc:spChg chg="add mod topLvl">
          <ac:chgData name="Kulinich Bohdan" userId="48e65c9f34e137d0" providerId="LiveId" clId="{5A9431D5-9413-F943-AA50-3057C8749BC4}" dt="2024-01-04T20:52:05.415" v="2532" actId="164"/>
          <ac:spMkLst>
            <pc:docMk/>
            <pc:sldMk cId="2137569105" sldId="303"/>
            <ac:spMk id="7" creationId="{2F0A156A-A54A-59A0-ECC8-CC12A5C55A60}"/>
          </ac:spMkLst>
        </pc:spChg>
        <pc:spChg chg="add mod topLvl">
          <ac:chgData name="Kulinich Bohdan" userId="48e65c9f34e137d0" providerId="LiveId" clId="{5A9431D5-9413-F943-AA50-3057C8749BC4}" dt="2024-01-04T20:52:05.415" v="2532" actId="164"/>
          <ac:spMkLst>
            <pc:docMk/>
            <pc:sldMk cId="2137569105" sldId="303"/>
            <ac:spMk id="8" creationId="{6C468177-F805-FA8A-DA0C-FC6EEFA7D34F}"/>
          </ac:spMkLst>
        </pc:spChg>
        <pc:spChg chg="add mod topLvl">
          <ac:chgData name="Kulinich Bohdan" userId="48e65c9f34e137d0" providerId="LiveId" clId="{5A9431D5-9413-F943-AA50-3057C8749BC4}" dt="2024-01-04T20:52:05.415" v="2532" actId="164"/>
          <ac:spMkLst>
            <pc:docMk/>
            <pc:sldMk cId="2137569105" sldId="303"/>
            <ac:spMk id="13" creationId="{732FE291-202D-D951-8DA9-C4D86BBC805C}"/>
          </ac:spMkLst>
        </pc:spChg>
        <pc:spChg chg="add mod topLvl">
          <ac:chgData name="Kulinich Bohdan" userId="48e65c9f34e137d0" providerId="LiveId" clId="{5A9431D5-9413-F943-AA50-3057C8749BC4}" dt="2024-01-06T11:50:19.656" v="4234" actId="14100"/>
          <ac:spMkLst>
            <pc:docMk/>
            <pc:sldMk cId="2137569105" sldId="303"/>
            <ac:spMk id="14" creationId="{BDA0879C-AA7B-53CD-EE75-C41D7ED717A8}"/>
          </ac:spMkLst>
        </pc:spChg>
        <pc:spChg chg="add mod topLvl">
          <ac:chgData name="Kulinich Bohdan" userId="48e65c9f34e137d0" providerId="LiveId" clId="{5A9431D5-9413-F943-AA50-3057C8749BC4}" dt="2024-01-04T20:52:05.415" v="2532" actId="164"/>
          <ac:spMkLst>
            <pc:docMk/>
            <pc:sldMk cId="2137569105" sldId="303"/>
            <ac:spMk id="15" creationId="{74D4466A-2C15-529E-FA21-F49AA5984E1F}"/>
          </ac:spMkLst>
        </pc:spChg>
        <pc:spChg chg="add mod topLvl">
          <ac:chgData name="Kulinich Bohdan" userId="48e65c9f34e137d0" providerId="LiveId" clId="{5A9431D5-9413-F943-AA50-3057C8749BC4}" dt="2024-01-04T20:52:05.415" v="2532" actId="164"/>
          <ac:spMkLst>
            <pc:docMk/>
            <pc:sldMk cId="2137569105" sldId="303"/>
            <ac:spMk id="16" creationId="{C5112FB1-573D-D50D-5FF1-9465DFBF7425}"/>
          </ac:spMkLst>
        </pc:spChg>
        <pc:spChg chg="add mod topLvl">
          <ac:chgData name="Kulinich Bohdan" userId="48e65c9f34e137d0" providerId="LiveId" clId="{5A9431D5-9413-F943-AA50-3057C8749BC4}" dt="2024-01-04T20:52:05.415" v="2532" actId="164"/>
          <ac:spMkLst>
            <pc:docMk/>
            <pc:sldMk cId="2137569105" sldId="303"/>
            <ac:spMk id="17" creationId="{16DD05FC-66D3-D07B-97EF-0A09B64A49CA}"/>
          </ac:spMkLst>
        </pc:spChg>
        <pc:spChg chg="add mod">
          <ac:chgData name="Kulinich Bohdan" userId="48e65c9f34e137d0" providerId="LiveId" clId="{5A9431D5-9413-F943-AA50-3057C8749BC4}" dt="2024-01-04T21:02:55.621" v="2668" actId="14100"/>
          <ac:spMkLst>
            <pc:docMk/>
            <pc:sldMk cId="2137569105" sldId="303"/>
            <ac:spMk id="18" creationId="{A397054E-B418-7027-B642-F209C45F7076}"/>
          </ac:spMkLst>
        </pc:spChg>
        <pc:spChg chg="add mod topLvl">
          <ac:chgData name="Kulinich Bohdan" userId="48e65c9f34e137d0" providerId="LiveId" clId="{5A9431D5-9413-F943-AA50-3057C8749BC4}" dt="2024-01-04T20:49:02.550" v="2516" actId="165"/>
          <ac:spMkLst>
            <pc:docMk/>
            <pc:sldMk cId="2137569105" sldId="303"/>
            <ac:spMk id="22" creationId="{58836CB0-FE2B-E628-C470-8C373D7E3848}"/>
          </ac:spMkLst>
        </pc:spChg>
        <pc:spChg chg="add mod topLvl">
          <ac:chgData name="Kulinich Bohdan" userId="48e65c9f34e137d0" providerId="LiveId" clId="{5A9431D5-9413-F943-AA50-3057C8749BC4}" dt="2024-01-04T20:49:02.550" v="2516" actId="165"/>
          <ac:spMkLst>
            <pc:docMk/>
            <pc:sldMk cId="2137569105" sldId="303"/>
            <ac:spMk id="29" creationId="{AFDD4A9A-A020-078D-E0A5-FB52FC34845D}"/>
          </ac:spMkLst>
        </pc:spChg>
        <pc:spChg chg="add mod topLvl">
          <ac:chgData name="Kulinich Bohdan" userId="48e65c9f34e137d0" providerId="LiveId" clId="{5A9431D5-9413-F943-AA50-3057C8749BC4}" dt="2024-01-04T20:49:02.550" v="2516" actId="165"/>
          <ac:spMkLst>
            <pc:docMk/>
            <pc:sldMk cId="2137569105" sldId="303"/>
            <ac:spMk id="35" creationId="{99B28D91-8324-C9B5-9B26-DC882D593E45}"/>
          </ac:spMkLst>
        </pc:spChg>
        <pc:spChg chg="add mod topLvl">
          <ac:chgData name="Kulinich Bohdan" userId="48e65c9f34e137d0" providerId="LiveId" clId="{5A9431D5-9413-F943-AA50-3057C8749BC4}" dt="2024-01-04T20:49:02.550" v="2516" actId="165"/>
          <ac:spMkLst>
            <pc:docMk/>
            <pc:sldMk cId="2137569105" sldId="303"/>
            <ac:spMk id="36" creationId="{BD24BA2B-E879-516E-9F80-72223686D801}"/>
          </ac:spMkLst>
        </pc:spChg>
        <pc:spChg chg="add mod topLvl">
          <ac:chgData name="Kulinich Bohdan" userId="48e65c9f34e137d0" providerId="LiveId" clId="{5A9431D5-9413-F943-AA50-3057C8749BC4}" dt="2024-01-04T20:52:00.117" v="2531" actId="164"/>
          <ac:spMkLst>
            <pc:docMk/>
            <pc:sldMk cId="2137569105" sldId="303"/>
            <ac:spMk id="37" creationId="{9BBBE5AA-512E-A883-D5D6-25D1B80BF571}"/>
          </ac:spMkLst>
        </pc:spChg>
        <pc:spChg chg="add mod topLvl">
          <ac:chgData name="Kulinich Bohdan" userId="48e65c9f34e137d0" providerId="LiveId" clId="{5A9431D5-9413-F943-AA50-3057C8749BC4}" dt="2024-01-06T11:50:10.516" v="4232" actId="14100"/>
          <ac:spMkLst>
            <pc:docMk/>
            <pc:sldMk cId="2137569105" sldId="303"/>
            <ac:spMk id="38" creationId="{FC1926D4-1ECB-50C8-C38E-1F6C653400BB}"/>
          </ac:spMkLst>
        </pc:spChg>
        <pc:spChg chg="add mod topLvl">
          <ac:chgData name="Kulinich Bohdan" userId="48e65c9f34e137d0" providerId="LiveId" clId="{5A9431D5-9413-F943-AA50-3057C8749BC4}" dt="2024-01-06T11:50:14.599" v="4233" actId="14100"/>
          <ac:spMkLst>
            <pc:docMk/>
            <pc:sldMk cId="2137569105" sldId="303"/>
            <ac:spMk id="39" creationId="{C64EAD3A-BB12-C6BD-9AA1-71D633CF9739}"/>
          </ac:spMkLst>
        </pc:spChg>
        <pc:spChg chg="add mod topLvl">
          <ac:chgData name="Kulinich Bohdan" userId="48e65c9f34e137d0" providerId="LiveId" clId="{5A9431D5-9413-F943-AA50-3057C8749BC4}" dt="2024-01-06T11:55:33.504" v="4256" actId="1035"/>
          <ac:spMkLst>
            <pc:docMk/>
            <pc:sldMk cId="2137569105" sldId="303"/>
            <ac:spMk id="40" creationId="{AA1928C6-60AA-BEA7-AB88-143F6B9BD1FA}"/>
          </ac:spMkLst>
        </pc:spChg>
        <pc:spChg chg="add mod topLvl">
          <ac:chgData name="Kulinich Bohdan" userId="48e65c9f34e137d0" providerId="LiveId" clId="{5A9431D5-9413-F943-AA50-3057C8749BC4}" dt="2024-01-04T20:49:02.550" v="2516" actId="165"/>
          <ac:spMkLst>
            <pc:docMk/>
            <pc:sldMk cId="2137569105" sldId="303"/>
            <ac:spMk id="53" creationId="{3052AF22-44A3-0FE0-99CC-7D16F1EE85C1}"/>
          </ac:spMkLst>
        </pc:spChg>
        <pc:spChg chg="add mod topLvl">
          <ac:chgData name="Kulinich Bohdan" userId="48e65c9f34e137d0" providerId="LiveId" clId="{5A9431D5-9413-F943-AA50-3057C8749BC4}" dt="2024-01-04T20:49:02.550" v="2516" actId="165"/>
          <ac:spMkLst>
            <pc:docMk/>
            <pc:sldMk cId="2137569105" sldId="303"/>
            <ac:spMk id="54" creationId="{E4095B2B-01A5-7E9E-D03F-2890F690D4F3}"/>
          </ac:spMkLst>
        </pc:spChg>
        <pc:spChg chg="add mod topLvl">
          <ac:chgData name="Kulinich Bohdan" userId="48e65c9f34e137d0" providerId="LiveId" clId="{5A9431D5-9413-F943-AA50-3057C8749BC4}" dt="2024-01-04T20:49:02.550" v="2516" actId="165"/>
          <ac:spMkLst>
            <pc:docMk/>
            <pc:sldMk cId="2137569105" sldId="303"/>
            <ac:spMk id="55" creationId="{0D33FEC1-CC50-4E94-F4B8-A453DB87DCBE}"/>
          </ac:spMkLst>
        </pc:spChg>
        <pc:spChg chg="add mod topLvl">
          <ac:chgData name="Kulinich Bohdan" userId="48e65c9f34e137d0" providerId="LiveId" clId="{5A9431D5-9413-F943-AA50-3057C8749BC4}" dt="2024-01-04T20:49:02.550" v="2516" actId="165"/>
          <ac:spMkLst>
            <pc:docMk/>
            <pc:sldMk cId="2137569105" sldId="303"/>
            <ac:spMk id="56" creationId="{D571B118-596E-19F5-7910-9BC10C9FE9B4}"/>
          </ac:spMkLst>
        </pc:spChg>
        <pc:spChg chg="add mod topLvl">
          <ac:chgData name="Kulinich Bohdan" userId="48e65c9f34e137d0" providerId="LiveId" clId="{5A9431D5-9413-F943-AA50-3057C8749BC4}" dt="2024-01-04T20:52:00.117" v="2531" actId="164"/>
          <ac:spMkLst>
            <pc:docMk/>
            <pc:sldMk cId="2137569105" sldId="303"/>
            <ac:spMk id="57" creationId="{4FE47A71-9F2E-CD1C-B1FB-1FDA739A1F55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63" creationId="{B54643BC-7294-9CBB-3760-E601173AACA3}"/>
          </ac:spMkLst>
        </pc:spChg>
        <pc:spChg chg="add mod topLvl">
          <ac:chgData name="Kulinich Bohdan" userId="48e65c9f34e137d0" providerId="LiveId" clId="{5A9431D5-9413-F943-AA50-3057C8749BC4}" dt="2024-01-04T20:52:00.117" v="2531" actId="164"/>
          <ac:spMkLst>
            <pc:docMk/>
            <pc:sldMk cId="2137569105" sldId="303"/>
            <ac:spMk id="64" creationId="{A8DD5822-FF9A-24BD-B6BD-189D18B3BFA8}"/>
          </ac:spMkLst>
        </pc:spChg>
        <pc:spChg chg="add mod topLvl">
          <ac:chgData name="Kulinich Bohdan" userId="48e65c9f34e137d0" providerId="LiveId" clId="{5A9431D5-9413-F943-AA50-3057C8749BC4}" dt="2024-01-04T20:52:00.117" v="2531" actId="164"/>
          <ac:spMkLst>
            <pc:docMk/>
            <pc:sldMk cId="2137569105" sldId="303"/>
            <ac:spMk id="65" creationId="{54063AB9-50F2-28EF-C5A0-6126D2A1C99A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66" creationId="{2E7412D5-9247-8B57-745D-4C50CA6B0A4C}"/>
          </ac:spMkLst>
        </pc:spChg>
        <pc:spChg chg="add mod topLvl">
          <ac:chgData name="Kulinich Bohdan" userId="48e65c9f34e137d0" providerId="LiveId" clId="{5A9431D5-9413-F943-AA50-3057C8749BC4}" dt="2024-01-04T20:52:00.117" v="2531" actId="164"/>
          <ac:spMkLst>
            <pc:docMk/>
            <pc:sldMk cId="2137569105" sldId="303"/>
            <ac:spMk id="71" creationId="{2D1574A9-D8DA-0B84-7B1D-38B4E98E03AF}"/>
          </ac:spMkLst>
        </pc:spChg>
        <pc:spChg chg="add mod topLvl">
          <ac:chgData name="Kulinich Bohdan" userId="48e65c9f34e137d0" providerId="LiveId" clId="{5A9431D5-9413-F943-AA50-3057C8749BC4}" dt="2024-01-04T20:52:00.117" v="2531" actId="164"/>
          <ac:spMkLst>
            <pc:docMk/>
            <pc:sldMk cId="2137569105" sldId="303"/>
            <ac:spMk id="72" creationId="{72A80DD9-919A-709D-10C8-8F386BC5CF9D}"/>
          </ac:spMkLst>
        </pc:spChg>
        <pc:spChg chg="add mod topLvl">
          <ac:chgData name="Kulinich Bohdan" userId="48e65c9f34e137d0" providerId="LiveId" clId="{5A9431D5-9413-F943-AA50-3057C8749BC4}" dt="2024-01-04T20:52:00.117" v="2531" actId="164"/>
          <ac:spMkLst>
            <pc:docMk/>
            <pc:sldMk cId="2137569105" sldId="303"/>
            <ac:spMk id="73" creationId="{8D7F050E-2B91-2CAE-8D55-672D9AD1D82D}"/>
          </ac:spMkLst>
        </pc:spChg>
        <pc:spChg chg="add mod">
          <ac:chgData name="Kulinich Bohdan" userId="48e65c9f34e137d0" providerId="LiveId" clId="{5A9431D5-9413-F943-AA50-3057C8749BC4}" dt="2024-01-03T11:10:06.775" v="1405"/>
          <ac:spMkLst>
            <pc:docMk/>
            <pc:sldMk cId="2137569105" sldId="303"/>
            <ac:spMk id="103" creationId="{2D0ED052-2A22-C340-C5B2-B1C9A02A8F84}"/>
          </ac:spMkLst>
        </pc:spChg>
        <pc:spChg chg="add del">
          <ac:chgData name="Kulinich Bohdan" userId="48e65c9f34e137d0" providerId="LiveId" clId="{5A9431D5-9413-F943-AA50-3057C8749BC4}" dt="2024-01-03T11:10:13.775" v="1408" actId="22"/>
          <ac:spMkLst>
            <pc:docMk/>
            <pc:sldMk cId="2137569105" sldId="303"/>
            <ac:spMk id="105" creationId="{3664DAB7-CDB7-CC4E-341C-AD182B37B38C}"/>
          </ac:spMkLst>
        </pc:spChg>
        <pc:spChg chg="del mod">
          <ac:chgData name="Kulinich Bohdan" userId="48e65c9f34e137d0" providerId="LiveId" clId="{5A9431D5-9413-F943-AA50-3057C8749BC4}" dt="2024-01-03T10:15:52.398" v="1351" actId="478"/>
          <ac:spMkLst>
            <pc:docMk/>
            <pc:sldMk cId="2137569105" sldId="303"/>
            <ac:spMk id="120" creationId="{B9778803-668A-004E-5503-4752078E3BFC}"/>
          </ac:spMkLst>
        </pc:spChg>
        <pc:spChg chg="del mod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122" creationId="{EAC90A18-04FA-4991-1D28-5DD6C4FB3828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125" creationId="{21A302CC-19B1-F123-0A0F-E80C7A36C5F2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128" creationId="{5EDCD333-7226-B77C-0CC0-7FA559848358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193" creationId="{E1278554-7C51-85C4-C4E0-BB93644A228E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194" creationId="{5F6DC400-A51F-FC2F-6255-C6A4DE568819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195" creationId="{4ABC3A91-234E-5B7A-F21A-034D551CD078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196" creationId="{744BE240-7DA2-2523-9EC9-EB9E1C431106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197" creationId="{454C835D-507C-3C95-9F04-1A87BB2F19DF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198" creationId="{2AFCE9F7-FA35-B1FE-241F-C94A8DA3FC03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199" creationId="{9999D948-4B82-483D-3714-2BE54B20C786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00" creationId="{F3EC134F-C963-41A9-9528-F22FC7CDE5DF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28" creationId="{3FAED546-F889-A675-8648-F25B9A16F641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29" creationId="{DA0FC9F6-545E-842B-3A3C-F2996A7544A7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30" creationId="{21C9AEEA-4DC9-E4E4-5519-E6B0A05C5B47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31" creationId="{511644E4-0404-3073-FF67-AA7BC40997AD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32" creationId="{EAF15F64-3BA5-CA5F-14C3-D05A8D342BD6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33" creationId="{CE651790-C12B-0F78-22DE-C1A55F1CE74E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34" creationId="{D4ED036E-50D6-C9C8-5B9E-7237AA4ADEFA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35" creationId="{541E0D1C-AC08-8110-BFDF-3BB7B9800F52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36" creationId="{AD8BA3D9-2CCE-A41C-3206-AFC73E229C27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37" creationId="{EF2DBFBB-515C-6FDD-4F27-38D53C430793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38" creationId="{C2DE84F5-291F-4FE0-5450-0DFC27FCE6F8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39" creationId="{60F3993F-9B74-091E-FA8D-ED6CD180AA4C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40" creationId="{29B9E353-110D-6212-0F99-86432C0BB795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41" creationId="{F42AB51C-B7C5-5A1E-EFB1-E63129CA9F3A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42" creationId="{A5152869-A593-20E0-AC1B-58A45F232B3E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43" creationId="{D7B2B940-3753-7738-2010-C7690EFB19E7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44" creationId="{A3008CE4-E598-6E0B-7C10-A02540B8DDB0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45" creationId="{CC6F2933-894C-9B6F-86CF-9D9B8561E824}"/>
          </ac:spMkLst>
        </pc:spChg>
        <pc:grpChg chg="del">
          <ac:chgData name="Kulinich Bohdan" userId="48e65c9f34e137d0" providerId="LiveId" clId="{5A9431D5-9413-F943-AA50-3057C8749BC4}" dt="2024-01-03T10:15:42.227" v="1349" actId="478"/>
          <ac:grpSpMkLst>
            <pc:docMk/>
            <pc:sldMk cId="2137569105" sldId="303"/>
            <ac:grpSpMk id="2" creationId="{D28C405B-2317-0DDD-434A-4CCD415491DC}"/>
          </ac:grpSpMkLst>
        </pc:grpChg>
        <pc:grpChg chg="add del mod">
          <ac:chgData name="Kulinich Bohdan" userId="48e65c9f34e137d0" providerId="LiveId" clId="{5A9431D5-9413-F943-AA50-3057C8749BC4}" dt="2024-01-04T20:49:02.550" v="2516" actId="165"/>
          <ac:grpSpMkLst>
            <pc:docMk/>
            <pc:sldMk cId="2137569105" sldId="303"/>
            <ac:grpSpMk id="2" creationId="{F7EC74DF-2FAB-4CB6-0609-83E4485ACC8C}"/>
          </ac:grpSpMkLst>
        </pc:grpChg>
        <pc:grpChg chg="add mod">
          <ac:chgData name="Kulinich Bohdan" userId="48e65c9f34e137d0" providerId="LiveId" clId="{5A9431D5-9413-F943-AA50-3057C8749BC4}" dt="2024-01-04T20:52:00.117" v="2531" actId="164"/>
          <ac:grpSpMkLst>
            <pc:docMk/>
            <pc:sldMk cId="2137569105" sldId="303"/>
            <ac:grpSpMk id="4" creationId="{1F0B7C3F-D162-9245-DFBA-340E4ACB652F}"/>
          </ac:grpSpMkLst>
        </pc:grpChg>
        <pc:grpChg chg="add mod">
          <ac:chgData name="Kulinich Bohdan" userId="48e65c9f34e137d0" providerId="LiveId" clId="{5A9431D5-9413-F943-AA50-3057C8749BC4}" dt="2024-01-04T20:52:05.415" v="2532" actId="164"/>
          <ac:grpSpMkLst>
            <pc:docMk/>
            <pc:sldMk cId="2137569105" sldId="303"/>
            <ac:grpSpMk id="5" creationId="{F9BF53A5-7CEF-7C64-041A-EA5FCB70CA54}"/>
          </ac:grpSpMkLst>
        </pc:grpChg>
        <pc:grpChg chg="del">
          <ac:chgData name="Kulinich Bohdan" userId="48e65c9f34e137d0" providerId="LiveId" clId="{5A9431D5-9413-F943-AA50-3057C8749BC4}" dt="2024-01-03T10:15:42.227" v="1349" actId="478"/>
          <ac:grpSpMkLst>
            <pc:docMk/>
            <pc:sldMk cId="2137569105" sldId="303"/>
            <ac:grpSpMk id="27" creationId="{5F4A6A02-B036-D7F5-2E47-F1524BACA1E5}"/>
          </ac:grpSpMkLst>
        </pc:grpChg>
        <pc:grpChg chg="add del mod">
          <ac:chgData name="Kulinich Bohdan" userId="48e65c9f34e137d0" providerId="LiveId" clId="{5A9431D5-9413-F943-AA50-3057C8749BC4}" dt="2024-01-03T11:10:25.384" v="1411" actId="165"/>
          <ac:grpSpMkLst>
            <pc:docMk/>
            <pc:sldMk cId="2137569105" sldId="303"/>
            <ac:grpSpMk id="74" creationId="{36D1577F-39D8-88E5-8898-272D85D8463A}"/>
          </ac:grpSpMkLst>
        </pc:grpChg>
        <pc:grpChg chg="add del mod">
          <ac:chgData name="Kulinich Bohdan" userId="48e65c9f34e137d0" providerId="LiveId" clId="{5A9431D5-9413-F943-AA50-3057C8749BC4}" dt="2024-01-03T11:10:28.987" v="1412" actId="165"/>
          <ac:grpSpMkLst>
            <pc:docMk/>
            <pc:sldMk cId="2137569105" sldId="303"/>
            <ac:grpSpMk id="100" creationId="{76B64A3A-56FE-5BF8-19F1-22FED7A1AB8E}"/>
          </ac:grpSpMkLst>
        </pc:grpChg>
        <pc:grpChg chg="del">
          <ac:chgData name="Kulinich Bohdan" userId="48e65c9f34e137d0" providerId="LiveId" clId="{5A9431D5-9413-F943-AA50-3057C8749BC4}" dt="2024-01-03T10:15:42.227" v="1349" actId="478"/>
          <ac:grpSpMkLst>
            <pc:docMk/>
            <pc:sldMk cId="2137569105" sldId="303"/>
            <ac:grpSpMk id="131" creationId="{87CB7B16-570B-C546-ADFB-D7F9E11F9655}"/>
          </ac:grpSpMkLst>
        </pc:grpChg>
        <pc:grpChg chg="del">
          <ac:chgData name="Kulinich Bohdan" userId="48e65c9f34e137d0" providerId="LiveId" clId="{5A9431D5-9413-F943-AA50-3057C8749BC4}" dt="2024-01-03T10:15:42.227" v="1349" actId="478"/>
          <ac:grpSpMkLst>
            <pc:docMk/>
            <pc:sldMk cId="2137569105" sldId="303"/>
            <ac:grpSpMk id="149" creationId="{291B852D-1E4E-B812-4247-66DF22DE84A5}"/>
          </ac:grpSpMkLst>
        </pc:grpChg>
        <pc:grpChg chg="del">
          <ac:chgData name="Kulinich Bohdan" userId="48e65c9f34e137d0" providerId="LiveId" clId="{5A9431D5-9413-F943-AA50-3057C8749BC4}" dt="2024-01-03T10:15:42.227" v="1349" actId="478"/>
          <ac:grpSpMkLst>
            <pc:docMk/>
            <pc:sldMk cId="2137569105" sldId="303"/>
            <ac:grpSpMk id="171" creationId="{52FE3A20-91D7-4571-9378-BE5061C8B215}"/>
          </ac:grpSpMkLst>
        </pc:grpChg>
        <pc:grpChg chg="del">
          <ac:chgData name="Kulinich Bohdan" userId="48e65c9f34e137d0" providerId="LiveId" clId="{5A9431D5-9413-F943-AA50-3057C8749BC4}" dt="2024-01-03T10:15:42.227" v="1349" actId="478"/>
          <ac:grpSpMkLst>
            <pc:docMk/>
            <pc:sldMk cId="2137569105" sldId="303"/>
            <ac:grpSpMk id="176" creationId="{166EE803-3B80-BF87-5E3A-DF1F70F135BA}"/>
          </ac:grpSpMkLst>
        </pc:grpChg>
        <pc:grpChg chg="del">
          <ac:chgData name="Kulinich Bohdan" userId="48e65c9f34e137d0" providerId="LiveId" clId="{5A9431D5-9413-F943-AA50-3057C8749BC4}" dt="2024-01-03T10:15:42.227" v="1349" actId="478"/>
          <ac:grpSpMkLst>
            <pc:docMk/>
            <pc:sldMk cId="2137569105" sldId="303"/>
            <ac:grpSpMk id="208" creationId="{10032B54-51BC-6FCB-114A-571FDAD0AE9F}"/>
          </ac:grpSpMkLst>
        </pc:grpChg>
        <pc:grpChg chg="del">
          <ac:chgData name="Kulinich Bohdan" userId="48e65c9f34e137d0" providerId="LiveId" clId="{5A9431D5-9413-F943-AA50-3057C8749BC4}" dt="2024-01-03T10:15:42.227" v="1349" actId="478"/>
          <ac:grpSpMkLst>
            <pc:docMk/>
            <pc:sldMk cId="2137569105" sldId="303"/>
            <ac:grpSpMk id="209" creationId="{85CB3FE3-D270-C394-D9D3-524900FFF69A}"/>
          </ac:grpSpMkLst>
        </pc:grpChg>
        <pc:cxnChg chg="add mod topLvl">
          <ac:chgData name="Kulinich Bohdan" userId="48e65c9f34e137d0" providerId="LiveId" clId="{5A9431D5-9413-F943-AA50-3057C8749BC4}" dt="2024-01-04T20:52:05.415" v="2532" actId="164"/>
          <ac:cxnSpMkLst>
            <pc:docMk/>
            <pc:sldMk cId="2137569105" sldId="303"/>
            <ac:cxnSpMk id="9" creationId="{A7980351-A8B7-FB86-2081-E084D704AE77}"/>
          </ac:cxnSpMkLst>
        </pc:cxnChg>
        <pc:cxnChg chg="add mod topLvl">
          <ac:chgData name="Kulinich Bohdan" userId="48e65c9f34e137d0" providerId="LiveId" clId="{5A9431D5-9413-F943-AA50-3057C8749BC4}" dt="2024-01-04T20:52:05.415" v="2532" actId="164"/>
          <ac:cxnSpMkLst>
            <pc:docMk/>
            <pc:sldMk cId="2137569105" sldId="303"/>
            <ac:cxnSpMk id="10" creationId="{255F42C4-A9D4-1634-168E-F234FA334236}"/>
          </ac:cxnSpMkLst>
        </pc:cxnChg>
        <pc:cxnChg chg="add mod topLvl">
          <ac:chgData name="Kulinich Bohdan" userId="48e65c9f34e137d0" providerId="LiveId" clId="{5A9431D5-9413-F943-AA50-3057C8749BC4}" dt="2024-01-04T20:52:05.415" v="2532" actId="164"/>
          <ac:cxnSpMkLst>
            <pc:docMk/>
            <pc:sldMk cId="2137569105" sldId="303"/>
            <ac:cxnSpMk id="11" creationId="{ECA1D80A-B36B-D1EE-1D87-85FB962ACEBA}"/>
          </ac:cxnSpMkLst>
        </pc:cxnChg>
        <pc:cxnChg chg="add mod topLvl">
          <ac:chgData name="Kulinich Bohdan" userId="48e65c9f34e137d0" providerId="LiveId" clId="{5A9431D5-9413-F943-AA50-3057C8749BC4}" dt="2024-01-04T20:52:05.415" v="2532" actId="164"/>
          <ac:cxnSpMkLst>
            <pc:docMk/>
            <pc:sldMk cId="2137569105" sldId="303"/>
            <ac:cxnSpMk id="12" creationId="{631F03D0-4A83-0906-F300-A09FE779D03A}"/>
          </ac:cxnSpMkLst>
        </pc:cxnChg>
        <pc:cxnChg chg="add mod topLvl">
          <ac:chgData name="Kulinich Bohdan" userId="48e65c9f34e137d0" providerId="LiveId" clId="{5A9431D5-9413-F943-AA50-3057C8749BC4}" dt="2024-01-04T20:49:02.550" v="2516" actId="165"/>
          <ac:cxnSpMkLst>
            <pc:docMk/>
            <pc:sldMk cId="2137569105" sldId="303"/>
            <ac:cxnSpMk id="19" creationId="{A9E9B64E-989B-84B3-9E48-39C7C4F830AD}"/>
          </ac:cxnSpMkLst>
        </pc:cxnChg>
        <pc:cxnChg chg="add mod topLvl">
          <ac:chgData name="Kulinich Bohdan" userId="48e65c9f34e137d0" providerId="LiveId" clId="{5A9431D5-9413-F943-AA50-3057C8749BC4}" dt="2024-01-04T20:49:02.550" v="2516" actId="165"/>
          <ac:cxnSpMkLst>
            <pc:docMk/>
            <pc:sldMk cId="2137569105" sldId="303"/>
            <ac:cxnSpMk id="21" creationId="{74748733-5B3A-0329-E12C-C425CE85801A}"/>
          </ac:cxnSpMkLst>
        </pc:cxnChg>
        <pc:cxnChg chg="add mod topLvl">
          <ac:chgData name="Kulinich Bohdan" userId="48e65c9f34e137d0" providerId="LiveId" clId="{5A9431D5-9413-F943-AA50-3057C8749BC4}" dt="2024-01-04T20:49:02.550" v="2516" actId="165"/>
          <ac:cxnSpMkLst>
            <pc:docMk/>
            <pc:sldMk cId="2137569105" sldId="303"/>
            <ac:cxnSpMk id="42" creationId="{4FB9DA50-76FC-1F94-50C9-782D35BE81F6}"/>
          </ac:cxnSpMkLst>
        </pc:cxnChg>
        <pc:cxnChg chg="add mod topLvl">
          <ac:chgData name="Kulinich Bohdan" userId="48e65c9f34e137d0" providerId="LiveId" clId="{5A9431D5-9413-F943-AA50-3057C8749BC4}" dt="2024-01-04T20:49:02.550" v="2516" actId="165"/>
          <ac:cxnSpMkLst>
            <pc:docMk/>
            <pc:sldMk cId="2137569105" sldId="303"/>
            <ac:cxnSpMk id="43" creationId="{6A983485-F014-D4F3-E7F3-328D23A68AF6}"/>
          </ac:cxnSpMkLst>
        </pc:cxnChg>
        <pc:cxnChg chg="add mod topLvl">
          <ac:chgData name="Kulinich Bohdan" userId="48e65c9f34e137d0" providerId="LiveId" clId="{5A9431D5-9413-F943-AA50-3057C8749BC4}" dt="2024-01-04T20:49:02.550" v="2516" actId="165"/>
          <ac:cxnSpMkLst>
            <pc:docMk/>
            <pc:sldMk cId="2137569105" sldId="303"/>
            <ac:cxnSpMk id="44" creationId="{C4FEC9BD-482D-D449-A287-CA63906B2447}"/>
          </ac:cxnSpMkLst>
        </pc:cxnChg>
        <pc:cxnChg chg="add mod topLvl">
          <ac:chgData name="Kulinich Bohdan" userId="48e65c9f34e137d0" providerId="LiveId" clId="{5A9431D5-9413-F943-AA50-3057C8749BC4}" dt="2024-01-04T20:49:02.550" v="2516" actId="165"/>
          <ac:cxnSpMkLst>
            <pc:docMk/>
            <pc:sldMk cId="2137569105" sldId="303"/>
            <ac:cxnSpMk id="45" creationId="{0944215C-C8EB-E12D-DD97-C32D26F0646B}"/>
          </ac:cxnSpMkLst>
        </pc:cxnChg>
        <pc:cxnChg chg="add mod topLvl">
          <ac:chgData name="Kulinich Bohdan" userId="48e65c9f34e137d0" providerId="LiveId" clId="{5A9431D5-9413-F943-AA50-3057C8749BC4}" dt="2024-01-04T20:49:02.550" v="2516" actId="165"/>
          <ac:cxnSpMkLst>
            <pc:docMk/>
            <pc:sldMk cId="2137569105" sldId="303"/>
            <ac:cxnSpMk id="46" creationId="{4CDFE62C-A618-C410-3A74-79453E5942EC}"/>
          </ac:cxnSpMkLst>
        </pc:cxnChg>
        <pc:cxnChg chg="add mod topLvl">
          <ac:chgData name="Kulinich Bohdan" userId="48e65c9f34e137d0" providerId="LiveId" clId="{5A9431D5-9413-F943-AA50-3057C8749BC4}" dt="2024-01-04T20:49:02.550" v="2516" actId="165"/>
          <ac:cxnSpMkLst>
            <pc:docMk/>
            <pc:sldMk cId="2137569105" sldId="303"/>
            <ac:cxnSpMk id="47" creationId="{A6E252B8-5A09-9115-AB62-663CE048B2EC}"/>
          </ac:cxnSpMkLst>
        </pc:cxnChg>
        <pc:cxnChg chg="add mod topLvl">
          <ac:chgData name="Kulinich Bohdan" userId="48e65c9f34e137d0" providerId="LiveId" clId="{5A9431D5-9413-F943-AA50-3057C8749BC4}" dt="2024-01-04T20:49:02.550" v="2516" actId="165"/>
          <ac:cxnSpMkLst>
            <pc:docMk/>
            <pc:sldMk cId="2137569105" sldId="303"/>
            <ac:cxnSpMk id="48" creationId="{1B9A530D-E088-54BC-CA87-DE4936D6CECE}"/>
          </ac:cxnSpMkLst>
        </pc:cxnChg>
        <pc:cxnChg chg="add mod topLvl">
          <ac:chgData name="Kulinich Bohdan" userId="48e65c9f34e137d0" providerId="LiveId" clId="{5A9431D5-9413-F943-AA50-3057C8749BC4}" dt="2024-01-04T20:49:02.550" v="2516" actId="165"/>
          <ac:cxnSpMkLst>
            <pc:docMk/>
            <pc:sldMk cId="2137569105" sldId="303"/>
            <ac:cxnSpMk id="49" creationId="{FD6DEAF0-67DE-D8CE-2BE7-BE08B111CAE0}"/>
          </ac:cxnSpMkLst>
        </pc:cxnChg>
        <pc:cxnChg chg="add mod topLvl">
          <ac:chgData name="Kulinich Bohdan" userId="48e65c9f34e137d0" providerId="LiveId" clId="{5A9431D5-9413-F943-AA50-3057C8749BC4}" dt="2024-01-04T20:49:02.550" v="2516" actId="165"/>
          <ac:cxnSpMkLst>
            <pc:docMk/>
            <pc:sldMk cId="2137569105" sldId="303"/>
            <ac:cxnSpMk id="50" creationId="{DFF4B86C-AD28-E76D-C08E-05F167A73904}"/>
          </ac:cxnSpMkLst>
        </pc:cxnChg>
        <pc:cxnChg chg="add mod topLvl">
          <ac:chgData name="Kulinich Bohdan" userId="48e65c9f34e137d0" providerId="LiveId" clId="{5A9431D5-9413-F943-AA50-3057C8749BC4}" dt="2024-01-04T20:49:02.550" v="2516" actId="165"/>
          <ac:cxnSpMkLst>
            <pc:docMk/>
            <pc:sldMk cId="2137569105" sldId="303"/>
            <ac:cxnSpMk id="51" creationId="{3DD02164-656B-EAAC-CBB1-1891F1472077}"/>
          </ac:cxnSpMkLst>
        </pc:cxnChg>
        <pc:cxnChg chg="add mod topLvl">
          <ac:chgData name="Kulinich Bohdan" userId="48e65c9f34e137d0" providerId="LiveId" clId="{5A9431D5-9413-F943-AA50-3057C8749BC4}" dt="2024-01-04T20:49:02.550" v="2516" actId="165"/>
          <ac:cxnSpMkLst>
            <pc:docMk/>
            <pc:sldMk cId="2137569105" sldId="303"/>
            <ac:cxnSpMk id="52" creationId="{084829E5-2B68-44D8-9F4D-AB91642ECA28}"/>
          </ac:cxnSpMkLst>
        </pc:cxnChg>
        <pc:cxnChg chg="add mod topLvl">
          <ac:chgData name="Kulinich Bohdan" userId="48e65c9f34e137d0" providerId="LiveId" clId="{5A9431D5-9413-F943-AA50-3057C8749BC4}" dt="2024-01-04T20:52:00.117" v="2531" actId="164"/>
          <ac:cxnSpMkLst>
            <pc:docMk/>
            <pc:sldMk cId="2137569105" sldId="303"/>
            <ac:cxnSpMk id="58" creationId="{31333D5D-A161-4AFF-DFD7-9D6085DE829A}"/>
          </ac:cxnSpMkLst>
        </pc:cxnChg>
        <pc:cxnChg chg="add mod topLvl">
          <ac:chgData name="Kulinich Bohdan" userId="48e65c9f34e137d0" providerId="LiveId" clId="{5A9431D5-9413-F943-AA50-3057C8749BC4}" dt="2024-01-04T20:52:00.117" v="2531" actId="164"/>
          <ac:cxnSpMkLst>
            <pc:docMk/>
            <pc:sldMk cId="2137569105" sldId="303"/>
            <ac:cxnSpMk id="59" creationId="{C2207856-19B1-2100-8E46-45EFD99FEBE1}"/>
          </ac:cxnSpMkLst>
        </pc:cxnChg>
        <pc:cxnChg chg="add mod topLvl">
          <ac:chgData name="Kulinich Bohdan" userId="48e65c9f34e137d0" providerId="LiveId" clId="{5A9431D5-9413-F943-AA50-3057C8749BC4}" dt="2024-01-04T20:52:00.117" v="2531" actId="164"/>
          <ac:cxnSpMkLst>
            <pc:docMk/>
            <pc:sldMk cId="2137569105" sldId="303"/>
            <ac:cxnSpMk id="61" creationId="{F2F7BE9B-63E6-AFD4-FED6-AC217C74E633}"/>
          </ac:cxnSpMkLst>
        </pc:cxnChg>
        <pc:cxnChg chg="add mod topLvl">
          <ac:chgData name="Kulinich Bohdan" userId="48e65c9f34e137d0" providerId="LiveId" clId="{5A9431D5-9413-F943-AA50-3057C8749BC4}" dt="2024-01-04T20:52:00.117" v="2531" actId="164"/>
          <ac:cxnSpMkLst>
            <pc:docMk/>
            <pc:sldMk cId="2137569105" sldId="303"/>
            <ac:cxnSpMk id="62" creationId="{7C091888-E692-4C55-8ABC-EDA4A992BE56}"/>
          </ac:cxnSpMkLst>
        </pc:cxnChg>
        <pc:cxnChg chg="add mod topLvl">
          <ac:chgData name="Kulinich Bohdan" userId="48e65c9f34e137d0" providerId="LiveId" clId="{5A9431D5-9413-F943-AA50-3057C8749BC4}" dt="2024-01-04T20:52:00.117" v="2531" actId="164"/>
          <ac:cxnSpMkLst>
            <pc:docMk/>
            <pc:sldMk cId="2137569105" sldId="303"/>
            <ac:cxnSpMk id="67" creationId="{4E3953B7-E2C6-09E7-0CBD-B7BD367E347A}"/>
          </ac:cxnSpMkLst>
        </pc:cxnChg>
        <pc:cxnChg chg="add mod topLvl">
          <ac:chgData name="Kulinich Bohdan" userId="48e65c9f34e137d0" providerId="LiveId" clId="{5A9431D5-9413-F943-AA50-3057C8749BC4}" dt="2024-01-04T20:52:00.117" v="2531" actId="164"/>
          <ac:cxnSpMkLst>
            <pc:docMk/>
            <pc:sldMk cId="2137569105" sldId="303"/>
            <ac:cxnSpMk id="68" creationId="{B4D68632-64D9-BB7C-A70A-9F486A28DE22}"/>
          </ac:cxnSpMkLst>
        </pc:cxnChg>
        <pc:cxnChg chg="add mod topLvl">
          <ac:chgData name="Kulinich Bohdan" userId="48e65c9f34e137d0" providerId="LiveId" clId="{5A9431D5-9413-F943-AA50-3057C8749BC4}" dt="2024-01-04T20:52:00.117" v="2531" actId="164"/>
          <ac:cxnSpMkLst>
            <pc:docMk/>
            <pc:sldMk cId="2137569105" sldId="303"/>
            <ac:cxnSpMk id="69" creationId="{471C402A-47EB-6B58-F258-1F8D821D93C0}"/>
          </ac:cxnSpMkLst>
        </pc:cxnChg>
        <pc:cxnChg chg="add mod topLvl">
          <ac:chgData name="Kulinich Bohdan" userId="48e65c9f34e137d0" providerId="LiveId" clId="{5A9431D5-9413-F943-AA50-3057C8749BC4}" dt="2024-01-04T20:52:00.117" v="2531" actId="164"/>
          <ac:cxnSpMkLst>
            <pc:docMk/>
            <pc:sldMk cId="2137569105" sldId="303"/>
            <ac:cxnSpMk id="70" creationId="{A709AB40-FBEA-A8A2-20F2-4FB072A41A20}"/>
          </ac:cxnSpMkLst>
        </pc:cxnChg>
        <pc:cxnChg chg="del">
          <ac:chgData name="Kulinich Bohdan" userId="48e65c9f34e137d0" providerId="LiveId" clId="{5A9431D5-9413-F943-AA50-3057C8749BC4}" dt="2024-01-03T10:15:42.227" v="1349" actId="478"/>
          <ac:cxnSpMkLst>
            <pc:docMk/>
            <pc:sldMk cId="2137569105" sldId="303"/>
            <ac:cxnSpMk id="156" creationId="{7FC5ED65-D8FA-C89A-8FD9-4C2D78D6F4D8}"/>
          </ac:cxnSpMkLst>
        </pc:cxnChg>
        <pc:cxnChg chg="del">
          <ac:chgData name="Kulinich Bohdan" userId="48e65c9f34e137d0" providerId="LiveId" clId="{5A9431D5-9413-F943-AA50-3057C8749BC4}" dt="2024-01-03T10:15:42.227" v="1349" actId="478"/>
          <ac:cxnSpMkLst>
            <pc:docMk/>
            <pc:sldMk cId="2137569105" sldId="303"/>
            <ac:cxnSpMk id="158" creationId="{BC0B5DE9-0CEB-E985-82F6-D0163DFB5B42}"/>
          </ac:cxnSpMkLst>
        </pc:cxnChg>
        <pc:cxnChg chg="del">
          <ac:chgData name="Kulinich Bohdan" userId="48e65c9f34e137d0" providerId="LiveId" clId="{5A9431D5-9413-F943-AA50-3057C8749BC4}" dt="2024-01-03T10:15:42.227" v="1349" actId="478"/>
          <ac:cxnSpMkLst>
            <pc:docMk/>
            <pc:sldMk cId="2137569105" sldId="303"/>
            <ac:cxnSpMk id="160" creationId="{A1B34FF7-D788-C97D-C391-13D7ED60E988}"/>
          </ac:cxnSpMkLst>
        </pc:cxnChg>
        <pc:cxnChg chg="del">
          <ac:chgData name="Kulinich Bohdan" userId="48e65c9f34e137d0" providerId="LiveId" clId="{5A9431D5-9413-F943-AA50-3057C8749BC4}" dt="2024-01-03T10:15:42.227" v="1349" actId="478"/>
          <ac:cxnSpMkLst>
            <pc:docMk/>
            <pc:sldMk cId="2137569105" sldId="303"/>
            <ac:cxnSpMk id="180" creationId="{E78B562A-6D7C-2AB5-F403-636426031E03}"/>
          </ac:cxnSpMkLst>
        </pc:cxnChg>
        <pc:cxnChg chg="del">
          <ac:chgData name="Kulinich Bohdan" userId="48e65c9f34e137d0" providerId="LiveId" clId="{5A9431D5-9413-F943-AA50-3057C8749BC4}" dt="2024-01-03T10:15:42.227" v="1349" actId="478"/>
          <ac:cxnSpMkLst>
            <pc:docMk/>
            <pc:sldMk cId="2137569105" sldId="303"/>
            <ac:cxnSpMk id="186" creationId="{7BB75CF6-BE81-0A69-AB04-5E5F1D8AC1C0}"/>
          </ac:cxnSpMkLst>
        </pc:cxnChg>
        <pc:cxnChg chg="del">
          <ac:chgData name="Kulinich Bohdan" userId="48e65c9f34e137d0" providerId="LiveId" clId="{5A9431D5-9413-F943-AA50-3057C8749BC4}" dt="2024-01-03T10:15:42.227" v="1349" actId="478"/>
          <ac:cxnSpMkLst>
            <pc:docMk/>
            <pc:sldMk cId="2137569105" sldId="303"/>
            <ac:cxnSpMk id="190" creationId="{18C958EE-1F7B-9713-CBB1-C74F926B86C6}"/>
          </ac:cxnSpMkLst>
        </pc:cxnChg>
        <pc:cxnChg chg="del">
          <ac:chgData name="Kulinich Bohdan" userId="48e65c9f34e137d0" providerId="LiveId" clId="{5A9431D5-9413-F943-AA50-3057C8749BC4}" dt="2024-01-03T10:15:42.227" v="1349" actId="478"/>
          <ac:cxnSpMkLst>
            <pc:docMk/>
            <pc:sldMk cId="2137569105" sldId="303"/>
            <ac:cxnSpMk id="192" creationId="{8DD3BA6F-EA76-E997-0F09-B6D14CA9B874}"/>
          </ac:cxnSpMkLst>
        </pc:cxnChg>
        <pc:cxnChg chg="del">
          <ac:chgData name="Kulinich Bohdan" userId="48e65c9f34e137d0" providerId="LiveId" clId="{5A9431D5-9413-F943-AA50-3057C8749BC4}" dt="2024-01-03T10:15:42.227" v="1349" actId="478"/>
          <ac:cxnSpMkLst>
            <pc:docMk/>
            <pc:sldMk cId="2137569105" sldId="303"/>
            <ac:cxnSpMk id="216" creationId="{5B4C03BA-24A9-993E-C825-B6709BDA11E7}"/>
          </ac:cxnSpMkLst>
        </pc:cxnChg>
        <pc:cxnChg chg="del">
          <ac:chgData name="Kulinich Bohdan" userId="48e65c9f34e137d0" providerId="LiveId" clId="{5A9431D5-9413-F943-AA50-3057C8749BC4}" dt="2024-01-03T10:15:42.227" v="1349" actId="478"/>
          <ac:cxnSpMkLst>
            <pc:docMk/>
            <pc:sldMk cId="2137569105" sldId="303"/>
            <ac:cxnSpMk id="217" creationId="{158D5E45-F973-DD1D-735B-421A0CF2E224}"/>
          </ac:cxnSpMkLst>
        </pc:cxnChg>
        <pc:cxnChg chg="del">
          <ac:chgData name="Kulinich Bohdan" userId="48e65c9f34e137d0" providerId="LiveId" clId="{5A9431D5-9413-F943-AA50-3057C8749BC4}" dt="2024-01-03T10:15:42.227" v="1349" actId="478"/>
          <ac:cxnSpMkLst>
            <pc:docMk/>
            <pc:sldMk cId="2137569105" sldId="303"/>
            <ac:cxnSpMk id="218" creationId="{EC014E94-0995-0204-B71C-F7E410F6B9F2}"/>
          </ac:cxnSpMkLst>
        </pc:cxnChg>
        <pc:cxnChg chg="del">
          <ac:chgData name="Kulinich Bohdan" userId="48e65c9f34e137d0" providerId="LiveId" clId="{5A9431D5-9413-F943-AA50-3057C8749BC4}" dt="2024-01-03T10:15:42.227" v="1349" actId="478"/>
          <ac:cxnSpMkLst>
            <pc:docMk/>
            <pc:sldMk cId="2137569105" sldId="303"/>
            <ac:cxnSpMk id="219" creationId="{97477BAA-5DF7-E139-9502-A485C268C431}"/>
          </ac:cxnSpMkLst>
        </pc:cxnChg>
        <pc:cxnChg chg="del">
          <ac:chgData name="Kulinich Bohdan" userId="48e65c9f34e137d0" providerId="LiveId" clId="{5A9431D5-9413-F943-AA50-3057C8749BC4}" dt="2024-01-03T10:15:42.227" v="1349" actId="478"/>
          <ac:cxnSpMkLst>
            <pc:docMk/>
            <pc:sldMk cId="2137569105" sldId="303"/>
            <ac:cxnSpMk id="220" creationId="{8C6D77CD-AD2B-9FEE-735C-03D3E7351563}"/>
          </ac:cxnSpMkLst>
        </pc:cxnChg>
        <pc:cxnChg chg="del">
          <ac:chgData name="Kulinich Bohdan" userId="48e65c9f34e137d0" providerId="LiveId" clId="{5A9431D5-9413-F943-AA50-3057C8749BC4}" dt="2024-01-03T10:15:42.227" v="1349" actId="478"/>
          <ac:cxnSpMkLst>
            <pc:docMk/>
            <pc:sldMk cId="2137569105" sldId="303"/>
            <ac:cxnSpMk id="221" creationId="{21271733-C829-A3B8-8077-6F992DCB98D5}"/>
          </ac:cxnSpMkLst>
        </pc:cxnChg>
      </pc:sldChg>
      <pc:sldChg chg="addSp delSp modSp add mod setBg delAnim modAnim">
        <pc:chgData name="Kulinich Bohdan" userId="48e65c9f34e137d0" providerId="LiveId" clId="{5A9431D5-9413-F943-AA50-3057C8749BC4}" dt="2024-01-03T08:35:12.505" v="660"/>
        <pc:sldMkLst>
          <pc:docMk/>
          <pc:sldMk cId="1534485299" sldId="304"/>
        </pc:sldMkLst>
        <pc:spChg chg="add mod">
          <ac:chgData name="Kulinich Bohdan" userId="48e65c9f34e137d0" providerId="LiveId" clId="{5A9431D5-9413-F943-AA50-3057C8749BC4}" dt="2024-01-03T08:33:30.342" v="555" actId="1035"/>
          <ac:spMkLst>
            <pc:docMk/>
            <pc:sldMk cId="1534485299" sldId="304"/>
            <ac:spMk id="2" creationId="{8B75293A-153A-7AF0-E8AC-8F04570AE8C4}"/>
          </ac:spMkLst>
        </pc:spChg>
        <pc:spChg chg="del">
          <ac:chgData name="Kulinich Bohdan" userId="48e65c9f34e137d0" providerId="LiveId" clId="{5A9431D5-9413-F943-AA50-3057C8749BC4}" dt="2024-01-03T08:31:28.997" v="520" actId="478"/>
          <ac:spMkLst>
            <pc:docMk/>
            <pc:sldMk cId="1534485299" sldId="304"/>
            <ac:spMk id="8" creationId="{5CACFE95-0E21-E9EB-827E-CC17664C2A2B}"/>
          </ac:spMkLst>
        </pc:spChg>
        <pc:spChg chg="del">
          <ac:chgData name="Kulinich Bohdan" userId="48e65c9f34e137d0" providerId="LiveId" clId="{5A9431D5-9413-F943-AA50-3057C8749BC4}" dt="2024-01-03T08:31:28.997" v="520" actId="478"/>
          <ac:spMkLst>
            <pc:docMk/>
            <pc:sldMk cId="1534485299" sldId="304"/>
            <ac:spMk id="12" creationId="{7B852A29-3CDB-511E-E6B2-D5E71EDBBE38}"/>
          </ac:spMkLst>
        </pc:spChg>
        <pc:spChg chg="del">
          <ac:chgData name="Kulinich Bohdan" userId="48e65c9f34e137d0" providerId="LiveId" clId="{5A9431D5-9413-F943-AA50-3057C8749BC4}" dt="2024-01-03T08:31:28.997" v="520" actId="478"/>
          <ac:spMkLst>
            <pc:docMk/>
            <pc:sldMk cId="1534485299" sldId="304"/>
            <ac:spMk id="15" creationId="{8CBAEBD5-EDEC-30CC-F381-F4B151A00678}"/>
          </ac:spMkLst>
        </pc:spChg>
        <pc:spChg chg="del">
          <ac:chgData name="Kulinich Bohdan" userId="48e65c9f34e137d0" providerId="LiveId" clId="{5A9431D5-9413-F943-AA50-3057C8749BC4}" dt="2024-01-03T08:31:28.997" v="520" actId="478"/>
          <ac:spMkLst>
            <pc:docMk/>
            <pc:sldMk cId="1534485299" sldId="304"/>
            <ac:spMk id="16" creationId="{A600AEBC-E134-2A93-21EB-C0F89813C29C}"/>
          </ac:spMkLst>
        </pc:spChg>
        <pc:spChg chg="del">
          <ac:chgData name="Kulinich Bohdan" userId="48e65c9f34e137d0" providerId="LiveId" clId="{5A9431D5-9413-F943-AA50-3057C8749BC4}" dt="2024-01-03T08:31:28.997" v="520" actId="478"/>
          <ac:spMkLst>
            <pc:docMk/>
            <pc:sldMk cId="1534485299" sldId="304"/>
            <ac:spMk id="24" creationId="{A112255C-A708-3C5F-CF0B-CC90189ACEE4}"/>
          </ac:spMkLst>
        </pc:spChg>
        <pc:spChg chg="del">
          <ac:chgData name="Kulinich Bohdan" userId="48e65c9f34e137d0" providerId="LiveId" clId="{5A9431D5-9413-F943-AA50-3057C8749BC4}" dt="2024-01-03T08:31:28.997" v="520" actId="478"/>
          <ac:spMkLst>
            <pc:docMk/>
            <pc:sldMk cId="1534485299" sldId="304"/>
            <ac:spMk id="25" creationId="{93F5BDFB-A472-A9D6-3B76-BE0C0CACB37F}"/>
          </ac:spMkLst>
        </pc:spChg>
        <pc:spChg chg="del">
          <ac:chgData name="Kulinich Bohdan" userId="48e65c9f34e137d0" providerId="LiveId" clId="{5A9431D5-9413-F943-AA50-3057C8749BC4}" dt="2024-01-03T08:31:28.997" v="520" actId="478"/>
          <ac:spMkLst>
            <pc:docMk/>
            <pc:sldMk cId="1534485299" sldId="304"/>
            <ac:spMk id="26" creationId="{3589233E-4B48-1053-3334-9E45EFEB272E}"/>
          </ac:spMkLst>
        </pc:spChg>
        <pc:spChg chg="add mod">
          <ac:chgData name="Kulinich Bohdan" userId="48e65c9f34e137d0" providerId="LiveId" clId="{5A9431D5-9413-F943-AA50-3057C8749BC4}" dt="2024-01-03T08:33:30.342" v="555" actId="1035"/>
          <ac:spMkLst>
            <pc:docMk/>
            <pc:sldMk cId="1534485299" sldId="304"/>
            <ac:spMk id="35" creationId="{77EC686B-E65C-6584-32A3-91EB6EBD711B}"/>
          </ac:spMkLst>
        </pc:spChg>
        <pc:spChg chg="add mod">
          <ac:chgData name="Kulinich Bohdan" userId="48e65c9f34e137d0" providerId="LiveId" clId="{5A9431D5-9413-F943-AA50-3057C8749BC4}" dt="2024-01-03T08:33:30.342" v="555" actId="1035"/>
          <ac:spMkLst>
            <pc:docMk/>
            <pc:sldMk cId="1534485299" sldId="304"/>
            <ac:spMk id="40" creationId="{9114B8F6-49CC-1575-B5CF-7CB9F54FC78D}"/>
          </ac:spMkLst>
        </pc:spChg>
        <pc:spChg chg="add mod">
          <ac:chgData name="Kulinich Bohdan" userId="48e65c9f34e137d0" providerId="LiveId" clId="{5A9431D5-9413-F943-AA50-3057C8749BC4}" dt="2024-01-03T08:33:37.477" v="556" actId="1076"/>
          <ac:spMkLst>
            <pc:docMk/>
            <pc:sldMk cId="1534485299" sldId="304"/>
            <ac:spMk id="41" creationId="{991368C1-9D61-B2B2-0939-F62274FFC94D}"/>
          </ac:spMkLst>
        </pc:spChg>
        <pc:spChg chg="del">
          <ac:chgData name="Kulinich Bohdan" userId="48e65c9f34e137d0" providerId="LiveId" clId="{5A9431D5-9413-F943-AA50-3057C8749BC4}" dt="2024-01-03T08:31:28.997" v="520" actId="478"/>
          <ac:spMkLst>
            <pc:docMk/>
            <pc:sldMk cId="1534485299" sldId="304"/>
            <ac:spMk id="45" creationId="{3D55055C-C101-7F82-4CB9-4BFD28624F78}"/>
          </ac:spMkLst>
        </pc:spChg>
        <pc:spChg chg="del">
          <ac:chgData name="Kulinich Bohdan" userId="48e65c9f34e137d0" providerId="LiveId" clId="{5A9431D5-9413-F943-AA50-3057C8749BC4}" dt="2024-01-03T08:31:28.997" v="520" actId="478"/>
          <ac:spMkLst>
            <pc:docMk/>
            <pc:sldMk cId="1534485299" sldId="304"/>
            <ac:spMk id="46" creationId="{64D489B1-2569-860E-8B81-DEB07CCEF990}"/>
          </ac:spMkLst>
        </pc:spChg>
        <pc:spChg chg="add mod">
          <ac:chgData name="Kulinich Bohdan" userId="48e65c9f34e137d0" providerId="LiveId" clId="{5A9431D5-9413-F943-AA50-3057C8749BC4}" dt="2024-01-03T08:33:30.342" v="555" actId="1035"/>
          <ac:spMkLst>
            <pc:docMk/>
            <pc:sldMk cId="1534485299" sldId="304"/>
            <ac:spMk id="47" creationId="{D1B3EBD8-6EBF-740A-9105-36F13953232B}"/>
          </ac:spMkLst>
        </pc:spChg>
        <pc:spChg chg="add mod">
          <ac:chgData name="Kulinich Bohdan" userId="48e65c9f34e137d0" providerId="LiveId" clId="{5A9431D5-9413-F943-AA50-3057C8749BC4}" dt="2024-01-03T08:33:30.342" v="555" actId="1035"/>
          <ac:spMkLst>
            <pc:docMk/>
            <pc:sldMk cId="1534485299" sldId="304"/>
            <ac:spMk id="48" creationId="{FF32C31A-595E-BA20-BA5C-B6E5554682F3}"/>
          </ac:spMkLst>
        </pc:spChg>
        <pc:spChg chg="add mod">
          <ac:chgData name="Kulinich Bohdan" userId="48e65c9f34e137d0" providerId="LiveId" clId="{5A9431D5-9413-F943-AA50-3057C8749BC4}" dt="2024-01-03T08:33:30.342" v="555" actId="1035"/>
          <ac:spMkLst>
            <pc:docMk/>
            <pc:sldMk cId="1534485299" sldId="304"/>
            <ac:spMk id="49" creationId="{A84569C6-BB95-6B7B-45D6-C9DC3937C098}"/>
          </ac:spMkLst>
        </pc:spChg>
        <pc:spChg chg="add mod">
          <ac:chgData name="Kulinich Bohdan" userId="48e65c9f34e137d0" providerId="LiveId" clId="{5A9431D5-9413-F943-AA50-3057C8749BC4}" dt="2024-01-03T08:33:30.342" v="555" actId="1035"/>
          <ac:spMkLst>
            <pc:docMk/>
            <pc:sldMk cId="1534485299" sldId="304"/>
            <ac:spMk id="50" creationId="{AF68296B-3C18-EF0E-3545-E233868ED79A}"/>
          </ac:spMkLst>
        </pc:spChg>
        <pc:spChg chg="add mod">
          <ac:chgData name="Kulinich Bohdan" userId="48e65c9f34e137d0" providerId="LiveId" clId="{5A9431D5-9413-F943-AA50-3057C8749BC4}" dt="2024-01-03T08:33:30.342" v="555" actId="1035"/>
          <ac:spMkLst>
            <pc:docMk/>
            <pc:sldMk cId="1534485299" sldId="304"/>
            <ac:spMk id="51" creationId="{7ADE636E-BBA4-32D9-F712-330AA7B44CFE}"/>
          </ac:spMkLst>
        </pc:spChg>
        <pc:spChg chg="add mod">
          <ac:chgData name="Kulinich Bohdan" userId="48e65c9f34e137d0" providerId="LiveId" clId="{5A9431D5-9413-F943-AA50-3057C8749BC4}" dt="2024-01-03T08:33:30.342" v="555" actId="1035"/>
          <ac:spMkLst>
            <pc:docMk/>
            <pc:sldMk cId="1534485299" sldId="304"/>
            <ac:spMk id="52" creationId="{EF0BDC1D-84E9-2D78-785D-FF19D2122E8E}"/>
          </ac:spMkLst>
        </pc:spChg>
        <pc:spChg chg="add mod">
          <ac:chgData name="Kulinich Bohdan" userId="48e65c9f34e137d0" providerId="LiveId" clId="{5A9431D5-9413-F943-AA50-3057C8749BC4}" dt="2024-01-03T08:33:30.342" v="555" actId="1035"/>
          <ac:spMkLst>
            <pc:docMk/>
            <pc:sldMk cId="1534485299" sldId="304"/>
            <ac:spMk id="53" creationId="{107A5564-8458-15D4-1D3F-75C6F5B50DED}"/>
          </ac:spMkLst>
        </pc:spChg>
        <pc:spChg chg="add mod">
          <ac:chgData name="Kulinich Bohdan" userId="48e65c9f34e137d0" providerId="LiveId" clId="{5A9431D5-9413-F943-AA50-3057C8749BC4}" dt="2024-01-03T08:33:30.342" v="555" actId="1035"/>
          <ac:spMkLst>
            <pc:docMk/>
            <pc:sldMk cId="1534485299" sldId="304"/>
            <ac:spMk id="54" creationId="{32F8B1BE-17EB-F392-DBCC-4793251F6044}"/>
          </ac:spMkLst>
        </pc:spChg>
        <pc:spChg chg="add mod">
          <ac:chgData name="Kulinich Bohdan" userId="48e65c9f34e137d0" providerId="LiveId" clId="{5A9431D5-9413-F943-AA50-3057C8749BC4}" dt="2024-01-03T08:34:02.447" v="565" actId="1076"/>
          <ac:spMkLst>
            <pc:docMk/>
            <pc:sldMk cId="1534485299" sldId="304"/>
            <ac:spMk id="55" creationId="{537F5F4D-B1F1-4FE2-5C19-01F1C1681A6C}"/>
          </ac:spMkLst>
        </pc:spChg>
        <pc:spChg chg="add mod">
          <ac:chgData name="Kulinich Bohdan" userId="48e65c9f34e137d0" providerId="LiveId" clId="{5A9431D5-9413-F943-AA50-3057C8749BC4}" dt="2024-01-03T08:33:30.342" v="555" actId="1035"/>
          <ac:spMkLst>
            <pc:docMk/>
            <pc:sldMk cId="1534485299" sldId="304"/>
            <ac:spMk id="57" creationId="{FD25362D-1B6A-3F3E-12F7-CE65E02496D3}"/>
          </ac:spMkLst>
        </pc:spChg>
        <pc:spChg chg="add mod">
          <ac:chgData name="Kulinich Bohdan" userId="48e65c9f34e137d0" providerId="LiveId" clId="{5A9431D5-9413-F943-AA50-3057C8749BC4}" dt="2024-01-03T08:33:53.362" v="563" actId="1076"/>
          <ac:spMkLst>
            <pc:docMk/>
            <pc:sldMk cId="1534485299" sldId="304"/>
            <ac:spMk id="58" creationId="{86318E28-C2B2-6B01-BAFB-FB1DA32AD513}"/>
          </ac:spMkLst>
        </pc:spChg>
        <pc:spChg chg="add del mod">
          <ac:chgData name="Kulinich Bohdan" userId="48e65c9f34e137d0" providerId="LiveId" clId="{5A9431D5-9413-F943-AA50-3057C8749BC4}" dt="2024-01-03T08:31:45.047" v="522" actId="478"/>
          <ac:spMkLst>
            <pc:docMk/>
            <pc:sldMk cId="1534485299" sldId="304"/>
            <ac:spMk id="60" creationId="{6FD9D1B2-4F6C-0481-18AB-3484BCDB131D}"/>
          </ac:spMkLst>
        </pc:spChg>
        <pc:spChg chg="add mod">
          <ac:chgData name="Kulinich Bohdan" userId="48e65c9f34e137d0" providerId="LiveId" clId="{5A9431D5-9413-F943-AA50-3057C8749BC4}" dt="2024-01-03T08:34:34.132" v="617" actId="20577"/>
          <ac:spMkLst>
            <pc:docMk/>
            <pc:sldMk cId="1534485299" sldId="304"/>
            <ac:spMk id="64" creationId="{11E9F412-E1E2-5DFA-69FF-A350E9B6F125}"/>
          </ac:spMkLst>
        </pc:spChg>
        <pc:grpChg chg="del">
          <ac:chgData name="Kulinich Bohdan" userId="48e65c9f34e137d0" providerId="LiveId" clId="{5A9431D5-9413-F943-AA50-3057C8749BC4}" dt="2024-01-03T08:31:28.997" v="520" actId="478"/>
          <ac:grpSpMkLst>
            <pc:docMk/>
            <pc:sldMk cId="1534485299" sldId="304"/>
            <ac:grpSpMk id="23" creationId="{29AF5A68-A74C-23AF-120A-52A652890F95}"/>
          </ac:grpSpMkLst>
        </pc:grpChg>
        <pc:picChg chg="del">
          <ac:chgData name="Kulinich Bohdan" userId="48e65c9f34e137d0" providerId="LiveId" clId="{5A9431D5-9413-F943-AA50-3057C8749BC4}" dt="2024-01-03T08:31:28.997" v="520" actId="478"/>
          <ac:picMkLst>
            <pc:docMk/>
            <pc:sldMk cId="1534485299" sldId="304"/>
            <ac:picMk id="44" creationId="{81910D96-C457-A107-EBAE-0D0B6C7140CF}"/>
          </ac:picMkLst>
        </pc:picChg>
        <pc:picChg chg="add mod">
          <ac:chgData name="Kulinich Bohdan" userId="48e65c9f34e137d0" providerId="LiveId" clId="{5A9431D5-9413-F943-AA50-3057C8749BC4}" dt="2024-01-03T08:34:15.492" v="567" actId="1076"/>
          <ac:picMkLst>
            <pc:docMk/>
            <pc:sldMk cId="1534485299" sldId="304"/>
            <ac:picMk id="63" creationId="{38732A0F-2EA1-0E91-8231-9497B7C5A3BA}"/>
          </ac:picMkLst>
        </pc:picChg>
        <pc:cxnChg chg="del">
          <ac:chgData name="Kulinich Bohdan" userId="48e65c9f34e137d0" providerId="LiveId" clId="{5A9431D5-9413-F943-AA50-3057C8749BC4}" dt="2024-01-03T08:31:28.997" v="520" actId="478"/>
          <ac:cxnSpMkLst>
            <pc:docMk/>
            <pc:sldMk cId="1534485299" sldId="304"/>
            <ac:cxnSpMk id="4" creationId="{77A40671-2C44-59CF-8477-48083739C2B4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5" creationId="{2955250D-ABE8-AFB6-1360-7EF8F2B5427A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6" creationId="{FA2DAEF7-FD61-7385-2169-A1A869CD55F1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7" creationId="{929FFC92-C3F9-2DCC-8FCA-D087675467DB}"/>
          </ac:cxnSpMkLst>
        </pc:cxnChg>
        <pc:cxnChg chg="del">
          <ac:chgData name="Kulinich Bohdan" userId="48e65c9f34e137d0" providerId="LiveId" clId="{5A9431D5-9413-F943-AA50-3057C8749BC4}" dt="2024-01-03T08:31:28.997" v="520" actId="478"/>
          <ac:cxnSpMkLst>
            <pc:docMk/>
            <pc:sldMk cId="1534485299" sldId="304"/>
            <ac:cxnSpMk id="9" creationId="{E3DB5D2D-2292-E3D5-0763-74A71D4559C3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10" creationId="{22579B4F-D649-AAA1-07A3-10C5C90BAA93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11" creationId="{CEAD1268-D1F0-C2CF-A482-45568A1762CE}"/>
          </ac:cxnSpMkLst>
        </pc:cxnChg>
        <pc:cxnChg chg="del">
          <ac:chgData name="Kulinich Bohdan" userId="48e65c9f34e137d0" providerId="LiveId" clId="{5A9431D5-9413-F943-AA50-3057C8749BC4}" dt="2024-01-03T08:31:28.997" v="520" actId="478"/>
          <ac:cxnSpMkLst>
            <pc:docMk/>
            <pc:sldMk cId="1534485299" sldId="304"/>
            <ac:cxnSpMk id="13" creationId="{144CE1B9-30AA-827C-07B2-4D554A1988BC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14" creationId="{92B29C91-6D63-B643-B034-15C35D681E33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18" creationId="{D9E35DFD-A0AA-1449-A8BC-437A7917AA44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19" creationId="{06C48BA1-72B3-D97E-22D2-E48B4CC3D066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20" creationId="{6666C26E-C91B-81A0-A04C-239414FC2494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21" creationId="{3918FDBC-BE16-9520-C0EF-E937B12D8296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27" creationId="{D456B05F-1F1E-0A7F-3800-FEF975F3E564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28" creationId="{DD3EF56A-E522-5AB2-A102-5F9334ECD926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29" creationId="{621A7F6B-5669-0B4D-E483-F72D79BB26FD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31" creationId="{5D91BA43-0C16-C0F6-F83A-923FD8256E3F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32" creationId="{883A6B45-6A01-D884-4F11-BCB0F6AB5C06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33" creationId="{8116DBED-5892-207C-4211-0DA98287EE3F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34" creationId="{42775B4A-6492-B369-5BF5-E44DC73A77D5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36" creationId="{FE02CFE0-3CA6-79B5-621D-8C4F7B6A44FE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37" creationId="{29F4579D-01E9-5E90-9643-FD426B276891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38" creationId="{5F9EC9F9-8EE9-8304-8EE2-EB8A08BC04E7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39" creationId="{2A8DF970-1074-5537-0360-36D20A5C05E9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42" creationId="{EF316366-CD42-268B-9226-93FA9B5BAFD9}"/>
          </ac:cxnSpMkLst>
        </pc:cxnChg>
        <pc:cxnChg chg="add mod">
          <ac:chgData name="Kulinich Bohdan" userId="48e65c9f34e137d0" providerId="LiveId" clId="{5A9431D5-9413-F943-AA50-3057C8749BC4}" dt="2024-01-03T08:33:40.869" v="557" actId="14100"/>
          <ac:cxnSpMkLst>
            <pc:docMk/>
            <pc:sldMk cId="1534485299" sldId="304"/>
            <ac:cxnSpMk id="43" creationId="{46858247-092D-EC7B-52F3-55D8AB9B0830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56" creationId="{4C79FB59-627F-CC7C-F865-F60A378DEF2F}"/>
          </ac:cxnSpMkLst>
        </pc:cxnChg>
        <pc:cxnChg chg="add mod">
          <ac:chgData name="Kulinich Bohdan" userId="48e65c9f34e137d0" providerId="LiveId" clId="{5A9431D5-9413-F943-AA50-3057C8749BC4}" dt="2024-01-03T08:33:56.881" v="564" actId="14100"/>
          <ac:cxnSpMkLst>
            <pc:docMk/>
            <pc:sldMk cId="1534485299" sldId="304"/>
            <ac:cxnSpMk id="59" creationId="{9D912D19-6CB1-71E5-C2D0-44ECACA4F053}"/>
          </ac:cxnSpMkLst>
        </pc:cxnChg>
      </pc:sldChg>
      <pc:sldChg chg="addSp delSp modSp add mod setBg delAnim modAnim">
        <pc:chgData name="Kulinich Bohdan" userId="48e65c9f34e137d0" providerId="LiveId" clId="{5A9431D5-9413-F943-AA50-3057C8749BC4}" dt="2024-01-08T13:07:55.491" v="7568"/>
        <pc:sldMkLst>
          <pc:docMk/>
          <pc:sldMk cId="2196520484" sldId="305"/>
        </pc:sldMkLst>
        <pc:spChg chg="mod">
          <ac:chgData name="Kulinich Bohdan" userId="48e65c9f34e137d0" providerId="LiveId" clId="{5A9431D5-9413-F943-AA50-3057C8749BC4}" dt="2024-01-03T09:46:22.091" v="1056" actId="207"/>
          <ac:spMkLst>
            <pc:docMk/>
            <pc:sldMk cId="2196520484" sldId="305"/>
            <ac:spMk id="2" creationId="{8B75293A-153A-7AF0-E8AC-8F04570AE8C4}"/>
          </ac:spMkLst>
        </pc:spChg>
        <pc:spChg chg="mod">
          <ac:chgData name="Kulinich Bohdan" userId="48e65c9f34e137d0" providerId="LiveId" clId="{5A9431D5-9413-F943-AA50-3057C8749BC4}" dt="2024-01-03T08:48:54.263" v="716" actId="164"/>
          <ac:spMkLst>
            <pc:docMk/>
            <pc:sldMk cId="2196520484" sldId="305"/>
            <ac:spMk id="35" creationId="{77EC686B-E65C-6584-32A3-91EB6EBD711B}"/>
          </ac:spMkLst>
        </pc:spChg>
        <pc:spChg chg="del mod">
          <ac:chgData name="Kulinich Bohdan" userId="48e65c9f34e137d0" providerId="LiveId" clId="{5A9431D5-9413-F943-AA50-3057C8749BC4}" dt="2024-01-03T08:46:06.145" v="671" actId="478"/>
          <ac:spMkLst>
            <pc:docMk/>
            <pc:sldMk cId="2196520484" sldId="305"/>
            <ac:spMk id="40" creationId="{9114B8F6-49CC-1575-B5CF-7CB9F54FC78D}"/>
          </ac:spMkLst>
        </pc:spChg>
        <pc:spChg chg="del">
          <ac:chgData name="Kulinich Bohdan" userId="48e65c9f34e137d0" providerId="LiveId" clId="{5A9431D5-9413-F943-AA50-3057C8749BC4}" dt="2024-01-03T08:46:02.078" v="668" actId="478"/>
          <ac:spMkLst>
            <pc:docMk/>
            <pc:sldMk cId="2196520484" sldId="305"/>
            <ac:spMk id="41" creationId="{991368C1-9D61-B2B2-0939-F62274FFC94D}"/>
          </ac:spMkLst>
        </pc:spChg>
        <pc:spChg chg="mod">
          <ac:chgData name="Kulinich Bohdan" userId="48e65c9f34e137d0" providerId="LiveId" clId="{5A9431D5-9413-F943-AA50-3057C8749BC4}" dt="2024-01-03T09:37:03.972" v="1054" actId="1037"/>
          <ac:spMkLst>
            <pc:docMk/>
            <pc:sldMk cId="2196520484" sldId="305"/>
            <ac:spMk id="47" creationId="{D1B3EBD8-6EBF-740A-9105-36F13953232B}"/>
          </ac:spMkLst>
        </pc:spChg>
        <pc:spChg chg="mod">
          <ac:chgData name="Kulinich Bohdan" userId="48e65c9f34e137d0" providerId="LiveId" clId="{5A9431D5-9413-F943-AA50-3057C8749BC4}" dt="2024-01-03T09:36:57.814" v="1044" actId="1035"/>
          <ac:spMkLst>
            <pc:docMk/>
            <pc:sldMk cId="2196520484" sldId="305"/>
            <ac:spMk id="48" creationId="{FF32C31A-595E-BA20-BA5C-B6E5554682F3}"/>
          </ac:spMkLst>
        </pc:spChg>
        <pc:spChg chg="mod">
          <ac:chgData name="Kulinich Bohdan" userId="48e65c9f34e137d0" providerId="LiveId" clId="{5A9431D5-9413-F943-AA50-3057C8749BC4}" dt="2024-01-03T09:36:57.814" v="1044" actId="1035"/>
          <ac:spMkLst>
            <pc:docMk/>
            <pc:sldMk cId="2196520484" sldId="305"/>
            <ac:spMk id="49" creationId="{A84569C6-BB95-6B7B-45D6-C9DC3937C098}"/>
          </ac:spMkLst>
        </pc:spChg>
        <pc:spChg chg="mod">
          <ac:chgData name="Kulinich Bohdan" userId="48e65c9f34e137d0" providerId="LiveId" clId="{5A9431D5-9413-F943-AA50-3057C8749BC4}" dt="2024-01-03T09:36:57.814" v="1044" actId="1035"/>
          <ac:spMkLst>
            <pc:docMk/>
            <pc:sldMk cId="2196520484" sldId="305"/>
            <ac:spMk id="50" creationId="{AF68296B-3C18-EF0E-3545-E233868ED79A}"/>
          </ac:spMkLst>
        </pc:spChg>
        <pc:spChg chg="mod">
          <ac:chgData name="Kulinich Bohdan" userId="48e65c9f34e137d0" providerId="LiveId" clId="{5A9431D5-9413-F943-AA50-3057C8749BC4}" dt="2024-01-03T09:36:57.814" v="1044" actId="1035"/>
          <ac:spMkLst>
            <pc:docMk/>
            <pc:sldMk cId="2196520484" sldId="305"/>
            <ac:spMk id="51" creationId="{7ADE636E-BBA4-32D9-F712-330AA7B44CFE}"/>
          </ac:spMkLst>
        </pc:spChg>
        <pc:spChg chg="mod">
          <ac:chgData name="Kulinich Bohdan" userId="48e65c9f34e137d0" providerId="LiveId" clId="{5A9431D5-9413-F943-AA50-3057C8749BC4}" dt="2024-01-03T09:36:57.814" v="1044" actId="1035"/>
          <ac:spMkLst>
            <pc:docMk/>
            <pc:sldMk cId="2196520484" sldId="305"/>
            <ac:spMk id="52" creationId="{EF0BDC1D-84E9-2D78-785D-FF19D2122E8E}"/>
          </ac:spMkLst>
        </pc:spChg>
        <pc:spChg chg="mod">
          <ac:chgData name="Kulinich Bohdan" userId="48e65c9f34e137d0" providerId="LiveId" clId="{5A9431D5-9413-F943-AA50-3057C8749BC4}" dt="2024-01-03T09:36:57.814" v="1044" actId="1035"/>
          <ac:spMkLst>
            <pc:docMk/>
            <pc:sldMk cId="2196520484" sldId="305"/>
            <ac:spMk id="53" creationId="{107A5564-8458-15D4-1D3F-75C6F5B50DED}"/>
          </ac:spMkLst>
        </pc:spChg>
        <pc:spChg chg="mod">
          <ac:chgData name="Kulinich Bohdan" userId="48e65c9f34e137d0" providerId="LiveId" clId="{5A9431D5-9413-F943-AA50-3057C8749BC4}" dt="2024-01-03T09:36:57.814" v="1044" actId="1035"/>
          <ac:spMkLst>
            <pc:docMk/>
            <pc:sldMk cId="2196520484" sldId="305"/>
            <ac:spMk id="54" creationId="{32F8B1BE-17EB-F392-DBCC-4793251F6044}"/>
          </ac:spMkLst>
        </pc:spChg>
        <pc:spChg chg="del">
          <ac:chgData name="Kulinich Bohdan" userId="48e65c9f34e137d0" providerId="LiveId" clId="{5A9431D5-9413-F943-AA50-3057C8749BC4}" dt="2024-01-03T08:46:07.740" v="673" actId="478"/>
          <ac:spMkLst>
            <pc:docMk/>
            <pc:sldMk cId="2196520484" sldId="305"/>
            <ac:spMk id="55" creationId="{537F5F4D-B1F1-4FE2-5C19-01F1C1681A6C}"/>
          </ac:spMkLst>
        </pc:spChg>
        <pc:spChg chg="mod">
          <ac:chgData name="Kulinich Bohdan" userId="48e65c9f34e137d0" providerId="LiveId" clId="{5A9431D5-9413-F943-AA50-3057C8749BC4}" dt="2024-01-03T09:36:57.814" v="1044" actId="1035"/>
          <ac:spMkLst>
            <pc:docMk/>
            <pc:sldMk cId="2196520484" sldId="305"/>
            <ac:spMk id="57" creationId="{FD25362D-1B6A-3F3E-12F7-CE65E02496D3}"/>
          </ac:spMkLst>
        </pc:spChg>
        <pc:spChg chg="del">
          <ac:chgData name="Kulinich Bohdan" userId="48e65c9f34e137d0" providerId="LiveId" clId="{5A9431D5-9413-F943-AA50-3057C8749BC4}" dt="2024-01-03T08:53:07.795" v="777" actId="478"/>
          <ac:spMkLst>
            <pc:docMk/>
            <pc:sldMk cId="2196520484" sldId="305"/>
            <ac:spMk id="58" creationId="{86318E28-C2B2-6B01-BAFB-FB1DA32AD513}"/>
          </ac:spMkLst>
        </pc:spChg>
        <pc:spChg chg="del">
          <ac:chgData name="Kulinich Bohdan" userId="48e65c9f34e137d0" providerId="LiveId" clId="{5A9431D5-9413-F943-AA50-3057C8749BC4}" dt="2024-01-03T08:36:18.092" v="663" actId="478"/>
          <ac:spMkLst>
            <pc:docMk/>
            <pc:sldMk cId="2196520484" sldId="305"/>
            <ac:spMk id="64" creationId="{11E9F412-E1E2-5DFA-69FF-A350E9B6F125}"/>
          </ac:spMkLst>
        </pc:spChg>
        <pc:spChg chg="add mod">
          <ac:chgData name="Kulinich Bohdan" userId="48e65c9f34e137d0" providerId="LiveId" clId="{5A9431D5-9413-F943-AA50-3057C8749BC4}" dt="2024-01-04T20:51:28.040" v="2530" actId="123"/>
          <ac:spMkLst>
            <pc:docMk/>
            <pc:sldMk cId="2196520484" sldId="305"/>
            <ac:spMk id="74" creationId="{9CAB5A5F-5D56-0F07-0702-60AB6B6FB532}"/>
          </ac:spMkLst>
        </pc:spChg>
        <pc:spChg chg="add mod">
          <ac:chgData name="Kulinich Bohdan" userId="48e65c9f34e137d0" providerId="LiveId" clId="{5A9431D5-9413-F943-AA50-3057C8749BC4}" dt="2024-01-03T09:51:19.687" v="1158" actId="1035"/>
          <ac:spMkLst>
            <pc:docMk/>
            <pc:sldMk cId="2196520484" sldId="305"/>
            <ac:spMk id="103" creationId="{D268BB5A-DA96-67F1-6F20-F7856CF28D0B}"/>
          </ac:spMkLst>
        </pc:spChg>
        <pc:spChg chg="add mod">
          <ac:chgData name="Kulinich Bohdan" userId="48e65c9f34e137d0" providerId="LiveId" clId="{5A9431D5-9413-F943-AA50-3057C8749BC4}" dt="2024-01-03T09:52:37.890" v="1227" actId="14100"/>
          <ac:spMkLst>
            <pc:docMk/>
            <pc:sldMk cId="2196520484" sldId="305"/>
            <ac:spMk id="104" creationId="{7000451B-8E45-3FB0-1BE9-0D9117D4B42C}"/>
          </ac:spMkLst>
        </pc:spChg>
        <pc:spChg chg="add mod">
          <ac:chgData name="Kulinich Bohdan" userId="48e65c9f34e137d0" providerId="LiveId" clId="{5A9431D5-9413-F943-AA50-3057C8749BC4}" dt="2024-01-03T09:52:37.890" v="1227" actId="14100"/>
          <ac:spMkLst>
            <pc:docMk/>
            <pc:sldMk cId="2196520484" sldId="305"/>
            <ac:spMk id="105" creationId="{EDA1932A-36F5-8C80-6B3F-1C05F48CAD88}"/>
          </ac:spMkLst>
        </pc:spChg>
        <pc:spChg chg="add mod">
          <ac:chgData name="Kulinich Bohdan" userId="48e65c9f34e137d0" providerId="LiveId" clId="{5A9431D5-9413-F943-AA50-3057C8749BC4}" dt="2024-01-03T09:52:34.746" v="1226" actId="14100"/>
          <ac:spMkLst>
            <pc:docMk/>
            <pc:sldMk cId="2196520484" sldId="305"/>
            <ac:spMk id="106" creationId="{A92B7989-EDA6-EA65-1F0B-9A59B80765F5}"/>
          </ac:spMkLst>
        </pc:spChg>
        <pc:spChg chg="add mod">
          <ac:chgData name="Kulinich Bohdan" userId="48e65c9f34e137d0" providerId="LiveId" clId="{5A9431D5-9413-F943-AA50-3057C8749BC4}" dt="2024-01-03T10:00:41.389" v="1293" actId="207"/>
          <ac:spMkLst>
            <pc:docMk/>
            <pc:sldMk cId="2196520484" sldId="305"/>
            <ac:spMk id="107" creationId="{7432A85D-25D3-08FF-568A-E709CF719DFC}"/>
          </ac:spMkLst>
        </pc:spChg>
        <pc:spChg chg="add mod">
          <ac:chgData name="Kulinich Bohdan" userId="48e65c9f34e137d0" providerId="LiveId" clId="{5A9431D5-9413-F943-AA50-3057C8749BC4}" dt="2024-01-03T10:04:15.348" v="1309" actId="207"/>
          <ac:spMkLst>
            <pc:docMk/>
            <pc:sldMk cId="2196520484" sldId="305"/>
            <ac:spMk id="108" creationId="{DCF1F00F-2292-256C-A39F-858BBC82946F}"/>
          </ac:spMkLst>
        </pc:spChg>
        <pc:grpChg chg="add mod">
          <ac:chgData name="Kulinich Bohdan" userId="48e65c9f34e137d0" providerId="LiveId" clId="{5A9431D5-9413-F943-AA50-3057C8749BC4}" dt="2024-01-03T09:36:57.814" v="1044" actId="1035"/>
          <ac:grpSpMkLst>
            <pc:docMk/>
            <pc:sldMk cId="2196520484" sldId="305"/>
            <ac:grpSpMk id="15" creationId="{44A07510-FADC-8915-5151-7C1EA207BE09}"/>
          </ac:grpSpMkLst>
        </pc:grpChg>
        <pc:picChg chg="del">
          <ac:chgData name="Kulinich Bohdan" userId="48e65c9f34e137d0" providerId="LiveId" clId="{5A9431D5-9413-F943-AA50-3057C8749BC4}" dt="2024-01-03T08:36:18.092" v="663" actId="478"/>
          <ac:picMkLst>
            <pc:docMk/>
            <pc:sldMk cId="2196520484" sldId="305"/>
            <ac:picMk id="63" creationId="{38732A0F-2EA1-0E91-8231-9497B7C5A3BA}"/>
          </ac:picMkLst>
        </pc:picChg>
        <pc:cxnChg chg="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5" creationId="{2955250D-ABE8-AFB6-1360-7EF8F2B5427A}"/>
          </ac:cxnSpMkLst>
        </pc:cxnChg>
        <pc:cxnChg chg="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6" creationId="{FA2DAEF7-FD61-7385-2169-A1A869CD55F1}"/>
          </ac:cxnSpMkLst>
        </pc:cxnChg>
        <pc:cxnChg chg="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7" creationId="{929FFC92-C3F9-2DCC-8FCA-D087675467DB}"/>
          </ac:cxnSpMkLst>
        </pc:cxnChg>
        <pc:cxnChg chg="add 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9" creationId="{2F240E85-6C03-9EDB-69CF-F87A494C7FAD}"/>
          </ac:cxnSpMkLst>
        </pc:cxnChg>
        <pc:cxnChg chg="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10" creationId="{22579B4F-D649-AAA1-07A3-10C5C90BAA93}"/>
          </ac:cxnSpMkLst>
        </pc:cxnChg>
        <pc:cxnChg chg="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11" creationId="{CEAD1268-D1F0-C2CF-A482-45568A1762CE}"/>
          </ac:cxnSpMkLst>
        </pc:cxnChg>
        <pc:cxnChg chg="add 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12" creationId="{EE437186-E564-DF6F-C49D-F6B4346F80D7}"/>
          </ac:cxnSpMkLst>
        </pc:cxnChg>
        <pc:cxnChg chg="add 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13" creationId="{6F75E204-C1E1-C374-0F46-BBB46523A580}"/>
          </ac:cxnSpMkLst>
        </pc:cxnChg>
        <pc:cxnChg chg="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14" creationId="{92B29C91-6D63-B643-B034-15C35D681E33}"/>
          </ac:cxnSpMkLst>
        </pc:cxnChg>
        <pc:cxnChg chg="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18" creationId="{D9E35DFD-A0AA-1449-A8BC-437A7917AA44}"/>
          </ac:cxnSpMkLst>
        </pc:cxnChg>
        <pc:cxnChg chg="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19" creationId="{06C48BA1-72B3-D97E-22D2-E48B4CC3D066}"/>
          </ac:cxnSpMkLst>
        </pc:cxnChg>
        <pc:cxnChg chg="del">
          <ac:chgData name="Kulinich Bohdan" userId="48e65c9f34e137d0" providerId="LiveId" clId="{5A9431D5-9413-F943-AA50-3057C8749BC4}" dt="2024-01-03T08:48:00.126" v="695" actId="478"/>
          <ac:cxnSpMkLst>
            <pc:docMk/>
            <pc:sldMk cId="2196520484" sldId="305"/>
            <ac:cxnSpMk id="20" creationId="{6666C26E-C91B-81A0-A04C-239414FC2494}"/>
          </ac:cxnSpMkLst>
        </pc:cxnChg>
        <pc:cxnChg chg="del mod">
          <ac:chgData name="Kulinich Bohdan" userId="48e65c9f34e137d0" providerId="LiveId" clId="{5A9431D5-9413-F943-AA50-3057C8749BC4}" dt="2024-01-03T08:52:54.450" v="772" actId="478"/>
          <ac:cxnSpMkLst>
            <pc:docMk/>
            <pc:sldMk cId="2196520484" sldId="305"/>
            <ac:cxnSpMk id="21" creationId="{3918FDBC-BE16-9520-C0EF-E937B12D8296}"/>
          </ac:cxnSpMkLst>
        </pc:cxnChg>
        <pc:cxnChg chg="del mod">
          <ac:chgData name="Kulinich Bohdan" userId="48e65c9f34e137d0" providerId="LiveId" clId="{5A9431D5-9413-F943-AA50-3057C8749BC4}" dt="2024-01-03T08:52:57.207" v="773" actId="478"/>
          <ac:cxnSpMkLst>
            <pc:docMk/>
            <pc:sldMk cId="2196520484" sldId="305"/>
            <ac:cxnSpMk id="27" creationId="{D456B05F-1F1E-0A7F-3800-FEF975F3E564}"/>
          </ac:cxnSpMkLst>
        </pc:cxnChg>
        <pc:cxnChg chg="del">
          <ac:chgData name="Kulinich Bohdan" userId="48e65c9f34e137d0" providerId="LiveId" clId="{5A9431D5-9413-F943-AA50-3057C8749BC4}" dt="2024-01-03T08:52:58.742" v="774" actId="478"/>
          <ac:cxnSpMkLst>
            <pc:docMk/>
            <pc:sldMk cId="2196520484" sldId="305"/>
            <ac:cxnSpMk id="28" creationId="{DD3EF56A-E522-5AB2-A102-5F9334ECD926}"/>
          </ac:cxnSpMkLst>
        </pc:cxnChg>
        <pc:cxnChg chg="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29" creationId="{621A7F6B-5669-0B4D-E483-F72D79BB26FD}"/>
          </ac:cxnSpMkLst>
        </pc:cxnChg>
        <pc:cxnChg chg="del">
          <ac:chgData name="Kulinich Bohdan" userId="48e65c9f34e137d0" providerId="LiveId" clId="{5A9431D5-9413-F943-AA50-3057C8749BC4}" dt="2024-01-03T08:48:01.493" v="696" actId="478"/>
          <ac:cxnSpMkLst>
            <pc:docMk/>
            <pc:sldMk cId="2196520484" sldId="305"/>
            <ac:cxnSpMk id="31" creationId="{5D91BA43-0C16-C0F6-F83A-923FD8256E3F}"/>
          </ac:cxnSpMkLst>
        </pc:cxnChg>
        <pc:cxnChg chg="del">
          <ac:chgData name="Kulinich Bohdan" userId="48e65c9f34e137d0" providerId="LiveId" clId="{5A9431D5-9413-F943-AA50-3057C8749BC4}" dt="2024-01-03T08:53:00.118" v="775" actId="478"/>
          <ac:cxnSpMkLst>
            <pc:docMk/>
            <pc:sldMk cId="2196520484" sldId="305"/>
            <ac:cxnSpMk id="32" creationId="{883A6B45-6A01-D884-4F11-BCB0F6AB5C06}"/>
          </ac:cxnSpMkLst>
        </pc:cxnChg>
        <pc:cxnChg chg="del">
          <ac:chgData name="Kulinich Bohdan" userId="48e65c9f34e137d0" providerId="LiveId" clId="{5A9431D5-9413-F943-AA50-3057C8749BC4}" dt="2024-01-03T08:46:53.411" v="682" actId="478"/>
          <ac:cxnSpMkLst>
            <pc:docMk/>
            <pc:sldMk cId="2196520484" sldId="305"/>
            <ac:cxnSpMk id="33" creationId="{8116DBED-5892-207C-4211-0DA98287EE3F}"/>
          </ac:cxnSpMkLst>
        </pc:cxnChg>
        <pc:cxnChg chg="del">
          <ac:chgData name="Kulinich Bohdan" userId="48e65c9f34e137d0" providerId="LiveId" clId="{5A9431D5-9413-F943-AA50-3057C8749BC4}" dt="2024-01-03T08:46:44.019" v="680" actId="478"/>
          <ac:cxnSpMkLst>
            <pc:docMk/>
            <pc:sldMk cId="2196520484" sldId="305"/>
            <ac:cxnSpMk id="34" creationId="{42775B4A-6492-B369-5BF5-E44DC73A77D5}"/>
          </ac:cxnSpMkLst>
        </pc:cxnChg>
        <pc:cxnChg chg="mod">
          <ac:chgData name="Kulinich Bohdan" userId="48e65c9f34e137d0" providerId="LiveId" clId="{5A9431D5-9413-F943-AA50-3057C8749BC4}" dt="2024-01-03T08:48:54.263" v="716" actId="164"/>
          <ac:cxnSpMkLst>
            <pc:docMk/>
            <pc:sldMk cId="2196520484" sldId="305"/>
            <ac:cxnSpMk id="36" creationId="{FE02CFE0-3CA6-79B5-621D-8C4F7B6A44FE}"/>
          </ac:cxnSpMkLst>
        </pc:cxnChg>
        <pc:cxnChg chg="mod">
          <ac:chgData name="Kulinich Bohdan" userId="48e65c9f34e137d0" providerId="LiveId" clId="{5A9431D5-9413-F943-AA50-3057C8749BC4}" dt="2024-01-03T08:48:54.263" v="716" actId="164"/>
          <ac:cxnSpMkLst>
            <pc:docMk/>
            <pc:sldMk cId="2196520484" sldId="305"/>
            <ac:cxnSpMk id="37" creationId="{29F4579D-01E9-5E90-9643-FD426B276891}"/>
          </ac:cxnSpMkLst>
        </pc:cxnChg>
        <pc:cxnChg chg="mod">
          <ac:chgData name="Kulinich Bohdan" userId="48e65c9f34e137d0" providerId="LiveId" clId="{5A9431D5-9413-F943-AA50-3057C8749BC4}" dt="2024-01-03T08:48:54.263" v="716" actId="164"/>
          <ac:cxnSpMkLst>
            <pc:docMk/>
            <pc:sldMk cId="2196520484" sldId="305"/>
            <ac:cxnSpMk id="38" creationId="{5F9EC9F9-8EE9-8304-8EE2-EB8A08BC04E7}"/>
          </ac:cxnSpMkLst>
        </pc:cxnChg>
        <pc:cxnChg chg="mod">
          <ac:chgData name="Kulinich Bohdan" userId="48e65c9f34e137d0" providerId="LiveId" clId="{5A9431D5-9413-F943-AA50-3057C8749BC4}" dt="2024-01-03T08:48:54.263" v="716" actId="164"/>
          <ac:cxnSpMkLst>
            <pc:docMk/>
            <pc:sldMk cId="2196520484" sldId="305"/>
            <ac:cxnSpMk id="39" creationId="{2A8DF970-1074-5537-0360-36D20A5C05E9}"/>
          </ac:cxnSpMkLst>
        </pc:cxnChg>
        <pc:cxnChg chg="del">
          <ac:chgData name="Kulinich Bohdan" userId="48e65c9f34e137d0" providerId="LiveId" clId="{5A9431D5-9413-F943-AA50-3057C8749BC4}" dt="2024-01-03T08:46:06.740" v="672" actId="478"/>
          <ac:cxnSpMkLst>
            <pc:docMk/>
            <pc:sldMk cId="2196520484" sldId="305"/>
            <ac:cxnSpMk id="42" creationId="{EF316366-CD42-268B-9226-93FA9B5BAFD9}"/>
          </ac:cxnSpMkLst>
        </pc:cxnChg>
        <pc:cxnChg chg="del">
          <ac:chgData name="Kulinich Bohdan" userId="48e65c9f34e137d0" providerId="LiveId" clId="{5A9431D5-9413-F943-AA50-3057C8749BC4}" dt="2024-01-03T08:46:04.117" v="669" actId="478"/>
          <ac:cxnSpMkLst>
            <pc:docMk/>
            <pc:sldMk cId="2196520484" sldId="305"/>
            <ac:cxnSpMk id="43" creationId="{46858247-092D-EC7B-52F3-55D8AB9B0830}"/>
          </ac:cxnSpMkLst>
        </pc:cxnChg>
        <pc:cxnChg chg="add 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44" creationId="{E18B8B8F-74D7-C242-DAD1-BEBF1B88EBF0}"/>
          </ac:cxnSpMkLst>
        </pc:cxnChg>
        <pc:cxnChg chg="add del">
          <ac:chgData name="Kulinich Bohdan" userId="48e65c9f34e137d0" providerId="LiveId" clId="{5A9431D5-9413-F943-AA50-3057C8749BC4}" dt="2024-01-03T08:46:12.143" v="676" actId="478"/>
          <ac:cxnSpMkLst>
            <pc:docMk/>
            <pc:sldMk cId="2196520484" sldId="305"/>
            <ac:cxnSpMk id="56" creationId="{4C79FB59-627F-CC7C-F865-F60A378DEF2F}"/>
          </ac:cxnSpMkLst>
        </pc:cxnChg>
        <pc:cxnChg chg="del">
          <ac:chgData name="Kulinich Bohdan" userId="48e65c9f34e137d0" providerId="LiveId" clId="{5A9431D5-9413-F943-AA50-3057C8749BC4}" dt="2024-01-03T08:53:07.795" v="777" actId="478"/>
          <ac:cxnSpMkLst>
            <pc:docMk/>
            <pc:sldMk cId="2196520484" sldId="305"/>
            <ac:cxnSpMk id="59" creationId="{9D912D19-6CB1-71E5-C2D0-44ECACA4F053}"/>
          </ac:cxnSpMkLst>
        </pc:cxnChg>
        <pc:cxnChg chg="add 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60" creationId="{A1887C8E-5BC1-4BB6-3C49-C5E9FC241E8A}"/>
          </ac:cxnSpMkLst>
        </pc:cxnChg>
        <pc:cxnChg chg="add 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65" creationId="{58FDEC71-4A35-076E-6FAE-A7DD7FC14624}"/>
          </ac:cxnSpMkLst>
        </pc:cxnChg>
        <pc:cxnChg chg="add mod">
          <ac:chgData name="Kulinich Bohdan" userId="48e65c9f34e137d0" providerId="LiveId" clId="{5A9431D5-9413-F943-AA50-3057C8749BC4}" dt="2024-01-03T09:37:08.627" v="1055" actId="14100"/>
          <ac:cxnSpMkLst>
            <pc:docMk/>
            <pc:sldMk cId="2196520484" sldId="305"/>
            <ac:cxnSpMk id="66" creationId="{1DA9D384-8213-5D90-4FE3-ADB94B83E2F1}"/>
          </ac:cxnSpMkLst>
        </pc:cxnChg>
        <pc:cxnChg chg="add mod">
          <ac:chgData name="Kulinich Bohdan" userId="48e65c9f34e137d0" providerId="LiveId" clId="{5A9431D5-9413-F943-AA50-3057C8749BC4}" dt="2024-01-03T08:54:46.272" v="819"/>
          <ac:cxnSpMkLst>
            <pc:docMk/>
            <pc:sldMk cId="2196520484" sldId="305"/>
            <ac:cxnSpMk id="69" creationId="{E1D85A3D-DC12-950E-54F6-99BE47222F03}"/>
          </ac:cxnSpMkLst>
        </pc:cxnChg>
        <pc:cxnChg chg="add 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70" creationId="{2E9BA972-4AAF-7319-7FA8-68343E339F4F}"/>
          </ac:cxnSpMkLst>
        </pc:cxnChg>
      </pc:sldChg>
      <pc:sldChg chg="addSp delSp modSp add mod setBg delAnim modAnim">
        <pc:chgData name="Kulinich Bohdan" userId="48e65c9f34e137d0" providerId="LiveId" clId="{5A9431D5-9413-F943-AA50-3057C8749BC4}" dt="2024-01-04T21:02:50.287" v="2667" actId="14100"/>
        <pc:sldMkLst>
          <pc:docMk/>
          <pc:sldMk cId="2927607296" sldId="306"/>
        </pc:sldMkLst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6" creationId="{66C06500-744B-1D53-C341-075323E27F8B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7" creationId="{2F0A156A-A54A-59A0-ECC8-CC12A5C55A60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8" creationId="{6C468177-F805-FA8A-DA0C-FC6EEFA7D34F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13" creationId="{732FE291-202D-D951-8DA9-C4D86BBC805C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14" creationId="{BDA0879C-AA7B-53CD-EE75-C41D7ED717A8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15" creationId="{74D4466A-2C15-529E-FA21-F49AA5984E1F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16" creationId="{C5112FB1-573D-D50D-5FF1-9465DFBF7425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17" creationId="{16DD05FC-66D3-D07B-97EF-0A09B64A49CA}"/>
          </ac:spMkLst>
        </pc:spChg>
        <pc:spChg chg="mod">
          <ac:chgData name="Kulinich Bohdan" userId="48e65c9f34e137d0" providerId="LiveId" clId="{5A9431D5-9413-F943-AA50-3057C8749BC4}" dt="2024-01-04T21:02:50.287" v="2667" actId="14100"/>
          <ac:spMkLst>
            <pc:docMk/>
            <pc:sldMk cId="2927607296" sldId="306"/>
            <ac:spMk id="18" creationId="{A397054E-B418-7027-B642-F209C45F7076}"/>
          </ac:spMkLst>
        </pc:spChg>
        <pc:spChg chg="mod topLvl">
          <ac:chgData name="Kulinich Bohdan" userId="48e65c9f34e137d0" providerId="LiveId" clId="{5A9431D5-9413-F943-AA50-3057C8749BC4}" dt="2024-01-04T10:17:50.317" v="2027" actId="1037"/>
          <ac:spMkLst>
            <pc:docMk/>
            <pc:sldMk cId="2927607296" sldId="306"/>
            <ac:spMk id="22" creationId="{58836CB0-FE2B-E628-C470-8C373D7E3848}"/>
          </ac:spMkLst>
        </pc:spChg>
        <pc:spChg chg="mod topLvl modVis">
          <ac:chgData name="Kulinich Bohdan" userId="48e65c9f34e137d0" providerId="LiveId" clId="{5A9431D5-9413-F943-AA50-3057C8749BC4}" dt="2024-01-04T10:18:09.133" v="2030" actId="14429"/>
          <ac:spMkLst>
            <pc:docMk/>
            <pc:sldMk cId="2927607296" sldId="306"/>
            <ac:spMk id="29" creationId="{AFDD4A9A-A020-078D-E0A5-FB52FC34845D}"/>
          </ac:spMkLst>
        </pc:spChg>
        <pc:spChg chg="mod topLvl">
          <ac:chgData name="Kulinich Bohdan" userId="48e65c9f34e137d0" providerId="LiveId" clId="{5A9431D5-9413-F943-AA50-3057C8749BC4}" dt="2024-01-04T10:17:50.317" v="2027" actId="1037"/>
          <ac:spMkLst>
            <pc:docMk/>
            <pc:sldMk cId="2927607296" sldId="306"/>
            <ac:spMk id="35" creationId="{99B28D91-8324-C9B5-9B26-DC882D593E45}"/>
          </ac:spMkLst>
        </pc:spChg>
        <pc:spChg chg="add del">
          <ac:chgData name="Kulinich Bohdan" userId="48e65c9f34e137d0" providerId="LiveId" clId="{5A9431D5-9413-F943-AA50-3057C8749BC4}" dt="2024-01-04T08:29:43.948" v="1709" actId="478"/>
          <ac:spMkLst>
            <pc:docMk/>
            <pc:sldMk cId="2927607296" sldId="306"/>
            <ac:spMk id="36" creationId="{BD24BA2B-E879-516E-9F80-72223686D801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37" creationId="{9BBBE5AA-512E-A883-D5D6-25D1B80BF571}"/>
          </ac:spMkLst>
        </pc:spChg>
        <pc:spChg chg="add del mod">
          <ac:chgData name="Kulinich Bohdan" userId="48e65c9f34e137d0" providerId="LiveId" clId="{5A9431D5-9413-F943-AA50-3057C8749BC4}" dt="2024-01-04T08:38:06.403" v="1833" actId="123"/>
          <ac:spMkLst>
            <pc:docMk/>
            <pc:sldMk cId="2927607296" sldId="306"/>
            <ac:spMk id="38" creationId="{FC1926D4-1ECB-50C8-C38E-1F6C653400BB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39" creationId="{C64EAD3A-BB12-C6BD-9AA1-71D633CF9739}"/>
          </ac:spMkLst>
        </pc:spChg>
        <pc:spChg chg="mod modVis">
          <ac:chgData name="Kulinich Bohdan" userId="48e65c9f34e137d0" providerId="LiveId" clId="{5A9431D5-9413-F943-AA50-3057C8749BC4}" dt="2024-01-04T10:18:13.603" v="2032" actId="14430"/>
          <ac:spMkLst>
            <pc:docMk/>
            <pc:sldMk cId="2927607296" sldId="306"/>
            <ac:spMk id="40" creationId="{AA1928C6-60AA-BEA7-AB88-143F6B9BD1FA}"/>
          </ac:spMkLst>
        </pc:spChg>
        <pc:spChg chg="mod">
          <ac:chgData name="Kulinich Bohdan" userId="48e65c9f34e137d0" providerId="LiveId" clId="{5A9431D5-9413-F943-AA50-3057C8749BC4}" dt="2024-01-04T10:17:55.114" v="2029" actId="1076"/>
          <ac:spMkLst>
            <pc:docMk/>
            <pc:sldMk cId="2927607296" sldId="306"/>
            <ac:spMk id="53" creationId="{3052AF22-44A3-0FE0-99CC-7D16F1EE85C1}"/>
          </ac:spMkLst>
        </pc:spChg>
        <pc:spChg chg="mod topLvl">
          <ac:chgData name="Kulinich Bohdan" userId="48e65c9f34e137d0" providerId="LiveId" clId="{5A9431D5-9413-F943-AA50-3057C8749BC4}" dt="2024-01-04T10:17:50.317" v="2027" actId="1037"/>
          <ac:spMkLst>
            <pc:docMk/>
            <pc:sldMk cId="2927607296" sldId="306"/>
            <ac:spMk id="54" creationId="{E4095B2B-01A5-7E9E-D03F-2890F690D4F3}"/>
          </ac:spMkLst>
        </pc:spChg>
        <pc:spChg chg="mod topLvl">
          <ac:chgData name="Kulinich Bohdan" userId="48e65c9f34e137d0" providerId="LiveId" clId="{5A9431D5-9413-F943-AA50-3057C8749BC4}" dt="2024-01-04T10:17:50.317" v="2027" actId="1037"/>
          <ac:spMkLst>
            <pc:docMk/>
            <pc:sldMk cId="2927607296" sldId="306"/>
            <ac:spMk id="55" creationId="{0D33FEC1-CC50-4E94-F4B8-A453DB87DCBE}"/>
          </ac:spMkLst>
        </pc:spChg>
        <pc:spChg chg="mod topLvl">
          <ac:chgData name="Kulinich Bohdan" userId="48e65c9f34e137d0" providerId="LiveId" clId="{5A9431D5-9413-F943-AA50-3057C8749BC4}" dt="2024-01-04T10:17:50.317" v="2027" actId="1037"/>
          <ac:spMkLst>
            <pc:docMk/>
            <pc:sldMk cId="2927607296" sldId="306"/>
            <ac:spMk id="56" creationId="{D571B118-596E-19F5-7910-9BC10C9FE9B4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57" creationId="{4FE47A71-9F2E-CD1C-B1FB-1FDA739A1F55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64" creationId="{A8DD5822-FF9A-24BD-B6BD-189D18B3BFA8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65" creationId="{54063AB9-50F2-28EF-C5A0-6126D2A1C99A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71" creationId="{2D1574A9-D8DA-0B84-7B1D-38B4E98E03AF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72" creationId="{72A80DD9-919A-709D-10C8-8F386BC5CF9D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73" creationId="{8D7F050E-2B91-2CAE-8D55-672D9AD1D82D}"/>
          </ac:spMkLst>
        </pc:spChg>
        <pc:spChg chg="add mod">
          <ac:chgData name="Kulinich Bohdan" userId="48e65c9f34e137d0" providerId="LiveId" clId="{5A9431D5-9413-F943-AA50-3057C8749BC4}" dt="2024-01-04T10:17:50.317" v="2027" actId="1037"/>
          <ac:spMkLst>
            <pc:docMk/>
            <pc:sldMk cId="2927607296" sldId="306"/>
            <ac:spMk id="105" creationId="{527BDF89-2CE5-A39D-F229-F55B5E347022}"/>
          </ac:spMkLst>
        </pc:spChg>
        <pc:spChg chg="add mod">
          <ac:chgData name="Kulinich Bohdan" userId="48e65c9f34e137d0" providerId="LiveId" clId="{5A9431D5-9413-F943-AA50-3057C8749BC4}" dt="2024-01-04T10:17:50.317" v="2027" actId="1037"/>
          <ac:spMkLst>
            <pc:docMk/>
            <pc:sldMk cId="2927607296" sldId="306"/>
            <ac:spMk id="106" creationId="{571CD98D-24FC-A0C2-7792-44B14719BEF1}"/>
          </ac:spMkLst>
        </pc:spChg>
        <pc:spChg chg="add mod">
          <ac:chgData name="Kulinich Bohdan" userId="48e65c9f34e137d0" providerId="LiveId" clId="{5A9431D5-9413-F943-AA50-3057C8749BC4}" dt="2024-01-04T10:17:50.317" v="2027" actId="1037"/>
          <ac:spMkLst>
            <pc:docMk/>
            <pc:sldMk cId="2927607296" sldId="306"/>
            <ac:spMk id="108" creationId="{0A5CAB91-8FCA-BF1F-85CF-23FB45546463}"/>
          </ac:spMkLst>
        </pc:spChg>
        <pc:spChg chg="add mod">
          <ac:chgData name="Kulinich Bohdan" userId="48e65c9f34e137d0" providerId="LiveId" clId="{5A9431D5-9413-F943-AA50-3057C8749BC4}" dt="2024-01-04T10:17:50.317" v="2027" actId="1037"/>
          <ac:spMkLst>
            <pc:docMk/>
            <pc:sldMk cId="2927607296" sldId="306"/>
            <ac:spMk id="109" creationId="{FB7C3081-4BCB-5E13-26A3-5E0E70450155}"/>
          </ac:spMkLst>
        </pc:spChg>
        <pc:spChg chg="add mod">
          <ac:chgData name="Kulinich Bohdan" userId="48e65c9f34e137d0" providerId="LiveId" clId="{5A9431D5-9413-F943-AA50-3057C8749BC4}" dt="2024-01-04T09:48:40.564" v="1982" actId="1076"/>
          <ac:spMkLst>
            <pc:docMk/>
            <pc:sldMk cId="2927607296" sldId="306"/>
            <ac:spMk id="111" creationId="{557EDF31-C1FD-E369-328C-C105D8AD2AD5}"/>
          </ac:spMkLst>
        </pc:spChg>
        <pc:spChg chg="add del mod">
          <ac:chgData name="Kulinich Bohdan" userId="48e65c9f34e137d0" providerId="LiveId" clId="{5A9431D5-9413-F943-AA50-3057C8749BC4}" dt="2024-01-04T08:39:37.182" v="1880" actId="478"/>
          <ac:spMkLst>
            <pc:docMk/>
            <pc:sldMk cId="2927607296" sldId="306"/>
            <ac:spMk id="112" creationId="{D71D35EC-0D19-D784-1BBD-F044303F9433}"/>
          </ac:spMkLst>
        </pc:spChg>
        <pc:spChg chg="add mod">
          <ac:chgData name="Kulinich Bohdan" userId="48e65c9f34e137d0" providerId="LiveId" clId="{5A9431D5-9413-F943-AA50-3057C8749BC4}" dt="2024-01-04T09:48:40.564" v="1982" actId="1076"/>
          <ac:spMkLst>
            <pc:docMk/>
            <pc:sldMk cId="2927607296" sldId="306"/>
            <ac:spMk id="113" creationId="{3D4D90A2-4756-62A2-559E-1AB05177A0C9}"/>
          </ac:spMkLst>
        </pc:spChg>
        <pc:grpChg chg="add del mod modVis">
          <ac:chgData name="Kulinich Bohdan" userId="48e65c9f34e137d0" providerId="LiveId" clId="{5A9431D5-9413-F943-AA50-3057C8749BC4}" dt="2024-01-04T08:02:49.407" v="1667" actId="165"/>
          <ac:grpSpMkLst>
            <pc:docMk/>
            <pc:sldMk cId="2927607296" sldId="306"/>
            <ac:grpSpMk id="2" creationId="{7C0AC9E0-83C3-6818-5285-2E6B20E4A349}"/>
          </ac:grpSpMkLst>
        </pc:grpChg>
        <pc:grpChg chg="add del mod">
          <ac:chgData name="Kulinich Bohdan" userId="48e65c9f34e137d0" providerId="LiveId" clId="{5A9431D5-9413-F943-AA50-3057C8749BC4}" dt="2024-01-04T07:47:37.265" v="1439" actId="165"/>
          <ac:grpSpMkLst>
            <pc:docMk/>
            <pc:sldMk cId="2927607296" sldId="306"/>
            <ac:grpSpMk id="4" creationId="{758C9679-0AA3-7296-9D37-1E07C6203C41}"/>
          </ac:grpSpMkLst>
        </pc:grpChg>
        <pc:grpChg chg="mod modVis">
          <ac:chgData name="Kulinich Bohdan" userId="48e65c9f34e137d0" providerId="LiveId" clId="{5A9431D5-9413-F943-AA50-3057C8749BC4}" dt="2024-01-04T10:18:17.041" v="2034" actId="14430"/>
          <ac:grpSpMkLst>
            <pc:docMk/>
            <pc:sldMk cId="2927607296" sldId="306"/>
            <ac:grpSpMk id="41" creationId="{642F9C7B-2FB2-0CAD-4A8E-B1352EB23497}"/>
          </ac:grpSpMkLst>
        </pc:grpChg>
        <pc:picChg chg="add mod">
          <ac:chgData name="Kulinich Bohdan" userId="48e65c9f34e137d0" providerId="LiveId" clId="{5A9431D5-9413-F943-AA50-3057C8749BC4}" dt="2024-01-04T09:48:40.564" v="1982" actId="1076"/>
          <ac:picMkLst>
            <pc:docMk/>
            <pc:sldMk cId="2927607296" sldId="306"/>
            <ac:picMk id="110" creationId="{15C9341A-229B-2D41-B0E6-467F9FD2C350}"/>
          </ac:picMkLst>
        </pc:picChg>
        <pc:cxnChg chg="add mod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5" creationId="{EDB2E44F-44E7-97C0-CDA3-40F709B2F44D}"/>
          </ac:cxnSpMkLst>
        </pc:cxnChg>
        <pc:cxnChg chg="del">
          <ac:chgData name="Kulinich Bohdan" userId="48e65c9f34e137d0" providerId="LiveId" clId="{5A9431D5-9413-F943-AA50-3057C8749BC4}" dt="2024-01-04T07:46:48.679" v="1428" actId="478"/>
          <ac:cxnSpMkLst>
            <pc:docMk/>
            <pc:sldMk cId="2927607296" sldId="306"/>
            <ac:cxnSpMk id="9" creationId="{A7980351-A8B7-FB86-2081-E084D704AE77}"/>
          </ac:cxnSpMkLst>
        </pc:cxnChg>
        <pc:cxnChg chg="del">
          <ac:chgData name="Kulinich Bohdan" userId="48e65c9f34e137d0" providerId="LiveId" clId="{5A9431D5-9413-F943-AA50-3057C8749BC4}" dt="2024-01-04T07:46:48.679" v="1428" actId="478"/>
          <ac:cxnSpMkLst>
            <pc:docMk/>
            <pc:sldMk cId="2927607296" sldId="306"/>
            <ac:cxnSpMk id="10" creationId="{255F42C4-A9D4-1634-168E-F234FA334236}"/>
          </ac:cxnSpMkLst>
        </pc:cxnChg>
        <pc:cxnChg chg="del">
          <ac:chgData name="Kulinich Bohdan" userId="48e65c9f34e137d0" providerId="LiveId" clId="{5A9431D5-9413-F943-AA50-3057C8749BC4}" dt="2024-01-04T07:46:48.679" v="1428" actId="478"/>
          <ac:cxnSpMkLst>
            <pc:docMk/>
            <pc:sldMk cId="2927607296" sldId="306"/>
            <ac:cxnSpMk id="11" creationId="{ECA1D80A-B36B-D1EE-1D87-85FB962ACEBA}"/>
          </ac:cxnSpMkLst>
        </pc:cxnChg>
        <pc:cxnChg chg="del">
          <ac:chgData name="Kulinich Bohdan" userId="48e65c9f34e137d0" providerId="LiveId" clId="{5A9431D5-9413-F943-AA50-3057C8749BC4}" dt="2024-01-04T07:46:48.679" v="1428" actId="478"/>
          <ac:cxnSpMkLst>
            <pc:docMk/>
            <pc:sldMk cId="2927607296" sldId="306"/>
            <ac:cxnSpMk id="12" creationId="{631F03D0-4A83-0906-F300-A09FE779D03A}"/>
          </ac:cxnSpMkLst>
        </pc:cxnChg>
        <pc:cxnChg chg="mod topLvl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19" creationId="{A9E9B64E-989B-84B3-9E48-39C7C4F830AD}"/>
          </ac:cxnSpMkLst>
        </pc:cxnChg>
        <pc:cxnChg chg="add mod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20" creationId="{82BD2E6B-13A8-BFBB-AAA8-F48212673106}"/>
          </ac:cxnSpMkLst>
        </pc:cxnChg>
        <pc:cxnChg chg="mod topLvl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21" creationId="{74748733-5B3A-0329-E12C-C425CE85801A}"/>
          </ac:cxnSpMkLst>
        </pc:cxnChg>
        <pc:cxnChg chg="add mod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24" creationId="{AD9F34F0-ED25-590F-7506-FD9F90B5641D}"/>
          </ac:cxnSpMkLst>
        </pc:cxnChg>
        <pc:cxnChg chg="mod modVis">
          <ac:chgData name="Kulinich Bohdan" userId="48e65c9f34e137d0" providerId="LiveId" clId="{5A9431D5-9413-F943-AA50-3057C8749BC4}" dt="2024-01-04T10:18:19.758" v="2036" actId="14430"/>
          <ac:cxnSpMkLst>
            <pc:docMk/>
            <pc:sldMk cId="2927607296" sldId="306"/>
            <ac:cxnSpMk id="28" creationId="{CDBB8074-E115-EF3E-9ABE-44FFCECB531D}"/>
          </ac:cxnSpMkLst>
        </pc:cxnChg>
        <pc:cxnChg chg="add mod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30" creationId="{04A526CF-DDBC-7754-D989-1C8AD7DD62D8}"/>
          </ac:cxnSpMkLst>
        </pc:cxnChg>
        <pc:cxnChg chg="add mod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33" creationId="{02E16F29-E6A8-7E58-518A-7F21B4C0A344}"/>
          </ac:cxnSpMkLst>
        </pc:cxnChg>
        <pc:cxnChg chg="mod topLvl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42" creationId="{4FB9DA50-76FC-1F94-50C9-782D35BE81F6}"/>
          </ac:cxnSpMkLst>
        </pc:cxnChg>
        <pc:cxnChg chg="mod topLvl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43" creationId="{6A983485-F014-D4F3-E7F3-328D23A68AF6}"/>
          </ac:cxnSpMkLst>
        </pc:cxnChg>
        <pc:cxnChg chg="mod topLvl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44" creationId="{C4FEC9BD-482D-D449-A287-CA63906B2447}"/>
          </ac:cxnSpMkLst>
        </pc:cxnChg>
        <pc:cxnChg chg="mod topLvl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45" creationId="{0944215C-C8EB-E12D-DD97-C32D26F0646B}"/>
          </ac:cxnSpMkLst>
        </pc:cxnChg>
        <pc:cxnChg chg="mod topLvl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46" creationId="{4CDFE62C-A618-C410-3A74-79453E5942EC}"/>
          </ac:cxnSpMkLst>
        </pc:cxnChg>
        <pc:cxnChg chg="mod topLvl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47" creationId="{A6E252B8-5A09-9115-AB62-663CE048B2EC}"/>
          </ac:cxnSpMkLst>
        </pc:cxnChg>
        <pc:cxnChg chg="mod topLvl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48" creationId="{1B9A530D-E088-54BC-CA87-DE4936D6CECE}"/>
          </ac:cxnSpMkLst>
        </pc:cxnChg>
        <pc:cxnChg chg="mod topLvl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49" creationId="{FD6DEAF0-67DE-D8CE-2BE7-BE08B111CAE0}"/>
          </ac:cxnSpMkLst>
        </pc:cxnChg>
        <pc:cxnChg chg="mod topLvl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50" creationId="{DFF4B86C-AD28-E76D-C08E-05F167A73904}"/>
          </ac:cxnSpMkLst>
        </pc:cxnChg>
        <pc:cxnChg chg="mod topLvl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51" creationId="{3DD02164-656B-EAAC-CBB1-1891F1472077}"/>
          </ac:cxnSpMkLst>
        </pc:cxnChg>
        <pc:cxnChg chg="mod topLvl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52" creationId="{084829E5-2B68-44D8-9F4D-AB91642ECA28}"/>
          </ac:cxnSpMkLst>
        </pc:cxnChg>
        <pc:cxnChg chg="del">
          <ac:chgData name="Kulinich Bohdan" userId="48e65c9f34e137d0" providerId="LiveId" clId="{5A9431D5-9413-F943-AA50-3057C8749BC4}" dt="2024-01-04T07:46:48.679" v="1428" actId="478"/>
          <ac:cxnSpMkLst>
            <pc:docMk/>
            <pc:sldMk cId="2927607296" sldId="306"/>
            <ac:cxnSpMk id="58" creationId="{31333D5D-A161-4AFF-DFD7-9D6085DE829A}"/>
          </ac:cxnSpMkLst>
        </pc:cxnChg>
        <pc:cxnChg chg="del">
          <ac:chgData name="Kulinich Bohdan" userId="48e65c9f34e137d0" providerId="LiveId" clId="{5A9431D5-9413-F943-AA50-3057C8749BC4}" dt="2024-01-04T07:46:48.679" v="1428" actId="478"/>
          <ac:cxnSpMkLst>
            <pc:docMk/>
            <pc:sldMk cId="2927607296" sldId="306"/>
            <ac:cxnSpMk id="59" creationId="{C2207856-19B1-2100-8E46-45EFD99FEBE1}"/>
          </ac:cxnSpMkLst>
        </pc:cxnChg>
        <pc:cxnChg chg="del">
          <ac:chgData name="Kulinich Bohdan" userId="48e65c9f34e137d0" providerId="LiveId" clId="{5A9431D5-9413-F943-AA50-3057C8749BC4}" dt="2024-01-04T07:46:48.679" v="1428" actId="478"/>
          <ac:cxnSpMkLst>
            <pc:docMk/>
            <pc:sldMk cId="2927607296" sldId="306"/>
            <ac:cxnSpMk id="61" creationId="{F2F7BE9B-63E6-AFD4-FED6-AC217C74E633}"/>
          </ac:cxnSpMkLst>
        </pc:cxnChg>
        <pc:cxnChg chg="del">
          <ac:chgData name="Kulinich Bohdan" userId="48e65c9f34e137d0" providerId="LiveId" clId="{5A9431D5-9413-F943-AA50-3057C8749BC4}" dt="2024-01-04T07:46:48.679" v="1428" actId="478"/>
          <ac:cxnSpMkLst>
            <pc:docMk/>
            <pc:sldMk cId="2927607296" sldId="306"/>
            <ac:cxnSpMk id="62" creationId="{7C091888-E692-4C55-8ABC-EDA4A992BE56}"/>
          </ac:cxnSpMkLst>
        </pc:cxnChg>
        <pc:cxnChg chg="del">
          <ac:chgData name="Kulinich Bohdan" userId="48e65c9f34e137d0" providerId="LiveId" clId="{5A9431D5-9413-F943-AA50-3057C8749BC4}" dt="2024-01-04T07:46:48.679" v="1428" actId="478"/>
          <ac:cxnSpMkLst>
            <pc:docMk/>
            <pc:sldMk cId="2927607296" sldId="306"/>
            <ac:cxnSpMk id="67" creationId="{4E3953B7-E2C6-09E7-0CBD-B7BD367E347A}"/>
          </ac:cxnSpMkLst>
        </pc:cxnChg>
        <pc:cxnChg chg="del">
          <ac:chgData name="Kulinich Bohdan" userId="48e65c9f34e137d0" providerId="LiveId" clId="{5A9431D5-9413-F943-AA50-3057C8749BC4}" dt="2024-01-04T07:46:48.679" v="1428" actId="478"/>
          <ac:cxnSpMkLst>
            <pc:docMk/>
            <pc:sldMk cId="2927607296" sldId="306"/>
            <ac:cxnSpMk id="68" creationId="{B4D68632-64D9-BB7C-A70A-9F486A28DE22}"/>
          </ac:cxnSpMkLst>
        </pc:cxnChg>
        <pc:cxnChg chg="del">
          <ac:chgData name="Kulinich Bohdan" userId="48e65c9f34e137d0" providerId="LiveId" clId="{5A9431D5-9413-F943-AA50-3057C8749BC4}" dt="2024-01-04T07:46:48.679" v="1428" actId="478"/>
          <ac:cxnSpMkLst>
            <pc:docMk/>
            <pc:sldMk cId="2927607296" sldId="306"/>
            <ac:cxnSpMk id="69" creationId="{471C402A-47EB-6B58-F258-1F8D821D93C0}"/>
          </ac:cxnSpMkLst>
        </pc:cxnChg>
        <pc:cxnChg chg="del">
          <ac:chgData name="Kulinich Bohdan" userId="48e65c9f34e137d0" providerId="LiveId" clId="{5A9431D5-9413-F943-AA50-3057C8749BC4}" dt="2024-01-04T07:46:48.679" v="1428" actId="478"/>
          <ac:cxnSpMkLst>
            <pc:docMk/>
            <pc:sldMk cId="2927607296" sldId="306"/>
            <ac:cxnSpMk id="70" creationId="{A709AB40-FBEA-A8A2-20F2-4FB072A41A20}"/>
          </ac:cxnSpMkLst>
        </pc:cxnChg>
        <pc:cxnChg chg="add mod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74" creationId="{67AE77F2-9971-0746-354B-46B2DADAF4D0}"/>
          </ac:cxnSpMkLst>
        </pc:cxnChg>
      </pc:sldChg>
      <pc:sldChg chg="addSp delSp modSp add mod setBg delAnim modAnim">
        <pc:chgData name="Kulinich Bohdan" userId="48e65c9f34e137d0" providerId="LiveId" clId="{5A9431D5-9413-F943-AA50-3057C8749BC4}" dt="2024-01-06T18:02:16.681" v="4295" actId="14429"/>
        <pc:sldMkLst>
          <pc:docMk/>
          <pc:sldMk cId="3722111180" sldId="307"/>
        </pc:sldMkLst>
        <pc:spChg chg="add mod">
          <ac:chgData name="Kulinich Bohdan" userId="48e65c9f34e137d0" providerId="LiveId" clId="{5A9431D5-9413-F943-AA50-3057C8749BC4}" dt="2024-01-06T15:40:42.182" v="4277" actId="167"/>
          <ac:spMkLst>
            <pc:docMk/>
            <pc:sldMk cId="3722111180" sldId="307"/>
            <ac:spMk id="2" creationId="{8E90A803-C4BD-67CA-6A00-2A161898D4CD}"/>
          </ac:spMkLst>
        </pc:spChg>
        <pc:spChg chg="add mod">
          <ac:chgData name="Kulinich Bohdan" userId="48e65c9f34e137d0" providerId="LiveId" clId="{5A9431D5-9413-F943-AA50-3057C8749BC4}" dt="2024-01-06T15:39:39.674" v="4262"/>
          <ac:spMkLst>
            <pc:docMk/>
            <pc:sldMk cId="3722111180" sldId="307"/>
            <ac:spMk id="5" creationId="{0F8D5556-74EA-8FB2-A6A5-F71A6C4482F3}"/>
          </ac:spMkLst>
        </pc:spChg>
        <pc:spChg chg="add del mod">
          <ac:chgData name="Kulinich Bohdan" userId="48e65c9f34e137d0" providerId="LiveId" clId="{5A9431D5-9413-F943-AA50-3057C8749BC4}" dt="2024-01-04T11:34:39.050" v="2115" actId="478"/>
          <ac:spMkLst>
            <pc:docMk/>
            <pc:sldMk cId="3722111180" sldId="307"/>
            <ac:spMk id="5" creationId="{B7148A2C-7A9F-34B5-2C59-A3468087C26C}"/>
          </ac:spMkLst>
        </pc:spChg>
        <pc:spChg chg="del">
          <ac:chgData name="Kulinich Bohdan" userId="48e65c9f34e137d0" providerId="LiveId" clId="{5A9431D5-9413-F943-AA50-3057C8749BC4}" dt="2024-01-04T10:27:57.770" v="2091" actId="478"/>
          <ac:spMkLst>
            <pc:docMk/>
            <pc:sldMk cId="3722111180" sldId="307"/>
            <ac:spMk id="6" creationId="{66C06500-744B-1D53-C341-075323E27F8B}"/>
          </ac:spMkLst>
        </pc:spChg>
        <pc:spChg chg="del">
          <ac:chgData name="Kulinich Bohdan" userId="48e65c9f34e137d0" providerId="LiveId" clId="{5A9431D5-9413-F943-AA50-3057C8749BC4}" dt="2024-01-04T10:27:56.557" v="2090" actId="478"/>
          <ac:spMkLst>
            <pc:docMk/>
            <pc:sldMk cId="3722111180" sldId="307"/>
            <ac:spMk id="7" creationId="{2F0A156A-A54A-59A0-ECC8-CC12A5C55A60}"/>
          </ac:spMkLst>
        </pc:spChg>
        <pc:spChg chg="mod topLvl">
          <ac:chgData name="Kulinich Bohdan" userId="48e65c9f34e137d0" providerId="LiveId" clId="{5A9431D5-9413-F943-AA50-3057C8749BC4}" dt="2024-01-04T21:00:17.519" v="2603" actId="164"/>
          <ac:spMkLst>
            <pc:docMk/>
            <pc:sldMk cId="3722111180" sldId="307"/>
            <ac:spMk id="8" creationId="{6C468177-F805-FA8A-DA0C-FC6EEFA7D34F}"/>
          </ac:spMkLst>
        </pc:spChg>
        <pc:spChg chg="mod topLvl">
          <ac:chgData name="Kulinich Bohdan" userId="48e65c9f34e137d0" providerId="LiveId" clId="{5A9431D5-9413-F943-AA50-3057C8749BC4}" dt="2024-01-04T21:00:17.519" v="2603" actId="164"/>
          <ac:spMkLst>
            <pc:docMk/>
            <pc:sldMk cId="3722111180" sldId="307"/>
            <ac:spMk id="13" creationId="{732FE291-202D-D951-8DA9-C4D86BBC805C}"/>
          </ac:spMkLst>
        </pc:spChg>
        <pc:spChg chg="mod topLvl">
          <ac:chgData name="Kulinich Bohdan" userId="48e65c9f34e137d0" providerId="LiveId" clId="{5A9431D5-9413-F943-AA50-3057C8749BC4}" dt="2024-01-05T16:09:58.262" v="4192" actId="255"/>
          <ac:spMkLst>
            <pc:docMk/>
            <pc:sldMk cId="3722111180" sldId="307"/>
            <ac:spMk id="14" creationId="{BDA0879C-AA7B-53CD-EE75-C41D7ED717A8}"/>
          </ac:spMkLst>
        </pc:spChg>
        <pc:spChg chg="mod topLvl">
          <ac:chgData name="Kulinich Bohdan" userId="48e65c9f34e137d0" providerId="LiveId" clId="{5A9431D5-9413-F943-AA50-3057C8749BC4}" dt="2024-01-04T21:00:17.519" v="2603" actId="164"/>
          <ac:spMkLst>
            <pc:docMk/>
            <pc:sldMk cId="3722111180" sldId="307"/>
            <ac:spMk id="15" creationId="{74D4466A-2C15-529E-FA21-F49AA5984E1F}"/>
          </ac:spMkLst>
        </pc:spChg>
        <pc:spChg chg="mod topLvl">
          <ac:chgData name="Kulinich Bohdan" userId="48e65c9f34e137d0" providerId="LiveId" clId="{5A9431D5-9413-F943-AA50-3057C8749BC4}" dt="2024-01-04T21:00:17.519" v="2603" actId="164"/>
          <ac:spMkLst>
            <pc:docMk/>
            <pc:sldMk cId="3722111180" sldId="307"/>
            <ac:spMk id="16" creationId="{C5112FB1-573D-D50D-5FF1-9465DFBF7425}"/>
          </ac:spMkLst>
        </pc:spChg>
        <pc:spChg chg="mod topLvl">
          <ac:chgData name="Kulinich Bohdan" userId="48e65c9f34e137d0" providerId="LiveId" clId="{5A9431D5-9413-F943-AA50-3057C8749BC4}" dt="2024-01-04T21:00:17.519" v="2603" actId="164"/>
          <ac:spMkLst>
            <pc:docMk/>
            <pc:sldMk cId="3722111180" sldId="307"/>
            <ac:spMk id="17" creationId="{16DD05FC-66D3-D07B-97EF-0A09B64A49CA}"/>
          </ac:spMkLst>
        </pc:spChg>
        <pc:spChg chg="mod">
          <ac:chgData name="Kulinich Bohdan" userId="48e65c9f34e137d0" providerId="LiveId" clId="{5A9431D5-9413-F943-AA50-3057C8749BC4}" dt="2024-01-04T21:02:44.405" v="2666" actId="1076"/>
          <ac:spMkLst>
            <pc:docMk/>
            <pc:sldMk cId="3722111180" sldId="307"/>
            <ac:spMk id="18" creationId="{A397054E-B418-7027-B642-F209C45F7076}"/>
          </ac:spMkLst>
        </pc:spChg>
        <pc:spChg chg="del mod topLvl">
          <ac:chgData name="Kulinich Bohdan" userId="48e65c9f34e137d0" providerId="LiveId" clId="{5A9431D5-9413-F943-AA50-3057C8749BC4}" dt="2024-01-04T11:42:25.290" v="2342" actId="478"/>
          <ac:spMkLst>
            <pc:docMk/>
            <pc:sldMk cId="3722111180" sldId="307"/>
            <ac:spMk id="22" creationId="{58836CB0-FE2B-E628-C470-8C373D7E3848}"/>
          </ac:spMkLst>
        </pc:spChg>
        <pc:spChg chg="add mod">
          <ac:chgData name="Kulinich Bohdan" userId="48e65c9f34e137d0" providerId="LiveId" clId="{5A9431D5-9413-F943-AA50-3057C8749BC4}" dt="2024-01-04T21:00:23.414" v="2604" actId="164"/>
          <ac:spMkLst>
            <pc:docMk/>
            <pc:sldMk cId="3722111180" sldId="307"/>
            <ac:spMk id="27" creationId="{8C960EA8-88D5-E0F1-E5F6-88D8C6BAC631}"/>
          </ac:spMkLst>
        </pc:spChg>
        <pc:spChg chg="del mod topLvl">
          <ac:chgData name="Kulinich Bohdan" userId="48e65c9f34e137d0" providerId="LiveId" clId="{5A9431D5-9413-F943-AA50-3057C8749BC4}" dt="2024-01-04T11:42:25.290" v="2342" actId="478"/>
          <ac:spMkLst>
            <pc:docMk/>
            <pc:sldMk cId="3722111180" sldId="307"/>
            <ac:spMk id="29" creationId="{AFDD4A9A-A020-078D-E0A5-FB52FC34845D}"/>
          </ac:spMkLst>
        </pc:spChg>
        <pc:spChg chg="add mod">
          <ac:chgData name="Kulinich Bohdan" userId="48e65c9f34e137d0" providerId="LiveId" clId="{5A9431D5-9413-F943-AA50-3057C8749BC4}" dt="2024-01-04T21:00:23.414" v="2604" actId="164"/>
          <ac:spMkLst>
            <pc:docMk/>
            <pc:sldMk cId="3722111180" sldId="307"/>
            <ac:spMk id="30" creationId="{10E1BE6B-618D-FCCD-66C6-9E5A244E1EA7}"/>
          </ac:spMkLst>
        </pc:spChg>
        <pc:spChg chg="add mod">
          <ac:chgData name="Kulinich Bohdan" userId="48e65c9f34e137d0" providerId="LiveId" clId="{5A9431D5-9413-F943-AA50-3057C8749BC4}" dt="2024-01-04T21:00:23.414" v="2604" actId="164"/>
          <ac:spMkLst>
            <pc:docMk/>
            <pc:sldMk cId="3722111180" sldId="307"/>
            <ac:spMk id="31" creationId="{B98BEA2D-8927-9BE8-36C4-661F7044B82F}"/>
          </ac:spMkLst>
        </pc:spChg>
        <pc:spChg chg="add del">
          <ac:chgData name="Kulinich Bohdan" userId="48e65c9f34e137d0" providerId="LiveId" clId="{5A9431D5-9413-F943-AA50-3057C8749BC4}" dt="2024-01-04T11:36:55.024" v="2124" actId="11529"/>
          <ac:spMkLst>
            <pc:docMk/>
            <pc:sldMk cId="3722111180" sldId="307"/>
            <ac:spMk id="32" creationId="{F4A88410-7317-3D13-87DD-9852D41D275C}"/>
          </ac:spMkLst>
        </pc:spChg>
        <pc:spChg chg="add mod">
          <ac:chgData name="Kulinich Bohdan" userId="48e65c9f34e137d0" providerId="LiveId" clId="{5A9431D5-9413-F943-AA50-3057C8749BC4}" dt="2024-01-04T21:00:23.414" v="2604" actId="164"/>
          <ac:spMkLst>
            <pc:docMk/>
            <pc:sldMk cId="3722111180" sldId="307"/>
            <ac:spMk id="33" creationId="{B16CE6B4-5E68-27D2-EFE5-3D3B4AB5E91D}"/>
          </ac:spMkLst>
        </pc:spChg>
        <pc:spChg chg="del mod topLvl">
          <ac:chgData name="Kulinich Bohdan" userId="48e65c9f34e137d0" providerId="LiveId" clId="{5A9431D5-9413-F943-AA50-3057C8749BC4}" dt="2024-01-04T11:42:25.290" v="2342" actId="478"/>
          <ac:spMkLst>
            <pc:docMk/>
            <pc:sldMk cId="3722111180" sldId="307"/>
            <ac:spMk id="35" creationId="{99B28D91-8324-C9B5-9B26-DC882D593E45}"/>
          </ac:spMkLst>
        </pc:spChg>
        <pc:spChg chg="mod topLvl">
          <ac:chgData name="Kulinich Bohdan" userId="48e65c9f34e137d0" providerId="LiveId" clId="{5A9431D5-9413-F943-AA50-3057C8749BC4}" dt="2024-01-04T20:54:23.746" v="2595" actId="1076"/>
          <ac:spMkLst>
            <pc:docMk/>
            <pc:sldMk cId="3722111180" sldId="307"/>
            <ac:spMk id="36" creationId="{BD24BA2B-E879-516E-9F80-72223686D801}"/>
          </ac:spMkLst>
        </pc:spChg>
        <pc:spChg chg="mod topLvl">
          <ac:chgData name="Kulinich Bohdan" userId="48e65c9f34e137d0" providerId="LiveId" clId="{5A9431D5-9413-F943-AA50-3057C8749BC4}" dt="2024-01-04T21:00:23.414" v="2604" actId="164"/>
          <ac:spMkLst>
            <pc:docMk/>
            <pc:sldMk cId="3722111180" sldId="307"/>
            <ac:spMk id="37" creationId="{9BBBE5AA-512E-A883-D5D6-25D1B80BF571}"/>
          </ac:spMkLst>
        </pc:spChg>
        <pc:spChg chg="mod topLvl">
          <ac:chgData name="Kulinich Bohdan" userId="48e65c9f34e137d0" providerId="LiveId" clId="{5A9431D5-9413-F943-AA50-3057C8749BC4}" dt="2024-01-05T16:10:03.713" v="4193" actId="255"/>
          <ac:spMkLst>
            <pc:docMk/>
            <pc:sldMk cId="3722111180" sldId="307"/>
            <ac:spMk id="38" creationId="{FC1926D4-1ECB-50C8-C38E-1F6C653400BB}"/>
          </ac:spMkLst>
        </pc:spChg>
        <pc:spChg chg="mod topLvl">
          <ac:chgData name="Kulinich Bohdan" userId="48e65c9f34e137d0" providerId="LiveId" clId="{5A9431D5-9413-F943-AA50-3057C8749BC4}" dt="2024-01-05T16:09:53.931" v="4191" actId="255"/>
          <ac:spMkLst>
            <pc:docMk/>
            <pc:sldMk cId="3722111180" sldId="307"/>
            <ac:spMk id="39" creationId="{C64EAD3A-BB12-C6BD-9AA1-71D633CF9739}"/>
          </ac:spMkLst>
        </pc:spChg>
        <pc:spChg chg="del mod topLvl">
          <ac:chgData name="Kulinich Bohdan" userId="48e65c9f34e137d0" providerId="LiveId" clId="{5A9431D5-9413-F943-AA50-3057C8749BC4}" dt="2024-01-04T11:42:25.290" v="2342" actId="478"/>
          <ac:spMkLst>
            <pc:docMk/>
            <pc:sldMk cId="3722111180" sldId="307"/>
            <ac:spMk id="40" creationId="{AA1928C6-60AA-BEA7-AB88-143F6B9BD1FA}"/>
          </ac:spMkLst>
        </pc:spChg>
        <pc:spChg chg="mod topLvl modVis">
          <ac:chgData name="Kulinich Bohdan" userId="48e65c9f34e137d0" providerId="LiveId" clId="{5A9431D5-9413-F943-AA50-3057C8749BC4}" dt="2024-01-06T18:02:16.681" v="4295" actId="14429"/>
          <ac:spMkLst>
            <pc:docMk/>
            <pc:sldMk cId="3722111180" sldId="307"/>
            <ac:spMk id="53" creationId="{3052AF22-44A3-0FE0-99CC-7D16F1EE85C1}"/>
          </ac:spMkLst>
        </pc:spChg>
        <pc:spChg chg="del mod topLvl">
          <ac:chgData name="Kulinich Bohdan" userId="48e65c9f34e137d0" providerId="LiveId" clId="{5A9431D5-9413-F943-AA50-3057C8749BC4}" dt="2024-01-04T11:42:25.290" v="2342" actId="478"/>
          <ac:spMkLst>
            <pc:docMk/>
            <pc:sldMk cId="3722111180" sldId="307"/>
            <ac:spMk id="54" creationId="{E4095B2B-01A5-7E9E-D03F-2890F690D4F3}"/>
          </ac:spMkLst>
        </pc:spChg>
        <pc:spChg chg="del mod topLvl">
          <ac:chgData name="Kulinich Bohdan" userId="48e65c9f34e137d0" providerId="LiveId" clId="{5A9431D5-9413-F943-AA50-3057C8749BC4}" dt="2024-01-04T11:42:25.290" v="2342" actId="478"/>
          <ac:spMkLst>
            <pc:docMk/>
            <pc:sldMk cId="3722111180" sldId="307"/>
            <ac:spMk id="55" creationId="{0D33FEC1-CC50-4E94-F4B8-A453DB87DCBE}"/>
          </ac:spMkLst>
        </pc:spChg>
        <pc:spChg chg="del mod topLvl">
          <ac:chgData name="Kulinich Bohdan" userId="48e65c9f34e137d0" providerId="LiveId" clId="{5A9431D5-9413-F943-AA50-3057C8749BC4}" dt="2024-01-04T11:42:25.290" v="2342" actId="478"/>
          <ac:spMkLst>
            <pc:docMk/>
            <pc:sldMk cId="3722111180" sldId="307"/>
            <ac:spMk id="56" creationId="{D571B118-596E-19F5-7910-9BC10C9FE9B4}"/>
          </ac:spMkLst>
        </pc:spChg>
        <pc:spChg chg="del">
          <ac:chgData name="Kulinich Bohdan" userId="48e65c9f34e137d0" providerId="LiveId" clId="{5A9431D5-9413-F943-AA50-3057C8749BC4}" dt="2024-01-04T11:33:47.909" v="2103" actId="478"/>
          <ac:spMkLst>
            <pc:docMk/>
            <pc:sldMk cId="3722111180" sldId="307"/>
            <ac:spMk id="57" creationId="{4FE47A71-9F2E-CD1C-B1FB-1FDA739A1F55}"/>
          </ac:spMkLst>
        </pc:spChg>
        <pc:spChg chg="add mod">
          <ac:chgData name="Kulinich Bohdan" userId="48e65c9f34e137d0" providerId="LiveId" clId="{5A9431D5-9413-F943-AA50-3057C8749BC4}" dt="2024-01-04T21:00:23.414" v="2604" actId="164"/>
          <ac:spMkLst>
            <pc:docMk/>
            <pc:sldMk cId="3722111180" sldId="307"/>
            <ac:spMk id="63" creationId="{7ED0F28F-74A8-B314-E7E3-67AE936233C4}"/>
          </ac:spMkLst>
        </pc:spChg>
        <pc:spChg chg="del">
          <ac:chgData name="Kulinich Bohdan" userId="48e65c9f34e137d0" providerId="LiveId" clId="{5A9431D5-9413-F943-AA50-3057C8749BC4}" dt="2024-01-04T11:33:47.909" v="2103" actId="478"/>
          <ac:spMkLst>
            <pc:docMk/>
            <pc:sldMk cId="3722111180" sldId="307"/>
            <ac:spMk id="64" creationId="{A8DD5822-FF9A-24BD-B6BD-189D18B3BFA8}"/>
          </ac:spMkLst>
        </pc:spChg>
        <pc:spChg chg="del">
          <ac:chgData name="Kulinich Bohdan" userId="48e65c9f34e137d0" providerId="LiveId" clId="{5A9431D5-9413-F943-AA50-3057C8749BC4}" dt="2024-01-04T11:33:47.909" v="2103" actId="478"/>
          <ac:spMkLst>
            <pc:docMk/>
            <pc:sldMk cId="3722111180" sldId="307"/>
            <ac:spMk id="65" creationId="{54063AB9-50F2-28EF-C5A0-6126D2A1C99A}"/>
          </ac:spMkLst>
        </pc:spChg>
        <pc:spChg chg="add mod">
          <ac:chgData name="Kulinich Bohdan" userId="48e65c9f34e137d0" providerId="LiveId" clId="{5A9431D5-9413-F943-AA50-3057C8749BC4}" dt="2024-01-04T21:00:23.414" v="2604" actId="164"/>
          <ac:spMkLst>
            <pc:docMk/>
            <pc:sldMk cId="3722111180" sldId="307"/>
            <ac:spMk id="66" creationId="{9580D062-5EDD-85F2-BC0D-B80C9B12746F}"/>
          </ac:spMkLst>
        </pc:spChg>
        <pc:spChg chg="del">
          <ac:chgData name="Kulinich Bohdan" userId="48e65c9f34e137d0" providerId="LiveId" clId="{5A9431D5-9413-F943-AA50-3057C8749BC4}" dt="2024-01-04T11:33:47.909" v="2103" actId="478"/>
          <ac:spMkLst>
            <pc:docMk/>
            <pc:sldMk cId="3722111180" sldId="307"/>
            <ac:spMk id="71" creationId="{2D1574A9-D8DA-0B84-7B1D-38B4E98E03AF}"/>
          </ac:spMkLst>
        </pc:spChg>
        <pc:spChg chg="mod topLvl">
          <ac:chgData name="Kulinich Bohdan" userId="48e65c9f34e137d0" providerId="LiveId" clId="{5A9431D5-9413-F943-AA50-3057C8749BC4}" dt="2024-01-04T21:00:23.414" v="2604" actId="164"/>
          <ac:spMkLst>
            <pc:docMk/>
            <pc:sldMk cId="3722111180" sldId="307"/>
            <ac:spMk id="72" creationId="{72A80DD9-919A-709D-10C8-8F386BC5CF9D}"/>
          </ac:spMkLst>
        </pc:spChg>
        <pc:spChg chg="mod topLvl">
          <ac:chgData name="Kulinich Bohdan" userId="48e65c9f34e137d0" providerId="LiveId" clId="{5A9431D5-9413-F943-AA50-3057C8749BC4}" dt="2024-01-04T21:00:23.414" v="2604" actId="164"/>
          <ac:spMkLst>
            <pc:docMk/>
            <pc:sldMk cId="3722111180" sldId="307"/>
            <ac:spMk id="73" creationId="{8D7F050E-2B91-2CAE-8D55-672D9AD1D82D}"/>
          </ac:spMkLst>
        </pc:spChg>
        <pc:spChg chg="add mod">
          <ac:chgData name="Kulinich Bohdan" userId="48e65c9f34e137d0" providerId="LiveId" clId="{5A9431D5-9413-F943-AA50-3057C8749BC4}" dt="2024-01-05T13:54:25.171" v="3570" actId="207"/>
          <ac:spMkLst>
            <pc:docMk/>
            <pc:sldMk cId="3722111180" sldId="307"/>
            <ac:spMk id="74" creationId="{A079A216-ADEA-4C5A-6814-E1C38C15BE97}"/>
          </ac:spMkLst>
        </pc:spChg>
        <pc:spChg chg="add del mod">
          <ac:chgData name="Kulinich Bohdan" userId="48e65c9f34e137d0" providerId="LiveId" clId="{5A9431D5-9413-F943-AA50-3057C8749BC4}" dt="2024-01-04T11:47:19.248" v="2404" actId="478"/>
          <ac:spMkLst>
            <pc:docMk/>
            <pc:sldMk cId="3722111180" sldId="307"/>
            <ac:spMk id="100" creationId="{7E32264E-FFDC-89E9-6BAF-A65C1920EBDE}"/>
          </ac:spMkLst>
        </pc:spChg>
        <pc:spChg chg="add mod">
          <ac:chgData name="Kulinich Bohdan" userId="48e65c9f34e137d0" providerId="LiveId" clId="{5A9431D5-9413-F943-AA50-3057C8749BC4}" dt="2024-01-05T13:54:37.496" v="3572" actId="207"/>
          <ac:spMkLst>
            <pc:docMk/>
            <pc:sldMk cId="3722111180" sldId="307"/>
            <ac:spMk id="103" creationId="{D25BE953-F571-C848-A22F-FC90BC880584}"/>
          </ac:spMkLst>
        </pc:spChg>
        <pc:spChg chg="add mod">
          <ac:chgData name="Kulinich Bohdan" userId="48e65c9f34e137d0" providerId="LiveId" clId="{5A9431D5-9413-F943-AA50-3057C8749BC4}" dt="2024-01-04T20:54:23.746" v="2595" actId="1076"/>
          <ac:spMkLst>
            <pc:docMk/>
            <pc:sldMk cId="3722111180" sldId="307"/>
            <ac:spMk id="108" creationId="{80F7F7EB-859D-4AB4-D337-9014B72B496E}"/>
          </ac:spMkLst>
        </pc:spChg>
        <pc:spChg chg="add mod">
          <ac:chgData name="Kulinich Bohdan" userId="48e65c9f34e137d0" providerId="LiveId" clId="{5A9431D5-9413-F943-AA50-3057C8749BC4}" dt="2024-01-04T20:54:23.746" v="2595" actId="1076"/>
          <ac:spMkLst>
            <pc:docMk/>
            <pc:sldMk cId="3722111180" sldId="307"/>
            <ac:spMk id="109" creationId="{06BCD2BE-0746-98A1-C9D3-6D49288DC733}"/>
          </ac:spMkLst>
        </pc:spChg>
        <pc:grpChg chg="add del mod">
          <ac:chgData name="Kulinich Bohdan" userId="48e65c9f34e137d0" providerId="LiveId" clId="{5A9431D5-9413-F943-AA50-3057C8749BC4}" dt="2024-01-04T11:34:01.554" v="2105" actId="165"/>
          <ac:grpSpMkLst>
            <pc:docMk/>
            <pc:sldMk cId="3722111180" sldId="307"/>
            <ac:grpSpMk id="2" creationId="{A8967986-946C-551A-C84C-F070A0040B17}"/>
          </ac:grpSpMkLst>
        </pc:grpChg>
        <pc:grpChg chg="add mod">
          <ac:chgData name="Kulinich Bohdan" userId="48e65c9f34e137d0" providerId="LiveId" clId="{5A9431D5-9413-F943-AA50-3057C8749BC4}" dt="2024-01-04T21:00:17.519" v="2603" actId="164"/>
          <ac:grpSpMkLst>
            <pc:docMk/>
            <pc:sldMk cId="3722111180" sldId="307"/>
            <ac:grpSpMk id="110" creationId="{8B3AD234-289C-0702-0AC3-C49B9D672D52}"/>
          </ac:grpSpMkLst>
        </pc:grpChg>
        <pc:grpChg chg="add mod">
          <ac:chgData name="Kulinich Bohdan" userId="48e65c9f34e137d0" providerId="LiveId" clId="{5A9431D5-9413-F943-AA50-3057C8749BC4}" dt="2024-01-04T21:00:23.414" v="2604" actId="164"/>
          <ac:grpSpMkLst>
            <pc:docMk/>
            <pc:sldMk cId="3722111180" sldId="307"/>
            <ac:grpSpMk id="111" creationId="{358762E4-2522-D4FC-2DDC-7865445352A6}"/>
          </ac:grpSpMkLst>
        </pc:grpChg>
        <pc:cxnChg chg="add mod">
          <ac:chgData name="Kulinich Bohdan" userId="48e65c9f34e137d0" providerId="LiveId" clId="{5A9431D5-9413-F943-AA50-3057C8749BC4}" dt="2024-01-04T21:00:23.414" v="2604" actId="164"/>
          <ac:cxnSpMkLst>
            <pc:docMk/>
            <pc:sldMk cId="3722111180" sldId="307"/>
            <ac:cxnSpMk id="4" creationId="{AA9E3908-2933-52A6-3545-81BEE4699D33}"/>
          </ac:cxnSpMkLst>
        </pc:cxnChg>
        <pc:cxnChg chg="mod topLvl">
          <ac:chgData name="Kulinich Bohdan" userId="48e65c9f34e137d0" providerId="LiveId" clId="{5A9431D5-9413-F943-AA50-3057C8749BC4}" dt="2024-01-04T21:00:17.519" v="2603" actId="164"/>
          <ac:cxnSpMkLst>
            <pc:docMk/>
            <pc:sldMk cId="3722111180" sldId="307"/>
            <ac:cxnSpMk id="9" creationId="{A7980351-A8B7-FB86-2081-E084D704AE77}"/>
          </ac:cxnSpMkLst>
        </pc:cxnChg>
        <pc:cxnChg chg="del">
          <ac:chgData name="Kulinich Bohdan" userId="48e65c9f34e137d0" providerId="LiveId" clId="{5A9431D5-9413-F943-AA50-3057C8749BC4}" dt="2024-01-04T10:28:00.898" v="2092" actId="478"/>
          <ac:cxnSpMkLst>
            <pc:docMk/>
            <pc:sldMk cId="3722111180" sldId="307"/>
            <ac:cxnSpMk id="10" creationId="{255F42C4-A9D4-1634-168E-F234FA334236}"/>
          </ac:cxnSpMkLst>
        </pc:cxnChg>
        <pc:cxnChg chg="mod topLvl">
          <ac:chgData name="Kulinich Bohdan" userId="48e65c9f34e137d0" providerId="LiveId" clId="{5A9431D5-9413-F943-AA50-3057C8749BC4}" dt="2024-01-04T21:00:17.519" v="2603" actId="164"/>
          <ac:cxnSpMkLst>
            <pc:docMk/>
            <pc:sldMk cId="3722111180" sldId="307"/>
            <ac:cxnSpMk id="11" creationId="{ECA1D80A-B36B-D1EE-1D87-85FB962ACEBA}"/>
          </ac:cxnSpMkLst>
        </pc:cxnChg>
        <pc:cxnChg chg="del">
          <ac:chgData name="Kulinich Bohdan" userId="48e65c9f34e137d0" providerId="LiveId" clId="{5A9431D5-9413-F943-AA50-3057C8749BC4}" dt="2024-01-04T10:28:02.740" v="2093" actId="478"/>
          <ac:cxnSpMkLst>
            <pc:docMk/>
            <pc:sldMk cId="3722111180" sldId="307"/>
            <ac:cxnSpMk id="12" creationId="{631F03D0-4A83-0906-F300-A09FE779D03A}"/>
          </ac:cxnSpMkLst>
        </pc:cxnChg>
        <pc:cxnChg chg="del mod topLvl">
          <ac:chgData name="Kulinich Bohdan" userId="48e65c9f34e137d0" providerId="LiveId" clId="{5A9431D5-9413-F943-AA50-3057C8749BC4}" dt="2024-01-04T11:42:25.290" v="2342" actId="478"/>
          <ac:cxnSpMkLst>
            <pc:docMk/>
            <pc:sldMk cId="3722111180" sldId="307"/>
            <ac:cxnSpMk id="19" creationId="{A9E9B64E-989B-84B3-9E48-39C7C4F830AD}"/>
          </ac:cxnSpMkLst>
        </pc:cxnChg>
        <pc:cxnChg chg="del mod topLvl">
          <ac:chgData name="Kulinich Bohdan" userId="48e65c9f34e137d0" providerId="LiveId" clId="{5A9431D5-9413-F943-AA50-3057C8749BC4}" dt="2024-01-04T11:42:25.290" v="2342" actId="478"/>
          <ac:cxnSpMkLst>
            <pc:docMk/>
            <pc:sldMk cId="3722111180" sldId="307"/>
            <ac:cxnSpMk id="21" creationId="{74748733-5B3A-0329-E12C-C425CE85801A}"/>
          </ac:cxnSpMkLst>
        </pc:cxnChg>
        <pc:cxnChg chg="add mod">
          <ac:chgData name="Kulinich Bohdan" userId="48e65c9f34e137d0" providerId="LiveId" clId="{5A9431D5-9413-F943-AA50-3057C8749BC4}" dt="2024-01-04T21:00:23.414" v="2604" actId="164"/>
          <ac:cxnSpMkLst>
            <pc:docMk/>
            <pc:sldMk cId="3722111180" sldId="307"/>
            <ac:cxnSpMk id="24" creationId="{A0F1EE21-6875-8EBF-252D-1464742CE6EF}"/>
          </ac:cxnSpMkLst>
        </pc:cxnChg>
        <pc:cxnChg chg="del mod topLvl">
          <ac:chgData name="Kulinich Bohdan" userId="48e65c9f34e137d0" providerId="LiveId" clId="{5A9431D5-9413-F943-AA50-3057C8749BC4}" dt="2024-01-04T11:42:25.290" v="2342" actId="478"/>
          <ac:cxnSpMkLst>
            <pc:docMk/>
            <pc:sldMk cId="3722111180" sldId="307"/>
            <ac:cxnSpMk id="42" creationId="{4FB9DA50-76FC-1F94-50C9-782D35BE81F6}"/>
          </ac:cxnSpMkLst>
        </pc:cxnChg>
        <pc:cxnChg chg="del mod topLvl">
          <ac:chgData name="Kulinich Bohdan" userId="48e65c9f34e137d0" providerId="LiveId" clId="{5A9431D5-9413-F943-AA50-3057C8749BC4}" dt="2024-01-04T11:42:25.290" v="2342" actId="478"/>
          <ac:cxnSpMkLst>
            <pc:docMk/>
            <pc:sldMk cId="3722111180" sldId="307"/>
            <ac:cxnSpMk id="43" creationId="{6A983485-F014-D4F3-E7F3-328D23A68AF6}"/>
          </ac:cxnSpMkLst>
        </pc:cxnChg>
        <pc:cxnChg chg="del mod topLvl">
          <ac:chgData name="Kulinich Bohdan" userId="48e65c9f34e137d0" providerId="LiveId" clId="{5A9431D5-9413-F943-AA50-3057C8749BC4}" dt="2024-01-04T11:42:25.290" v="2342" actId="478"/>
          <ac:cxnSpMkLst>
            <pc:docMk/>
            <pc:sldMk cId="3722111180" sldId="307"/>
            <ac:cxnSpMk id="44" creationId="{C4FEC9BD-482D-D449-A287-CA63906B2447}"/>
          </ac:cxnSpMkLst>
        </pc:cxnChg>
        <pc:cxnChg chg="del mod topLvl">
          <ac:chgData name="Kulinich Bohdan" userId="48e65c9f34e137d0" providerId="LiveId" clId="{5A9431D5-9413-F943-AA50-3057C8749BC4}" dt="2024-01-04T11:42:25.290" v="2342" actId="478"/>
          <ac:cxnSpMkLst>
            <pc:docMk/>
            <pc:sldMk cId="3722111180" sldId="307"/>
            <ac:cxnSpMk id="45" creationId="{0944215C-C8EB-E12D-DD97-C32D26F0646B}"/>
          </ac:cxnSpMkLst>
        </pc:cxnChg>
        <pc:cxnChg chg="del mod topLvl">
          <ac:chgData name="Kulinich Bohdan" userId="48e65c9f34e137d0" providerId="LiveId" clId="{5A9431D5-9413-F943-AA50-3057C8749BC4}" dt="2024-01-04T11:42:25.290" v="2342" actId="478"/>
          <ac:cxnSpMkLst>
            <pc:docMk/>
            <pc:sldMk cId="3722111180" sldId="307"/>
            <ac:cxnSpMk id="46" creationId="{4CDFE62C-A618-C410-3A74-79453E5942EC}"/>
          </ac:cxnSpMkLst>
        </pc:cxnChg>
        <pc:cxnChg chg="del mod topLvl">
          <ac:chgData name="Kulinich Bohdan" userId="48e65c9f34e137d0" providerId="LiveId" clId="{5A9431D5-9413-F943-AA50-3057C8749BC4}" dt="2024-01-04T11:42:25.290" v="2342" actId="478"/>
          <ac:cxnSpMkLst>
            <pc:docMk/>
            <pc:sldMk cId="3722111180" sldId="307"/>
            <ac:cxnSpMk id="47" creationId="{A6E252B8-5A09-9115-AB62-663CE048B2EC}"/>
          </ac:cxnSpMkLst>
        </pc:cxnChg>
        <pc:cxnChg chg="del mod topLvl">
          <ac:chgData name="Kulinich Bohdan" userId="48e65c9f34e137d0" providerId="LiveId" clId="{5A9431D5-9413-F943-AA50-3057C8749BC4}" dt="2024-01-04T11:42:25.290" v="2342" actId="478"/>
          <ac:cxnSpMkLst>
            <pc:docMk/>
            <pc:sldMk cId="3722111180" sldId="307"/>
            <ac:cxnSpMk id="48" creationId="{1B9A530D-E088-54BC-CA87-DE4936D6CECE}"/>
          </ac:cxnSpMkLst>
        </pc:cxnChg>
        <pc:cxnChg chg="del mod topLvl">
          <ac:chgData name="Kulinich Bohdan" userId="48e65c9f34e137d0" providerId="LiveId" clId="{5A9431D5-9413-F943-AA50-3057C8749BC4}" dt="2024-01-04T11:42:25.290" v="2342" actId="478"/>
          <ac:cxnSpMkLst>
            <pc:docMk/>
            <pc:sldMk cId="3722111180" sldId="307"/>
            <ac:cxnSpMk id="49" creationId="{FD6DEAF0-67DE-D8CE-2BE7-BE08B111CAE0}"/>
          </ac:cxnSpMkLst>
        </pc:cxnChg>
        <pc:cxnChg chg="del mod topLvl">
          <ac:chgData name="Kulinich Bohdan" userId="48e65c9f34e137d0" providerId="LiveId" clId="{5A9431D5-9413-F943-AA50-3057C8749BC4}" dt="2024-01-04T11:42:25.290" v="2342" actId="478"/>
          <ac:cxnSpMkLst>
            <pc:docMk/>
            <pc:sldMk cId="3722111180" sldId="307"/>
            <ac:cxnSpMk id="50" creationId="{DFF4B86C-AD28-E76D-C08E-05F167A73904}"/>
          </ac:cxnSpMkLst>
        </pc:cxnChg>
        <pc:cxnChg chg="del mod topLvl">
          <ac:chgData name="Kulinich Bohdan" userId="48e65c9f34e137d0" providerId="LiveId" clId="{5A9431D5-9413-F943-AA50-3057C8749BC4}" dt="2024-01-04T11:42:25.290" v="2342" actId="478"/>
          <ac:cxnSpMkLst>
            <pc:docMk/>
            <pc:sldMk cId="3722111180" sldId="307"/>
            <ac:cxnSpMk id="51" creationId="{3DD02164-656B-EAAC-CBB1-1891F1472077}"/>
          </ac:cxnSpMkLst>
        </pc:cxnChg>
        <pc:cxnChg chg="del mod topLvl">
          <ac:chgData name="Kulinich Bohdan" userId="48e65c9f34e137d0" providerId="LiveId" clId="{5A9431D5-9413-F943-AA50-3057C8749BC4}" dt="2024-01-04T11:42:25.290" v="2342" actId="478"/>
          <ac:cxnSpMkLst>
            <pc:docMk/>
            <pc:sldMk cId="3722111180" sldId="307"/>
            <ac:cxnSpMk id="52" creationId="{084829E5-2B68-44D8-9F4D-AB91642ECA28}"/>
          </ac:cxnSpMkLst>
        </pc:cxnChg>
        <pc:cxnChg chg="del">
          <ac:chgData name="Kulinich Bohdan" userId="48e65c9f34e137d0" providerId="LiveId" clId="{5A9431D5-9413-F943-AA50-3057C8749BC4}" dt="2024-01-04T11:33:47.909" v="2103" actId="478"/>
          <ac:cxnSpMkLst>
            <pc:docMk/>
            <pc:sldMk cId="3722111180" sldId="307"/>
            <ac:cxnSpMk id="58" creationId="{31333D5D-A161-4AFF-DFD7-9D6085DE829A}"/>
          </ac:cxnSpMkLst>
        </pc:cxnChg>
        <pc:cxnChg chg="del">
          <ac:chgData name="Kulinich Bohdan" userId="48e65c9f34e137d0" providerId="LiveId" clId="{5A9431D5-9413-F943-AA50-3057C8749BC4}" dt="2024-01-04T11:33:47.909" v="2103" actId="478"/>
          <ac:cxnSpMkLst>
            <pc:docMk/>
            <pc:sldMk cId="3722111180" sldId="307"/>
            <ac:cxnSpMk id="59" creationId="{C2207856-19B1-2100-8E46-45EFD99FEBE1}"/>
          </ac:cxnSpMkLst>
        </pc:cxnChg>
        <pc:cxnChg chg="del">
          <ac:chgData name="Kulinich Bohdan" userId="48e65c9f34e137d0" providerId="LiveId" clId="{5A9431D5-9413-F943-AA50-3057C8749BC4}" dt="2024-01-04T11:33:47.909" v="2103" actId="478"/>
          <ac:cxnSpMkLst>
            <pc:docMk/>
            <pc:sldMk cId="3722111180" sldId="307"/>
            <ac:cxnSpMk id="61" creationId="{F2F7BE9B-63E6-AFD4-FED6-AC217C74E633}"/>
          </ac:cxnSpMkLst>
        </pc:cxnChg>
        <pc:cxnChg chg="del">
          <ac:chgData name="Kulinich Bohdan" userId="48e65c9f34e137d0" providerId="LiveId" clId="{5A9431D5-9413-F943-AA50-3057C8749BC4}" dt="2024-01-04T11:33:47.909" v="2103" actId="478"/>
          <ac:cxnSpMkLst>
            <pc:docMk/>
            <pc:sldMk cId="3722111180" sldId="307"/>
            <ac:cxnSpMk id="62" creationId="{7C091888-E692-4C55-8ABC-EDA4A992BE56}"/>
          </ac:cxnSpMkLst>
        </pc:cxnChg>
        <pc:cxnChg chg="del">
          <ac:chgData name="Kulinich Bohdan" userId="48e65c9f34e137d0" providerId="LiveId" clId="{5A9431D5-9413-F943-AA50-3057C8749BC4}" dt="2024-01-04T11:33:47.909" v="2103" actId="478"/>
          <ac:cxnSpMkLst>
            <pc:docMk/>
            <pc:sldMk cId="3722111180" sldId="307"/>
            <ac:cxnSpMk id="67" creationId="{4E3953B7-E2C6-09E7-0CBD-B7BD367E347A}"/>
          </ac:cxnSpMkLst>
        </pc:cxnChg>
        <pc:cxnChg chg="del">
          <ac:chgData name="Kulinich Bohdan" userId="48e65c9f34e137d0" providerId="LiveId" clId="{5A9431D5-9413-F943-AA50-3057C8749BC4}" dt="2024-01-04T11:33:47.909" v="2103" actId="478"/>
          <ac:cxnSpMkLst>
            <pc:docMk/>
            <pc:sldMk cId="3722111180" sldId="307"/>
            <ac:cxnSpMk id="68" creationId="{B4D68632-64D9-BB7C-A70A-9F486A28DE22}"/>
          </ac:cxnSpMkLst>
        </pc:cxnChg>
        <pc:cxnChg chg="del">
          <ac:chgData name="Kulinich Bohdan" userId="48e65c9f34e137d0" providerId="LiveId" clId="{5A9431D5-9413-F943-AA50-3057C8749BC4}" dt="2024-01-04T11:33:47.909" v="2103" actId="478"/>
          <ac:cxnSpMkLst>
            <pc:docMk/>
            <pc:sldMk cId="3722111180" sldId="307"/>
            <ac:cxnSpMk id="69" creationId="{471C402A-47EB-6B58-F258-1F8D821D93C0}"/>
          </ac:cxnSpMkLst>
        </pc:cxnChg>
        <pc:cxnChg chg="del">
          <ac:chgData name="Kulinich Bohdan" userId="48e65c9f34e137d0" providerId="LiveId" clId="{5A9431D5-9413-F943-AA50-3057C8749BC4}" dt="2024-01-04T11:33:47.909" v="2103" actId="478"/>
          <ac:cxnSpMkLst>
            <pc:docMk/>
            <pc:sldMk cId="3722111180" sldId="307"/>
            <ac:cxnSpMk id="70" creationId="{A709AB40-FBEA-A8A2-20F2-4FB072A41A20}"/>
          </ac:cxnSpMkLst>
        </pc:cxnChg>
        <pc:cxnChg chg="add mod">
          <ac:chgData name="Kulinich Bohdan" userId="48e65c9f34e137d0" providerId="LiveId" clId="{5A9431D5-9413-F943-AA50-3057C8749BC4}" dt="2024-01-04T20:54:23.746" v="2595" actId="1076"/>
          <ac:cxnSpMkLst>
            <pc:docMk/>
            <pc:sldMk cId="3722111180" sldId="307"/>
            <ac:cxnSpMk id="104" creationId="{2BF6538B-ABB8-9181-6CDB-D395598102C6}"/>
          </ac:cxnSpMkLst>
        </pc:cxnChg>
        <pc:cxnChg chg="add mod">
          <ac:chgData name="Kulinich Bohdan" userId="48e65c9f34e137d0" providerId="LiveId" clId="{5A9431D5-9413-F943-AA50-3057C8749BC4}" dt="2024-01-04T20:54:23.746" v="2595" actId="1076"/>
          <ac:cxnSpMkLst>
            <pc:docMk/>
            <pc:sldMk cId="3722111180" sldId="307"/>
            <ac:cxnSpMk id="106" creationId="{38E96117-7D83-6B86-6EE5-52DAC8F355CD}"/>
          </ac:cxnSpMkLst>
        </pc:cxnChg>
      </pc:sldChg>
      <pc:sldChg chg="addSp delSp modSp add mod setBg delAnim modAnim">
        <pc:chgData name="Kulinich Bohdan" userId="48e65c9f34e137d0" providerId="LiveId" clId="{5A9431D5-9413-F943-AA50-3057C8749BC4}" dt="2024-01-06T15:42:01.668" v="4293" actId="20577"/>
        <pc:sldMkLst>
          <pc:docMk/>
          <pc:sldMk cId="1535311605" sldId="308"/>
        </pc:sldMkLst>
        <pc:spChg chg="mod">
          <ac:chgData name="Kulinich Bohdan" userId="48e65c9f34e137d0" providerId="LiveId" clId="{5A9431D5-9413-F943-AA50-3057C8749BC4}" dt="2024-01-04T21:02:29.691" v="2663" actId="14100"/>
          <ac:spMkLst>
            <pc:docMk/>
            <pc:sldMk cId="1535311605" sldId="308"/>
            <ac:spMk id="18" creationId="{A397054E-B418-7027-B642-F209C45F7076}"/>
          </ac:spMkLst>
        </pc:spChg>
        <pc:spChg chg="add mod">
          <ac:chgData name="Kulinich Bohdan" userId="48e65c9f34e137d0" providerId="LiveId" clId="{5A9431D5-9413-F943-AA50-3057C8749BC4}" dt="2024-01-05T10:02:03.243" v="3038" actId="403"/>
          <ac:spMkLst>
            <pc:docMk/>
            <pc:sldMk cId="1535311605" sldId="308"/>
            <ac:spMk id="21" creationId="{459F509E-F167-A472-EA0C-EEA0AFC88794}"/>
          </ac:spMkLst>
        </pc:spChg>
        <pc:spChg chg="add mod">
          <ac:chgData name="Kulinich Bohdan" userId="48e65c9f34e137d0" providerId="LiveId" clId="{5A9431D5-9413-F943-AA50-3057C8749BC4}" dt="2024-01-05T10:02:06.806" v="3043" actId="1035"/>
          <ac:spMkLst>
            <pc:docMk/>
            <pc:sldMk cId="1535311605" sldId="308"/>
            <ac:spMk id="25" creationId="{ED89319C-31D7-FEDB-6C80-AABF3BE4BF12}"/>
          </ac:spMkLst>
        </pc:spChg>
        <pc:spChg chg="add mod">
          <ac:chgData name="Kulinich Bohdan" userId="48e65c9f34e137d0" providerId="LiveId" clId="{5A9431D5-9413-F943-AA50-3057C8749BC4}" dt="2024-01-05T10:12:46.246" v="3182" actId="1076"/>
          <ac:spMkLst>
            <pc:docMk/>
            <pc:sldMk cId="1535311605" sldId="308"/>
            <ac:spMk id="35" creationId="{AF63D334-EB4F-185A-483C-71491B4435F0}"/>
          </ac:spMkLst>
        </pc:spChg>
        <pc:spChg chg="del">
          <ac:chgData name="Kulinich Bohdan" userId="48e65c9f34e137d0" providerId="LiveId" clId="{5A9431D5-9413-F943-AA50-3057C8749BC4}" dt="2024-01-04T21:04:26.567" v="2676" actId="478"/>
          <ac:spMkLst>
            <pc:docMk/>
            <pc:sldMk cId="1535311605" sldId="308"/>
            <ac:spMk id="36" creationId="{BD24BA2B-E879-516E-9F80-72223686D801}"/>
          </ac:spMkLst>
        </pc:spChg>
        <pc:spChg chg="del">
          <ac:chgData name="Kulinich Bohdan" userId="48e65c9f34e137d0" providerId="LiveId" clId="{5A9431D5-9413-F943-AA50-3057C8749BC4}" dt="2024-01-04T21:04:26.567" v="2676" actId="478"/>
          <ac:spMkLst>
            <pc:docMk/>
            <pc:sldMk cId="1535311605" sldId="308"/>
            <ac:spMk id="38" creationId="{FC1926D4-1ECB-50C8-C38E-1F6C653400BB}"/>
          </ac:spMkLst>
        </pc:spChg>
        <pc:spChg chg="add mod">
          <ac:chgData name="Kulinich Bohdan" userId="48e65c9f34e137d0" providerId="LiveId" clId="{5A9431D5-9413-F943-AA50-3057C8749BC4}" dt="2024-01-05T10:12:46.246" v="3182" actId="1076"/>
          <ac:spMkLst>
            <pc:docMk/>
            <pc:sldMk cId="1535311605" sldId="308"/>
            <ac:spMk id="40" creationId="{E765ACD3-BC9C-53E2-6058-1F32BFEA481B}"/>
          </ac:spMkLst>
        </pc:spChg>
        <pc:spChg chg="add mod">
          <ac:chgData name="Kulinich Bohdan" userId="48e65c9f34e137d0" providerId="LiveId" clId="{5A9431D5-9413-F943-AA50-3057C8749BC4}" dt="2024-01-06T15:42:01.668" v="4293" actId="20577"/>
          <ac:spMkLst>
            <pc:docMk/>
            <pc:sldMk cId="1535311605" sldId="308"/>
            <ac:spMk id="42" creationId="{9356D877-19D7-8A18-0EEA-DB5106C7D3D9}"/>
          </ac:spMkLst>
        </pc:spChg>
        <pc:spChg chg="add mod">
          <ac:chgData name="Kulinich Bohdan" userId="48e65c9f34e137d0" providerId="LiveId" clId="{5A9431D5-9413-F943-AA50-3057C8749BC4}" dt="2024-01-05T10:12:46.246" v="3182" actId="1076"/>
          <ac:spMkLst>
            <pc:docMk/>
            <pc:sldMk cId="1535311605" sldId="308"/>
            <ac:spMk id="43" creationId="{01053F32-518A-5BF3-2109-F5D0905744C7}"/>
          </ac:spMkLst>
        </pc:spChg>
        <pc:spChg chg="add mod">
          <ac:chgData name="Kulinich Bohdan" userId="48e65c9f34e137d0" providerId="LiveId" clId="{5A9431D5-9413-F943-AA50-3057C8749BC4}" dt="2024-01-05T10:12:46.246" v="3182" actId="1076"/>
          <ac:spMkLst>
            <pc:docMk/>
            <pc:sldMk cId="1535311605" sldId="308"/>
            <ac:spMk id="44" creationId="{DBF8EA9A-477E-6CD9-FFBC-5CB60053F029}"/>
          </ac:spMkLst>
        </pc:spChg>
        <pc:spChg chg="add mod">
          <ac:chgData name="Kulinich Bohdan" userId="48e65c9f34e137d0" providerId="LiveId" clId="{5A9431D5-9413-F943-AA50-3057C8749BC4}" dt="2024-01-05T10:15:44.520" v="3211" actId="1076"/>
          <ac:spMkLst>
            <pc:docMk/>
            <pc:sldMk cId="1535311605" sldId="308"/>
            <ac:spMk id="45" creationId="{64CA31DC-C236-37F3-4466-454CA1336D24}"/>
          </ac:spMkLst>
        </pc:spChg>
        <pc:spChg chg="add mod">
          <ac:chgData name="Kulinich Bohdan" userId="48e65c9f34e137d0" providerId="LiveId" clId="{5A9431D5-9413-F943-AA50-3057C8749BC4}" dt="2024-01-05T10:15:44.520" v="3211" actId="1076"/>
          <ac:spMkLst>
            <pc:docMk/>
            <pc:sldMk cId="1535311605" sldId="308"/>
            <ac:spMk id="46" creationId="{9E6E4555-58E2-4B24-BC09-25AD5372CF87}"/>
          </ac:spMkLst>
        </pc:spChg>
        <pc:spChg chg="add mod">
          <ac:chgData name="Kulinich Bohdan" userId="48e65c9f34e137d0" providerId="LiveId" clId="{5A9431D5-9413-F943-AA50-3057C8749BC4}" dt="2024-01-05T10:03:47.231" v="3058" actId="1036"/>
          <ac:spMkLst>
            <pc:docMk/>
            <pc:sldMk cId="1535311605" sldId="308"/>
            <ac:spMk id="47" creationId="{F08517B9-9D41-B4BF-D2FA-76A52606901E}"/>
          </ac:spMkLst>
        </pc:spChg>
        <pc:spChg chg="add del mod">
          <ac:chgData name="Kulinich Bohdan" userId="48e65c9f34e137d0" providerId="LiveId" clId="{5A9431D5-9413-F943-AA50-3057C8749BC4}" dt="2024-01-05T10:12:28.968" v="3176" actId="478"/>
          <ac:spMkLst>
            <pc:docMk/>
            <pc:sldMk cId="1535311605" sldId="308"/>
            <ac:spMk id="48" creationId="{B2A04213-C52A-45D0-4D3A-81800772882A}"/>
          </ac:spMkLst>
        </pc:spChg>
        <pc:spChg chg="add mod">
          <ac:chgData name="Kulinich Bohdan" userId="48e65c9f34e137d0" providerId="LiveId" clId="{5A9431D5-9413-F943-AA50-3057C8749BC4}" dt="2024-01-05T16:11:17.364" v="4195" actId="14100"/>
          <ac:spMkLst>
            <pc:docMk/>
            <pc:sldMk cId="1535311605" sldId="308"/>
            <ac:spMk id="49" creationId="{5AD19292-78AF-C1D1-EEE5-A81DC824AE47}"/>
          </ac:spMkLst>
        </pc:spChg>
        <pc:spChg chg="add del mod">
          <ac:chgData name="Kulinich Bohdan" userId="48e65c9f34e137d0" providerId="LiveId" clId="{5A9431D5-9413-F943-AA50-3057C8749BC4}" dt="2024-01-05T10:14:55.911" v="3191" actId="767"/>
          <ac:spMkLst>
            <pc:docMk/>
            <pc:sldMk cId="1535311605" sldId="308"/>
            <ac:spMk id="50" creationId="{43920353-44CE-D1A3-B8F7-2FB84030595A}"/>
          </ac:spMkLst>
        </pc:spChg>
        <pc:spChg chg="del">
          <ac:chgData name="Kulinich Bohdan" userId="48e65c9f34e137d0" providerId="LiveId" clId="{5A9431D5-9413-F943-AA50-3057C8749BC4}" dt="2024-01-04T21:04:26.567" v="2676" actId="478"/>
          <ac:spMkLst>
            <pc:docMk/>
            <pc:sldMk cId="1535311605" sldId="308"/>
            <ac:spMk id="53" creationId="{3052AF22-44A3-0FE0-99CC-7D16F1EE85C1}"/>
          </ac:spMkLst>
        </pc:spChg>
        <pc:spChg chg="mod topLvl">
          <ac:chgData name="Kulinich Bohdan" userId="48e65c9f34e137d0" providerId="LiveId" clId="{5A9431D5-9413-F943-AA50-3057C8749BC4}" dt="2024-01-05T13:54:53.831" v="3574" actId="207"/>
          <ac:spMkLst>
            <pc:docMk/>
            <pc:sldMk cId="1535311605" sldId="308"/>
            <ac:spMk id="74" creationId="{A079A216-ADEA-4C5A-6814-E1C38C15BE97}"/>
          </ac:spMkLst>
        </pc:spChg>
        <pc:spChg chg="mod topLvl">
          <ac:chgData name="Kulinich Bohdan" userId="48e65c9f34e137d0" providerId="LiveId" clId="{5A9431D5-9413-F943-AA50-3057C8749BC4}" dt="2024-01-05T13:54:53.831" v="3574" actId="207"/>
          <ac:spMkLst>
            <pc:docMk/>
            <pc:sldMk cId="1535311605" sldId="308"/>
            <ac:spMk id="103" creationId="{D25BE953-F571-C848-A22F-FC90BC880584}"/>
          </ac:spMkLst>
        </pc:spChg>
        <pc:spChg chg="mod">
          <ac:chgData name="Kulinich Bohdan" userId="48e65c9f34e137d0" providerId="LiveId" clId="{5A9431D5-9413-F943-AA50-3057C8749BC4}" dt="2024-01-05T10:02:03.243" v="3038" actId="403"/>
          <ac:spMkLst>
            <pc:docMk/>
            <pc:sldMk cId="1535311605" sldId="308"/>
            <ac:spMk id="108" creationId="{80F7F7EB-859D-4AB4-D337-9014B72B496E}"/>
          </ac:spMkLst>
        </pc:spChg>
        <pc:spChg chg="mod">
          <ac:chgData name="Kulinich Bohdan" userId="48e65c9f34e137d0" providerId="LiveId" clId="{5A9431D5-9413-F943-AA50-3057C8749BC4}" dt="2024-01-05T10:02:10.804" v="3045" actId="1035"/>
          <ac:spMkLst>
            <pc:docMk/>
            <pc:sldMk cId="1535311605" sldId="308"/>
            <ac:spMk id="109" creationId="{06BCD2BE-0746-98A1-C9D3-6D49288DC733}"/>
          </ac:spMkLst>
        </pc:spChg>
        <pc:grpChg chg="add del mod">
          <ac:chgData name="Kulinich Bohdan" userId="48e65c9f34e137d0" providerId="LiveId" clId="{5A9431D5-9413-F943-AA50-3057C8749BC4}" dt="2024-01-04T21:04:09.637" v="2672" actId="165"/>
          <ac:grpSpMkLst>
            <pc:docMk/>
            <pc:sldMk cId="1535311605" sldId="308"/>
            <ac:grpSpMk id="19" creationId="{ECB5DB9B-1955-8BFA-1467-8B49AB284AC3}"/>
          </ac:grpSpMkLst>
        </pc:grpChg>
        <pc:grpChg chg="del">
          <ac:chgData name="Kulinich Bohdan" userId="48e65c9f34e137d0" providerId="LiveId" clId="{5A9431D5-9413-F943-AA50-3057C8749BC4}" dt="2024-01-04T21:01:32.478" v="2630" actId="478"/>
          <ac:grpSpMkLst>
            <pc:docMk/>
            <pc:sldMk cId="1535311605" sldId="308"/>
            <ac:grpSpMk id="110" creationId="{8B3AD234-289C-0702-0AC3-C49B9D672D52}"/>
          </ac:grpSpMkLst>
        </pc:grpChg>
        <pc:grpChg chg="del">
          <ac:chgData name="Kulinich Bohdan" userId="48e65c9f34e137d0" providerId="LiveId" clId="{5A9431D5-9413-F943-AA50-3057C8749BC4}" dt="2024-01-04T21:01:32.478" v="2630" actId="478"/>
          <ac:grpSpMkLst>
            <pc:docMk/>
            <pc:sldMk cId="1535311605" sldId="308"/>
            <ac:grpSpMk id="111" creationId="{358762E4-2522-D4FC-2DDC-7865445352A6}"/>
          </ac:grpSpMkLst>
        </pc:grpChg>
        <pc:cxnChg chg="add mod">
          <ac:chgData name="Kulinich Bohdan" userId="48e65c9f34e137d0" providerId="LiveId" clId="{5A9431D5-9413-F943-AA50-3057C8749BC4}" dt="2024-01-05T10:01:39.651" v="3037" actId="208"/>
          <ac:cxnSpMkLst>
            <pc:docMk/>
            <pc:sldMk cId="1535311605" sldId="308"/>
            <ac:cxnSpMk id="20" creationId="{2C9A0A60-9EB7-4338-D3C0-E88493FAAC6B}"/>
          </ac:cxnSpMkLst>
        </pc:cxnChg>
        <pc:cxnChg chg="add mod">
          <ac:chgData name="Kulinich Bohdan" userId="48e65c9f34e137d0" providerId="LiveId" clId="{5A9431D5-9413-F943-AA50-3057C8749BC4}" dt="2024-01-05T10:01:35.062" v="3036" actId="208"/>
          <ac:cxnSpMkLst>
            <pc:docMk/>
            <pc:sldMk cId="1535311605" sldId="308"/>
            <ac:cxnSpMk id="22" creationId="{06EB38E3-B5CF-B025-4BFF-4BF6235537B8}"/>
          </ac:cxnSpMkLst>
        </pc:cxnChg>
        <pc:cxnChg chg="mod topLvl">
          <ac:chgData name="Kulinich Bohdan" userId="48e65c9f34e137d0" providerId="LiveId" clId="{5A9431D5-9413-F943-AA50-3057C8749BC4}" dt="2024-01-05T10:02:13.212" v="3047" actId="1038"/>
          <ac:cxnSpMkLst>
            <pc:docMk/>
            <pc:sldMk cId="1535311605" sldId="308"/>
            <ac:cxnSpMk id="104" creationId="{2BF6538B-ABB8-9181-6CDB-D395598102C6}"/>
          </ac:cxnSpMkLst>
        </pc:cxnChg>
        <pc:cxnChg chg="mod topLvl">
          <ac:chgData name="Kulinich Bohdan" userId="48e65c9f34e137d0" providerId="LiveId" clId="{5A9431D5-9413-F943-AA50-3057C8749BC4}" dt="2024-01-05T10:01:35.062" v="3036" actId="208"/>
          <ac:cxnSpMkLst>
            <pc:docMk/>
            <pc:sldMk cId="1535311605" sldId="308"/>
            <ac:cxnSpMk id="106" creationId="{38E96117-7D83-6B86-6EE5-52DAC8F355CD}"/>
          </ac:cxnSpMkLst>
        </pc:cxnChg>
      </pc:sldChg>
      <pc:sldChg chg="addSp delSp modSp add mod setBg delAnim modAnim">
        <pc:chgData name="Kulinich Bohdan" userId="48e65c9f34e137d0" providerId="LiveId" clId="{5A9431D5-9413-F943-AA50-3057C8749BC4}" dt="2024-01-05T16:07:08.595" v="4157"/>
        <pc:sldMkLst>
          <pc:docMk/>
          <pc:sldMk cId="638420154" sldId="309"/>
        </pc:sldMkLst>
        <pc:spChg chg="add del mod">
          <ac:chgData name="Kulinich Bohdan" userId="48e65c9f34e137d0" providerId="LiveId" clId="{5A9431D5-9413-F943-AA50-3057C8749BC4}" dt="2024-01-05T14:04:27.402" v="3661" actId="478"/>
          <ac:spMkLst>
            <pc:docMk/>
            <pc:sldMk cId="638420154" sldId="309"/>
            <ac:spMk id="7" creationId="{9CF12AEA-703D-A5A5-F800-813827B37A29}"/>
          </ac:spMkLst>
        </pc:spChg>
        <pc:spChg chg="del mod">
          <ac:chgData name="Kulinich Bohdan" userId="48e65c9f34e137d0" providerId="LiveId" clId="{5A9431D5-9413-F943-AA50-3057C8749BC4}" dt="2024-01-05T16:05:12.636" v="4133" actId="478"/>
          <ac:spMkLst>
            <pc:docMk/>
            <pc:sldMk cId="638420154" sldId="309"/>
            <ac:spMk id="18" creationId="{A397054E-B418-7027-B642-F209C45F7076}"/>
          </ac:spMkLst>
        </pc:spChg>
        <pc:spChg chg="add del mod topLvl">
          <ac:chgData name="Kulinich Bohdan" userId="48e65c9f34e137d0" providerId="LiveId" clId="{5A9431D5-9413-F943-AA50-3057C8749BC4}" dt="2024-01-05T15:49:44.433" v="3995" actId="478"/>
          <ac:spMkLst>
            <pc:docMk/>
            <pc:sldMk cId="638420154" sldId="309"/>
            <ac:spMk id="19" creationId="{0A91293B-4012-3B4A-2234-35ACA94D0C09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21" creationId="{459F509E-F167-A472-EA0C-EEA0AFC88794}"/>
          </ac:spMkLst>
        </pc:spChg>
        <pc:spChg chg="add del mod topLvl">
          <ac:chgData name="Kulinich Bohdan" userId="48e65c9f34e137d0" providerId="LiveId" clId="{5A9431D5-9413-F943-AA50-3057C8749BC4}" dt="2024-01-05T15:49:44.433" v="3995" actId="478"/>
          <ac:spMkLst>
            <pc:docMk/>
            <pc:sldMk cId="638420154" sldId="309"/>
            <ac:spMk id="24" creationId="{90E46BE4-1835-3D7E-3A7A-CCB2D18BF610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25" creationId="{ED89319C-31D7-FEDB-6C80-AABF3BE4BF12}"/>
          </ac:spMkLst>
        </pc:spChg>
        <pc:spChg chg="add mod topLvl">
          <ac:chgData name="Kulinich Bohdan" userId="48e65c9f34e137d0" providerId="LiveId" clId="{5A9431D5-9413-F943-AA50-3057C8749BC4}" dt="2024-01-05T16:04:54.692" v="4128" actId="1035"/>
          <ac:spMkLst>
            <pc:docMk/>
            <pc:sldMk cId="638420154" sldId="309"/>
            <ac:spMk id="26" creationId="{AB1CF438-200C-211D-4554-47B33EC58DAC}"/>
          </ac:spMkLst>
        </pc:spChg>
        <pc:spChg chg="add del mod topLvl">
          <ac:chgData name="Kulinich Bohdan" userId="48e65c9f34e137d0" providerId="LiveId" clId="{5A9431D5-9413-F943-AA50-3057C8749BC4}" dt="2024-01-05T15:49:44.433" v="3995" actId="478"/>
          <ac:spMkLst>
            <pc:docMk/>
            <pc:sldMk cId="638420154" sldId="309"/>
            <ac:spMk id="31" creationId="{63058A91-7EA8-B9A6-4D3C-806C70113D0E}"/>
          </ac:spMkLst>
        </pc:spChg>
        <pc:spChg chg="add del mod topLvl">
          <ac:chgData name="Kulinich Bohdan" userId="48e65c9f34e137d0" providerId="LiveId" clId="{5A9431D5-9413-F943-AA50-3057C8749BC4}" dt="2024-01-05T15:49:44.433" v="3995" actId="478"/>
          <ac:spMkLst>
            <pc:docMk/>
            <pc:sldMk cId="638420154" sldId="309"/>
            <ac:spMk id="32" creationId="{581BD3DB-A6EB-DA1B-93E3-A8AFCEE184B1}"/>
          </ac:spMkLst>
        </pc:spChg>
        <pc:spChg chg="add mod topLvl modVis">
          <ac:chgData name="Kulinich Bohdan" userId="48e65c9f34e137d0" providerId="LiveId" clId="{5A9431D5-9413-F943-AA50-3057C8749BC4}" dt="2024-01-05T16:04:54.692" v="4128" actId="1035"/>
          <ac:spMkLst>
            <pc:docMk/>
            <pc:sldMk cId="638420154" sldId="309"/>
            <ac:spMk id="33" creationId="{661F29C6-025C-E5D0-D69D-FCCC78291EC3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35" creationId="{AF63D334-EB4F-185A-483C-71491B4435F0}"/>
          </ac:spMkLst>
        </pc:spChg>
        <pc:spChg chg="add del mod topLvl">
          <ac:chgData name="Kulinich Bohdan" userId="48e65c9f34e137d0" providerId="LiveId" clId="{5A9431D5-9413-F943-AA50-3057C8749BC4}" dt="2024-01-05T15:49:44.433" v="3995" actId="478"/>
          <ac:spMkLst>
            <pc:docMk/>
            <pc:sldMk cId="638420154" sldId="309"/>
            <ac:spMk id="36" creationId="{74FF4867-2F00-5B80-321C-B24417523C54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40" creationId="{E765ACD3-BC9C-53E2-6058-1F32BFEA481B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42" creationId="{9356D877-19D7-8A18-0EEA-DB5106C7D3D9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43" creationId="{01053F32-518A-5BF3-2109-F5D0905744C7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44" creationId="{DBF8EA9A-477E-6CD9-FFBC-5CB60053F029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45" creationId="{64CA31DC-C236-37F3-4466-454CA1336D24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46" creationId="{9E6E4555-58E2-4B24-BC09-25AD5372CF87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47" creationId="{F08517B9-9D41-B4BF-D2FA-76A52606901E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49" creationId="{5AD19292-78AF-C1D1-EEE5-A81DC824AE47}"/>
          </ac:spMkLst>
        </pc:spChg>
        <pc:spChg chg="add mod">
          <ac:chgData name="Kulinich Bohdan" userId="48e65c9f34e137d0" providerId="LiveId" clId="{5A9431D5-9413-F943-AA50-3057C8749BC4}" dt="2024-01-05T16:04:54.692" v="4128" actId="1035"/>
          <ac:spMkLst>
            <pc:docMk/>
            <pc:sldMk cId="638420154" sldId="309"/>
            <ac:spMk id="59" creationId="{E48A4400-3985-E58D-CC33-B7D6A3499AF5}"/>
          </ac:spMkLst>
        </pc:spChg>
        <pc:spChg chg="add mod">
          <ac:chgData name="Kulinich Bohdan" userId="48e65c9f34e137d0" providerId="LiveId" clId="{5A9431D5-9413-F943-AA50-3057C8749BC4}" dt="2024-01-05T16:04:54.692" v="4128" actId="1035"/>
          <ac:spMkLst>
            <pc:docMk/>
            <pc:sldMk cId="638420154" sldId="309"/>
            <ac:spMk id="63" creationId="{05BE9653-1F0A-EAEF-6754-58BAB8F355E0}"/>
          </ac:spMkLst>
        </pc:spChg>
        <pc:spChg chg="add mod">
          <ac:chgData name="Kulinich Bohdan" userId="48e65c9f34e137d0" providerId="LiveId" clId="{5A9431D5-9413-F943-AA50-3057C8749BC4}" dt="2024-01-05T16:04:54.692" v="4128" actId="1035"/>
          <ac:spMkLst>
            <pc:docMk/>
            <pc:sldMk cId="638420154" sldId="309"/>
            <ac:spMk id="64" creationId="{6F8E8A63-CE23-16AC-21F2-F0204227EACE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74" creationId="{A079A216-ADEA-4C5A-6814-E1C38C15BE97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103" creationId="{D25BE953-F571-C848-A22F-FC90BC880584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108" creationId="{80F7F7EB-859D-4AB4-D337-9014B72B496E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109" creationId="{06BCD2BE-0746-98A1-C9D3-6D49288DC733}"/>
          </ac:spMkLst>
        </pc:spChg>
        <pc:spChg chg="add mod">
          <ac:chgData name="Kulinich Bohdan" userId="48e65c9f34e137d0" providerId="LiveId" clId="{5A9431D5-9413-F943-AA50-3057C8749BC4}" dt="2024-01-05T16:04:54.692" v="4128" actId="1035"/>
          <ac:spMkLst>
            <pc:docMk/>
            <pc:sldMk cId="638420154" sldId="309"/>
            <ac:spMk id="120" creationId="{41BFB94D-D766-CF6F-937A-6E75683B0988}"/>
          </ac:spMkLst>
        </pc:spChg>
        <pc:spChg chg="add mod">
          <ac:chgData name="Kulinich Bohdan" userId="48e65c9f34e137d0" providerId="LiveId" clId="{5A9431D5-9413-F943-AA50-3057C8749BC4}" dt="2024-01-05T16:04:54.692" v="4128" actId="1035"/>
          <ac:spMkLst>
            <pc:docMk/>
            <pc:sldMk cId="638420154" sldId="309"/>
            <ac:spMk id="121" creationId="{DC3A3587-6ED6-9B40-D0B8-985F923CABDA}"/>
          </ac:spMkLst>
        </pc:spChg>
        <pc:spChg chg="add mod">
          <ac:chgData name="Kulinich Bohdan" userId="48e65c9f34e137d0" providerId="LiveId" clId="{5A9431D5-9413-F943-AA50-3057C8749BC4}" dt="2024-01-05T16:04:54.692" v="4128" actId="1035"/>
          <ac:spMkLst>
            <pc:docMk/>
            <pc:sldMk cId="638420154" sldId="309"/>
            <ac:spMk id="122" creationId="{6945E011-CA3F-8209-52F1-8664FE850193}"/>
          </ac:spMkLst>
        </pc:spChg>
        <pc:spChg chg="add mod">
          <ac:chgData name="Kulinich Bohdan" userId="48e65c9f34e137d0" providerId="LiveId" clId="{5A9431D5-9413-F943-AA50-3057C8749BC4}" dt="2024-01-05T16:04:54.692" v="4128" actId="1035"/>
          <ac:spMkLst>
            <pc:docMk/>
            <pc:sldMk cId="638420154" sldId="309"/>
            <ac:spMk id="123" creationId="{82BCEFA3-13D4-E5C9-7B01-D4678632C8C9}"/>
          </ac:spMkLst>
        </pc:spChg>
        <pc:spChg chg="add mod">
          <ac:chgData name="Kulinich Bohdan" userId="48e65c9f34e137d0" providerId="LiveId" clId="{5A9431D5-9413-F943-AA50-3057C8749BC4}" dt="2024-01-05T16:04:54.692" v="4128" actId="1035"/>
          <ac:spMkLst>
            <pc:docMk/>
            <pc:sldMk cId="638420154" sldId="309"/>
            <ac:spMk id="124" creationId="{C6F35856-A89E-3D9D-F03C-FEB7C06A70ED}"/>
          </ac:spMkLst>
        </pc:spChg>
        <pc:spChg chg="add del mod">
          <ac:chgData name="Kulinich Bohdan" userId="48e65c9f34e137d0" providerId="LiveId" clId="{5A9431D5-9413-F943-AA50-3057C8749BC4}" dt="2024-01-05T15:48:26.985" v="3979" actId="478"/>
          <ac:spMkLst>
            <pc:docMk/>
            <pc:sldMk cId="638420154" sldId="309"/>
            <ac:spMk id="125" creationId="{5EDFF6CF-13AA-886D-10B3-965BF48A6C55}"/>
          </ac:spMkLst>
        </pc:spChg>
        <pc:spChg chg="add mod">
          <ac:chgData name="Kulinich Bohdan" userId="48e65c9f34e137d0" providerId="LiveId" clId="{5A9431D5-9413-F943-AA50-3057C8749BC4}" dt="2024-01-05T16:04:54.692" v="4128" actId="1035"/>
          <ac:spMkLst>
            <pc:docMk/>
            <pc:sldMk cId="638420154" sldId="309"/>
            <ac:spMk id="126" creationId="{F3419F39-4CA9-372C-53F7-20B46714BBCC}"/>
          </ac:spMkLst>
        </pc:spChg>
        <pc:spChg chg="add mod">
          <ac:chgData name="Kulinich Bohdan" userId="48e65c9f34e137d0" providerId="LiveId" clId="{5A9431D5-9413-F943-AA50-3057C8749BC4}" dt="2024-01-05T16:04:54.692" v="4128" actId="1035"/>
          <ac:spMkLst>
            <pc:docMk/>
            <pc:sldMk cId="638420154" sldId="309"/>
            <ac:spMk id="127" creationId="{43CA4347-8B9D-B9C6-5EFA-90C0150F43DE}"/>
          </ac:spMkLst>
        </pc:spChg>
        <pc:spChg chg="add mod">
          <ac:chgData name="Kulinich Bohdan" userId="48e65c9f34e137d0" providerId="LiveId" clId="{5A9431D5-9413-F943-AA50-3057C8749BC4}" dt="2024-01-05T16:05:12.978" v="4134"/>
          <ac:spMkLst>
            <pc:docMk/>
            <pc:sldMk cId="638420154" sldId="309"/>
            <ac:spMk id="128" creationId="{FE853805-6589-A748-FE08-6C6BF3D93E15}"/>
          </ac:spMkLst>
        </pc:spChg>
        <pc:grpChg chg="add del mod topLvl">
          <ac:chgData name="Kulinich Bohdan" userId="48e65c9f34e137d0" providerId="LiveId" clId="{5A9431D5-9413-F943-AA50-3057C8749BC4}" dt="2024-01-05T15:42:25.565" v="3858" actId="165"/>
          <ac:grpSpMkLst>
            <pc:docMk/>
            <pc:sldMk cId="638420154" sldId="309"/>
            <ac:grpSpMk id="15" creationId="{36D230FE-AD20-C258-B489-A90D0D318CB5}"/>
          </ac:grpSpMkLst>
        </pc:grpChg>
        <pc:grpChg chg="del mod modVis">
          <ac:chgData name="Kulinich Bohdan" userId="48e65c9f34e137d0" providerId="LiveId" clId="{5A9431D5-9413-F943-AA50-3057C8749BC4}" dt="2024-01-05T15:48:39.797" v="3982" actId="478"/>
          <ac:grpSpMkLst>
            <pc:docMk/>
            <pc:sldMk cId="638420154" sldId="309"/>
            <ac:grpSpMk id="41" creationId="{642F9C7B-2FB2-0CAD-4A8E-B1352EB23497}"/>
          </ac:grpSpMkLst>
        </pc:grpChg>
        <pc:grpChg chg="add del mod">
          <ac:chgData name="Kulinich Bohdan" userId="48e65c9f34e137d0" providerId="LiveId" clId="{5A9431D5-9413-F943-AA50-3057C8749BC4}" dt="2024-01-05T14:06:52.594" v="3793" actId="165"/>
          <ac:grpSpMkLst>
            <pc:docMk/>
            <pc:sldMk cId="638420154" sldId="309"/>
            <ac:grpSpMk id="62" creationId="{EC31A3F3-4A60-7BDC-09E4-009C4C831A23}"/>
          </ac:grpSpMkLst>
        </pc:grpChg>
        <pc:grpChg chg="add mod">
          <ac:chgData name="Kulinich Bohdan" userId="48e65c9f34e137d0" providerId="LiveId" clId="{5A9431D5-9413-F943-AA50-3057C8749BC4}" dt="2024-01-05T16:04:54.692" v="4128" actId="1035"/>
          <ac:grpSpMkLst>
            <pc:docMk/>
            <pc:sldMk cId="638420154" sldId="309"/>
            <ac:grpSpMk id="117" creationId="{A35DA8AA-18F5-03CE-AA9E-3E201A410C12}"/>
          </ac:grpSpMkLst>
        </pc:grpChg>
        <pc:picChg chg="mod modVis">
          <ac:chgData name="Kulinich Bohdan" userId="48e65c9f34e137d0" providerId="LiveId" clId="{5A9431D5-9413-F943-AA50-3057C8749BC4}" dt="2024-01-05T15:48:49.290" v="3987" actId="14429"/>
          <ac:picMkLst>
            <pc:docMk/>
            <pc:sldMk cId="638420154" sldId="309"/>
            <ac:picMk id="3" creationId="{2A9D7A85-7E1A-EC86-D04E-F09C64F9F44D}"/>
          </ac:picMkLst>
        </pc:picChg>
        <pc:picChg chg="mod modVis">
          <ac:chgData name="Kulinich Bohdan" userId="48e65c9f34e137d0" providerId="LiveId" clId="{5A9431D5-9413-F943-AA50-3057C8749BC4}" dt="2024-01-05T15:48:53.368" v="3991" actId="14429"/>
          <ac:picMkLst>
            <pc:docMk/>
            <pc:sldMk cId="638420154" sldId="309"/>
            <ac:picMk id="96" creationId="{5EEB82E9-7B37-FF3C-F2B2-BC1A58BCBBEB}"/>
          </ac:picMkLst>
        </pc:picChg>
        <pc:picChg chg="mod modVis">
          <ac:chgData name="Kulinich Bohdan" userId="48e65c9f34e137d0" providerId="LiveId" clId="{5A9431D5-9413-F943-AA50-3057C8749BC4}" dt="2024-01-05T15:48:55.500" v="3993" actId="14429"/>
          <ac:picMkLst>
            <pc:docMk/>
            <pc:sldMk cId="638420154" sldId="309"/>
            <ac:picMk id="97" creationId="{8AE63F4F-74C9-FD0B-11F5-BD316BE3B801}"/>
          </ac:picMkLst>
        </pc:picChg>
        <pc:picChg chg="mod modVis">
          <ac:chgData name="Kulinich Bohdan" userId="48e65c9f34e137d0" providerId="LiveId" clId="{5A9431D5-9413-F943-AA50-3057C8749BC4}" dt="2024-01-05T15:48:56.856" v="3994" actId="14430"/>
          <ac:picMkLst>
            <pc:docMk/>
            <pc:sldMk cId="638420154" sldId="309"/>
            <ac:picMk id="151" creationId="{719B831F-A1C9-E1EF-7486-5328AD3480C2}"/>
          </ac:picMkLst>
        </pc:picChg>
        <pc:cxnChg chg="add mod topLvl">
          <ac:chgData name="Kulinich Bohdan" userId="48e65c9f34e137d0" providerId="LiveId" clId="{5A9431D5-9413-F943-AA50-3057C8749BC4}" dt="2024-01-05T16:04:54.692" v="4128" actId="1035"/>
          <ac:cxnSpMkLst>
            <pc:docMk/>
            <pc:sldMk cId="638420154" sldId="309"/>
            <ac:cxnSpMk id="2" creationId="{F161EFE1-606D-998F-F7EB-1BBA7C79E338}"/>
          </ac:cxnSpMkLst>
        </pc:cxnChg>
        <pc:cxnChg chg="add mod topLvl">
          <ac:chgData name="Kulinich Bohdan" userId="48e65c9f34e137d0" providerId="LiveId" clId="{5A9431D5-9413-F943-AA50-3057C8749BC4}" dt="2024-01-05T16:04:54.692" v="4128" actId="1035"/>
          <ac:cxnSpMkLst>
            <pc:docMk/>
            <pc:sldMk cId="638420154" sldId="309"/>
            <ac:cxnSpMk id="4" creationId="{EEF2F44F-2A54-4557-DB2E-C57F4FCB5D6C}"/>
          </ac:cxnSpMkLst>
        </pc:cxnChg>
        <pc:cxnChg chg="add mod topLvl">
          <ac:chgData name="Kulinich Bohdan" userId="48e65c9f34e137d0" providerId="LiveId" clId="{5A9431D5-9413-F943-AA50-3057C8749BC4}" dt="2024-01-05T16:04:54.692" v="4128" actId="1035"/>
          <ac:cxnSpMkLst>
            <pc:docMk/>
            <pc:sldMk cId="638420154" sldId="309"/>
            <ac:cxnSpMk id="5" creationId="{F580641F-1487-31BA-FCB1-AA89BF6A231F}"/>
          </ac:cxnSpMkLst>
        </pc:cxnChg>
        <pc:cxnChg chg="add mod topLvl">
          <ac:chgData name="Kulinich Bohdan" userId="48e65c9f34e137d0" providerId="LiveId" clId="{5A9431D5-9413-F943-AA50-3057C8749BC4}" dt="2024-01-05T16:04:54.692" v="4128" actId="1035"/>
          <ac:cxnSpMkLst>
            <pc:docMk/>
            <pc:sldMk cId="638420154" sldId="309"/>
            <ac:cxnSpMk id="6" creationId="{BC74253C-E9C0-24C9-5199-D101D0DC41F5}"/>
          </ac:cxnSpMkLst>
        </pc:cxnChg>
        <pc:cxnChg chg="add mod">
          <ac:chgData name="Kulinich Bohdan" userId="48e65c9f34e137d0" providerId="LiveId" clId="{5A9431D5-9413-F943-AA50-3057C8749BC4}" dt="2024-01-05T16:04:54.692" v="4128" actId="1035"/>
          <ac:cxnSpMkLst>
            <pc:docMk/>
            <pc:sldMk cId="638420154" sldId="309"/>
            <ac:cxnSpMk id="8" creationId="{4EF3822B-55A9-5155-7588-EDCBD5F95421}"/>
          </ac:cxnSpMkLst>
        </pc:cxnChg>
        <pc:cxnChg chg="add mod">
          <ac:chgData name="Kulinich Bohdan" userId="48e65c9f34e137d0" providerId="LiveId" clId="{5A9431D5-9413-F943-AA50-3057C8749BC4}" dt="2024-01-05T16:04:54.692" v="4128" actId="1035"/>
          <ac:cxnSpMkLst>
            <pc:docMk/>
            <pc:sldMk cId="638420154" sldId="309"/>
            <ac:cxnSpMk id="9" creationId="{18A894D8-3F4F-1F17-E066-1B30AA049C7A}"/>
          </ac:cxnSpMkLst>
        </pc:cxnChg>
        <pc:cxnChg chg="add mod">
          <ac:chgData name="Kulinich Bohdan" userId="48e65c9f34e137d0" providerId="LiveId" clId="{5A9431D5-9413-F943-AA50-3057C8749BC4}" dt="2024-01-05T16:04:54.692" v="4128" actId="1035"/>
          <ac:cxnSpMkLst>
            <pc:docMk/>
            <pc:sldMk cId="638420154" sldId="309"/>
            <ac:cxnSpMk id="10" creationId="{96C0679C-20A2-BC45-8162-DE435DB4D5F9}"/>
          </ac:cxnSpMkLst>
        </pc:cxnChg>
        <pc:cxnChg chg="add mod">
          <ac:chgData name="Kulinich Bohdan" userId="48e65c9f34e137d0" providerId="LiveId" clId="{5A9431D5-9413-F943-AA50-3057C8749BC4}" dt="2024-01-05T16:04:54.692" v="4128" actId="1035"/>
          <ac:cxnSpMkLst>
            <pc:docMk/>
            <pc:sldMk cId="638420154" sldId="309"/>
            <ac:cxnSpMk id="11" creationId="{BB538405-1FB6-AAFE-71FD-391069F8796C}"/>
          </ac:cxnSpMkLst>
        </pc:cxnChg>
        <pc:cxnChg chg="add mod topLvl">
          <ac:chgData name="Kulinich Bohdan" userId="48e65c9f34e137d0" providerId="LiveId" clId="{5A9431D5-9413-F943-AA50-3057C8749BC4}" dt="2024-01-05T16:04:54.692" v="4128" actId="1035"/>
          <ac:cxnSpMkLst>
            <pc:docMk/>
            <pc:sldMk cId="638420154" sldId="309"/>
            <ac:cxnSpMk id="12" creationId="{C9676905-225B-839E-7CEE-69B7A5D7B97D}"/>
          </ac:cxnSpMkLst>
        </pc:cxnChg>
        <pc:cxnChg chg="add mod topLvl">
          <ac:chgData name="Kulinich Bohdan" userId="48e65c9f34e137d0" providerId="LiveId" clId="{5A9431D5-9413-F943-AA50-3057C8749BC4}" dt="2024-01-05T16:04:54.692" v="4128" actId="1035"/>
          <ac:cxnSpMkLst>
            <pc:docMk/>
            <pc:sldMk cId="638420154" sldId="309"/>
            <ac:cxnSpMk id="13" creationId="{68702503-CD3F-9727-9907-44B26E715EEF}"/>
          </ac:cxnSpMkLst>
        </pc:cxnChg>
        <pc:cxnChg chg="add del mod topLvl">
          <ac:chgData name="Kulinich Bohdan" userId="48e65c9f34e137d0" providerId="LiveId" clId="{5A9431D5-9413-F943-AA50-3057C8749BC4}" dt="2024-01-05T14:09:38.113" v="3828" actId="478"/>
          <ac:cxnSpMkLst>
            <pc:docMk/>
            <pc:sldMk cId="638420154" sldId="309"/>
            <ac:cxnSpMk id="14" creationId="{87E50212-020C-14B2-B976-A2ECC9561C03}"/>
          </ac:cxnSpMkLst>
        </pc:cxnChg>
        <pc:cxnChg chg="mod topLvl">
          <ac:chgData name="Kulinich Bohdan" userId="48e65c9f34e137d0" providerId="LiveId" clId="{5A9431D5-9413-F943-AA50-3057C8749BC4}" dt="2024-01-05T15:43:27.654" v="3896" actId="208"/>
          <ac:cxnSpMkLst>
            <pc:docMk/>
            <pc:sldMk cId="638420154" sldId="309"/>
            <ac:cxnSpMk id="16" creationId="{D3A6A30F-FE03-C29F-E3A5-F2BFA3FD83F7}"/>
          </ac:cxnSpMkLst>
        </pc:cxnChg>
        <pc:cxnChg chg="del mod topLvl">
          <ac:chgData name="Kulinich Bohdan" userId="48e65c9f34e137d0" providerId="LiveId" clId="{5A9431D5-9413-F943-AA50-3057C8749BC4}" dt="2024-01-05T15:42:27.464" v="3859" actId="478"/>
          <ac:cxnSpMkLst>
            <pc:docMk/>
            <pc:sldMk cId="638420154" sldId="309"/>
            <ac:cxnSpMk id="17" creationId="{28601EDD-FD66-C70F-B0DA-8159E14CD522}"/>
          </ac:cxnSpMkLst>
        </pc:cxnChg>
        <pc:cxnChg chg="del">
          <ac:chgData name="Kulinich Bohdan" userId="48e65c9f34e137d0" providerId="LiveId" clId="{5A9431D5-9413-F943-AA50-3057C8749BC4}" dt="2024-01-05T10:19:28.426" v="3220" actId="478"/>
          <ac:cxnSpMkLst>
            <pc:docMk/>
            <pc:sldMk cId="638420154" sldId="309"/>
            <ac:cxnSpMk id="20" creationId="{2C9A0A60-9EB7-4338-D3C0-E88493FAAC6B}"/>
          </ac:cxnSpMkLst>
        </pc:cxnChg>
        <pc:cxnChg chg="del">
          <ac:chgData name="Kulinich Bohdan" userId="48e65c9f34e137d0" providerId="LiveId" clId="{5A9431D5-9413-F943-AA50-3057C8749BC4}" dt="2024-01-05T10:19:28.426" v="3220" actId="478"/>
          <ac:cxnSpMkLst>
            <pc:docMk/>
            <pc:sldMk cId="638420154" sldId="309"/>
            <ac:cxnSpMk id="22" creationId="{06EB38E3-B5CF-B025-4BFF-4BF6235537B8}"/>
          </ac:cxnSpMkLst>
        </pc:cxnChg>
        <pc:cxnChg chg="add del mod topLvl">
          <ac:chgData name="Kulinich Bohdan" userId="48e65c9f34e137d0" providerId="LiveId" clId="{5A9431D5-9413-F943-AA50-3057C8749BC4}" dt="2024-01-05T15:49:44.433" v="3995" actId="478"/>
          <ac:cxnSpMkLst>
            <pc:docMk/>
            <pc:sldMk cId="638420154" sldId="309"/>
            <ac:cxnSpMk id="27" creationId="{6D7AB6E3-EF27-9634-D841-70EDFF16EBDB}"/>
          </ac:cxnSpMkLst>
        </pc:cxnChg>
        <pc:cxnChg chg="del mod modVis">
          <ac:chgData name="Kulinich Bohdan" userId="48e65c9f34e137d0" providerId="LiveId" clId="{5A9431D5-9413-F943-AA50-3057C8749BC4}" dt="2024-01-05T15:48:43.298" v="3984" actId="478"/>
          <ac:cxnSpMkLst>
            <pc:docMk/>
            <pc:sldMk cId="638420154" sldId="309"/>
            <ac:cxnSpMk id="28" creationId="{CDBB8074-E115-EF3E-9ABE-44FFCECB531D}"/>
          </ac:cxnSpMkLst>
        </pc:cxnChg>
        <pc:cxnChg chg="add del mod topLvl">
          <ac:chgData name="Kulinich Bohdan" userId="48e65c9f34e137d0" providerId="LiveId" clId="{5A9431D5-9413-F943-AA50-3057C8749BC4}" dt="2024-01-05T15:49:44.433" v="3995" actId="478"/>
          <ac:cxnSpMkLst>
            <pc:docMk/>
            <pc:sldMk cId="638420154" sldId="309"/>
            <ac:cxnSpMk id="29" creationId="{7307915A-450D-0C5A-BADC-D687FF18E566}"/>
          </ac:cxnSpMkLst>
        </pc:cxnChg>
        <pc:cxnChg chg="add mod topLvl">
          <ac:chgData name="Kulinich Bohdan" userId="48e65c9f34e137d0" providerId="LiveId" clId="{5A9431D5-9413-F943-AA50-3057C8749BC4}" dt="2024-01-05T16:04:54.692" v="4128" actId="1035"/>
          <ac:cxnSpMkLst>
            <pc:docMk/>
            <pc:sldMk cId="638420154" sldId="309"/>
            <ac:cxnSpMk id="30" creationId="{BECA245C-BB33-46F7-265A-B15D669BD057}"/>
          </ac:cxnSpMkLst>
        </pc:cxnChg>
        <pc:cxnChg chg="add mod">
          <ac:chgData name="Kulinich Bohdan" userId="48e65c9f34e137d0" providerId="LiveId" clId="{5A9431D5-9413-F943-AA50-3057C8749BC4}" dt="2024-01-05T16:04:54.692" v="4128" actId="1035"/>
          <ac:cxnSpMkLst>
            <pc:docMk/>
            <pc:sldMk cId="638420154" sldId="309"/>
            <ac:cxnSpMk id="56" creationId="{E658AEEA-EDE6-2366-4FB9-8DF59419E129}"/>
          </ac:cxnSpMkLst>
        </pc:cxnChg>
        <pc:cxnChg chg="add mod">
          <ac:chgData name="Kulinich Bohdan" userId="48e65c9f34e137d0" providerId="LiveId" clId="{5A9431D5-9413-F943-AA50-3057C8749BC4}" dt="2024-01-05T16:04:54.692" v="4128" actId="1035"/>
          <ac:cxnSpMkLst>
            <pc:docMk/>
            <pc:sldMk cId="638420154" sldId="309"/>
            <ac:cxnSpMk id="57" creationId="{E1A2C422-E768-5741-5F38-35F746D49C36}"/>
          </ac:cxnSpMkLst>
        </pc:cxnChg>
        <pc:cxnChg chg="add del mod">
          <ac:chgData name="Kulinich Bohdan" userId="48e65c9f34e137d0" providerId="LiveId" clId="{5A9431D5-9413-F943-AA50-3057C8749BC4}" dt="2024-01-05T14:09:50.920" v="3829" actId="478"/>
          <ac:cxnSpMkLst>
            <pc:docMk/>
            <pc:sldMk cId="638420154" sldId="309"/>
            <ac:cxnSpMk id="58" creationId="{572D4EE9-EA51-4F9E-B5A1-A618237465B6}"/>
          </ac:cxnSpMkLst>
        </pc:cxnChg>
        <pc:cxnChg chg="del mod modVis">
          <ac:chgData name="Kulinich Bohdan" userId="48e65c9f34e137d0" providerId="LiveId" clId="{5A9431D5-9413-F943-AA50-3057C8749BC4}" dt="2024-01-05T15:49:44.433" v="3995" actId="478"/>
          <ac:cxnSpMkLst>
            <pc:docMk/>
            <pc:sldMk cId="638420154" sldId="309"/>
            <ac:cxnSpMk id="60" creationId="{B80D2C7F-13FB-5B9C-950B-C784D931C174}"/>
          </ac:cxnSpMkLst>
        </pc:cxnChg>
        <pc:cxnChg chg="del">
          <ac:chgData name="Kulinich Bohdan" userId="48e65c9f34e137d0" providerId="LiveId" clId="{5A9431D5-9413-F943-AA50-3057C8749BC4}" dt="2024-01-05T10:19:28.426" v="3220" actId="478"/>
          <ac:cxnSpMkLst>
            <pc:docMk/>
            <pc:sldMk cId="638420154" sldId="309"/>
            <ac:cxnSpMk id="104" creationId="{2BF6538B-ABB8-9181-6CDB-D395598102C6}"/>
          </ac:cxnSpMkLst>
        </pc:cxnChg>
        <pc:cxnChg chg="del">
          <ac:chgData name="Kulinich Bohdan" userId="48e65c9f34e137d0" providerId="LiveId" clId="{5A9431D5-9413-F943-AA50-3057C8749BC4}" dt="2024-01-05T10:19:28.426" v="3220" actId="478"/>
          <ac:cxnSpMkLst>
            <pc:docMk/>
            <pc:sldMk cId="638420154" sldId="309"/>
            <ac:cxnSpMk id="106" creationId="{38E96117-7D83-6B86-6EE5-52DAC8F355CD}"/>
          </ac:cxnSpMkLst>
        </pc:cxnChg>
        <pc:cxnChg chg="add mod">
          <ac:chgData name="Kulinich Bohdan" userId="48e65c9f34e137d0" providerId="LiveId" clId="{5A9431D5-9413-F943-AA50-3057C8749BC4}" dt="2024-01-05T15:43:27.654" v="3896" actId="208"/>
          <ac:cxnSpMkLst>
            <pc:docMk/>
            <pc:sldMk cId="638420154" sldId="309"/>
            <ac:cxnSpMk id="114" creationId="{DACA374F-91B4-0115-EA37-42B7D2C9BEF9}"/>
          </ac:cxnSpMkLst>
        </pc:cxnChg>
        <pc:cxnChg chg="add mod">
          <ac:chgData name="Kulinich Bohdan" userId="48e65c9f34e137d0" providerId="LiveId" clId="{5A9431D5-9413-F943-AA50-3057C8749BC4}" dt="2024-01-05T15:45:43.259" v="3906"/>
          <ac:cxnSpMkLst>
            <pc:docMk/>
            <pc:sldMk cId="638420154" sldId="309"/>
            <ac:cxnSpMk id="119" creationId="{FDEB3EBA-EE3F-96AD-9A1E-A9AB548C9908}"/>
          </ac:cxnSpMkLst>
        </pc:cxnChg>
      </pc:sldChg>
      <pc:sldChg chg="addSp delSp modSp add mod setBg delAnim modAnim">
        <pc:chgData name="Kulinich Bohdan" userId="48e65c9f34e137d0" providerId="LiveId" clId="{5A9431D5-9413-F943-AA50-3057C8749BC4}" dt="2024-01-06T18:10:48.316" v="4315" actId="14429"/>
        <pc:sldMkLst>
          <pc:docMk/>
          <pc:sldMk cId="3531385173" sldId="310"/>
        </pc:sldMkLst>
        <pc:spChg chg="add mod">
          <ac:chgData name="Kulinich Bohdan" userId="48e65c9f34e137d0" providerId="LiveId" clId="{5A9431D5-9413-F943-AA50-3057C8749BC4}" dt="2024-01-05T16:05:07.374" v="4132" actId="1076"/>
          <ac:spMkLst>
            <pc:docMk/>
            <pc:sldMk cId="3531385173" sldId="310"/>
            <ac:spMk id="2" creationId="{372DA2B3-2E7C-7976-0C78-CF9D20BF43A5}"/>
          </ac:spMkLst>
        </pc:spChg>
        <pc:spChg chg="add mod">
          <ac:chgData name="Kulinich Bohdan" userId="48e65c9f34e137d0" providerId="LiveId" clId="{5A9431D5-9413-F943-AA50-3057C8749BC4}" dt="2024-01-06T18:05:37.990" v="4311" actId="167"/>
          <ac:spMkLst>
            <pc:docMk/>
            <pc:sldMk cId="3531385173" sldId="310"/>
            <ac:spMk id="4" creationId="{4417808E-A58A-6128-A492-BAFB750812C6}"/>
          </ac:spMkLst>
        </pc:spChg>
        <pc:spChg chg="mod topLvl">
          <ac:chgData name="Kulinich Bohdan" userId="48e65c9f34e137d0" providerId="LiveId" clId="{5A9431D5-9413-F943-AA50-3057C8749BC4}" dt="2024-01-05T13:56:15.907" v="3585" actId="164"/>
          <ac:spMkLst>
            <pc:docMk/>
            <pc:sldMk cId="3531385173" sldId="310"/>
            <ac:spMk id="8" creationId="{6C468177-F805-FA8A-DA0C-FC6EEFA7D34F}"/>
          </ac:spMkLst>
        </pc:spChg>
        <pc:spChg chg="mod topLvl">
          <ac:chgData name="Kulinich Bohdan" userId="48e65c9f34e137d0" providerId="LiveId" clId="{5A9431D5-9413-F943-AA50-3057C8749BC4}" dt="2024-01-05T13:56:15.907" v="3585" actId="164"/>
          <ac:spMkLst>
            <pc:docMk/>
            <pc:sldMk cId="3531385173" sldId="310"/>
            <ac:spMk id="13" creationId="{732FE291-202D-D951-8DA9-C4D86BBC805C}"/>
          </ac:spMkLst>
        </pc:spChg>
        <pc:spChg chg="mod topLvl">
          <ac:chgData name="Kulinich Bohdan" userId="48e65c9f34e137d0" providerId="LiveId" clId="{5A9431D5-9413-F943-AA50-3057C8749BC4}" dt="2024-01-05T14:00:45.370" v="3612" actId="255"/>
          <ac:spMkLst>
            <pc:docMk/>
            <pc:sldMk cId="3531385173" sldId="310"/>
            <ac:spMk id="14" creationId="{BDA0879C-AA7B-53CD-EE75-C41D7ED717A8}"/>
          </ac:spMkLst>
        </pc:spChg>
        <pc:spChg chg="mod topLvl">
          <ac:chgData name="Kulinich Bohdan" userId="48e65c9f34e137d0" providerId="LiveId" clId="{5A9431D5-9413-F943-AA50-3057C8749BC4}" dt="2024-01-05T13:56:15.907" v="3585" actId="164"/>
          <ac:spMkLst>
            <pc:docMk/>
            <pc:sldMk cId="3531385173" sldId="310"/>
            <ac:spMk id="15" creationId="{74D4466A-2C15-529E-FA21-F49AA5984E1F}"/>
          </ac:spMkLst>
        </pc:spChg>
        <pc:spChg chg="del mod topLvl">
          <ac:chgData name="Kulinich Bohdan" userId="48e65c9f34e137d0" providerId="LiveId" clId="{5A9431D5-9413-F943-AA50-3057C8749BC4}" dt="2024-01-05T10:48:03.290" v="3260" actId="478"/>
          <ac:spMkLst>
            <pc:docMk/>
            <pc:sldMk cId="3531385173" sldId="310"/>
            <ac:spMk id="16" creationId="{C5112FB1-573D-D50D-5FF1-9465DFBF7425}"/>
          </ac:spMkLst>
        </pc:spChg>
        <pc:spChg chg="mod topLvl">
          <ac:chgData name="Kulinich Bohdan" userId="48e65c9f34e137d0" providerId="LiveId" clId="{5A9431D5-9413-F943-AA50-3057C8749BC4}" dt="2024-01-05T13:56:15.907" v="3585" actId="164"/>
          <ac:spMkLst>
            <pc:docMk/>
            <pc:sldMk cId="3531385173" sldId="310"/>
            <ac:spMk id="17" creationId="{16DD05FC-66D3-D07B-97EF-0A09B64A49CA}"/>
          </ac:spMkLst>
        </pc:spChg>
        <pc:spChg chg="del">
          <ac:chgData name="Kulinich Bohdan" userId="48e65c9f34e137d0" providerId="LiveId" clId="{5A9431D5-9413-F943-AA50-3057C8749BC4}" dt="2024-01-05T10:46:02.399" v="3256" actId="478"/>
          <ac:spMkLst>
            <pc:docMk/>
            <pc:sldMk cId="3531385173" sldId="310"/>
            <ac:spMk id="18" creationId="{A397054E-B418-7027-B642-F209C45F7076}"/>
          </ac:spMkLst>
        </pc:spChg>
        <pc:spChg chg="add mod">
          <ac:chgData name="Kulinich Bohdan" userId="48e65c9f34e137d0" providerId="LiveId" clId="{5A9431D5-9413-F943-AA50-3057C8749BC4}" dt="2024-01-05T13:56:15.907" v="3585" actId="164"/>
          <ac:spMkLst>
            <pc:docMk/>
            <pc:sldMk cId="3531385173" sldId="310"/>
            <ac:spMk id="19" creationId="{3741752A-35E9-4ADD-43C5-CDE8B853AA58}"/>
          </ac:spMkLst>
        </pc:spChg>
        <pc:spChg chg="add mod">
          <ac:chgData name="Kulinich Bohdan" userId="48e65c9f34e137d0" providerId="LiveId" clId="{5A9431D5-9413-F943-AA50-3057C8749BC4}" dt="2024-01-05T13:56:15.907" v="3585" actId="164"/>
          <ac:spMkLst>
            <pc:docMk/>
            <pc:sldMk cId="3531385173" sldId="310"/>
            <ac:spMk id="21" creationId="{4280DD66-EF33-3AB3-5F2F-E024CD3F8CD7}"/>
          </ac:spMkLst>
        </pc:spChg>
        <pc:spChg chg="add mod topLvl">
          <ac:chgData name="Kulinich Bohdan" userId="48e65c9f34e137d0" providerId="LiveId" clId="{5A9431D5-9413-F943-AA50-3057C8749BC4}" dt="2024-01-05T13:59:27.971" v="3589" actId="164"/>
          <ac:spMkLst>
            <pc:docMk/>
            <pc:sldMk cId="3531385173" sldId="310"/>
            <ac:spMk id="22" creationId="{CE933744-D69B-8DB7-510D-1EE55BF60AFA}"/>
          </ac:spMkLst>
        </pc:spChg>
        <pc:spChg chg="add mod topLvl">
          <ac:chgData name="Kulinich Bohdan" userId="48e65c9f34e137d0" providerId="LiveId" clId="{5A9431D5-9413-F943-AA50-3057C8749BC4}" dt="2024-01-05T13:59:27.971" v="3589" actId="164"/>
          <ac:spMkLst>
            <pc:docMk/>
            <pc:sldMk cId="3531385173" sldId="310"/>
            <ac:spMk id="26" creationId="{EC53BF96-F397-4C3D-43E4-EC75E8435446}"/>
          </ac:spMkLst>
        </pc:spChg>
        <pc:spChg chg="del mod topLvl">
          <ac:chgData name="Kulinich Bohdan" userId="48e65c9f34e137d0" providerId="LiveId" clId="{5A9431D5-9413-F943-AA50-3057C8749BC4}" dt="2024-01-05T10:48:03.290" v="3260" actId="478"/>
          <ac:spMkLst>
            <pc:docMk/>
            <pc:sldMk cId="3531385173" sldId="310"/>
            <ac:spMk id="27" creationId="{8C960EA8-88D5-E0F1-E5F6-88D8C6BAC631}"/>
          </ac:spMkLst>
        </pc:spChg>
        <pc:spChg chg="del mod topLvl">
          <ac:chgData name="Kulinich Bohdan" userId="48e65c9f34e137d0" providerId="LiveId" clId="{5A9431D5-9413-F943-AA50-3057C8749BC4}" dt="2024-01-05T10:48:03.290" v="3260" actId="478"/>
          <ac:spMkLst>
            <pc:docMk/>
            <pc:sldMk cId="3531385173" sldId="310"/>
            <ac:spMk id="30" creationId="{10E1BE6B-618D-FCCD-66C6-9E5A244E1EA7}"/>
          </ac:spMkLst>
        </pc:spChg>
        <pc:spChg chg="del mod topLvl">
          <ac:chgData name="Kulinich Bohdan" userId="48e65c9f34e137d0" providerId="LiveId" clId="{5A9431D5-9413-F943-AA50-3057C8749BC4}" dt="2024-01-05T10:48:03.290" v="3260" actId="478"/>
          <ac:spMkLst>
            <pc:docMk/>
            <pc:sldMk cId="3531385173" sldId="310"/>
            <ac:spMk id="31" creationId="{B98BEA2D-8927-9BE8-36C4-661F7044B82F}"/>
          </ac:spMkLst>
        </pc:spChg>
        <pc:spChg chg="del mod topLvl">
          <ac:chgData name="Kulinich Bohdan" userId="48e65c9f34e137d0" providerId="LiveId" clId="{5A9431D5-9413-F943-AA50-3057C8749BC4}" dt="2024-01-05T10:48:03.290" v="3260" actId="478"/>
          <ac:spMkLst>
            <pc:docMk/>
            <pc:sldMk cId="3531385173" sldId="310"/>
            <ac:spMk id="33" creationId="{B16CE6B4-5E68-27D2-EFE5-3D3B4AB5E91D}"/>
          </ac:spMkLst>
        </pc:spChg>
        <pc:spChg chg="mod topLvl">
          <ac:chgData name="Kulinich Bohdan" userId="48e65c9f34e137d0" providerId="LiveId" clId="{5A9431D5-9413-F943-AA50-3057C8749BC4}" dt="2024-01-05T13:59:27.971" v="3589" actId="164"/>
          <ac:spMkLst>
            <pc:docMk/>
            <pc:sldMk cId="3531385173" sldId="310"/>
            <ac:spMk id="37" creationId="{9BBBE5AA-512E-A883-D5D6-25D1B80BF571}"/>
          </ac:spMkLst>
        </pc:spChg>
        <pc:spChg chg="mod">
          <ac:chgData name="Kulinich Bohdan" userId="48e65c9f34e137d0" providerId="LiveId" clId="{5A9431D5-9413-F943-AA50-3057C8749BC4}" dt="2024-01-05T14:00:57.657" v="3631" actId="255"/>
          <ac:spMkLst>
            <pc:docMk/>
            <pc:sldMk cId="3531385173" sldId="310"/>
            <ac:spMk id="38" creationId="{FC1926D4-1ECB-50C8-C38E-1F6C653400BB}"/>
          </ac:spMkLst>
        </pc:spChg>
        <pc:spChg chg="mod topLvl">
          <ac:chgData name="Kulinich Bohdan" userId="48e65c9f34e137d0" providerId="LiveId" clId="{5A9431D5-9413-F943-AA50-3057C8749BC4}" dt="2024-01-05T14:00:38.183" v="3611" actId="255"/>
          <ac:spMkLst>
            <pc:docMk/>
            <pc:sldMk cId="3531385173" sldId="310"/>
            <ac:spMk id="39" creationId="{C64EAD3A-BB12-C6BD-9AA1-71D633CF9739}"/>
          </ac:spMkLst>
        </pc:spChg>
        <pc:spChg chg="add mod topLvl">
          <ac:chgData name="Kulinich Bohdan" userId="48e65c9f34e137d0" providerId="LiveId" clId="{5A9431D5-9413-F943-AA50-3057C8749BC4}" dt="2024-01-05T13:59:27.971" v="3589" actId="164"/>
          <ac:spMkLst>
            <pc:docMk/>
            <pc:sldMk cId="3531385173" sldId="310"/>
            <ac:spMk id="43" creationId="{A9C1D944-375F-FE0E-BC3F-D73A9BC9C7AC}"/>
          </ac:spMkLst>
        </pc:spChg>
        <pc:spChg chg="add mod topLvl">
          <ac:chgData name="Kulinich Bohdan" userId="48e65c9f34e137d0" providerId="LiveId" clId="{5A9431D5-9413-F943-AA50-3057C8749BC4}" dt="2024-01-05T14:03:41.718" v="3655" actId="165"/>
          <ac:spMkLst>
            <pc:docMk/>
            <pc:sldMk cId="3531385173" sldId="310"/>
            <ac:spMk id="45" creationId="{09EA5911-E51D-DFDE-E0CB-DB21141AEDC9}"/>
          </ac:spMkLst>
        </pc:spChg>
        <pc:spChg chg="add mod topLvl">
          <ac:chgData name="Kulinich Bohdan" userId="48e65c9f34e137d0" providerId="LiveId" clId="{5A9431D5-9413-F943-AA50-3057C8749BC4}" dt="2024-01-05T14:03:41.718" v="3655" actId="165"/>
          <ac:spMkLst>
            <pc:docMk/>
            <pc:sldMk cId="3531385173" sldId="310"/>
            <ac:spMk id="51" creationId="{A1D87D84-5FAD-75C8-AAA1-DB1BA5A47447}"/>
          </ac:spMkLst>
        </pc:spChg>
        <pc:spChg chg="mod modVis">
          <ac:chgData name="Kulinich Bohdan" userId="48e65c9f34e137d0" providerId="LiveId" clId="{5A9431D5-9413-F943-AA50-3057C8749BC4}" dt="2024-01-06T18:10:48.316" v="4315" actId="14429"/>
          <ac:spMkLst>
            <pc:docMk/>
            <pc:sldMk cId="3531385173" sldId="310"/>
            <ac:spMk id="53" creationId="{3052AF22-44A3-0FE0-99CC-7D16F1EE85C1}"/>
          </ac:spMkLst>
        </pc:spChg>
        <pc:spChg chg="del mod topLvl">
          <ac:chgData name="Kulinich Bohdan" userId="48e65c9f34e137d0" providerId="LiveId" clId="{5A9431D5-9413-F943-AA50-3057C8749BC4}" dt="2024-01-05T10:48:03.290" v="3260" actId="478"/>
          <ac:spMkLst>
            <pc:docMk/>
            <pc:sldMk cId="3531385173" sldId="310"/>
            <ac:spMk id="63" creationId="{7ED0F28F-74A8-B314-E7E3-67AE936233C4}"/>
          </ac:spMkLst>
        </pc:spChg>
        <pc:spChg chg="del mod topLvl">
          <ac:chgData name="Kulinich Bohdan" userId="48e65c9f34e137d0" providerId="LiveId" clId="{5A9431D5-9413-F943-AA50-3057C8749BC4}" dt="2024-01-05T10:48:03.290" v="3260" actId="478"/>
          <ac:spMkLst>
            <pc:docMk/>
            <pc:sldMk cId="3531385173" sldId="310"/>
            <ac:spMk id="66" creationId="{9580D062-5EDD-85F2-BC0D-B80C9B12746F}"/>
          </ac:spMkLst>
        </pc:spChg>
        <pc:spChg chg="add mod">
          <ac:chgData name="Kulinich Bohdan" userId="48e65c9f34e137d0" providerId="LiveId" clId="{5A9431D5-9413-F943-AA50-3057C8749BC4}" dt="2024-01-05T13:51:08.342" v="3548" actId="1076"/>
          <ac:spMkLst>
            <pc:docMk/>
            <pc:sldMk cId="3531385173" sldId="310"/>
            <ac:spMk id="67" creationId="{D632D1CA-AE8D-65BC-CC45-E3877BD04BD5}"/>
          </ac:spMkLst>
        </pc:spChg>
        <pc:spChg chg="mod topLvl">
          <ac:chgData name="Kulinich Bohdan" userId="48e65c9f34e137d0" providerId="LiveId" clId="{5A9431D5-9413-F943-AA50-3057C8749BC4}" dt="2024-01-05T13:59:27.971" v="3589" actId="164"/>
          <ac:spMkLst>
            <pc:docMk/>
            <pc:sldMk cId="3531385173" sldId="310"/>
            <ac:spMk id="72" creationId="{72A80DD9-919A-709D-10C8-8F386BC5CF9D}"/>
          </ac:spMkLst>
        </pc:spChg>
        <pc:spChg chg="mod topLvl">
          <ac:chgData name="Kulinich Bohdan" userId="48e65c9f34e137d0" providerId="LiveId" clId="{5A9431D5-9413-F943-AA50-3057C8749BC4}" dt="2024-01-05T13:59:27.971" v="3589" actId="164"/>
          <ac:spMkLst>
            <pc:docMk/>
            <pc:sldMk cId="3531385173" sldId="310"/>
            <ac:spMk id="73" creationId="{8D7F050E-2B91-2CAE-8D55-672D9AD1D82D}"/>
          </ac:spMkLst>
        </pc:spChg>
        <pc:spChg chg="del">
          <ac:chgData name="Kulinich Bohdan" userId="48e65c9f34e137d0" providerId="LiveId" clId="{5A9431D5-9413-F943-AA50-3057C8749BC4}" dt="2024-01-05T10:48:03.290" v="3260" actId="478"/>
          <ac:spMkLst>
            <pc:docMk/>
            <pc:sldMk cId="3531385173" sldId="310"/>
            <ac:spMk id="74" creationId="{A079A216-ADEA-4C5A-6814-E1C38C15BE97}"/>
          </ac:spMkLst>
        </pc:spChg>
        <pc:spChg chg="del">
          <ac:chgData name="Kulinich Bohdan" userId="48e65c9f34e137d0" providerId="LiveId" clId="{5A9431D5-9413-F943-AA50-3057C8749BC4}" dt="2024-01-05T10:48:03.290" v="3260" actId="478"/>
          <ac:spMkLst>
            <pc:docMk/>
            <pc:sldMk cId="3531385173" sldId="310"/>
            <ac:spMk id="103" creationId="{D25BE953-F571-C848-A22F-FC90BC880584}"/>
          </ac:spMkLst>
        </pc:spChg>
        <pc:spChg chg="del">
          <ac:chgData name="Kulinich Bohdan" userId="48e65c9f34e137d0" providerId="LiveId" clId="{5A9431D5-9413-F943-AA50-3057C8749BC4}" dt="2024-01-05T10:48:03.290" v="3260" actId="478"/>
          <ac:spMkLst>
            <pc:docMk/>
            <pc:sldMk cId="3531385173" sldId="310"/>
            <ac:spMk id="108" creationId="{80F7F7EB-859D-4AB4-D337-9014B72B496E}"/>
          </ac:spMkLst>
        </pc:spChg>
        <pc:spChg chg="del">
          <ac:chgData name="Kulinich Bohdan" userId="48e65c9f34e137d0" providerId="LiveId" clId="{5A9431D5-9413-F943-AA50-3057C8749BC4}" dt="2024-01-05T10:48:03.290" v="3260" actId="478"/>
          <ac:spMkLst>
            <pc:docMk/>
            <pc:sldMk cId="3531385173" sldId="310"/>
            <ac:spMk id="109" creationId="{06BCD2BE-0746-98A1-C9D3-6D49288DC733}"/>
          </ac:spMkLst>
        </pc:spChg>
        <pc:grpChg chg="add mod">
          <ac:chgData name="Kulinich Bohdan" userId="48e65c9f34e137d0" providerId="LiveId" clId="{5A9431D5-9413-F943-AA50-3057C8749BC4}" dt="2024-01-05T13:56:15.907" v="3585" actId="164"/>
          <ac:grpSpMkLst>
            <pc:docMk/>
            <pc:sldMk cId="3531385173" sldId="310"/>
            <ac:grpSpMk id="12" creationId="{E27CC4AE-A983-5770-6D14-AA72E169A4A2}"/>
          </ac:grpSpMkLst>
        </pc:grpChg>
        <pc:grpChg chg="add mod topLvl">
          <ac:chgData name="Kulinich Bohdan" userId="48e65c9f34e137d0" providerId="LiveId" clId="{5A9431D5-9413-F943-AA50-3057C8749BC4}" dt="2024-01-05T13:59:27.971" v="3589" actId="164"/>
          <ac:grpSpMkLst>
            <pc:docMk/>
            <pc:sldMk cId="3531385173" sldId="310"/>
            <ac:grpSpMk id="29" creationId="{7670285E-E1E4-E986-11F8-9DCC8797E475}"/>
          </ac:grpSpMkLst>
        </pc:grpChg>
        <pc:grpChg chg="add del mod">
          <ac:chgData name="Kulinich Bohdan" userId="48e65c9f34e137d0" providerId="LiveId" clId="{5A9431D5-9413-F943-AA50-3057C8749BC4}" dt="2024-01-05T12:21:38.547" v="3470" actId="165"/>
          <ac:grpSpMkLst>
            <pc:docMk/>
            <pc:sldMk cId="3531385173" sldId="310"/>
            <ac:grpSpMk id="44" creationId="{841A384B-FF48-D087-05F1-B0FF02EE52E4}"/>
          </ac:grpSpMkLst>
        </pc:grpChg>
        <pc:grpChg chg="add del mod topLvl">
          <ac:chgData name="Kulinich Bohdan" userId="48e65c9f34e137d0" providerId="LiveId" clId="{5A9431D5-9413-F943-AA50-3057C8749BC4}" dt="2024-01-05T14:03:50.823" v="3657" actId="165"/>
          <ac:grpSpMkLst>
            <pc:docMk/>
            <pc:sldMk cId="3531385173" sldId="310"/>
            <ac:grpSpMk id="46" creationId="{6FDECCDE-1CA5-1233-3228-8564ABB66862}"/>
          </ac:grpSpMkLst>
        </pc:grpChg>
        <pc:grpChg chg="add del mod">
          <ac:chgData name="Kulinich Bohdan" userId="48e65c9f34e137d0" providerId="LiveId" clId="{5A9431D5-9413-F943-AA50-3057C8749BC4}" dt="2024-01-05T14:03:41.718" v="3655" actId="165"/>
          <ac:grpSpMkLst>
            <pc:docMk/>
            <pc:sldMk cId="3531385173" sldId="310"/>
            <ac:grpSpMk id="52" creationId="{931FEBAF-B1DB-3CDC-4FC3-DAF4D7CEE3AB}"/>
          </ac:grpSpMkLst>
        </pc:grpChg>
        <pc:grpChg chg="add mod">
          <ac:chgData name="Kulinich Bohdan" userId="48e65c9f34e137d0" providerId="LiveId" clId="{5A9431D5-9413-F943-AA50-3057C8749BC4}" dt="2024-01-05T13:56:15.907" v="3585" actId="164"/>
          <ac:grpSpMkLst>
            <pc:docMk/>
            <pc:sldMk cId="3531385173" sldId="310"/>
            <ac:grpSpMk id="68" creationId="{35751ECB-1DA8-9FB8-DFD1-563B0FA92063}"/>
          </ac:grpSpMkLst>
        </pc:grpChg>
        <pc:grpChg chg="add mod">
          <ac:chgData name="Kulinich Bohdan" userId="48e65c9f34e137d0" providerId="LiveId" clId="{5A9431D5-9413-F943-AA50-3057C8749BC4}" dt="2024-01-05T13:59:27.971" v="3589" actId="164"/>
          <ac:grpSpMkLst>
            <pc:docMk/>
            <pc:sldMk cId="3531385173" sldId="310"/>
            <ac:grpSpMk id="69" creationId="{83783055-2143-D4B5-C607-38C3E6AD942A}"/>
          </ac:grpSpMkLst>
        </pc:grpChg>
        <pc:grpChg chg="del">
          <ac:chgData name="Kulinich Bohdan" userId="48e65c9f34e137d0" providerId="LiveId" clId="{5A9431D5-9413-F943-AA50-3057C8749BC4}" dt="2024-01-05T10:47:51.517" v="3258" actId="165"/>
          <ac:grpSpMkLst>
            <pc:docMk/>
            <pc:sldMk cId="3531385173" sldId="310"/>
            <ac:grpSpMk id="110" creationId="{8B3AD234-289C-0702-0AC3-C49B9D672D52}"/>
          </ac:grpSpMkLst>
        </pc:grpChg>
        <pc:grpChg chg="del">
          <ac:chgData name="Kulinich Bohdan" userId="48e65c9f34e137d0" providerId="LiveId" clId="{5A9431D5-9413-F943-AA50-3057C8749BC4}" dt="2024-01-05T10:47:54.184" v="3259" actId="165"/>
          <ac:grpSpMkLst>
            <pc:docMk/>
            <pc:sldMk cId="3531385173" sldId="310"/>
            <ac:grpSpMk id="111" creationId="{358762E4-2522-D4FC-2DDC-7865445352A6}"/>
          </ac:grpSpMkLst>
        </pc:grpChg>
        <pc:cxnChg chg="del mod topLvl">
          <ac:chgData name="Kulinich Bohdan" userId="48e65c9f34e137d0" providerId="LiveId" clId="{5A9431D5-9413-F943-AA50-3057C8749BC4}" dt="2024-01-05T10:48:03.290" v="3260" actId="478"/>
          <ac:cxnSpMkLst>
            <pc:docMk/>
            <pc:sldMk cId="3531385173" sldId="310"/>
            <ac:cxnSpMk id="4" creationId="{AA9E3908-2933-52A6-3545-81BEE4699D33}"/>
          </ac:cxnSpMkLst>
        </pc:cxnChg>
        <pc:cxnChg chg="add mod">
          <ac:chgData name="Kulinich Bohdan" userId="48e65c9f34e137d0" providerId="LiveId" clId="{5A9431D5-9413-F943-AA50-3057C8749BC4}" dt="2024-01-05T10:48:10.084" v="3262" actId="164"/>
          <ac:cxnSpMkLst>
            <pc:docMk/>
            <pc:sldMk cId="3531385173" sldId="310"/>
            <ac:cxnSpMk id="5" creationId="{8CCCA70A-DB41-74E7-081B-987AEDBB3870}"/>
          </ac:cxnSpMkLst>
        </pc:cxnChg>
        <pc:cxnChg chg="add mod">
          <ac:chgData name="Kulinich Bohdan" userId="48e65c9f34e137d0" providerId="LiveId" clId="{5A9431D5-9413-F943-AA50-3057C8749BC4}" dt="2024-01-05T10:48:10.084" v="3262" actId="164"/>
          <ac:cxnSpMkLst>
            <pc:docMk/>
            <pc:sldMk cId="3531385173" sldId="310"/>
            <ac:cxnSpMk id="6" creationId="{33501CFF-9FFB-7940-586F-D4CD1A9B95EF}"/>
          </ac:cxnSpMkLst>
        </pc:cxnChg>
        <pc:cxnChg chg="add mod">
          <ac:chgData name="Kulinich Bohdan" userId="48e65c9f34e137d0" providerId="LiveId" clId="{5A9431D5-9413-F943-AA50-3057C8749BC4}" dt="2024-01-05T10:48:10.084" v="3262" actId="164"/>
          <ac:cxnSpMkLst>
            <pc:docMk/>
            <pc:sldMk cId="3531385173" sldId="310"/>
            <ac:cxnSpMk id="7" creationId="{1AEC7DB6-E67A-6BB1-006B-FF3F291E66AB}"/>
          </ac:cxnSpMkLst>
        </pc:cxnChg>
        <pc:cxnChg chg="del mod topLvl">
          <ac:chgData name="Kulinich Bohdan" userId="48e65c9f34e137d0" providerId="LiveId" clId="{5A9431D5-9413-F943-AA50-3057C8749BC4}" dt="2024-01-05T10:48:03.290" v="3260" actId="478"/>
          <ac:cxnSpMkLst>
            <pc:docMk/>
            <pc:sldMk cId="3531385173" sldId="310"/>
            <ac:cxnSpMk id="9" creationId="{A7980351-A8B7-FB86-2081-E084D704AE77}"/>
          </ac:cxnSpMkLst>
        </pc:cxnChg>
        <pc:cxnChg chg="add mod">
          <ac:chgData name="Kulinich Bohdan" userId="48e65c9f34e137d0" providerId="LiveId" clId="{5A9431D5-9413-F943-AA50-3057C8749BC4}" dt="2024-01-05T10:48:10.084" v="3262" actId="164"/>
          <ac:cxnSpMkLst>
            <pc:docMk/>
            <pc:sldMk cId="3531385173" sldId="310"/>
            <ac:cxnSpMk id="10" creationId="{2448911A-A0C6-E247-6004-46D7E34026C0}"/>
          </ac:cxnSpMkLst>
        </pc:cxnChg>
        <pc:cxnChg chg="mod topLvl">
          <ac:chgData name="Kulinich Bohdan" userId="48e65c9f34e137d0" providerId="LiveId" clId="{5A9431D5-9413-F943-AA50-3057C8749BC4}" dt="2024-01-05T13:56:15.907" v="3585" actId="164"/>
          <ac:cxnSpMkLst>
            <pc:docMk/>
            <pc:sldMk cId="3531385173" sldId="310"/>
            <ac:cxnSpMk id="11" creationId="{ECA1D80A-B36B-D1EE-1D87-85FB962ACEBA}"/>
          </ac:cxnSpMkLst>
        </pc:cxnChg>
        <pc:cxnChg chg="del mod topLvl">
          <ac:chgData name="Kulinich Bohdan" userId="48e65c9f34e137d0" providerId="LiveId" clId="{5A9431D5-9413-F943-AA50-3057C8749BC4}" dt="2024-01-05T10:48:03.290" v="3260" actId="478"/>
          <ac:cxnSpMkLst>
            <pc:docMk/>
            <pc:sldMk cId="3531385173" sldId="310"/>
            <ac:cxnSpMk id="24" creationId="{A0F1EE21-6875-8EBF-252D-1464742CE6EF}"/>
          </ac:cxnSpMkLst>
        </pc:cxnChg>
        <pc:cxnChg chg="add mod topLvl">
          <ac:chgData name="Kulinich Bohdan" userId="48e65c9f34e137d0" providerId="LiveId" clId="{5A9431D5-9413-F943-AA50-3057C8749BC4}" dt="2024-01-05T13:59:27.971" v="3589" actId="164"/>
          <ac:cxnSpMkLst>
            <pc:docMk/>
            <pc:sldMk cId="3531385173" sldId="310"/>
            <ac:cxnSpMk id="25" creationId="{48CC6F1E-1102-076F-722F-C0B5303B3D92}"/>
          </ac:cxnSpMkLst>
        </pc:cxnChg>
        <pc:cxnChg chg="mod modVis">
          <ac:chgData name="Kulinich Bohdan" userId="48e65c9f34e137d0" providerId="LiveId" clId="{5A9431D5-9413-F943-AA50-3057C8749BC4}" dt="2024-01-06T18:10:46.107" v="4314" actId="14429"/>
          <ac:cxnSpMkLst>
            <pc:docMk/>
            <pc:sldMk cId="3531385173" sldId="310"/>
            <ac:cxnSpMk id="28" creationId="{CDBB8074-E115-EF3E-9ABE-44FFCECB531D}"/>
          </ac:cxnSpMkLst>
        </pc:cxnChg>
        <pc:cxnChg chg="mod">
          <ac:chgData name="Kulinich Bohdan" userId="48e65c9f34e137d0" providerId="LiveId" clId="{5A9431D5-9413-F943-AA50-3057C8749BC4}" dt="2024-01-05T12:21:38.547" v="3470" actId="165"/>
          <ac:cxnSpMkLst>
            <pc:docMk/>
            <pc:sldMk cId="3531385173" sldId="310"/>
            <ac:cxnSpMk id="32" creationId="{DB3349BA-6EA1-EDBA-D55B-7C8BDACBA8B2}"/>
          </ac:cxnSpMkLst>
        </pc:cxnChg>
        <pc:cxnChg chg="mod">
          <ac:chgData name="Kulinich Bohdan" userId="48e65c9f34e137d0" providerId="LiveId" clId="{5A9431D5-9413-F943-AA50-3057C8749BC4}" dt="2024-01-05T12:21:38.547" v="3470" actId="165"/>
          <ac:cxnSpMkLst>
            <pc:docMk/>
            <pc:sldMk cId="3531385173" sldId="310"/>
            <ac:cxnSpMk id="35" creationId="{62049189-19B2-079D-377D-AD79B7BEA592}"/>
          </ac:cxnSpMkLst>
        </pc:cxnChg>
        <pc:cxnChg chg="mod">
          <ac:chgData name="Kulinich Bohdan" userId="48e65c9f34e137d0" providerId="LiveId" clId="{5A9431D5-9413-F943-AA50-3057C8749BC4}" dt="2024-01-05T12:21:38.547" v="3470" actId="165"/>
          <ac:cxnSpMkLst>
            <pc:docMk/>
            <pc:sldMk cId="3531385173" sldId="310"/>
            <ac:cxnSpMk id="40" creationId="{CE6441CB-5B48-F981-2453-06FB4D6AF00D}"/>
          </ac:cxnSpMkLst>
        </pc:cxnChg>
        <pc:cxnChg chg="mod">
          <ac:chgData name="Kulinich Bohdan" userId="48e65c9f34e137d0" providerId="LiveId" clId="{5A9431D5-9413-F943-AA50-3057C8749BC4}" dt="2024-01-05T12:21:38.547" v="3470" actId="165"/>
          <ac:cxnSpMkLst>
            <pc:docMk/>
            <pc:sldMk cId="3531385173" sldId="310"/>
            <ac:cxnSpMk id="42" creationId="{BDE0E907-B559-46C8-66ED-72C516531B0B}"/>
          </ac:cxnSpMkLst>
        </pc:cxnChg>
        <pc:cxnChg chg="mod topLvl">
          <ac:chgData name="Kulinich Bohdan" userId="48e65c9f34e137d0" providerId="LiveId" clId="{5A9431D5-9413-F943-AA50-3057C8749BC4}" dt="2024-01-05T14:03:50.823" v="3657" actId="165"/>
          <ac:cxnSpMkLst>
            <pc:docMk/>
            <pc:sldMk cId="3531385173" sldId="310"/>
            <ac:cxnSpMk id="47" creationId="{E3945B29-B896-8A57-5D2A-445E8A22F5E0}"/>
          </ac:cxnSpMkLst>
        </pc:cxnChg>
        <pc:cxnChg chg="mod topLvl">
          <ac:chgData name="Kulinich Bohdan" userId="48e65c9f34e137d0" providerId="LiveId" clId="{5A9431D5-9413-F943-AA50-3057C8749BC4}" dt="2024-01-05T14:03:50.823" v="3657" actId="165"/>
          <ac:cxnSpMkLst>
            <pc:docMk/>
            <pc:sldMk cId="3531385173" sldId="310"/>
            <ac:cxnSpMk id="48" creationId="{F258C226-0129-3731-97B7-A4208770CF28}"/>
          </ac:cxnSpMkLst>
        </pc:cxnChg>
        <pc:cxnChg chg="mod topLvl">
          <ac:chgData name="Kulinich Bohdan" userId="48e65c9f34e137d0" providerId="LiveId" clId="{5A9431D5-9413-F943-AA50-3057C8749BC4}" dt="2024-01-05T14:03:50.823" v="3657" actId="165"/>
          <ac:cxnSpMkLst>
            <pc:docMk/>
            <pc:sldMk cId="3531385173" sldId="310"/>
            <ac:cxnSpMk id="49" creationId="{55CD6D61-67B8-34A5-0D6C-E69E16A2A7CA}"/>
          </ac:cxnSpMkLst>
        </pc:cxnChg>
        <pc:cxnChg chg="mod topLvl">
          <ac:chgData name="Kulinich Bohdan" userId="48e65c9f34e137d0" providerId="LiveId" clId="{5A9431D5-9413-F943-AA50-3057C8749BC4}" dt="2024-01-05T14:03:50.823" v="3657" actId="165"/>
          <ac:cxnSpMkLst>
            <pc:docMk/>
            <pc:sldMk cId="3531385173" sldId="310"/>
            <ac:cxnSpMk id="50" creationId="{F6485C23-FB44-29A4-9FF5-0D2DD85DC865}"/>
          </ac:cxnSpMkLst>
        </pc:cxnChg>
        <pc:cxnChg chg="add del mod">
          <ac:chgData name="Kulinich Bohdan" userId="48e65c9f34e137d0" providerId="LiveId" clId="{5A9431D5-9413-F943-AA50-3057C8749BC4}" dt="2024-01-05T13:49:17.225" v="3523" actId="478"/>
          <ac:cxnSpMkLst>
            <pc:docMk/>
            <pc:sldMk cId="3531385173" sldId="310"/>
            <ac:cxnSpMk id="54" creationId="{0FF37F2F-9836-6EDD-626D-2B24FD63F5F9}"/>
          </ac:cxnSpMkLst>
        </pc:cxnChg>
        <pc:cxnChg chg="add mod">
          <ac:chgData name="Kulinich Bohdan" userId="48e65c9f34e137d0" providerId="LiveId" clId="{5A9431D5-9413-F943-AA50-3057C8749BC4}" dt="2024-01-05T13:50:52.375" v="3545" actId="208"/>
          <ac:cxnSpMkLst>
            <pc:docMk/>
            <pc:sldMk cId="3531385173" sldId="310"/>
            <ac:cxnSpMk id="55" creationId="{2E7EFD4E-9EEA-A7FC-CC24-060CA33A592C}"/>
          </ac:cxnSpMkLst>
        </pc:cxnChg>
        <pc:cxnChg chg="add mod">
          <ac:chgData name="Kulinich Bohdan" userId="48e65c9f34e137d0" providerId="LiveId" clId="{5A9431D5-9413-F943-AA50-3057C8749BC4}" dt="2024-01-05T13:50:58.032" v="3546" actId="693"/>
          <ac:cxnSpMkLst>
            <pc:docMk/>
            <pc:sldMk cId="3531385173" sldId="310"/>
            <ac:cxnSpMk id="57" creationId="{7EA05E34-077C-0291-CB59-EB0E5C7F879A}"/>
          </ac:cxnSpMkLst>
        </pc:cxnChg>
        <pc:cxnChg chg="add mod">
          <ac:chgData name="Kulinich Bohdan" userId="48e65c9f34e137d0" providerId="LiveId" clId="{5A9431D5-9413-F943-AA50-3057C8749BC4}" dt="2024-01-05T13:50:52.375" v="3545" actId="208"/>
          <ac:cxnSpMkLst>
            <pc:docMk/>
            <pc:sldMk cId="3531385173" sldId="310"/>
            <ac:cxnSpMk id="61" creationId="{29976480-3014-F16F-B7D3-0FAB35789953}"/>
          </ac:cxnSpMkLst>
        </pc:cxnChg>
        <pc:cxnChg chg="del">
          <ac:chgData name="Kulinich Bohdan" userId="48e65c9f34e137d0" providerId="LiveId" clId="{5A9431D5-9413-F943-AA50-3057C8749BC4}" dt="2024-01-05T10:48:03.290" v="3260" actId="478"/>
          <ac:cxnSpMkLst>
            <pc:docMk/>
            <pc:sldMk cId="3531385173" sldId="310"/>
            <ac:cxnSpMk id="104" creationId="{2BF6538B-ABB8-9181-6CDB-D395598102C6}"/>
          </ac:cxnSpMkLst>
        </pc:cxnChg>
        <pc:cxnChg chg="del">
          <ac:chgData name="Kulinich Bohdan" userId="48e65c9f34e137d0" providerId="LiveId" clId="{5A9431D5-9413-F943-AA50-3057C8749BC4}" dt="2024-01-05T10:48:03.290" v="3260" actId="478"/>
          <ac:cxnSpMkLst>
            <pc:docMk/>
            <pc:sldMk cId="3531385173" sldId="310"/>
            <ac:cxnSpMk id="106" creationId="{38E96117-7D83-6B86-6EE5-52DAC8F355CD}"/>
          </ac:cxnSpMkLst>
        </pc:cxnChg>
      </pc:sldChg>
    </pc:docChg>
  </pc:docChgLst>
  <pc:docChgLst>
    <pc:chgData name="Kulinich Bohdan" userId="48e65c9f34e137d0" providerId="LiveId" clId="{B3D2DA84-CAD4-6344-BB91-0AEB15757E75}"/>
    <pc:docChg chg="delSld modSld">
      <pc:chgData name="Kulinich Bohdan" userId="48e65c9f34e137d0" providerId="LiveId" clId="{B3D2DA84-CAD4-6344-BB91-0AEB15757E75}" dt="2023-05-23T17:46:34.514" v="13" actId="2696"/>
      <pc:docMkLst>
        <pc:docMk/>
      </pc:docMkLst>
      <pc:sldChg chg="modSp mod setBg">
        <pc:chgData name="Kulinich Bohdan" userId="48e65c9f34e137d0" providerId="LiveId" clId="{B3D2DA84-CAD4-6344-BB91-0AEB15757E75}" dt="2023-05-23T17:41:56.058" v="5" actId="207"/>
        <pc:sldMkLst>
          <pc:docMk/>
          <pc:sldMk cId="3599287483" sldId="283"/>
        </pc:sldMkLst>
        <pc:spChg chg="mod">
          <ac:chgData name="Kulinich Bohdan" userId="48e65c9f34e137d0" providerId="LiveId" clId="{B3D2DA84-CAD4-6344-BB91-0AEB15757E75}" dt="2023-05-23T17:41:56.058" v="5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B3D2DA84-CAD4-6344-BB91-0AEB15757E75}" dt="2023-05-23T17:41:52.037" v="4" actId="207"/>
          <ac:spMkLst>
            <pc:docMk/>
            <pc:sldMk cId="3599287483" sldId="283"/>
            <ac:spMk id="11" creationId="{1A0A24A4-CA6B-2386-7891-B03F773F1672}"/>
          </ac:spMkLst>
        </pc:spChg>
      </pc:sldChg>
      <pc:sldChg chg="modSp setBg">
        <pc:chgData name="Kulinich Bohdan" userId="48e65c9f34e137d0" providerId="LiveId" clId="{B3D2DA84-CAD4-6344-BB91-0AEB15757E75}" dt="2023-05-23T17:41:32.611" v="1" actId="207"/>
        <pc:sldMkLst>
          <pc:docMk/>
          <pc:sldMk cId="3264582832" sldId="287"/>
        </pc:sldMkLst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13" creationId="{023644CF-8780-8100-42BA-B0139CF2474C}"/>
          </ac:spMkLst>
        </pc:spChg>
      </pc:sldChg>
      <pc:sldChg chg="modSp mod setBg">
        <pc:chgData name="Kulinich Bohdan" userId="48e65c9f34e137d0" providerId="LiveId" clId="{B3D2DA84-CAD4-6344-BB91-0AEB15757E75}" dt="2023-05-23T17:42:27.824" v="11" actId="207"/>
        <pc:sldMkLst>
          <pc:docMk/>
          <pc:sldMk cId="1936971671" sldId="290"/>
        </pc:sldMkLst>
        <pc:spChg chg="mod">
          <ac:chgData name="Kulinich Bohdan" userId="48e65c9f34e137d0" providerId="LiveId" clId="{B3D2DA84-CAD4-6344-BB91-0AEB15757E75}" dt="2023-05-23T17:42:27.824" v="11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B3D2DA84-CAD4-6344-BB91-0AEB15757E75}" dt="2023-05-23T17:42:08.298" v="7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B3D2DA84-CAD4-6344-BB91-0AEB15757E75}" dt="2023-05-23T17:42:12.892" v="8" actId="207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B3D2DA84-CAD4-6344-BB91-0AEB15757E75}" dt="2023-05-23T17:42:17.878" v="9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B3D2DA84-CAD4-6344-BB91-0AEB15757E75}" dt="2023-05-23T17:42:23.543" v="10" actId="207"/>
          <ac:spMkLst>
            <pc:docMk/>
            <pc:sldMk cId="1936971671" sldId="290"/>
            <ac:spMk id="13" creationId="{BCFD3EF8-A589-F874-28A6-4E6BA848B985}"/>
          </ac:spMkLst>
        </pc:spChg>
      </pc:sldChg>
      <pc:sldChg chg="del">
        <pc:chgData name="Kulinich Bohdan" userId="48e65c9f34e137d0" providerId="LiveId" clId="{B3D2DA84-CAD4-6344-BB91-0AEB15757E75}" dt="2023-05-23T17:46:34.514" v="13" actId="2696"/>
        <pc:sldMkLst>
          <pc:docMk/>
          <pc:sldMk cId="1099323079" sldId="291"/>
        </pc:sldMkLst>
      </pc:sldChg>
      <pc:sldChg chg="del">
        <pc:chgData name="Kulinich Bohdan" userId="48e65c9f34e137d0" providerId="LiveId" clId="{B3D2DA84-CAD4-6344-BB91-0AEB15757E75}" dt="2023-05-23T17:46:32.012" v="12" actId="2696"/>
        <pc:sldMkLst>
          <pc:docMk/>
          <pc:sldMk cId="3376308819" sldId="292"/>
        </pc:sldMkLst>
      </pc:sldChg>
    </pc:docChg>
  </pc:docChgLst>
  <pc:docChgLst>
    <pc:chgData name="Kulinich Bohdan" userId="48e65c9f34e137d0" providerId="LiveId" clId="{D9FC6104-6062-6649-AE22-0BA6B8FCF51C}"/>
    <pc:docChg chg="undo custSel modSld">
      <pc:chgData name="Kulinich Bohdan" userId="48e65c9f34e137d0" providerId="LiveId" clId="{D9FC6104-6062-6649-AE22-0BA6B8FCF51C}" dt="2023-05-24T19:18:21.919" v="281" actId="1035"/>
      <pc:docMkLst>
        <pc:docMk/>
      </pc:docMkLst>
      <pc:sldChg chg="modSp mod">
        <pc:chgData name="Kulinich Bohdan" userId="48e65c9f34e137d0" providerId="LiveId" clId="{D9FC6104-6062-6649-AE22-0BA6B8FCF51C}" dt="2023-05-24T19:18:21.919" v="281" actId="1035"/>
        <pc:sldMkLst>
          <pc:docMk/>
          <pc:sldMk cId="288857224" sldId="277"/>
        </pc:sldMkLst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24" creationId="{03F6D4DC-3CD4-9AA2-3FCB-D56096172526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3" creationId="{80AFCFC1-DF1A-D9B7-EA3F-0C53A17C5536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4" creationId="{884130A5-3B96-40E3-0C5B-7C117B68C1A8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5" creationId="{0558FCC5-8E26-BD95-E3AB-C62E53CAB822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6" creationId="{7FFD3F67-EA08-E41C-6BBF-E4537EA16F7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7" creationId="{33E93CC9-CD1D-8CE8-9825-68625D508FE8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8" creationId="{23EE6862-F849-4B4D-948D-E957B49EB2C0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9" creationId="{84B531F9-2210-6F02-7F91-7DC90DF259A7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0" creationId="{C56AAAEF-BADE-89DE-4320-2C2AFDA20C31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1" creationId="{3DB6B9D3-0098-7684-9AD3-61B49040DF3F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2" creationId="{D37C6AA0-CE47-D874-1D0F-49BFA0B3FA25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3" creationId="{D81C8439-70FD-BD29-9EDD-18C302E4E5A0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4" creationId="{97BCA7F0-41FB-B0E7-7EBC-A465A0585BD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5" creationId="{47B951A1-B06D-2D86-71B1-DED7C76C0075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6" creationId="{27BCEBFD-779D-C09F-2D5F-DF9E3F88C54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9" creationId="{30181B5C-3582-A6F9-6279-D47E025D6017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13" creationId="{BE365167-E2D4-DDB7-70C6-35392A14DD9E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14" creationId="{EBBE3F62-C4A4-F385-3D16-B1AF7FE79757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7" creationId="{3C0E762E-4108-2846-CEB0-F1F42BA138A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8" creationId="{64B6A181-D34F-72D6-B53E-6CF74D1323CA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9" creationId="{5FAD6A1C-6276-34A4-B267-0CFA5B7651A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30" creationId="{A94C35BE-F003-3D7F-46A1-30DB0B9A50C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31" creationId="{A8320DEB-266C-DF48-88FA-FF8DE45D449A}"/>
          </ac:spMkLst>
        </pc:spChg>
        <pc:spChg chg="mod">
          <ac:chgData name="Kulinich Bohdan" userId="48e65c9f34e137d0" providerId="LiveId" clId="{D9FC6104-6062-6649-AE22-0BA6B8FCF51C}" dt="2023-05-24T19:18:21.919" v="281" actId="1035"/>
          <ac:spMkLst>
            <pc:docMk/>
            <pc:sldMk cId="288857224" sldId="277"/>
            <ac:spMk id="132" creationId="{4EB93F66-DF77-C1E6-44BD-6F1C1A881B54}"/>
          </ac:spMkLst>
        </pc:spChg>
        <pc:spChg chg="mod">
          <ac:chgData name="Kulinich Bohdan" userId="48e65c9f34e137d0" providerId="LiveId" clId="{D9FC6104-6062-6649-AE22-0BA6B8FCF51C}" dt="2023-05-24T19:18:18.771" v="276" actId="1037"/>
          <ac:spMkLst>
            <pc:docMk/>
            <pc:sldMk cId="288857224" sldId="277"/>
            <ac:spMk id="133" creationId="{8B569A2A-3344-1BA1-E684-CB5FC30E1C91}"/>
          </ac:spMkLst>
        </pc:spChg>
        <pc:grpChg chg="mod">
          <ac:chgData name="Kulinich Bohdan" userId="48e65c9f34e137d0" providerId="LiveId" clId="{D9FC6104-6062-6649-AE22-0BA6B8FCF51C}" dt="2023-05-24T19:17:57.822" v="265" actId="255"/>
          <ac:grpSpMkLst>
            <pc:docMk/>
            <pc:sldMk cId="288857224" sldId="277"/>
            <ac:grpSpMk id="134" creationId="{A97968D7-F8A4-FC6C-2A72-A5CF82600DB9}"/>
          </ac:grpSpMkLst>
        </pc:grpChg>
        <pc:grpChg chg="mod">
          <ac:chgData name="Kulinich Bohdan" userId="48e65c9f34e137d0" providerId="LiveId" clId="{D9FC6104-6062-6649-AE22-0BA6B8FCF51C}" dt="2023-05-24T19:18:11.502" v="266" actId="255"/>
          <ac:grpSpMkLst>
            <pc:docMk/>
            <pc:sldMk cId="288857224" sldId="277"/>
            <ac:grpSpMk id="136" creationId="{FCD873B1-97C3-6121-F403-161922D2CA9C}"/>
          </ac:grpSpMkLst>
        </pc:grp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4" creationId="{4EE70A82-0176-CE2F-BEF5-668BD79439E1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6" creationId="{A49D1817-6A04-1B5E-6F04-D0A2D4D897F2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7" creationId="{F1C7DC21-C6F7-4D3B-8FCD-E69CB5ADCD6E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0" creationId="{B0941BE6-B5A5-5164-D3D0-134A5EBF3088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3" creationId="{4E1BB7AA-8EDB-EB3B-482D-5891D6F25297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5" creationId="{4DF65AFE-19C6-1A51-371E-FBBF6606A24B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96" creationId="{DF32E69C-56C9-183B-4185-FBFF40D0E8AC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97" creationId="{349135FA-9B3E-4AEA-A20F-B42B55864DFB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0" creationId="{92724AD1-5B51-7F23-76C1-067B90AA6710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4" creationId="{03D3A20A-0C8E-BE6C-8FA2-63882A2EFFB6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6" creationId="{2E5B139C-EECA-1876-B027-C4361BCC3789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10" creationId="{922601C6-093B-67E5-C584-4462C1A571C8}"/>
          </ac:cxnSpMkLst>
        </pc:cxnChg>
      </pc:sldChg>
      <pc:sldChg chg="addSp delSp modSp mod delAnim modAnim">
        <pc:chgData name="Kulinich Bohdan" userId="48e65c9f34e137d0" providerId="LiveId" clId="{D9FC6104-6062-6649-AE22-0BA6B8FCF51C}" dt="2023-05-24T19:16:24.135" v="262" actId="1076"/>
        <pc:sldMkLst>
          <pc:docMk/>
          <pc:sldMk cId="3599287483" sldId="283"/>
        </pc:sldMkLst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2" creationId="{3FDBFA3E-E94F-F5F1-4151-93989FBDCCEA}"/>
          </ac:spMkLst>
        </pc:spChg>
        <pc:spChg chg="mod topLvl">
          <ac:chgData name="Kulinich Bohdan" userId="48e65c9f34e137d0" providerId="LiveId" clId="{D9FC6104-6062-6649-AE22-0BA6B8FCF51C}" dt="2023-05-24T19:11:47.800" v="218"/>
          <ac:spMkLst>
            <pc:docMk/>
            <pc:sldMk cId="3599287483" sldId="283"/>
            <ac:spMk id="4" creationId="{F656F5C5-9FD0-927B-6EC3-55BED35C9632}"/>
          </ac:spMkLst>
        </pc:spChg>
        <pc:spChg chg="mod">
          <ac:chgData name="Kulinich Bohdan" userId="48e65c9f34e137d0" providerId="LiveId" clId="{D9FC6104-6062-6649-AE22-0BA6B8FCF51C}" dt="2023-05-24T19:12:00.909" v="221" actId="1076"/>
          <ac:spMkLst>
            <pc:docMk/>
            <pc:sldMk cId="3599287483" sldId="283"/>
            <ac:spMk id="7" creationId="{F223A52A-C98D-91A6-3972-2D60675B6C32}"/>
          </ac:spMkLst>
        </pc:spChg>
        <pc:spChg chg="add mod">
          <ac:chgData name="Kulinich Bohdan" userId="48e65c9f34e137d0" providerId="LiveId" clId="{D9FC6104-6062-6649-AE22-0BA6B8FCF51C}" dt="2023-05-24T18:56:15.299" v="33" actId="208"/>
          <ac:spMkLst>
            <pc:docMk/>
            <pc:sldMk cId="3599287483" sldId="283"/>
            <ac:spMk id="9" creationId="{9AD8D5A7-E6DD-98A9-8ABC-1A178BD6A28A}"/>
          </ac:spMkLst>
        </pc:spChg>
        <pc:spChg chg="mod">
          <ac:chgData name="Kulinich Bohdan" userId="48e65c9f34e137d0" providerId="LiveId" clId="{D9FC6104-6062-6649-AE22-0BA6B8FCF51C}" dt="2023-05-24T19:11:41.084" v="217"/>
          <ac:spMkLst>
            <pc:docMk/>
            <pc:sldMk cId="3599287483" sldId="283"/>
            <ac:spMk id="10" creationId="{6D6E23C6-F0AB-8418-1B93-C068A3B09607}"/>
          </ac:spMkLst>
        </pc:spChg>
        <pc:spChg chg="mod topLvl">
          <ac:chgData name="Kulinich Bohdan" userId="48e65c9f34e137d0" providerId="LiveId" clId="{D9FC6104-6062-6649-AE22-0BA6B8FCF51C}" dt="2023-05-24T19:12:06.905" v="222"/>
          <ac:spMkLst>
            <pc:docMk/>
            <pc:sldMk cId="3599287483" sldId="283"/>
            <ac:spMk id="11" creationId="{1A0A24A4-CA6B-2386-7891-B03F773F1672}"/>
          </ac:spMkLst>
        </pc:spChg>
        <pc:spChg chg="add mod">
          <ac:chgData name="Kulinich Bohdan" userId="48e65c9f34e137d0" providerId="LiveId" clId="{D9FC6104-6062-6649-AE22-0BA6B8FCF51C}" dt="2023-05-24T18:56:15.299" v="33" actId="208"/>
          <ac:spMkLst>
            <pc:docMk/>
            <pc:sldMk cId="3599287483" sldId="283"/>
            <ac:spMk id="13" creationId="{625D3670-C7B6-B893-B6E4-40020E1B4BFE}"/>
          </ac:spMkLst>
        </pc:spChg>
        <pc:spChg chg="mod">
          <ac:chgData name="Kulinich Bohdan" userId="48e65c9f34e137d0" providerId="LiveId" clId="{D9FC6104-6062-6649-AE22-0BA6B8FCF51C}" dt="2023-05-24T19:04:14.449" v="68" actId="1076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D9FC6104-6062-6649-AE22-0BA6B8FCF51C}" dt="2023-05-24T19:04:08.900" v="67" actId="1076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D9FC6104-6062-6649-AE22-0BA6B8FCF51C}" dt="2023-05-24T19:04:08.900" v="67" actId="1076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D9FC6104-6062-6649-AE22-0BA6B8FCF51C}" dt="2023-05-24T19:05:09.004" v="86" actId="14100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D9FC6104-6062-6649-AE22-0BA6B8FCF51C}" dt="2023-05-24T19:05:11.913" v="87" actId="1076"/>
          <ac:spMkLst>
            <pc:docMk/>
            <pc:sldMk cId="3599287483" sldId="283"/>
            <ac:spMk id="38" creationId="{59B1DB75-853A-D297-933A-DC9391F92D47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39" creationId="{F6BC6A20-E7A4-C122-80D9-F74154628A0E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41" creationId="{4E346CB1-70FA-7EED-7B6C-56787C011261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42" creationId="{8AEE77DF-B55B-6430-FF78-0E3A038C24CB}"/>
          </ac:spMkLst>
        </pc:spChg>
        <pc:spChg chg="mod">
          <ac:chgData name="Kulinich Bohdan" userId="48e65c9f34e137d0" providerId="LiveId" clId="{D9FC6104-6062-6649-AE22-0BA6B8FCF51C}" dt="2023-05-24T19:06:17.851" v="108" actId="1076"/>
          <ac:spMkLst>
            <pc:docMk/>
            <pc:sldMk cId="3599287483" sldId="283"/>
            <ac:spMk id="52" creationId="{99FAA103-E6A6-DC70-1F82-E2922EBE5548}"/>
          </ac:spMkLst>
        </pc:spChg>
        <pc:spChg chg="mod">
          <ac:chgData name="Kulinich Bohdan" userId="48e65c9f34e137d0" providerId="LiveId" clId="{D9FC6104-6062-6649-AE22-0BA6B8FCF51C}" dt="2023-05-24T19:06:47.811" v="119" actId="1076"/>
          <ac:spMkLst>
            <pc:docMk/>
            <pc:sldMk cId="3599287483" sldId="283"/>
            <ac:spMk id="93" creationId="{4A9E80B7-B45D-CD3F-B257-B248CB02A120}"/>
          </ac:spMkLst>
        </pc:spChg>
        <pc:spChg chg="mod">
          <ac:chgData name="Kulinich Bohdan" userId="48e65c9f34e137d0" providerId="LiveId" clId="{D9FC6104-6062-6649-AE22-0BA6B8FCF51C}" dt="2023-05-24T19:16:24.135" v="262" actId="1076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D9FC6104-6062-6649-AE22-0BA6B8FCF51C}" dt="2023-05-24T19:07:18.729" v="133" actId="1036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D9FC6104-6062-6649-AE22-0BA6B8FCF51C}" dt="2023-05-24T19:06:02.168" v="104" actId="1076"/>
          <ac:spMkLst>
            <pc:docMk/>
            <pc:sldMk cId="3599287483" sldId="283"/>
            <ac:spMk id="96" creationId="{4F93519C-E72D-ECA9-DD4F-18D9D174B841}"/>
          </ac:spMkLst>
        </pc:spChg>
        <pc:spChg chg="mod">
          <ac:chgData name="Kulinich Bohdan" userId="48e65c9f34e137d0" providerId="LiveId" clId="{D9FC6104-6062-6649-AE22-0BA6B8FCF51C}" dt="2023-05-24T19:06:22.870" v="110" actId="1076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D9FC6104-6062-6649-AE22-0BA6B8FCF51C}" dt="2023-05-24T19:06:14.294" v="107" actId="1076"/>
          <ac:spMkLst>
            <pc:docMk/>
            <pc:sldMk cId="3599287483" sldId="283"/>
            <ac:spMk id="98" creationId="{C89B9840-69F5-65C3-77CD-69F1A89A9C46}"/>
          </ac:spMkLst>
        </pc:spChg>
        <pc:spChg chg="mod">
          <ac:chgData name="Kulinich Bohdan" userId="48e65c9f34e137d0" providerId="LiveId" clId="{D9FC6104-6062-6649-AE22-0BA6B8FCF51C}" dt="2023-05-24T19:06:20.389" v="109" actId="1076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100" creationId="{FD7D0198-B48E-DCBE-D450-8C12021A02D9}"/>
          </ac:spMkLst>
        </pc:spChg>
        <pc:spChg chg="mod">
          <ac:chgData name="Kulinich Bohdan" userId="48e65c9f34e137d0" providerId="LiveId" clId="{D9FC6104-6062-6649-AE22-0BA6B8FCF51C}" dt="2023-05-24T19:07:25.758" v="153" actId="1038"/>
          <ac:spMkLst>
            <pc:docMk/>
            <pc:sldMk cId="3599287483" sldId="283"/>
            <ac:spMk id="101" creationId="{6A864162-7167-A46E-99E3-288A6AE0DA8A}"/>
          </ac:spMkLst>
        </pc:spChg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102" creationId="{9EF8C4AF-8F18-F667-5249-857C42392051}"/>
          </ac:spMkLst>
        </pc:spChg>
        <pc:spChg chg="add del mod">
          <ac:chgData name="Kulinich Bohdan" userId="48e65c9f34e137d0" providerId="LiveId" clId="{D9FC6104-6062-6649-AE22-0BA6B8FCF51C}" dt="2023-05-24T19:06:49.267" v="121"/>
          <ac:spMkLst>
            <pc:docMk/>
            <pc:sldMk cId="3599287483" sldId="283"/>
            <ac:spMk id="122" creationId="{07AADE1D-71F3-A5B1-3185-EBC2C5F24B50}"/>
          </ac:spMkLst>
        </pc:spChg>
        <pc:grpChg chg="del">
          <ac:chgData name="Kulinich Bohdan" userId="48e65c9f34e137d0" providerId="LiveId" clId="{D9FC6104-6062-6649-AE22-0BA6B8FCF51C}" dt="2023-05-24T18:56:54.489" v="51" actId="165"/>
          <ac:grpSpMkLst>
            <pc:docMk/>
            <pc:sldMk cId="3599287483" sldId="283"/>
            <ac:grpSpMk id="8" creationId="{BE1A3ACF-2FAA-736A-CE0F-59C4C6620A37}"/>
          </ac:grpSpMkLst>
        </pc:grpChg>
        <pc:grpChg chg="mod">
          <ac:chgData name="Kulinich Bohdan" userId="48e65c9f34e137d0" providerId="LiveId" clId="{D9FC6104-6062-6649-AE22-0BA6B8FCF51C}" dt="2023-05-24T19:04:56.230" v="82" actId="1076"/>
          <ac:grpSpMkLst>
            <pc:docMk/>
            <pc:sldMk cId="3599287483" sldId="283"/>
            <ac:grpSpMk id="14" creationId="{0E114110-E675-7B36-83C6-19CF66C3E4BA}"/>
          </ac:grpSpMkLst>
        </pc:grpChg>
        <pc:grpChg chg="add del mod">
          <ac:chgData name="Kulinich Bohdan" userId="48e65c9f34e137d0" providerId="LiveId" clId="{D9FC6104-6062-6649-AE22-0BA6B8FCF51C}" dt="2023-05-24T18:56:38.716" v="48" actId="478"/>
          <ac:grpSpMkLst>
            <pc:docMk/>
            <pc:sldMk cId="3599287483" sldId="283"/>
            <ac:grpSpMk id="15" creationId="{1E7925B0-31DF-667A-CBCB-EEB07BF5A01E}"/>
          </ac:grpSpMkLst>
        </pc:grpChg>
        <pc:grpChg chg="mod">
          <ac:chgData name="Kulinich Bohdan" userId="48e65c9f34e137d0" providerId="LiveId" clId="{D9FC6104-6062-6649-AE22-0BA6B8FCF51C}" dt="2023-05-24T19:05:03.374" v="84" actId="1076"/>
          <ac:grpSpMkLst>
            <pc:docMk/>
            <pc:sldMk cId="3599287483" sldId="283"/>
            <ac:grpSpMk id="17" creationId="{BB50A983-F6DE-26CC-42C9-60C4D86DD9DD}"/>
          </ac:grpSpMkLst>
        </pc:grpChg>
        <pc:cxnChg chg="mod">
          <ac:chgData name="Kulinich Bohdan" userId="48e65c9f34e137d0" providerId="LiveId" clId="{D9FC6104-6062-6649-AE22-0BA6B8FCF51C}" dt="2023-05-24T19:04:39.716" v="76" actId="1076"/>
          <ac:cxnSpMkLst>
            <pc:docMk/>
            <pc:sldMk cId="3599287483" sldId="283"/>
            <ac:cxnSpMk id="22" creationId="{2A586678-651F-6397-88AE-94342485025B}"/>
          </ac:cxnSpMkLst>
        </pc:cxnChg>
        <pc:cxnChg chg="del mod">
          <ac:chgData name="Kulinich Bohdan" userId="48e65c9f34e137d0" providerId="LiveId" clId="{D9FC6104-6062-6649-AE22-0BA6B8FCF51C}" dt="2023-05-24T19:04:29.674" v="72" actId="478"/>
          <ac:cxnSpMkLst>
            <pc:docMk/>
            <pc:sldMk cId="3599287483" sldId="283"/>
            <ac:cxnSpMk id="25" creationId="{E8508631-E57C-D664-37FC-4FB07A41F360}"/>
          </ac:cxnSpMkLst>
        </pc:cxnChg>
        <pc:cxnChg chg="del mod">
          <ac:chgData name="Kulinich Bohdan" userId="48e65c9f34e137d0" providerId="LiveId" clId="{D9FC6104-6062-6649-AE22-0BA6B8FCF51C}" dt="2023-05-24T19:04:28.328" v="71" actId="478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D9FC6104-6062-6649-AE22-0BA6B8FCF51C}" dt="2023-05-24T19:04:39.716" v="76" actId="1076"/>
          <ac:cxnSpMkLst>
            <pc:docMk/>
            <pc:sldMk cId="3599287483" sldId="283"/>
            <ac:cxnSpMk id="29" creationId="{1CA96246-43A9-C694-BF5D-C95EB75FA537}"/>
          </ac:cxnSpMkLst>
        </pc:cxnChg>
        <pc:cxnChg chg="mod">
          <ac:chgData name="Kulinich Bohdan" userId="48e65c9f34e137d0" providerId="LiveId" clId="{D9FC6104-6062-6649-AE22-0BA6B8FCF51C}" dt="2023-05-24T19:06:06.855" v="105" actId="14100"/>
          <ac:cxnSpMkLst>
            <pc:docMk/>
            <pc:sldMk cId="3599287483" sldId="283"/>
            <ac:cxnSpMk id="43" creationId="{60C7533D-65C9-F9E6-07F4-EC16C9132FD1}"/>
          </ac:cxnSpMkLst>
        </pc:cxnChg>
        <pc:cxnChg chg="mod">
          <ac:chgData name="Kulinich Bohdan" userId="48e65c9f34e137d0" providerId="LiveId" clId="{D9FC6104-6062-6649-AE22-0BA6B8FCF51C}" dt="2023-05-24T19:06:47.811" v="119" actId="1076"/>
          <ac:cxnSpMkLst>
            <pc:docMk/>
            <pc:sldMk cId="3599287483" sldId="283"/>
            <ac:cxnSpMk id="54" creationId="{8DA6EF8D-9F09-DC62-8FA8-F44196FDD71D}"/>
          </ac:cxnSpMkLst>
        </pc:cxnChg>
        <pc:cxnChg chg="mod">
          <ac:chgData name="Kulinich Bohdan" userId="48e65c9f34e137d0" providerId="LiveId" clId="{D9FC6104-6062-6649-AE22-0BA6B8FCF51C}" dt="2023-05-24T19:07:07.442" v="125" actId="14100"/>
          <ac:cxnSpMkLst>
            <pc:docMk/>
            <pc:sldMk cId="3599287483" sldId="283"/>
            <ac:cxnSpMk id="82" creationId="{A559878A-25D7-66ED-D76A-1B4D737DBB7D}"/>
          </ac:cxnSpMkLst>
        </pc:cxnChg>
        <pc:cxnChg chg="mod">
          <ac:chgData name="Kulinich Bohdan" userId="48e65c9f34e137d0" providerId="LiveId" clId="{D9FC6104-6062-6649-AE22-0BA6B8FCF51C}" dt="2023-05-24T19:06:54.043" v="122" actId="14100"/>
          <ac:cxnSpMkLst>
            <pc:docMk/>
            <pc:sldMk cId="3599287483" sldId="283"/>
            <ac:cxnSpMk id="89" creationId="{B59FE866-99BD-0BE9-93FB-9C730252B0C8}"/>
          </ac:cxnSpMkLst>
        </pc:cxnChg>
        <pc:cxnChg chg="add mod">
          <ac:chgData name="Kulinich Bohdan" userId="48e65c9f34e137d0" providerId="LiveId" clId="{D9FC6104-6062-6649-AE22-0BA6B8FCF51C}" dt="2023-05-24T19:04:49.388" v="79" actId="1076"/>
          <ac:cxnSpMkLst>
            <pc:docMk/>
            <pc:sldMk cId="3599287483" sldId="283"/>
            <ac:cxnSpMk id="119" creationId="{CF41DEEA-63A8-6C87-8419-F6AD3D21E597}"/>
          </ac:cxnSpMkLst>
        </pc:cxnChg>
        <pc:cxnChg chg="add mod">
          <ac:chgData name="Kulinich Bohdan" userId="48e65c9f34e137d0" providerId="LiveId" clId="{D9FC6104-6062-6649-AE22-0BA6B8FCF51C}" dt="2023-05-24T19:04:53.118" v="81" actId="1076"/>
          <ac:cxnSpMkLst>
            <pc:docMk/>
            <pc:sldMk cId="3599287483" sldId="283"/>
            <ac:cxnSpMk id="120" creationId="{9B033780-A977-2645-4F66-D991AA1866D1}"/>
          </ac:cxnSpMkLst>
        </pc:cxnChg>
      </pc:sldChg>
      <pc:sldChg chg="modSp mod">
        <pc:chgData name="Kulinich Bohdan" userId="48e65c9f34e137d0" providerId="LiveId" clId="{D9FC6104-6062-6649-AE22-0BA6B8FCF51C}" dt="2023-05-24T19:07:58.607" v="158" actId="14100"/>
        <pc:sldMkLst>
          <pc:docMk/>
          <pc:sldMk cId="3264582832" sldId="287"/>
        </pc:sldMkLst>
        <pc:spChg chg="mod">
          <ac:chgData name="Kulinich Bohdan" userId="48e65c9f34e137d0" providerId="LiveId" clId="{D9FC6104-6062-6649-AE22-0BA6B8FCF51C}" dt="2023-05-24T19:07:58.607" v="158" actId="14100"/>
          <ac:spMkLst>
            <pc:docMk/>
            <pc:sldMk cId="3264582832" sldId="287"/>
            <ac:spMk id="13" creationId="{023644CF-8780-8100-42BA-B0139CF2474C}"/>
          </ac:spMkLst>
        </pc:spChg>
      </pc:sldChg>
      <pc:sldChg chg="delSp modSp mod modAnim">
        <pc:chgData name="Kulinich Bohdan" userId="48e65c9f34e137d0" providerId="LiveId" clId="{D9FC6104-6062-6649-AE22-0BA6B8FCF51C}" dt="2023-05-24T19:16:58.911" v="264" actId="1076"/>
        <pc:sldMkLst>
          <pc:docMk/>
          <pc:sldMk cId="1936971671" sldId="290"/>
        </pc:sldMkLst>
        <pc:spChg chg="mod topLvl">
          <ac:chgData name="Kulinich Bohdan" userId="48e65c9f34e137d0" providerId="LiveId" clId="{D9FC6104-6062-6649-AE22-0BA6B8FCF51C}" dt="2023-05-24T18:54:02.372" v="1" actId="165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D9FC6104-6062-6649-AE22-0BA6B8FCF51C}" dt="2023-05-24T19:12:53.727" v="228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D9FC6104-6062-6649-AE22-0BA6B8FCF51C}" dt="2023-05-24T18:53:58.973" v="0" actId="165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7" creationId="{DE3A7784-B718-1439-E4F5-093C6C952A38}"/>
          </ac:spMkLst>
        </pc:spChg>
        <pc:spChg chg="mod topLvl">
          <ac:chgData name="Kulinich Bohdan" userId="48e65c9f34e137d0" providerId="LiveId" clId="{D9FC6104-6062-6649-AE22-0BA6B8FCF51C}" dt="2023-05-24T19:12:39.415" v="226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D9FC6104-6062-6649-AE22-0BA6B8FCF51C}" dt="2023-05-24T19:12:34.625" v="225"/>
          <ac:spMkLst>
            <pc:docMk/>
            <pc:sldMk cId="1936971671" sldId="290"/>
            <ac:spMk id="10" creationId="{6D6E23C6-F0AB-8418-1B93-C068A3B09607}"/>
          </ac:spMkLst>
        </pc:spChg>
        <pc:spChg chg="mod topLvl">
          <ac:chgData name="Kulinich Bohdan" userId="48e65c9f34e137d0" providerId="LiveId" clId="{D9FC6104-6062-6649-AE22-0BA6B8FCF51C}" dt="2023-05-24T19:13:01.718" v="229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6" creationId="{37962075-41A0-30CF-5FB3-526C3F0A0BFE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7" creationId="{4E270EDE-AAF8-52C8-A96D-523CC21A8D9D}"/>
          </ac:spMkLst>
        </pc:spChg>
        <pc:spChg chg="mod">
          <ac:chgData name="Kulinich Bohdan" userId="48e65c9f34e137d0" providerId="LiveId" clId="{D9FC6104-6062-6649-AE22-0BA6B8FCF51C}" dt="2023-05-24T18:55:20.392" v="26" actId="1035"/>
          <ac:spMkLst>
            <pc:docMk/>
            <pc:sldMk cId="1936971671" sldId="290"/>
            <ac:spMk id="88" creationId="{8F0ED205-4939-83F9-0505-6F31ADA02019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9" creationId="{275E1CCF-DFAE-C5A2-2E44-93B34FD1006A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90" creationId="{898D4AC9-B2F2-3413-666B-165EC51C2165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2" creationId="{8D4AA541-66A2-C6DF-54E4-FF84558EB5B5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3" creationId="{CDCCB958-290F-DE62-4ED6-28BBA234DF32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4" creationId="{CBB36965-2428-7FED-9B99-6AFFC5DC64F1}"/>
          </ac:spMkLst>
        </pc:spChg>
        <pc:spChg chg="mod">
          <ac:chgData name="Kulinich Bohdan" userId="48e65c9f34e137d0" providerId="LiveId" clId="{D9FC6104-6062-6649-AE22-0BA6B8FCF51C}" dt="2023-05-24T19:16:58.911" v="264" actId="1076"/>
          <ac:spMkLst>
            <pc:docMk/>
            <pc:sldMk cId="1936971671" sldId="290"/>
            <ac:spMk id="95" creationId="{E2E57F46-E895-D489-5CEA-49834A046403}"/>
          </ac:spMkLst>
        </pc:spChg>
        <pc:spChg chg="mod">
          <ac:chgData name="Kulinich Bohdan" userId="48e65c9f34e137d0" providerId="LiveId" clId="{D9FC6104-6062-6649-AE22-0BA6B8FCF51C}" dt="2023-05-24T19:16:58.911" v="264" actId="1076"/>
          <ac:spMkLst>
            <pc:docMk/>
            <pc:sldMk cId="1936971671" sldId="290"/>
            <ac:spMk id="96" creationId="{EB8A8FB2-A88E-BBBB-1CA6-89279FEDB0AF}"/>
          </ac:spMkLst>
        </pc:spChg>
        <pc:spChg chg="mod">
          <ac:chgData name="Kulinich Bohdan" userId="48e65c9f34e137d0" providerId="LiveId" clId="{D9FC6104-6062-6649-AE22-0BA6B8FCF51C}" dt="2023-05-24T19:16:54.309" v="263" actId="1076"/>
          <ac:spMkLst>
            <pc:docMk/>
            <pc:sldMk cId="1936971671" sldId="290"/>
            <ac:spMk id="97" creationId="{4DE617D8-DB02-CB35-4603-F55B529AE320}"/>
          </ac:spMkLst>
        </pc:spChg>
        <pc:spChg chg="mod">
          <ac:chgData name="Kulinich Bohdan" userId="48e65c9f34e137d0" providerId="LiveId" clId="{D9FC6104-6062-6649-AE22-0BA6B8FCF51C}" dt="2023-05-24T19:16:54.309" v="263" actId="1076"/>
          <ac:spMkLst>
            <pc:docMk/>
            <pc:sldMk cId="1936971671" sldId="290"/>
            <ac:spMk id="98" creationId="{16388F8C-BCFD-7867-6C71-67A3E8392238}"/>
          </ac:spMkLst>
        </pc:spChg>
        <pc:grpChg chg="del">
          <ac:chgData name="Kulinich Bohdan" userId="48e65c9f34e137d0" providerId="LiveId" clId="{D9FC6104-6062-6649-AE22-0BA6B8FCF51C}" dt="2023-05-24T18:53:58.973" v="0" actId="165"/>
          <ac:grpSpMkLst>
            <pc:docMk/>
            <pc:sldMk cId="1936971671" sldId="290"/>
            <ac:grpSpMk id="8" creationId="{9E3E6480-F17D-031F-FE29-182249280D06}"/>
          </ac:grpSpMkLst>
        </pc:grpChg>
        <pc:grpChg chg="del">
          <ac:chgData name="Kulinich Bohdan" userId="48e65c9f34e137d0" providerId="LiveId" clId="{D9FC6104-6062-6649-AE22-0BA6B8FCF51C}" dt="2023-05-24T18:54:02.372" v="1" actId="165"/>
          <ac:grpSpMkLst>
            <pc:docMk/>
            <pc:sldMk cId="1936971671" sldId="290"/>
            <ac:grpSpMk id="11" creationId="{E13FAE11-BCAA-7A8B-F3CF-3C580452E283}"/>
          </ac:grpSpMkLst>
        </pc:grpChg>
        <pc:grpChg chg="mod">
          <ac:chgData name="Kulinich Bohdan" userId="48e65c9f34e137d0" providerId="LiveId" clId="{D9FC6104-6062-6649-AE22-0BA6B8FCF51C}" dt="2023-05-24T18:54:27.698" v="4" actId="14100"/>
          <ac:grpSpMkLst>
            <pc:docMk/>
            <pc:sldMk cId="1936971671" sldId="290"/>
            <ac:grpSpMk id="72" creationId="{6C010A33-9B8A-8B6D-C310-F250B49622B4}"/>
          </ac:grpSpMkLst>
        </pc:grpChg>
        <pc:grpChg chg="mod">
          <ac:chgData name="Kulinich Bohdan" userId="48e65c9f34e137d0" providerId="LiveId" clId="{D9FC6104-6062-6649-AE22-0BA6B8FCF51C}" dt="2023-05-24T18:55:15.227" v="17" actId="255"/>
          <ac:grpSpMkLst>
            <pc:docMk/>
            <pc:sldMk cId="1936971671" sldId="290"/>
            <ac:grpSpMk id="85" creationId="{84C8ED03-1C87-F3CD-116C-2AE6254A46CD}"/>
          </ac:grpSpMkLst>
        </pc:grpChg>
        <pc:cxnChg chg="mod">
          <ac:chgData name="Kulinich Bohdan" userId="48e65c9f34e137d0" providerId="LiveId" clId="{D9FC6104-6062-6649-AE22-0BA6B8FCF51C}" dt="2023-05-24T18:54:52.099" v="11" actId="1036"/>
          <ac:cxnSpMkLst>
            <pc:docMk/>
            <pc:sldMk cId="1936971671" sldId="290"/>
            <ac:cxnSpMk id="71" creationId="{2F1F84F8-AAD0-407E-F1AA-ADAD65D2B68B}"/>
          </ac:cxnSpMkLst>
        </pc:cxnChg>
      </pc:sldChg>
    </pc:docChg>
  </pc:docChgLst>
  <pc:docChgLst>
    <pc:chgData name="Kulinich Bohdan" userId="48e65c9f34e137d0" providerId="LiveId" clId="{3F30D129-AB68-E84A-87A4-F8007ADBA029}"/>
    <pc:docChg chg="undo custSel modSld">
      <pc:chgData name="Kulinich Bohdan" userId="48e65c9f34e137d0" providerId="LiveId" clId="{3F30D129-AB68-E84A-87A4-F8007ADBA029}" dt="2023-05-23T18:09:26.679" v="21" actId="207"/>
      <pc:docMkLst>
        <pc:docMk/>
      </pc:docMkLst>
      <pc:sldChg chg="modSp setBg modAnim">
        <pc:chgData name="Kulinich Bohdan" userId="48e65c9f34e137d0" providerId="LiveId" clId="{3F30D129-AB68-E84A-87A4-F8007ADBA029}" dt="2023-05-23T18:09:26.679" v="21" actId="207"/>
        <pc:sldMkLst>
          <pc:docMk/>
          <pc:sldMk cId="2154405015" sldId="276"/>
        </pc:sldMkLst>
        <pc:spChg chg="mod">
          <ac:chgData name="Kulinich Bohdan" userId="48e65c9f34e137d0" providerId="LiveId" clId="{3F30D129-AB68-E84A-87A4-F8007ADBA029}" dt="2023-05-23T18:09:26.679" v="21" actId="207"/>
          <ac:spMkLst>
            <pc:docMk/>
            <pc:sldMk cId="2154405015" sldId="276"/>
            <ac:spMk id="2" creationId="{19DE7B48-1769-54B4-81EA-80656B0FCF37}"/>
          </ac:spMkLst>
        </pc:spChg>
      </pc:sldChg>
      <pc:sldChg chg="addSp delSp modSp mod">
        <pc:chgData name="Kulinich Bohdan" userId="48e65c9f34e137d0" providerId="LiveId" clId="{3F30D129-AB68-E84A-87A4-F8007ADBA029}" dt="2023-05-23T18:02:05.655" v="14"/>
        <pc:sldMkLst>
          <pc:docMk/>
          <pc:sldMk cId="2337633875" sldId="279"/>
        </pc:sldMkLst>
        <pc:picChg chg="del">
          <ac:chgData name="Kulinich Bohdan" userId="48e65c9f34e137d0" providerId="LiveId" clId="{3F30D129-AB68-E84A-87A4-F8007ADBA029}" dt="2023-05-23T18:01:54.275" v="11" actId="478"/>
          <ac:picMkLst>
            <pc:docMk/>
            <pc:sldMk cId="2337633875" sldId="279"/>
            <ac:picMk id="4" creationId="{39CB5E1A-99AD-A699-7C7C-552F195BC1A1}"/>
          </ac:picMkLst>
        </pc:picChg>
        <pc:picChg chg="mod">
          <ac:chgData name="Kulinich Bohdan" userId="48e65c9f34e137d0" providerId="LiveId" clId="{3F30D129-AB68-E84A-87A4-F8007ADBA029}" dt="2023-05-23T18:01:55.919" v="13" actId="1076"/>
          <ac:picMkLst>
            <pc:docMk/>
            <pc:sldMk cId="2337633875" sldId="279"/>
            <ac:picMk id="5" creationId="{B48C09B1-542C-2726-B0BB-CAB7DD9D474E}"/>
          </ac:picMkLst>
        </pc:picChg>
        <pc:picChg chg="add mod">
          <ac:chgData name="Kulinich Bohdan" userId="48e65c9f34e137d0" providerId="LiveId" clId="{3F30D129-AB68-E84A-87A4-F8007ADBA029}" dt="2023-05-23T18:02:05.655" v="14"/>
          <ac:picMkLst>
            <pc:docMk/>
            <pc:sldMk cId="2337633875" sldId="279"/>
            <ac:picMk id="6" creationId="{6B95CFE2-37D3-772C-090A-71F329BEAC34}"/>
          </ac:picMkLst>
        </pc:picChg>
      </pc:sldChg>
    </pc:docChg>
  </pc:docChgLst>
  <pc:docChgLst>
    <pc:chgData name="Kulinich Bohdan" userId="48e65c9f34e137d0" providerId="LiveId" clId="{DEACD239-D62D-CF4A-A00D-D5A62BB381E1}"/>
    <pc:docChg chg="undo custSel modSld">
      <pc:chgData name="Kulinich Bohdan" userId="48e65c9f34e137d0" providerId="LiveId" clId="{DEACD239-D62D-CF4A-A00D-D5A62BB381E1}" dt="2023-05-20T11:16:50.911" v="596" actId="1076"/>
      <pc:docMkLst>
        <pc:docMk/>
      </pc:docMkLst>
      <pc:sldChg chg="addSp modSp mod modAnim">
        <pc:chgData name="Kulinich Bohdan" userId="48e65c9f34e137d0" providerId="LiveId" clId="{DEACD239-D62D-CF4A-A00D-D5A62BB381E1}" dt="2023-05-20T10:59:29.953" v="191" actId="1076"/>
        <pc:sldMkLst>
          <pc:docMk/>
          <pc:sldMk cId="2337633875" sldId="279"/>
        </pc:sldMkLst>
        <pc:spChg chg="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26" creationId="{8E8D2E04-DD01-39BE-AEC9-F84CFA8E26D7}"/>
          </ac:spMkLst>
        </pc:spChg>
        <pc:spChg chg="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5" creationId="{FE225929-C18C-AAAF-7FD2-47A275A42B51}"/>
          </ac:spMkLst>
        </pc:spChg>
        <pc:spChg chg="add mod">
          <ac:chgData name="Kulinich Bohdan" userId="48e65c9f34e137d0" providerId="LiveId" clId="{DEACD239-D62D-CF4A-A00D-D5A62BB381E1}" dt="2023-05-20T10:59:29.953" v="191" actId="1076"/>
          <ac:spMkLst>
            <pc:docMk/>
            <pc:sldMk cId="2337633875" sldId="279"/>
            <ac:spMk id="36" creationId="{8642EA40-B6CF-E234-92E9-2F428558796B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7" creationId="{E604C3EA-2FDD-9B69-B110-840FC7316DA6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8" creationId="{FB883FBB-2F66-F1A7-BAAB-1F0D7A516ED7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3" creationId="{64BC6C7B-E3D4-8FBD-1E83-9E7B9EA5FF10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4" creationId="{BB723852-1DBA-F88B-0B43-A827B849F211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5" creationId="{4777BDFA-44B0-8EAF-ED51-F37C338A0A3D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6" creationId="{F22C9EDA-E378-C810-47AA-F2B65FACD7D9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7" creationId="{5DF2A76A-2BC8-8333-B0E6-5923AB973D0A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8" creationId="{A510F455-77AF-FE91-7304-EFD01E266141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9" creationId="{1DC44D8F-3ED7-EA0B-1316-4B91CD14B894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50" creationId="{075EA02B-9C9C-7FCD-72F4-A1D1163610B2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51" creationId="{4C67B5A2-45CF-6AC3-0C7C-AAE6836DB8EA}"/>
          </ac:spMkLst>
        </pc:spChg>
        <pc:grpChg chg="add mod">
          <ac:chgData name="Kulinich Bohdan" userId="48e65c9f34e137d0" providerId="LiveId" clId="{DEACD239-D62D-CF4A-A00D-D5A62BB381E1}" dt="2023-05-20T10:59:24.003" v="190" actId="1076"/>
          <ac:grpSpMkLst>
            <pc:docMk/>
            <pc:sldMk cId="2337633875" sldId="279"/>
            <ac:grpSpMk id="2" creationId="{D133CBAA-1A53-F47C-2936-8E66FAC8C5A6}"/>
          </ac:grpSpMkLst>
        </pc:grp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39" creationId="{B812115A-4C05-6417-233A-D8468A07FA3D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0" creationId="{FA72ED4D-33F9-9632-8044-A66B1445C500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1" creationId="{1A73C87A-F41A-D4BA-8AA7-F000B7527351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2" creationId="{CF673ADA-88B7-FCF9-32E7-366231B0DE57}"/>
          </ac:cxnSpMkLst>
        </pc:cxnChg>
      </pc:sldChg>
      <pc:sldChg chg="addSp delSp modSp mod setBg modAnim">
        <pc:chgData name="Kulinich Bohdan" userId="48e65c9f34e137d0" providerId="LiveId" clId="{DEACD239-D62D-CF4A-A00D-D5A62BB381E1}" dt="2023-05-20T11:16:50.911" v="596" actId="1076"/>
        <pc:sldMkLst>
          <pc:docMk/>
          <pc:sldMk cId="3599287483" sldId="283"/>
        </pc:sldMkLst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10" creationId="{6D6E23C6-F0AB-8418-1B93-C068A3B09607}"/>
          </ac:spMkLst>
        </pc:spChg>
        <pc:spChg chg="add mod">
          <ac:chgData name="Kulinich Bohdan" userId="48e65c9f34e137d0" providerId="LiveId" clId="{DEACD239-D62D-CF4A-A00D-D5A62BB381E1}" dt="2023-05-20T11:02:21.022" v="322" actId="170"/>
          <ac:spMkLst>
            <pc:docMk/>
            <pc:sldMk cId="3599287483" sldId="283"/>
            <ac:spMk id="28" creationId="{55A8A819-3FBE-A67D-55B2-46F67A98F9C6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28" creationId="{6DBCDDE8-9360-B686-FD8E-08A7794E9F9D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8" creationId="{59B1DB75-853A-D297-933A-DC9391F92D47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49" creationId="{C42811E5-DDE7-2E7E-33A1-6FB7A2BB67C0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50" creationId="{552834BA-79FA-0016-AF10-1DB26D6B28D7}"/>
          </ac:spMkLst>
        </pc:spChg>
        <pc:spChg chg="mod topLvl">
          <ac:chgData name="Kulinich Bohdan" userId="48e65c9f34e137d0" providerId="LiveId" clId="{DEACD239-D62D-CF4A-A00D-D5A62BB381E1}" dt="2023-05-20T11:16:50.911" v="596" actId="1076"/>
          <ac:spMkLst>
            <pc:docMk/>
            <pc:sldMk cId="3599287483" sldId="283"/>
            <ac:spMk id="55" creationId="{1399BACA-94F8-1B50-DEBF-8DA30AD46721}"/>
          </ac:spMkLst>
        </pc:spChg>
        <pc:spChg chg="del mod topLvl">
          <ac:chgData name="Kulinich Bohdan" userId="48e65c9f34e137d0" providerId="LiveId" clId="{DEACD239-D62D-CF4A-A00D-D5A62BB381E1}" dt="2023-05-20T10:42:07.765" v="98" actId="478"/>
          <ac:spMkLst>
            <pc:docMk/>
            <pc:sldMk cId="3599287483" sldId="283"/>
            <ac:spMk id="56" creationId="{A5E5BE84-BABF-7BA4-D862-76E29EDE8D37}"/>
          </ac:spMkLst>
        </pc:spChg>
        <pc:spChg chg="mod">
          <ac:chgData name="Kulinich Bohdan" userId="48e65c9f34e137d0" providerId="LiveId" clId="{DEACD239-D62D-CF4A-A00D-D5A62BB381E1}" dt="2023-05-20T11:01:45.565" v="315" actId="1076"/>
          <ac:spMkLst>
            <pc:docMk/>
            <pc:sldMk cId="3599287483" sldId="283"/>
            <ac:spMk id="56" creationId="{D42E2C5A-6527-0D10-9E6C-C20CBC361B32}"/>
          </ac:spMkLst>
        </pc:spChg>
        <pc:spChg chg="mod">
          <ac:chgData name="Kulinich Bohdan" userId="48e65c9f34e137d0" providerId="LiveId" clId="{DEACD239-D62D-CF4A-A00D-D5A62BB381E1}" dt="2023-05-20T11:01:39.660" v="313" actId="20577"/>
          <ac:spMkLst>
            <pc:docMk/>
            <pc:sldMk cId="3599287483" sldId="283"/>
            <ac:spMk id="58" creationId="{2A03D7DC-45A5-9656-E283-349994DF8270}"/>
          </ac:spMkLst>
        </pc:spChg>
        <pc:spChg chg="del mod">
          <ac:chgData name="Kulinich Bohdan" userId="48e65c9f34e137d0" providerId="LiveId" clId="{DEACD239-D62D-CF4A-A00D-D5A62BB381E1}" dt="2023-05-20T10:42:03.576" v="97" actId="478"/>
          <ac:spMkLst>
            <pc:docMk/>
            <pc:sldMk cId="3599287483" sldId="283"/>
            <ac:spMk id="58" creationId="{989B5EEC-6988-D5C6-4E22-AF12914990D6}"/>
          </ac:spMkLst>
        </pc:spChg>
        <pc:spChg chg="mod">
          <ac:chgData name="Kulinich Bohdan" userId="48e65c9f34e137d0" providerId="LiveId" clId="{DEACD239-D62D-CF4A-A00D-D5A62BB381E1}" dt="2023-05-20T11:06:53.796" v="362"/>
          <ac:spMkLst>
            <pc:docMk/>
            <pc:sldMk cId="3599287483" sldId="283"/>
            <ac:spMk id="60" creationId="{D54F2937-39C9-9B78-3690-438E9FBB20C0}"/>
          </ac:spMkLst>
        </pc:spChg>
        <pc:spChg chg="mod">
          <ac:chgData name="Kulinich Bohdan" userId="48e65c9f34e137d0" providerId="LiveId" clId="{DEACD239-D62D-CF4A-A00D-D5A62BB381E1}" dt="2023-05-20T11:07:31.571" v="466" actId="1076"/>
          <ac:spMkLst>
            <pc:docMk/>
            <pc:sldMk cId="3599287483" sldId="283"/>
            <ac:spMk id="68" creationId="{F9848688-7AB6-4A1C-A8B6-0C2542869EDB}"/>
          </ac:spMkLst>
        </pc:spChg>
        <pc:spChg chg="add mod">
          <ac:chgData name="Kulinich Bohdan" userId="48e65c9f34e137d0" providerId="LiveId" clId="{DEACD239-D62D-CF4A-A00D-D5A62BB381E1}" dt="2023-05-20T11:08:42.395" v="473" actId="170"/>
          <ac:spMkLst>
            <pc:docMk/>
            <pc:sldMk cId="3599287483" sldId="283"/>
            <ac:spMk id="69" creationId="{971C9DF0-56FE-84A2-5DDA-E68FD4C0DA9B}"/>
          </ac:spMkLst>
        </pc:spChg>
        <pc:spChg chg="mod">
          <ac:chgData name="Kulinich Bohdan" userId="48e65c9f34e137d0" providerId="LiveId" clId="{DEACD239-D62D-CF4A-A00D-D5A62BB381E1}" dt="2023-05-20T11:10:37.492" v="474"/>
          <ac:spMkLst>
            <pc:docMk/>
            <pc:sldMk cId="3599287483" sldId="283"/>
            <ac:spMk id="71" creationId="{4C44632F-70B1-206B-EC9E-519FF2CD1F9A}"/>
          </ac:spMkLst>
        </pc:spChg>
        <pc:spChg chg="mod">
          <ac:chgData name="Kulinich Bohdan" userId="48e65c9f34e137d0" providerId="LiveId" clId="{DEACD239-D62D-CF4A-A00D-D5A62BB381E1}" dt="2023-05-20T11:11:08.851" v="580" actId="1076"/>
          <ac:spMkLst>
            <pc:docMk/>
            <pc:sldMk cId="3599287483" sldId="283"/>
            <ac:spMk id="72" creationId="{C8883CFB-2426-A94D-6B69-B8BBDB8F6FE7}"/>
          </ac:spMkLst>
        </pc:spChg>
        <pc:spChg chg="add mod">
          <ac:chgData name="Kulinich Bohdan" userId="48e65c9f34e137d0" providerId="LiveId" clId="{DEACD239-D62D-CF4A-A00D-D5A62BB381E1}" dt="2023-05-20T11:11:37.047" v="588" actId="170"/>
          <ac:spMkLst>
            <pc:docMk/>
            <pc:sldMk cId="3599287483" sldId="283"/>
            <ac:spMk id="73" creationId="{4D80C162-8960-B81F-1DCB-3488917D19F6}"/>
          </ac:spMkLst>
        </pc:spChg>
        <pc:grpChg chg="add mod">
          <ac:chgData name="Kulinich Bohdan" userId="48e65c9f34e137d0" providerId="LiveId" clId="{DEACD239-D62D-CF4A-A00D-D5A62BB381E1}" dt="2023-05-20T11:16:50.715" v="595" actId="1076"/>
          <ac:grpSpMkLst>
            <pc:docMk/>
            <pc:sldMk cId="3599287483" sldId="283"/>
            <ac:grpSpMk id="51" creationId="{8CF06B7F-420C-77FA-5B17-AF49C067A3E9}"/>
          </ac:grpSpMkLst>
        </pc:grpChg>
        <pc:grpChg chg="add del mod">
          <ac:chgData name="Kulinich Bohdan" userId="48e65c9f34e137d0" providerId="LiveId" clId="{DEACD239-D62D-CF4A-A00D-D5A62BB381E1}" dt="2023-05-20T10:42:07.765" v="98" actId="478"/>
          <ac:grpSpMkLst>
            <pc:docMk/>
            <pc:sldMk cId="3599287483" sldId="283"/>
            <ac:grpSpMk id="53" creationId="{02884144-858C-1B02-CC7B-35F03ACD2F98}"/>
          </ac:grpSpMkLst>
        </pc:grpChg>
        <pc:grpChg chg="add mod">
          <ac:chgData name="Kulinich Bohdan" userId="48e65c9f34e137d0" providerId="LiveId" clId="{DEACD239-D62D-CF4A-A00D-D5A62BB381E1}" dt="2023-05-20T11:02:07.548" v="319" actId="167"/>
          <ac:grpSpMkLst>
            <pc:docMk/>
            <pc:sldMk cId="3599287483" sldId="283"/>
            <ac:grpSpMk id="53" creationId="{F0119730-218D-096B-C9F6-F0040F453BBB}"/>
          </ac:grpSpMkLst>
        </pc:grpChg>
        <pc:grpChg chg="add mod">
          <ac:chgData name="Kulinich Bohdan" userId="48e65c9f34e137d0" providerId="LiveId" clId="{DEACD239-D62D-CF4A-A00D-D5A62BB381E1}" dt="2023-05-20T11:07:44.024" v="468" actId="167"/>
          <ac:grpSpMkLst>
            <pc:docMk/>
            <pc:sldMk cId="3599287483" sldId="283"/>
            <ac:grpSpMk id="59" creationId="{EEB64B8B-87FB-452E-D9D8-12325CEFB91F}"/>
          </ac:grpSpMkLst>
        </pc:grpChg>
        <pc:grpChg chg="add mod">
          <ac:chgData name="Kulinich Bohdan" userId="48e65c9f34e137d0" providerId="LiveId" clId="{DEACD239-D62D-CF4A-A00D-D5A62BB381E1}" dt="2023-05-20T11:11:19.394" v="582" actId="167"/>
          <ac:grpSpMkLst>
            <pc:docMk/>
            <pc:sldMk cId="3599287483" sldId="283"/>
            <ac:grpSpMk id="70" creationId="{6A4E48DE-9B72-1DA9-7B2E-8CB880EDDD6C}"/>
          </ac:grpSpMkLst>
        </pc:grp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2" creationId="{2A586678-651F-6397-88AE-94342485025B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5" creationId="{E8508631-E57C-D664-37FC-4FB07A41F360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9" creationId="{1CA96246-43A9-C694-BF5D-C95EB75FA537}"/>
          </ac:cxnSpMkLst>
        </pc:cxnChg>
      </pc:sldChg>
      <pc:sldChg chg="modSp">
        <pc:chgData name="Kulinich Bohdan" userId="48e65c9f34e137d0" providerId="LiveId" clId="{DEACD239-D62D-CF4A-A00D-D5A62BB381E1}" dt="2023-05-20T11:14:36.095" v="592" actId="20577"/>
        <pc:sldMkLst>
          <pc:docMk/>
          <pc:sldMk cId="3414180977" sldId="288"/>
        </pc:sldMkLst>
        <pc:spChg chg="mod">
          <ac:chgData name="Kulinich Bohdan" userId="48e65c9f34e137d0" providerId="LiveId" clId="{DEACD239-D62D-CF4A-A00D-D5A62BB381E1}" dt="2023-05-20T11:14:36.095" v="592" actId="20577"/>
          <ac:spMkLst>
            <pc:docMk/>
            <pc:sldMk cId="3414180977" sldId="288"/>
            <ac:spMk id="26" creationId="{E4F0922A-07D3-5C39-CA77-08AEBB9CAB35}"/>
          </ac:spMkLst>
        </pc:spChg>
      </pc:sldChg>
    </pc:docChg>
  </pc:docChgLst>
  <pc:docChgLst>
    <pc:chgData name="Kulinich Bohdan" userId="48e65c9f34e137d0" providerId="LiveId" clId="{EEEF41EA-8C1B-CC4C-99F9-A9BEB1E7A23C}"/>
    <pc:docChg chg="undo redo custSel modSld">
      <pc:chgData name="Kulinich Bohdan" userId="48e65c9f34e137d0" providerId="LiveId" clId="{EEEF41EA-8C1B-CC4C-99F9-A9BEB1E7A23C}" dt="2023-05-23T13:54:15.252" v="492"/>
      <pc:docMkLst>
        <pc:docMk/>
      </pc:docMkLst>
      <pc:sldChg chg="addSp delSp modSp mod">
        <pc:chgData name="Kulinich Bohdan" userId="48e65c9f34e137d0" providerId="LiveId" clId="{EEEF41EA-8C1B-CC4C-99F9-A9BEB1E7A23C}" dt="2023-05-23T13:38:40.371" v="305" actId="167"/>
        <pc:sldMkLst>
          <pc:docMk/>
          <pc:sldMk cId="2801676828" sldId="275"/>
        </pc:sldMkLst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26" creationId="{FCD77ABC-0A05-F63A-3A47-FA43A19A1C33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3" creationId="{9C6574D2-3E60-9D04-710F-C6B200716A1D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6" creationId="{48A04046-9CE3-FA8A-4ED9-1F6E514F53C1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9" creationId="{AB5CCA43-F448-36BC-5784-EE040E54F1CD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2" creationId="{B5FCB8ED-FF13-31E7-0002-9FD2E5BE69AB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5" creationId="{858ED404-CB01-17A0-9BEB-B5B0979429E5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8" creationId="{A034ED2F-09EA-80DE-8EBB-B73C69E31A89}"/>
          </ac:spMkLst>
        </pc:spChg>
        <pc:spChg chg="mod">
          <ac:chgData name="Kulinich Bohdan" userId="48e65c9f34e137d0" providerId="LiveId" clId="{EEEF41EA-8C1B-CC4C-99F9-A9BEB1E7A23C}" dt="2023-05-23T13:28:54.014" v="273"/>
          <ac:spMkLst>
            <pc:docMk/>
            <pc:sldMk cId="2801676828" sldId="275"/>
            <ac:spMk id="68" creationId="{15A39CE1-51C3-D237-DE22-92F7C13AFCBE}"/>
          </ac:spMkLst>
        </pc:s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3" creationId="{73ED4244-1D41-81FF-E79D-E26E1860DF53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5" creationId="{8BD88B37-71DB-01E8-B50F-76DFAC32D214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8" creationId="{900836C2-4AF0-A449-3B84-93CB50811672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1" creationId="{541E3AFD-03BD-E78C-B4C9-03FF4EDDA7A0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4" creationId="{4C0D37FE-0E3D-8BED-7E05-20AE32FDD390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7" creationId="{342A956D-FB08-D352-10AD-BD315E076FBD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20" creationId="{C5BCCE81-4AAA-895E-9BD4-E4BE89C6F581}"/>
          </ac:grpSpMkLst>
        </pc:grpChg>
        <pc:grpChg chg="del">
          <ac:chgData name="Kulinich Bohdan" userId="48e65c9f34e137d0" providerId="LiveId" clId="{EEEF41EA-8C1B-CC4C-99F9-A9BEB1E7A23C}" dt="2023-05-23T13:24:09.391" v="216" actId="478"/>
          <ac:grpSpMkLst>
            <pc:docMk/>
            <pc:sldMk cId="2801676828" sldId="275"/>
            <ac:grpSpMk id="23" creationId="{0013B202-3F9C-056D-ED3F-66C6A87864FD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2" creationId="{01918200-AA6E-011D-D4A1-8070B453CA79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5" creationId="{B007EDB2-FEC3-5EC4-06A0-1A4D7191F691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8" creationId="{97671C2E-3E76-DB96-3729-C81370C80F80}"/>
          </ac:grpSpMkLst>
        </pc:grpChg>
        <pc:grpChg chg="add del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51" creationId="{F5455532-3A7F-75D1-271C-7087618D1A77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54" creationId="{8E67D28E-D5C0-1AA4-EF8F-D08168DCE230}"/>
          </ac:grpSpMkLst>
        </pc:grpChg>
        <pc:grpChg chg="add mod">
          <ac:chgData name="Kulinich Bohdan" userId="48e65c9f34e137d0" providerId="LiveId" clId="{EEEF41EA-8C1B-CC4C-99F9-A9BEB1E7A23C}" dt="2023-05-23T13:38:14.978" v="300" actId="1076"/>
          <ac:grpSpMkLst>
            <pc:docMk/>
            <pc:sldMk cId="2801676828" sldId="275"/>
            <ac:grpSpMk id="57" creationId="{3D228806-B3AD-7ED2-D217-956C3ADD9CCC}"/>
          </ac:grpSpMkLst>
        </pc:grpChg>
        <pc:grpChg chg="add del mod">
          <ac:chgData name="Kulinich Bohdan" userId="48e65c9f34e137d0" providerId="LiveId" clId="{EEEF41EA-8C1B-CC4C-99F9-A9BEB1E7A23C}" dt="2023-05-23T13:38:21.442" v="303" actId="478"/>
          <ac:grpSpMkLst>
            <pc:docMk/>
            <pc:sldMk cId="2801676828" sldId="275"/>
            <ac:grpSpMk id="67" creationId="{FE7D35D0-4922-3509-832B-C465BBB72F54}"/>
          </ac:grpSpMkLst>
        </pc:grpChg>
        <pc:picChg chg="add mod">
          <ac:chgData name="Kulinich Bohdan" userId="48e65c9f34e137d0" providerId="LiveId" clId="{EEEF41EA-8C1B-CC4C-99F9-A9BEB1E7A23C}" dt="2023-05-23T13:38:17.662" v="301" actId="1076"/>
          <ac:picMkLst>
            <pc:docMk/>
            <pc:sldMk cId="2801676828" sldId="275"/>
            <ac:picMk id="2" creationId="{EB631924-F650-F9DF-DEB0-52A04E7DB3FA}"/>
          </ac:picMkLst>
        </pc:picChg>
        <pc:picChg chg="del">
          <ac:chgData name="Kulinich Bohdan" userId="48e65c9f34e137d0" providerId="LiveId" clId="{EEEF41EA-8C1B-CC4C-99F9-A9BEB1E7A23C}" dt="2023-05-23T13:24:06.651" v="214" actId="478"/>
          <ac:picMkLst>
            <pc:docMk/>
            <pc:sldMk cId="2801676828" sldId="275"/>
            <ac:picMk id="4" creationId="{4F52DD24-7AA2-2438-4A0F-8409989761DC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7" creationId="{66AB5DE6-13F8-51B4-2D25-460ED6F5293D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8" creationId="{3EBAD0BF-FA18-6262-C00D-5A3441E5614A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9" creationId="{E4D003CF-2AC3-B7B4-715A-9EB11EC1A482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0" creationId="{00319D9D-64AD-5FA9-7C45-5025378DBEB1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1" creationId="{8DF7F50F-8D40-BB93-4579-E9B72A146403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2" creationId="{8C9FA78B-7ABB-CD0A-A227-667126EF9B82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1" creationId="{648ED4A7-0272-7798-7A32-13513B458568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4" creationId="{E584940F-9697-61E3-1099-1565CF61A699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7" creationId="{ADA3AABA-9F54-063B-2538-44F08BB95159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0" creationId="{39F87D6F-E2BD-F2AE-68F7-4FBE7C71D00B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3" creationId="{895783EE-3088-9004-BD5E-690A1F01C88C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6" creationId="{9F2DAA3B-69CD-EAA8-744C-31F14E1A49B1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9" creationId="{99D38641-4D40-C110-DDB8-F9BC041FD2C4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0" creationId="{D7B12197-1F73-5B18-0FDC-27E5380B5A38}"/>
          </ac:picMkLst>
        </pc:picChg>
        <pc:picChg chg="add del mod">
          <ac:chgData name="Kulinich Bohdan" userId="48e65c9f34e137d0" providerId="LiveId" clId="{EEEF41EA-8C1B-CC4C-99F9-A9BEB1E7A23C}" dt="2023-05-23T13:31:26.045" v="296" actId="478"/>
          <ac:picMkLst>
            <pc:docMk/>
            <pc:sldMk cId="2801676828" sldId="275"/>
            <ac:picMk id="61" creationId="{E58A2E9B-5C1F-6E95-53C3-C229B66D9034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2" creationId="{5F9659D5-E87B-146A-1C45-FB6E56E455E2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3" creationId="{0801AE03-5A09-112C-3295-11B649326023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4" creationId="{32A02F4E-B5E7-3C33-6351-00D92F3EDC06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5" creationId="{7926DA5F-DFDC-23ED-37CF-B448472DB90C}"/>
          </ac:picMkLst>
        </pc:picChg>
        <pc:picChg chg="add del mod">
          <ac:chgData name="Kulinich Bohdan" userId="48e65c9f34e137d0" providerId="LiveId" clId="{EEEF41EA-8C1B-CC4C-99F9-A9BEB1E7A23C}" dt="2023-05-23T13:38:19.225" v="302" actId="478"/>
          <ac:picMkLst>
            <pc:docMk/>
            <pc:sldMk cId="2801676828" sldId="275"/>
            <ac:picMk id="66" creationId="{B516E1C0-8834-E7EA-5EF5-33E8277EC1EF}"/>
          </ac:picMkLst>
        </pc:picChg>
        <pc:picChg chg="mod">
          <ac:chgData name="Kulinich Bohdan" userId="48e65c9f34e137d0" providerId="LiveId" clId="{EEEF41EA-8C1B-CC4C-99F9-A9BEB1E7A23C}" dt="2023-05-23T13:28:54.014" v="273"/>
          <ac:picMkLst>
            <pc:docMk/>
            <pc:sldMk cId="2801676828" sldId="275"/>
            <ac:picMk id="69" creationId="{CCC241F9-1C99-269E-D6EF-FC641F45A364}"/>
          </ac:picMkLst>
        </pc:picChg>
      </pc:sldChg>
      <pc:sldChg chg="addSp delSp modSp mod">
        <pc:chgData name="Kulinich Bohdan" userId="48e65c9f34e137d0" providerId="LiveId" clId="{EEEF41EA-8C1B-CC4C-99F9-A9BEB1E7A23C}" dt="2023-05-23T13:44:46.880" v="432" actId="1076"/>
        <pc:sldMkLst>
          <pc:docMk/>
          <pc:sldMk cId="2154405015" sldId="276"/>
        </pc:sldMkLst>
        <pc:spChg chg="mod topLvl">
          <ac:chgData name="Kulinich Bohdan" userId="48e65c9f34e137d0" providerId="LiveId" clId="{EEEF41EA-8C1B-CC4C-99F9-A9BEB1E7A23C}" dt="2023-05-23T13:20:24.431" v="150" actId="164"/>
          <ac:spMkLst>
            <pc:docMk/>
            <pc:sldMk cId="2154405015" sldId="276"/>
            <ac:spMk id="5" creationId="{C9C9FD24-3EC4-BB76-BEFC-F07F64F8B714}"/>
          </ac:spMkLst>
        </pc:spChg>
        <pc:spChg chg="mod topLvl">
          <ac:chgData name="Kulinich Bohdan" userId="48e65c9f34e137d0" providerId="LiveId" clId="{EEEF41EA-8C1B-CC4C-99F9-A9BEB1E7A23C}" dt="2023-05-23T13:20:17.720" v="148" actId="164"/>
          <ac:spMkLst>
            <pc:docMk/>
            <pc:sldMk cId="2154405015" sldId="276"/>
            <ac:spMk id="8" creationId="{ACC2E722-2E14-B053-207B-8B0162E76F09}"/>
          </ac:spMkLst>
        </pc:spChg>
        <pc:spChg chg="mod topLvl">
          <ac:chgData name="Kulinich Bohdan" userId="48e65c9f34e137d0" providerId="LiveId" clId="{EEEF41EA-8C1B-CC4C-99F9-A9BEB1E7A23C}" dt="2023-05-23T13:20:21.106" v="149" actId="164"/>
          <ac:spMkLst>
            <pc:docMk/>
            <pc:sldMk cId="2154405015" sldId="276"/>
            <ac:spMk id="11" creationId="{321956B6-2789-2F6E-A2E0-3F59BE947310}"/>
          </ac:spMkLst>
        </pc:spChg>
        <pc:spChg chg="mod topLvl">
          <ac:chgData name="Kulinich Bohdan" userId="48e65c9f34e137d0" providerId="LiveId" clId="{EEEF41EA-8C1B-CC4C-99F9-A9BEB1E7A23C}" dt="2023-05-23T13:20:13.875" v="147" actId="164"/>
          <ac:spMkLst>
            <pc:docMk/>
            <pc:sldMk cId="2154405015" sldId="276"/>
            <ac:spMk id="14" creationId="{8C8B51BD-9489-1639-9008-BACDD6B20A77}"/>
          </ac:spMkLst>
        </pc:spChg>
        <pc:spChg chg="mod topLvl">
          <ac:chgData name="Kulinich Bohdan" userId="48e65c9f34e137d0" providerId="LiveId" clId="{EEEF41EA-8C1B-CC4C-99F9-A9BEB1E7A23C}" dt="2023-05-23T13:20:07.013" v="145" actId="164"/>
          <ac:spMkLst>
            <pc:docMk/>
            <pc:sldMk cId="2154405015" sldId="276"/>
            <ac:spMk id="17" creationId="{9E290FAE-A671-72B8-32A3-CF98A137DD56}"/>
          </ac:spMkLst>
        </pc:spChg>
        <pc:spChg chg="mod topLvl">
          <ac:chgData name="Kulinich Bohdan" userId="48e65c9f34e137d0" providerId="LiveId" clId="{EEEF41EA-8C1B-CC4C-99F9-A9BEB1E7A23C}" dt="2023-05-23T13:20:27.792" v="151" actId="164"/>
          <ac:spMkLst>
            <pc:docMk/>
            <pc:sldMk cId="2154405015" sldId="276"/>
            <ac:spMk id="20" creationId="{9EEB2233-6417-8683-6E66-26C014193F90}"/>
          </ac:spMkLst>
        </pc:spChg>
        <pc:spChg chg="mod topLvl">
          <ac:chgData name="Kulinich Bohdan" userId="48e65c9f34e137d0" providerId="LiveId" clId="{EEEF41EA-8C1B-CC4C-99F9-A9BEB1E7A23C}" dt="2023-05-23T13:20:10.625" v="146" actId="164"/>
          <ac:spMkLst>
            <pc:docMk/>
            <pc:sldMk cId="2154405015" sldId="276"/>
            <ac:spMk id="23" creationId="{4ACCBA16-D2C3-1925-0A5A-347FE174F1FF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84" creationId="{6859045A-F1ED-E77F-70FE-AB8A82EB88FB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88" creationId="{6DE23AA1-281B-5048-316A-B1CC4FA2C4FB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2" creationId="{B67C6822-E45C-7615-8C14-C9E695C6A8EE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5" creationId="{7B01D36B-6122-770E-D125-91296003D5F5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8" creationId="{2C341009-537C-63E8-9AFC-39B4BF1CB723}"/>
          </ac:spMkLst>
        </pc:spChg>
        <pc:spChg chg="mod modVis">
          <ac:chgData name="Kulinich Bohdan" userId="48e65c9f34e137d0" providerId="LiveId" clId="{EEEF41EA-8C1B-CC4C-99F9-A9BEB1E7A23C}" dt="2023-05-23T13:44:12.858" v="425" actId="14429"/>
          <ac:spMkLst>
            <pc:docMk/>
            <pc:sldMk cId="2154405015" sldId="276"/>
            <ac:spMk id="100" creationId="{CEC770C3-E917-2D41-19EC-5DAA0E622B97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103" creationId="{57EB63EC-21F6-FDF1-25C2-D5B177504DF4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107" creationId="{C38791ED-47A9-3BFB-CC29-31D652A26924}"/>
          </ac:spMkLst>
        </pc:spChg>
        <pc:spChg chg="mod">
          <ac:chgData name="Kulinich Bohdan" userId="48e65c9f34e137d0" providerId="LiveId" clId="{EEEF41EA-8C1B-CC4C-99F9-A9BEB1E7A23C}" dt="2023-05-23T13:41:42.188" v="340"/>
          <ac:spMkLst>
            <pc:docMk/>
            <pc:sldMk cId="2154405015" sldId="276"/>
            <ac:spMk id="120" creationId="{56B7A86D-4196-95E1-EDCD-DE79B8F28E7F}"/>
          </ac:spMkLst>
        </pc:spChg>
        <pc:spChg chg="mod">
          <ac:chgData name="Kulinich Bohdan" userId="48e65c9f34e137d0" providerId="LiveId" clId="{EEEF41EA-8C1B-CC4C-99F9-A9BEB1E7A23C}" dt="2023-05-23T13:44:39.937" v="429"/>
          <ac:spMkLst>
            <pc:docMk/>
            <pc:sldMk cId="2154405015" sldId="276"/>
            <ac:spMk id="125" creationId="{E100AAC2-3085-4921-E247-3FB536ECCC14}"/>
          </ac:spMkLst>
        </pc:spChg>
        <pc:spChg chg="mod modVis">
          <ac:chgData name="Kulinich Bohdan" userId="48e65c9f34e137d0" providerId="LiveId" clId="{EEEF41EA-8C1B-CC4C-99F9-A9BEB1E7A23C}" dt="2023-05-23T13:42:05.745" v="352" actId="14429"/>
          <ac:spMkLst>
            <pc:docMk/>
            <pc:sldMk cId="2154405015" sldId="276"/>
            <ac:spMk id="130" creationId="{FBC5A40B-975B-A632-C882-E233559663E2}"/>
          </ac:spMkLst>
        </pc:spChg>
        <pc:spChg chg="mod modVis">
          <ac:chgData name="Kulinich Bohdan" userId="48e65c9f34e137d0" providerId="LiveId" clId="{EEEF41EA-8C1B-CC4C-99F9-A9BEB1E7A23C}" dt="2023-05-23T13:42:05.110" v="351" actId="14429"/>
          <ac:spMkLst>
            <pc:docMk/>
            <pc:sldMk cId="2154405015" sldId="276"/>
            <ac:spMk id="131" creationId="{3DEFF300-7255-382F-1059-6F4E81F8925E}"/>
          </ac:spMkLst>
        </pc:spChg>
        <pc:spChg chg="mod modVis">
          <ac:chgData name="Kulinich Bohdan" userId="48e65c9f34e137d0" providerId="LiveId" clId="{EEEF41EA-8C1B-CC4C-99F9-A9BEB1E7A23C}" dt="2023-05-23T13:42:04.622" v="350" actId="14429"/>
          <ac:spMkLst>
            <pc:docMk/>
            <pc:sldMk cId="2154405015" sldId="276"/>
            <ac:spMk id="132" creationId="{4734CC1B-B4D4-71F3-8208-AE9382C3B326}"/>
          </ac:spMkLst>
        </pc:spChg>
        <pc:spChg chg="mod modVis">
          <ac:chgData name="Kulinich Bohdan" userId="48e65c9f34e137d0" providerId="LiveId" clId="{EEEF41EA-8C1B-CC4C-99F9-A9BEB1E7A23C}" dt="2023-05-23T13:42:04.247" v="349" actId="14429"/>
          <ac:spMkLst>
            <pc:docMk/>
            <pc:sldMk cId="2154405015" sldId="276"/>
            <ac:spMk id="133" creationId="{5AB14909-3694-0863-E8F6-5AFE3EE68307}"/>
          </ac:spMkLst>
        </pc:spChg>
        <pc:spChg chg="mod modVis">
          <ac:chgData name="Kulinich Bohdan" userId="48e65c9f34e137d0" providerId="LiveId" clId="{EEEF41EA-8C1B-CC4C-99F9-A9BEB1E7A23C}" dt="2023-05-23T13:42:03.754" v="348" actId="14429"/>
          <ac:spMkLst>
            <pc:docMk/>
            <pc:sldMk cId="2154405015" sldId="276"/>
            <ac:spMk id="134" creationId="{90F5B0CA-680C-5A17-5F23-FFE692869DA0}"/>
          </ac:spMkLst>
        </pc:spChg>
        <pc:spChg chg="mod modVis">
          <ac:chgData name="Kulinich Bohdan" userId="48e65c9f34e137d0" providerId="LiveId" clId="{EEEF41EA-8C1B-CC4C-99F9-A9BEB1E7A23C}" dt="2023-05-23T13:42:03.345" v="347" actId="14429"/>
          <ac:spMkLst>
            <pc:docMk/>
            <pc:sldMk cId="2154405015" sldId="276"/>
            <ac:spMk id="135" creationId="{1054FA67-90C6-6CDD-A803-2CA84BC40B3A}"/>
          </ac:spMkLst>
        </pc:spChg>
        <pc:spChg chg="mod modVis">
          <ac:chgData name="Kulinich Bohdan" userId="48e65c9f34e137d0" providerId="LiveId" clId="{EEEF41EA-8C1B-CC4C-99F9-A9BEB1E7A23C}" dt="2023-05-23T13:42:02.790" v="346" actId="14429"/>
          <ac:spMkLst>
            <pc:docMk/>
            <pc:sldMk cId="2154405015" sldId="276"/>
            <ac:spMk id="136" creationId="{BADD9C1B-67E1-291C-88CD-0183341E7C23}"/>
          </ac:spMkLst>
        </pc:s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4" creationId="{66B83E86-83EE-9815-FAC5-A892E29459CA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7" creationId="{A8D1C0BC-9436-89A0-9E58-096544A353E6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0" creationId="{B269FB0F-2FCD-AAE6-CCB7-E6DF2A775D1C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3" creationId="{1EE9172F-3AA8-357D-A87E-A6276E6494AE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6" creationId="{B27572A9-8B1F-9B99-94F4-4E43B3BCE629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9" creationId="{8608A87C-3C15-0EF4-1B0C-F55A18BE012C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22" creationId="{D1457C05-C033-DBA5-8301-C7517C2789D7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6" creationId="{EDF07E81-81AD-EF69-88A3-23DF5671601D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8" creationId="{4DE43D44-ADAF-62D9-21EC-80692F7F06A4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9" creationId="{DBEEAFB4-15AE-B6F1-7687-B3420B15CD79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0" creationId="{3E2EACE7-6593-6718-ED45-164B25374B38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1" creationId="{F413497E-B2E1-38D0-5F68-30052E4BB20E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3" creationId="{DD5F3F0B-C719-C79C-D81F-AD30298D8080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4" creationId="{BE1D2B77-2CEE-9BAC-4D5F-074CE27A5919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83" creationId="{04833FFD-911C-5FBC-2C7A-7181AA2497AF}"/>
          </ac:grpSpMkLst>
        </pc:grpChg>
        <pc:grpChg chg="add mod">
          <ac:chgData name="Kulinich Bohdan" userId="48e65c9f34e137d0" providerId="LiveId" clId="{EEEF41EA-8C1B-CC4C-99F9-A9BEB1E7A23C}" dt="2023-05-23T13:43:40.093" v="404" actId="1076"/>
          <ac:grpSpMkLst>
            <pc:docMk/>
            <pc:sldMk cId="2154405015" sldId="276"/>
            <ac:grpSpMk id="87" creationId="{4D3A0D0E-2135-D2A8-88DB-F2A45F6C4B96}"/>
          </ac:grpSpMkLst>
        </pc:grpChg>
        <pc:grpChg chg="add del mod">
          <ac:chgData name="Kulinich Bohdan" userId="48e65c9f34e137d0" providerId="LiveId" clId="{EEEF41EA-8C1B-CC4C-99F9-A9BEB1E7A23C}" dt="2023-05-23T13:43:46.843" v="406" actId="478"/>
          <ac:grpSpMkLst>
            <pc:docMk/>
            <pc:sldMk cId="2154405015" sldId="276"/>
            <ac:grpSpMk id="91" creationId="{4717EF08-C505-B4D6-D1E8-71D0B4214CB8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94" creationId="{A6E7BC31-E913-C056-808B-3F4E89BD16CE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97" creationId="{EE784364-75E2-3727-C2F2-D018915CAEC4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101" creationId="{B7C213E9-E3DB-49C0-C7D2-1493AC970CBA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106" creationId="{CA789E11-EAAC-1C35-08E5-A5D313B45A6B}"/>
          </ac:grpSpMkLst>
        </pc:grpChg>
        <pc:grpChg chg="add del mod">
          <ac:chgData name="Kulinich Bohdan" userId="48e65c9f34e137d0" providerId="LiveId" clId="{EEEF41EA-8C1B-CC4C-99F9-A9BEB1E7A23C}" dt="2023-05-23T13:41:48.466" v="342" actId="478"/>
          <ac:grpSpMkLst>
            <pc:docMk/>
            <pc:sldMk cId="2154405015" sldId="276"/>
            <ac:grpSpMk id="119" creationId="{C57026F0-3B2E-8AAD-EBFC-15A6027EC8AB}"/>
          </ac:grpSpMkLst>
        </pc:grpChg>
        <pc:grpChg chg="add mod">
          <ac:chgData name="Kulinich Bohdan" userId="48e65c9f34e137d0" providerId="LiveId" clId="{EEEF41EA-8C1B-CC4C-99F9-A9BEB1E7A23C}" dt="2023-05-23T13:44:43.479" v="430" actId="167"/>
          <ac:grpSpMkLst>
            <pc:docMk/>
            <pc:sldMk cId="2154405015" sldId="276"/>
            <ac:grpSpMk id="124" creationId="{CB0CB2BE-4901-4ABE-A3CB-379604CF8447}"/>
          </ac:grpSpMkLst>
        </pc:grpChg>
        <pc:picChg chg="add del mod">
          <ac:chgData name="Kulinich Bohdan" userId="48e65c9f34e137d0" providerId="LiveId" clId="{EEEF41EA-8C1B-CC4C-99F9-A9BEB1E7A23C}" dt="2023-05-23T13:24:28.142" v="225" actId="478"/>
          <ac:picMkLst>
            <pc:docMk/>
            <pc:sldMk cId="2154405015" sldId="276"/>
            <ac:picMk id="3" creationId="{9A5CAA26-FE9D-C5B3-039C-3271706EF5FF}"/>
          </ac:picMkLst>
        </pc:picChg>
        <pc:picChg chg="del mod topLvl">
          <ac:chgData name="Kulinich Bohdan" userId="48e65c9f34e137d0" providerId="LiveId" clId="{EEEF41EA-8C1B-CC4C-99F9-A9BEB1E7A23C}" dt="2023-05-23T13:16:57.859" v="76" actId="478"/>
          <ac:picMkLst>
            <pc:docMk/>
            <pc:sldMk cId="2154405015" sldId="276"/>
            <ac:picMk id="6" creationId="{9FA31A5A-8C9C-0A3F-969D-08657228B493}"/>
          </ac:picMkLst>
        </pc:picChg>
        <pc:picChg chg="del mod topLvl">
          <ac:chgData name="Kulinich Bohdan" userId="48e65c9f34e137d0" providerId="LiveId" clId="{EEEF41EA-8C1B-CC4C-99F9-A9BEB1E7A23C}" dt="2023-05-23T13:16:54.023" v="74" actId="478"/>
          <ac:picMkLst>
            <pc:docMk/>
            <pc:sldMk cId="2154405015" sldId="276"/>
            <ac:picMk id="9" creationId="{9C82B80A-ED7F-DF24-A0D8-EBF378339AEE}"/>
          </ac:picMkLst>
        </pc:picChg>
        <pc:picChg chg="del mod topLvl">
          <ac:chgData name="Kulinich Bohdan" userId="48e65c9f34e137d0" providerId="LiveId" clId="{EEEF41EA-8C1B-CC4C-99F9-A9BEB1E7A23C}" dt="2023-05-23T13:16:54.815" v="75" actId="478"/>
          <ac:picMkLst>
            <pc:docMk/>
            <pc:sldMk cId="2154405015" sldId="276"/>
            <ac:picMk id="12" creationId="{F98B7EE5-312F-B6CF-E832-096E0C805E45}"/>
          </ac:picMkLst>
        </pc:picChg>
        <pc:picChg chg="del mod topLvl">
          <ac:chgData name="Kulinich Bohdan" userId="48e65c9f34e137d0" providerId="LiveId" clId="{EEEF41EA-8C1B-CC4C-99F9-A9BEB1E7A23C}" dt="2023-05-23T13:16:53.316" v="73" actId="478"/>
          <ac:picMkLst>
            <pc:docMk/>
            <pc:sldMk cId="2154405015" sldId="276"/>
            <ac:picMk id="15" creationId="{3F425315-9897-3FE8-16BE-DBA457F340C8}"/>
          </ac:picMkLst>
        </pc:picChg>
        <pc:picChg chg="del mod topLvl">
          <ac:chgData name="Kulinich Bohdan" userId="48e65c9f34e137d0" providerId="LiveId" clId="{EEEF41EA-8C1B-CC4C-99F9-A9BEB1E7A23C}" dt="2023-05-23T13:17:00.303" v="78" actId="478"/>
          <ac:picMkLst>
            <pc:docMk/>
            <pc:sldMk cId="2154405015" sldId="276"/>
            <ac:picMk id="18" creationId="{F9B59A55-BE99-30CA-BB0B-F7115BBAABB9}"/>
          </ac:picMkLst>
        </pc:picChg>
        <pc:picChg chg="del mod topLvl">
          <ac:chgData name="Kulinich Bohdan" userId="48e65c9f34e137d0" providerId="LiveId" clId="{EEEF41EA-8C1B-CC4C-99F9-A9BEB1E7A23C}" dt="2023-05-23T13:16:58.906" v="77" actId="478"/>
          <ac:picMkLst>
            <pc:docMk/>
            <pc:sldMk cId="2154405015" sldId="276"/>
            <ac:picMk id="21" creationId="{06D4960E-5A36-4C72-2C15-62E19DE7B54E}"/>
          </ac:picMkLst>
        </pc:picChg>
        <pc:picChg chg="add del mod topLvl">
          <ac:chgData name="Kulinich Bohdan" userId="48e65c9f34e137d0" providerId="LiveId" clId="{EEEF41EA-8C1B-CC4C-99F9-A9BEB1E7A23C}" dt="2023-05-23T13:16:52.504" v="72" actId="478"/>
          <ac:picMkLst>
            <pc:docMk/>
            <pc:sldMk cId="2154405015" sldId="276"/>
            <ac:picMk id="24" creationId="{CDC24F9B-3BBE-7E41-20FB-767D2BCEEB02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6" creationId="{060E8296-4E03-B883-3C2F-88CC77776C7B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7" creationId="{E9DA4C51-52A4-133D-E8D0-5D1897C18E99}"/>
          </ac:picMkLst>
        </pc:picChg>
        <pc:picChg chg="del mod modVis">
          <ac:chgData name="Kulinich Bohdan" userId="48e65c9f34e137d0" providerId="LiveId" clId="{EEEF41EA-8C1B-CC4C-99F9-A9BEB1E7A23C}" dt="2023-05-23T13:44:23.481" v="426" actId="478"/>
          <ac:picMkLst>
            <pc:docMk/>
            <pc:sldMk cId="2154405015" sldId="276"/>
            <ac:picMk id="28" creationId="{7A0EE28D-B9F4-3AD0-A3DB-C786F53DC543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9" creationId="{0BA6D19E-483F-7177-CBF0-704000A42327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0" creationId="{C8A2DE24-B1D4-9CE9-80D9-6AE6B6AD0712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1" creationId="{EA843938-BA78-469D-1225-C9AAD25214E6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2" creationId="{376A7C98-3537-0068-C94A-C62AB2ADDADA}"/>
          </ac:picMkLst>
        </pc:picChg>
        <pc:picChg chg="del">
          <ac:chgData name="Kulinich Bohdan" userId="48e65c9f34e137d0" providerId="LiveId" clId="{EEEF41EA-8C1B-CC4C-99F9-A9BEB1E7A23C}" dt="2023-05-23T13:15:32.110" v="60" actId="478"/>
          <ac:picMkLst>
            <pc:docMk/>
            <pc:sldMk cId="2154405015" sldId="276"/>
            <ac:picMk id="34" creationId="{E9AAC5EC-D58E-830B-2CEF-0AAB1653FE85}"/>
          </ac:picMkLst>
        </pc:picChg>
        <pc:picChg chg="add mod">
          <ac:chgData name="Kulinich Bohdan" userId="48e65c9f34e137d0" providerId="LiveId" clId="{EEEF41EA-8C1B-CC4C-99F9-A9BEB1E7A23C}" dt="2023-05-23T13:20:24.431" v="150" actId="164"/>
          <ac:picMkLst>
            <pc:docMk/>
            <pc:sldMk cId="2154405015" sldId="276"/>
            <ac:picMk id="36" creationId="{FFBFFDED-29A6-A908-97AD-F850D6E1CE66}"/>
          </ac:picMkLst>
        </pc:picChg>
        <pc:picChg chg="add mod">
          <ac:chgData name="Kulinich Bohdan" userId="48e65c9f34e137d0" providerId="LiveId" clId="{EEEF41EA-8C1B-CC4C-99F9-A9BEB1E7A23C}" dt="2023-05-23T13:20:17.720" v="148" actId="164"/>
          <ac:picMkLst>
            <pc:docMk/>
            <pc:sldMk cId="2154405015" sldId="276"/>
            <ac:picMk id="38" creationId="{3533367E-D0EA-68F0-E164-E7547EE41AFE}"/>
          </ac:picMkLst>
        </pc:picChg>
        <pc:picChg chg="add mod">
          <ac:chgData name="Kulinich Bohdan" userId="48e65c9f34e137d0" providerId="LiveId" clId="{EEEF41EA-8C1B-CC4C-99F9-A9BEB1E7A23C}" dt="2023-05-23T13:20:21.106" v="149" actId="164"/>
          <ac:picMkLst>
            <pc:docMk/>
            <pc:sldMk cId="2154405015" sldId="276"/>
            <ac:picMk id="41" creationId="{EE04DBE4-C21F-593A-D463-77438065FDA5}"/>
          </ac:picMkLst>
        </pc:picChg>
        <pc:picChg chg="add mod">
          <ac:chgData name="Kulinich Bohdan" userId="48e65c9f34e137d0" providerId="LiveId" clId="{EEEF41EA-8C1B-CC4C-99F9-A9BEB1E7A23C}" dt="2023-05-23T13:20:13.875" v="147" actId="164"/>
          <ac:picMkLst>
            <pc:docMk/>
            <pc:sldMk cId="2154405015" sldId="276"/>
            <ac:picMk id="45" creationId="{E023A9BD-0ED4-E57B-4DE6-5F26B9C79821}"/>
          </ac:picMkLst>
        </pc:picChg>
        <pc:picChg chg="add mod">
          <ac:chgData name="Kulinich Bohdan" userId="48e65c9f34e137d0" providerId="LiveId" clId="{EEEF41EA-8C1B-CC4C-99F9-A9BEB1E7A23C}" dt="2023-05-23T13:20:07.013" v="145" actId="164"/>
          <ac:picMkLst>
            <pc:docMk/>
            <pc:sldMk cId="2154405015" sldId="276"/>
            <ac:picMk id="48" creationId="{C4EA921D-177B-A4ED-334C-F73ABA311DA1}"/>
          </ac:picMkLst>
        </pc:picChg>
        <pc:picChg chg="add mod">
          <ac:chgData name="Kulinich Bohdan" userId="48e65c9f34e137d0" providerId="LiveId" clId="{EEEF41EA-8C1B-CC4C-99F9-A9BEB1E7A23C}" dt="2023-05-23T13:20:27.792" v="151" actId="164"/>
          <ac:picMkLst>
            <pc:docMk/>
            <pc:sldMk cId="2154405015" sldId="276"/>
            <ac:picMk id="50" creationId="{DCD3E02F-74B6-A1A2-4F65-48749ACABFCC}"/>
          </ac:picMkLst>
        </pc:picChg>
        <pc:picChg chg="add mod">
          <ac:chgData name="Kulinich Bohdan" userId="48e65c9f34e137d0" providerId="LiveId" clId="{EEEF41EA-8C1B-CC4C-99F9-A9BEB1E7A23C}" dt="2023-05-23T13:20:10.625" v="146" actId="164"/>
          <ac:picMkLst>
            <pc:docMk/>
            <pc:sldMk cId="2154405015" sldId="276"/>
            <ac:picMk id="54" creationId="{BF06178F-6F16-8C13-E9EE-1BD8A5DAAB0B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68" creationId="{EB428548-EE8A-5894-099C-9C0C85D9C02E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0" creationId="{D88FA27B-F30F-5F23-84F3-1B6F123986D2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2" creationId="{7C891694-8036-984F-BDB5-4EF9010B29DA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5" creationId="{0E51E581-7429-5711-3ADD-5B16BC1583B3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7" creationId="{DB820508-DCA7-C9BE-B0E1-62A6238E08DD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9" creationId="{74F759D1-D010-6975-B4F3-293F411BE7A7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81" creationId="{9E2CADF8-F833-FDA4-4A40-49FC92CFDF34}"/>
          </ac:picMkLst>
        </pc:picChg>
        <pc:picChg chg="add mod">
          <ac:chgData name="Kulinich Bohdan" userId="48e65c9f34e137d0" providerId="LiveId" clId="{EEEF41EA-8C1B-CC4C-99F9-A9BEB1E7A23C}" dt="2023-05-23T13:44:46.880" v="432" actId="1076"/>
          <ac:picMkLst>
            <pc:docMk/>
            <pc:sldMk cId="2154405015" sldId="276"/>
            <ac:picMk id="82" creationId="{0BAFAD97-F133-DAEF-1FCF-797ED31EC45B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85" creationId="{A458A3E1-A4AE-FF51-A526-4BEF0FB569DA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0" creationId="{AA60223D-EF95-7291-6A91-35C94E8433BD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3" creationId="{2168ECF3-D0B2-5356-E1D7-0605DB190635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6" creationId="{E465BA2D-8DEE-D4F8-32B9-5E21F87369E1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9" creationId="{3216781E-AA36-8829-15AB-08C865DD3511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5" creationId="{1002EFE4-75B1-3F7E-ED1A-24D2940AA2A7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8" creationId="{985F3D8A-AD69-FA91-F2E1-7D0D5678A174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9" creationId="{7B3D71F8-A027-B14D-7757-B338AD4593FC}"/>
          </ac:picMkLst>
        </pc:picChg>
        <pc:picChg chg="add del mod">
          <ac:chgData name="Kulinich Bohdan" userId="48e65c9f34e137d0" providerId="LiveId" clId="{EEEF41EA-8C1B-CC4C-99F9-A9BEB1E7A23C}" dt="2023-05-23T13:43:43.179" v="405" actId="478"/>
          <ac:picMkLst>
            <pc:docMk/>
            <pc:sldMk cId="2154405015" sldId="276"/>
            <ac:picMk id="110" creationId="{8E2D273A-A2F6-ED5C-5512-9F44E94BF15D}"/>
          </ac:picMkLst>
        </pc:picChg>
        <pc:picChg chg="add del mod">
          <ac:chgData name="Kulinich Bohdan" userId="48e65c9f34e137d0" providerId="LiveId" clId="{EEEF41EA-8C1B-CC4C-99F9-A9BEB1E7A23C}" dt="2023-05-23T13:41:52.874" v="343" actId="478"/>
          <ac:picMkLst>
            <pc:docMk/>
            <pc:sldMk cId="2154405015" sldId="276"/>
            <ac:picMk id="114" creationId="{763405ED-B086-2E61-CDE8-A21D0958C564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5" creationId="{B7FD13F5-49F7-1BB2-391B-71F94CE27B3C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6" creationId="{60ECB14A-9B5F-AE32-AF26-372FB5D112C0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7" creationId="{63E2D85E-F3F7-7DAE-E860-E806D9B4D6DB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8" creationId="{B7F60D7C-0845-4ACD-6B0D-D737F1F97DD4}"/>
          </ac:picMkLst>
        </pc:picChg>
        <pc:picChg chg="mod">
          <ac:chgData name="Kulinich Bohdan" userId="48e65c9f34e137d0" providerId="LiveId" clId="{EEEF41EA-8C1B-CC4C-99F9-A9BEB1E7A23C}" dt="2023-05-23T13:41:42.188" v="340"/>
          <ac:picMkLst>
            <pc:docMk/>
            <pc:sldMk cId="2154405015" sldId="276"/>
            <ac:picMk id="122" creationId="{8FA5A4D2-4F41-40E8-0065-BBA7C889A89A}"/>
          </ac:picMkLst>
        </pc:picChg>
        <pc:picChg chg="add mod">
          <ac:chgData name="Kulinich Bohdan" userId="48e65c9f34e137d0" providerId="LiveId" clId="{EEEF41EA-8C1B-CC4C-99F9-A9BEB1E7A23C}" dt="2023-05-23T13:43:51.910" v="407"/>
          <ac:picMkLst>
            <pc:docMk/>
            <pc:sldMk cId="2154405015" sldId="276"/>
            <ac:picMk id="123" creationId="{75E9C751-79CC-90F0-CC1B-EEC04C8CA045}"/>
          </ac:picMkLst>
        </pc:picChg>
        <pc:picChg chg="mod">
          <ac:chgData name="Kulinich Bohdan" userId="48e65c9f34e137d0" providerId="LiveId" clId="{EEEF41EA-8C1B-CC4C-99F9-A9BEB1E7A23C}" dt="2023-05-23T13:44:39.937" v="429"/>
          <ac:picMkLst>
            <pc:docMk/>
            <pc:sldMk cId="2154405015" sldId="276"/>
            <ac:picMk id="127" creationId="{7EB5A0BC-CD74-8A75-DAF6-24215595FB62}"/>
          </ac:picMkLst>
        </pc:picChg>
        <pc:cxnChg chg="mod modVis">
          <ac:chgData name="Kulinich Bohdan" userId="48e65c9f34e137d0" providerId="LiveId" clId="{EEEF41EA-8C1B-CC4C-99F9-A9BEB1E7A23C}" dt="2023-05-23T13:44:03.517" v="409" actId="14429"/>
          <ac:cxnSpMkLst>
            <pc:docMk/>
            <pc:sldMk cId="2154405015" sldId="276"/>
            <ac:cxnSpMk id="25" creationId="{929D5CEB-6D4E-8913-BF5E-524B354F1355}"/>
          </ac:cxnSpMkLst>
        </pc:cxnChg>
        <pc:cxnChg chg="mod modVis">
          <ac:chgData name="Kulinich Bohdan" userId="48e65c9f34e137d0" providerId="LiveId" clId="{EEEF41EA-8C1B-CC4C-99F9-A9BEB1E7A23C}" dt="2023-05-23T13:44:04.003" v="410" actId="14429"/>
          <ac:cxnSpMkLst>
            <pc:docMk/>
            <pc:sldMk cId="2154405015" sldId="276"/>
            <ac:cxnSpMk id="33" creationId="{2660B853-7D44-3CB7-010E-C0EA95162908}"/>
          </ac:cxnSpMkLst>
        </pc:cxnChg>
        <pc:cxnChg chg="mod modVis">
          <ac:chgData name="Kulinich Bohdan" userId="48e65c9f34e137d0" providerId="LiveId" clId="{EEEF41EA-8C1B-CC4C-99F9-A9BEB1E7A23C}" dt="2023-05-23T13:44:04.822" v="411" actId="14429"/>
          <ac:cxnSpMkLst>
            <pc:docMk/>
            <pc:sldMk cId="2154405015" sldId="276"/>
            <ac:cxnSpMk id="39" creationId="{708112D5-8C12-C75A-F26F-93EAEFAC33BA}"/>
          </ac:cxnSpMkLst>
        </pc:cxnChg>
        <pc:cxnChg chg="mod modVis">
          <ac:chgData name="Kulinich Bohdan" userId="48e65c9f34e137d0" providerId="LiveId" clId="{EEEF41EA-8C1B-CC4C-99F9-A9BEB1E7A23C}" dt="2023-05-23T13:44:05.221" v="412" actId="14429"/>
          <ac:cxnSpMkLst>
            <pc:docMk/>
            <pc:sldMk cId="2154405015" sldId="276"/>
            <ac:cxnSpMk id="43" creationId="{08C3483A-00BD-0138-1043-A23BB9832C67}"/>
          </ac:cxnSpMkLst>
        </pc:cxnChg>
        <pc:cxnChg chg="mod modVis">
          <ac:chgData name="Kulinich Bohdan" userId="48e65c9f34e137d0" providerId="LiveId" clId="{EEEF41EA-8C1B-CC4C-99F9-A9BEB1E7A23C}" dt="2023-05-23T13:44:05.705" v="413" actId="14429"/>
          <ac:cxnSpMkLst>
            <pc:docMk/>
            <pc:sldMk cId="2154405015" sldId="276"/>
            <ac:cxnSpMk id="44" creationId="{2513F290-14AD-E454-C542-FF1E74D89719}"/>
          </ac:cxnSpMkLst>
        </pc:cxnChg>
        <pc:cxnChg chg="mod modVis">
          <ac:chgData name="Kulinich Bohdan" userId="48e65c9f34e137d0" providerId="LiveId" clId="{EEEF41EA-8C1B-CC4C-99F9-A9BEB1E7A23C}" dt="2023-05-23T13:44:06.207" v="414" actId="14429"/>
          <ac:cxnSpMkLst>
            <pc:docMk/>
            <pc:sldMk cId="2154405015" sldId="276"/>
            <ac:cxnSpMk id="46" creationId="{DE3DEF29-013C-AD60-D555-4AB3A374E56D}"/>
          </ac:cxnSpMkLst>
        </pc:cxnChg>
        <pc:cxnChg chg="mod modVis">
          <ac:chgData name="Kulinich Bohdan" userId="48e65c9f34e137d0" providerId="LiveId" clId="{EEEF41EA-8C1B-CC4C-99F9-A9BEB1E7A23C}" dt="2023-05-23T13:44:06.777" v="415" actId="14429"/>
          <ac:cxnSpMkLst>
            <pc:docMk/>
            <pc:sldMk cId="2154405015" sldId="276"/>
            <ac:cxnSpMk id="51" creationId="{4064E8CF-6EA8-C285-9BD6-9159EC75FF7D}"/>
          </ac:cxnSpMkLst>
        </pc:cxnChg>
        <pc:cxnChg chg="mod modVis">
          <ac:chgData name="Kulinich Bohdan" userId="48e65c9f34e137d0" providerId="LiveId" clId="{EEEF41EA-8C1B-CC4C-99F9-A9BEB1E7A23C}" dt="2023-05-23T13:44:07.193" v="416" actId="14429"/>
          <ac:cxnSpMkLst>
            <pc:docMk/>
            <pc:sldMk cId="2154405015" sldId="276"/>
            <ac:cxnSpMk id="53" creationId="{5D97C623-DE70-4A59-6F11-32EB967F6D91}"/>
          </ac:cxnSpMkLst>
        </pc:cxnChg>
        <pc:cxnChg chg="mod modVis">
          <ac:chgData name="Kulinich Bohdan" userId="48e65c9f34e137d0" providerId="LiveId" clId="{EEEF41EA-8C1B-CC4C-99F9-A9BEB1E7A23C}" dt="2023-05-23T13:44:07.651" v="417" actId="14429"/>
          <ac:cxnSpMkLst>
            <pc:docMk/>
            <pc:sldMk cId="2154405015" sldId="276"/>
            <ac:cxnSpMk id="55" creationId="{9618D859-67B7-1557-E92F-205C8B83F87E}"/>
          </ac:cxnSpMkLst>
        </pc:cxnChg>
        <pc:cxnChg chg="mod modVis">
          <ac:chgData name="Kulinich Bohdan" userId="48e65c9f34e137d0" providerId="LiveId" clId="{EEEF41EA-8C1B-CC4C-99F9-A9BEB1E7A23C}" dt="2023-05-23T13:44:09.645" v="418" actId="14429"/>
          <ac:cxnSpMkLst>
            <pc:docMk/>
            <pc:sldMk cId="2154405015" sldId="276"/>
            <ac:cxnSpMk id="57" creationId="{DC415DE4-DE53-EBDF-4D88-363560345D4D}"/>
          </ac:cxnSpMkLst>
        </pc:cxnChg>
        <pc:cxnChg chg="mod modVis">
          <ac:chgData name="Kulinich Bohdan" userId="48e65c9f34e137d0" providerId="LiveId" clId="{EEEF41EA-8C1B-CC4C-99F9-A9BEB1E7A23C}" dt="2023-05-23T13:44:10.077" v="419" actId="14429"/>
          <ac:cxnSpMkLst>
            <pc:docMk/>
            <pc:sldMk cId="2154405015" sldId="276"/>
            <ac:cxnSpMk id="62" creationId="{ED125249-C87A-ED53-06CB-5BE5C567DE60}"/>
          </ac:cxnSpMkLst>
        </pc:cxnChg>
        <pc:cxnChg chg="mod modVis">
          <ac:chgData name="Kulinich Bohdan" userId="48e65c9f34e137d0" providerId="LiveId" clId="{EEEF41EA-8C1B-CC4C-99F9-A9BEB1E7A23C}" dt="2023-05-23T13:44:10.445" v="420" actId="14429"/>
          <ac:cxnSpMkLst>
            <pc:docMk/>
            <pc:sldMk cId="2154405015" sldId="276"/>
            <ac:cxnSpMk id="65" creationId="{846EC82F-0B81-3AEF-D8A3-5F0AE008A703}"/>
          </ac:cxnSpMkLst>
        </pc:cxnChg>
        <pc:cxnChg chg="mod modVis">
          <ac:chgData name="Kulinich Bohdan" userId="48e65c9f34e137d0" providerId="LiveId" clId="{EEEF41EA-8C1B-CC4C-99F9-A9BEB1E7A23C}" dt="2023-05-23T13:44:10.966" v="421" actId="14429"/>
          <ac:cxnSpMkLst>
            <pc:docMk/>
            <pc:sldMk cId="2154405015" sldId="276"/>
            <ac:cxnSpMk id="66" creationId="{8508F1C0-0DFB-0B20-7672-D4F934F63FE8}"/>
          </ac:cxnSpMkLst>
        </pc:cxnChg>
        <pc:cxnChg chg="mod modVis">
          <ac:chgData name="Kulinich Bohdan" userId="48e65c9f34e137d0" providerId="LiveId" clId="{EEEF41EA-8C1B-CC4C-99F9-A9BEB1E7A23C}" dt="2023-05-23T13:44:11.349" v="422" actId="14429"/>
          <ac:cxnSpMkLst>
            <pc:docMk/>
            <pc:sldMk cId="2154405015" sldId="276"/>
            <ac:cxnSpMk id="73" creationId="{0D5DE973-9028-5C19-295D-7116AD7072DA}"/>
          </ac:cxnSpMkLst>
        </pc:cxnChg>
        <pc:cxnChg chg="mod modVis">
          <ac:chgData name="Kulinich Bohdan" userId="48e65c9f34e137d0" providerId="LiveId" clId="{EEEF41EA-8C1B-CC4C-99F9-A9BEB1E7A23C}" dt="2023-05-23T13:44:11.862" v="423" actId="14429"/>
          <ac:cxnSpMkLst>
            <pc:docMk/>
            <pc:sldMk cId="2154405015" sldId="276"/>
            <ac:cxnSpMk id="86" creationId="{598AC559-D2BE-36DD-4A41-4C26F7702F27}"/>
          </ac:cxnSpMkLst>
        </pc:cxnChg>
        <pc:cxnChg chg="mod modVis">
          <ac:chgData name="Kulinich Bohdan" userId="48e65c9f34e137d0" providerId="LiveId" clId="{EEEF41EA-8C1B-CC4C-99F9-A9BEB1E7A23C}" dt="2023-05-23T13:44:12.304" v="424" actId="14429"/>
          <ac:cxnSpMkLst>
            <pc:docMk/>
            <pc:sldMk cId="2154405015" sldId="276"/>
            <ac:cxnSpMk id="89" creationId="{20993E1B-7A3E-750E-D14C-1631898C35A5}"/>
          </ac:cxnSpMkLst>
        </pc:cxnChg>
        <pc:cxnChg chg="mod modVis">
          <ac:chgData name="Kulinich Bohdan" userId="48e65c9f34e137d0" providerId="LiveId" clId="{EEEF41EA-8C1B-CC4C-99F9-A9BEB1E7A23C}" dt="2023-05-23T13:42:09.449" v="359" actId="14429"/>
          <ac:cxnSpMkLst>
            <pc:docMk/>
            <pc:sldMk cId="2154405015" sldId="276"/>
            <ac:cxnSpMk id="102" creationId="{AB055268-5D81-1007-F3A1-D1E6C83E1BAF}"/>
          </ac:cxnSpMkLst>
        </pc:cxnChg>
        <pc:cxnChg chg="mod modVis">
          <ac:chgData name="Kulinich Bohdan" userId="48e65c9f34e137d0" providerId="LiveId" clId="{EEEF41EA-8C1B-CC4C-99F9-A9BEB1E7A23C}" dt="2023-05-23T13:42:08.963" v="358" actId="14429"/>
          <ac:cxnSpMkLst>
            <pc:docMk/>
            <pc:sldMk cId="2154405015" sldId="276"/>
            <ac:cxnSpMk id="104" creationId="{18563A49-0879-84F5-2E58-A3D2C6E1BA40}"/>
          </ac:cxnSpMkLst>
        </pc:cxnChg>
        <pc:cxnChg chg="mod modVis">
          <ac:chgData name="Kulinich Bohdan" userId="48e65c9f34e137d0" providerId="LiveId" clId="{EEEF41EA-8C1B-CC4C-99F9-A9BEB1E7A23C}" dt="2023-05-23T13:42:08.304" v="357" actId="14429"/>
          <ac:cxnSpMkLst>
            <pc:docMk/>
            <pc:sldMk cId="2154405015" sldId="276"/>
            <ac:cxnSpMk id="111" creationId="{F22D6CF3-952E-ABE5-4617-251DDBA42D74}"/>
          </ac:cxnSpMkLst>
        </pc:cxnChg>
        <pc:cxnChg chg="mod modVis">
          <ac:chgData name="Kulinich Bohdan" userId="48e65c9f34e137d0" providerId="LiveId" clId="{EEEF41EA-8C1B-CC4C-99F9-A9BEB1E7A23C}" dt="2023-05-23T13:42:07.759" v="356" actId="14429"/>
          <ac:cxnSpMkLst>
            <pc:docMk/>
            <pc:sldMk cId="2154405015" sldId="276"/>
            <ac:cxnSpMk id="112" creationId="{8BE4658A-D700-B688-0E4C-9E397752DC23}"/>
          </ac:cxnSpMkLst>
        </pc:cxnChg>
        <pc:cxnChg chg="mod modVis">
          <ac:chgData name="Kulinich Bohdan" userId="48e65c9f34e137d0" providerId="LiveId" clId="{EEEF41EA-8C1B-CC4C-99F9-A9BEB1E7A23C}" dt="2023-05-23T13:42:07.408" v="355" actId="14429"/>
          <ac:cxnSpMkLst>
            <pc:docMk/>
            <pc:sldMk cId="2154405015" sldId="276"/>
            <ac:cxnSpMk id="113" creationId="{9528B063-FE80-8A10-B164-6C8D40C7C07B}"/>
          </ac:cxnSpMkLst>
        </pc:cxnChg>
        <pc:cxnChg chg="mod modVis">
          <ac:chgData name="Kulinich Bohdan" userId="48e65c9f34e137d0" providerId="LiveId" clId="{EEEF41EA-8C1B-CC4C-99F9-A9BEB1E7A23C}" dt="2023-05-23T13:42:06.969" v="354" actId="14429"/>
          <ac:cxnSpMkLst>
            <pc:docMk/>
            <pc:sldMk cId="2154405015" sldId="276"/>
            <ac:cxnSpMk id="121" creationId="{E5DB465A-352B-4BCB-8BFC-60C7C385614D}"/>
          </ac:cxnSpMkLst>
        </pc:cxnChg>
        <pc:cxnChg chg="mod modVis">
          <ac:chgData name="Kulinich Bohdan" userId="48e65c9f34e137d0" providerId="LiveId" clId="{EEEF41EA-8C1B-CC4C-99F9-A9BEB1E7A23C}" dt="2023-05-23T13:42:06.553" v="353" actId="14429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">
        <pc:chgData name="Kulinich Bohdan" userId="48e65c9f34e137d0" providerId="LiveId" clId="{EEEF41EA-8C1B-CC4C-99F9-A9BEB1E7A23C}" dt="2023-05-23T13:45:43.649" v="443" actId="1036"/>
        <pc:sldMkLst>
          <pc:docMk/>
          <pc:sldMk cId="288857224" sldId="277"/>
        </pc:sldMkLst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34" creationId="{9EC27876-C5B5-0419-4602-B1D5227601AB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37" creationId="{8326116D-5C7E-94BC-F6E0-F67A80BF3752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0" creationId="{E2A1A909-21DD-0156-2B80-CB2FA5F78DFE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3" creationId="{C93155E7-F820-4F66-163A-DAF85750A2B1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6" creationId="{0F733B65-A125-E0EA-B570-E75A5917AD06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9" creationId="{440025B5-5B8D-A621-0C6C-C29897872424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52" creationId="{CD831745-7A76-EEF8-ABC8-5D76909F7514}"/>
          </ac:spMkLst>
        </pc:spChg>
        <pc:spChg chg="mod">
          <ac:chgData name="Kulinich Bohdan" userId="48e65c9f34e137d0" providerId="LiveId" clId="{EEEF41EA-8C1B-CC4C-99F9-A9BEB1E7A23C}" dt="2023-05-23T13:42:43.144" v="379"/>
          <ac:spMkLst>
            <pc:docMk/>
            <pc:sldMk cId="288857224" sldId="277"/>
            <ac:spMk id="68" creationId="{86F49F61-A922-231C-527E-7D55AA2A2EB5}"/>
          </ac:spMkLst>
        </pc:spChg>
        <pc:spChg chg="mod">
          <ac:chgData name="Kulinich Bohdan" userId="48e65c9f34e137d0" providerId="LiveId" clId="{EEEF41EA-8C1B-CC4C-99F9-A9BEB1E7A23C}" dt="2023-05-23T13:44:58.758" v="433"/>
          <ac:spMkLst>
            <pc:docMk/>
            <pc:sldMk cId="288857224" sldId="277"/>
            <ac:spMk id="71" creationId="{D754708B-C2AB-4D77-781B-C22C83A39EA9}"/>
          </ac:spMkLst>
        </pc:s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3" creationId="{7B4CCBF6-C07B-09D0-8B72-F5699F8A1A7F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6" creationId="{AC6DD094-5EB0-11EA-261A-9D702DEA20BF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9" creationId="{7B978093-5D6C-C28D-6703-E32238922DCD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2" creationId="{CC3E5916-2A52-38FD-674C-92A18B62F3AE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5" creationId="{0EE83282-2E00-ABE0-3019-FB8079C44CB5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8" creationId="{AA11D962-766B-F5A4-787D-74AA6C1D2955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21" creationId="{493575D3-E6C7-30E3-2277-1FA69115AA30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33" creationId="{8F5D9D12-AD5D-4E3E-D526-CF6BE2AC9B1C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36" creationId="{26CC7C5D-F526-D935-9EDE-E53090AC377E}"/>
          </ac:grpSpMkLst>
        </pc:grpChg>
        <pc:grpChg chg="add mod">
          <ac:chgData name="Kulinich Bohdan" userId="48e65c9f34e137d0" providerId="LiveId" clId="{EEEF41EA-8C1B-CC4C-99F9-A9BEB1E7A23C}" dt="2023-05-23T13:45:13.066" v="435" actId="1076"/>
          <ac:grpSpMkLst>
            <pc:docMk/>
            <pc:sldMk cId="288857224" sldId="277"/>
            <ac:grpSpMk id="39" creationId="{121506BE-516E-F56F-46C8-6674CEDE86D5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2" creationId="{1BCA4DEA-0791-B28A-BA30-B11E6E6C0A08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5" creationId="{23AF2567-8F2F-168A-0F89-E4141527313A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8" creationId="{77BCDDAC-6BE4-7827-BBE9-4C57CF0F8575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51" creationId="{7622C6DF-6AD6-9C5C-991F-44148A6B06B7}"/>
          </ac:grpSpMkLst>
        </pc:grpChg>
        <pc:grpChg chg="add del mod">
          <ac:chgData name="Kulinich Bohdan" userId="48e65c9f34e137d0" providerId="LiveId" clId="{EEEF41EA-8C1B-CC4C-99F9-A9BEB1E7A23C}" dt="2023-05-23T13:42:53.232" v="380"/>
          <ac:grpSpMkLst>
            <pc:docMk/>
            <pc:sldMk cId="288857224" sldId="277"/>
            <ac:grpSpMk id="67" creationId="{0455CA83-BA12-E9C2-EFD2-758254856C49}"/>
          </ac:grpSpMkLst>
        </pc:grpChg>
        <pc:grpChg chg="add del mod">
          <ac:chgData name="Kulinich Bohdan" userId="48e65c9f34e137d0" providerId="LiveId" clId="{EEEF41EA-8C1B-CC4C-99F9-A9BEB1E7A23C}" dt="2023-05-23T13:45:16.266" v="437" actId="478"/>
          <ac:grpSpMkLst>
            <pc:docMk/>
            <pc:sldMk cId="288857224" sldId="277"/>
            <ac:grpSpMk id="70" creationId="{29C50E46-F1E6-1ED1-AC4A-4025239D61F0}"/>
          </ac:grpSpMkLst>
        </pc:grpChg>
        <pc:picChg chg="del">
          <ac:chgData name="Kulinich Bohdan" userId="48e65c9f34e137d0" providerId="LiveId" clId="{EEEF41EA-8C1B-CC4C-99F9-A9BEB1E7A23C}" dt="2023-05-23T13:24:23.900" v="223" actId="478"/>
          <ac:picMkLst>
            <pc:docMk/>
            <pc:sldMk cId="288857224" sldId="277"/>
            <ac:picMk id="2" creationId="{1037997A-A457-1644-F0D3-393125CB1DE4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5" creationId="{8FE7866F-7B1D-39D3-7D48-2FD43F2B54E4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6" creationId="{F3C74E5B-580A-4D50-E97C-B11B5F4BAD6C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7" creationId="{FC2E2606-97EE-7BA9-F6F8-34FA91B2DC5D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9" creationId="{27B70AEE-03D0-C9CF-A836-9721EFBAF0AC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30" creationId="{A3BC62D9-E299-636A-69E8-5880FB383DFB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31" creationId="{EDD264EC-0447-5B77-4F89-A511EAC1013F}"/>
          </ac:picMkLst>
        </pc:picChg>
        <pc:picChg chg="add mod">
          <ac:chgData name="Kulinich Bohdan" userId="48e65c9f34e137d0" providerId="LiveId" clId="{EEEF41EA-8C1B-CC4C-99F9-A9BEB1E7A23C}" dt="2023-05-23T13:45:43.649" v="443" actId="1036"/>
          <ac:picMkLst>
            <pc:docMk/>
            <pc:sldMk cId="288857224" sldId="277"/>
            <ac:picMk id="32" creationId="{266C8D81-9099-D0E7-F47E-933BA92967FD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35" creationId="{776ECC05-EFB5-9938-19FE-8CB206E17C8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38" creationId="{FED59CC3-DB6C-9D98-687F-424FD190F6D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1" creationId="{5D1D359D-0B34-0BAD-19E3-31C7ABEE61A2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4" creationId="{AACE1221-DEE3-3976-7D7D-BE1EB8D7C21A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7" creationId="{EE585774-F367-783D-6AFD-7E178B9E04E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0" creationId="{AED3ED09-99D7-C293-8009-F8034213BD6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3" creationId="{A46D7240-4602-353F-3C8A-606B7E1D9E60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5" creationId="{7B2ED429-6392-ABCB-01A9-90BB38F81D8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8" creationId="{BF740F49-98DF-B82D-78D7-EA808F7565E5}"/>
          </ac:picMkLst>
        </pc:picChg>
        <pc:picChg chg="add del mod">
          <ac:chgData name="Kulinich Bohdan" userId="48e65c9f34e137d0" providerId="LiveId" clId="{EEEF41EA-8C1B-CC4C-99F9-A9BEB1E7A23C}" dt="2023-05-23T13:45:14.961" v="436" actId="478"/>
          <ac:picMkLst>
            <pc:docMk/>
            <pc:sldMk cId="288857224" sldId="277"/>
            <ac:picMk id="59" creationId="{5D630B8D-0A82-8B12-F89B-701272D66212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1" creationId="{867CA45E-510B-16B7-C369-BB41BFBE59B5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2" creationId="{889205CD-7225-8D56-357A-D226F9CE448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4" creationId="{388E91E0-F4F3-2FE5-F072-744EACC2312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6" creationId="{12A63012-8CD1-73F8-C3E0-7E719C2D627F}"/>
          </ac:picMkLst>
        </pc:picChg>
        <pc:picChg chg="mod">
          <ac:chgData name="Kulinich Bohdan" userId="48e65c9f34e137d0" providerId="LiveId" clId="{EEEF41EA-8C1B-CC4C-99F9-A9BEB1E7A23C}" dt="2023-05-23T13:42:43.144" v="379"/>
          <ac:picMkLst>
            <pc:docMk/>
            <pc:sldMk cId="288857224" sldId="277"/>
            <ac:picMk id="69" creationId="{3925AF0A-8879-8B31-95EA-9E24B6E7767B}"/>
          </ac:picMkLst>
        </pc:picChg>
        <pc:picChg chg="mod">
          <ac:chgData name="Kulinich Bohdan" userId="48e65c9f34e137d0" providerId="LiveId" clId="{EEEF41EA-8C1B-CC4C-99F9-A9BEB1E7A23C}" dt="2023-05-23T13:44:58.758" v="433"/>
          <ac:picMkLst>
            <pc:docMk/>
            <pc:sldMk cId="288857224" sldId="277"/>
            <ac:picMk id="72" creationId="{C98003F8-8D83-B2AD-BB18-F1427D748104}"/>
          </ac:picMkLst>
        </pc:picChg>
      </pc:sldChg>
      <pc:sldChg chg="addSp delSp modSp mod">
        <pc:chgData name="Kulinich Bohdan" userId="48e65c9f34e137d0" providerId="LiveId" clId="{EEEF41EA-8C1B-CC4C-99F9-A9BEB1E7A23C}" dt="2023-05-23T13:46:10.823" v="456" actId="167"/>
        <pc:sldMkLst>
          <pc:docMk/>
          <pc:sldMk cId="3892148844" sldId="278"/>
        </pc:sldMkLst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45" creationId="{B40519B0-0AD2-D6E1-0204-F0575F07B4D9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48" creationId="{5D016C72-AF74-4CA9-3DDC-9988BA5DA991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1" creationId="{BF37087B-4738-6B25-E287-F4AC071C0120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4" creationId="{6E539529-309F-F92C-391E-28977CCA61BE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7" creationId="{D63DEE17-CB6A-2B8D-AD0C-B394629A0E88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60" creationId="{FCB90003-DD25-92A9-77E4-462E023B57DC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63" creationId="{269E038F-C9CD-242C-55D7-73B313AC285B}"/>
          </ac:spMkLst>
        </pc:spChg>
        <pc:spChg chg="mod">
          <ac:chgData name="Kulinich Bohdan" userId="48e65c9f34e137d0" providerId="LiveId" clId="{EEEF41EA-8C1B-CC4C-99F9-A9BEB1E7A23C}" dt="2023-05-23T13:45:47.170" v="444"/>
          <ac:spMkLst>
            <pc:docMk/>
            <pc:sldMk cId="3892148844" sldId="278"/>
            <ac:spMk id="73" creationId="{33BBC0E1-1FBF-F108-4EE0-914810130FB8}"/>
          </ac:spMkLst>
        </pc:s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5" creationId="{B2E6E838-8B7A-02EE-81FB-07E9215286B5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8" creationId="{9DDE4E94-66C5-C74F-C7C3-D01CF7921685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1" creationId="{837FD375-4131-7CE2-8438-F4573673F9D8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4" creationId="{EDF31903-6F8F-FC30-2B2F-3EDEB02AD013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7" creationId="{DA7A29C6-CA1A-0A45-30C6-B6A97A8E7322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20" creationId="{41C5D744-F1DA-18B6-7AF3-E835099E17FA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23" creationId="{D85396D4-8793-E8C8-5DBA-D4C4EC4F69B7}"/>
          </ac:grpSpMkLst>
        </pc:grpChg>
        <pc:grpChg chg="add mod">
          <ac:chgData name="Kulinich Bohdan" userId="48e65c9f34e137d0" providerId="LiveId" clId="{EEEF41EA-8C1B-CC4C-99F9-A9BEB1E7A23C}" dt="2023-05-23T13:45:51.944" v="445" actId="1076"/>
          <ac:grpSpMkLst>
            <pc:docMk/>
            <pc:sldMk cId="3892148844" sldId="278"/>
            <ac:grpSpMk id="34" creationId="{1C1A53C3-EC89-3230-AE76-204A78FE1613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47" creationId="{0E75EADF-14BF-1C64-7552-026D3E8DCE25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0" creationId="{2B77E048-C9F3-FE40-BADB-A9BF8CC5CC79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3" creationId="{5FF00DEC-732C-14D6-8AAE-BDD1C963E801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6" creationId="{83B3FB99-D9F2-565C-E72A-1510C476A9E4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9" creationId="{41378D43-4B02-A02A-1AD4-7CAF6A8FD430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62" creationId="{1FA2E8DF-5D17-CEA2-9F37-C50302F1654C}"/>
          </ac:grpSpMkLst>
        </pc:grpChg>
        <pc:grpChg chg="add del mod">
          <ac:chgData name="Kulinich Bohdan" userId="48e65c9f34e137d0" providerId="LiveId" clId="{EEEF41EA-8C1B-CC4C-99F9-A9BEB1E7A23C}" dt="2023-05-23T13:45:53.803" v="446" actId="478"/>
          <ac:grpSpMkLst>
            <pc:docMk/>
            <pc:sldMk cId="3892148844" sldId="278"/>
            <ac:grpSpMk id="72" creationId="{CB928EB8-5573-FC82-EF74-05E31AB17330}"/>
          </ac:grpSpMkLst>
        </pc:grpChg>
        <pc:picChg chg="del">
          <ac:chgData name="Kulinich Bohdan" userId="48e65c9f34e137d0" providerId="LiveId" clId="{EEEF41EA-8C1B-CC4C-99F9-A9BEB1E7A23C}" dt="2023-05-23T13:24:32.654" v="227" actId="478"/>
          <ac:picMkLst>
            <pc:docMk/>
            <pc:sldMk cId="3892148844" sldId="278"/>
            <ac:picMk id="2" creationId="{EF4758E1-1E35-4BD7-7555-F1FAEC74BAC2}"/>
          </ac:picMkLst>
        </pc:picChg>
        <pc:picChg chg="add mod">
          <ac:chgData name="Kulinich Bohdan" userId="48e65c9f34e137d0" providerId="LiveId" clId="{EEEF41EA-8C1B-CC4C-99F9-A9BEB1E7A23C}" dt="2023-05-23T13:45:59.612" v="448" actId="1076"/>
          <ac:picMkLst>
            <pc:docMk/>
            <pc:sldMk cId="3892148844" sldId="278"/>
            <ac:picMk id="3" creationId="{7A37D44F-DBE2-6767-37F5-55019FC2B83A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27" creationId="{359D4EDE-B976-F734-9BBC-47F382358DEC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29" creationId="{6E9BC3C5-1AE5-C63F-86A0-2F17D4DDAFC3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0" creationId="{DA5A520C-AD19-E58D-273C-A30E8B134051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1" creationId="{8E3F32F9-4811-EECD-7609-828E92B759E9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2" creationId="{1B5F954B-0D17-1178-C98C-8A2F4D986125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3" creationId="{9735E44A-1DDB-9CDC-ED31-C5EC68B3196F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46" creationId="{878F8AD4-3BF1-236F-49CE-9A044D57B1EF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49" creationId="{CDF49E0A-47D9-0DB5-00B7-42789C1D74ED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2" creationId="{9EB6373E-80BB-3B8A-B74B-8770990778D7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5" creationId="{9EF4D597-2656-4013-41DB-017A501A0F4B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8" creationId="{F6AE36DF-95B1-2C7A-104E-174BF372AA30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1" creationId="{3DF37842-EA88-30CE-A55F-781B38C0CF14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4" creationId="{5F9724CE-1AF6-D2D2-B8E8-0D5BE919D431}"/>
          </ac:picMkLst>
        </pc:picChg>
        <pc:picChg chg="add del mod">
          <ac:chgData name="Kulinich Bohdan" userId="48e65c9f34e137d0" providerId="LiveId" clId="{EEEF41EA-8C1B-CC4C-99F9-A9BEB1E7A23C}" dt="2023-05-23T13:45:55.447" v="447" actId="478"/>
          <ac:picMkLst>
            <pc:docMk/>
            <pc:sldMk cId="3892148844" sldId="278"/>
            <ac:picMk id="65" creationId="{C9F36587-C783-F242-7C80-0D6271F88F8F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6" creationId="{9A37C990-14CB-04C8-F453-5F4CE200E3E9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7" creationId="{0CB29BCA-CEA0-5383-AB0C-F367143553E7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8" creationId="{19FC6D8A-CEE4-3684-B17A-BE82DAB5491F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9" creationId="{F71686A7-8D00-C4C0-B9A6-650F44BC9799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70" creationId="{964324FC-61A3-0FD0-7513-947F45532534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71" creationId="{B815601E-AEF7-B57B-97F4-DB297A3C3CB9}"/>
          </ac:picMkLst>
        </pc:picChg>
        <pc:picChg chg="mod">
          <ac:chgData name="Kulinich Bohdan" userId="48e65c9f34e137d0" providerId="LiveId" clId="{EEEF41EA-8C1B-CC4C-99F9-A9BEB1E7A23C}" dt="2023-05-23T13:45:47.170" v="444"/>
          <ac:picMkLst>
            <pc:docMk/>
            <pc:sldMk cId="3892148844" sldId="278"/>
            <ac:picMk id="74" creationId="{E743BB45-0480-08E6-6B06-5734EBCA584D}"/>
          </ac:picMkLst>
        </pc:picChg>
      </pc:sldChg>
      <pc:sldChg chg="addSp delSp modSp mod">
        <pc:chgData name="Kulinich Bohdan" userId="48e65c9f34e137d0" providerId="LiveId" clId="{EEEF41EA-8C1B-CC4C-99F9-A9BEB1E7A23C}" dt="2023-05-23T13:54:15.252" v="492"/>
        <pc:sldMkLst>
          <pc:docMk/>
          <pc:sldMk cId="2337633875" sldId="279"/>
        </pc:sldMkLst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37" creationId="{488BA793-EA9F-0960-3CFE-D546A799DDA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45" creationId="{070917D5-D237-9740-DBEB-04A29FFB22EA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48" creationId="{2FDA57CF-F592-BF51-A99E-E0C943E7CAF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1" creationId="{9BE74C2C-E5B4-1D55-AB84-0B1CB8273B0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4" creationId="{CA54AED0-E411-1BDE-E145-BCE7ED9639AA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7" creationId="{C2BE8C8D-B6B4-1762-3F5A-878F0462FCB4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60" creationId="{27A4C99E-A3BC-1EAC-B0FE-D044D6A2004D}"/>
          </ac:spMkLst>
        </pc:spChg>
        <pc:spChg chg="mod">
          <ac:chgData name="Kulinich Bohdan" userId="48e65c9f34e137d0" providerId="LiveId" clId="{EEEF41EA-8C1B-CC4C-99F9-A9BEB1E7A23C}" dt="2023-05-23T13:41:06.081" v="323"/>
          <ac:spMkLst>
            <pc:docMk/>
            <pc:sldMk cId="2337633875" sldId="279"/>
            <ac:spMk id="70" creationId="{C025D831-B732-4902-FACF-A6C37E49882F}"/>
          </ac:spMkLst>
        </pc:spChg>
        <pc:spChg chg="mod">
          <ac:chgData name="Kulinich Bohdan" userId="48e65c9f34e137d0" providerId="LiveId" clId="{EEEF41EA-8C1B-CC4C-99F9-A9BEB1E7A23C}" dt="2023-05-23T13:47:40.595" v="472"/>
          <ac:spMkLst>
            <pc:docMk/>
            <pc:sldMk cId="2337633875" sldId="279"/>
            <ac:spMk id="73" creationId="{6DA15987-D11D-7643-6DFB-3C2AF2FC296E}"/>
          </ac:spMkLst>
        </pc:spChg>
        <pc:spChg chg="mod">
          <ac:chgData name="Kulinich Bohdan" userId="48e65c9f34e137d0" providerId="LiveId" clId="{EEEF41EA-8C1B-CC4C-99F9-A9BEB1E7A23C}" dt="2023-05-23T13:48:38.958" v="483"/>
          <ac:spMkLst>
            <pc:docMk/>
            <pc:sldMk cId="2337633875" sldId="279"/>
            <ac:spMk id="78" creationId="{31AECB99-9574-9D66-9CD4-836A7C0793D3}"/>
          </ac:spMkLst>
        </pc:s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5" creationId="{E204B422-BDF9-852D-4130-13A5B6A0F696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8" creationId="{DFC61E8C-21FE-BFCE-DB7A-226BF6E24F97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11" creationId="{6297FC25-8472-7C2D-48B9-242FC59CEA46}"/>
          </ac:grpSpMkLst>
        </pc:grpChg>
        <pc:grpChg chg="del">
          <ac:chgData name="Kulinich Bohdan" userId="48e65c9f34e137d0" providerId="LiveId" clId="{EEEF41EA-8C1B-CC4C-99F9-A9BEB1E7A23C}" dt="2023-05-23T13:24:17.012" v="220" actId="478"/>
          <ac:grpSpMkLst>
            <pc:docMk/>
            <pc:sldMk cId="2337633875" sldId="279"/>
            <ac:grpSpMk id="14" creationId="{582F7385-CD73-F9A6-3501-D2D122CBAD64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17" creationId="{CE97944C-9D99-40D4-1D51-A8B704ED3C62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20" creationId="{3BD68280-9ADB-E2B9-9845-00772099FA1D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23" creationId="{3AFDEA60-356D-A5E5-C385-549E3B6F75C7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36" creationId="{8BEC8139-38F9-C199-05A9-AD3576EAAAB2}"/>
          </ac:grpSpMkLst>
        </pc:grpChg>
        <pc:grpChg chg="add mod">
          <ac:chgData name="Kulinich Bohdan" userId="48e65c9f34e137d0" providerId="LiveId" clId="{EEEF41EA-8C1B-CC4C-99F9-A9BEB1E7A23C}" dt="2023-05-23T13:48:15.239" v="479" actId="167"/>
          <ac:grpSpMkLst>
            <pc:docMk/>
            <pc:sldMk cId="2337633875" sldId="279"/>
            <ac:grpSpMk id="44" creationId="{CF8B6E10-DD49-2C5F-EB08-150B657985AE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47" creationId="{10EC7763-CDC8-C928-CEBC-2CEAB61CE4B0}"/>
          </ac:grpSpMkLst>
        </pc:grpChg>
        <pc:grpChg chg="add del mod">
          <ac:chgData name="Kulinich Bohdan" userId="48e65c9f34e137d0" providerId="LiveId" clId="{EEEF41EA-8C1B-CC4C-99F9-A9BEB1E7A23C}" dt="2023-05-23T13:47:56.873" v="475" actId="478"/>
          <ac:grpSpMkLst>
            <pc:docMk/>
            <pc:sldMk cId="2337633875" sldId="279"/>
            <ac:grpSpMk id="50" creationId="{832BF39E-B390-315A-819C-3BAA7EBA56F7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3" creationId="{4588A16F-168D-9898-BCCE-0D00D24BCFDB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6" creationId="{761D506D-45E4-A9AB-8C2D-CFDA779835EC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9" creationId="{76E23116-3D3B-7225-2CEC-69E586CFEEB8}"/>
          </ac:grpSpMkLst>
        </pc:grpChg>
        <pc:grpChg chg="add del mod">
          <ac:chgData name="Kulinich Bohdan" userId="48e65c9f34e137d0" providerId="LiveId" clId="{EEEF41EA-8C1B-CC4C-99F9-A9BEB1E7A23C}" dt="2023-05-23T13:41:14.632" v="325" actId="478"/>
          <ac:grpSpMkLst>
            <pc:docMk/>
            <pc:sldMk cId="2337633875" sldId="279"/>
            <ac:grpSpMk id="69" creationId="{B9F1D43F-4470-C99C-6A41-A171566FAFA0}"/>
          </ac:grpSpMkLst>
        </pc:grpChg>
        <pc:grpChg chg="add mod">
          <ac:chgData name="Kulinich Bohdan" userId="48e65c9f34e137d0" providerId="LiveId" clId="{EEEF41EA-8C1B-CC4C-99F9-A9BEB1E7A23C}" dt="2023-05-23T13:48:42.612" v="484" actId="1076"/>
          <ac:grpSpMkLst>
            <pc:docMk/>
            <pc:sldMk cId="2337633875" sldId="279"/>
            <ac:grpSpMk id="72" creationId="{F7285656-FA4C-E778-047F-D5BD46799597}"/>
          </ac:grpSpMkLst>
        </pc:grpChg>
        <pc:grpChg chg="add del mod">
          <ac:chgData name="Kulinich Bohdan" userId="48e65c9f34e137d0" providerId="LiveId" clId="{EEEF41EA-8C1B-CC4C-99F9-A9BEB1E7A23C}" dt="2023-05-23T13:48:43.975" v="485" actId="478"/>
          <ac:grpSpMkLst>
            <pc:docMk/>
            <pc:sldMk cId="2337633875" sldId="279"/>
            <ac:grpSpMk id="77" creationId="{C26108D7-684E-4E4B-425B-0842A0EE5093}"/>
          </ac:grpSpMkLst>
        </pc:grpChg>
        <pc:picChg chg="add mod">
          <ac:chgData name="Kulinich Bohdan" userId="48e65c9f34e137d0" providerId="LiveId" clId="{EEEF41EA-8C1B-CC4C-99F9-A9BEB1E7A23C}" dt="2023-05-23T13:54:15.252" v="492"/>
          <ac:picMkLst>
            <pc:docMk/>
            <pc:sldMk cId="2337633875" sldId="279"/>
            <ac:picMk id="4" creationId="{39CB5E1A-99AD-A699-7C7C-552F195BC1A1}"/>
          </ac:picMkLst>
        </pc:picChg>
        <pc:picChg chg="del">
          <ac:chgData name="Kulinich Bohdan" userId="48e65c9f34e137d0" providerId="LiveId" clId="{EEEF41EA-8C1B-CC4C-99F9-A9BEB1E7A23C}" dt="2023-05-23T13:24:17.940" v="221" actId="478"/>
          <ac:picMkLst>
            <pc:docMk/>
            <pc:sldMk cId="2337633875" sldId="279"/>
            <ac:picMk id="4" creationId="{D65087EC-6574-02E5-030B-29F89AB258E0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7" creationId="{9EF0682B-63BD-CD0B-50B7-F5FCF1DC2D29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8" creationId="{A4D2D24E-5A13-12F6-66D6-395AC9B82D36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9" creationId="{6C288E2E-2315-05B9-C3A6-94E51E4E04F7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0" creationId="{A0E8286D-B79F-8ED6-4BB0-4ADD77772900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2" creationId="{BD8A317F-EF99-4FC2-7E32-F69EE238CCC1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3" creationId="{9A92C77F-5E6D-E6EF-C907-19B6F753E91F}"/>
          </ac:picMkLst>
        </pc:picChg>
        <pc:picChg chg="add mod modVis">
          <ac:chgData name="Kulinich Bohdan" userId="48e65c9f34e137d0" providerId="LiveId" clId="{EEEF41EA-8C1B-CC4C-99F9-A9BEB1E7A23C}" dt="2023-05-23T13:54:09.110" v="490" actId="1076"/>
          <ac:picMkLst>
            <pc:docMk/>
            <pc:sldMk cId="2337633875" sldId="279"/>
            <ac:picMk id="35" creationId="{BC6AF043-4E84-195A-3CCA-CE0CC349A8A8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38" creationId="{7F966F57-A14E-B520-7DCC-71E2EA56D02D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46" creationId="{8A7F8A15-37B7-8575-9353-93CED0D95247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49" creationId="{F17B7C3A-5758-A0EA-E3DE-DF40FE6FA2D2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2" creationId="{79216252-97DC-9C02-DB5C-6CB21B983C3E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5" creationId="{B6266C5A-0F61-6DCE-38BE-441DD12CACF0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8" creationId="{554DA769-C1DF-E359-B9DD-137CA9D291F0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1" creationId="{0A3DBBAD-0B77-0B07-CBF1-D142D5327D4C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2" creationId="{D9AC8738-39D9-83A9-E0F9-53B8426919FB}"/>
          </ac:picMkLst>
        </pc:picChg>
        <pc:picChg chg="add del mod">
          <ac:chgData name="Kulinich Bohdan" userId="48e65c9f34e137d0" providerId="LiveId" clId="{EEEF41EA-8C1B-CC4C-99F9-A9BEB1E7A23C}" dt="2023-05-23T13:41:16.146" v="326" actId="478"/>
          <ac:picMkLst>
            <pc:docMk/>
            <pc:sldMk cId="2337633875" sldId="279"/>
            <ac:picMk id="63" creationId="{CBE7C454-B1DF-E589-B098-1DC747BD1446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4" creationId="{2A7BE127-D3B9-864F-31CA-800D257FD997}"/>
          </ac:picMkLst>
        </pc:picChg>
        <pc:picChg chg="add del mod">
          <ac:chgData name="Kulinich Bohdan" userId="48e65c9f34e137d0" providerId="LiveId" clId="{EEEF41EA-8C1B-CC4C-99F9-A9BEB1E7A23C}" dt="2023-05-23T13:47:56.873" v="475" actId="478"/>
          <ac:picMkLst>
            <pc:docMk/>
            <pc:sldMk cId="2337633875" sldId="279"/>
            <ac:picMk id="65" creationId="{65ACACD1-ED5F-E2CD-8BC0-E4D48852E0E1}"/>
          </ac:picMkLst>
        </pc:picChg>
        <pc:picChg chg="add del mod">
          <ac:chgData name="Kulinich Bohdan" userId="48e65c9f34e137d0" providerId="LiveId" clId="{EEEF41EA-8C1B-CC4C-99F9-A9BEB1E7A23C}" dt="2023-05-23T13:54:10.756" v="491" actId="478"/>
          <ac:picMkLst>
            <pc:docMk/>
            <pc:sldMk cId="2337633875" sldId="279"/>
            <ac:picMk id="66" creationId="{1E03C6D7-B5B6-F40E-E1CF-ACC23C18EE4E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7" creationId="{6D71A255-EB5C-966E-A705-648B113A5BD5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8" creationId="{58CB9EF9-C7EB-8B5E-F3FC-E8D0EAA42B86}"/>
          </ac:picMkLst>
        </pc:picChg>
        <pc:picChg chg="mod">
          <ac:chgData name="Kulinich Bohdan" userId="48e65c9f34e137d0" providerId="LiveId" clId="{EEEF41EA-8C1B-CC4C-99F9-A9BEB1E7A23C}" dt="2023-05-23T13:41:06.081" v="323"/>
          <ac:picMkLst>
            <pc:docMk/>
            <pc:sldMk cId="2337633875" sldId="279"/>
            <ac:picMk id="71" creationId="{7CFE079C-2861-0918-9385-0883069F29DC}"/>
          </ac:picMkLst>
        </pc:picChg>
        <pc:picChg chg="mod">
          <ac:chgData name="Kulinich Bohdan" userId="48e65c9f34e137d0" providerId="LiveId" clId="{EEEF41EA-8C1B-CC4C-99F9-A9BEB1E7A23C}" dt="2023-05-23T13:47:40.595" v="472"/>
          <ac:picMkLst>
            <pc:docMk/>
            <pc:sldMk cId="2337633875" sldId="279"/>
            <ac:picMk id="74" creationId="{53890359-8012-7E8F-EEBC-B2F72BBD1148}"/>
          </ac:picMkLst>
        </pc:picChg>
        <pc:picChg chg="add del mod">
          <ac:chgData name="Kulinich Bohdan" userId="48e65c9f34e137d0" providerId="LiveId" clId="{EEEF41EA-8C1B-CC4C-99F9-A9BEB1E7A23C}" dt="2023-05-23T13:48:20.616" v="481"/>
          <ac:picMkLst>
            <pc:docMk/>
            <pc:sldMk cId="2337633875" sldId="279"/>
            <ac:picMk id="75" creationId="{9CA95C5A-5E12-895C-1A1A-6FE5D8CC8491}"/>
          </ac:picMkLst>
        </pc:picChg>
        <pc:picChg chg="add mod">
          <ac:chgData name="Kulinich Bohdan" userId="48e65c9f34e137d0" providerId="LiveId" clId="{EEEF41EA-8C1B-CC4C-99F9-A9BEB1E7A23C}" dt="2023-05-23T13:48:24.777" v="482"/>
          <ac:picMkLst>
            <pc:docMk/>
            <pc:sldMk cId="2337633875" sldId="279"/>
            <ac:picMk id="76" creationId="{E58D7E18-704E-8987-E36C-5F8B7A848750}"/>
          </ac:picMkLst>
        </pc:picChg>
        <pc:picChg chg="mod">
          <ac:chgData name="Kulinich Bohdan" userId="48e65c9f34e137d0" providerId="LiveId" clId="{EEEF41EA-8C1B-CC4C-99F9-A9BEB1E7A23C}" dt="2023-05-23T13:48:38.958" v="483"/>
          <ac:picMkLst>
            <pc:docMk/>
            <pc:sldMk cId="2337633875" sldId="279"/>
            <ac:picMk id="79" creationId="{D560D1CA-46FB-8F0F-871A-9424F2664B44}"/>
          </ac:picMkLst>
        </pc:picChg>
      </pc:sldChg>
      <pc:sldChg chg="addSp delSp modSp mod">
        <pc:chgData name="Kulinich Bohdan" userId="48e65c9f34e137d0" providerId="LiveId" clId="{EEEF41EA-8C1B-CC4C-99F9-A9BEB1E7A23C}" dt="2023-05-23T13:46:45.885" v="471" actId="167"/>
        <pc:sldMkLst>
          <pc:docMk/>
          <pc:sldMk cId="945877188" sldId="280"/>
        </pc:sldMkLst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35" creationId="{054F89AE-3B4E-7A95-4CE0-A79248D8BDC8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38" creationId="{84D3149D-FC29-F515-24D4-B005DA243AAC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1" creationId="{6D57EF67-3430-E105-3A4C-03BDAEB521EA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4" creationId="{C1EB842B-6A27-C4B2-C1D0-31B967A4C425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7" creationId="{BBA79672-1BE8-3EFA-B4EA-1499DC1BE6F9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50" creationId="{E370E8A9-A9E6-2E45-6DFC-DF7984C4D5CA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53" creationId="{ADB8E28D-96A6-8271-8251-97BE48C591F2}"/>
          </ac:spMkLst>
        </pc:spChg>
        <pc:spChg chg="mod">
          <ac:chgData name="Kulinich Bohdan" userId="48e65c9f34e137d0" providerId="LiveId" clId="{EEEF41EA-8C1B-CC4C-99F9-A9BEB1E7A23C}" dt="2023-05-23T13:46:16.134" v="457"/>
          <ac:spMkLst>
            <pc:docMk/>
            <pc:sldMk cId="945877188" sldId="280"/>
            <ac:spMk id="63" creationId="{898DD6FA-6893-9083-07F8-7EE0BC097078}"/>
          </ac:spMkLst>
        </pc:s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3" creationId="{91B6AF93-5A44-FB7B-990D-D312D920EB81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7" creationId="{430C35C2-68AD-F651-60A2-8FA8ED35527A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0" creationId="{6BEFF80E-4774-216D-D9B9-CF9655087588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3" creationId="{AD767135-EF67-A2CC-2041-BC5434CC3DA6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6" creationId="{A711B02B-3B8E-DE89-CA10-DD9A0777AC5C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9" creationId="{0B68C0C0-67F7-2E20-355D-A71BE7930958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22" creationId="{8135CC75-68A4-F666-2436-6201EBE05BAA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25" creationId="{EB6EA375-A556-B408-8DF0-44E73B12BED2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37" creationId="{AE9A7DBF-F51D-E42A-764E-C814D737337B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0" creationId="{074E9327-13B9-44F8-30FA-2566FA2ED053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3" creationId="{95561D6D-FD8E-1E3A-ACD6-1D954667F903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6" creationId="{62E41E3A-DAD5-34A8-5377-1D1238D0234F}"/>
          </ac:grpSpMkLst>
        </pc:grpChg>
        <pc:grpChg chg="add mod">
          <ac:chgData name="Kulinich Bohdan" userId="48e65c9f34e137d0" providerId="LiveId" clId="{EEEF41EA-8C1B-CC4C-99F9-A9BEB1E7A23C}" dt="2023-05-23T13:46:21.364" v="458" actId="1076"/>
          <ac:grpSpMkLst>
            <pc:docMk/>
            <pc:sldMk cId="945877188" sldId="280"/>
            <ac:grpSpMk id="49" creationId="{EE9258EE-2B05-4F1F-2330-FAD5C51A0AB4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52" creationId="{031CAD63-D56A-B6DB-1D66-1B033B5BB81B}"/>
          </ac:grpSpMkLst>
        </pc:grpChg>
        <pc:grpChg chg="add del mod">
          <ac:chgData name="Kulinich Bohdan" userId="48e65c9f34e137d0" providerId="LiveId" clId="{EEEF41EA-8C1B-CC4C-99F9-A9BEB1E7A23C}" dt="2023-05-23T13:46:34.466" v="463" actId="478"/>
          <ac:grpSpMkLst>
            <pc:docMk/>
            <pc:sldMk cId="945877188" sldId="280"/>
            <ac:grpSpMk id="62" creationId="{EFCD30D7-65DC-F717-8687-0064BA0D6A35}"/>
          </ac:grpSpMkLst>
        </pc:grpChg>
        <pc:picChg chg="del">
          <ac:chgData name="Kulinich Bohdan" userId="48e65c9f34e137d0" providerId="LiveId" clId="{EEEF41EA-8C1B-CC4C-99F9-A9BEB1E7A23C}" dt="2023-05-23T13:24:36.583" v="229" actId="478"/>
          <ac:picMkLst>
            <pc:docMk/>
            <pc:sldMk cId="945877188" sldId="280"/>
            <ac:picMk id="2" creationId="{1A9D0686-9955-81FD-CDE2-40D278A65E68}"/>
          </ac:picMkLst>
        </pc:picChg>
        <pc:picChg chg="add mod">
          <ac:chgData name="Kulinich Bohdan" userId="48e65c9f34e137d0" providerId="LiveId" clId="{EEEF41EA-8C1B-CC4C-99F9-A9BEB1E7A23C}" dt="2023-05-23T13:46:31.208" v="462" actId="1076"/>
          <ac:picMkLst>
            <pc:docMk/>
            <pc:sldMk cId="945877188" sldId="280"/>
            <ac:picMk id="4" creationId="{190E9633-D4B3-90C0-AEA7-310FD91DDB04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6" creationId="{0F025014-6CA9-8A79-8BC8-61F5DB7BEFE3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7" creationId="{65C191C5-6C5C-6E7F-5BB3-82F140F6B70F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8" creationId="{7AC099BB-27C0-3D9D-D77D-B21D07E52E35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9" creationId="{DB480B5B-2989-A2FA-4C12-25325D737DF7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30" creationId="{4CA820EE-0990-2AE6-9065-92DF22E35A1A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32" creationId="{3DE46318-22F1-09BF-5FF1-4C7E2C139D4F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36" creationId="{0EED1A37-C8E3-A681-5FE0-AAC52846BE86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39" creationId="{D21F7501-1976-BE6D-F570-234215689DA1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2" creationId="{11287CD6-4BC0-6DC6-4EB1-43DB14FEA2F1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5" creationId="{434414CE-55CF-E8DA-0980-8B2A263D7650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8" creationId="{8E59A028-348C-0D86-352D-B67B1733889B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1" creationId="{39D2581D-19AD-99AC-3186-725D4D09388E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4" creationId="{4C824AE6-7D5B-011B-7E2E-735785DE62BD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5" creationId="{D9A28F72-4C61-513D-10D2-5F4B4166FDE7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6" creationId="{FD0A5DFF-4B37-800E-0043-6218FE15B34A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7" creationId="{DFF1185F-943F-5891-D028-B881FE93CD13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8" creationId="{5F6B1D91-2FAE-5934-77D9-0AB6B6A26F16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9" creationId="{EF328740-98E2-A171-3C04-7CD5476FB83B}"/>
          </ac:picMkLst>
        </pc:picChg>
        <pc:picChg chg="add del mod">
          <ac:chgData name="Kulinich Bohdan" userId="48e65c9f34e137d0" providerId="LiveId" clId="{EEEF41EA-8C1B-CC4C-99F9-A9BEB1E7A23C}" dt="2023-05-23T13:46:25.057" v="459" actId="478"/>
          <ac:picMkLst>
            <pc:docMk/>
            <pc:sldMk cId="945877188" sldId="280"/>
            <ac:picMk id="60" creationId="{75D37B6D-FDE6-73F3-2269-8BB4B04324CB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61" creationId="{26E3560F-417B-8F47-1DC2-F2573B52BC59}"/>
          </ac:picMkLst>
        </pc:picChg>
        <pc:picChg chg="mod">
          <ac:chgData name="Kulinich Bohdan" userId="48e65c9f34e137d0" providerId="LiveId" clId="{EEEF41EA-8C1B-CC4C-99F9-A9BEB1E7A23C}" dt="2023-05-23T13:46:16.134" v="457"/>
          <ac:picMkLst>
            <pc:docMk/>
            <pc:sldMk cId="945877188" sldId="280"/>
            <ac:picMk id="64" creationId="{9F988302-8DD7-7F2D-F6C6-36319CDC1287}"/>
          </ac:picMkLst>
        </pc:picChg>
      </pc:sldChg>
      <pc:sldChg chg="addSp delSp modSp mod">
        <pc:chgData name="Kulinich Bohdan" userId="48e65c9f34e137d0" providerId="LiveId" clId="{EEEF41EA-8C1B-CC4C-99F9-A9BEB1E7A23C}" dt="2023-05-23T13:40:05.896" v="311" actId="167"/>
        <pc:sldMkLst>
          <pc:docMk/>
          <pc:sldMk cId="3599287483" sldId="283"/>
        </pc:sldMkLst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19" creationId="{176B7F1B-132D-74CB-2A2D-FDA0BAEDE5D4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0" creationId="{DDFDF703-B9D2-AD4B-D137-5D5AEEFD4E32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6" creationId="{4273F568-CF62-CA26-BB42-7E94F2705FAB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9" creationId="{C2D07A0D-418A-C8B0-9752-B8087DBD5595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53" creationId="{EF0275C3-069D-3631-BB85-A5907185D2D4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57" creationId="{8326ED1E-F7B9-4F1F-CE53-0A56DF859018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60" creationId="{29645DA5-A5D6-3E79-03CC-5714C856E841}"/>
          </ac:spMkLst>
        </pc:spChg>
        <pc:spChg chg="mod">
          <ac:chgData name="Kulinich Bohdan" userId="48e65c9f34e137d0" providerId="LiveId" clId="{EEEF41EA-8C1B-CC4C-99F9-A9BEB1E7A23C}" dt="2023-05-23T13:28:24.615" v="267"/>
          <ac:spMkLst>
            <pc:docMk/>
            <pc:sldMk cId="3599287483" sldId="283"/>
            <ac:spMk id="78" creationId="{C4405F35-99DB-4050-A5CA-778A8436C17B}"/>
          </ac:spMkLst>
        </pc:s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18" creationId="{781E8D45-6704-DFFE-A91E-1CAA15CB9498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28" creationId="{3696085F-EA67-7A2C-28B3-AD46BDBD8F48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45" creationId="{6CD6C7A1-E291-B74C-7704-59786775DDF3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48" creationId="{8E10CC54-CCED-D127-2A0A-99A72A01B5ED}"/>
          </ac:grpSpMkLst>
        </pc:grpChg>
        <pc:grpChg chg="add del mod">
          <ac:chgData name="Kulinich Bohdan" userId="48e65c9f34e137d0" providerId="LiveId" clId="{EEEF41EA-8C1B-CC4C-99F9-A9BEB1E7A23C}" dt="2023-05-23T13:28:22.354" v="265" actId="478"/>
          <ac:grpSpMkLst>
            <pc:docMk/>
            <pc:sldMk cId="3599287483" sldId="283"/>
            <ac:grpSpMk id="51" creationId="{E46D59E7-1F0F-0BFE-C2CA-90F7A3337C15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56" creationId="{50A09F11-C371-4DCA-43F5-CD18D9FE71D6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59" creationId="{C05B1EBE-BB14-DF18-976A-8ED5658091FF}"/>
          </ac:grpSpMkLst>
        </pc:grpChg>
        <pc:grpChg chg="add mod">
          <ac:chgData name="Kulinich Bohdan" userId="48e65c9f34e137d0" providerId="LiveId" clId="{EEEF41EA-8C1B-CC4C-99F9-A9BEB1E7A23C}" dt="2023-05-23T13:28:24.615" v="267"/>
          <ac:grpSpMkLst>
            <pc:docMk/>
            <pc:sldMk cId="3599287483" sldId="283"/>
            <ac:grpSpMk id="77" creationId="{7668511B-6F96-2752-B688-5DB08D141C00}"/>
          </ac:grpSpMkLst>
        </pc:grpChg>
        <pc:grpChg chg="del">
          <ac:chgData name="Kulinich Bohdan" userId="48e65c9f34e137d0" providerId="LiveId" clId="{EEEF41EA-8C1B-CC4C-99F9-A9BEB1E7A23C}" dt="2023-05-23T13:23:55.448" v="209" actId="478"/>
          <ac:grpSpMkLst>
            <pc:docMk/>
            <pc:sldMk cId="3599287483" sldId="283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3:27:27.695" v="250"/>
          <ac:picMkLst>
            <pc:docMk/>
            <pc:sldMk cId="3599287483" sldId="283"/>
            <ac:picMk id="9" creationId="{4DF0956B-7BD1-A906-AC41-549AE65CB91F}"/>
          </ac:picMkLst>
        </pc:picChg>
        <pc:picChg chg="del">
          <ac:chgData name="Kulinich Bohdan" userId="48e65c9f34e137d0" providerId="LiveId" clId="{EEEF41EA-8C1B-CC4C-99F9-A9BEB1E7A23C}" dt="2023-05-23T13:23:53.530" v="208" actId="478"/>
          <ac:picMkLst>
            <pc:docMk/>
            <pc:sldMk cId="3599287483" sldId="283"/>
            <ac:picMk id="12" creationId="{1F827B4B-9EB7-0ACD-C513-3377B6249F31}"/>
          </ac:picMkLst>
        </pc:picChg>
        <pc:picChg chg="add del mod">
          <ac:chgData name="Kulinich Bohdan" userId="48e65c9f34e137d0" providerId="LiveId" clId="{EEEF41EA-8C1B-CC4C-99F9-A9BEB1E7A23C}" dt="2023-05-23T13:28:23.980" v="266" actId="478"/>
          <ac:picMkLst>
            <pc:docMk/>
            <pc:sldMk cId="3599287483" sldId="283"/>
            <ac:picMk id="13" creationId="{B1F8F747-E585-2A8E-5847-7FFB690B36CA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15" creationId="{84CB24DB-1E31-4B6D-1009-635A46305108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16" creationId="{D8791A88-F215-7E5E-AAAC-8A74216B0355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20" creationId="{1D2A4D43-7643-B94C-8D69-C78AD951C75E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1" creationId="{FE7FF32E-2DCE-7772-5BEE-220E5C680CDB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3" creationId="{38A769B9-BFC1-577C-6B27-4A4B44392061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4" creationId="{0B09954C-ACE3-E5EF-BF4F-3F84862D8CBD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7" creationId="{C836DF3B-4391-0589-F9FB-D0FBF630BFB9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44" creationId="{C4DDF4E4-0E5F-AF12-A24C-44E61EE70A2A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47" creationId="{F99A3754-FCE9-6663-A549-D607930C47FB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0" creationId="{1B014990-D4A3-E3CC-A138-00F0F48D21AE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5" creationId="{D4B24153-103E-8EF0-05A5-553A9EA05673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8" creationId="{4FAC338F-A3FD-09A3-1799-9E540918F4F8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68" creationId="{4243E3F2-DE17-DC6D-E764-C6970BD25B8A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69" creationId="{62F0E33C-4344-E5E8-414E-0C470133596F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0" creationId="{3316A554-EA5F-0005-A162-07C336CF3493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1" creationId="{BD352F80-47D4-30E3-1D78-978788F921DF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2" creationId="{3407951D-1198-5D18-A6F6-8030D228C520}"/>
          </ac:picMkLst>
        </pc:picChg>
        <pc:picChg chg="add del mod">
          <ac:chgData name="Kulinich Bohdan" userId="48e65c9f34e137d0" providerId="LiveId" clId="{EEEF41EA-8C1B-CC4C-99F9-A9BEB1E7A23C}" dt="2023-05-23T13:28:20.645" v="264" actId="478"/>
          <ac:picMkLst>
            <pc:docMk/>
            <pc:sldMk cId="3599287483" sldId="283"/>
            <ac:picMk id="73" creationId="{01001745-4849-BAC1-65B1-8B4296927CB0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4" creationId="{DE6B388E-5309-454F-C6F4-68003817918A}"/>
          </ac:picMkLst>
        </pc:picChg>
        <pc:picChg chg="add mod">
          <ac:chgData name="Kulinich Bohdan" userId="48e65c9f34e137d0" providerId="LiveId" clId="{EEEF41EA-8C1B-CC4C-99F9-A9BEB1E7A23C}" dt="2023-05-23T13:39:56.801" v="309"/>
          <ac:picMkLst>
            <pc:docMk/>
            <pc:sldMk cId="3599287483" sldId="283"/>
            <ac:picMk id="75" creationId="{79FBF99C-3013-0CF7-7AE6-D0BD0AAA39B0}"/>
          </ac:picMkLst>
        </pc:picChg>
        <pc:picChg chg="add mod">
          <ac:chgData name="Kulinich Bohdan" userId="48e65c9f34e137d0" providerId="LiveId" clId="{EEEF41EA-8C1B-CC4C-99F9-A9BEB1E7A23C}" dt="2023-05-23T13:28:29.480" v="268" actId="167"/>
          <ac:picMkLst>
            <pc:docMk/>
            <pc:sldMk cId="3599287483" sldId="283"/>
            <ac:picMk id="76" creationId="{403C21E7-D466-9E09-63C2-B37206A75DFC}"/>
          </ac:picMkLst>
        </pc:picChg>
        <pc:picChg chg="mod">
          <ac:chgData name="Kulinich Bohdan" userId="48e65c9f34e137d0" providerId="LiveId" clId="{EEEF41EA-8C1B-CC4C-99F9-A9BEB1E7A23C}" dt="2023-05-23T13:28:24.615" v="267"/>
          <ac:picMkLst>
            <pc:docMk/>
            <pc:sldMk cId="3599287483" sldId="283"/>
            <ac:picMk id="79" creationId="{1BE1923C-00ED-203C-C939-86A055B5EB9F}"/>
          </ac:picMkLst>
        </pc:picChg>
      </pc:sldChg>
      <pc:sldChg chg="addSp delSp modSp mod delAnim">
        <pc:chgData name="Kulinich Bohdan" userId="48e65c9f34e137d0" providerId="LiveId" clId="{EEEF41EA-8C1B-CC4C-99F9-A9BEB1E7A23C}" dt="2023-05-23T13:25:00.372" v="234" actId="207"/>
        <pc:sldMkLst>
          <pc:docMk/>
          <pc:sldMk cId="3313802318" sldId="284"/>
        </pc:sldMkLst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8" creationId="{A72FC8FB-3A05-9844-AD26-C5BDD3FA83E6}"/>
          </ac:spMkLst>
        </pc:spChg>
        <pc:picChg chg="del">
          <ac:chgData name="Kulinich Bohdan" userId="48e65c9f34e137d0" providerId="LiveId" clId="{EEEF41EA-8C1B-CC4C-99F9-A9BEB1E7A23C}" dt="2023-05-23T13:24:45.359" v="231" actId="478"/>
          <ac:picMkLst>
            <pc:docMk/>
            <pc:sldMk cId="3313802318" sldId="284"/>
            <ac:picMk id="2" creationId="{4017A070-01EC-11CB-83C6-CA457E85CDC6}"/>
          </ac:picMkLst>
        </pc:picChg>
        <pc:picChg chg="add mod">
          <ac:chgData name="Kulinich Bohdan" userId="48e65c9f34e137d0" providerId="LiveId" clId="{EEEF41EA-8C1B-CC4C-99F9-A9BEB1E7A23C}" dt="2023-05-23T13:24:52.200" v="233" actId="1076"/>
          <ac:picMkLst>
            <pc:docMk/>
            <pc:sldMk cId="3313802318" sldId="284"/>
            <ac:picMk id="3" creationId="{559BAFC0-5092-8559-DCBD-344DC8039415}"/>
          </ac:picMkLst>
        </pc:picChg>
      </pc:sldChg>
      <pc:sldChg chg="addSp delSp modSp mod setBg">
        <pc:chgData name="Kulinich Bohdan" userId="48e65c9f34e137d0" providerId="LiveId" clId="{EEEF41EA-8C1B-CC4C-99F9-A9BEB1E7A23C}" dt="2023-05-23T13:39:48.752" v="308" actId="167"/>
        <pc:sldMkLst>
          <pc:docMk/>
          <pc:sldMk cId="3264582832" sldId="287"/>
        </pc:sldMkLst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76" creationId="{8A3935A0-1170-9769-AF71-0AC8404F4EC9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79" creationId="{F92C6310-F812-6765-2118-5211F51CCC12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2" creationId="{FC289EA5-607A-9158-27A6-064B9CE8929A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5" creationId="{5D4217BF-E2F6-908F-A2C5-48F9640677B0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8" creationId="{C4FBA49D-F878-F8CA-1D2E-36B8409B6787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91" creationId="{294BFFB0-6F59-2E2E-68EC-7ED9CDDBAD1C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94" creationId="{C36864C0-E765-BF92-97BC-64D83C7CC95D}"/>
          </ac:spMkLst>
        </pc:s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75" creationId="{B51EFCE0-F329-818B-0CCC-343488B0C5F4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78" creationId="{CBD70C4F-1C20-83B2-D57D-002B420ACBA3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81" creationId="{D4038A2F-1392-7CFF-C73E-4967A2434CD4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84" creationId="{FEE3C6A9-E343-EDE0-FC78-1CBC142A152E}"/>
          </ac:grpSpMkLst>
        </pc:grpChg>
        <pc:grpChg chg="add mod">
          <ac:chgData name="Kulinich Bohdan" userId="48e65c9f34e137d0" providerId="LiveId" clId="{EEEF41EA-8C1B-CC4C-99F9-A9BEB1E7A23C}" dt="2023-05-23T13:28:04.399" v="262" actId="1076"/>
          <ac:grpSpMkLst>
            <pc:docMk/>
            <pc:sldMk cId="3264582832" sldId="287"/>
            <ac:grpSpMk id="87" creationId="{1400B17D-F80A-7E47-D32E-DD23639B0195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90" creationId="{1A6EEA24-FC70-7FC9-90E5-731B24F94C0F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93" creationId="{DB4ACCE6-69AF-7096-C330-BAE18A832B87}"/>
          </ac:grpSpMkLst>
        </pc:grpChg>
        <pc:grpChg chg="del">
          <ac:chgData name="Kulinich Bohdan" userId="48e65c9f34e137d0" providerId="LiveId" clId="{EEEF41EA-8C1B-CC4C-99F9-A9BEB1E7A23C}" dt="2023-05-23T13:22:58.793" v="192" actId="478"/>
          <ac:grpSpMkLst>
            <pc:docMk/>
            <pc:sldMk cId="3264582832" sldId="287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2:27:13.755" v="20" actId="931"/>
          <ac:picMkLst>
            <pc:docMk/>
            <pc:sldMk cId="3264582832" sldId="287"/>
            <ac:picMk id="8" creationId="{145EC0E3-9443-537D-B483-B8760CF6FB0E}"/>
          </ac:picMkLst>
        </pc:picChg>
        <pc:picChg chg="del mod">
          <ac:chgData name="Kulinich Bohdan" userId="48e65c9f34e137d0" providerId="LiveId" clId="{EEEF41EA-8C1B-CC4C-99F9-A9BEB1E7A23C}" dt="2023-05-23T12:46:01.607" v="46" actId="478"/>
          <ac:picMkLst>
            <pc:docMk/>
            <pc:sldMk cId="3264582832" sldId="287"/>
            <ac:picMk id="9" creationId="{838F8BBD-038A-453B-15A1-7551450875B2}"/>
          </ac:picMkLst>
        </pc:picChg>
        <pc:picChg chg="add del mod">
          <ac:chgData name="Kulinich Bohdan" userId="48e65c9f34e137d0" providerId="LiveId" clId="{EEEF41EA-8C1B-CC4C-99F9-A9BEB1E7A23C}" dt="2023-05-23T12:27:12.208" v="16" actId="931"/>
          <ac:picMkLst>
            <pc:docMk/>
            <pc:sldMk cId="3264582832" sldId="287"/>
            <ac:picMk id="12" creationId="{7F3F36ED-4ABA-832D-F60E-B73C51BFD7E0}"/>
          </ac:picMkLst>
        </pc:picChg>
        <pc:picChg chg="add del mod">
          <ac:chgData name="Kulinich Bohdan" userId="48e65c9f34e137d0" providerId="LiveId" clId="{EEEF41EA-8C1B-CC4C-99F9-A9BEB1E7A23C}" dt="2023-05-23T12:37:46.481" v="22" actId="931"/>
          <ac:picMkLst>
            <pc:docMk/>
            <pc:sldMk cId="3264582832" sldId="287"/>
            <ac:picMk id="19" creationId="{A4F7977F-0DA9-5B16-16F3-8DB4ACF13765}"/>
          </ac:picMkLst>
        </pc:picChg>
        <pc:picChg chg="add del mod modVis">
          <ac:chgData name="Kulinich Bohdan" userId="48e65c9f34e137d0" providerId="LiveId" clId="{EEEF41EA-8C1B-CC4C-99F9-A9BEB1E7A23C}" dt="2023-05-23T12:47:34.607" v="53" actId="478"/>
          <ac:picMkLst>
            <pc:docMk/>
            <pc:sldMk cId="3264582832" sldId="287"/>
            <ac:picMk id="70" creationId="{2D424934-CE5D-DDC4-851D-50DAF51BAFE8}"/>
          </ac:picMkLst>
        </pc:picChg>
        <pc:picChg chg="add del mod">
          <ac:chgData name="Kulinich Bohdan" userId="48e65c9f34e137d0" providerId="LiveId" clId="{EEEF41EA-8C1B-CC4C-99F9-A9BEB1E7A23C}" dt="2023-05-23T12:45:56.564" v="45" actId="478"/>
          <ac:picMkLst>
            <pc:docMk/>
            <pc:sldMk cId="3264582832" sldId="287"/>
            <ac:picMk id="72" creationId="{9B75ECC4-CA37-F157-2019-E8354687244D}"/>
          </ac:picMkLst>
        </pc:picChg>
        <pc:picChg chg="add del mod modVis">
          <ac:chgData name="Kulinich Bohdan" userId="48e65c9f34e137d0" providerId="LiveId" clId="{EEEF41EA-8C1B-CC4C-99F9-A9BEB1E7A23C}" dt="2023-05-23T13:23:00.212" v="193" actId="478"/>
          <ac:picMkLst>
            <pc:docMk/>
            <pc:sldMk cId="3264582832" sldId="287"/>
            <ac:picMk id="74" creationId="{FE24EFD6-EAAB-3423-EA83-CD4D9F1D1C2E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77" creationId="{27B4EBCD-9AB9-A13F-22DB-7F1293CA8783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0" creationId="{92F36B3C-9123-9F6F-08B5-B1D53CC46AE9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3" creationId="{A7E0DEA5-CB4E-A36C-B368-8D3746413FB0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6" creationId="{A515A3B2-E8D8-FDD1-156C-18A955438BF1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9" creationId="{9685018D-66AE-1619-F537-F022E090529A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92" creationId="{9716CDC8-966B-0B98-1FE8-DA67B4F667FD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95" creationId="{A0767654-5351-59AC-D23F-3FE72D7BE342}"/>
          </ac:picMkLst>
        </pc:picChg>
        <pc:picChg chg="add mod">
          <ac:chgData name="Kulinich Bohdan" userId="48e65c9f34e137d0" providerId="LiveId" clId="{EEEF41EA-8C1B-CC4C-99F9-A9BEB1E7A23C}" dt="2023-05-23T13:27:11.936" v="247"/>
          <ac:picMkLst>
            <pc:docMk/>
            <pc:sldMk cId="3264582832" sldId="287"/>
            <ac:picMk id="96" creationId="{5EEB82E9-7B37-FF3C-F2B2-BC1A58BCBBEB}"/>
          </ac:picMkLst>
        </pc:picChg>
        <pc:picChg chg="add mod">
          <ac:chgData name="Kulinich Bohdan" userId="48e65c9f34e137d0" providerId="LiveId" clId="{EEEF41EA-8C1B-CC4C-99F9-A9BEB1E7A23C}" dt="2023-05-23T13:26:54.107" v="245"/>
          <ac:picMkLst>
            <pc:docMk/>
            <pc:sldMk cId="3264582832" sldId="287"/>
            <ac:picMk id="97" creationId="{8AE63F4F-74C9-FD0B-11F5-BD316BE3B801}"/>
          </ac:picMkLst>
        </pc:picChg>
        <pc:picChg chg="add mod">
          <ac:chgData name="Kulinich Bohdan" userId="48e65c9f34e137d0" providerId="LiveId" clId="{EEEF41EA-8C1B-CC4C-99F9-A9BEB1E7A23C}" dt="2023-05-23T13:27:02.862" v="246"/>
          <ac:picMkLst>
            <pc:docMk/>
            <pc:sldMk cId="3264582832" sldId="287"/>
            <ac:picMk id="98" creationId="{CC79F6D3-91BB-6920-2446-75195490E9DB}"/>
          </ac:picMkLst>
        </pc:picChg>
        <pc:picChg chg="add mod">
          <ac:chgData name="Kulinich Bohdan" userId="48e65c9f34e137d0" providerId="LiveId" clId="{EEEF41EA-8C1B-CC4C-99F9-A9BEB1E7A23C}" dt="2023-05-23T13:26:48.181" v="244"/>
          <ac:picMkLst>
            <pc:docMk/>
            <pc:sldMk cId="3264582832" sldId="287"/>
            <ac:picMk id="99" creationId="{480034D9-A2ED-A07F-080F-0815ECFC8598}"/>
          </ac:picMkLst>
        </pc:picChg>
        <pc:picChg chg="add del mod">
          <ac:chgData name="Kulinich Bohdan" userId="48e65c9f34e137d0" providerId="LiveId" clId="{EEEF41EA-8C1B-CC4C-99F9-A9BEB1E7A23C}" dt="2023-05-23T13:27:58.753" v="261" actId="478"/>
          <ac:picMkLst>
            <pc:docMk/>
            <pc:sldMk cId="3264582832" sldId="287"/>
            <ac:picMk id="100" creationId="{735DD3B5-9F84-744D-7ECF-806B1FAFF296}"/>
          </ac:picMkLst>
        </pc:picChg>
        <pc:picChg chg="add mod">
          <ac:chgData name="Kulinich Bohdan" userId="48e65c9f34e137d0" providerId="LiveId" clId="{EEEF41EA-8C1B-CC4C-99F9-A9BEB1E7A23C}" dt="2023-05-23T13:27:16.459" v="248"/>
          <ac:picMkLst>
            <pc:docMk/>
            <pc:sldMk cId="3264582832" sldId="287"/>
            <ac:picMk id="101" creationId="{1A9BB541-5E71-C0F3-3A43-149839430BDB}"/>
          </ac:picMkLst>
        </pc:picChg>
        <pc:picChg chg="add mod">
          <ac:chgData name="Kulinich Bohdan" userId="48e65c9f34e137d0" providerId="LiveId" clId="{EEEF41EA-8C1B-CC4C-99F9-A9BEB1E7A23C}" dt="2023-05-23T13:39:37.870" v="306"/>
          <ac:picMkLst>
            <pc:docMk/>
            <pc:sldMk cId="3264582832" sldId="287"/>
            <ac:picMk id="102" creationId="{F9B5B71B-8A3F-9907-2450-E20BE9919894}"/>
          </ac:picMkLst>
        </pc:picChg>
        <pc:picChg chg="add mod">
          <ac:chgData name="Kulinich Bohdan" userId="48e65c9f34e137d0" providerId="LiveId" clId="{EEEF41EA-8C1B-CC4C-99F9-A9BEB1E7A23C}" dt="2023-05-23T13:28:06.562" v="263" actId="1076"/>
          <ac:picMkLst>
            <pc:docMk/>
            <pc:sldMk cId="3264582832" sldId="287"/>
            <ac:picMk id="103" creationId="{C2232D36-AE4A-DADA-87B1-07A7FA16BF57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3" creationId="{9CFC153D-FEE2-B346-DB8D-F7DDC06F99B4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5" creationId="{DD4FF1EB-27CD-9A12-3F7E-A97A5917485A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7" creationId="{5B14456B-8500-F6E8-7F78-ACDB10ECE93C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9" creationId="{5AEF6F0B-BCE3-D074-C620-5D5F21DCD144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61" creationId="{59A75457-113C-8813-37F1-AA79137AF5D3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63" creationId="{64298E49-75A4-CDA4-C0C1-BF34236AEECC}"/>
          </ac:picMkLst>
        </pc:picChg>
      </pc:sldChg>
      <pc:sldChg chg="addSp delSp modSp mod">
        <pc:chgData name="Kulinich Bohdan" userId="48e65c9f34e137d0" providerId="LiveId" clId="{EEEF41EA-8C1B-CC4C-99F9-A9BEB1E7A23C}" dt="2023-05-23T13:40:57.483" v="322" actId="167"/>
        <pc:sldMkLst>
          <pc:docMk/>
          <pc:sldMk cId="3414180977" sldId="288"/>
        </pc:sldMkLst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34" creationId="{AE0B78DE-E286-5274-A51A-C469F4A66BA5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37" creationId="{0D1889F9-09EB-F78A-F5E8-11D400293528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0" creationId="{914569E6-E2C0-5EDF-A1D2-084BB8E5A433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6" creationId="{3050B991-2BD4-E323-62F5-48BB193FDC39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9" creationId="{B06E86AF-DD9D-403E-48DC-AEF1D6CCB767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52" creationId="{1E5CAA80-CC94-166B-4A7E-B8F3F68976F2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55" creationId="{1CAA0512-ACDB-F762-AF07-30DF9E085B28}"/>
          </ac:spMkLst>
        </pc:spChg>
        <pc:spChg chg="mod">
          <ac:chgData name="Kulinich Bohdan" userId="48e65c9f34e137d0" providerId="LiveId" clId="{EEEF41EA-8C1B-CC4C-99F9-A9BEB1E7A23C}" dt="2023-05-23T13:40:33.414" v="315"/>
          <ac:spMkLst>
            <pc:docMk/>
            <pc:sldMk cId="3414180977" sldId="288"/>
            <ac:spMk id="65" creationId="{86D1E2D6-1AA2-22FD-1724-EBB988EF84F1}"/>
          </ac:spMkLst>
        </pc:s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" creationId="{671F54D8-DFF7-12BB-95C3-B666747F522A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5" creationId="{8BD88B37-71DB-01E8-B50F-76DFAC32D214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8" creationId="{900836C2-4AF0-A449-3B84-93CB50811672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1" creationId="{541E3AFD-03BD-E78C-B4C9-03FF4EDDA7A0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4" creationId="{4C0D37FE-0E3D-8BED-7E05-20AE32FDD390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7" creationId="{342A956D-FB08-D352-10AD-BD315E076FBD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20" creationId="{C5BCCE81-4AAA-895E-9BD4-E4BE89C6F581}"/>
          </ac:grpSpMkLst>
        </pc:grpChg>
        <pc:grpChg chg="del">
          <ac:chgData name="Kulinich Bohdan" userId="48e65c9f34e137d0" providerId="LiveId" clId="{EEEF41EA-8C1B-CC4C-99F9-A9BEB1E7A23C}" dt="2023-05-23T13:24:12.146" v="217" actId="478"/>
          <ac:grpSpMkLst>
            <pc:docMk/>
            <pc:sldMk cId="3414180977" sldId="288"/>
            <ac:grpSpMk id="23" creationId="{0013B202-3F9C-056D-ED3F-66C6A87864FD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6" creationId="{AC79095B-3640-5A5C-70BA-B86C1F4CA7CE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9" creationId="{76BE4E4F-56D4-26FB-D488-2BAB5160CE60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45" creationId="{79136DD2-3FFF-D445-221E-7A59309DE19F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48" creationId="{80DC036C-2047-F0E0-6B09-AB777BFF8229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51" creationId="{644202E2-62C0-4BAB-2EDD-2EEA04317EA3}"/>
          </ac:grpSpMkLst>
        </pc:grpChg>
        <pc:grpChg chg="add del mod">
          <ac:chgData name="Kulinich Bohdan" userId="48e65c9f34e137d0" providerId="LiveId" clId="{EEEF41EA-8C1B-CC4C-99F9-A9BEB1E7A23C}" dt="2023-05-23T13:40:47.712" v="320" actId="478"/>
          <ac:grpSpMkLst>
            <pc:docMk/>
            <pc:sldMk cId="3414180977" sldId="288"/>
            <ac:grpSpMk id="54" creationId="{9DF43010-D0BA-BF77-4104-508533DAC6B4}"/>
          </ac:grpSpMkLst>
        </pc:grpChg>
        <pc:grpChg chg="add mod">
          <ac:chgData name="Kulinich Bohdan" userId="48e65c9f34e137d0" providerId="LiveId" clId="{EEEF41EA-8C1B-CC4C-99F9-A9BEB1E7A23C}" dt="2023-05-23T13:40:33.414" v="315"/>
          <ac:grpSpMkLst>
            <pc:docMk/>
            <pc:sldMk cId="3414180977" sldId="288"/>
            <ac:grpSpMk id="64" creationId="{D8EDF463-B2F3-7A1D-98A7-BFB9EBE3E7C9}"/>
          </ac:grpSpMkLst>
        </pc:grpChg>
        <pc:picChg chg="add del mod">
          <ac:chgData name="Kulinich Bohdan" userId="48e65c9f34e137d0" providerId="LiveId" clId="{EEEF41EA-8C1B-CC4C-99F9-A9BEB1E7A23C}" dt="2023-05-23T13:40:36.653" v="316" actId="478"/>
          <ac:picMkLst>
            <pc:docMk/>
            <pc:sldMk cId="3414180977" sldId="288"/>
            <ac:picMk id="2" creationId="{079D93E5-2463-BB6B-0816-F45483E677CC}"/>
          </ac:picMkLst>
        </pc:picChg>
        <pc:picChg chg="del">
          <ac:chgData name="Kulinich Bohdan" userId="48e65c9f34e137d0" providerId="LiveId" clId="{EEEF41EA-8C1B-CC4C-99F9-A9BEB1E7A23C}" dt="2023-05-23T13:24:12.918" v="218" actId="478"/>
          <ac:picMkLst>
            <pc:docMk/>
            <pc:sldMk cId="3414180977" sldId="288"/>
            <ac:picMk id="4" creationId="{4F52DD24-7AA2-2438-4A0F-8409989761DC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7" creationId="{66AB5DE6-13F8-51B4-2D25-460ED6F5293D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8" creationId="{3EBAD0BF-FA18-6262-C00D-5A3441E5614A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9" creationId="{E4D003CF-2AC3-B7B4-715A-9EB11EC1A482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0" creationId="{00319D9D-64AD-5FA9-7C45-5025378DBEB1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1" creationId="{8DF7F50F-8D40-BB93-4579-E9B72A146403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2" creationId="{8C9FA78B-7ABB-CD0A-A227-667126EF9B82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35" creationId="{6A79E89C-DE75-B7DB-B7CD-64EED9563193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38" creationId="{DA0FE14B-9529-3295-95B4-649DCC80824F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44" creationId="{DEA89227-CAB7-B532-2B7F-1D4DD9C77306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47" creationId="{ED01B98D-A332-F0CD-9379-A162A3AA9914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0" creationId="{D7409040-03CF-B987-3082-2CD2F9608A4A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3" creationId="{9F048AAD-2931-D742-2792-E7CD95CB9FB4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6" creationId="{856852CA-CFF7-959D-CA2C-1F802188FBB2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7" creationId="{B48BA48E-2DE1-5E30-EB13-94B4802D586E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8" creationId="{79437875-B8F1-72AE-14C8-E4C0D8819EEF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9" creationId="{58ABD996-B4EB-B788-8925-9439EC00BE64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0" creationId="{39B87572-4AD8-052B-D145-E93CE5D9ECBC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1" creationId="{484C9C16-8D0C-B3D5-253A-7B7F29D3ADDE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2" creationId="{DF0B23B2-6DA4-3259-7C57-E3A1B108C369}"/>
          </ac:picMkLst>
        </pc:picChg>
        <pc:picChg chg="add del mod">
          <ac:chgData name="Kulinich Bohdan" userId="48e65c9f34e137d0" providerId="LiveId" clId="{EEEF41EA-8C1B-CC4C-99F9-A9BEB1E7A23C}" dt="2023-05-23T13:40:46.486" v="319" actId="478"/>
          <ac:picMkLst>
            <pc:docMk/>
            <pc:sldMk cId="3414180977" sldId="288"/>
            <ac:picMk id="63" creationId="{591FAF65-4876-7161-64B6-DCA0E6E93E49}"/>
          </ac:picMkLst>
        </pc:picChg>
        <pc:picChg chg="mod">
          <ac:chgData name="Kulinich Bohdan" userId="48e65c9f34e137d0" providerId="LiveId" clId="{EEEF41EA-8C1B-CC4C-99F9-A9BEB1E7A23C}" dt="2023-05-23T13:40:33.414" v="315"/>
          <ac:picMkLst>
            <pc:docMk/>
            <pc:sldMk cId="3414180977" sldId="288"/>
            <ac:picMk id="66" creationId="{66E1E3C2-E3A4-5C50-2784-AFEDB4D2974C}"/>
          </ac:picMkLst>
        </pc:picChg>
        <pc:picChg chg="add mod">
          <ac:chgData name="Kulinich Bohdan" userId="48e65c9f34e137d0" providerId="LiveId" clId="{EEEF41EA-8C1B-CC4C-99F9-A9BEB1E7A23C}" dt="2023-05-23T13:40:44.669" v="318" actId="167"/>
          <ac:picMkLst>
            <pc:docMk/>
            <pc:sldMk cId="3414180977" sldId="288"/>
            <ac:picMk id="67" creationId="{CF4DD0BE-A60A-ACC6-0CDD-B505E148C038}"/>
          </ac:picMkLst>
        </pc:picChg>
      </pc:sldChg>
      <pc:sldChg chg="addSp delSp modSp mod">
        <pc:chgData name="Kulinich Bohdan" userId="48e65c9f34e137d0" providerId="LiveId" clId="{EEEF41EA-8C1B-CC4C-99F9-A9BEB1E7A23C}" dt="2023-05-23T13:40:21.063" v="314" actId="167"/>
        <pc:sldMkLst>
          <pc:docMk/>
          <pc:sldMk cId="1936971671" sldId="290"/>
        </pc:sldMkLst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17" creationId="{D4C2C4BA-764F-C6E7-7D6E-D5E0C8457A89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20" creationId="{D262F56D-8EA2-77C0-1735-7A48C0626BC6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26" creationId="{8CC3EC41-5324-0FD4-4DE4-EAA528DBA2CA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0" creationId="{F96E6EC5-A748-B9C3-EBE6-42411F47395F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3" creationId="{7819D76E-705D-D301-40E3-ECEDB5D9E54E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6" creationId="{25109077-B3ED-648B-6A19-32022E0B7BFE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9" creationId="{630CED2B-3246-30AB-0E27-FEB0460C403C}"/>
          </ac:spMkLst>
        </pc:spChg>
        <pc:spChg chg="mod">
          <ac:chgData name="Kulinich Bohdan" userId="48e65c9f34e137d0" providerId="LiveId" clId="{EEEF41EA-8C1B-CC4C-99F9-A9BEB1E7A23C}" dt="2023-05-23T13:28:39.227" v="271"/>
          <ac:spMkLst>
            <pc:docMk/>
            <pc:sldMk cId="1936971671" sldId="290"/>
            <ac:spMk id="50" creationId="{6968FDCA-FBE3-DE72-A3BD-720EC193CE06}"/>
          </ac:spMkLst>
        </pc:s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14" creationId="{CD90C376-50AE-CF9C-550D-D94E1910E29D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19" creationId="{A1199D6E-C43D-D279-5674-8B96C144DB5C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25" creationId="{A2A6579C-E0CB-55A5-C0C7-2103E8C463CF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29" creationId="{2863B79D-37FB-B74E-6AC9-4E58BDE42415}"/>
          </ac:grpSpMkLst>
        </pc:grpChg>
        <pc:grpChg chg="add del mod">
          <ac:chgData name="Kulinich Bohdan" userId="48e65c9f34e137d0" providerId="LiveId" clId="{EEEF41EA-8C1B-CC4C-99F9-A9BEB1E7A23C}" dt="2023-05-23T13:28:38.711" v="270" actId="478"/>
          <ac:grpSpMkLst>
            <pc:docMk/>
            <pc:sldMk cId="1936971671" sldId="290"/>
            <ac:grpSpMk id="32" creationId="{8049AE6C-1DC3-189F-98F3-B103AD945C39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35" creationId="{9385BA7D-DB47-B07C-FB77-28CBAF2DB1F4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38" creationId="{3AEA6244-9CD4-C503-D191-B91F6C3DE36C}"/>
          </ac:grpSpMkLst>
        </pc:grpChg>
        <pc:grpChg chg="add mod">
          <ac:chgData name="Kulinich Bohdan" userId="48e65c9f34e137d0" providerId="LiveId" clId="{EEEF41EA-8C1B-CC4C-99F9-A9BEB1E7A23C}" dt="2023-05-23T13:28:39.227" v="271"/>
          <ac:grpSpMkLst>
            <pc:docMk/>
            <pc:sldMk cId="1936971671" sldId="290"/>
            <ac:grpSpMk id="49" creationId="{8D6C5DFE-4AF0-9E83-A7ED-1CCFD80DBF21}"/>
          </ac:grpSpMkLst>
        </pc:grpChg>
        <pc:grpChg chg="del">
          <ac:chgData name="Kulinich Bohdan" userId="48e65c9f34e137d0" providerId="LiveId" clId="{EEEF41EA-8C1B-CC4C-99F9-A9BEB1E7A23C}" dt="2023-05-23T13:24:03.855" v="213" actId="478"/>
          <ac:grpSpMkLst>
            <pc:docMk/>
            <pc:sldMk cId="1936971671" sldId="290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3:28:35.271" v="269" actId="478"/>
          <ac:picMkLst>
            <pc:docMk/>
            <pc:sldMk cId="1936971671" sldId="290"/>
            <ac:picMk id="2" creationId="{661ABF9C-BA98-A369-C719-04EF1C527CF8}"/>
          </ac:picMkLst>
        </pc:picChg>
        <pc:picChg chg="del">
          <ac:chgData name="Kulinich Bohdan" userId="48e65c9f34e137d0" providerId="LiveId" clId="{EEEF41EA-8C1B-CC4C-99F9-A9BEB1E7A23C}" dt="2023-05-23T13:24:00.808" v="211" actId="478"/>
          <ac:picMkLst>
            <pc:docMk/>
            <pc:sldMk cId="1936971671" sldId="290"/>
            <ac:picMk id="12" creationId="{1F827B4B-9EB7-0ACD-C513-3377B6249F31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15" creationId="{84CB24DB-1E31-4B6D-1009-635A46305108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16" creationId="{D8791A88-F215-7E5E-AAAC-8A74216B0355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18" creationId="{BC12C893-2F3F-E9B9-CBAA-459AD8A7E864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1" creationId="{FE7FF32E-2DCE-7772-5BEE-220E5C680CDB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22" creationId="{E26F8410-731E-9F4B-D8B3-C9B0E55FBADB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3" creationId="{38A769B9-BFC1-577C-6B27-4A4B44392061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4" creationId="{0B09954C-ACE3-E5EF-BF4F-3F84862D8CBD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7" creationId="{C836DF3B-4391-0589-F9FB-D0FBF630BFB9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28" creationId="{7C385F26-BB9B-E469-25BA-DAC503080FD9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1" creationId="{FB5DCB05-5734-B4A8-D9FB-A6556F9865E7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4" creationId="{3C79D160-8C5D-FF0F-C2B9-CB9F745043F7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7" creationId="{8D40153B-C908-0B4E-C0C0-9DA9EF057AD0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0" creationId="{1DF7E6D2-665A-5C95-4EBE-E97EB1A1BF6D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1" creationId="{CC9FAB39-0D82-9E17-47E2-B2B21C2AB59C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2" creationId="{9C5ECC87-DB7E-5242-5AF3-EF683F892964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3" creationId="{55228744-6E63-1FBC-7FCE-97725C6E016F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4" creationId="{0DD826D2-7ED5-0037-94F4-B7CC5D1DF71A}"/>
          </ac:picMkLst>
        </pc:picChg>
        <pc:picChg chg="add del mod">
          <ac:chgData name="Kulinich Bohdan" userId="48e65c9f34e137d0" providerId="LiveId" clId="{EEEF41EA-8C1B-CC4C-99F9-A9BEB1E7A23C}" dt="2023-05-23T13:28:38.711" v="270" actId="478"/>
          <ac:picMkLst>
            <pc:docMk/>
            <pc:sldMk cId="1936971671" sldId="290"/>
            <ac:picMk id="45" creationId="{28CB812B-04DB-AD28-CD73-A2D7CA9DF6E1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6" creationId="{98AB0FEC-6864-445D-0E10-B9A0E618F09F}"/>
          </ac:picMkLst>
        </pc:picChg>
        <pc:picChg chg="add mod">
          <ac:chgData name="Kulinich Bohdan" userId="48e65c9f34e137d0" providerId="LiveId" clId="{EEEF41EA-8C1B-CC4C-99F9-A9BEB1E7A23C}" dt="2023-05-23T13:40:13.259" v="312"/>
          <ac:picMkLst>
            <pc:docMk/>
            <pc:sldMk cId="1936971671" sldId="290"/>
            <ac:picMk id="47" creationId="{3D006B77-3B15-CCC0-FD50-00294D753DE4}"/>
          </ac:picMkLst>
        </pc:picChg>
        <pc:picChg chg="add mod">
          <ac:chgData name="Kulinich Bohdan" userId="48e65c9f34e137d0" providerId="LiveId" clId="{EEEF41EA-8C1B-CC4C-99F9-A9BEB1E7A23C}" dt="2023-05-23T13:28:44.036" v="272" actId="167"/>
          <ac:picMkLst>
            <pc:docMk/>
            <pc:sldMk cId="1936971671" sldId="290"/>
            <ac:picMk id="48" creationId="{9BD07651-E501-C947-992B-0FA4DFE102C5}"/>
          </ac:picMkLst>
        </pc:picChg>
        <pc:picChg chg="mod">
          <ac:chgData name="Kulinich Bohdan" userId="48e65c9f34e137d0" providerId="LiveId" clId="{EEEF41EA-8C1B-CC4C-99F9-A9BEB1E7A23C}" dt="2023-05-23T13:28:39.227" v="271"/>
          <ac:picMkLst>
            <pc:docMk/>
            <pc:sldMk cId="1936971671" sldId="290"/>
            <ac:picMk id="51" creationId="{014672BE-9F68-2508-AD71-60DC89DBF76A}"/>
          </ac:picMkLst>
        </pc:picChg>
      </pc:sldChg>
    </pc:docChg>
  </pc:docChgLst>
  <pc:docChgLst>
    <pc:chgData name="Kulinich Bohdan" userId="48e65c9f34e137d0" providerId="LiveId" clId="{B1FE939A-988E-3F49-BFCE-F4DAA39A707D}"/>
    <pc:docChg chg="undo custSel addSld delSld modSld">
      <pc:chgData name="Kulinich Bohdan" userId="48e65c9f34e137d0" providerId="LiveId" clId="{B1FE939A-988E-3F49-BFCE-F4DAA39A707D}" dt="2023-05-21T06:54:58.474" v="344" actId="14100"/>
      <pc:docMkLst>
        <pc:docMk/>
      </pc:docMkLst>
      <pc:sldChg chg="addSp delSp modSp mod delAnim modAnim">
        <pc:chgData name="Kulinich Bohdan" userId="48e65c9f34e137d0" providerId="LiveId" clId="{B1FE939A-988E-3F49-BFCE-F4DAA39A707D}" dt="2023-05-21T06:54:58.474" v="344" actId="14100"/>
        <pc:sldMkLst>
          <pc:docMk/>
          <pc:sldMk cId="3599287483" sldId="283"/>
        </pc:sldMkLst>
        <pc:spChg chg="add del mod topLvl">
          <ac:chgData name="Kulinich Bohdan" userId="48e65c9f34e137d0" providerId="LiveId" clId="{B1FE939A-988E-3F49-BFCE-F4DAA39A707D}" dt="2023-05-20T13:50:56.058" v="160" actId="478"/>
          <ac:spMkLst>
            <pc:docMk/>
            <pc:sldMk cId="3599287483" sldId="283"/>
            <ac:spMk id="2" creationId="{2F9790E8-3D81-B909-7904-BD0900C2BB9C}"/>
          </ac:spMkLst>
        </pc:spChg>
        <pc:spChg chg="add mod">
          <ac:chgData name="Kulinich Bohdan" userId="48e65c9f34e137d0" providerId="LiveId" clId="{B1FE939A-988E-3F49-BFCE-F4DAA39A707D}" dt="2023-05-20T19:05:14.286" v="323" actId="1076"/>
          <ac:spMkLst>
            <pc:docMk/>
            <pc:sldMk cId="3599287483" sldId="283"/>
            <ac:spMk id="2" creationId="{3FDBFA3E-E94F-F5F1-4151-93989FBDCCEA}"/>
          </ac:spMkLst>
        </pc:spChg>
        <pc:spChg chg="add mod topLvl">
          <ac:chgData name="Kulinich Bohdan" userId="48e65c9f34e137d0" providerId="LiveId" clId="{B1FE939A-988E-3F49-BFCE-F4DAA39A707D}" dt="2023-05-20T13:53:16.623" v="207" actId="164"/>
          <ac:spMkLst>
            <pc:docMk/>
            <pc:sldMk cId="3599287483" sldId="283"/>
            <ac:spMk id="3" creationId="{37531B9F-ADA7-8882-C401-0493AAAD8DDA}"/>
          </ac:spMkLst>
        </pc:spChg>
        <pc:spChg chg="add mod topLvl">
          <ac:chgData name="Kulinich Bohdan" userId="48e65c9f34e137d0" providerId="LiveId" clId="{B1FE939A-988E-3F49-BFCE-F4DAA39A707D}" dt="2023-05-20T13:53:16.623" v="207" actId="164"/>
          <ac:spMkLst>
            <pc:docMk/>
            <pc:sldMk cId="3599287483" sldId="283"/>
            <ac:spMk id="4" creationId="{F656F5C5-9FD0-927B-6EC3-55BED35C9632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6" creationId="{F793307E-B5C1-37E9-C3B8-C3F5A81810A1}"/>
          </ac:spMkLst>
        </pc:spChg>
        <pc:spChg chg="del mod topLvl">
          <ac:chgData name="Kulinich Bohdan" userId="48e65c9f34e137d0" providerId="LiveId" clId="{B1FE939A-988E-3F49-BFCE-F4DAA39A707D}" dt="2023-05-20T12:47:30.815" v="32" actId="478"/>
          <ac:spMkLst>
            <pc:docMk/>
            <pc:sldMk cId="3599287483" sldId="283"/>
            <ac:spMk id="7" creationId="{A0868D95-15D0-58BB-3D56-B8D24362E3DE}"/>
          </ac:spMkLst>
        </pc:spChg>
        <pc:spChg chg="add mod">
          <ac:chgData name="Kulinich Bohdan" userId="48e65c9f34e137d0" providerId="LiveId" clId="{B1FE939A-988E-3F49-BFCE-F4DAA39A707D}" dt="2023-05-21T06:54:58.474" v="344" actId="14100"/>
          <ac:spMkLst>
            <pc:docMk/>
            <pc:sldMk cId="3599287483" sldId="283"/>
            <ac:spMk id="7" creationId="{F223A52A-C98D-91A6-3972-2D60675B6C32}"/>
          </ac:spMkLst>
        </pc:spChg>
        <pc:spChg chg="add del mod">
          <ac:chgData name="Kulinich Bohdan" userId="48e65c9f34e137d0" providerId="LiveId" clId="{B1FE939A-988E-3F49-BFCE-F4DAA39A707D}" dt="2023-05-20T13:42:09.850" v="103" actId="478"/>
          <ac:spMkLst>
            <pc:docMk/>
            <pc:sldMk cId="3599287483" sldId="283"/>
            <ac:spMk id="8" creationId="{1B2AB038-85AD-5079-82EC-06AD60E3642B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10" creationId="{6D6E23C6-F0AB-8418-1B93-C068A3B09607}"/>
          </ac:spMkLst>
        </pc:spChg>
        <pc:spChg chg="add mod">
          <ac:chgData name="Kulinich Bohdan" userId="48e65c9f34e137d0" providerId="LiveId" clId="{B1FE939A-988E-3F49-BFCE-F4DAA39A707D}" dt="2023-05-21T06:54:57.008" v="343" actId="403"/>
          <ac:spMkLst>
            <pc:docMk/>
            <pc:sldMk cId="3599287483" sldId="283"/>
            <ac:spMk id="11" creationId="{1A0A24A4-CA6B-2386-7891-B03F773F1672}"/>
          </ac:spMkLst>
        </pc:spChg>
        <pc:spChg chg="del mod topLvl">
          <ac:chgData name="Kulinich Bohdan" userId="48e65c9f34e137d0" providerId="LiveId" clId="{B1FE939A-988E-3F49-BFCE-F4DAA39A707D}" dt="2023-05-20T12:47:29.946" v="31" actId="478"/>
          <ac:spMkLst>
            <pc:docMk/>
            <pc:sldMk cId="3599287483" sldId="283"/>
            <ac:spMk id="11" creationId="{9DFD1C09-4EF7-3AF8-B36A-F3CCE32F0E86}"/>
          </ac:spMkLst>
        </pc:spChg>
        <pc:spChg chg="mod topLvl">
          <ac:chgData name="Kulinich Bohdan" userId="48e65c9f34e137d0" providerId="LiveId" clId="{B1FE939A-988E-3F49-BFCE-F4DAA39A707D}" dt="2023-05-20T13:52:15.840" v="193" actId="164"/>
          <ac:spMkLst>
            <pc:docMk/>
            <pc:sldMk cId="3599287483" sldId="283"/>
            <ac:spMk id="30" creationId="{C743ADD1-5AC5-2F4D-5F7E-FA429C1887BC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1" creationId="{07D71946-7AB6-BC81-2B44-7CE85AD77D2E}"/>
          </ac:spMkLst>
        </pc:spChg>
        <pc:spChg chg="mod topLvl">
          <ac:chgData name="Kulinich Bohdan" userId="48e65c9f34e137d0" providerId="LiveId" clId="{B1FE939A-988E-3F49-BFCE-F4DAA39A707D}" dt="2023-05-20T13:52:15.840" v="193" actId="164"/>
          <ac:spMkLst>
            <pc:docMk/>
            <pc:sldMk cId="3599287483" sldId="283"/>
            <ac:spMk id="32" creationId="{8562C619-64BF-5DDA-D0EA-5F0758A66317}"/>
          </ac:spMkLst>
        </pc:spChg>
        <pc:spChg chg="mod topLvl">
          <ac:chgData name="Kulinich Bohdan" userId="48e65c9f34e137d0" providerId="LiveId" clId="{B1FE939A-988E-3F49-BFCE-F4DAA39A707D}" dt="2023-05-20T13:52:38.066" v="200" actId="164"/>
          <ac:spMkLst>
            <pc:docMk/>
            <pc:sldMk cId="3599287483" sldId="283"/>
            <ac:spMk id="33" creationId="{6EBC495B-3230-AE62-0D29-AEE8CF303220}"/>
          </ac:spMkLst>
        </pc:spChg>
        <pc:spChg chg="mod topLvl">
          <ac:chgData name="Kulinich Bohdan" userId="48e65c9f34e137d0" providerId="LiveId" clId="{B1FE939A-988E-3F49-BFCE-F4DAA39A707D}" dt="2023-05-20T13:52:38.066" v="200" actId="164"/>
          <ac:spMkLst>
            <pc:docMk/>
            <pc:sldMk cId="3599287483" sldId="283"/>
            <ac:spMk id="34" creationId="{2B381987-B9C6-363A-7F11-111BA7763D4B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5" creationId="{A7696149-FC19-D467-EDF7-8AD0840D386C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6" creationId="{E2F779C1-48C5-5693-7534-582F0D28E7FE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7" creationId="{54B8B43F-C51B-7541-0338-CC721FFFEDEB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8" creationId="{59B1DB75-853A-D297-933A-DC9391F92D47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39" creationId="{F6BC6A20-E7A4-C122-80D9-F74154628A0E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41" creationId="{4E346CB1-70FA-7EED-7B6C-56787C011261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42" creationId="{8AEE77DF-B55B-6430-FF78-0E3A038C24CB}"/>
          </ac:spMkLst>
        </pc:spChg>
        <pc:spChg chg="del">
          <ac:chgData name="Kulinich Bohdan" userId="48e65c9f34e137d0" providerId="LiveId" clId="{B1FE939A-988E-3F49-BFCE-F4DAA39A707D}" dt="2023-05-20T12:44:51.781" v="1" actId="478"/>
          <ac:spMkLst>
            <pc:docMk/>
            <pc:sldMk cId="3599287483" sldId="283"/>
            <ac:spMk id="49" creationId="{C42811E5-DDE7-2E7E-33A1-6FB7A2BB67C0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52" creationId="{99FAA103-E6A6-DC70-1F82-E2922EBE5548}"/>
          </ac:spMkLst>
        </pc:spChg>
        <pc:spChg chg="del">
          <ac:chgData name="Kulinich Bohdan" userId="48e65c9f34e137d0" providerId="LiveId" clId="{B1FE939A-988E-3F49-BFCE-F4DAA39A707D}" dt="2023-05-20T12:44:52.952" v="2" actId="478"/>
          <ac:spMkLst>
            <pc:docMk/>
            <pc:sldMk cId="3599287483" sldId="283"/>
            <ac:spMk id="75" creationId="{FE19C66A-C037-7590-D335-3E8CE73486B7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3" creationId="{4A9E80B7-B45D-CD3F-B257-B248CB02A120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4" creationId="{1D5C67F9-1E6F-1BE3-072F-BEF735CCF6DF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5" creationId="{8F52033C-A6E8-19DE-9604-C510F47ABB03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6" creationId="{4F93519C-E72D-ECA9-DD4F-18D9D174B841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7" creationId="{AECE0688-62C1-0D90-B97C-D44FED7C8BFB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8" creationId="{C89B9840-69F5-65C3-77CD-69F1A89A9C46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9" creationId="{7661DB61-6E7C-5335-1197-664554E41F78}"/>
          </ac:spMkLst>
        </pc:spChg>
        <pc:spChg chg="mod topLvl">
          <ac:chgData name="Kulinich Bohdan" userId="48e65c9f34e137d0" providerId="LiveId" clId="{B1FE939A-988E-3F49-BFCE-F4DAA39A707D}" dt="2023-05-20T19:05:28.302" v="334" actId="1076"/>
          <ac:spMkLst>
            <pc:docMk/>
            <pc:sldMk cId="3599287483" sldId="283"/>
            <ac:spMk id="100" creationId="{FD7D0198-B48E-DCBE-D450-8C12021A02D9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101" creationId="{6A864162-7167-A46E-99E3-288A6AE0DA8A}"/>
          </ac:spMkLst>
        </pc:spChg>
        <pc:spChg chg="mod topLvl">
          <ac:chgData name="Kulinich Bohdan" userId="48e65c9f34e137d0" providerId="LiveId" clId="{B1FE939A-988E-3F49-BFCE-F4DAA39A707D}" dt="2023-05-20T19:05:14.286" v="323" actId="1076"/>
          <ac:spMkLst>
            <pc:docMk/>
            <pc:sldMk cId="3599287483" sldId="283"/>
            <ac:spMk id="102" creationId="{9EF8C4AF-8F18-F667-5249-857C42392051}"/>
          </ac:spMkLst>
        </pc:spChg>
        <pc:grpChg chg="add del mod">
          <ac:chgData name="Kulinich Bohdan" userId="48e65c9f34e137d0" providerId="LiveId" clId="{B1FE939A-988E-3F49-BFCE-F4DAA39A707D}" dt="2023-05-20T13:43:40.222" v="111" actId="165"/>
          <ac:grpSpMkLst>
            <pc:docMk/>
            <pc:sldMk cId="3599287483" sldId="283"/>
            <ac:grpSpMk id="9" creationId="{5F265931-42C3-2CFC-B90C-1359ED80C945}"/>
          </ac:grpSpMkLst>
        </pc:grpChg>
        <pc:grpChg chg="add del mod">
          <ac:chgData name="Kulinich Bohdan" userId="48e65c9f34e137d0" providerId="LiveId" clId="{B1FE939A-988E-3F49-BFCE-F4DAA39A707D}" dt="2023-05-20T13:43:53.226" v="113" actId="165"/>
          <ac:grpSpMkLst>
            <pc:docMk/>
            <pc:sldMk cId="3599287483" sldId="283"/>
            <ac:grpSpMk id="13" creationId="{8A0CD28C-7E2B-77C2-3052-64183FA481C0}"/>
          </ac:grpSpMkLst>
        </pc:grpChg>
        <pc:grpChg chg="add mod">
          <ac:chgData name="Kulinich Bohdan" userId="48e65c9f34e137d0" providerId="LiveId" clId="{B1FE939A-988E-3F49-BFCE-F4DAA39A707D}" dt="2023-05-20T14:02:48.918" v="235" actId="1076"/>
          <ac:grpSpMkLst>
            <pc:docMk/>
            <pc:sldMk cId="3599287483" sldId="283"/>
            <ac:grpSpMk id="14" creationId="{0E114110-E675-7B36-83C6-19CF66C3E4BA}"/>
          </ac:grpSpMkLst>
        </pc:grpChg>
        <pc:grpChg chg="add mod">
          <ac:chgData name="Kulinich Bohdan" userId="48e65c9f34e137d0" providerId="LiveId" clId="{B1FE939A-988E-3F49-BFCE-F4DAA39A707D}" dt="2023-05-20T14:02:48.918" v="235" actId="1076"/>
          <ac:grpSpMkLst>
            <pc:docMk/>
            <pc:sldMk cId="3599287483" sldId="283"/>
            <ac:grpSpMk id="17" creationId="{BB50A983-F6DE-26CC-42C9-60C4D86DD9DD}"/>
          </ac:grpSpMkLst>
        </pc:grpChg>
        <pc:grpChg chg="add mod">
          <ac:chgData name="Kulinich Bohdan" userId="48e65c9f34e137d0" providerId="LiveId" clId="{B1FE939A-988E-3F49-BFCE-F4DAA39A707D}" dt="2023-05-20T14:02:48.918" v="235" actId="1076"/>
          <ac:grpSpMkLst>
            <pc:docMk/>
            <pc:sldMk cId="3599287483" sldId="283"/>
            <ac:grpSpMk id="18" creationId="{813E3617-1DFB-A746-FAC9-D1C6CDA6AE7F}"/>
          </ac:grpSpMkLst>
        </pc:grpChg>
        <pc:grpChg chg="del mod">
          <ac:chgData name="Kulinich Bohdan" userId="48e65c9f34e137d0" providerId="LiveId" clId="{B1FE939A-988E-3F49-BFCE-F4DAA39A707D}" dt="2023-05-20T12:45:00.974" v="5" actId="165"/>
          <ac:grpSpMkLst>
            <pc:docMk/>
            <pc:sldMk cId="3599287483" sldId="283"/>
            <ac:grpSpMk id="81" creationId="{2F36C5A7-D566-55C4-9289-77795FEC6B9E}"/>
          </ac:grpSpMkLst>
        </pc:grpChg>
        <pc:grpChg chg="del mod">
          <ac:chgData name="Kulinich Bohdan" userId="48e65c9f34e137d0" providerId="LiveId" clId="{B1FE939A-988E-3F49-BFCE-F4DAA39A707D}" dt="2023-05-20T12:46:50.177" v="26" actId="165"/>
          <ac:grpSpMkLst>
            <pc:docMk/>
            <pc:sldMk cId="3599287483" sldId="283"/>
            <ac:grpSpMk id="83" creationId="{BB2597AD-E1F0-1644-B36F-A233260D65B3}"/>
          </ac:grpSpMkLst>
        </pc:grp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2" creationId="{2A586678-651F-6397-88AE-94342485025B}"/>
          </ac:cxnSpMkLst>
        </pc:cxn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5" creationId="{E8508631-E57C-D664-37FC-4FB07A41F360}"/>
          </ac:cxnSpMkLst>
        </pc:cxn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6" creationId="{4E689162-3311-4FE0-2520-C933CE786C30}"/>
          </ac:cxnSpMkLst>
        </pc:cxn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9" creationId="{1CA96246-43A9-C694-BF5D-C95EB75FA537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43" creationId="{60C7533D-65C9-F9E6-07F4-EC16C9132FD1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54" creationId="{8DA6EF8D-9F09-DC62-8FA8-F44196FDD71D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82" creationId="{A559878A-25D7-66ED-D76A-1B4D737DBB7D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89" creationId="{B59FE866-99BD-0BE9-93FB-9C730252B0C8}"/>
          </ac:cxnSpMkLst>
        </pc:cxnChg>
      </pc:sldChg>
      <pc:sldChg chg="delSp modSp del modAnim">
        <pc:chgData name="Kulinich Bohdan" userId="48e65c9f34e137d0" providerId="LiveId" clId="{B1FE939A-988E-3F49-BFCE-F4DAA39A707D}" dt="2023-05-20T12:51:43.077" v="75" actId="2696"/>
        <pc:sldMkLst>
          <pc:docMk/>
          <pc:sldMk cId="4106082134" sldId="289"/>
        </pc:sldMkLst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13" creationId="{1375254D-2EB2-2F02-29EA-BBBE4A4EF0DA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7" creationId="{07C7DFDF-B9F1-E96D-5618-103FDF92691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18" creationId="{03E5DD4B-011C-F2EE-DA2E-A91031E71BC0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9" creationId="{C3AC30F7-B6F1-16A0-B553-EC269ECA9FB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20" creationId="{32D3BB3E-0083-28FC-8247-974FE103FF14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0" creationId="{FFBD4FB8-EF37-701A-3469-00C836F10A21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4" creationId="{DE511AF3-D8E8-C1E6-D006-B1AF722C9642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5" creationId="{762A0DE7-8DCA-E9DF-310D-8EBFC7B018AD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6" creationId="{348618E2-B717-7B89-ABC8-F435A5C12718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7" creationId="{BAAEE356-FF66-AB01-CC86-61E134D2AEB9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8" creationId="{1EA6ACAF-533D-C796-B23D-0F2635439E53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60" creationId="{D54F2937-39C9-9B78-3690-438E9FBB20C0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68" creationId="{F9848688-7AB6-4A1C-A8B6-0C2542869ED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71" creationId="{4C44632F-70B1-206B-EC9E-519FF2CD1F9A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4" creationId="{D65B2CBF-D071-AC3C-CD4F-048FFBE6471E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6" creationId="{076694C8-FF4B-F452-EFAD-69A3D14AE499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8" creationId="{13602FCA-F021-25A9-4B9A-1B60E1C1163B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60" creationId="{69EA8CCA-DF1A-8BCF-B8B6-6B9C962C57CE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62" creationId="{AA22E8C7-3D0F-C0E6-CEE6-4664DE0AA133}"/>
          </ac:spMkLst>
        </pc:s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3" creationId="{B966EA17-7AD6-F294-A8F8-CB56A115C737}"/>
          </ac:grpSpMkLst>
        </pc:gr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9" creationId="{2255AA02-35F4-FB7D-ED07-0B5A6818261E}"/>
          </ac:grpSpMkLst>
        </pc:gr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59" creationId="{EEB64B8B-87FB-452E-D9D8-12325CEFB91F}"/>
          </ac:grpSpMkLst>
        </pc:grpChg>
        <pc:grpChg chg="de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80" creationId="{5958629F-E7E6-F884-8712-ABA9D793078D}"/>
          </ac:grpSpMkLst>
        </pc:grpChg>
        <pc:grpChg chg="del">
          <ac:chgData name="Kulinich Bohdan" userId="48e65c9f34e137d0" providerId="LiveId" clId="{B1FE939A-988E-3F49-BFCE-F4DAA39A707D}" dt="2023-05-20T12:51:19.254" v="70" actId="165"/>
          <ac:grpSpMkLst>
            <pc:docMk/>
            <pc:sldMk cId="4106082134" sldId="289"/>
            <ac:grpSpMk id="81" creationId="{87D37338-726D-4D74-B837-BD6E77574F2B}"/>
          </ac:grpSpMkLst>
        </pc:grp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2" creationId="{EF130412-E997-5FA1-9F48-F75284E352EE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4" creationId="{AF527ECD-8D10-54DE-6D65-513C170AD2F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8" creationId="{7EF3FF42-782C-82D2-F80B-6D044332DA4B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" creationId="{7FB5B1F1-724E-796E-5786-B82983F95C49}"/>
          </ac:cxnSpMkLst>
        </pc:cxnChg>
        <pc:cxnChg chg="mod topLvl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57" creationId="{55A59CE9-BDF5-ED78-88D7-91FCAE619AF9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76" creationId="{2997A00D-60EE-359C-AAE2-B14CC18B81FB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78" creationId="{F9A53449-9622-5296-CAFE-E4B654E2E648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08" creationId="{0294D57A-9126-BC66-F454-5109A7E5C66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28" creationId="{E0B4DF41-D2B0-83EF-86E2-0F574F38E9F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31" creationId="{B8C19845-438B-7CDA-B80D-0125E597B381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34" creationId="{F8F0D132-2F26-7A8E-0834-B54785124739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0" creationId="{6B2BF817-5E0C-C4A2-AD10-8CE19DDD1D56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6" creationId="{3995ABB3-25C5-BECF-B51D-D0CE914A64C3}"/>
          </ac:cxnSpMkLst>
        </pc:cxnChg>
      </pc:sldChg>
      <pc:sldChg chg="add del setBg">
        <pc:chgData name="Kulinich Bohdan" userId="48e65c9f34e137d0" providerId="LiveId" clId="{B1FE939A-988E-3F49-BFCE-F4DAA39A707D}" dt="2023-05-20T12:49:39.001" v="52" actId="2696"/>
        <pc:sldMkLst>
          <pc:docMk/>
          <pc:sldMk cId="1857346383" sldId="290"/>
        </pc:sldMkLst>
      </pc:sldChg>
      <pc:sldChg chg="addSp delSp modSp add mod setBg modAnim">
        <pc:chgData name="Kulinich Bohdan" userId="48e65c9f34e137d0" providerId="LiveId" clId="{B1FE939A-988E-3F49-BFCE-F4DAA39A707D}" dt="2023-05-20T19:03:41.725" v="287"/>
        <pc:sldMkLst>
          <pc:docMk/>
          <pc:sldMk cId="1936971671" sldId="290"/>
        </pc:sldMkLst>
        <pc:spChg chg="del mod topLvl">
          <ac:chgData name="Kulinich Bohdan" userId="48e65c9f34e137d0" providerId="LiveId" clId="{B1FE939A-988E-3F49-BFCE-F4DAA39A707D}" dt="2023-05-20T13:44:14.487" v="117" actId="478"/>
          <ac:spMkLst>
            <pc:docMk/>
            <pc:sldMk cId="1936971671" sldId="290"/>
            <ac:spMk id="2" creationId="{2F9790E8-3D81-B909-7904-BD0900C2BB9C}"/>
          </ac:spMkLst>
        </pc:spChg>
        <pc:spChg chg="mod topLvl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6" creationId="{F793307E-B5C1-37E9-C3B8-C3F5A81810A1}"/>
          </ac:spMkLst>
        </pc:spChg>
        <pc:spChg chg="add mod">
          <ac:chgData name="Kulinich Bohdan" userId="48e65c9f34e137d0" providerId="LiveId" clId="{B1FE939A-988E-3F49-BFCE-F4DAA39A707D}" dt="2023-05-20T19:03:32.735" v="279" actId="1076"/>
          <ac:spMkLst>
            <pc:docMk/>
            <pc:sldMk cId="1936971671" sldId="290"/>
            <ac:spMk id="7" creationId="{DE3A7784-B718-1439-E4F5-093C6C952A38}"/>
          </ac:spMkLst>
        </pc:spChg>
        <pc:spChg chg="del mod topLvl">
          <ac:chgData name="Kulinich Bohdan" userId="48e65c9f34e137d0" providerId="LiveId" clId="{B1FE939A-988E-3F49-BFCE-F4DAA39A707D}" dt="2023-05-20T13:44:55.595" v="124" actId="478"/>
          <ac:spMkLst>
            <pc:docMk/>
            <pc:sldMk cId="1936971671" sldId="290"/>
            <ac:spMk id="8" creationId="{1B2AB038-85AD-5079-82EC-06AD60E3642B}"/>
          </ac:spMkLst>
        </pc:spChg>
        <pc:spChg chg="add mod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10" creationId="{6D6E23C6-F0AB-8418-1B93-C068A3B09607}"/>
          </ac:spMkLst>
        </pc:spChg>
        <pc:spChg chg="add mod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13" creationId="{BCFD3EF8-A589-F874-28A6-4E6BA848B985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0" creationId="{C743ADD1-5AC5-2F4D-5F7E-FA429C1887BC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1" creationId="{07D71946-7AB6-BC81-2B44-7CE85AD77D2E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2" creationId="{8562C619-64BF-5DDA-D0EA-5F0758A66317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3" creationId="{6EBC495B-3230-AE62-0D29-AEE8CF303220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4" creationId="{2B381987-B9C6-363A-7F11-111BA7763D4B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5" creationId="{A7696149-FC19-D467-EDF7-8AD0840D386C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6" creationId="{E2F779C1-48C5-5693-7534-582F0D28E7FE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7" creationId="{54B8B43F-C51B-7541-0338-CC721FFFEDEB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8" creationId="{59B1DB75-853A-D297-933A-DC9391F92D47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39" creationId="{F6BC6A20-E7A4-C122-80D9-F74154628A0E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41" creationId="{4E346CB1-70FA-7EED-7B6C-56787C011261}"/>
          </ac:spMkLst>
        </pc:spChg>
        <pc:spChg chg="mod">
          <ac:chgData name="Kulinich Bohdan" userId="48e65c9f34e137d0" providerId="LiveId" clId="{B1FE939A-988E-3F49-BFCE-F4DAA39A707D}" dt="2023-05-20T14:04:04.508" v="239"/>
          <ac:spMkLst>
            <pc:docMk/>
            <pc:sldMk cId="1936971671" sldId="290"/>
            <ac:spMk id="41" creationId="{CF473B35-C6D1-3241-315D-C473FBA8D904}"/>
          </ac:spMkLst>
        </pc:spChg>
        <pc:spChg chg="mod">
          <ac:chgData name="Kulinich Bohdan" userId="48e65c9f34e137d0" providerId="LiveId" clId="{B1FE939A-988E-3F49-BFCE-F4DAA39A707D}" dt="2023-05-20T14:04:04.508" v="239"/>
          <ac:spMkLst>
            <pc:docMk/>
            <pc:sldMk cId="1936971671" sldId="290"/>
            <ac:spMk id="42" creationId="{0D9E2D70-4459-5903-2F87-B9CAAE6D2F8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42" creationId="{8AEE77DF-B55B-6430-FF78-0E3A038C24CB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43" creationId="{E332F6EC-5C83-451A-EFF9-63E903649E82}"/>
          </ac:spMkLst>
        </pc:spChg>
        <pc:spChg chg="mod">
          <ac:chgData name="Kulinich Bohdan" userId="48e65c9f34e137d0" providerId="LiveId" clId="{B1FE939A-988E-3F49-BFCE-F4DAA39A707D}" dt="2023-05-20T13:45:47.960" v="135" actId="165"/>
          <ac:spMkLst>
            <pc:docMk/>
            <pc:sldMk cId="1936971671" sldId="290"/>
            <ac:spMk id="50" creationId="{92A9D3A8-09CB-2940-03EF-838D74344408}"/>
          </ac:spMkLst>
        </pc:spChg>
        <pc:spChg chg="mod">
          <ac:chgData name="Kulinich Bohdan" userId="48e65c9f34e137d0" providerId="LiveId" clId="{B1FE939A-988E-3F49-BFCE-F4DAA39A707D}" dt="2023-05-20T13:45:47.960" v="135" actId="165"/>
          <ac:spMkLst>
            <pc:docMk/>
            <pc:sldMk cId="1936971671" sldId="290"/>
            <ac:spMk id="51" creationId="{400935DD-5E7A-C047-B22D-8BF78CC60FDA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52" creationId="{75B1DC4D-7625-9379-71AE-6F2FE326992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52" creationId="{99FAA103-E6A6-DC70-1F82-E2922EBE5548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3" creationId="{7CD10A58-81FB-0B3C-0ACD-9319D04105DF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54" creationId="{A2487A36-5C13-DC32-309F-6E525B39E59B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5" creationId="{C1E7C971-09A8-9FAC-F398-B8CF582F26E0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6" creationId="{4194B657-BB72-9458-9F28-522B72DC5946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7" creationId="{19BD30D4-8B1B-0DDE-EC1F-4E7D74C3E083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8" creationId="{402E7C64-6AE8-4849-9BCD-4CDB1C992090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9" creationId="{006526B8-9B8C-3351-8EFF-A01ADA6B9532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0" creationId="{A935C962-9294-0045-CC5E-58CB1B7B96AA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8" creationId="{1538537E-BB11-9A86-9550-3CD739D9E136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9" creationId="{47304241-5E48-4992-1F56-8CBFE50E8D0C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70" creationId="{3FF1E608-C15D-746B-069A-D647A3E42C70}"/>
          </ac:spMkLst>
        </pc:spChg>
        <pc:spChg chg="mod">
          <ac:chgData name="Kulinich Bohdan" userId="48e65c9f34e137d0" providerId="LiveId" clId="{B1FE939A-988E-3F49-BFCE-F4DAA39A707D}" dt="2023-05-20T14:04:12.171" v="244"/>
          <ac:spMkLst>
            <pc:docMk/>
            <pc:sldMk cId="1936971671" sldId="290"/>
            <ac:spMk id="86" creationId="{37962075-41A0-30CF-5FB3-526C3F0A0BFE}"/>
          </ac:spMkLst>
        </pc:spChg>
        <pc:spChg chg="mod">
          <ac:chgData name="Kulinich Bohdan" userId="48e65c9f34e137d0" providerId="LiveId" clId="{B1FE939A-988E-3F49-BFCE-F4DAA39A707D}" dt="2023-05-20T14:04:12.171" v="244"/>
          <ac:spMkLst>
            <pc:docMk/>
            <pc:sldMk cId="1936971671" sldId="290"/>
            <ac:spMk id="87" creationId="{4E270EDE-AAF8-52C8-A96D-523CC21A8D9D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88" creationId="{8F0ED205-4939-83F9-0505-6F31ADA02019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89" creationId="{275E1CCF-DFAE-C5A2-2E44-93B34FD1006A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90" creationId="{898D4AC9-B2F2-3413-666B-165EC51C2165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2" creationId="{8D4AA541-66A2-C6DF-54E4-FF84558EB5B5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3" creationId="{4A9E80B7-B45D-CD3F-B257-B248CB02A120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3" creationId="{CDCCB958-290F-DE62-4ED6-28BBA234DF32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4" creationId="{1D5C67F9-1E6F-1BE3-072F-BEF735CCF6DF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4" creationId="{CBB36965-2428-7FED-9B99-6AFFC5DC64F1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5" creationId="{8F52033C-A6E8-19DE-9604-C510F47ABB03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5" creationId="{E2E57F46-E895-D489-5CEA-49834A046403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6" creationId="{4F93519C-E72D-ECA9-DD4F-18D9D174B841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6" creationId="{EB8A8FB2-A88E-BBBB-1CA6-89279FEDB0AF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7" creationId="{4DE617D8-DB02-CB35-4603-F55B529AE320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7" creationId="{AECE0688-62C1-0D90-B97C-D44FED7C8BFB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8" creationId="{16388F8C-BCFD-7867-6C71-67A3E8392238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8" creationId="{C89B9840-69F5-65C3-77CD-69F1A89A9C46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9" creationId="{7661DB61-6E7C-5335-1197-664554E41F78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0" creationId="{FD7D0198-B48E-DCBE-D450-8C12021A02D9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1" creationId="{6A864162-7167-A46E-99E3-288A6AE0DA8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2" creationId="{9EF8C4AF-8F18-F667-5249-857C42392051}"/>
          </ac:spMkLst>
        </pc:spChg>
        <pc:grpChg chg="add mod">
          <ac:chgData name="Kulinich Bohdan" userId="48e65c9f34e137d0" providerId="LiveId" clId="{B1FE939A-988E-3F49-BFCE-F4DAA39A707D}" dt="2023-05-20T14:03:40.119" v="236" actId="164"/>
          <ac:grpSpMkLst>
            <pc:docMk/>
            <pc:sldMk cId="1936971671" sldId="290"/>
            <ac:grpSpMk id="2" creationId="{0CBF4D29-4B93-346E-9DBA-97ED9CBB4BE1}"/>
          </ac:grpSpMkLst>
        </pc:grpChg>
        <pc:grpChg chg="del">
          <ac:chgData name="Kulinich Bohdan" userId="48e65c9f34e137d0" providerId="LiveId" clId="{B1FE939A-988E-3F49-BFCE-F4DAA39A707D}" dt="2023-05-20T12:50:18.007" v="56" actId="165"/>
          <ac:grpSpMkLst>
            <pc:docMk/>
            <pc:sldMk cId="1936971671" sldId="290"/>
            <ac:grpSpMk id="9" creationId="{5F265931-42C3-2CFC-B90C-1359ED80C945}"/>
          </ac:grpSpMkLst>
        </pc:grpChg>
        <pc:grpChg chg="add del mod topLvl">
          <ac:chgData name="Kulinich Bohdan" userId="48e65c9f34e137d0" providerId="LiveId" clId="{B1FE939A-988E-3F49-BFCE-F4DAA39A707D}" dt="2023-05-20T14:04:11.223" v="243" actId="478"/>
          <ac:grpSpMkLst>
            <pc:docMk/>
            <pc:sldMk cId="1936971671" sldId="290"/>
            <ac:grpSpMk id="11" creationId="{3ED806DB-6441-88B0-3442-1688462717D5}"/>
          </ac:grpSpMkLst>
        </pc:grpChg>
        <pc:grpChg chg="del mod">
          <ac:chgData name="Kulinich Bohdan" userId="48e65c9f34e137d0" providerId="LiveId" clId="{B1FE939A-988E-3F49-BFCE-F4DAA39A707D}" dt="2023-05-20T12:50:57.512" v="66" actId="165"/>
          <ac:grpSpMkLst>
            <pc:docMk/>
            <pc:sldMk cId="1936971671" sldId="290"/>
            <ac:grpSpMk id="13" creationId="{8A0CD28C-7E2B-77C2-3052-64183FA481C0}"/>
          </ac:grpSpMkLst>
        </pc:grpChg>
        <pc:grpChg chg="add del mod">
          <ac:chgData name="Kulinich Bohdan" userId="48e65c9f34e137d0" providerId="LiveId" clId="{B1FE939A-988E-3F49-BFCE-F4DAA39A707D}" dt="2023-05-20T14:04:08.443" v="242"/>
          <ac:grpSpMkLst>
            <pc:docMk/>
            <pc:sldMk cId="1936971671" sldId="290"/>
            <ac:grpSpMk id="22" creationId="{F6D1F807-8AEE-E28D-C0DB-9FD038D0844F}"/>
          </ac:grpSpMkLst>
        </pc:grpChg>
        <pc:grpChg chg="add del mod">
          <ac:chgData name="Kulinich Bohdan" userId="48e65c9f34e137d0" providerId="LiveId" clId="{B1FE939A-988E-3F49-BFCE-F4DAA39A707D}" dt="2023-05-20T14:04:08.443" v="242"/>
          <ac:grpSpMkLst>
            <pc:docMk/>
            <pc:sldMk cId="1936971671" sldId="290"/>
            <ac:grpSpMk id="39" creationId="{843267C3-864D-D059-7750-85F53A65C050}"/>
          </ac:grpSpMkLst>
        </pc:grpChg>
        <pc:grpChg chg="add del mod topLvl">
          <ac:chgData name="Kulinich Bohdan" userId="48e65c9f34e137d0" providerId="LiveId" clId="{B1FE939A-988E-3F49-BFCE-F4DAA39A707D}" dt="2023-05-20T14:04:11.223" v="243" actId="478"/>
          <ac:grpSpMkLst>
            <pc:docMk/>
            <pc:sldMk cId="1936971671" sldId="290"/>
            <ac:grpSpMk id="49" creationId="{C8EC4AE0-63BB-F6A8-3DC7-1BF208CDAF8C}"/>
          </ac:grpSpMkLst>
        </pc:grpChg>
        <pc:grpChg chg="add del mod">
          <ac:chgData name="Kulinich Bohdan" userId="48e65c9f34e137d0" providerId="LiveId" clId="{B1FE939A-988E-3F49-BFCE-F4DAA39A707D}" dt="2023-05-20T13:45:47.960" v="135" actId="165"/>
          <ac:grpSpMkLst>
            <pc:docMk/>
            <pc:sldMk cId="1936971671" sldId="290"/>
            <ac:grpSpMk id="71" creationId="{0EB3BA1E-D2AF-AF9C-5583-EA6B0BCF226C}"/>
          </ac:grpSpMkLst>
        </pc:grpChg>
        <pc:grpChg chg="add del mod">
          <ac:chgData name="Kulinich Bohdan" userId="48e65c9f34e137d0" providerId="LiveId" clId="{B1FE939A-988E-3F49-BFCE-F4DAA39A707D}" dt="2023-05-20T13:45:50.658" v="136" actId="165"/>
          <ac:grpSpMkLst>
            <pc:docMk/>
            <pc:sldMk cId="1936971671" sldId="290"/>
            <ac:grpSpMk id="72" creationId="{1056AD40-E19C-B88D-7BC1-8072DAB63D88}"/>
          </ac:grpSpMkLst>
        </pc:grpChg>
        <pc:grpChg chg="add mod">
          <ac:chgData name="Kulinich Bohdan" userId="48e65c9f34e137d0" providerId="LiveId" clId="{B1FE939A-988E-3F49-BFCE-F4DAA39A707D}" dt="2023-05-20T19:02:36.581" v="269" actId="1037"/>
          <ac:grpSpMkLst>
            <pc:docMk/>
            <pc:sldMk cId="1936971671" sldId="290"/>
            <ac:grpSpMk id="72" creationId="{6C010A33-9B8A-8B6D-C310-F250B49622B4}"/>
          </ac:grpSpMkLst>
        </pc:grpChg>
        <pc:grpChg chg="add mod">
          <ac:chgData name="Kulinich Bohdan" userId="48e65c9f34e137d0" providerId="LiveId" clId="{B1FE939A-988E-3F49-BFCE-F4DAA39A707D}" dt="2023-05-20T19:02:36.581" v="269" actId="1037"/>
          <ac:grpSpMkLst>
            <pc:docMk/>
            <pc:sldMk cId="1936971671" sldId="290"/>
            <ac:grpSpMk id="85" creationId="{84C8ED03-1C87-F3CD-116C-2AE6254A46CD}"/>
          </ac:grpSpMkLst>
        </pc:grpChg>
        <pc:grpChg chg="add mod">
          <ac:chgData name="Kulinich Bohdan" userId="48e65c9f34e137d0" providerId="LiveId" clId="{B1FE939A-988E-3F49-BFCE-F4DAA39A707D}" dt="2023-05-20T14:04:39.204" v="248" actId="1076"/>
          <ac:grpSpMkLst>
            <pc:docMk/>
            <pc:sldMk cId="1936971671" sldId="290"/>
            <ac:grpSpMk id="91" creationId="{9183B8F4-3904-9835-8C9C-43162C5A5030}"/>
          </ac:grpSpMkLst>
        </pc:grpChg>
        <pc:cxnChg chg="add del mod topLvl">
          <ac:chgData name="Kulinich Bohdan" userId="48e65c9f34e137d0" providerId="LiveId" clId="{B1FE939A-988E-3F49-BFCE-F4DAA39A707D}" dt="2023-05-20T14:04:11.223" v="243" actId="478"/>
          <ac:cxnSpMkLst>
            <pc:docMk/>
            <pc:sldMk cId="1936971671" sldId="290"/>
            <ac:cxnSpMk id="7" creationId="{53D3F6D2-2620-0C89-B28B-047E7A937176}"/>
          </ac:cxnSpMkLst>
        </pc:cxnChg>
        <pc:cxnChg chg="add del mod">
          <ac:chgData name="Kulinich Bohdan" userId="48e65c9f34e137d0" providerId="LiveId" clId="{B1FE939A-988E-3F49-BFCE-F4DAA39A707D}" dt="2023-05-20T14:04:08.443" v="242"/>
          <ac:cxnSpMkLst>
            <pc:docMk/>
            <pc:sldMk cId="1936971671" sldId="290"/>
            <ac:cxnSpMk id="8" creationId="{5CD2B2A2-4434-DDD5-AAB3-6D9CC84CA47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4" creationId="{2F30CFCD-FF17-7682-751C-6D3F92272BC5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7" creationId="{7F0F461B-0B99-4DEC-8678-EA6739C7A27A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8" creationId="{4AD94895-A04F-9343-4A31-6E98702352CD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9" creationId="{A164EA11-72C6-E5BD-23BB-72657663DE9A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20" creationId="{8EFE409B-ED87-C7D7-74A7-50C712F740B5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2" creationId="{2A586678-651F-6397-88AE-94342485025B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5" creationId="{932A781C-C2B1-34AF-7420-EEBF8C24010F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5" creationId="{E8508631-E57C-D664-37FC-4FB07A41F360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6" creationId="{4E689162-3311-4FE0-2520-C933CE786C30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6" creationId="{61EA16E2-553E-94CA-350C-9761AAA411F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28" creationId="{72EB94E5-1304-88EE-8FD0-7A6AA3A19846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9" creationId="{1CA96246-43A9-C694-BF5D-C95EB75FA53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9" creationId="{E8A6605E-EC8E-67CB-F337-E693A423136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0" creationId="{B8835648-38A2-DAA3-0B99-1A8931CA2658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1" creationId="{EEE644F8-59EE-1CC8-5D86-34CFEFC3AEE4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2" creationId="{58A5EE6F-4C33-3FCC-39B6-6E5C15FF9882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3" creationId="{DF74721F-D57F-9B29-DF2E-374E64D26CE4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4" creationId="{2998767E-8E3F-04C6-42FC-CA59E3EDA4B8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5" creationId="{700314EA-AD4F-9BEB-CF12-90EA21629C72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6" creationId="{1354BC6B-2421-002E-4342-28E7EAEAAA0C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7" creationId="{F8BC8F7C-5C2E-3D05-4E0F-274FACBA96A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8" creationId="{C51C6779-02C2-731F-31F0-3F8E878DE44C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0" creationId="{CCC7FB7D-777F-8848-E78C-D58751629577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43" creationId="{60C7533D-65C9-F9E6-07F4-EC16C9132FD1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4" creationId="{7DF750DC-27BA-A934-D9B1-27CE7F6F985C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5" creationId="{CD1DBEBC-AE67-C900-0D4B-FE52CD24FC1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6" creationId="{EB471F3B-6673-992B-93E3-4CAA8194B97E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7" creationId="{19966F33-794F-A530-C438-D43F9EEDC241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8" creationId="{198E67F2-C9A1-8088-AA12-A6EC9A3C563E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54" creationId="{8DA6EF8D-9F09-DC62-8FA8-F44196FDD71D}"/>
          </ac:cxnSpMkLst>
        </pc:cxnChg>
        <pc:cxnChg chg="add mod">
          <ac:chgData name="Kulinich Bohdan" userId="48e65c9f34e137d0" providerId="LiveId" clId="{B1FE939A-988E-3F49-BFCE-F4DAA39A707D}" dt="2023-05-20T19:02:36.581" v="269" actId="1037"/>
          <ac:cxnSpMkLst>
            <pc:docMk/>
            <pc:sldMk cId="1936971671" sldId="290"/>
            <ac:cxnSpMk id="71" creationId="{2F1F84F8-AAD0-407E-F1AA-ADAD65D2B68B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3" creationId="{535C031A-376A-DC2B-DD23-6E495E9CBDC2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4" creationId="{F6D38A8C-E47E-752E-55AD-802AD1C01CCE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5" creationId="{3E018EB8-1F3E-35EC-D1CF-0E018C0714A2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6" creationId="{7A1C5C07-9051-5659-9FE4-6B55569D1AEB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7" creationId="{D7FC79E4-3AC7-3091-DB0D-F15703418697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8" creationId="{BB96C60D-CAE9-5E4F-841F-973DA25DB611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9" creationId="{9F764495-AF7B-D2AE-82B6-C535EB9B1A5E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0" creationId="{ABF27D8F-C856-4EFA-289B-78C575E9D16D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1" creationId="{DAA2FB14-D964-E56E-CA11-25A52B6E2B95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82" creationId="{A559878A-25D7-66ED-D76A-1B4D737DBB7D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2" creationId="{B9873CCD-1DD2-D865-9764-6552E60EC196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3" creationId="{AE8EB070-0232-81EC-0530-B8693A03F7C4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4" creationId="{E9090913-CFE5-B7AB-50CF-EA6A59321E1B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89" creationId="{B59FE866-99BD-0BE9-93FB-9C730252B0C8}"/>
          </ac:cxnSpMkLst>
        </pc:cxnChg>
      </pc:sldChg>
    </pc:docChg>
  </pc:docChgLst>
  <pc:docChgLst>
    <pc:chgData name="Kulinich Bohdan" userId="48e65c9f34e137d0" providerId="LiveId" clId="{2681A6CC-D8B2-E147-8151-B7B6A4634845}"/>
    <pc:docChg chg="undo redo custSel addSld delSld modSld">
      <pc:chgData name="Kulinich Bohdan" userId="48e65c9f34e137d0" providerId="LiveId" clId="{2681A6CC-D8B2-E147-8151-B7B6A4634845}" dt="2023-05-24T18:53:08.625" v="493" actId="1035"/>
      <pc:docMkLst>
        <pc:docMk/>
      </pc:docMkLst>
      <pc:sldChg chg="modSp mod">
        <pc:chgData name="Kulinich Bohdan" userId="48e65c9f34e137d0" providerId="LiveId" clId="{2681A6CC-D8B2-E147-8151-B7B6A4634845}" dt="2023-05-24T13:58:30.975" v="264" actId="1076"/>
        <pc:sldMkLst>
          <pc:docMk/>
          <pc:sldMk cId="2154405015" sldId="276"/>
        </pc:sldMkLst>
        <pc:spChg chg="mod">
          <ac:chgData name="Kulinich Bohdan" userId="48e65c9f34e137d0" providerId="LiveId" clId="{2681A6CC-D8B2-E147-8151-B7B6A4634845}" dt="2023-05-24T13:58:18.077" v="260" actId="1076"/>
          <ac:spMkLst>
            <pc:docMk/>
            <pc:sldMk cId="2154405015" sldId="276"/>
            <ac:spMk id="131" creationId="{3DEFF300-7255-382F-1059-6F4E81F8925E}"/>
          </ac:spMkLst>
        </pc:spChg>
        <pc:spChg chg="mod">
          <ac:chgData name="Kulinich Bohdan" userId="48e65c9f34e137d0" providerId="LiveId" clId="{2681A6CC-D8B2-E147-8151-B7B6A4634845}" dt="2023-05-24T13:58:18.077" v="260" actId="1076"/>
          <ac:spMkLst>
            <pc:docMk/>
            <pc:sldMk cId="2154405015" sldId="276"/>
            <ac:spMk id="132" creationId="{4734CC1B-B4D4-71F3-8208-AE9382C3B326}"/>
          </ac:spMkLst>
        </pc:spChg>
        <pc:spChg chg="mod">
          <ac:chgData name="Kulinich Bohdan" userId="48e65c9f34e137d0" providerId="LiveId" clId="{2681A6CC-D8B2-E147-8151-B7B6A4634845}" dt="2023-05-24T13:58:21.765" v="261" actId="1076"/>
          <ac:spMkLst>
            <pc:docMk/>
            <pc:sldMk cId="2154405015" sldId="276"/>
            <ac:spMk id="133" creationId="{5AB14909-3694-0863-E8F6-5AFE3EE68307}"/>
          </ac:spMkLst>
        </pc:spChg>
        <pc:spChg chg="mod">
          <ac:chgData name="Kulinich Bohdan" userId="48e65c9f34e137d0" providerId="LiveId" clId="{2681A6CC-D8B2-E147-8151-B7B6A4634845}" dt="2023-05-24T13:58:25.265" v="262" actId="1076"/>
          <ac:spMkLst>
            <pc:docMk/>
            <pc:sldMk cId="2154405015" sldId="276"/>
            <ac:spMk id="134" creationId="{90F5B0CA-680C-5A17-5F23-FFE692869DA0}"/>
          </ac:spMkLst>
        </pc:spChg>
        <pc:spChg chg="mod">
          <ac:chgData name="Kulinich Bohdan" userId="48e65c9f34e137d0" providerId="LiveId" clId="{2681A6CC-D8B2-E147-8151-B7B6A4634845}" dt="2023-05-24T13:58:28.005" v="263" actId="1076"/>
          <ac:spMkLst>
            <pc:docMk/>
            <pc:sldMk cId="2154405015" sldId="276"/>
            <ac:spMk id="135" creationId="{1054FA67-90C6-6CDD-A803-2CA84BC40B3A}"/>
          </ac:spMkLst>
        </pc:spChg>
        <pc:spChg chg="mod">
          <ac:chgData name="Kulinich Bohdan" userId="48e65c9f34e137d0" providerId="LiveId" clId="{2681A6CC-D8B2-E147-8151-B7B6A4634845}" dt="2023-05-24T13:58:30.975" v="264" actId="1076"/>
          <ac:spMkLst>
            <pc:docMk/>
            <pc:sldMk cId="2154405015" sldId="276"/>
            <ac:spMk id="136" creationId="{BADD9C1B-67E1-291C-88CD-0183341E7C23}"/>
          </ac:spMkLst>
        </pc:spChg>
      </pc:sldChg>
      <pc:sldChg chg="addSp delSp modSp mod">
        <pc:chgData name="Kulinich Bohdan" userId="48e65c9f34e137d0" providerId="LiveId" clId="{2681A6CC-D8B2-E147-8151-B7B6A4634845}" dt="2023-05-24T18:42:01.067" v="429" actId="14100"/>
        <pc:sldMkLst>
          <pc:docMk/>
          <pc:sldMk cId="288857224" sldId="277"/>
        </pc:sldMkLst>
        <pc:spChg chg="add del mod">
          <ac:chgData name="Kulinich Bohdan" userId="48e65c9f34e137d0" providerId="LiveId" clId="{2681A6CC-D8B2-E147-8151-B7B6A4634845}" dt="2023-05-24T18:29:00.884" v="362" actId="478"/>
          <ac:spMkLst>
            <pc:docMk/>
            <pc:sldMk cId="288857224" sldId="277"/>
            <ac:spMk id="3" creationId="{3FDE7F22-E6F7-4497-E237-AFAD3AD34891}"/>
          </ac:spMkLst>
        </pc:spChg>
        <pc:spChg chg="add del mod">
          <ac:chgData name="Kulinich Bohdan" userId="48e65c9f34e137d0" providerId="LiveId" clId="{2681A6CC-D8B2-E147-8151-B7B6A4634845}" dt="2023-05-24T18:28:58.564" v="361" actId="478"/>
          <ac:spMkLst>
            <pc:docMk/>
            <pc:sldMk cId="288857224" sldId="277"/>
            <ac:spMk id="4" creationId="{8136B54F-88DD-B82E-482C-9A4843195A32}"/>
          </ac:spMkLst>
        </pc:spChg>
        <pc:spChg chg="mod">
          <ac:chgData name="Kulinich Bohdan" userId="48e65c9f34e137d0" providerId="LiveId" clId="{2681A6CC-D8B2-E147-8151-B7B6A4634845}" dt="2023-05-24T18:42:01.067" v="429" actId="14100"/>
          <ac:spMkLst>
            <pc:docMk/>
            <pc:sldMk cId="288857224" sldId="277"/>
            <ac:spMk id="127" creationId="{3C0E762E-4108-2846-CEB0-F1F42BA138A1}"/>
          </ac:spMkLst>
        </pc:spChg>
        <pc:spChg chg="mod">
          <ac:chgData name="Kulinich Bohdan" userId="48e65c9f34e137d0" providerId="LiveId" clId="{2681A6CC-D8B2-E147-8151-B7B6A4634845}" dt="2023-05-24T18:29:06.088" v="375" actId="1036"/>
          <ac:spMkLst>
            <pc:docMk/>
            <pc:sldMk cId="288857224" sldId="277"/>
            <ac:spMk id="128" creationId="{64B6A181-D34F-72D6-B53E-6CF74D1323CA}"/>
          </ac:spMkLst>
        </pc:spChg>
        <pc:spChg chg="mod">
          <ac:chgData name="Kulinich Bohdan" userId="48e65c9f34e137d0" providerId="LiveId" clId="{2681A6CC-D8B2-E147-8151-B7B6A4634845}" dt="2023-05-24T18:28:55.541" v="360" actId="1035"/>
          <ac:spMkLst>
            <pc:docMk/>
            <pc:sldMk cId="288857224" sldId="277"/>
            <ac:spMk id="130" creationId="{A94C35BE-F003-3D7F-46A1-30DB0B9A50C1}"/>
          </ac:spMkLst>
        </pc:spChg>
      </pc:sldChg>
      <pc:sldChg chg="addSp delSp modSp mod setBg addAnim delAnim modAnim">
        <pc:chgData name="Kulinich Bohdan" userId="48e65c9f34e137d0" providerId="LiveId" clId="{2681A6CC-D8B2-E147-8151-B7B6A4634845}" dt="2023-05-23T18:55:55.538" v="251" actId="14429"/>
        <pc:sldMkLst>
          <pc:docMk/>
          <pc:sldMk cId="945877188" sldId="280"/>
        </pc:sldMkLst>
        <pc:spChg chg="add mod">
          <ac:chgData name="Kulinich Bohdan" userId="48e65c9f34e137d0" providerId="LiveId" clId="{2681A6CC-D8B2-E147-8151-B7B6A4634845}" dt="2023-05-23T18:37:26.295" v="223" actId="1037"/>
          <ac:spMkLst>
            <pc:docMk/>
            <pc:sldMk cId="945877188" sldId="280"/>
            <ac:spMk id="3" creationId="{98D91E90-AC73-5E6B-4E0C-248EE3206605}"/>
          </ac:spMkLst>
        </pc:spChg>
        <pc:spChg chg="add del mod">
          <ac:chgData name="Kulinich Bohdan" userId="48e65c9f34e137d0" providerId="LiveId" clId="{2681A6CC-D8B2-E147-8151-B7B6A4634845}" dt="2023-05-23T18:39:35.881" v="228" actId="14100"/>
          <ac:spMkLst>
            <pc:docMk/>
            <pc:sldMk cId="945877188" sldId="280"/>
            <ac:spMk id="4" creationId="{38EBE159-F087-0BE9-9DCE-C21E231C867D}"/>
          </ac:spMkLst>
        </pc:spChg>
        <pc:spChg chg="add mod">
          <ac:chgData name="Kulinich Bohdan" userId="48e65c9f34e137d0" providerId="LiveId" clId="{2681A6CC-D8B2-E147-8151-B7B6A4634845}" dt="2023-05-23T18:39:35.881" v="228" actId="14100"/>
          <ac:spMkLst>
            <pc:docMk/>
            <pc:sldMk cId="945877188" sldId="280"/>
            <ac:spMk id="5" creationId="{19AE18EF-C608-C15C-5E4A-3EA3202D2390}"/>
          </ac:spMkLst>
        </pc:spChg>
        <pc:spChg chg="add mod">
          <ac:chgData name="Kulinich Bohdan" userId="48e65c9f34e137d0" providerId="LiveId" clId="{2681A6CC-D8B2-E147-8151-B7B6A4634845}" dt="2023-05-23T18:37:40.681" v="227" actId="20577"/>
          <ac:spMkLst>
            <pc:docMk/>
            <pc:sldMk cId="945877188" sldId="280"/>
            <ac:spMk id="6" creationId="{CE297869-1730-E86A-2F98-E78E984ACD7E}"/>
          </ac:spMkLst>
        </pc:spChg>
        <pc:spChg chg="del">
          <ac:chgData name="Kulinich Bohdan" userId="48e65c9f34e137d0" providerId="LiveId" clId="{2681A6CC-D8B2-E147-8151-B7B6A4634845}" dt="2023-05-23T18:24:59.268" v="0" actId="478"/>
          <ac:spMkLst>
            <pc:docMk/>
            <pc:sldMk cId="945877188" sldId="280"/>
            <ac:spMk id="33" creationId="{162EC807-FEAC-E04D-10E2-1F0FEBD66A9E}"/>
          </ac:spMkLst>
        </pc:spChg>
        <pc:spChg chg="del">
          <ac:chgData name="Kulinich Bohdan" userId="48e65c9f34e137d0" providerId="LiveId" clId="{2681A6CC-D8B2-E147-8151-B7B6A4634845}" dt="2023-05-23T18:25:00.662" v="1" actId="478"/>
          <ac:spMkLst>
            <pc:docMk/>
            <pc:sldMk cId="945877188" sldId="280"/>
            <ac:spMk id="34" creationId="{F9DD9292-6871-BAEA-CBF9-AB31C431EEE4}"/>
          </ac:spMkLst>
        </pc:spChg>
        <pc:picChg chg="mod modVis">
          <ac:chgData name="Kulinich Bohdan" userId="48e65c9f34e137d0" providerId="LiveId" clId="{2681A6CC-D8B2-E147-8151-B7B6A4634845}" dt="2023-05-23T18:55:55.538" v="251" actId="14429"/>
          <ac:picMkLst>
            <pc:docMk/>
            <pc:sldMk cId="945877188" sldId="280"/>
            <ac:picMk id="2" creationId="{51859001-7529-A55F-8ED9-F755C57C30D8}"/>
          </ac:picMkLst>
        </pc:picChg>
        <pc:picChg chg="del">
          <ac:chgData name="Kulinich Bohdan" userId="48e65c9f34e137d0" providerId="LiveId" clId="{2681A6CC-D8B2-E147-8151-B7B6A4634845}" dt="2023-05-23T18:55:50.918" v="250" actId="478"/>
          <ac:picMkLst>
            <pc:docMk/>
            <pc:sldMk cId="945877188" sldId="280"/>
            <ac:picMk id="31" creationId="{C200ABD3-3465-E418-8B88-6B0BB1C46A64}"/>
          </ac:picMkLst>
        </pc:picChg>
      </pc:sldChg>
      <pc:sldChg chg="modSp mod">
        <pc:chgData name="Kulinich Bohdan" userId="48e65c9f34e137d0" providerId="LiveId" clId="{2681A6CC-D8B2-E147-8151-B7B6A4634845}" dt="2023-05-24T18:53:08.625" v="493" actId="1035"/>
        <pc:sldMkLst>
          <pc:docMk/>
          <pc:sldMk cId="3599287483" sldId="283"/>
        </pc:sldMkLst>
        <pc:spChg chg="mod">
          <ac:chgData name="Kulinich Bohdan" userId="48e65c9f34e137d0" providerId="LiveId" clId="{2681A6CC-D8B2-E147-8151-B7B6A4634845}" dt="2023-05-24T18:51:50.547" v="467" actId="403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2681A6CC-D8B2-E147-8151-B7B6A4634845}" dt="2023-05-24T18:53:08.625" v="493" actId="1035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2681A6CC-D8B2-E147-8151-B7B6A4634845}" dt="2023-05-24T18:51:55.467" v="474" actId="1038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2681A6CC-D8B2-E147-8151-B7B6A4634845}" dt="2023-05-24T18:52:00.018" v="475" actId="403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2681A6CC-D8B2-E147-8151-B7B6A4634845}" dt="2023-05-24T18:52:02.306" v="477" actId="1035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2681A6CC-D8B2-E147-8151-B7B6A4634845}" dt="2023-05-24T18:52:22.747" v="485" actId="1038"/>
          <ac:spMkLst>
            <pc:docMk/>
            <pc:sldMk cId="3599287483" sldId="283"/>
            <ac:spMk id="52" creationId="{99FAA103-E6A6-DC70-1F82-E2922EBE5548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2681A6CC-D8B2-E147-8151-B7B6A4634845}" dt="2023-05-24T18:52:28.873" v="489" actId="1035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101" creationId="{6A864162-7167-A46E-99E3-288A6AE0DA8A}"/>
          </ac:spMkLst>
        </pc:spChg>
        <pc:grpChg chg="mod">
          <ac:chgData name="Kulinich Bohdan" userId="48e65c9f34e137d0" providerId="LiveId" clId="{2681A6CC-D8B2-E147-8151-B7B6A4634845}" dt="2023-05-24T18:51:50.547" v="467" actId="403"/>
          <ac:grpSpMkLst>
            <pc:docMk/>
            <pc:sldMk cId="3599287483" sldId="283"/>
            <ac:grpSpMk id="14" creationId="{0E114110-E675-7B36-83C6-19CF66C3E4BA}"/>
          </ac:grpSpMkLst>
        </pc:grpChg>
        <pc:grpChg chg="mod">
          <ac:chgData name="Kulinich Bohdan" userId="48e65c9f34e137d0" providerId="LiveId" clId="{2681A6CC-D8B2-E147-8151-B7B6A4634845}" dt="2023-05-24T18:52:00.018" v="475" actId="403"/>
          <ac:grpSpMkLst>
            <pc:docMk/>
            <pc:sldMk cId="3599287483" sldId="283"/>
            <ac:grpSpMk id="17" creationId="{BB50A983-F6DE-26CC-42C9-60C4D86DD9DD}"/>
          </ac:grpSpMkLst>
        </pc:grpChg>
      </pc:sldChg>
      <pc:sldChg chg="modSp mod setBg">
        <pc:chgData name="Kulinich Bohdan" userId="48e65c9f34e137d0" providerId="LiveId" clId="{2681A6CC-D8B2-E147-8151-B7B6A4634845}" dt="2023-05-23T20:30:08.914" v="253" actId="1076"/>
        <pc:sldMkLst>
          <pc:docMk/>
          <pc:sldMk cId="3313802318" sldId="284"/>
        </pc:sldMkLst>
        <pc:spChg chg="mod">
          <ac:chgData name="Kulinich Bohdan" userId="48e65c9f34e137d0" providerId="LiveId" clId="{2681A6CC-D8B2-E147-8151-B7B6A4634845}" dt="2023-05-23T18:26:45.816" v="12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2681A6CC-D8B2-E147-8151-B7B6A4634845}" dt="2023-05-23T18:26:40.645" v="11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2681A6CC-D8B2-E147-8151-B7B6A4634845}" dt="2023-05-23T18:26:40.645" v="11" actId="207"/>
          <ac:spMkLst>
            <pc:docMk/>
            <pc:sldMk cId="3313802318" sldId="284"/>
            <ac:spMk id="8" creationId="{A72FC8FB-3A05-9844-AD26-C5BDD3FA83E6}"/>
          </ac:spMkLst>
        </pc:spChg>
        <pc:picChg chg="mod">
          <ac:chgData name="Kulinich Bohdan" userId="48e65c9f34e137d0" providerId="LiveId" clId="{2681A6CC-D8B2-E147-8151-B7B6A4634845}" dt="2023-05-23T20:30:08.914" v="253" actId="1076"/>
          <ac:picMkLst>
            <pc:docMk/>
            <pc:sldMk cId="3313802318" sldId="284"/>
            <ac:picMk id="2" creationId="{7EEA3FD0-874A-6A94-1A4E-ACC4B5874427}"/>
          </ac:picMkLst>
        </pc:picChg>
      </pc:sldChg>
      <pc:sldChg chg="modSp mod">
        <pc:chgData name="Kulinich Bohdan" userId="48e65c9f34e137d0" providerId="LiveId" clId="{2681A6CC-D8B2-E147-8151-B7B6A4634845}" dt="2023-05-24T18:51:23.137" v="466" actId="1076"/>
        <pc:sldMkLst>
          <pc:docMk/>
          <pc:sldMk cId="3264582832" sldId="287"/>
        </pc:sldMkLst>
        <pc:spChg chg="mod">
          <ac:chgData name="Kulinich Bohdan" userId="48e65c9f34e137d0" providerId="LiveId" clId="{2681A6CC-D8B2-E147-8151-B7B6A4634845}" dt="2023-05-24T18:51:00.094" v="448" actId="1076"/>
          <ac:spMkLst>
            <pc:docMk/>
            <pc:sldMk cId="3264582832" sldId="287"/>
            <ac:spMk id="14" creationId="{ABEA27E4-442E-E7F7-843E-9A1351314FC7}"/>
          </ac:spMkLst>
        </pc:spChg>
        <pc:spChg chg="mod">
          <ac:chgData name="Kulinich Bohdan" userId="48e65c9f34e137d0" providerId="LiveId" clId="{2681A6CC-D8B2-E147-8151-B7B6A4634845}" dt="2023-05-24T18:51:05.295" v="450" actId="1076"/>
          <ac:spMkLst>
            <pc:docMk/>
            <pc:sldMk cId="3264582832" sldId="287"/>
            <ac:spMk id="16" creationId="{56073E86-0C63-D239-3F42-C1CBD978E343}"/>
          </ac:spMkLst>
        </pc:spChg>
        <pc:spChg chg="mod">
          <ac:chgData name="Kulinich Bohdan" userId="48e65c9f34e137d0" providerId="LiveId" clId="{2681A6CC-D8B2-E147-8151-B7B6A4634845}" dt="2023-05-24T18:50:51.342" v="446" actId="403"/>
          <ac:spMkLst>
            <pc:docMk/>
            <pc:sldMk cId="3264582832" sldId="287"/>
            <ac:spMk id="20" creationId="{EA225EC0-D203-E44B-F509-35359D65DDD1}"/>
          </ac:spMkLst>
        </pc:spChg>
        <pc:spChg chg="mod">
          <ac:chgData name="Kulinich Bohdan" userId="48e65c9f34e137d0" providerId="LiveId" clId="{2681A6CC-D8B2-E147-8151-B7B6A4634845}" dt="2023-05-24T18:51:23.137" v="466" actId="1076"/>
          <ac:spMkLst>
            <pc:docMk/>
            <pc:sldMk cId="3264582832" sldId="287"/>
            <ac:spMk id="22" creationId="{506FD839-7ECE-F910-9EEA-A3D3A5EB59CE}"/>
          </ac:spMkLst>
        </pc:spChg>
        <pc:spChg chg="mod">
          <ac:chgData name="Kulinich Bohdan" userId="48e65c9f34e137d0" providerId="LiveId" clId="{2681A6CC-D8B2-E147-8151-B7B6A4634845}" dt="2023-05-24T18:50:51.342" v="446" actId="403"/>
          <ac:spMkLst>
            <pc:docMk/>
            <pc:sldMk cId="3264582832" sldId="287"/>
            <ac:spMk id="24" creationId="{0A5AF4A9-712A-4E71-0A8A-8C1CB5DF3107}"/>
          </ac:spMkLst>
        </pc:spChg>
        <pc:spChg chg="mod">
          <ac:chgData name="Kulinich Bohdan" userId="48e65c9f34e137d0" providerId="LiveId" clId="{2681A6CC-D8B2-E147-8151-B7B6A4634845}" dt="2023-05-24T18:51:18.891" v="464" actId="1038"/>
          <ac:spMkLst>
            <pc:docMk/>
            <pc:sldMk cId="3264582832" sldId="287"/>
            <ac:spMk id="26" creationId="{037B83F5-ACA9-278D-3EC9-73EB18F6AC8D}"/>
          </ac:spMkLst>
        </pc:spChg>
        <pc:spChg chg="mod">
          <ac:chgData name="Kulinich Bohdan" userId="48e65c9f34e137d0" providerId="LiveId" clId="{2681A6CC-D8B2-E147-8151-B7B6A4634845}" dt="2023-05-24T18:51:12.018" v="458" actId="1038"/>
          <ac:spMkLst>
            <pc:docMk/>
            <pc:sldMk cId="3264582832" sldId="287"/>
            <ac:spMk id="69" creationId="{567CF3E0-033E-58B3-16BE-FED055F3BDD7}"/>
          </ac:spMkLst>
        </pc:spChg>
        <pc:cxnChg chg="mod">
          <ac:chgData name="Kulinich Bohdan" userId="48e65c9f34e137d0" providerId="LiveId" clId="{2681A6CC-D8B2-E147-8151-B7B6A4634845}" dt="2023-05-24T18:51:18.891" v="464" actId="1038"/>
          <ac:cxnSpMkLst>
            <pc:docMk/>
            <pc:sldMk cId="3264582832" sldId="287"/>
            <ac:cxnSpMk id="25" creationId="{CD606A1D-3EAB-6E94-0FC5-F10D4B6535FB}"/>
          </ac:cxnSpMkLst>
        </pc:cxnChg>
      </pc:sldChg>
      <pc:sldChg chg="add del setBg">
        <pc:chgData name="Kulinich Bohdan" userId="48e65c9f34e137d0" providerId="LiveId" clId="{2681A6CC-D8B2-E147-8151-B7B6A4634845}" dt="2023-05-24T13:57:51.396" v="256" actId="2696"/>
        <pc:sldMkLst>
          <pc:docMk/>
          <pc:sldMk cId="1627987502" sldId="291"/>
        </pc:sldMkLst>
      </pc:sldChg>
      <pc:sldChg chg="delSp modSp add del mod setBg">
        <pc:chgData name="Kulinich Bohdan" userId="48e65c9f34e137d0" providerId="LiveId" clId="{2681A6CC-D8B2-E147-8151-B7B6A4634845}" dt="2023-05-24T17:16:41.238" v="275" actId="2696"/>
        <pc:sldMkLst>
          <pc:docMk/>
          <pc:sldMk cId="3353010695" sldId="291"/>
        </pc:sldMkLst>
        <pc:spChg chg="mod">
          <ac:chgData name="Kulinich Bohdan" userId="48e65c9f34e137d0" providerId="LiveId" clId="{2681A6CC-D8B2-E147-8151-B7B6A4634845}" dt="2023-05-24T13:59:15.988" v="268" actId="208"/>
          <ac:spMkLst>
            <pc:docMk/>
            <pc:sldMk cId="3353010695" sldId="291"/>
            <ac:spMk id="100" creationId="{CEC770C3-E917-2D41-19EC-5DAA0E622B97}"/>
          </ac:spMkLst>
        </pc:spChg>
        <pc:spChg chg="mod">
          <ac:chgData name="Kulinich Bohdan" userId="48e65c9f34e137d0" providerId="LiveId" clId="{2681A6CC-D8B2-E147-8151-B7B6A4634845}" dt="2023-05-24T13:59:42.944" v="272" actId="207"/>
          <ac:spMkLst>
            <pc:docMk/>
            <pc:sldMk cId="3353010695" sldId="291"/>
            <ac:spMk id="130" creationId="{FBC5A40B-975B-A632-C882-E233559663E2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1" creationId="{3DEFF300-7255-382F-1059-6F4E81F8925E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2" creationId="{4734CC1B-B4D4-71F3-8208-AE9382C3B326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3" creationId="{5AB14909-3694-0863-E8F6-5AFE3EE68307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4" creationId="{90F5B0CA-680C-5A17-5F23-FFE692869DA0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5" creationId="{1054FA67-90C6-6CDD-A803-2CA84BC40B3A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6" creationId="{BADD9C1B-67E1-291C-88CD-0183341E7C23}"/>
          </ac:spMkLst>
        </pc:spChg>
        <pc:grpChg chg="del">
          <ac:chgData name="Kulinich Bohdan" userId="48e65c9f34e137d0" providerId="LiveId" clId="{2681A6CC-D8B2-E147-8151-B7B6A4634845}" dt="2023-05-24T14:00:01.420" v="274" actId="478"/>
          <ac:grpSpMkLst>
            <pc:docMk/>
            <pc:sldMk cId="3353010695" sldId="291"/>
            <ac:grpSpMk id="87" creationId="{4D3A0D0E-2135-D2A8-88DB-F2A45F6C4B96}"/>
          </ac:grpSpMkLst>
        </pc:grp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25" creationId="{929D5CEB-6D4E-8913-BF5E-524B354F1355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33" creationId="{2660B853-7D44-3CB7-010E-C0EA95162908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39" creationId="{708112D5-8C12-C75A-F26F-93EAEFAC33BA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3" creationId="{08C3483A-00BD-0138-1043-A23BB9832C67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4" creationId="{2513F290-14AD-E454-C542-FF1E74D89719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6" creationId="{DE3DEF29-013C-AD60-D555-4AB3A374E56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1" creationId="{4064E8CF-6EA8-C285-9BD6-9159EC75FF7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3" creationId="{5D97C623-DE70-4A59-6F11-32EB967F6D91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5" creationId="{9618D859-67B7-1557-E92F-205C8B83F87E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7" creationId="{DC415DE4-DE53-EBDF-4D88-363560345D4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2" creationId="{ED125249-C87A-ED53-06CB-5BE5C567DE60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5" creationId="{846EC82F-0B81-3AEF-D8A3-5F0AE008A703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6" creationId="{8508F1C0-0DFB-0B20-7672-D4F934F63FE8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73" creationId="{0D5DE973-9028-5C19-295D-7116AD7072DA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86" creationId="{598AC559-D2BE-36DD-4A41-4C26F7702F27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89" creationId="{20993E1B-7A3E-750E-D14C-1631898C35A5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02" creationId="{AB055268-5D81-1007-F3A1-D1E6C83E1BAF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04" creationId="{18563A49-0879-84F5-2E58-A3D2C6E1BA40}"/>
          </ac:cxnSpMkLst>
        </pc:cxnChg>
        <pc:cxnChg chg="mod">
          <ac:chgData name="Kulinich Bohdan" userId="48e65c9f34e137d0" providerId="LiveId" clId="{2681A6CC-D8B2-E147-8151-B7B6A4634845}" dt="2023-05-24T13:59:36.036" v="271" actId="1076"/>
          <ac:cxnSpMkLst>
            <pc:docMk/>
            <pc:sldMk cId="3353010695" sldId="291"/>
            <ac:cxnSpMk id="111" creationId="{F22D6CF3-952E-ABE5-4617-251DDBA42D74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12" creationId="{8BE4658A-D700-B688-0E4C-9E397752DC23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13" creationId="{9528B063-FE80-8A10-B164-6C8D40C7C07B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21" creationId="{E5DB465A-352B-4BCB-8BFC-60C7C385614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26" creationId="{779DC7DF-33C4-17BB-822B-E557266712A7}"/>
          </ac:cxnSpMkLst>
        </pc:cxnChg>
      </pc:sldChg>
      <pc:sldChg chg="addSp delSp modSp add del mod setBg modAnim">
        <pc:chgData name="Kulinich Bohdan" userId="48e65c9f34e137d0" providerId="LiveId" clId="{2681A6CC-D8B2-E147-8151-B7B6A4634845}" dt="2023-05-24T18:44:23.772" v="445" actId="2696"/>
        <pc:sldMkLst>
          <pc:docMk/>
          <pc:sldMk cId="3403427134" sldId="291"/>
        </pc:sldMkLst>
        <pc:spChg chg="add del mod">
          <ac:chgData name="Kulinich Bohdan" userId="48e65c9f34e137d0" providerId="LiveId" clId="{2681A6CC-D8B2-E147-8151-B7B6A4634845}" dt="2023-05-24T18:43:48.704" v="443" actId="478"/>
          <ac:spMkLst>
            <pc:docMk/>
            <pc:sldMk cId="3403427134" sldId="291"/>
            <ac:spMk id="18" creationId="{6F2816B9-3B5C-7972-A0DF-4B5F97912BD6}"/>
          </ac:spMkLst>
        </pc:spChg>
        <pc:spChg chg="add del mod">
          <ac:chgData name="Kulinich Bohdan" userId="48e65c9f34e137d0" providerId="LiveId" clId="{2681A6CC-D8B2-E147-8151-B7B6A4634845}" dt="2023-05-24T18:43:50.417" v="444" actId="478"/>
          <ac:spMkLst>
            <pc:docMk/>
            <pc:sldMk cId="3403427134" sldId="291"/>
            <ac:spMk id="19" creationId="{080E9B9A-B960-B10D-A209-D6778FBD5D4D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24" creationId="{03F6D4DC-3CD4-9AA2-3FCB-D56096172526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73" creationId="{80AFCFC1-DF1A-D9B7-EA3F-0C53A17C5536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4" creationId="{884130A5-3B96-40E3-0C5B-7C117B68C1A8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5" creationId="{0558FCC5-8E26-BD95-E3AB-C62E53CAB822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6" creationId="{7FFD3F67-EA08-E41C-6BBF-E4537EA16F7A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7" creationId="{33E93CC9-CD1D-8CE8-9825-68625D508FE8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8" creationId="{23EE6862-F849-4B4D-948D-E957B49EB2C0}"/>
          </ac:spMkLst>
        </pc:spChg>
        <pc:spChg chg="mod topLvl modVis">
          <ac:chgData name="Kulinich Bohdan" userId="48e65c9f34e137d0" providerId="LiveId" clId="{2681A6CC-D8B2-E147-8151-B7B6A4634845}" dt="2023-05-24T17:19:43.354" v="288" actId="208"/>
          <ac:spMkLst>
            <pc:docMk/>
            <pc:sldMk cId="3403427134" sldId="291"/>
            <ac:spMk id="79" creationId="{84B531F9-2210-6F02-7F91-7DC90DF259A7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0" creationId="{C56AAAEF-BADE-89DE-4320-2C2AFDA20C31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1" creationId="{3DB6B9D3-0098-7684-9AD3-61B49040DF3F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2" creationId="{D37C6AA0-CE47-D874-1D0F-49BFA0B3FA25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3" creationId="{D81C8439-70FD-BD29-9EDD-18C302E4E5A0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4" creationId="{97BCA7F0-41FB-B0E7-7EBC-A465A0585BDA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85" creationId="{47B951A1-B06D-2D86-71B1-DED7C76C0075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6" creationId="{27BCEBFD-779D-C09F-2D5F-DF9E3F88C54A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89" creationId="{30181B5C-3582-A6F9-6279-D47E025D6017}"/>
          </ac:spMkLst>
        </pc:spChg>
        <pc:spChg chg="mod topLvl">
          <ac:chgData name="Kulinich Bohdan" userId="48e65c9f34e137d0" providerId="LiveId" clId="{2681A6CC-D8B2-E147-8151-B7B6A4634845}" dt="2023-05-24T17:22:59.750" v="292" actId="165"/>
          <ac:spMkLst>
            <pc:docMk/>
            <pc:sldMk cId="3403427134" sldId="291"/>
            <ac:spMk id="90" creationId="{079E00CA-75F2-8FBA-DC4A-B27B7ACC1DEB}"/>
          </ac:spMkLst>
        </pc:spChg>
        <pc:spChg chg="mod topLvl">
          <ac:chgData name="Kulinich Bohdan" userId="48e65c9f34e137d0" providerId="LiveId" clId="{2681A6CC-D8B2-E147-8151-B7B6A4634845}" dt="2023-05-24T17:23:25.977" v="294" actId="207"/>
          <ac:spMkLst>
            <pc:docMk/>
            <pc:sldMk cId="3403427134" sldId="291"/>
            <ac:spMk id="113" creationId="{BE365167-E2D4-DDB7-70C6-35392A14DD9E}"/>
          </ac:spMkLst>
        </pc:spChg>
        <pc:spChg chg="mod topLvl">
          <ac:chgData name="Kulinich Bohdan" userId="48e65c9f34e137d0" providerId="LiveId" clId="{2681A6CC-D8B2-E147-8151-B7B6A4634845}" dt="2023-05-24T17:23:25.977" v="294" actId="207"/>
          <ac:spMkLst>
            <pc:docMk/>
            <pc:sldMk cId="3403427134" sldId="291"/>
            <ac:spMk id="114" creationId="{EBBE3F62-C4A4-F385-3D16-B1AF7FE79757}"/>
          </ac:spMkLst>
        </pc:spChg>
        <pc:spChg chg="mod topLvl">
          <ac:chgData name="Kulinich Bohdan" userId="48e65c9f34e137d0" providerId="LiveId" clId="{2681A6CC-D8B2-E147-8151-B7B6A4634845}" dt="2023-05-24T17:22:59.750" v="292" actId="165"/>
          <ac:spMkLst>
            <pc:docMk/>
            <pc:sldMk cId="3403427134" sldId="291"/>
            <ac:spMk id="127" creationId="{3C0E762E-4108-2846-CEB0-F1F42BA138A1}"/>
          </ac:spMkLst>
        </pc:spChg>
        <pc:spChg chg="mod topLvl">
          <ac:chgData name="Kulinich Bohdan" userId="48e65c9f34e137d0" providerId="LiveId" clId="{2681A6CC-D8B2-E147-8151-B7B6A4634845}" dt="2023-05-24T18:28:14.413" v="315" actId="1076"/>
          <ac:spMkLst>
            <pc:docMk/>
            <pc:sldMk cId="3403427134" sldId="291"/>
            <ac:spMk id="128" creationId="{64B6A181-D34F-72D6-B53E-6CF74D1323CA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29" creationId="{5FAD6A1C-6276-34A4-B267-0CFA5B7651A1}"/>
          </ac:spMkLst>
        </pc:spChg>
        <pc:spChg chg="mod topLvl">
          <ac:chgData name="Kulinich Bohdan" userId="48e65c9f34e137d0" providerId="LiveId" clId="{2681A6CC-D8B2-E147-8151-B7B6A4634845}" dt="2023-05-24T18:28:18.268" v="324" actId="1037"/>
          <ac:spMkLst>
            <pc:docMk/>
            <pc:sldMk cId="3403427134" sldId="291"/>
            <ac:spMk id="130" creationId="{A94C35BE-F003-3D7F-46A1-30DB0B9A50C1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1" creationId="{A8320DEB-266C-DF48-88FA-FF8DE45D449A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2" creationId="{4EB93F66-DF77-C1E6-44BD-6F1C1A881B54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3" creationId="{8B569A2A-3344-1BA1-E684-CB5FC30E1C91}"/>
          </ac:spMkLst>
        </pc:spChg>
        <pc:grpChg chg="del">
          <ac:chgData name="Kulinich Bohdan" userId="48e65c9f34e137d0" providerId="LiveId" clId="{2681A6CC-D8B2-E147-8151-B7B6A4634845}" dt="2023-05-24T17:17:39.299" v="278" actId="165"/>
          <ac:grpSpMkLst>
            <pc:docMk/>
            <pc:sldMk cId="3403427134" sldId="291"/>
            <ac:grpSpMk id="134" creationId="{A97968D7-F8A4-FC6C-2A72-A5CF82600DB9}"/>
          </ac:grpSpMkLst>
        </pc:grpChg>
        <pc:grpChg chg="del">
          <ac:chgData name="Kulinich Bohdan" userId="48e65c9f34e137d0" providerId="LiveId" clId="{2681A6CC-D8B2-E147-8151-B7B6A4634845}" dt="2023-05-24T17:22:59.750" v="292" actId="165"/>
          <ac:grpSpMkLst>
            <pc:docMk/>
            <pc:sldMk cId="3403427134" sldId="291"/>
            <ac:grpSpMk id="136" creationId="{FCD873B1-97C3-6121-F403-161922D2CA9C}"/>
          </ac:grpSpMkLst>
        </pc:grpChg>
        <pc:cxnChg chg="add del mod">
          <ac:chgData name="Kulinich Bohdan" userId="48e65c9f34e137d0" providerId="LiveId" clId="{2681A6CC-D8B2-E147-8151-B7B6A4634845}" dt="2023-05-24T18:43:39.071" v="440" actId="478"/>
          <ac:cxnSpMkLst>
            <pc:docMk/>
            <pc:sldMk cId="3403427134" sldId="291"/>
            <ac:cxnSpMk id="3" creationId="{DF036C24-FAD8-8BD6-3DAE-C19E01748335}"/>
          </ac:cxnSpMkLst>
        </pc:cxnChg>
        <pc:cxnChg chg="add del mod">
          <ac:chgData name="Kulinich Bohdan" userId="48e65c9f34e137d0" providerId="LiveId" clId="{2681A6CC-D8B2-E147-8151-B7B6A4634845}" dt="2023-05-24T18:39:48.910" v="377" actId="478"/>
          <ac:cxnSpMkLst>
            <pc:docMk/>
            <pc:sldMk cId="3403427134" sldId="291"/>
            <ac:cxnSpMk id="9" creationId="{29379C5B-3823-1E31-3445-72B6AC834767}"/>
          </ac:cxnSpMkLst>
        </pc:cxnChg>
        <pc:cxnChg chg="add del mod">
          <ac:chgData name="Kulinich Bohdan" userId="48e65c9f34e137d0" providerId="LiveId" clId="{2681A6CC-D8B2-E147-8151-B7B6A4634845}" dt="2023-05-24T18:42:09.463" v="430" actId="478"/>
          <ac:cxnSpMkLst>
            <pc:docMk/>
            <pc:sldMk cId="3403427134" sldId="291"/>
            <ac:cxnSpMk id="11" creationId="{67E1916E-8434-BD1B-671B-FDC0CCE52E64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4" creationId="{4EE70A82-0176-CE2F-BEF5-668BD79439E1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6" creationId="{A49D1817-6A04-1B5E-6F04-D0A2D4D897F2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7" creationId="{F1C7DC21-C6F7-4D3B-8FCD-E69CB5ADCD6E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0" creationId="{B0941BE6-B5A5-5164-D3D0-134A5EBF3088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3" creationId="{4E1BB7AA-8EDB-EB3B-482D-5891D6F25297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5" creationId="{4DF65AFE-19C6-1A51-371E-FBBF6606A24B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96" creationId="{DF32E69C-56C9-183B-4185-FBFF40D0E8AC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97" creationId="{349135FA-9B3E-4AEA-A20F-B42B55864DFB}"/>
          </ac:cxnSpMkLst>
        </pc:cxnChg>
        <pc:cxnChg chg="mod topLvl">
          <ac:chgData name="Kulinich Bohdan" userId="48e65c9f34e137d0" providerId="LiveId" clId="{2681A6CC-D8B2-E147-8151-B7B6A4634845}" dt="2023-05-24T18:43:47.337" v="442" actId="14100"/>
          <ac:cxnSpMkLst>
            <pc:docMk/>
            <pc:sldMk cId="3403427134" sldId="291"/>
            <ac:cxnSpMk id="100" creationId="{92724AD1-5B51-7F23-76C1-067B90AA6710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04" creationId="{03D3A20A-0C8E-BE6C-8FA2-63882A2EFFB6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06" creationId="{2E5B139C-EECA-1876-B027-C4361BCC3789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10" creationId="{922601C6-093B-67E5-C584-4462C1A571C8}"/>
          </ac:cxnSpMkLst>
        </pc:cxnChg>
      </pc:sldChg>
    </pc:docChg>
  </pc:docChgLst>
  <pc:docChgLst>
    <pc:chgData name="Kulinich Bohdan" userId="48e65c9f34e137d0" providerId="LiveId" clId="{1BBCECB9-E772-4B67-AF65-A6CB11D36FA6}"/>
    <pc:docChg chg="modSld">
      <pc:chgData name="Kulinich Bohdan" userId="48e65c9f34e137d0" providerId="LiveId" clId="{1BBCECB9-E772-4B67-AF65-A6CB11D36FA6}" dt="2023-05-19T21:15:54.007" v="7"/>
      <pc:docMkLst>
        <pc:docMk/>
      </pc:docMkLst>
      <pc:sldChg chg="modAnim">
        <pc:chgData name="Kulinich Bohdan" userId="48e65c9f34e137d0" providerId="LiveId" clId="{1BBCECB9-E772-4B67-AF65-A6CB11D36FA6}" dt="2023-05-19T21:15:54.007" v="7"/>
        <pc:sldMkLst>
          <pc:docMk/>
          <pc:sldMk cId="3313802318" sldId="284"/>
        </pc:sldMkLst>
      </pc:sldChg>
    </pc:docChg>
  </pc:docChgLst>
  <pc:docChgLst>
    <pc:chgData name="Kulinich Bohdan" userId="48e65c9f34e137d0" providerId="LiveId" clId="{332EC80C-E21E-3A45-8850-B77E5922A0CD}"/>
    <pc:docChg chg="undo custSel modSld">
      <pc:chgData name="Kulinich Bohdan" userId="48e65c9f34e137d0" providerId="LiveId" clId="{332EC80C-E21E-3A45-8850-B77E5922A0CD}" dt="2023-05-21T07:06:01.324" v="96"/>
      <pc:docMkLst>
        <pc:docMk/>
      </pc:docMkLst>
      <pc:sldChg chg="addSp delSp modSp mod modAnim">
        <pc:chgData name="Kulinich Bohdan" userId="48e65c9f34e137d0" providerId="LiveId" clId="{332EC80C-E21E-3A45-8850-B77E5922A0CD}" dt="2023-05-21T07:01:30.336" v="51" actId="14100"/>
        <pc:sldMkLst>
          <pc:docMk/>
          <pc:sldMk cId="3599287483" sldId="283"/>
        </pc:sldMkLst>
        <pc:spChg chg="mod topLvl">
          <ac:chgData name="Kulinich Bohdan" userId="48e65c9f34e137d0" providerId="LiveId" clId="{332EC80C-E21E-3A45-8850-B77E5922A0CD}" dt="2023-05-21T07:00:07.559" v="5"/>
          <ac:spMkLst>
            <pc:docMk/>
            <pc:sldMk cId="3599287483" sldId="283"/>
            <ac:spMk id="3" creationId="{37531B9F-ADA7-8882-C401-0493AAAD8DDA}"/>
          </ac:spMkLst>
        </pc:spChg>
        <pc:spChg chg="mod topLvl">
          <ac:chgData name="Kulinich Bohdan" userId="48e65c9f34e137d0" providerId="LiveId" clId="{332EC80C-E21E-3A45-8850-B77E5922A0CD}" dt="2023-05-21T07:00:23.128" v="6" actId="164"/>
          <ac:spMkLst>
            <pc:docMk/>
            <pc:sldMk cId="3599287483" sldId="283"/>
            <ac:spMk id="4" creationId="{F656F5C5-9FD0-927B-6EC3-55BED35C9632}"/>
          </ac:spMkLst>
        </pc:spChg>
        <pc:spChg chg="mod">
          <ac:chgData name="Kulinich Bohdan" userId="48e65c9f34e137d0" providerId="LiveId" clId="{332EC80C-E21E-3A45-8850-B77E5922A0CD}" dt="2023-05-21T07:01:30.336" v="51" actId="14100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332EC80C-E21E-3A45-8850-B77E5922A0CD}" dt="2023-05-21T06:59:24.333" v="0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332EC80C-E21E-3A45-8850-B77E5922A0CD}" dt="2023-05-21T06:59:31.996" v="1"/>
          <ac:spMkLst>
            <pc:docMk/>
            <pc:sldMk cId="3599287483" sldId="283"/>
            <ac:spMk id="10" creationId="{6D6E23C6-F0AB-8418-1B93-C068A3B09607}"/>
          </ac:spMkLst>
        </pc:spChg>
        <pc:spChg chg="mod topLvl">
          <ac:chgData name="Kulinich Bohdan" userId="48e65c9f34e137d0" providerId="LiveId" clId="{332EC80C-E21E-3A45-8850-B77E5922A0CD}" dt="2023-05-21T07:00:23.128" v="6" actId="164"/>
          <ac:spMkLst>
            <pc:docMk/>
            <pc:sldMk cId="3599287483" sldId="283"/>
            <ac:spMk id="11" creationId="{1A0A24A4-CA6B-2386-7891-B03F773F1672}"/>
          </ac:spMkLst>
        </pc:spChg>
        <pc:grpChg chg="add mod">
          <ac:chgData name="Kulinich Bohdan" userId="48e65c9f34e137d0" providerId="LiveId" clId="{332EC80C-E21E-3A45-8850-B77E5922A0CD}" dt="2023-05-21T07:00:23.128" v="6" actId="164"/>
          <ac:grpSpMkLst>
            <pc:docMk/>
            <pc:sldMk cId="3599287483" sldId="283"/>
            <ac:grpSpMk id="8" creationId="{BE1A3ACF-2FAA-736A-CE0F-59C4C6620A37}"/>
          </ac:grpSpMkLst>
        </pc:grpChg>
        <pc:grpChg chg="del">
          <ac:chgData name="Kulinich Bohdan" userId="48e65c9f34e137d0" providerId="LiveId" clId="{332EC80C-E21E-3A45-8850-B77E5922A0CD}" dt="2023-05-21T06:59:51.794" v="2" actId="165"/>
          <ac:grpSpMkLst>
            <pc:docMk/>
            <pc:sldMk cId="3599287483" sldId="283"/>
            <ac:grpSpMk id="18" creationId="{813E3617-1DFB-A746-FAC9-D1C6CDA6AE7F}"/>
          </ac:grpSpMkLst>
        </pc:grpChg>
      </pc:sldChg>
      <pc:sldChg chg="addSp delSp modSp mod modAnim">
        <pc:chgData name="Kulinich Bohdan" userId="48e65c9f34e137d0" providerId="LiveId" clId="{332EC80C-E21E-3A45-8850-B77E5922A0CD}" dt="2023-05-21T07:06:01.324" v="96"/>
        <pc:sldMkLst>
          <pc:docMk/>
          <pc:sldMk cId="1936971671" sldId="290"/>
        </pc:sldMkLst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6" creationId="{F793307E-B5C1-37E9-C3B8-C3F5A81810A1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10" creationId="{6D6E23C6-F0AB-8418-1B93-C068A3B09607}"/>
          </ac:spMkLst>
        </pc:spChg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332EC80C-E21E-3A45-8850-B77E5922A0CD}" dt="2023-05-21T07:05:50.354" v="94" actId="1076"/>
          <ac:spMkLst>
            <pc:docMk/>
            <pc:sldMk cId="1936971671" sldId="290"/>
            <ac:spMk id="88" creationId="{8F0ED205-4939-83F9-0505-6F31ADA02019}"/>
          </ac:spMkLst>
        </pc:spChg>
        <pc:grpChg chg="del">
          <ac:chgData name="Kulinich Bohdan" userId="48e65c9f34e137d0" providerId="LiveId" clId="{332EC80C-E21E-3A45-8850-B77E5922A0CD}" dt="2023-05-21T07:01:50.163" v="52" actId="165"/>
          <ac:grpSpMkLst>
            <pc:docMk/>
            <pc:sldMk cId="1936971671" sldId="290"/>
            <ac:grpSpMk id="2" creationId="{0CBF4D29-4B93-346E-9DBA-97ED9CBB4BE1}"/>
          </ac:grpSpMkLst>
        </pc:grpChg>
        <pc:grpChg chg="add mod">
          <ac:chgData name="Kulinich Bohdan" userId="48e65c9f34e137d0" providerId="LiveId" clId="{332EC80C-E21E-3A45-8850-B77E5922A0CD}" dt="2023-05-21T07:02:34.818" v="58" actId="164"/>
          <ac:grpSpMkLst>
            <pc:docMk/>
            <pc:sldMk cId="1936971671" sldId="290"/>
            <ac:grpSpMk id="8" creationId="{9E3E6480-F17D-031F-FE29-182249280D06}"/>
          </ac:grpSpMkLst>
        </pc:grpChg>
        <pc:grpChg chg="add mod">
          <ac:chgData name="Kulinich Bohdan" userId="48e65c9f34e137d0" providerId="LiveId" clId="{332EC80C-E21E-3A45-8850-B77E5922A0CD}" dt="2023-05-21T07:03:11.025" v="65" actId="164"/>
          <ac:grpSpMkLst>
            <pc:docMk/>
            <pc:sldMk cId="1936971671" sldId="290"/>
            <ac:grpSpMk id="11" creationId="{E13FAE11-BCAA-7A8B-F3CF-3C580452E283}"/>
          </ac:grpSpMkLst>
        </pc:grpChg>
        <pc:grpChg chg="del">
          <ac:chgData name="Kulinich Bohdan" userId="48e65c9f34e137d0" providerId="LiveId" clId="{332EC80C-E21E-3A45-8850-B77E5922A0CD}" dt="2023-05-21T07:02:09.843" v="55" actId="165"/>
          <ac:grpSpMkLst>
            <pc:docMk/>
            <pc:sldMk cId="1936971671" sldId="290"/>
            <ac:grpSpMk id="91" creationId="{9183B8F4-3904-9835-8C9C-43162C5A5030}"/>
          </ac:grpSpMkLst>
        </pc:grpChg>
      </pc:sldChg>
    </pc:docChg>
  </pc:docChgLst>
  <pc:docChgLst>
    <pc:chgData name="Kulinich Bohdan" userId="48e65c9f34e137d0" providerId="LiveId" clId="{9C08E545-AD2D-4EF1-A8A9-C681F6389E3B}"/>
    <pc:docChg chg="custSel modSld">
      <pc:chgData name="Kulinich Bohdan" userId="48e65c9f34e137d0" providerId="LiveId" clId="{9C08E545-AD2D-4EF1-A8A9-C681F6389E3B}" dt="2023-05-23T20:57:06.997" v="10"/>
      <pc:docMkLst>
        <pc:docMk/>
      </pc:docMkLst>
      <pc:sldChg chg="modAnim">
        <pc:chgData name="Kulinich Bohdan" userId="48e65c9f34e137d0" providerId="LiveId" clId="{9C08E545-AD2D-4EF1-A8A9-C681F6389E3B}" dt="2023-05-23T20:57:06.997" v="10"/>
        <pc:sldMkLst>
          <pc:docMk/>
          <pc:sldMk cId="3313802318" sldId="284"/>
        </pc:sldMkLst>
      </pc:sldChg>
      <pc:sldChg chg="addSp delSp modSp mod">
        <pc:chgData name="Kulinich Bohdan" userId="48e65c9f34e137d0" providerId="LiveId" clId="{9C08E545-AD2D-4EF1-A8A9-C681F6389E3B}" dt="2023-05-23T20:56:35.483" v="2" actId="478"/>
        <pc:sldMkLst>
          <pc:docMk/>
          <pc:sldMk cId="3264582832" sldId="287"/>
        </pc:sldMkLst>
        <pc:picChg chg="add del mod">
          <ac:chgData name="Kulinich Bohdan" userId="48e65c9f34e137d0" providerId="LiveId" clId="{9C08E545-AD2D-4EF1-A8A9-C681F6389E3B}" dt="2023-05-23T20:56:35.483" v="2" actId="478"/>
          <ac:picMkLst>
            <pc:docMk/>
            <pc:sldMk cId="3264582832" sldId="287"/>
            <ac:picMk id="8" creationId="{C459F733-4424-FE57-9D37-BB094D9A27CE}"/>
          </ac:picMkLst>
        </pc:picChg>
      </pc:sldChg>
    </pc:docChg>
  </pc:docChgLst>
  <pc:docChgLst>
    <pc:chgData name="Kulinich Bohdan" userId="48e65c9f34e137d0" providerId="LiveId" clId="{E3555BEC-8F0C-0348-B577-DD2A04297BCF}"/>
    <pc:docChg chg="undo custSel modSld">
      <pc:chgData name="Kulinich Bohdan" userId="48e65c9f34e137d0" providerId="LiveId" clId="{E3555BEC-8F0C-0348-B577-DD2A04297BCF}" dt="2023-05-23T17:36:59.731" v="27" actId="207"/>
      <pc:docMkLst>
        <pc:docMk/>
      </pc:docMkLst>
      <pc:sldChg chg="modSp mod setBg">
        <pc:chgData name="Kulinich Bohdan" userId="48e65c9f34e137d0" providerId="LiveId" clId="{E3555BEC-8F0C-0348-B577-DD2A04297BCF}" dt="2023-05-23T17:36:59.731" v="27" actId="207"/>
        <pc:sldMkLst>
          <pc:docMk/>
          <pc:sldMk cId="2154405015" sldId="276"/>
        </pc:sldMkLst>
        <pc:spChg chg="mod">
          <ac:chgData name="Kulinich Bohdan" userId="48e65c9f34e137d0" providerId="LiveId" clId="{E3555BEC-8F0C-0348-B577-DD2A04297BCF}" dt="2023-05-23T17:36:59.731" v="27" actId="207"/>
          <ac:spMkLst>
            <pc:docMk/>
            <pc:sldMk cId="2154405015" sldId="276"/>
            <ac:spMk id="2" creationId="{19DE7B48-1769-54B4-81EA-80656B0FCF37}"/>
          </ac:spMkLst>
        </pc:spChg>
      </pc:sldChg>
      <pc:sldChg chg="setBg">
        <pc:chgData name="Kulinich Bohdan" userId="48e65c9f34e137d0" providerId="LiveId" clId="{E3555BEC-8F0C-0348-B577-DD2A04297BCF}" dt="2023-05-23T17:11:14.828" v="12"/>
        <pc:sldMkLst>
          <pc:docMk/>
          <pc:sldMk cId="288857224" sldId="277"/>
        </pc:sldMkLst>
      </pc:sldChg>
      <pc:sldChg chg="modSp mod setBg">
        <pc:chgData name="Kulinich Bohdan" userId="48e65c9f34e137d0" providerId="LiveId" clId="{E3555BEC-8F0C-0348-B577-DD2A04297BCF}" dt="2023-05-23T17:10:30.192" v="6" actId="207"/>
        <pc:sldMkLst>
          <pc:docMk/>
          <pc:sldMk cId="3599287483" sldId="283"/>
        </pc:sldMkLst>
        <pc:spChg chg="mod">
          <ac:chgData name="Kulinich Bohdan" userId="48e65c9f34e137d0" providerId="LiveId" clId="{E3555BEC-8F0C-0348-B577-DD2A04297BCF}" dt="2023-05-23T17:10:25.831" v="5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E3555BEC-8F0C-0348-B577-DD2A04297BCF}" dt="2023-05-23T17:10:30.192" v="6" actId="207"/>
          <ac:spMkLst>
            <pc:docMk/>
            <pc:sldMk cId="3599287483" sldId="283"/>
            <ac:spMk id="11" creationId="{1A0A24A4-CA6B-2386-7891-B03F773F1672}"/>
          </ac:spMkLst>
        </pc:spChg>
        <pc:grpChg chg="mod">
          <ac:chgData name="Kulinich Bohdan" userId="48e65c9f34e137d0" providerId="LiveId" clId="{E3555BEC-8F0C-0348-B577-DD2A04297BCF}" dt="2023-05-23T17:10:12.367" v="4" actId="207"/>
          <ac:grpSpMkLst>
            <pc:docMk/>
            <pc:sldMk cId="3599287483" sldId="283"/>
            <ac:grpSpMk id="8" creationId="{BE1A3ACF-2FAA-736A-CE0F-59C4C6620A37}"/>
          </ac:grpSpMkLst>
        </pc:grpChg>
      </pc:sldChg>
      <pc:sldChg chg="modSp setBg">
        <pc:chgData name="Kulinich Bohdan" userId="48e65c9f34e137d0" providerId="LiveId" clId="{E3555BEC-8F0C-0348-B577-DD2A04297BCF}" dt="2023-05-23T17:09:20.029" v="1" actId="207"/>
        <pc:sldMkLst>
          <pc:docMk/>
          <pc:sldMk cId="3264582832" sldId="287"/>
        </pc:sldMkLst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13" creationId="{023644CF-8780-8100-42BA-B0139CF2474C}"/>
          </ac:spMkLst>
        </pc:spChg>
      </pc:sldChg>
      <pc:sldChg chg="modSp mod setBg">
        <pc:chgData name="Kulinich Bohdan" userId="48e65c9f34e137d0" providerId="LiveId" clId="{E3555BEC-8F0C-0348-B577-DD2A04297BCF}" dt="2023-05-23T17:10:53.487" v="11" actId="207"/>
        <pc:sldMkLst>
          <pc:docMk/>
          <pc:sldMk cId="1936971671" sldId="290"/>
        </pc:sldMkLst>
        <pc:spChg chg="mod">
          <ac:chgData name="Kulinich Bohdan" userId="48e65c9f34e137d0" providerId="LiveId" clId="{E3555BEC-8F0C-0348-B577-DD2A04297BCF}" dt="2023-05-23T17:10:53.487" v="11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E3555BEC-8F0C-0348-B577-DD2A04297BCF}" dt="2023-05-23T17:10:38.768" v="8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E3555BEC-8F0C-0348-B577-DD2A04297BCF}" dt="2023-05-23T17:10:47.661" v="9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E3555BEC-8F0C-0348-B577-DD2A04297BCF}" dt="2023-05-23T17:10:50.974" v="10" actId="207"/>
          <ac:spMkLst>
            <pc:docMk/>
            <pc:sldMk cId="1936971671" sldId="290"/>
            <ac:spMk id="13" creationId="{BCFD3EF8-A589-F874-28A6-4E6BA848B985}"/>
          </ac:spMkLst>
        </pc:spChg>
      </pc:sldChg>
    </pc:docChg>
  </pc:docChgLst>
  <pc:docChgLst>
    <pc:chgData name="Kulinich Bohdan" userId="48e65c9f34e137d0" providerId="LiveId" clId="{2B1D1A3F-B70D-874C-B4CB-2DA1254C0A2D}"/>
    <pc:docChg chg="undo custSel addSld delSld modSld sldOrd">
      <pc:chgData name="Kulinich Bohdan" userId="48e65c9f34e137d0" providerId="LiveId" clId="{2B1D1A3F-B70D-874C-B4CB-2DA1254C0A2D}" dt="2023-05-22T20:21:51.517" v="2920" actId="14100"/>
      <pc:docMkLst>
        <pc:docMk/>
      </pc:docMkLst>
      <pc:sldChg chg="modSp mod">
        <pc:chgData name="Kulinich Bohdan" userId="48e65c9f34e137d0" providerId="LiveId" clId="{2B1D1A3F-B70D-874C-B4CB-2DA1254C0A2D}" dt="2023-05-22T13:24:26.193" v="285" actId="207"/>
        <pc:sldMkLst>
          <pc:docMk/>
          <pc:sldMk cId="1429824012" sldId="274"/>
        </pc:sldMkLst>
        <pc:spChg chg="mod">
          <ac:chgData name="Kulinich Bohdan" userId="48e65c9f34e137d0" providerId="LiveId" clId="{2B1D1A3F-B70D-874C-B4CB-2DA1254C0A2D}" dt="2023-05-22T13:24:26.193" v="285" actId="207"/>
          <ac:spMkLst>
            <pc:docMk/>
            <pc:sldMk cId="1429824012" sldId="274"/>
            <ac:spMk id="6" creationId="{FD0D8298-23E7-70F1-0304-830F58997F3C}"/>
          </ac:spMkLst>
        </pc:spChg>
      </pc:sldChg>
      <pc:sldChg chg="modSp modAnim">
        <pc:chgData name="Kulinich Bohdan" userId="48e65c9f34e137d0" providerId="LiveId" clId="{2B1D1A3F-B70D-874C-B4CB-2DA1254C0A2D}" dt="2023-05-22T17:04:34.175" v="382" actId="20577"/>
        <pc:sldMkLst>
          <pc:docMk/>
          <pc:sldMk cId="2801676828" sldId="275"/>
        </pc:sldMkLst>
        <pc:spChg chg="mod">
          <ac:chgData name="Kulinich Bohdan" userId="48e65c9f34e137d0" providerId="LiveId" clId="{2B1D1A3F-B70D-874C-B4CB-2DA1254C0A2D}" dt="2023-05-22T17:04:32.713" v="381" actId="20577"/>
          <ac:spMkLst>
            <pc:docMk/>
            <pc:sldMk cId="2801676828" sldId="275"/>
            <ac:spMk id="35" creationId="{B9CF9702-6BEF-5BDD-3A7B-879B0E4896CF}"/>
          </ac:spMkLst>
        </pc:spChg>
      </pc:sldChg>
      <pc:sldChg chg="addSp delSp modSp mod setBg modAnim">
        <pc:chgData name="Kulinich Bohdan" userId="48e65c9f34e137d0" providerId="LiveId" clId="{2B1D1A3F-B70D-874C-B4CB-2DA1254C0A2D}" dt="2023-05-22T18:54:14.377" v="1511" actId="207"/>
        <pc:sldMkLst>
          <pc:docMk/>
          <pc:sldMk cId="2154405015" sldId="276"/>
        </pc:sldMkLst>
        <pc:spChg chg="add mod">
          <ac:chgData name="Kulinich Bohdan" userId="48e65c9f34e137d0" providerId="LiveId" clId="{2B1D1A3F-B70D-874C-B4CB-2DA1254C0A2D}" dt="2023-05-22T18:54:14.377" v="1511" actId="207"/>
          <ac:spMkLst>
            <pc:docMk/>
            <pc:sldMk cId="2154405015" sldId="276"/>
            <ac:spMk id="2" creationId="{19DE7B48-1769-54B4-81EA-80656B0FCF37}"/>
          </ac:spMkLst>
        </pc:spChg>
        <pc:spChg chg="del">
          <ac:chgData name="Kulinich Bohdan" userId="48e65c9f34e137d0" providerId="LiveId" clId="{2B1D1A3F-B70D-874C-B4CB-2DA1254C0A2D}" dt="2023-05-22T17:03:23.965" v="374" actId="478"/>
          <ac:spMkLst>
            <pc:docMk/>
            <pc:sldMk cId="2154405015" sldId="276"/>
            <ac:spMk id="33" creationId="{0DD10673-B597-1404-1E32-0062EA5ABA9D}"/>
          </ac:spMkLst>
        </pc:spChg>
        <pc:spChg chg="add del mod">
          <ac:chgData name="Kulinich Bohdan" userId="48e65c9f34e137d0" providerId="LiveId" clId="{2B1D1A3F-B70D-874C-B4CB-2DA1254C0A2D}" dt="2023-05-22T18:35:27.520" v="1130" actId="478"/>
          <ac:spMkLst>
            <pc:docMk/>
            <pc:sldMk cId="2154405015" sldId="276"/>
            <ac:spMk id="40" creationId="{E2DE5C6D-0FF3-F620-75BD-4ED1FE3771DE}"/>
          </ac:spMkLst>
        </pc:spChg>
        <pc:spChg chg="add del">
          <ac:chgData name="Kulinich Bohdan" userId="48e65c9f34e137d0" providerId="LiveId" clId="{2B1D1A3F-B70D-874C-B4CB-2DA1254C0A2D}" dt="2023-05-22T18:35:54.588" v="1132" actId="478"/>
          <ac:spMkLst>
            <pc:docMk/>
            <pc:sldMk cId="2154405015" sldId="276"/>
            <ac:spMk id="41" creationId="{F7EE791E-2CEF-FD7C-EA0C-8788066C3B42}"/>
          </ac:spMkLst>
        </pc:spChg>
        <pc:spChg chg="add del mod">
          <ac:chgData name="Kulinich Bohdan" userId="48e65c9f34e137d0" providerId="LiveId" clId="{2B1D1A3F-B70D-874C-B4CB-2DA1254C0A2D}" dt="2023-05-22T18:36:58.077" v="1150" actId="478"/>
          <ac:spMkLst>
            <pc:docMk/>
            <pc:sldMk cId="2154405015" sldId="276"/>
            <ac:spMk id="42" creationId="{8A6ED1B1-0CAE-0547-F107-306F4446479B}"/>
          </ac:spMkLst>
        </pc:spChg>
        <pc:spChg chg="add mod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00" creationId="{CEC770C3-E917-2D41-19EC-5DAA0E622B97}"/>
          </ac:spMkLst>
        </pc:spChg>
        <pc:spChg chg="mod topLvl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30" creationId="{FBC5A40B-975B-A632-C882-E233559663E2}"/>
          </ac:spMkLst>
        </pc:spChg>
        <pc:spChg chg="mod topLvl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31" creationId="{3DEFF300-7255-382F-1059-6F4E81F8925E}"/>
          </ac:spMkLst>
        </pc:spChg>
        <pc:spChg chg="add mod">
          <ac:chgData name="Kulinich Bohdan" userId="48e65c9f34e137d0" providerId="LiveId" clId="{2B1D1A3F-B70D-874C-B4CB-2DA1254C0A2D}" dt="2023-05-22T18:52:44.734" v="1495" actId="1035"/>
          <ac:spMkLst>
            <pc:docMk/>
            <pc:sldMk cId="2154405015" sldId="276"/>
            <ac:spMk id="132" creationId="{4734CC1B-B4D4-71F3-8208-AE9382C3B326}"/>
          </ac:spMkLst>
        </pc:spChg>
        <pc:spChg chg="add mod">
          <ac:chgData name="Kulinich Bohdan" userId="48e65c9f34e137d0" providerId="LiveId" clId="{2B1D1A3F-B70D-874C-B4CB-2DA1254C0A2D}" dt="2023-05-22T18:52:51.444" v="1498" actId="16959"/>
          <ac:spMkLst>
            <pc:docMk/>
            <pc:sldMk cId="2154405015" sldId="276"/>
            <ac:spMk id="133" creationId="{5AB14909-3694-0863-E8F6-5AFE3EE68307}"/>
          </ac:spMkLst>
        </pc:spChg>
        <pc:spChg chg="add mod">
          <ac:chgData name="Kulinich Bohdan" userId="48e65c9f34e137d0" providerId="LiveId" clId="{2B1D1A3F-B70D-874C-B4CB-2DA1254C0A2D}" dt="2023-05-22T18:53:02.387" v="1501" actId="16959"/>
          <ac:spMkLst>
            <pc:docMk/>
            <pc:sldMk cId="2154405015" sldId="276"/>
            <ac:spMk id="134" creationId="{90F5B0CA-680C-5A17-5F23-FFE692869DA0}"/>
          </ac:spMkLst>
        </pc:spChg>
        <pc:spChg chg="add mod">
          <ac:chgData name="Kulinich Bohdan" userId="48e65c9f34e137d0" providerId="LiveId" clId="{2B1D1A3F-B70D-874C-B4CB-2DA1254C0A2D}" dt="2023-05-22T18:53:17.566" v="1505" actId="1076"/>
          <ac:spMkLst>
            <pc:docMk/>
            <pc:sldMk cId="2154405015" sldId="276"/>
            <ac:spMk id="135" creationId="{1054FA67-90C6-6CDD-A803-2CA84BC40B3A}"/>
          </ac:spMkLst>
        </pc:spChg>
        <pc:spChg chg="add mod">
          <ac:chgData name="Kulinich Bohdan" userId="48e65c9f34e137d0" providerId="LiveId" clId="{2B1D1A3F-B70D-874C-B4CB-2DA1254C0A2D}" dt="2023-05-22T18:53:34.605" v="1510" actId="1076"/>
          <ac:spMkLst>
            <pc:docMk/>
            <pc:sldMk cId="2154405015" sldId="276"/>
            <ac:spMk id="136" creationId="{BADD9C1B-67E1-291C-88CD-0183341E7C23}"/>
          </ac:spMkLst>
        </pc:spChg>
        <pc:grpChg chg="add del mod">
          <ac:chgData name="Kulinich Bohdan" userId="48e65c9f34e137d0" providerId="LiveId" clId="{2B1D1A3F-B70D-874C-B4CB-2DA1254C0A2D}" dt="2023-05-22T18:49:05.079" v="1430" actId="165"/>
          <ac:grpSpMkLst>
            <pc:docMk/>
            <pc:sldMk cId="2154405015" sldId="276"/>
            <ac:grpSpMk id="114" creationId="{4C671B0E-BB84-7548-76C2-0795ACC8B82B}"/>
          </ac:grpSpMkLst>
        </pc:grpChg>
        <pc:grpChg chg="add del mod">
          <ac:chgData name="Kulinich Bohdan" userId="48e65c9f34e137d0" providerId="LiveId" clId="{2B1D1A3F-B70D-874C-B4CB-2DA1254C0A2D}" dt="2023-05-22T18:51:24.244" v="1460" actId="165"/>
          <ac:grpSpMkLst>
            <pc:docMk/>
            <pc:sldMk cId="2154405015" sldId="276"/>
            <ac:grpSpMk id="129" creationId="{2D795878-1A7B-5A26-C31B-AA9143A6C1B6}"/>
          </ac:grpSpMkLst>
        </pc:grp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25" creationId="{929D5CEB-6D4E-8913-BF5E-524B354F1355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33" creationId="{2660B853-7D44-3CB7-010E-C0EA95162908}"/>
          </ac:cxnSpMkLst>
        </pc:cxnChg>
        <pc:cxnChg chg="add del mod">
          <ac:chgData name="Kulinich Bohdan" userId="48e65c9f34e137d0" providerId="LiveId" clId="{2B1D1A3F-B70D-874C-B4CB-2DA1254C0A2D}" dt="2023-05-22T18:35:03.633" v="1125" actId="478"/>
          <ac:cxnSpMkLst>
            <pc:docMk/>
            <pc:sldMk cId="2154405015" sldId="276"/>
            <ac:cxnSpMk id="35" creationId="{00806084-222B-85B6-50F2-48C82590184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39" creationId="{708112D5-8C12-C75A-F26F-93EAEFAC33BA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3" creationId="{08C3483A-00BD-0138-1043-A23BB9832C67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4" creationId="{2513F290-14AD-E454-C542-FF1E74D89719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6" creationId="{DE3DEF29-013C-AD60-D555-4AB3A374E56D}"/>
          </ac:cxnSpMkLst>
        </pc:cxnChg>
        <pc:cxnChg chg="add del mod">
          <ac:chgData name="Kulinich Bohdan" userId="48e65c9f34e137d0" providerId="LiveId" clId="{2B1D1A3F-B70D-874C-B4CB-2DA1254C0A2D}" dt="2023-05-22T18:38:28.678" v="1169" actId="478"/>
          <ac:cxnSpMkLst>
            <pc:docMk/>
            <pc:sldMk cId="2154405015" sldId="276"/>
            <ac:cxnSpMk id="50" creationId="{6ED238C4-5C98-BDE6-C79D-72C0D23B5539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1" creationId="{4064E8CF-6EA8-C285-9BD6-9159EC75FF7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3" creationId="{5D97C623-DE70-4A59-6F11-32EB967F6D91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5" creationId="{9618D859-67B7-1557-E92F-205C8B83F87E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7" creationId="{DC415DE4-DE53-EBDF-4D88-363560345D4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2" creationId="{ED125249-C87A-ED53-06CB-5BE5C567DE60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5" creationId="{846EC82F-0B81-3AEF-D8A3-5F0AE008A703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6" creationId="{8508F1C0-0DFB-0B20-7672-D4F934F63FE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73" creationId="{0D5DE973-9028-5C19-295D-7116AD7072DA}"/>
          </ac:cxnSpMkLst>
        </pc:cxnChg>
        <pc:cxnChg chg="add del mod">
          <ac:chgData name="Kulinich Bohdan" userId="48e65c9f34e137d0" providerId="LiveId" clId="{2B1D1A3F-B70D-874C-B4CB-2DA1254C0A2D}" dt="2023-05-22T18:47:59.261" v="1311" actId="478"/>
          <ac:cxnSpMkLst>
            <pc:docMk/>
            <pc:sldMk cId="2154405015" sldId="276"/>
            <ac:cxnSpMk id="82" creationId="{17FE90F9-595D-E731-8C31-5FA8858A60F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86" creationId="{598AC559-D2BE-36DD-4A41-4C26F7702F27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89" creationId="{20993E1B-7A3E-750E-D14C-1631898C35A5}"/>
          </ac:cxnSpMkLst>
        </pc:cxnChg>
        <pc:cxnChg chg="add del mod">
          <ac:chgData name="Kulinich Bohdan" userId="48e65c9f34e137d0" providerId="LiveId" clId="{2B1D1A3F-B70D-874C-B4CB-2DA1254C0A2D}" dt="2023-05-22T18:48:01.251" v="1312" actId="478"/>
          <ac:cxnSpMkLst>
            <pc:docMk/>
            <pc:sldMk cId="2154405015" sldId="276"/>
            <ac:cxnSpMk id="94" creationId="{FD1C3C42-99C7-93EB-5E18-AF5B754465D1}"/>
          </ac:cxnSpMkLst>
        </pc:cxnChg>
        <pc:cxnChg chg="add del mod">
          <ac:chgData name="Kulinich Bohdan" userId="48e65c9f34e137d0" providerId="LiveId" clId="{2B1D1A3F-B70D-874C-B4CB-2DA1254C0A2D}" dt="2023-05-22T18:48:02.173" v="1313" actId="478"/>
          <ac:cxnSpMkLst>
            <pc:docMk/>
            <pc:sldMk cId="2154405015" sldId="276"/>
            <ac:cxnSpMk id="97" creationId="{745FF56B-F6AE-8AB1-E4AC-9CA53B1CA87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02" creationId="{AB055268-5D81-1007-F3A1-D1E6C83E1BAF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04" creationId="{18563A49-0879-84F5-2E58-A3D2C6E1BA40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1" creationId="{F22D6CF3-952E-ABE5-4617-251DDBA42D74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2" creationId="{8BE4658A-D700-B688-0E4C-9E397752DC23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3" creationId="{9528B063-FE80-8A10-B164-6C8D40C7C07B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21" creationId="{E5DB465A-352B-4BCB-8BFC-60C7C385614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 setBg delAnim modAnim">
        <pc:chgData name="Kulinich Bohdan" userId="48e65c9f34e137d0" providerId="LiveId" clId="{2B1D1A3F-B70D-874C-B4CB-2DA1254C0A2D}" dt="2023-05-22T19:51:16.955" v="2568" actId="2711"/>
        <pc:sldMkLst>
          <pc:docMk/>
          <pc:sldMk cId="288857224" sldId="277"/>
        </pc:sldMkLst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24" creationId="{03F6D4DC-3CD4-9AA2-3FCB-D56096172526}"/>
          </ac:spMkLst>
        </pc:spChg>
        <pc:spChg chg="del">
          <ac:chgData name="Kulinich Bohdan" userId="48e65c9f34e137d0" providerId="LiveId" clId="{2B1D1A3F-B70D-874C-B4CB-2DA1254C0A2D}" dt="2023-05-22T18:08:04.761" v="965" actId="478"/>
          <ac:spMkLst>
            <pc:docMk/>
            <pc:sldMk cId="288857224" sldId="277"/>
            <ac:spMk id="32" creationId="{79817DC6-7D95-7B96-F948-D7DC16098DE8}"/>
          </ac:spMkLst>
        </pc:spChg>
        <pc:spChg chg="del">
          <ac:chgData name="Kulinich Bohdan" userId="48e65c9f34e137d0" providerId="LiveId" clId="{2B1D1A3F-B70D-874C-B4CB-2DA1254C0A2D}" dt="2023-05-22T18:08:04.761" v="965" actId="478"/>
          <ac:spMkLst>
            <pc:docMk/>
            <pc:sldMk cId="288857224" sldId="277"/>
            <ac:spMk id="33" creationId="{AA4364AE-EE6A-2F22-2AA3-42D93F2ADE53}"/>
          </ac:spMkLst>
        </pc:spChg>
        <pc:spChg chg="add del mod">
          <ac:chgData name="Kulinich Bohdan" userId="48e65c9f34e137d0" providerId="LiveId" clId="{2B1D1A3F-B70D-874C-B4CB-2DA1254C0A2D}" dt="2023-05-22T19:10:31.817" v="1513" actId="478"/>
          <ac:spMkLst>
            <pc:docMk/>
            <pc:sldMk cId="288857224" sldId="277"/>
            <ac:spMk id="34" creationId="{5022BFF7-569B-8855-6ECB-7C1612762046}"/>
          </ac:spMkLst>
        </pc:spChg>
        <pc:spChg chg="add del mod">
          <ac:chgData name="Kulinich Bohdan" userId="48e65c9f34e137d0" providerId="LiveId" clId="{2B1D1A3F-B70D-874C-B4CB-2DA1254C0A2D}" dt="2023-05-22T19:29:44.568" v="1595" actId="478"/>
          <ac:spMkLst>
            <pc:docMk/>
            <pc:sldMk cId="288857224" sldId="277"/>
            <ac:spMk id="35" creationId="{3F225A7E-990C-6577-E08D-5E218E8CA32B}"/>
          </ac:spMkLst>
        </pc:spChg>
        <pc:spChg chg="add del mod">
          <ac:chgData name="Kulinich Bohdan" userId="48e65c9f34e137d0" providerId="LiveId" clId="{2B1D1A3F-B70D-874C-B4CB-2DA1254C0A2D}" dt="2023-05-22T19:26:37.623" v="1578" actId="478"/>
          <ac:spMkLst>
            <pc:docMk/>
            <pc:sldMk cId="288857224" sldId="277"/>
            <ac:spMk id="43" creationId="{93C55410-5434-7C67-D8A3-6731D854D3A4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3" creationId="{80AFCFC1-DF1A-D9B7-EA3F-0C53A17C5536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4" creationId="{884130A5-3B96-40E3-0C5B-7C117B68C1A8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5" creationId="{0558FCC5-8E26-BD95-E3AB-C62E53CAB822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6" creationId="{7FFD3F67-EA08-E41C-6BBF-E4537EA16F7A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7" creationId="{33E93CC9-CD1D-8CE8-9825-68625D508FE8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8" creationId="{23EE6862-F849-4B4D-948D-E957B49EB2C0}"/>
          </ac:spMkLst>
        </pc:spChg>
        <pc:spChg chg="add mod modVis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9" creationId="{84B531F9-2210-6F02-7F91-7DC90DF259A7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0" creationId="{C56AAAEF-BADE-89DE-4320-2C2AFDA20C31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1" creationId="{3DB6B9D3-0098-7684-9AD3-61B49040DF3F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2" creationId="{D37C6AA0-CE47-D874-1D0F-49BFA0B3FA25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3" creationId="{D81C8439-70FD-BD29-9EDD-18C302E4E5A0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4" creationId="{97BCA7F0-41FB-B0E7-7EBC-A465A0585BDA}"/>
          </ac:spMkLst>
        </pc:spChg>
        <pc:spChg chg="add mod">
          <ac:chgData name="Kulinich Bohdan" userId="48e65c9f34e137d0" providerId="LiveId" clId="{2B1D1A3F-B70D-874C-B4CB-2DA1254C0A2D}" dt="2023-05-22T19:51:16.955" v="2568" actId="2711"/>
          <ac:spMkLst>
            <pc:docMk/>
            <pc:sldMk cId="288857224" sldId="277"/>
            <ac:spMk id="85" creationId="{47B951A1-B06D-2D86-71B1-DED7C76C0075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6" creationId="{27BCEBFD-779D-C09F-2D5F-DF9E3F88C54A}"/>
          </ac:spMkLst>
        </pc:spChg>
        <pc:spChg chg="add del mod">
          <ac:chgData name="Kulinich Bohdan" userId="48e65c9f34e137d0" providerId="LiveId" clId="{2B1D1A3F-B70D-874C-B4CB-2DA1254C0A2D}" dt="2023-05-22T19:40:01.377" v="2372" actId="478"/>
          <ac:spMkLst>
            <pc:docMk/>
            <pc:sldMk cId="288857224" sldId="277"/>
            <ac:spMk id="87" creationId="{A8C98449-B3A1-8D2F-60CF-993E365D6B7A}"/>
          </ac:spMkLst>
        </pc:spChg>
        <pc:spChg chg="add del mod">
          <ac:chgData name="Kulinich Bohdan" userId="48e65c9f34e137d0" providerId="LiveId" clId="{2B1D1A3F-B70D-874C-B4CB-2DA1254C0A2D}" dt="2023-05-22T19:40:10.342" v="2379" actId="478"/>
          <ac:spMkLst>
            <pc:docMk/>
            <pc:sldMk cId="288857224" sldId="277"/>
            <ac:spMk id="88" creationId="{C45304B8-D30A-D2A0-381B-D405B6C29F17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9" creationId="{30181B5C-3582-A6F9-6279-D47E025D6017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90" creationId="{079E00CA-75F2-8FBA-DC4A-B27B7ACC1DEB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13" creationId="{BE365167-E2D4-DDB7-70C6-35392A14DD9E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14" creationId="{EBBE3F62-C4A4-F385-3D16-B1AF7FE79757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7" creationId="{3C0E762E-4108-2846-CEB0-F1F42BA138A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8" creationId="{64B6A181-D34F-72D6-B53E-6CF74D1323CA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9" creationId="{5FAD6A1C-6276-34A4-B267-0CFA5B7651A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0" creationId="{A94C35BE-F003-3D7F-46A1-30DB0B9A50C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1" creationId="{A8320DEB-266C-DF48-88FA-FF8DE45D449A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2" creationId="{4EB93F66-DF77-C1E6-44BD-6F1C1A881B54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3" creationId="{8B569A2A-3344-1BA1-E684-CB5FC30E1C91}"/>
          </ac:spMkLst>
        </pc:spChg>
        <pc:grpChg chg="add del mod">
          <ac:chgData name="Kulinich Bohdan" userId="48e65c9f34e137d0" providerId="LiveId" clId="{2B1D1A3F-B70D-874C-B4CB-2DA1254C0A2D}" dt="2023-05-22T19:44:24.256" v="2428" actId="165"/>
          <ac:grpSpMkLst>
            <pc:docMk/>
            <pc:sldMk cId="288857224" sldId="277"/>
            <ac:grpSpMk id="103" creationId="{737B2AC3-AAB1-5D25-C7D7-06A31E1D7F2F}"/>
          </ac:grpSpMkLst>
        </pc:grpChg>
        <pc:grpChg chg="add mod">
          <ac:chgData name="Kulinich Bohdan" userId="48e65c9f34e137d0" providerId="LiveId" clId="{2B1D1A3F-B70D-874C-B4CB-2DA1254C0A2D}" dt="2023-05-22T19:50:09.151" v="2555" actId="164"/>
          <ac:grpSpMkLst>
            <pc:docMk/>
            <pc:sldMk cId="288857224" sldId="277"/>
            <ac:grpSpMk id="134" creationId="{A97968D7-F8A4-FC6C-2A72-A5CF82600DB9}"/>
          </ac:grpSpMkLst>
        </pc:grpChg>
        <pc:grpChg chg="add mod">
          <ac:chgData name="Kulinich Bohdan" userId="48e65c9f34e137d0" providerId="LiveId" clId="{2B1D1A3F-B70D-874C-B4CB-2DA1254C0A2D}" dt="2023-05-22T19:50:43.218" v="2564" actId="164"/>
          <ac:grpSpMkLst>
            <pc:docMk/>
            <pc:sldMk cId="288857224" sldId="277"/>
            <ac:grpSpMk id="136" creationId="{FCD873B1-97C3-6121-F403-161922D2CA9C}"/>
          </ac:grpSpMkLst>
        </pc:grpChg>
        <pc:cxnChg chg="add del mod">
          <ac:chgData name="Kulinich Bohdan" userId="48e65c9f34e137d0" providerId="LiveId" clId="{2B1D1A3F-B70D-874C-B4CB-2DA1254C0A2D}" dt="2023-05-22T19:34:09.991" v="1751" actId="478"/>
          <ac:cxnSpMkLst>
            <pc:docMk/>
            <pc:sldMk cId="288857224" sldId="277"/>
            <ac:cxnSpMk id="36" creationId="{9EF83C3E-7708-DF51-ECBB-40333CD4FAA1}"/>
          </ac:cxnSpMkLst>
        </pc:cxnChg>
        <pc:cxnChg chg="add del mod">
          <ac:chgData name="Kulinich Bohdan" userId="48e65c9f34e137d0" providerId="LiveId" clId="{2B1D1A3F-B70D-874C-B4CB-2DA1254C0A2D}" dt="2023-05-22T19:34:12.141" v="1753" actId="478"/>
          <ac:cxnSpMkLst>
            <pc:docMk/>
            <pc:sldMk cId="288857224" sldId="277"/>
            <ac:cxnSpMk id="38" creationId="{5E9136F1-AC53-D6FD-8419-CB26FDF2D2CD}"/>
          </ac:cxnSpMkLst>
        </pc:cxnChg>
        <pc:cxnChg chg="add del mod">
          <ac:chgData name="Kulinich Bohdan" userId="48e65c9f34e137d0" providerId="LiveId" clId="{2B1D1A3F-B70D-874C-B4CB-2DA1254C0A2D}" dt="2023-05-22T19:34:10.849" v="1752" actId="478"/>
          <ac:cxnSpMkLst>
            <pc:docMk/>
            <pc:sldMk cId="288857224" sldId="277"/>
            <ac:cxnSpMk id="39" creationId="{31199D7E-C976-B75A-1C54-5C342D82DEE7}"/>
          </ac:cxnSpMkLst>
        </pc:cxnChg>
        <pc:cxnChg chg="add del mod">
          <ac:chgData name="Kulinich Bohdan" userId="48e65c9f34e137d0" providerId="LiveId" clId="{2B1D1A3F-B70D-874C-B4CB-2DA1254C0A2D}" dt="2023-05-22T19:34:07.901" v="1749" actId="478"/>
          <ac:cxnSpMkLst>
            <pc:docMk/>
            <pc:sldMk cId="288857224" sldId="277"/>
            <ac:cxnSpMk id="42" creationId="{1975991D-B916-EE5E-783E-D587DC4769A6}"/>
          </ac:cxnSpMkLst>
        </pc:cxnChg>
        <pc:cxnChg chg="add del mod">
          <ac:chgData name="Kulinich Bohdan" userId="48e65c9f34e137d0" providerId="LiveId" clId="{2B1D1A3F-B70D-874C-B4CB-2DA1254C0A2D}" dt="2023-05-22T19:34:08.882" v="1750" actId="478"/>
          <ac:cxnSpMkLst>
            <pc:docMk/>
            <pc:sldMk cId="288857224" sldId="277"/>
            <ac:cxnSpMk id="47" creationId="{2689C824-6CF9-C137-6C3F-532494B87A59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4" creationId="{4EE70A82-0176-CE2F-BEF5-668BD79439E1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6" creationId="{A49D1817-6A04-1B5E-6F04-D0A2D4D897F2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7" creationId="{F1C7DC21-C6F7-4D3B-8FCD-E69CB5ADCD6E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0" creationId="{B0941BE6-B5A5-5164-D3D0-134A5EBF3088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3" creationId="{4E1BB7AA-8EDB-EB3B-482D-5891D6F25297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5" creationId="{4DF65AFE-19C6-1A51-371E-FBBF6606A24B}"/>
          </ac:cxnSpMkLst>
        </pc:cxnChg>
        <pc:cxnChg chg="add del mod">
          <ac:chgData name="Kulinich Bohdan" userId="48e65c9f34e137d0" providerId="LiveId" clId="{2B1D1A3F-B70D-874C-B4CB-2DA1254C0A2D}" dt="2023-05-22T19:43:16.153" v="2409" actId="478"/>
          <ac:cxnSpMkLst>
            <pc:docMk/>
            <pc:sldMk cId="288857224" sldId="277"/>
            <ac:cxnSpMk id="91" creationId="{B44CF02B-2843-A23F-A2E4-2204D2B9F7DA}"/>
          </ac:cxnSpMkLst>
        </pc:cxnChg>
        <pc:cxnChg chg="add del mod">
          <ac:chgData name="Kulinich Bohdan" userId="48e65c9f34e137d0" providerId="LiveId" clId="{2B1D1A3F-B70D-874C-B4CB-2DA1254C0A2D}" dt="2023-05-22T19:50:29.536" v="2559" actId="478"/>
          <ac:cxnSpMkLst>
            <pc:docMk/>
            <pc:sldMk cId="288857224" sldId="277"/>
            <ac:cxnSpMk id="93" creationId="{4D46B9E0-C3FF-75BD-D8C9-A2FB53705052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96" creationId="{DF32E69C-56C9-183B-4185-FBFF40D0E8AC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97" creationId="{349135FA-9B3E-4AEA-A20F-B42B55864DFB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0" creationId="{92724AD1-5B51-7F23-76C1-067B90AA6710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4" creationId="{03D3A20A-0C8E-BE6C-8FA2-63882A2EFFB6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6" creationId="{2E5B139C-EECA-1876-B027-C4361BCC3789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10" creationId="{922601C6-093B-67E5-C584-4462C1A571C8}"/>
          </ac:cxnSpMkLst>
        </pc:cxnChg>
        <pc:cxnChg chg="add del mod">
          <ac:chgData name="Kulinich Bohdan" userId="48e65c9f34e137d0" providerId="LiveId" clId="{2B1D1A3F-B70D-874C-B4CB-2DA1254C0A2D}" dt="2023-05-22T19:46:46.162" v="2465" actId="478"/>
          <ac:cxnSpMkLst>
            <pc:docMk/>
            <pc:sldMk cId="288857224" sldId="277"/>
            <ac:cxnSpMk id="115" creationId="{FBFAD137-9A05-864D-D60D-53938610058B}"/>
          </ac:cxnSpMkLst>
        </pc:cxnChg>
        <pc:cxnChg chg="add mod">
          <ac:chgData name="Kulinich Bohdan" userId="48e65c9f34e137d0" providerId="LiveId" clId="{2B1D1A3F-B70D-874C-B4CB-2DA1254C0A2D}" dt="2023-05-22T19:50:30.655" v="2560"/>
          <ac:cxnSpMkLst>
            <pc:docMk/>
            <pc:sldMk cId="288857224" sldId="277"/>
            <ac:cxnSpMk id="135" creationId="{E6F3C212-FCED-6F07-785B-62CC20B995C4}"/>
          </ac:cxnSpMkLst>
        </pc:cxnChg>
      </pc:sldChg>
      <pc:sldChg chg="addSp delSp modSp mod setBg modAnim">
        <pc:chgData name="Kulinich Bohdan" userId="48e65c9f34e137d0" providerId="LiveId" clId="{2B1D1A3F-B70D-874C-B4CB-2DA1254C0A2D}" dt="2023-05-22T20:05:47.321" v="2915" actId="20577"/>
        <pc:sldMkLst>
          <pc:docMk/>
          <pc:sldMk cId="3892148844" sldId="278"/>
        </pc:sldMkLst>
        <pc:spChg chg="del">
          <ac:chgData name="Kulinich Bohdan" userId="48e65c9f34e137d0" providerId="LiveId" clId="{2B1D1A3F-B70D-874C-B4CB-2DA1254C0A2D}" dt="2023-05-22T19:51:45.302" v="2570" actId="478"/>
          <ac:spMkLst>
            <pc:docMk/>
            <pc:sldMk cId="3892148844" sldId="278"/>
            <ac:spMk id="3" creationId="{FFAF0700-A083-6616-FBF2-883B0551AA20}"/>
          </ac:spMkLst>
        </pc:spChg>
        <pc:spChg chg="add mod">
          <ac:chgData name="Kulinich Bohdan" userId="48e65c9f34e137d0" providerId="LiveId" clId="{2B1D1A3F-B70D-874C-B4CB-2DA1254C0A2D}" dt="2023-05-22T20:05:47.321" v="2915" actId="20577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2B1D1A3F-B70D-874C-B4CB-2DA1254C0A2D}" dt="2023-05-22T19:56:16.867" v="2695" actId="20577"/>
          <ac:spMkLst>
            <pc:docMk/>
            <pc:sldMk cId="3892148844" sldId="278"/>
            <ac:spMk id="26" creationId="{95E4741B-7DBC-71A3-746B-F8391E708773}"/>
          </ac:spMkLst>
        </pc:spChg>
        <pc:spChg chg="del">
          <ac:chgData name="Kulinich Bohdan" userId="48e65c9f34e137d0" providerId="LiveId" clId="{2B1D1A3F-B70D-874C-B4CB-2DA1254C0A2D}" dt="2023-05-22T19:51:48.018" v="2571" actId="478"/>
          <ac:spMkLst>
            <pc:docMk/>
            <pc:sldMk cId="3892148844" sldId="278"/>
            <ac:spMk id="34" creationId="{C3B7EEA9-5F23-A612-D249-36BF38062E0D}"/>
          </ac:spMkLst>
        </pc:spChg>
        <pc:spChg chg="add mod">
          <ac:chgData name="Kulinich Bohdan" userId="48e65c9f34e137d0" providerId="LiveId" clId="{2B1D1A3F-B70D-874C-B4CB-2DA1254C0A2D}" dt="2023-05-22T19:58:00.410" v="2786" actId="20577"/>
          <ac:spMkLst>
            <pc:docMk/>
            <pc:sldMk cId="3892148844" sldId="278"/>
            <ac:spMk id="35" creationId="{EBEA9BFE-EF5B-1E23-E686-307EC29A5F5C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6" creationId="{D408F0B6-BF30-C465-FDA9-B0C0E5C99F5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7" creationId="{7EBE6CFF-5BF6-E3FA-24BB-535E9F0B5EA0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8" creationId="{5C83CA7E-E9BF-F254-8B2F-A1D55D770569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9" creationId="{81CB229C-DA0B-1B67-5DA4-E862FB3FB6B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0" creationId="{3E52869B-1A58-9BD3-48EE-968CEEC456D4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1" creationId="{8E48DD21-1641-8774-073A-A0ABD6253B6E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2" creationId="{08229590-5D1A-2EAB-6D47-D3616C7806CC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3" creationId="{0FC01570-39D8-FF87-0EAE-E4C9121CD0C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4" creationId="{39A6582E-8A18-7181-0EC0-7458ECEFA683}"/>
          </ac:spMkLst>
        </pc:spChg>
      </pc:sldChg>
      <pc:sldChg chg="addSp delSp modSp mod setBg delAnim modAnim">
        <pc:chgData name="Kulinich Bohdan" userId="48e65c9f34e137d0" providerId="LiveId" clId="{2B1D1A3F-B70D-874C-B4CB-2DA1254C0A2D}" dt="2023-05-22T18:03:57.823" v="960" actId="20577"/>
        <pc:sldMkLst>
          <pc:docMk/>
          <pc:sldMk cId="2337633875" sldId="279"/>
        </pc:sldMkLst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2" creationId="{991FDDA8-1F75-2841-6B58-B820882F6785}"/>
          </ac:spMkLst>
        </pc:spChg>
        <pc:spChg chg="add mod topLvl">
          <ac:chgData name="Kulinich Bohdan" userId="48e65c9f34e137d0" providerId="LiveId" clId="{2B1D1A3F-B70D-874C-B4CB-2DA1254C0A2D}" dt="2023-05-22T18:03:57.823" v="960" actId="20577"/>
          <ac:spMkLst>
            <pc:docMk/>
            <pc:sldMk cId="2337633875" sldId="279"/>
            <ac:spMk id="3" creationId="{BD7AD4C6-C9A7-303B-E779-ABB2F6EC17B2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26" creationId="{C8C7BE6C-0B92-003A-DEDE-E1713B042AC3}"/>
          </ac:spMkLst>
        </pc:spChg>
        <pc:spChg chg="add mod">
          <ac:chgData name="Kulinich Bohdan" userId="48e65c9f34e137d0" providerId="LiveId" clId="{2B1D1A3F-B70D-874C-B4CB-2DA1254C0A2D}" dt="2023-05-22T17:39:46.278" v="890" actId="1076"/>
          <ac:spMkLst>
            <pc:docMk/>
            <pc:sldMk cId="2337633875" sldId="279"/>
            <ac:spMk id="34" creationId="{117B4739-72EC-D88E-3F90-5053DA119A35}"/>
          </ac:spMkLst>
        </pc:spChg>
        <pc:spChg chg="del">
          <ac:chgData name="Kulinich Bohdan" userId="48e65c9f34e137d0" providerId="LiveId" clId="{2B1D1A3F-B70D-874C-B4CB-2DA1254C0A2D}" dt="2023-05-22T17:07:15.727" v="395" actId="478"/>
          <ac:spMkLst>
            <pc:docMk/>
            <pc:sldMk cId="2337633875" sldId="279"/>
            <ac:spMk id="34" creationId="{F9FCFBD1-1651-F249-3C55-E0144442DB98}"/>
          </ac:spMkLst>
        </pc:spChg>
        <pc:spChg chg="del">
          <ac:chgData name="Kulinich Bohdan" userId="48e65c9f34e137d0" providerId="LiveId" clId="{2B1D1A3F-B70D-874C-B4CB-2DA1254C0A2D}" dt="2023-05-22T17:07:13.472" v="394" actId="478"/>
          <ac:spMkLst>
            <pc:docMk/>
            <pc:sldMk cId="2337633875" sldId="279"/>
            <ac:spMk id="38" creationId="{FB883FBB-2F66-F1A7-BAAB-1F0D7A516ED7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39" creationId="{8D409A44-D409-26F3-F2CB-A2451AEB2823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0" creationId="{5EABCFF5-8A95-C2D2-0F2E-F2B922FDAA74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1" creationId="{9E51397A-740A-F3B6-1270-50C670EC21D3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2" creationId="{D31D7E4B-EB57-2277-4206-40B2A0AFDC42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3" creationId="{597127CE-3289-455A-7530-9FBB3FBA3F3C}"/>
          </ac:spMkLst>
        </pc:s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6" creationId="{7A2096E5-AA0F-08A5-46A0-1D9567B2E1AF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7" creationId="{DB4049BD-D1DA-62DD-D686-8102222EA43F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8" creationId="{7CE2F3D8-5F5E-067E-DB48-D34173ABF175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44" creationId="{BC737148-00D8-6C5B-990D-D9A1F4417A37}"/>
          </ac:grpSpMkLst>
        </pc:grpChg>
        <pc:picChg chg="del">
          <ac:chgData name="Kulinich Bohdan" userId="48e65c9f34e137d0" providerId="LiveId" clId="{2B1D1A3F-B70D-874C-B4CB-2DA1254C0A2D}" dt="2023-05-22T17:07:07.297" v="392" actId="478"/>
          <ac:picMkLst>
            <pc:docMk/>
            <pc:sldMk cId="2337633875" sldId="279"/>
            <ac:picMk id="3" creationId="{3C8EAE22-F708-5C93-9A65-6916979793C8}"/>
          </ac:picMkLst>
        </pc:picChg>
        <pc:cxnChg chg="add del mod">
          <ac:chgData name="Kulinich Bohdan" userId="48e65c9f34e137d0" providerId="LiveId" clId="{2B1D1A3F-B70D-874C-B4CB-2DA1254C0A2D}" dt="2023-05-22T17:57:49.326" v="892" actId="478"/>
          <ac:cxnSpMkLst>
            <pc:docMk/>
            <pc:sldMk cId="2337633875" sldId="279"/>
            <ac:cxnSpMk id="35" creationId="{A7D13CA7-DD97-BDEA-AB24-AFAE5744628F}"/>
          </ac:cxnSpMkLst>
        </pc:cxnChg>
      </pc:sldChg>
      <pc:sldChg chg="addSp delSp modSp mod delAnim modAnim">
        <pc:chgData name="Kulinich Bohdan" userId="48e65c9f34e137d0" providerId="LiveId" clId="{2B1D1A3F-B70D-874C-B4CB-2DA1254C0A2D}" dt="2023-05-22T20:06:09.229" v="2916" actId="478"/>
        <pc:sldMkLst>
          <pc:docMk/>
          <pc:sldMk cId="945877188" sldId="280"/>
        </pc:sldMkLst>
        <pc:spChg chg="add del mod">
          <ac:chgData name="Kulinich Bohdan" userId="48e65c9f34e137d0" providerId="LiveId" clId="{2B1D1A3F-B70D-874C-B4CB-2DA1254C0A2D}" dt="2023-05-22T20:06:09.229" v="2916" actId="478"/>
          <ac:spMkLst>
            <pc:docMk/>
            <pc:sldMk cId="945877188" sldId="280"/>
            <ac:spMk id="4" creationId="{88BEA178-A4ED-C5F9-CF43-DDB4D34A58EC}"/>
          </ac:spMkLst>
        </pc:spChg>
      </pc:sldChg>
      <pc:sldChg chg="modSp mod">
        <pc:chgData name="Kulinich Bohdan" userId="48e65c9f34e137d0" providerId="LiveId" clId="{2B1D1A3F-B70D-874C-B4CB-2DA1254C0A2D}" dt="2023-05-22T20:21:36.289" v="2919" actId="255"/>
        <pc:sldMkLst>
          <pc:docMk/>
          <pc:sldMk cId="3599287483" sldId="283"/>
        </pc:sldMkLst>
        <pc:spChg chg="mod">
          <ac:chgData name="Kulinich Bohdan" userId="48e65c9f34e137d0" providerId="LiveId" clId="{2B1D1A3F-B70D-874C-B4CB-2DA1254C0A2D}" dt="2023-05-22T20:21:36.289" v="2919" actId="255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2B1D1A3F-B70D-874C-B4CB-2DA1254C0A2D}" dt="2023-05-22T15:14:02.771" v="315" actId="20577"/>
          <ac:spMkLst>
            <pc:docMk/>
            <pc:sldMk cId="3599287483" sldId="283"/>
            <ac:spMk id="11" creationId="{1A0A24A4-CA6B-2386-7891-B03F773F1672}"/>
          </ac:spMkLst>
        </pc:spChg>
      </pc:sldChg>
      <pc:sldChg chg="addSp delSp modSp mod delAnim modAnim">
        <pc:chgData name="Kulinich Bohdan" userId="48e65c9f34e137d0" providerId="LiveId" clId="{2B1D1A3F-B70D-874C-B4CB-2DA1254C0A2D}" dt="2023-05-21T11:46:53.766" v="242"/>
        <pc:sldMkLst>
          <pc:docMk/>
          <pc:sldMk cId="3264582832" sldId="287"/>
        </pc:sldMkLst>
        <pc:spChg chg="mod topLvl">
          <ac:chgData name="Kulinich Bohdan" userId="48e65c9f34e137d0" providerId="LiveId" clId="{2B1D1A3F-B70D-874C-B4CB-2DA1254C0A2D}" dt="2023-05-21T11:37:44.093" v="186" actId="1036"/>
          <ac:spMkLst>
            <pc:docMk/>
            <pc:sldMk cId="3264582832" sldId="287"/>
            <ac:spMk id="2" creationId="{8B530A95-FCB9-0C4E-2FE7-43358F144044}"/>
          </ac:spMkLst>
        </pc:spChg>
        <pc:spChg chg="del mod">
          <ac:chgData name="Kulinich Bohdan" userId="48e65c9f34e137d0" providerId="LiveId" clId="{2B1D1A3F-B70D-874C-B4CB-2DA1254C0A2D}" dt="2023-05-21T11:33:29.128" v="34" actId="478"/>
          <ac:spMkLst>
            <pc:docMk/>
            <pc:sldMk cId="3264582832" sldId="287"/>
            <ac:spMk id="3" creationId="{0105697D-1364-2BC8-F765-512D3F64FE1C}"/>
          </ac:spMkLst>
        </pc:spChg>
        <pc:spChg chg="mod topLvl">
          <ac:chgData name="Kulinich Bohdan" userId="48e65c9f34e137d0" providerId="LiveId" clId="{2B1D1A3F-B70D-874C-B4CB-2DA1254C0A2D}" dt="2023-05-21T11:28:37.015" v="3" actId="1076"/>
          <ac:spMkLst>
            <pc:docMk/>
            <pc:sldMk cId="3264582832" sldId="287"/>
            <ac:spMk id="4" creationId="{631EEA38-5AC4-0B58-D9AC-01B22D7A2598}"/>
          </ac:spMkLst>
        </pc:spChg>
        <pc:spChg chg="mod topLvl">
          <ac:chgData name="Kulinich Bohdan" userId="48e65c9f34e137d0" providerId="LiveId" clId="{2B1D1A3F-B70D-874C-B4CB-2DA1254C0A2D}" dt="2023-05-21T11:37:56.130" v="189" actId="1076"/>
          <ac:spMkLst>
            <pc:docMk/>
            <pc:sldMk cId="3264582832" sldId="287"/>
            <ac:spMk id="5" creationId="{3C744F26-8C98-F516-7619-4CF2F2BC4D41}"/>
          </ac:spMkLst>
        </pc:spChg>
        <pc:spChg chg="mod topLvl">
          <ac:chgData name="Kulinich Bohdan" userId="48e65c9f34e137d0" providerId="LiveId" clId="{2B1D1A3F-B70D-874C-B4CB-2DA1254C0A2D}" dt="2023-05-21T11:32:41.586" v="25" actId="14100"/>
          <ac:spMkLst>
            <pc:docMk/>
            <pc:sldMk cId="3264582832" sldId="287"/>
            <ac:spMk id="6" creationId="{EC8B6D15-95A4-A8F3-221E-9305DD232427}"/>
          </ac:spMkLst>
        </pc:spChg>
        <pc:spChg chg="mod topLvl">
          <ac:chgData name="Kulinich Bohdan" userId="48e65c9f34e137d0" providerId="LiveId" clId="{2B1D1A3F-B70D-874C-B4CB-2DA1254C0A2D}" dt="2023-05-21T11:37:54.193" v="188" actId="1076"/>
          <ac:spMkLst>
            <pc:docMk/>
            <pc:sldMk cId="3264582832" sldId="287"/>
            <ac:spMk id="7" creationId="{A35B81CD-0F6C-7506-11E0-E451C2AABB52}"/>
          </ac:spMkLst>
        </pc:spChg>
        <pc:spChg chg="add mod">
          <ac:chgData name="Kulinich Bohdan" userId="48e65c9f34e137d0" providerId="LiveId" clId="{2B1D1A3F-B70D-874C-B4CB-2DA1254C0A2D}" dt="2023-05-21T11:32:35.750" v="24" actId="14100"/>
          <ac:spMkLst>
            <pc:docMk/>
            <pc:sldMk cId="3264582832" sldId="287"/>
            <ac:spMk id="11" creationId="{14E2823E-31C0-3963-63A2-99137A4073B3}"/>
          </ac:spMkLst>
        </pc:spChg>
        <pc:spChg chg="add del mod">
          <ac:chgData name="Kulinich Bohdan" userId="48e65c9f34e137d0" providerId="LiveId" clId="{2B1D1A3F-B70D-874C-B4CB-2DA1254C0A2D}" dt="2023-05-21T11:34:32.415" v="61" actId="478"/>
          <ac:spMkLst>
            <pc:docMk/>
            <pc:sldMk cId="3264582832" sldId="287"/>
            <ac:spMk id="12" creationId="{F54BDF41-F308-BE98-F130-8E7023A27CA2}"/>
          </ac:spMkLst>
        </pc:spChg>
        <pc:spChg chg="add mod">
          <ac:chgData name="Kulinich Bohdan" userId="48e65c9f34e137d0" providerId="LiveId" clId="{2B1D1A3F-B70D-874C-B4CB-2DA1254C0A2D}" dt="2023-05-21T11:34:54.192" v="66" actId="14100"/>
          <ac:spMkLst>
            <pc:docMk/>
            <pc:sldMk cId="3264582832" sldId="287"/>
            <ac:spMk id="13" creationId="{023644CF-8780-8100-42BA-B0139CF2474C}"/>
          </ac:spMkLst>
        </pc:spChg>
        <pc:spChg chg="add mod">
          <ac:chgData name="Kulinich Bohdan" userId="48e65c9f34e137d0" providerId="LiveId" clId="{2B1D1A3F-B70D-874C-B4CB-2DA1254C0A2D}" dt="2023-05-21T11:34:27.014" v="60" actId="1076"/>
          <ac:spMkLst>
            <pc:docMk/>
            <pc:sldMk cId="3264582832" sldId="287"/>
            <ac:spMk id="14" creationId="{ABEA27E4-442E-E7F7-843E-9A1351314FC7}"/>
          </ac:spMkLst>
        </pc:spChg>
        <pc:spChg chg="add mod">
          <ac:chgData name="Kulinich Bohdan" userId="48e65c9f34e137d0" providerId="LiveId" clId="{2B1D1A3F-B70D-874C-B4CB-2DA1254C0A2D}" dt="2023-05-21T11:34:44.190" v="65" actId="1076"/>
          <ac:spMkLst>
            <pc:docMk/>
            <pc:sldMk cId="3264582832" sldId="287"/>
            <ac:spMk id="15" creationId="{575A9C42-BCEC-000F-208B-09F0A0056C8F}"/>
          </ac:spMkLst>
        </pc:spChg>
        <pc:spChg chg="add mod">
          <ac:chgData name="Kulinich Bohdan" userId="48e65c9f34e137d0" providerId="LiveId" clId="{2B1D1A3F-B70D-874C-B4CB-2DA1254C0A2D}" dt="2023-05-21T11:34:44.190" v="65" actId="1076"/>
          <ac:spMkLst>
            <pc:docMk/>
            <pc:sldMk cId="3264582832" sldId="287"/>
            <ac:spMk id="16" creationId="{56073E86-0C63-D239-3F42-C1CBD978E343}"/>
          </ac:spMkLst>
        </pc:spChg>
        <pc:spChg chg="mod topLvl">
          <ac:chgData name="Kulinich Bohdan" userId="48e65c9f34e137d0" providerId="LiveId" clId="{2B1D1A3F-B70D-874C-B4CB-2DA1254C0A2D}" dt="2023-05-21T11:37:26.330" v="172" actId="1076"/>
          <ac:spMkLst>
            <pc:docMk/>
            <pc:sldMk cId="3264582832" sldId="287"/>
            <ac:spMk id="18" creationId="{D130C08C-0CE7-7536-26EA-3AC980397C6E}"/>
          </ac:spMkLst>
        </pc:spChg>
        <pc:spChg chg="del mod topLvl">
          <ac:chgData name="Kulinich Bohdan" userId="48e65c9f34e137d0" providerId="LiveId" clId="{2B1D1A3F-B70D-874C-B4CB-2DA1254C0A2D}" dt="2023-05-21T11:35:12.059" v="69" actId="478"/>
          <ac:spMkLst>
            <pc:docMk/>
            <pc:sldMk cId="3264582832" sldId="287"/>
            <ac:spMk id="19" creationId="{6B024600-9728-92F5-C863-CC09597C3C40}"/>
          </ac:spMkLst>
        </pc:spChg>
        <pc:spChg chg="add mod">
          <ac:chgData name="Kulinich Bohdan" userId="48e65c9f34e137d0" providerId="LiveId" clId="{2B1D1A3F-B70D-874C-B4CB-2DA1254C0A2D}" dt="2023-05-21T11:35:20.882" v="77" actId="14100"/>
          <ac:spMkLst>
            <pc:docMk/>
            <pc:sldMk cId="3264582832" sldId="287"/>
            <ac:spMk id="20" creationId="{EA225EC0-D203-E44B-F509-35359D65DDD1}"/>
          </ac:spMkLst>
        </pc:spChg>
        <pc:spChg chg="add mod">
          <ac:chgData name="Kulinich Bohdan" userId="48e65c9f34e137d0" providerId="LiveId" clId="{2B1D1A3F-B70D-874C-B4CB-2DA1254C0A2D}" dt="2023-05-21T11:35:52.339" v="89" actId="122"/>
          <ac:spMkLst>
            <pc:docMk/>
            <pc:sldMk cId="3264582832" sldId="287"/>
            <ac:spMk id="22" creationId="{506FD839-7ECE-F910-9EEA-A3D3A5EB59CE}"/>
          </ac:spMkLst>
        </pc:spChg>
        <pc:spChg chg="add mod">
          <ac:chgData name="Kulinich Bohdan" userId="48e65c9f34e137d0" providerId="LiveId" clId="{2B1D1A3F-B70D-874C-B4CB-2DA1254C0A2D}" dt="2023-05-21T11:37:20.573" v="171" actId="1076"/>
          <ac:spMkLst>
            <pc:docMk/>
            <pc:sldMk cId="3264582832" sldId="287"/>
            <ac:spMk id="23" creationId="{99EA5FD4-0AB9-4375-5B76-1A872B72264C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24" creationId="{0A5AF4A9-712A-4E71-0A8A-8C1CB5DF3107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26" creationId="{037B83F5-ACA9-278D-3EC9-73EB18F6AC8D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2" creationId="{56CBC2F9-3AA7-B9F4-F18A-79DFC080D9E0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3" creationId="{AEE40BB4-388B-541C-2507-173CA98F44BD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4" creationId="{A9926F1B-710F-B06C-86CA-A05F3132E01E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5" creationId="{38F5F5FD-E4E0-AFAF-25E1-292485B184A7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69" creationId="{567CF3E0-033E-58B3-16BE-FED055F3BDD7}"/>
          </ac:spMkLst>
        </pc:spChg>
        <pc:grpChg chg="del">
          <ac:chgData name="Kulinich Bohdan" userId="48e65c9f34e137d0" providerId="LiveId" clId="{2B1D1A3F-B70D-874C-B4CB-2DA1254C0A2D}" dt="2023-05-21T11:28:26.644" v="1" actId="165"/>
          <ac:grpSpMkLst>
            <pc:docMk/>
            <pc:sldMk cId="3264582832" sldId="287"/>
            <ac:grpSpMk id="8" creationId="{8A5084C7-D8B3-F81D-BBF3-46D562C1CCB8}"/>
          </ac:grpSpMkLst>
        </pc:grpChg>
        <pc:grpChg chg="del">
          <ac:chgData name="Kulinich Bohdan" userId="48e65c9f34e137d0" providerId="LiveId" clId="{2B1D1A3F-B70D-874C-B4CB-2DA1254C0A2D}" dt="2023-05-21T11:28:32.138" v="2" actId="165"/>
          <ac:grpSpMkLst>
            <pc:docMk/>
            <pc:sldMk cId="3264582832" sldId="287"/>
            <ac:grpSpMk id="10" creationId="{A83CEFB1-ECD2-E42B-2072-FAD798ED7016}"/>
          </ac:grpSpMkLst>
        </pc:grpChg>
        <pc:grpChg chg="add del mod">
          <ac:chgData name="Kulinich Bohdan" userId="48e65c9f34e137d0" providerId="LiveId" clId="{2B1D1A3F-B70D-874C-B4CB-2DA1254C0A2D}" dt="2023-05-21T11:35:12.059" v="69" actId="478"/>
          <ac:grpSpMkLst>
            <pc:docMk/>
            <pc:sldMk cId="3264582832" sldId="287"/>
            <ac:grpSpMk id="17" creationId="{D5CBAA4B-FA3E-1EBD-829B-D2E822135BF9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36" creationId="{65798CE7-C60A-A51A-0E80-8EAC25698779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37" creationId="{AB18549F-BE0F-AA3F-DA80-61C60DDA525A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47" creationId="{2FC3586A-4C82-BCA3-C549-618CD5C54EE9}"/>
          </ac:grpSpMkLst>
        </pc:grpChg>
        <pc:grpChg chg="mod">
          <ac:chgData name="Kulinich Bohdan" userId="48e65c9f34e137d0" providerId="LiveId" clId="{2B1D1A3F-B70D-874C-B4CB-2DA1254C0A2D}" dt="2023-05-21T11:28:32.138" v="2" actId="165"/>
          <ac:grpSpMkLst>
            <pc:docMk/>
            <pc:sldMk cId="3264582832" sldId="287"/>
            <ac:grpSpMk id="54" creationId="{881B7B77-5C23-5067-6CFA-B15CE13F1F6A}"/>
          </ac:grpSpMkLst>
        </pc:grpChg>
        <pc:grpChg chg="add mod">
          <ac:chgData name="Kulinich Bohdan" userId="48e65c9f34e137d0" providerId="LiveId" clId="{2B1D1A3F-B70D-874C-B4CB-2DA1254C0A2D}" dt="2023-05-21T11:37:00.262" v="134" actId="1037"/>
          <ac:grpSpMkLst>
            <pc:docMk/>
            <pc:sldMk cId="3264582832" sldId="287"/>
            <ac:grpSpMk id="68" creationId="{AA7290E9-7ECA-31BC-1B4B-A2623853339C}"/>
          </ac:grpSpMkLst>
        </pc:grpChg>
        <pc:cxnChg chg="add mod">
          <ac:chgData name="Kulinich Bohdan" userId="48e65c9f34e137d0" providerId="LiveId" clId="{2B1D1A3F-B70D-874C-B4CB-2DA1254C0A2D}" dt="2023-05-21T11:37:26.330" v="172" actId="1076"/>
          <ac:cxnSpMkLst>
            <pc:docMk/>
            <pc:sldMk cId="3264582832" sldId="287"/>
            <ac:cxnSpMk id="21" creationId="{78E3BAC0-7B19-3030-F4B3-2FAD78D2651C}"/>
          </ac:cxnSpMkLst>
        </pc:cxnChg>
        <pc:cxnChg chg="add mod">
          <ac:chgData name="Kulinich Bohdan" userId="48e65c9f34e137d0" providerId="LiveId" clId="{2B1D1A3F-B70D-874C-B4CB-2DA1254C0A2D}" dt="2023-05-21T11:37:08.514" v="168" actId="1035"/>
          <ac:cxnSpMkLst>
            <pc:docMk/>
            <pc:sldMk cId="3264582832" sldId="287"/>
            <ac:cxnSpMk id="25" creationId="{CD606A1D-3EAB-6E94-0FC5-F10D4B6535F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28" creationId="{C5E19AA0-B7CF-68A2-158D-4F70B02E40B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29" creationId="{6A263CB7-5E16-47CE-8F78-3FE3728F39B3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30" creationId="{F61EC3FE-DAA6-9484-11DF-449BBA4B248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31" creationId="{846E15B4-C7F5-5DD6-EF21-B98688AC2C96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38" creationId="{218AC552-74E5-E0F1-E2F4-9E9920C82A0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39" creationId="{E13F12E0-90BB-81D3-E1AD-35F46AA962E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0" creationId="{08734BA0-30DD-E429-4AF1-5FC168C27B6D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1" creationId="{5807934D-0397-910F-A147-E6C5D34B4FDB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2" creationId="{E7512EAD-0BF3-B2E8-28F3-EF5C1C652285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3" creationId="{2824FDD2-8334-BC7F-3A11-4A253459A68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4" creationId="{7897AE64-A46F-845B-55DC-2C7503370D8A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5" creationId="{682C3F6E-E55A-3EDF-2AD5-7001985AB89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6" creationId="{A8070215-E26D-94ED-14CB-A552F009C901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8" creationId="{F050DB57-C4A4-24BB-271F-695E81FAB413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9" creationId="{81C6BA5D-F275-536D-640C-F67EC62D8489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0" creationId="{C4A6DE12-E26C-9E76-883E-85388426CCDD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1" creationId="{9023FA68-E6BD-6B58-64F7-B4828C94F70A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2" creationId="{BB3255B8-E0C7-4216-6233-2C3011F0A5CB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3" creationId="{66693610-944D-5FE6-5B53-4A3A660D5B83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5" creationId="{81DEECB3-EDF9-A4F4-87FB-D76D79DFA5A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6" creationId="{66822C6B-7C1F-A581-2DC4-A78E97480BC8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7" creationId="{B888A647-2BBA-CDB2-A406-0713882644DF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8" creationId="{67B2490F-FDE3-D5DB-693A-1F47E5E62D9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9" creationId="{3676352E-D3F9-47E7-1518-25C87592264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60" creationId="{D1626D49-923D-93D7-F8E0-7914B279263D}"/>
          </ac:cxnSpMkLst>
        </pc:cxnChg>
      </pc:sldChg>
      <pc:sldChg chg="modSp">
        <pc:chgData name="Kulinich Bohdan" userId="48e65c9f34e137d0" providerId="LiveId" clId="{2B1D1A3F-B70D-874C-B4CB-2DA1254C0A2D}" dt="2023-05-22T16:58:48.609" v="365" actId="20577"/>
        <pc:sldMkLst>
          <pc:docMk/>
          <pc:sldMk cId="3414180977" sldId="288"/>
        </pc:sldMkLst>
        <pc:spChg chg="mod">
          <ac:chgData name="Kulinich Bohdan" userId="48e65c9f34e137d0" providerId="LiveId" clId="{2B1D1A3F-B70D-874C-B4CB-2DA1254C0A2D}" dt="2023-05-22T16:58:48.609" v="365" actId="20577"/>
          <ac:spMkLst>
            <pc:docMk/>
            <pc:sldMk cId="3414180977" sldId="288"/>
            <ac:spMk id="42" creationId="{E2DD4EDA-CF94-DCF0-3AB5-E5BB3770AF37}"/>
          </ac:spMkLst>
        </pc:spChg>
      </pc:sldChg>
      <pc:sldChg chg="modSp mod">
        <pc:chgData name="Kulinich Bohdan" userId="48e65c9f34e137d0" providerId="LiveId" clId="{2B1D1A3F-B70D-874C-B4CB-2DA1254C0A2D}" dt="2023-05-22T20:21:51.517" v="2920" actId="14100"/>
        <pc:sldMkLst>
          <pc:docMk/>
          <pc:sldMk cId="1936971671" sldId="290"/>
        </pc:sldMkLst>
        <pc:spChg chg="mod">
          <ac:chgData name="Kulinich Bohdan" userId="48e65c9f34e137d0" providerId="LiveId" clId="{2B1D1A3F-B70D-874C-B4CB-2DA1254C0A2D}" dt="2023-05-22T20:21:51.517" v="2920" actId="14100"/>
          <ac:spMkLst>
            <pc:docMk/>
            <pc:sldMk cId="1936971671" sldId="290"/>
            <ac:spMk id="9" creationId="{741AF3FF-6334-8087-4BA0-657E1480976E}"/>
          </ac:spMkLst>
        </pc:spChg>
      </pc:sldChg>
      <pc:sldChg chg="delSp modSp add del mod setBg modAnim">
        <pc:chgData name="Kulinich Bohdan" userId="48e65c9f34e137d0" providerId="LiveId" clId="{2B1D1A3F-B70D-874C-B4CB-2DA1254C0A2D}" dt="2023-05-22T15:14:17.615" v="316" actId="2696"/>
        <pc:sldMkLst>
          <pc:docMk/>
          <pc:sldMk cId="225670951" sldId="291"/>
        </pc:sldMkLst>
        <pc:spChg chg="mod topLvl">
          <ac:chgData name="Kulinich Bohdan" userId="48e65c9f34e137d0" providerId="LiveId" clId="{2B1D1A3F-B70D-874C-B4CB-2DA1254C0A2D}" dt="2023-05-22T15:08:20.346" v="290" actId="208"/>
          <ac:spMkLst>
            <pc:docMk/>
            <pc:sldMk cId="225670951" sldId="291"/>
            <ac:spMk id="3" creationId="{37531B9F-ADA7-8882-C401-0493AAAD8DDA}"/>
          </ac:spMkLst>
        </pc:spChg>
        <pc:spChg chg="mod topLvl">
          <ac:chgData name="Kulinich Bohdan" userId="48e65c9f34e137d0" providerId="LiveId" clId="{2B1D1A3F-B70D-874C-B4CB-2DA1254C0A2D}" dt="2023-05-22T15:12:19.276" v="311" actId="14100"/>
          <ac:spMkLst>
            <pc:docMk/>
            <pc:sldMk cId="225670951" sldId="291"/>
            <ac:spMk id="4" creationId="{F656F5C5-9FD0-927B-6EC3-55BED35C9632}"/>
          </ac:spMkLst>
        </pc:spChg>
        <pc:spChg chg="mod topLvl">
          <ac:chgData name="Kulinich Bohdan" userId="48e65c9f34e137d0" providerId="LiveId" clId="{2B1D1A3F-B70D-874C-B4CB-2DA1254C0A2D}" dt="2023-05-22T15:11:47.363" v="306" actId="208"/>
          <ac:spMkLst>
            <pc:docMk/>
            <pc:sldMk cId="225670951" sldId="291"/>
            <ac:spMk id="6" creationId="{F793307E-B5C1-37E9-C3B8-C3F5A81810A1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7" creationId="{DE3A7784-B718-1439-E4F5-093C6C952A38}"/>
          </ac:spMkLst>
        </pc:spChg>
        <pc:spChg chg="del mod topLvl">
          <ac:chgData name="Kulinich Bohdan" userId="48e65c9f34e137d0" providerId="LiveId" clId="{2B1D1A3F-B70D-874C-B4CB-2DA1254C0A2D}" dt="2023-05-22T15:12:03.200" v="309" actId="478"/>
          <ac:spMkLst>
            <pc:docMk/>
            <pc:sldMk cId="225670951" sldId="291"/>
            <ac:spMk id="9" creationId="{741AF3FF-6334-8087-4BA0-657E1480976E}"/>
          </ac:spMkLst>
        </pc:spChg>
        <pc:spChg chg="mod topLvl">
          <ac:chgData name="Kulinich Bohdan" userId="48e65c9f34e137d0" providerId="LiveId" clId="{2B1D1A3F-B70D-874C-B4CB-2DA1254C0A2D}" dt="2023-05-22T15:12:19.276" v="311" actId="14100"/>
          <ac:spMkLst>
            <pc:docMk/>
            <pc:sldMk cId="225670951" sldId="291"/>
            <ac:spMk id="10" creationId="{6D6E23C6-F0AB-8418-1B93-C068A3B09607}"/>
          </ac:spMkLst>
        </pc:spChg>
        <pc:spChg chg="del mod topLvl">
          <ac:chgData name="Kulinich Bohdan" userId="48e65c9f34e137d0" providerId="LiveId" clId="{2B1D1A3F-B70D-874C-B4CB-2DA1254C0A2D}" dt="2023-05-22T15:12:01.045" v="308" actId="478"/>
          <ac:spMkLst>
            <pc:docMk/>
            <pc:sldMk cId="225670951" sldId="291"/>
            <ac:spMk id="13" creationId="{BCFD3EF8-A589-F874-28A6-4E6BA848B985}"/>
          </ac:spMkLst>
        </pc:spChg>
        <pc:spChg chg="mod topLvl">
          <ac:chgData name="Kulinich Bohdan" userId="48e65c9f34e137d0" providerId="LiveId" clId="{2B1D1A3F-B70D-874C-B4CB-2DA1254C0A2D}" dt="2023-05-22T15:09:31.047" v="305" actId="207"/>
          <ac:spMkLst>
            <pc:docMk/>
            <pc:sldMk cId="225670951" sldId="291"/>
            <ac:spMk id="86" creationId="{37962075-41A0-30CF-5FB3-526C3F0A0BFE}"/>
          </ac:spMkLst>
        </pc:spChg>
        <pc:spChg chg="mod topLvl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7" creationId="{4E270EDE-AAF8-52C8-A96D-523CC21A8D9D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8" creationId="{8F0ED205-4939-83F9-0505-6F31ADA02019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9" creationId="{275E1CCF-DFAE-C5A2-2E44-93B34FD1006A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90" creationId="{898D4AC9-B2F2-3413-666B-165EC51C2165}"/>
          </ac:spMkLst>
        </pc:spChg>
        <pc:spChg chg="mod">
          <ac:chgData name="Kulinich Bohdan" userId="48e65c9f34e137d0" providerId="LiveId" clId="{2B1D1A3F-B70D-874C-B4CB-2DA1254C0A2D}" dt="2023-05-22T15:08:28.664" v="292" actId="1076"/>
          <ac:spMkLst>
            <pc:docMk/>
            <pc:sldMk cId="225670951" sldId="291"/>
            <ac:spMk id="92" creationId="{8D4AA541-66A2-C6DF-54E4-FF84558EB5B5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3" creationId="{CDCCB958-290F-DE62-4ED6-28BBA234DF32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4" creationId="{CBB36965-2428-7FED-9B99-6AFFC5DC64F1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5" creationId="{E2E57F46-E895-D489-5CEA-49834A046403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6" creationId="{EB8A8FB2-A88E-BBBB-1CA6-89279FEDB0AF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7" creationId="{4DE617D8-DB02-CB35-4603-F55B529AE320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8" creationId="{16388F8C-BCFD-7867-6C71-67A3E8392238}"/>
          </ac:spMkLst>
        </pc:spChg>
        <pc:grpChg chg="del">
          <ac:chgData name="Kulinich Bohdan" userId="48e65c9f34e137d0" providerId="LiveId" clId="{2B1D1A3F-B70D-874C-B4CB-2DA1254C0A2D}" dt="2023-05-22T14:43:29.602" v="288" actId="165"/>
          <ac:grpSpMkLst>
            <pc:docMk/>
            <pc:sldMk cId="225670951" sldId="291"/>
            <ac:grpSpMk id="8" creationId="{9E3E6480-F17D-031F-FE29-182249280D06}"/>
          </ac:grpSpMkLst>
        </pc:grpChg>
        <pc:grpChg chg="del">
          <ac:chgData name="Kulinich Bohdan" userId="48e65c9f34e137d0" providerId="LiveId" clId="{2B1D1A3F-B70D-874C-B4CB-2DA1254C0A2D}" dt="2023-05-22T15:07:53.603" v="289" actId="165"/>
          <ac:grpSpMkLst>
            <pc:docMk/>
            <pc:sldMk cId="225670951" sldId="291"/>
            <ac:grpSpMk id="11" creationId="{E13FAE11-BCAA-7A8B-F3CF-3C580452E283}"/>
          </ac:grpSpMkLst>
        </pc:grpChg>
        <pc:grpChg chg="del">
          <ac:chgData name="Kulinich Bohdan" userId="48e65c9f34e137d0" providerId="LiveId" clId="{2B1D1A3F-B70D-874C-B4CB-2DA1254C0A2D}" dt="2023-05-22T15:08:54.074" v="295" actId="165"/>
          <ac:grpSpMkLst>
            <pc:docMk/>
            <pc:sldMk cId="225670951" sldId="291"/>
            <ac:grpSpMk id="72" creationId="{6C010A33-9B8A-8B6D-C310-F250B49622B4}"/>
          </ac:grpSpMkLst>
        </pc:grpChg>
        <pc:grpChg chg="del mod modVis">
          <ac:chgData name="Kulinich Bohdan" userId="48e65c9f34e137d0" providerId="LiveId" clId="{2B1D1A3F-B70D-874C-B4CB-2DA1254C0A2D}" dt="2023-05-22T15:09:26.130" v="304" actId="165"/>
          <ac:grpSpMkLst>
            <pc:docMk/>
            <pc:sldMk cId="225670951" sldId="291"/>
            <ac:grpSpMk id="85" creationId="{84C8ED03-1C87-F3CD-116C-2AE6254A46CD}"/>
          </ac:grpSpMkLst>
        </pc:grpChg>
        <pc:cxnChg chg="mod">
          <ac:chgData name="Kulinich Bohdan" userId="48e65c9f34e137d0" providerId="LiveId" clId="{2B1D1A3F-B70D-874C-B4CB-2DA1254C0A2D}" dt="2023-05-22T15:09:20.485" v="302" actId="208"/>
          <ac:cxnSpMkLst>
            <pc:docMk/>
            <pc:sldMk cId="225670951" sldId="291"/>
            <ac:cxnSpMk id="71" creationId="{2F1F84F8-AAD0-407E-F1AA-ADAD65D2B68B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3" creationId="{535C031A-376A-DC2B-DD23-6E495E9CBDC2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4" creationId="{F6D38A8C-E47E-752E-55AD-802AD1C01CCE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5" creationId="{3E018EB8-1F3E-35EC-D1CF-0E018C0714A2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6" creationId="{7A1C5C07-9051-5659-9FE4-6B55569D1AEB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7" creationId="{D7FC79E4-3AC7-3091-DB0D-F15703418697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8" creationId="{BB96C60D-CAE9-5E4F-841F-973DA25DB611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9" creationId="{9F764495-AF7B-D2AE-82B6-C535EB9B1A5E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0" creationId="{ABF27D8F-C856-4EFA-289B-78C575E9D16D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1" creationId="{DAA2FB14-D964-E56E-CA11-25A52B6E2B95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2" creationId="{B9873CCD-1DD2-D865-9764-6552E60EC196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3" creationId="{AE8EB070-0232-81EC-0530-B8693A03F7C4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4" creationId="{E9090913-CFE5-B7AB-50CF-EA6A59321E1B}"/>
          </ac:cxnSpMkLst>
        </pc:cxnChg>
      </pc:sldChg>
      <pc:sldChg chg="add del setBg">
        <pc:chgData name="Kulinich Bohdan" userId="48e65c9f34e137d0" providerId="LiveId" clId="{2B1D1A3F-B70D-874C-B4CB-2DA1254C0A2D}" dt="2023-05-22T17:01:37.264" v="369"/>
        <pc:sldMkLst>
          <pc:docMk/>
          <pc:sldMk cId="429168538" sldId="291"/>
        </pc:sldMkLst>
      </pc:sldChg>
      <pc:sldChg chg="modSp add del mod setBg">
        <pc:chgData name="Kulinich Bohdan" userId="48e65c9f34e137d0" providerId="LiveId" clId="{2B1D1A3F-B70D-874C-B4CB-2DA1254C0A2D}" dt="2023-05-22T15:31:17.233" v="363" actId="2696"/>
        <pc:sldMkLst>
          <pc:docMk/>
          <pc:sldMk cId="946664597" sldId="291"/>
        </pc:sldMkLst>
        <pc:spChg chg="mod">
          <ac:chgData name="Kulinich Bohdan" userId="48e65c9f34e137d0" providerId="LiveId" clId="{2B1D1A3F-B70D-874C-B4CB-2DA1254C0A2D}" dt="2023-05-22T15:15:24.030" v="319" actId="208"/>
          <ac:spMkLst>
            <pc:docMk/>
            <pc:sldMk cId="946664597" sldId="291"/>
            <ac:spMk id="39" creationId="{33DE54A0-FC02-DA0F-9568-8E206FC56D77}"/>
          </ac:spMkLst>
        </pc:sp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4" creationId="{A2F33170-6E71-20E2-BD6C-E256AE670652}"/>
          </ac:picMkLst>
        </pc:pic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7" creationId="{5F13F3FE-F814-0641-69E3-8ED9A5DE4E07}"/>
          </ac:picMkLst>
        </pc:pic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8" creationId="{9ACE381C-B6AE-9E80-CFA3-3C4CF4700423}"/>
          </ac:picMkLst>
        </pc:picChg>
      </pc:sldChg>
      <pc:sldChg chg="delSp modSp add del mod setBg delAnim modAnim">
        <pc:chgData name="Kulinich Bohdan" userId="48e65c9f34e137d0" providerId="LiveId" clId="{2B1D1A3F-B70D-874C-B4CB-2DA1254C0A2D}" dt="2023-05-22T12:08:21.975" v="284" actId="2696"/>
        <pc:sldMkLst>
          <pc:docMk/>
          <pc:sldMk cId="1180853565" sldId="291"/>
        </pc:sldMkLst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2" creationId="{3FDBFA3E-E94F-F5F1-4151-93989FBDCCEA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3" creationId="{37531B9F-ADA7-8882-C401-0493AAAD8DDA}"/>
          </ac:spMkLst>
        </pc:spChg>
        <pc:spChg chg="mod topLvl">
          <ac:chgData name="Kulinich Bohdan" userId="48e65c9f34e137d0" providerId="LiveId" clId="{2B1D1A3F-B70D-874C-B4CB-2DA1254C0A2D}" dt="2023-05-21T19:29:42.278" v="282" actId="14100"/>
          <ac:spMkLst>
            <pc:docMk/>
            <pc:sldMk cId="1180853565" sldId="291"/>
            <ac:spMk id="4" creationId="{F656F5C5-9FD0-927B-6EC3-55BED35C9632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6" creationId="{F793307E-B5C1-37E9-C3B8-C3F5A81810A1}"/>
          </ac:spMkLst>
        </pc:spChg>
        <pc:spChg chg="del">
          <ac:chgData name="Kulinich Bohdan" userId="48e65c9f34e137d0" providerId="LiveId" clId="{2B1D1A3F-B70D-874C-B4CB-2DA1254C0A2D}" dt="2023-05-21T19:29:23.490" v="279" actId="478"/>
          <ac:spMkLst>
            <pc:docMk/>
            <pc:sldMk cId="1180853565" sldId="291"/>
            <ac:spMk id="7" creationId="{F223A52A-C98D-91A6-3972-2D60675B6C32}"/>
          </ac:spMkLst>
        </pc:spChg>
        <pc:spChg chg="mod">
          <ac:chgData name="Kulinich Bohdan" userId="48e65c9f34e137d0" providerId="LiveId" clId="{2B1D1A3F-B70D-874C-B4CB-2DA1254C0A2D}" dt="2023-05-21T19:29:42.278" v="282" actId="14100"/>
          <ac:spMkLst>
            <pc:docMk/>
            <pc:sldMk cId="1180853565" sldId="291"/>
            <ac:spMk id="10" creationId="{6D6E23C6-F0AB-8418-1B93-C068A3B09607}"/>
          </ac:spMkLst>
        </pc:spChg>
        <pc:spChg chg="del mod topLvl">
          <ac:chgData name="Kulinich Bohdan" userId="48e65c9f34e137d0" providerId="LiveId" clId="{2B1D1A3F-B70D-874C-B4CB-2DA1254C0A2D}" dt="2023-05-21T19:29:24.927" v="280" actId="478"/>
          <ac:spMkLst>
            <pc:docMk/>
            <pc:sldMk cId="1180853565" sldId="291"/>
            <ac:spMk id="11" creationId="{1A0A24A4-CA6B-2386-7891-B03F773F1672}"/>
          </ac:spMkLst>
        </pc:spChg>
        <pc:spChg chg="mod topLvl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30" creationId="{C743ADD1-5AC5-2F4D-5F7E-FA429C1887BC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1" creationId="{07D71946-7AB6-BC81-2B44-7CE85AD77D2E}"/>
          </ac:spMkLst>
        </pc:spChg>
        <pc:spChg chg="mod topLvl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2" creationId="{8562C619-64BF-5DDA-D0EA-5F0758A66317}"/>
          </ac:spMkLst>
        </pc:spChg>
        <pc:spChg chg="mod topLvl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33" creationId="{6EBC495B-3230-AE62-0D29-AEE8CF303220}"/>
          </ac:spMkLst>
        </pc:spChg>
        <pc:spChg chg="mod topLvl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4" creationId="{2B381987-B9C6-363A-7F11-111BA7763D4B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5" creationId="{A7696149-FC19-D467-EDF7-8AD0840D386C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6" creationId="{E2F779C1-48C5-5693-7534-582F0D28E7FE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7" creationId="{54B8B43F-C51B-7541-0338-CC721FFFEDEB}"/>
          </ac:spMkLst>
        </pc:spChg>
        <pc:spChg chg="mod">
          <ac:chgData name="Kulinich Bohdan" userId="48e65c9f34e137d0" providerId="LiveId" clId="{2B1D1A3F-B70D-874C-B4CB-2DA1254C0A2D}" dt="2023-05-21T19:29:20.633" v="278" actId="208"/>
          <ac:spMkLst>
            <pc:docMk/>
            <pc:sldMk cId="1180853565" sldId="291"/>
            <ac:spMk id="38" creationId="{59B1DB75-853A-D297-933A-DC9391F92D47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39" creationId="{F6BC6A20-E7A4-C122-80D9-F74154628A0E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41" creationId="{4E346CB1-70FA-7EED-7B6C-56787C011261}"/>
          </ac:spMkLst>
        </pc:spChg>
        <pc:spChg chg="mod">
          <ac:chgData name="Kulinich Bohdan" userId="48e65c9f34e137d0" providerId="LiveId" clId="{2B1D1A3F-B70D-874C-B4CB-2DA1254C0A2D}" dt="2023-05-21T19:29:20.633" v="278" actId="208"/>
          <ac:spMkLst>
            <pc:docMk/>
            <pc:sldMk cId="1180853565" sldId="291"/>
            <ac:spMk id="42" creationId="{8AEE77DF-B55B-6430-FF78-0E3A038C24CB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52" creationId="{99FAA103-E6A6-DC70-1F82-E2922EBE5548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3" creationId="{4A9E80B7-B45D-CD3F-B257-B248CB02A120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4" creationId="{1D5C67F9-1E6F-1BE3-072F-BEF735CCF6DF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5" creationId="{8F52033C-A6E8-19DE-9604-C510F47ABB03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6" creationId="{4F93519C-E72D-ECA9-DD4F-18D9D174B841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7" creationId="{AECE0688-62C1-0D90-B97C-D44FED7C8BFB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8" creationId="{C89B9840-69F5-65C3-77CD-69F1A89A9C46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9" creationId="{7661DB61-6E7C-5335-1197-664554E41F78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0" creationId="{FD7D0198-B48E-DCBE-D450-8C12021A02D9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1" creationId="{6A864162-7167-A46E-99E3-288A6AE0DA8A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2" creationId="{9EF8C4AF-8F18-F667-5249-857C42392051}"/>
          </ac:spMkLst>
        </pc:spChg>
        <pc:grpChg chg="del">
          <ac:chgData name="Kulinich Bohdan" userId="48e65c9f34e137d0" providerId="LiveId" clId="{2B1D1A3F-B70D-874C-B4CB-2DA1254C0A2D}" dt="2023-05-21T19:27:37.102" v="269" actId="165"/>
          <ac:grpSpMkLst>
            <pc:docMk/>
            <pc:sldMk cId="1180853565" sldId="291"/>
            <ac:grpSpMk id="8" creationId="{BE1A3ACF-2FAA-736A-CE0F-59C4C6620A37}"/>
          </ac:grpSpMkLst>
        </pc:grpChg>
        <pc:grpChg chg="del">
          <ac:chgData name="Kulinich Bohdan" userId="48e65c9f34e137d0" providerId="LiveId" clId="{2B1D1A3F-B70D-874C-B4CB-2DA1254C0A2D}" dt="2023-05-21T19:28:16.093" v="273" actId="165"/>
          <ac:grpSpMkLst>
            <pc:docMk/>
            <pc:sldMk cId="1180853565" sldId="291"/>
            <ac:grpSpMk id="14" creationId="{0E114110-E675-7B36-83C6-19CF66C3E4BA}"/>
          </ac:grpSpMkLst>
        </pc:grpChg>
        <pc:grpChg chg="del">
          <ac:chgData name="Kulinich Bohdan" userId="48e65c9f34e137d0" providerId="LiveId" clId="{2B1D1A3F-B70D-874C-B4CB-2DA1254C0A2D}" dt="2023-05-21T19:28:13.495" v="272" actId="165"/>
          <ac:grpSpMkLst>
            <pc:docMk/>
            <pc:sldMk cId="1180853565" sldId="291"/>
            <ac:grpSpMk id="17" creationId="{BB50A983-F6DE-26CC-42C9-60C4D86DD9DD}"/>
          </ac:grpSpMkLst>
        </pc:grp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2" creationId="{2A586678-651F-6397-88AE-94342485025B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5" creationId="{E8508631-E57C-D664-37FC-4FB07A41F360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6" creationId="{4E689162-3311-4FE0-2520-C933CE786C30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9" creationId="{1CA96246-43A9-C694-BF5D-C95EB75FA537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43" creationId="{60C7533D-65C9-F9E6-07F4-EC16C9132FD1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54" creationId="{8DA6EF8D-9F09-DC62-8FA8-F44196FDD71D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82" creationId="{A559878A-25D7-66ED-D76A-1B4D737DBB7D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89" creationId="{B59FE866-99BD-0BE9-93FB-9C730252B0C8}"/>
          </ac:cxnSpMkLst>
        </pc:cxnChg>
      </pc:sldChg>
      <pc:sldChg chg="modSp add del mod setBg">
        <pc:chgData name="Kulinich Bohdan" userId="48e65c9f34e137d0" providerId="LiveId" clId="{2B1D1A3F-B70D-874C-B4CB-2DA1254C0A2D}" dt="2023-05-21T19:14:01.228" v="266" actId="2696"/>
        <pc:sldMkLst>
          <pc:docMk/>
          <pc:sldMk cId="1396449818" sldId="291"/>
        </pc:sldMkLst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2" creationId="{8B530A95-FCB9-0C4E-2FE7-43358F144044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5" creationId="{3C744F26-8C98-F516-7619-4CF2F2BC4D41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7" creationId="{A35B81CD-0F6C-7506-11E0-E451C2AABB52}"/>
          </ac:spMkLst>
        </pc:spChg>
        <pc:spChg chg="mod">
          <ac:chgData name="Kulinich Bohdan" userId="48e65c9f34e137d0" providerId="LiveId" clId="{2B1D1A3F-B70D-874C-B4CB-2DA1254C0A2D}" dt="2023-05-21T12:19:38.021" v="245" actId="208"/>
          <ac:spMkLst>
            <pc:docMk/>
            <pc:sldMk cId="1396449818" sldId="291"/>
            <ac:spMk id="11" creationId="{14E2823E-31C0-3963-63A2-99137A4073B3}"/>
          </ac:spMkLst>
        </pc:spChg>
        <pc:spChg chg="mod">
          <ac:chgData name="Kulinich Bohdan" userId="48e65c9f34e137d0" providerId="LiveId" clId="{2B1D1A3F-B70D-874C-B4CB-2DA1254C0A2D}" dt="2023-05-21T12:20:04.154" v="248" actId="207"/>
          <ac:spMkLst>
            <pc:docMk/>
            <pc:sldMk cId="1396449818" sldId="291"/>
            <ac:spMk id="14" creationId="{ABEA27E4-442E-E7F7-843E-9A1351314FC7}"/>
          </ac:spMkLst>
        </pc:spChg>
        <pc:spChg chg="mod">
          <ac:chgData name="Kulinich Bohdan" userId="48e65c9f34e137d0" providerId="LiveId" clId="{2B1D1A3F-B70D-874C-B4CB-2DA1254C0A2D}" dt="2023-05-21T12:19:38.021" v="245" actId="208"/>
          <ac:spMkLst>
            <pc:docMk/>
            <pc:sldMk cId="1396449818" sldId="291"/>
            <ac:spMk id="15" creationId="{575A9C42-BCEC-000F-208B-09F0A0056C8F}"/>
          </ac:spMkLst>
        </pc:spChg>
        <pc:spChg chg="mod">
          <ac:chgData name="Kulinich Bohdan" userId="48e65c9f34e137d0" providerId="LiveId" clId="{2B1D1A3F-B70D-874C-B4CB-2DA1254C0A2D}" dt="2023-05-21T12:20:04.154" v="248" actId="207"/>
          <ac:spMkLst>
            <pc:docMk/>
            <pc:sldMk cId="1396449818" sldId="291"/>
            <ac:spMk id="16" creationId="{56073E86-0C63-D239-3F42-C1CBD978E343}"/>
          </ac:spMkLst>
        </pc:spChg>
        <pc:spChg chg="mod">
          <ac:chgData name="Kulinich Bohdan" userId="48e65c9f34e137d0" providerId="LiveId" clId="{2B1D1A3F-B70D-874C-B4CB-2DA1254C0A2D}" dt="2023-05-21T12:20:20.293" v="249" actId="207"/>
          <ac:spMkLst>
            <pc:docMk/>
            <pc:sldMk cId="1396449818" sldId="291"/>
            <ac:spMk id="18" creationId="{D130C08C-0CE7-7536-26EA-3AC980397C6E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0" creationId="{EA225EC0-D203-E44B-F509-35359D65DDD1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2" creationId="{506FD839-7ECE-F910-9EEA-A3D3A5EB59CE}"/>
          </ac:spMkLst>
        </pc:spChg>
        <pc:spChg chg="mod">
          <ac:chgData name="Kulinich Bohdan" userId="48e65c9f34e137d0" providerId="LiveId" clId="{2B1D1A3F-B70D-874C-B4CB-2DA1254C0A2D}" dt="2023-05-21T12:20:20.293" v="249" actId="207"/>
          <ac:spMkLst>
            <pc:docMk/>
            <pc:sldMk cId="1396449818" sldId="291"/>
            <ac:spMk id="23" creationId="{99EA5FD4-0AB9-4375-5B76-1A872B72264C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4" creationId="{0A5AF4A9-712A-4E71-0A8A-8C1CB5DF3107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6" creationId="{037B83F5-ACA9-278D-3EC9-73EB18F6AC8D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2" creationId="{56CBC2F9-3AA7-B9F4-F18A-79DFC080D9E0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3" creationId="{AEE40BB4-388B-541C-2507-173CA98F44BD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4" creationId="{A9926F1B-710F-B06C-86CA-A05F3132E01E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5" creationId="{38F5F5FD-E4E0-AFAF-25E1-292485B184A7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69" creationId="{567CF3E0-033E-58B3-16BE-FED055F3BDD7}"/>
          </ac:spMkLst>
        </pc:spChg>
        <pc:grpChg chg="mod">
          <ac:chgData name="Kulinich Bohdan" userId="48e65c9f34e137d0" providerId="LiveId" clId="{2B1D1A3F-B70D-874C-B4CB-2DA1254C0A2D}" dt="2023-05-21T12:31:26.553" v="265" actId="1038"/>
          <ac:grpSpMkLst>
            <pc:docMk/>
            <pc:sldMk cId="1396449818" sldId="291"/>
            <ac:grpSpMk id="36" creationId="{65798CE7-C60A-A51A-0E80-8EAC25698779}"/>
          </ac:grpSpMkLst>
        </pc:grpChg>
        <pc:grpChg chg="mod">
          <ac:chgData name="Kulinich Bohdan" userId="48e65c9f34e137d0" providerId="LiveId" clId="{2B1D1A3F-B70D-874C-B4CB-2DA1254C0A2D}" dt="2023-05-21T12:31:23.983" v="261" actId="1038"/>
          <ac:grpSpMkLst>
            <pc:docMk/>
            <pc:sldMk cId="1396449818" sldId="291"/>
            <ac:grpSpMk id="37" creationId="{AB18549F-BE0F-AA3F-DA80-61C60DDA525A}"/>
          </ac:grpSpMkLst>
        </pc:grp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1" creationId="{78E3BAC0-7B19-3030-F4B3-2FAD78D2651C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5" creationId="{CD606A1D-3EAB-6E94-0FC5-F10D4B6535F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8" creationId="{C5E19AA0-B7CF-68A2-158D-4F70B02E40B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9" creationId="{6A263CB7-5E16-47CE-8F78-3FE3728F39B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0" creationId="{F61EC3FE-DAA6-9484-11DF-449BBA4B248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1" creationId="{846E15B4-C7F5-5DD6-EF21-B98688AC2C96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8" creationId="{218AC552-74E5-E0F1-E2F4-9E9920C82A0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9" creationId="{E13F12E0-90BB-81D3-E1AD-35F46AA962E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0" creationId="{08734BA0-30DD-E429-4AF1-5FC168C27B6D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1" creationId="{5807934D-0397-910F-A147-E6C5D34B4FD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2" creationId="{E7512EAD-0BF3-B2E8-28F3-EF5C1C652285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3" creationId="{2824FDD2-8334-BC7F-3A11-4A253459A68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4" creationId="{7897AE64-A46F-845B-55DC-2C7503370D8A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5" creationId="{682C3F6E-E55A-3EDF-2AD5-7001985AB89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6" creationId="{A8070215-E26D-94ED-14CB-A552F009C901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8" creationId="{F050DB57-C4A4-24BB-271F-695E81FAB41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9" creationId="{81C6BA5D-F275-536D-640C-F67EC62D8489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0" creationId="{C4A6DE12-E26C-9E76-883E-85388426CCDD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1" creationId="{9023FA68-E6BD-6B58-64F7-B4828C94F70A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2" creationId="{BB3255B8-E0C7-4216-6233-2C3011F0A5C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3" creationId="{66693610-944D-5FE6-5B53-4A3A660D5B8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5" creationId="{81DEECB3-EDF9-A4F4-87FB-D76D79DFA5A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6" creationId="{66822C6B-7C1F-A581-2DC4-A78E97480BC8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7" creationId="{B888A647-2BBA-CDB2-A406-0713882644DF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8" creationId="{67B2490F-FDE3-D5DB-693A-1F47E5E62D9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9" creationId="{3676352E-D3F9-47E7-1518-25C87592264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60" creationId="{D1626D49-923D-93D7-F8E0-7914B279263D}"/>
          </ac:cxnSpMkLst>
        </pc:cxnChg>
      </pc:sldChg>
      <pc:sldChg chg="modSp add del mod ord setBg">
        <pc:chgData name="Kulinich Bohdan" userId="48e65c9f34e137d0" providerId="LiveId" clId="{2B1D1A3F-B70D-874C-B4CB-2DA1254C0A2D}" dt="2023-05-22T18:15:12.146" v="988" actId="2696"/>
        <pc:sldMkLst>
          <pc:docMk/>
          <pc:sldMk cId="3584936895" sldId="291"/>
        </pc:sldMkLst>
        <pc:spChg chg="mod">
          <ac:chgData name="Kulinich Bohdan" userId="48e65c9f34e137d0" providerId="LiveId" clId="{2B1D1A3F-B70D-874C-B4CB-2DA1254C0A2D}" dt="2023-05-22T18:14:42.870" v="985" actId="207"/>
          <ac:spMkLst>
            <pc:docMk/>
            <pc:sldMk cId="3584936895" sldId="291"/>
            <ac:spMk id="24" creationId="{03F6D4DC-3CD4-9AA2-3FCB-D56096172526}"/>
          </ac:spMkLst>
        </pc:spChg>
      </pc:sldChg>
      <pc:sldChg chg="add del setBg">
        <pc:chgData name="Kulinich Bohdan" userId="48e65c9f34e137d0" providerId="LiveId" clId="{2B1D1A3F-B70D-874C-B4CB-2DA1254C0A2D}" dt="2023-05-22T19:51:35.813" v="2569" actId="2696"/>
        <pc:sldMkLst>
          <pc:docMk/>
          <pc:sldMk cId="3697745876" sldId="291"/>
        </pc:sldMkLst>
      </pc:sldChg>
      <pc:sldChg chg="add del setBg">
        <pc:chgData name="Kulinich Bohdan" userId="48e65c9f34e137d0" providerId="LiveId" clId="{2B1D1A3F-B70D-874C-B4CB-2DA1254C0A2D}" dt="2023-05-21T11:38:48.108" v="191" actId="2696"/>
        <pc:sldMkLst>
          <pc:docMk/>
          <pc:sldMk cId="4013296841" sldId="291"/>
        </pc:sldMkLst>
      </pc:sldChg>
      <pc:sldChg chg="delSp modSp add del mod setBg">
        <pc:chgData name="Kulinich Bohdan" userId="48e65c9f34e137d0" providerId="LiveId" clId="{2B1D1A3F-B70D-874C-B4CB-2DA1254C0A2D}" dt="2023-05-22T18:47:29.114" v="1303" actId="2696"/>
        <pc:sldMkLst>
          <pc:docMk/>
          <pc:sldMk cId="4209482178" sldId="291"/>
        </pc:sldMkLst>
        <pc:cxnChg chg="del">
          <ac:chgData name="Kulinich Bohdan" userId="48e65c9f34e137d0" providerId="LiveId" clId="{2B1D1A3F-B70D-874C-B4CB-2DA1254C0A2D}" dt="2023-05-22T18:46:03.969" v="1271" actId="478"/>
          <ac:cxnSpMkLst>
            <pc:docMk/>
            <pc:sldMk cId="4209482178" sldId="291"/>
            <ac:cxnSpMk id="25" creationId="{929D5CEB-6D4E-8913-BF5E-524B354F1355}"/>
          </ac:cxnSpMkLst>
        </pc:cxnChg>
        <pc:cxnChg chg="mod">
          <ac:chgData name="Kulinich Bohdan" userId="48e65c9f34e137d0" providerId="LiveId" clId="{2B1D1A3F-B70D-874C-B4CB-2DA1254C0A2D}" dt="2023-05-22T18:46:11.112" v="1273" actId="1076"/>
          <ac:cxnSpMkLst>
            <pc:docMk/>
            <pc:sldMk cId="4209482178" sldId="291"/>
            <ac:cxnSpMk id="44" creationId="{2513F290-14AD-E454-C542-FF1E74D89719}"/>
          </ac:cxnSpMkLst>
        </pc:cxnChg>
        <pc:cxnChg chg="del">
          <ac:chgData name="Kulinich Bohdan" userId="48e65c9f34e137d0" providerId="LiveId" clId="{2B1D1A3F-B70D-874C-B4CB-2DA1254C0A2D}" dt="2023-05-22T18:46:01.177" v="1270" actId="478"/>
          <ac:cxnSpMkLst>
            <pc:docMk/>
            <pc:sldMk cId="4209482178" sldId="291"/>
            <ac:cxnSpMk id="57" creationId="{DC415DE4-DE53-EBDF-4D88-363560345D4D}"/>
          </ac:cxnSpMkLst>
        </pc:cxnChg>
        <pc:cxnChg chg="del">
          <ac:chgData name="Kulinich Bohdan" userId="48e65c9f34e137d0" providerId="LiveId" clId="{2B1D1A3F-B70D-874C-B4CB-2DA1254C0A2D}" dt="2023-05-22T18:46:00.488" v="1269" actId="478"/>
          <ac:cxnSpMkLst>
            <pc:docMk/>
            <pc:sldMk cId="4209482178" sldId="291"/>
            <ac:cxnSpMk id="62" creationId="{ED125249-C87A-ED53-06CB-5BE5C567DE60}"/>
          </ac:cxnSpMkLst>
        </pc:cxnChg>
        <pc:cxnChg chg="mod">
          <ac:chgData name="Kulinich Bohdan" userId="48e65c9f34e137d0" providerId="LiveId" clId="{2B1D1A3F-B70D-874C-B4CB-2DA1254C0A2D}" dt="2023-05-22T18:47:18.206" v="1301" actId="14100"/>
          <ac:cxnSpMkLst>
            <pc:docMk/>
            <pc:sldMk cId="4209482178" sldId="291"/>
            <ac:cxnSpMk id="65" creationId="{846EC82F-0B81-3AEF-D8A3-5F0AE008A703}"/>
          </ac:cxnSpMkLst>
        </pc:cxnChg>
        <pc:cxnChg chg="mod">
          <ac:chgData name="Kulinich Bohdan" userId="48e65c9f34e137d0" providerId="LiveId" clId="{2B1D1A3F-B70D-874C-B4CB-2DA1254C0A2D}" dt="2023-05-22T18:47:21.015" v="1302" actId="1076"/>
          <ac:cxnSpMkLst>
            <pc:docMk/>
            <pc:sldMk cId="4209482178" sldId="291"/>
            <ac:cxnSpMk id="66" creationId="{8508F1C0-0DFB-0B20-7672-D4F934F63FE8}"/>
          </ac:cxnSpMkLst>
        </pc:cxnChg>
        <pc:cxnChg chg="mod">
          <ac:chgData name="Kulinich Bohdan" userId="48e65c9f34e137d0" providerId="LiveId" clId="{2B1D1A3F-B70D-874C-B4CB-2DA1254C0A2D}" dt="2023-05-22T18:47:15.026" v="1300" actId="14100"/>
          <ac:cxnSpMkLst>
            <pc:docMk/>
            <pc:sldMk cId="4209482178" sldId="291"/>
            <ac:cxnSpMk id="73" creationId="{0D5DE973-9028-5C19-295D-7116AD7072DA}"/>
          </ac:cxnSpMkLst>
        </pc:cxnChg>
        <pc:cxnChg chg="del">
          <ac:chgData name="Kulinich Bohdan" userId="48e65c9f34e137d0" providerId="LiveId" clId="{2B1D1A3F-B70D-874C-B4CB-2DA1254C0A2D}" dt="2023-05-22T18:45:58.184" v="1266" actId="478"/>
          <ac:cxnSpMkLst>
            <pc:docMk/>
            <pc:sldMk cId="4209482178" sldId="291"/>
            <ac:cxnSpMk id="86" creationId="{598AC559-D2BE-36DD-4A41-4C26F7702F27}"/>
          </ac:cxnSpMkLst>
        </pc:cxnChg>
        <pc:cxnChg chg="mod">
          <ac:chgData name="Kulinich Bohdan" userId="48e65c9f34e137d0" providerId="LiveId" clId="{2B1D1A3F-B70D-874C-B4CB-2DA1254C0A2D}" dt="2023-05-22T18:46:07.170" v="1272" actId="14100"/>
          <ac:cxnSpMkLst>
            <pc:docMk/>
            <pc:sldMk cId="4209482178" sldId="291"/>
            <ac:cxnSpMk id="89" creationId="{20993E1B-7A3E-750E-D14C-1631898C35A5}"/>
          </ac:cxnSpMkLst>
        </pc:cxnChg>
        <pc:cxnChg chg="del">
          <ac:chgData name="Kulinich Bohdan" userId="48e65c9f34e137d0" providerId="LiveId" clId="{2B1D1A3F-B70D-874C-B4CB-2DA1254C0A2D}" dt="2023-05-22T18:45:59.038" v="1267" actId="478"/>
          <ac:cxnSpMkLst>
            <pc:docMk/>
            <pc:sldMk cId="4209482178" sldId="291"/>
            <ac:cxnSpMk id="102" creationId="{AB055268-5D81-1007-F3A1-D1E6C83E1BAF}"/>
          </ac:cxnSpMkLst>
        </pc:cxnChg>
        <pc:cxnChg chg="del">
          <ac:chgData name="Kulinich Bohdan" userId="48e65c9f34e137d0" providerId="LiveId" clId="{2B1D1A3F-B70D-874C-B4CB-2DA1254C0A2D}" dt="2023-05-22T18:45:59.840" v="1268" actId="478"/>
          <ac:cxnSpMkLst>
            <pc:docMk/>
            <pc:sldMk cId="4209482178" sldId="291"/>
            <ac:cxnSpMk id="104" creationId="{18563A49-0879-84F5-2E58-A3D2C6E1BA40}"/>
          </ac:cxnSpMkLst>
        </pc:cxnChg>
      </pc:sldChg>
    </pc:docChg>
  </pc:docChgLst>
  <pc:docChgLst>
    <pc:chgData name="Kulinich Bohdan" userId="48e65c9f34e137d0" providerId="LiveId" clId="{708B2532-11B2-FE4B-AB7A-E80C153F0762}"/>
    <pc:docChg chg="undo custSel addSld delSld modSld">
      <pc:chgData name="Kulinich Bohdan" userId="48e65c9f34e137d0" providerId="LiveId" clId="{708B2532-11B2-FE4B-AB7A-E80C153F0762}" dt="2023-12-02T14:24:35.738" v="8110"/>
      <pc:docMkLst>
        <pc:docMk/>
      </pc:docMkLst>
      <pc:sldChg chg="modSp mod">
        <pc:chgData name="Kulinich Bohdan" userId="48e65c9f34e137d0" providerId="LiveId" clId="{708B2532-11B2-FE4B-AB7A-E80C153F0762}" dt="2023-11-30T21:36:07.929" v="8090" actId="20577"/>
        <pc:sldMkLst>
          <pc:docMk/>
          <pc:sldMk cId="1429824012" sldId="274"/>
        </pc:sldMkLst>
        <pc:spChg chg="mod modVis">
          <ac:chgData name="Kulinich Bohdan" userId="48e65c9f34e137d0" providerId="LiveId" clId="{708B2532-11B2-FE4B-AB7A-E80C153F0762}" dt="2023-11-30T21:35:57.624" v="8075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708B2532-11B2-FE4B-AB7A-E80C153F0762}" dt="2023-11-30T21:36:00.951" v="8076" actId="14100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708B2532-11B2-FE4B-AB7A-E80C153F0762}" dt="2023-11-30T21:36:07.929" v="8090" actId="20577"/>
          <ac:spMkLst>
            <pc:docMk/>
            <pc:sldMk cId="1429824012" sldId="274"/>
            <ac:spMk id="12" creationId="{1D0DF7A3-C89C-3009-F215-C12CA62E7791}"/>
          </ac:spMkLst>
        </pc:spChg>
        <pc:picChg chg="mod">
          <ac:chgData name="Kulinich Bohdan" userId="48e65c9f34e137d0" providerId="LiveId" clId="{708B2532-11B2-FE4B-AB7A-E80C153F0762}" dt="2023-11-30T21:35:56.606" v="8074" actId="555"/>
          <ac:picMkLst>
            <pc:docMk/>
            <pc:sldMk cId="1429824012" sldId="274"/>
            <ac:picMk id="3" creationId="{F85E753C-6DC2-41E6-9DCA-BFAB36F022CA}"/>
          </ac:picMkLst>
        </pc:picChg>
        <pc:picChg chg="mod">
          <ac:chgData name="Kulinich Bohdan" userId="48e65c9f34e137d0" providerId="LiveId" clId="{708B2532-11B2-FE4B-AB7A-E80C153F0762}" dt="2023-11-30T21:35:27.322" v="8065" actId="1035"/>
          <ac:picMkLst>
            <pc:docMk/>
            <pc:sldMk cId="1429824012" sldId="274"/>
            <ac:picMk id="8" creationId="{42C9B46A-4CDB-9E7A-1D1F-0081C7739207}"/>
          </ac:picMkLst>
        </pc:picChg>
        <pc:picChg chg="mod">
          <ac:chgData name="Kulinich Bohdan" userId="48e65c9f34e137d0" providerId="LiveId" clId="{708B2532-11B2-FE4B-AB7A-E80C153F0762}" dt="2023-11-30T21:35:41.642" v="8069" actId="1076"/>
          <ac:picMkLst>
            <pc:docMk/>
            <pc:sldMk cId="1429824012" sldId="274"/>
            <ac:picMk id="10" creationId="{3E346A3B-83A2-741D-456F-20E08EA7789C}"/>
          </ac:picMkLst>
        </pc:picChg>
      </pc:sldChg>
      <pc:sldChg chg="addSp delSp modSp mod addAnim delAnim modAnim">
        <pc:chgData name="Kulinich Bohdan" userId="48e65c9f34e137d0" providerId="LiveId" clId="{708B2532-11B2-FE4B-AB7A-E80C153F0762}" dt="2023-11-30T19:17:39.715" v="7053" actId="1076"/>
        <pc:sldMkLst>
          <pc:docMk/>
          <pc:sldMk cId="2154405015" sldId="276"/>
        </pc:sldMkLst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15" creationId="{AAA3F035-8730-A13C-E7A6-94D9AAFD7AA0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16" creationId="{283CC0CF-73EF-C439-0F8B-05CA07F86694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17" creationId="{F6060045-EB83-C764-3C41-0406E4EC71FB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18" creationId="{1728913E-A70B-6D8E-AC7E-8BF530053222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19" creationId="{9DB9774E-A51B-4F6F-FC97-1CEF35EB7DD2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20" creationId="{C4776A39-0C60-A2D7-AC13-A261ECCA1168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21" creationId="{18107883-E166-8585-17D0-073A48B14079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22" creationId="{8812459E-7FE2-E0F4-F9EA-DF7053D6DB07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23" creationId="{F3DDA272-C765-E720-D554-9806A42BCC5C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24" creationId="{A17AA038-70E0-009D-CFC1-CD821896D1CC}"/>
          </ac:spMkLst>
        </pc:spChg>
        <pc:spChg chg="mod">
          <ac:chgData name="Kulinich Bohdan" userId="48e65c9f34e137d0" providerId="LiveId" clId="{708B2532-11B2-FE4B-AB7A-E80C153F0762}" dt="2023-11-30T19:17:21.249" v="7052" actId="14100"/>
          <ac:spMkLst>
            <pc:docMk/>
            <pc:sldMk cId="2154405015" sldId="276"/>
            <ac:spMk id="29" creationId="{D947D970-AAC0-1569-FB6F-63DAEE136B11}"/>
          </ac:spMkLst>
        </pc:spChg>
        <pc:spChg chg="del mod modVis">
          <ac:chgData name="Kulinich Bohdan" userId="48e65c9f34e137d0" providerId="LiveId" clId="{708B2532-11B2-FE4B-AB7A-E80C153F0762}" dt="2023-11-30T17:53:45.227" v="6867" actId="478"/>
          <ac:spMkLst>
            <pc:docMk/>
            <pc:sldMk cId="2154405015" sldId="276"/>
            <ac:spMk id="32" creationId="{BA5F5C5E-BBE3-9F6F-BDA3-3C652C38AC49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41" creationId="{CD07DAF4-FE5E-0732-55D2-67F004530F80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42" creationId="{9ECDC209-41A2-1DCA-D1BE-9FA4465C5092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43" creationId="{A803945D-E739-5C89-C922-BC4B62844B8C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44" creationId="{A5C294D4-0EDD-E686-A7B8-7F306BA7C799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45" creationId="{2615E6FF-56E0-F3D2-3035-8AE8ED6843AF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46" creationId="{A10FCFA0-74FE-977D-FBE9-EE52D9BC3E93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47" creationId="{E4949E8A-E330-59EF-17F3-2341A72BF5D7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48" creationId="{03DB40B6-7B04-DA86-547D-50136757EFC6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49" creationId="{D1165053-22F1-BBF3-9D28-A8E99F3ED0E8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51" creationId="{3771E198-C989-8598-7504-79C93CE850F8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52" creationId="{66175311-37B1-6CC9-F9A7-B27F453B0854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53" creationId="{595965E1-C43A-31E9-E55A-EBF158E42B4C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54" creationId="{0FE18CED-4AA8-78E5-DD2D-3E27F31A47C4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55" creationId="{953ADBF2-4C2B-6403-0974-5FE353591EB0}"/>
          </ac:spMkLst>
        </pc:spChg>
        <pc:spChg chg="add mod">
          <ac:chgData name="Kulinich Bohdan" userId="48e65c9f34e137d0" providerId="LiveId" clId="{708B2532-11B2-FE4B-AB7A-E80C153F0762}" dt="2023-11-30T19:17:39.715" v="7053" actId="1076"/>
          <ac:spMkLst>
            <pc:docMk/>
            <pc:sldMk cId="2154405015" sldId="276"/>
            <ac:spMk id="82" creationId="{15D42C4E-1500-1192-674F-E74FD30F28B3}"/>
          </ac:spMkLst>
        </pc:spChg>
        <pc:spChg chg="add mod">
          <ac:chgData name="Kulinich Bohdan" userId="48e65c9f34e137d0" providerId="LiveId" clId="{708B2532-11B2-FE4B-AB7A-E80C153F0762}" dt="2023-11-30T19:17:39.715" v="7053" actId="1076"/>
          <ac:spMkLst>
            <pc:docMk/>
            <pc:sldMk cId="2154405015" sldId="276"/>
            <ac:spMk id="86" creationId="{354EA069-FE6D-F395-3414-9D648FD86CB4}"/>
          </ac:spMkLst>
        </pc:spChg>
        <pc:spChg chg="add mod">
          <ac:chgData name="Kulinich Bohdan" userId="48e65c9f34e137d0" providerId="LiveId" clId="{708B2532-11B2-FE4B-AB7A-E80C153F0762}" dt="2023-11-30T19:17:39.715" v="7053" actId="1076"/>
          <ac:spMkLst>
            <pc:docMk/>
            <pc:sldMk cId="2154405015" sldId="276"/>
            <ac:spMk id="89" creationId="{5B2862B0-B440-8787-F69B-2E57870D6715}"/>
          </ac:spMkLst>
        </pc:spChg>
        <pc:spChg chg="add mod">
          <ac:chgData name="Kulinich Bohdan" userId="48e65c9f34e137d0" providerId="LiveId" clId="{708B2532-11B2-FE4B-AB7A-E80C153F0762}" dt="2023-11-30T19:17:39.715" v="7053" actId="1076"/>
          <ac:spMkLst>
            <pc:docMk/>
            <pc:sldMk cId="2154405015" sldId="276"/>
            <ac:spMk id="91" creationId="{220808C7-28E0-9A9B-545B-D7F75DF9F544}"/>
          </ac:spMkLst>
        </pc:spChg>
        <pc:spChg chg="add mod">
          <ac:chgData name="Kulinich Bohdan" userId="48e65c9f34e137d0" providerId="LiveId" clId="{708B2532-11B2-FE4B-AB7A-E80C153F0762}" dt="2023-11-30T19:17:39.715" v="7053" actId="1076"/>
          <ac:spMkLst>
            <pc:docMk/>
            <pc:sldMk cId="2154405015" sldId="276"/>
            <ac:spMk id="92" creationId="{58B57D23-91A5-D37F-FCBD-F6E609CAF7C1}"/>
          </ac:spMkLst>
        </pc:spChg>
        <pc:spChg chg="add mod">
          <ac:chgData name="Kulinich Bohdan" userId="48e65c9f34e137d0" providerId="LiveId" clId="{708B2532-11B2-FE4B-AB7A-E80C153F0762}" dt="2023-11-30T19:17:39.715" v="7053" actId="1076"/>
          <ac:spMkLst>
            <pc:docMk/>
            <pc:sldMk cId="2154405015" sldId="276"/>
            <ac:spMk id="93" creationId="{984AD1C3-C645-1356-F750-498A9964F427}"/>
          </ac:spMkLst>
        </pc:spChg>
        <pc:spChg chg="add mod">
          <ac:chgData name="Kulinich Bohdan" userId="48e65c9f34e137d0" providerId="LiveId" clId="{708B2532-11B2-FE4B-AB7A-E80C153F0762}" dt="2023-11-30T19:17:39.715" v="7053" actId="1076"/>
          <ac:spMkLst>
            <pc:docMk/>
            <pc:sldMk cId="2154405015" sldId="276"/>
            <ac:spMk id="100" creationId="{4BDAF51E-4E72-824E-EBD9-F2C6398CD750}"/>
          </ac:spMkLst>
        </pc:spChg>
        <pc:spChg chg="add mod modVis">
          <ac:chgData name="Kulinich Bohdan" userId="48e65c9f34e137d0" providerId="LiveId" clId="{708B2532-11B2-FE4B-AB7A-E80C153F0762}" dt="2023-11-30T19:17:39.715" v="7053" actId="1076"/>
          <ac:spMkLst>
            <pc:docMk/>
            <pc:sldMk cId="2154405015" sldId="276"/>
            <ac:spMk id="102" creationId="{9DDAFB9E-3BDC-8F32-0FCA-64FF554BE386}"/>
          </ac:spMkLst>
        </pc:spChg>
        <pc:spChg chg="add mod">
          <ac:chgData name="Kulinich Bohdan" userId="48e65c9f34e137d0" providerId="LiveId" clId="{708B2532-11B2-FE4B-AB7A-E80C153F0762}" dt="2023-11-30T19:17:39.715" v="7053" actId="1076"/>
          <ac:spMkLst>
            <pc:docMk/>
            <pc:sldMk cId="2154405015" sldId="276"/>
            <ac:spMk id="104" creationId="{D1A2FDF3-FA8F-5020-DDF2-F2D4B61B4E65}"/>
          </ac:spMkLst>
        </pc:spChg>
        <pc:spChg chg="add mod">
          <ac:chgData name="Kulinich Bohdan" userId="48e65c9f34e137d0" providerId="LiveId" clId="{708B2532-11B2-FE4B-AB7A-E80C153F0762}" dt="2023-11-30T18:01:36.216" v="7025" actId="1037"/>
          <ac:spMkLst>
            <pc:docMk/>
            <pc:sldMk cId="2154405015" sldId="276"/>
            <ac:spMk id="110" creationId="{7F822598-98EF-567E-1217-DFF6B7C82137}"/>
          </ac:spMkLst>
        </pc:spChg>
        <pc:spChg chg="add mod">
          <ac:chgData name="Kulinich Bohdan" userId="48e65c9f34e137d0" providerId="LiveId" clId="{708B2532-11B2-FE4B-AB7A-E80C153F0762}" dt="2023-11-30T18:01:36.216" v="7025" actId="1037"/>
          <ac:spMkLst>
            <pc:docMk/>
            <pc:sldMk cId="2154405015" sldId="276"/>
            <ac:spMk id="111" creationId="{56F092D7-951E-74BB-5B45-2334C544FAEE}"/>
          </ac:spMkLst>
        </pc:spChg>
        <pc:spChg chg="add mod">
          <ac:chgData name="Kulinich Bohdan" userId="48e65c9f34e137d0" providerId="LiveId" clId="{708B2532-11B2-FE4B-AB7A-E80C153F0762}" dt="2023-11-30T18:01:31.361" v="7019" actId="20577"/>
          <ac:spMkLst>
            <pc:docMk/>
            <pc:sldMk cId="2154405015" sldId="276"/>
            <ac:spMk id="112" creationId="{539E500E-7F47-96DC-15C1-2801D123832B}"/>
          </ac:spMkLst>
        </pc:spChg>
        <pc:spChg chg="add mod">
          <ac:chgData name="Kulinich Bohdan" userId="48e65c9f34e137d0" providerId="LiveId" clId="{708B2532-11B2-FE4B-AB7A-E80C153F0762}" dt="2023-11-30T19:05:30.539" v="7027" actId="20577"/>
          <ac:spMkLst>
            <pc:docMk/>
            <pc:sldMk cId="2154405015" sldId="276"/>
            <ac:spMk id="113" creationId="{B17DBBEC-7D39-1E1E-5ACE-5D230B29343F}"/>
          </ac:spMkLst>
        </pc:spChg>
        <pc:grpChg chg="add del mod">
          <ac:chgData name="Kulinich Bohdan" userId="48e65c9f34e137d0" providerId="LiveId" clId="{708B2532-11B2-FE4B-AB7A-E80C153F0762}" dt="2023-11-29T21:58:48.888" v="6584" actId="478"/>
          <ac:grpSpMkLst>
            <pc:docMk/>
            <pc:sldMk cId="2154405015" sldId="276"/>
            <ac:grpSpMk id="35" creationId="{3AA1F03E-E3DB-5D99-BA90-D21D05CBBE50}"/>
          </ac:grpSpMkLst>
        </pc:grpChg>
        <pc:cxnChg chg="add mod">
          <ac:chgData name="Kulinich Bohdan" userId="48e65c9f34e137d0" providerId="LiveId" clId="{708B2532-11B2-FE4B-AB7A-E80C153F0762}" dt="2023-11-30T19:17:39.715" v="7053" actId="1076"/>
          <ac:cxnSpMkLst>
            <pc:docMk/>
            <pc:sldMk cId="2154405015" sldId="276"/>
            <ac:cxnSpMk id="25" creationId="{C802B367-E7C7-6D22-7D44-2ED76A128015}"/>
          </ac:cxnSpMkLst>
        </pc:cxnChg>
        <pc:cxnChg chg="add mod">
          <ac:chgData name="Kulinich Bohdan" userId="48e65c9f34e137d0" providerId="LiveId" clId="{708B2532-11B2-FE4B-AB7A-E80C153F0762}" dt="2023-11-30T19:17:39.715" v="7053" actId="1076"/>
          <ac:cxnSpMkLst>
            <pc:docMk/>
            <pc:sldMk cId="2154405015" sldId="276"/>
            <ac:cxnSpMk id="27" creationId="{2090D94D-8767-B55E-3D1F-B512E0D5E311}"/>
          </ac:cxnSpMkLst>
        </pc:cxnChg>
        <pc:cxnChg chg="add mod">
          <ac:chgData name="Kulinich Bohdan" userId="48e65c9f34e137d0" providerId="LiveId" clId="{708B2532-11B2-FE4B-AB7A-E80C153F0762}" dt="2023-11-30T19:17:39.715" v="7053" actId="1076"/>
          <ac:cxnSpMkLst>
            <pc:docMk/>
            <pc:sldMk cId="2154405015" sldId="276"/>
            <ac:cxnSpMk id="28" creationId="{0BA0F300-783D-A9DA-0744-923BC0F48E85}"/>
          </ac:cxnSpMkLst>
        </pc:cxnChg>
        <pc:cxnChg chg="add mod">
          <ac:chgData name="Kulinich Bohdan" userId="48e65c9f34e137d0" providerId="LiveId" clId="{708B2532-11B2-FE4B-AB7A-E80C153F0762}" dt="2023-11-30T19:17:39.715" v="7053" actId="1076"/>
          <ac:cxnSpMkLst>
            <pc:docMk/>
            <pc:sldMk cId="2154405015" sldId="276"/>
            <ac:cxnSpMk id="33" creationId="{86BEAB7B-6E67-E9C6-E94A-A9F96FD22B9C}"/>
          </ac:cxnSpMkLst>
        </pc:cxnChg>
        <pc:cxnChg chg="add del mod">
          <ac:chgData name="Kulinich Bohdan" userId="48e65c9f34e137d0" providerId="LiveId" clId="{708B2532-11B2-FE4B-AB7A-E80C153F0762}" dt="2023-11-30T17:33:28.740" v="6608" actId="478"/>
          <ac:cxnSpMkLst>
            <pc:docMk/>
            <pc:sldMk cId="2154405015" sldId="276"/>
            <ac:cxnSpMk id="34" creationId="{82AD11E3-B143-259E-FBEF-83A2341DF7E6}"/>
          </ac:cxnSpMkLst>
        </pc:cxnChg>
        <pc:cxnChg chg="add del">
          <ac:chgData name="Kulinich Bohdan" userId="48e65c9f34e137d0" providerId="LiveId" clId="{708B2532-11B2-FE4B-AB7A-E80C153F0762}" dt="2023-11-29T21:58:48.888" v="6584" actId="478"/>
          <ac:cxnSpMkLst>
            <pc:docMk/>
            <pc:sldMk cId="2154405015" sldId="276"/>
            <ac:cxnSpMk id="37" creationId="{54DE6778-456F-FADB-7416-114F69D89E44}"/>
          </ac:cxnSpMkLst>
        </pc:cxnChg>
        <pc:cxnChg chg="add del mod">
          <ac:chgData name="Kulinich Bohdan" userId="48e65c9f34e137d0" providerId="LiveId" clId="{708B2532-11B2-FE4B-AB7A-E80C153F0762}" dt="2023-11-30T17:33:11.152" v="6604" actId="478"/>
          <ac:cxnSpMkLst>
            <pc:docMk/>
            <pc:sldMk cId="2154405015" sldId="276"/>
            <ac:cxnSpMk id="39" creationId="{07182630-CB3B-6B17-BA9E-F15CEFE8F577}"/>
          </ac:cxnSpMkLst>
        </pc:cxnChg>
        <pc:cxnChg chg="add mod">
          <ac:chgData name="Kulinich Bohdan" userId="48e65c9f34e137d0" providerId="LiveId" clId="{708B2532-11B2-FE4B-AB7A-E80C153F0762}" dt="2023-11-30T19:17:39.715" v="7053" actId="1076"/>
          <ac:cxnSpMkLst>
            <pc:docMk/>
            <pc:sldMk cId="2154405015" sldId="276"/>
            <ac:cxnSpMk id="50" creationId="{1F3C9D06-A434-9E52-3406-82C7E003264F}"/>
          </ac:cxnSpMkLst>
        </pc:cxnChg>
        <pc:cxnChg chg="add mod">
          <ac:chgData name="Kulinich Bohdan" userId="48e65c9f34e137d0" providerId="LiveId" clId="{708B2532-11B2-FE4B-AB7A-E80C153F0762}" dt="2023-11-30T19:17:39.715" v="7053" actId="1076"/>
          <ac:cxnSpMkLst>
            <pc:docMk/>
            <pc:sldMk cId="2154405015" sldId="276"/>
            <ac:cxnSpMk id="57" creationId="{EC671894-D881-755D-F437-DC726D6122E3}"/>
          </ac:cxnSpMkLst>
        </pc:cxnChg>
        <pc:cxnChg chg="add del mod">
          <ac:chgData name="Kulinich Bohdan" userId="48e65c9f34e137d0" providerId="LiveId" clId="{708B2532-11B2-FE4B-AB7A-E80C153F0762}" dt="2023-11-30T17:34:05.863" v="6620" actId="478"/>
          <ac:cxnSpMkLst>
            <pc:docMk/>
            <pc:sldMk cId="2154405015" sldId="276"/>
            <ac:cxnSpMk id="58" creationId="{FB3A79C1-000B-6C91-3D91-4890897057A6}"/>
          </ac:cxnSpMkLst>
        </pc:cxnChg>
        <pc:cxnChg chg="add mod">
          <ac:chgData name="Kulinich Bohdan" userId="48e65c9f34e137d0" providerId="LiveId" clId="{708B2532-11B2-FE4B-AB7A-E80C153F0762}" dt="2023-11-30T19:17:39.715" v="7053" actId="1076"/>
          <ac:cxnSpMkLst>
            <pc:docMk/>
            <pc:sldMk cId="2154405015" sldId="276"/>
            <ac:cxnSpMk id="60" creationId="{9359FD9E-15EA-951E-3845-66109C07DDF1}"/>
          </ac:cxnSpMkLst>
        </pc:cxnChg>
        <pc:cxnChg chg="add mod">
          <ac:chgData name="Kulinich Bohdan" userId="48e65c9f34e137d0" providerId="LiveId" clId="{708B2532-11B2-FE4B-AB7A-E80C153F0762}" dt="2023-11-30T19:17:39.715" v="7053" actId="1076"/>
          <ac:cxnSpMkLst>
            <pc:docMk/>
            <pc:sldMk cId="2154405015" sldId="276"/>
            <ac:cxnSpMk id="61" creationId="{EFADDAA6-CDFD-B26F-F0A4-E7BAADFB7BE4}"/>
          </ac:cxnSpMkLst>
        </pc:cxnChg>
        <pc:cxnChg chg="add mod">
          <ac:chgData name="Kulinich Bohdan" userId="48e65c9f34e137d0" providerId="LiveId" clId="{708B2532-11B2-FE4B-AB7A-E80C153F0762}" dt="2023-11-30T19:17:39.715" v="7053" actId="1076"/>
          <ac:cxnSpMkLst>
            <pc:docMk/>
            <pc:sldMk cId="2154405015" sldId="276"/>
            <ac:cxnSpMk id="63" creationId="{2DF66388-CE85-267D-0EAD-C3BD8DDAB601}"/>
          </ac:cxnSpMkLst>
        </pc:cxnChg>
        <pc:cxnChg chg="add mod">
          <ac:chgData name="Kulinich Bohdan" userId="48e65c9f34e137d0" providerId="LiveId" clId="{708B2532-11B2-FE4B-AB7A-E80C153F0762}" dt="2023-11-30T19:17:39.715" v="7053" actId="1076"/>
          <ac:cxnSpMkLst>
            <pc:docMk/>
            <pc:sldMk cId="2154405015" sldId="276"/>
            <ac:cxnSpMk id="65" creationId="{BA6BFC8B-46E3-720A-1101-D0702FDA325E}"/>
          </ac:cxnSpMkLst>
        </pc:cxnChg>
        <pc:cxnChg chg="add mod">
          <ac:chgData name="Kulinich Bohdan" userId="48e65c9f34e137d0" providerId="LiveId" clId="{708B2532-11B2-FE4B-AB7A-E80C153F0762}" dt="2023-11-30T19:17:39.715" v="7053" actId="1076"/>
          <ac:cxnSpMkLst>
            <pc:docMk/>
            <pc:sldMk cId="2154405015" sldId="276"/>
            <ac:cxnSpMk id="72" creationId="{936D4C41-46BB-7602-1620-CCC4A75D9222}"/>
          </ac:cxnSpMkLst>
        </pc:cxnChg>
        <pc:cxnChg chg="add mod">
          <ac:chgData name="Kulinich Bohdan" userId="48e65c9f34e137d0" providerId="LiveId" clId="{708B2532-11B2-FE4B-AB7A-E80C153F0762}" dt="2023-11-30T19:17:39.715" v="7053" actId="1076"/>
          <ac:cxnSpMkLst>
            <pc:docMk/>
            <pc:sldMk cId="2154405015" sldId="276"/>
            <ac:cxnSpMk id="75" creationId="{8391BAA5-3530-0734-7589-C77D3F0EC81B}"/>
          </ac:cxnSpMkLst>
        </pc:cxnChg>
        <pc:cxnChg chg="add mod">
          <ac:chgData name="Kulinich Bohdan" userId="48e65c9f34e137d0" providerId="LiveId" clId="{708B2532-11B2-FE4B-AB7A-E80C153F0762}" dt="2023-11-30T19:17:39.715" v="7053" actId="1076"/>
          <ac:cxnSpMkLst>
            <pc:docMk/>
            <pc:sldMk cId="2154405015" sldId="276"/>
            <ac:cxnSpMk id="79" creationId="{35F25E8E-B3F5-7D6E-2706-DDFD11AF60C8}"/>
          </ac:cxnSpMkLst>
        </pc:cxnChg>
      </pc:sldChg>
      <pc:sldChg chg="addSp delSp modSp mod delAnim modAnim">
        <pc:chgData name="Kulinich Bohdan" userId="48e65c9f34e137d0" providerId="LiveId" clId="{708B2532-11B2-FE4B-AB7A-E80C153F0762}" dt="2023-11-30T21:41:10.221" v="8108" actId="14429"/>
        <pc:sldMkLst>
          <pc:docMk/>
          <pc:sldMk cId="288857224" sldId="277"/>
        </pc:sldMkLst>
        <pc:spChg chg="add mod modVis">
          <ac:chgData name="Kulinich Bohdan" userId="48e65c9f34e137d0" providerId="LiveId" clId="{708B2532-11B2-FE4B-AB7A-E80C153F0762}" dt="2023-11-30T21:41:10.221" v="8108" actId="14429"/>
          <ac:spMkLst>
            <pc:docMk/>
            <pc:sldMk cId="288857224" sldId="277"/>
            <ac:spMk id="3" creationId="{121CF13C-972B-D4D4-847A-CA5C3C423C13}"/>
          </ac:spMkLst>
        </pc:spChg>
        <pc:spChg chg="add mod topLvl">
          <ac:chgData name="Kulinich Bohdan" userId="48e65c9f34e137d0" providerId="LiveId" clId="{708B2532-11B2-FE4B-AB7A-E80C153F0762}" dt="2023-11-30T21:41:04.522" v="8105" actId="164"/>
          <ac:spMkLst>
            <pc:docMk/>
            <pc:sldMk cId="288857224" sldId="277"/>
            <ac:spMk id="6" creationId="{C281F0E9-A296-15C3-DCE7-2E1C156E8700}"/>
          </ac:spMkLst>
        </pc:spChg>
        <pc:spChg chg="del">
          <ac:chgData name="Kulinich Bohdan" userId="48e65c9f34e137d0" providerId="LiveId" clId="{708B2532-11B2-FE4B-AB7A-E80C153F0762}" dt="2023-11-30T20:51:05.565" v="7056" actId="478"/>
          <ac:spMkLst>
            <pc:docMk/>
            <pc:sldMk cId="288857224" sldId="277"/>
            <ac:spMk id="13" creationId="{78BFD99A-0BD9-836D-0449-14BADEB6D5F6}"/>
          </ac:spMkLst>
        </pc:spChg>
        <pc:spChg chg="add del mod">
          <ac:chgData name="Kulinich Bohdan" userId="48e65c9f34e137d0" providerId="LiveId" clId="{708B2532-11B2-FE4B-AB7A-E80C153F0762}" dt="2023-11-30T20:57:43.283" v="7518" actId="478"/>
          <ac:spMkLst>
            <pc:docMk/>
            <pc:sldMk cId="288857224" sldId="277"/>
            <ac:spMk id="20" creationId="{4A93A113-25E3-238E-0A20-807B42C5EE62}"/>
          </ac:spMkLst>
        </pc:spChg>
        <pc:spChg chg="add del mod">
          <ac:chgData name="Kulinich Bohdan" userId="48e65c9f34e137d0" providerId="LiveId" clId="{708B2532-11B2-FE4B-AB7A-E80C153F0762}" dt="2023-11-30T20:57:35.388" v="7513" actId="478"/>
          <ac:spMkLst>
            <pc:docMk/>
            <pc:sldMk cId="288857224" sldId="277"/>
            <ac:spMk id="21" creationId="{D23EEF2C-DF83-A71C-AA03-9C22F7CCBAE5}"/>
          </ac:spMkLst>
        </pc:spChg>
        <pc:spChg chg="add del mod">
          <ac:chgData name="Kulinich Bohdan" userId="48e65c9f34e137d0" providerId="LiveId" clId="{708B2532-11B2-FE4B-AB7A-E80C153F0762}" dt="2023-11-30T20:57:44.108" v="7519" actId="478"/>
          <ac:spMkLst>
            <pc:docMk/>
            <pc:sldMk cId="288857224" sldId="277"/>
            <ac:spMk id="22" creationId="{D902AB39-7D48-285B-134C-56D9736AEE58}"/>
          </ac:spMkLst>
        </pc:spChg>
        <pc:spChg chg="del">
          <ac:chgData name="Kulinich Bohdan" userId="48e65c9f34e137d0" providerId="LiveId" clId="{708B2532-11B2-FE4B-AB7A-E80C153F0762}" dt="2023-11-30T20:51:05.565" v="7056" actId="478"/>
          <ac:spMkLst>
            <pc:docMk/>
            <pc:sldMk cId="288857224" sldId="277"/>
            <ac:spMk id="23" creationId="{1E55FAEB-3697-0F3C-0531-7190871155AB}"/>
          </ac:spMkLst>
        </pc:spChg>
        <pc:spChg chg="add del mod">
          <ac:chgData name="Kulinich Bohdan" userId="48e65c9f34e137d0" providerId="LiveId" clId="{708B2532-11B2-FE4B-AB7A-E80C153F0762}" dt="2023-11-30T20:57:37.967" v="7515" actId="478"/>
          <ac:spMkLst>
            <pc:docMk/>
            <pc:sldMk cId="288857224" sldId="277"/>
            <ac:spMk id="24" creationId="{D5AA3F0C-BA21-C4A5-35A2-FABF5C7733D1}"/>
          </ac:spMkLst>
        </pc:spChg>
        <pc:spChg chg="add del mod">
          <ac:chgData name="Kulinich Bohdan" userId="48e65c9f34e137d0" providerId="LiveId" clId="{708B2532-11B2-FE4B-AB7A-E80C153F0762}" dt="2023-11-30T20:57:36.516" v="7514" actId="478"/>
          <ac:spMkLst>
            <pc:docMk/>
            <pc:sldMk cId="288857224" sldId="277"/>
            <ac:spMk id="25" creationId="{4808ABED-496B-1164-ECAE-6B75661411A7}"/>
          </ac:spMkLst>
        </pc:spChg>
        <pc:spChg chg="add mod topLvl modVis">
          <ac:chgData name="Kulinich Bohdan" userId="48e65c9f34e137d0" providerId="LiveId" clId="{708B2532-11B2-FE4B-AB7A-E80C153F0762}" dt="2023-11-30T21:41:04.522" v="8105" actId="164"/>
          <ac:spMkLst>
            <pc:docMk/>
            <pc:sldMk cId="288857224" sldId="277"/>
            <ac:spMk id="26" creationId="{4C3FF640-1743-7DF3-3697-C2CA06E4F8FF}"/>
          </ac:spMkLst>
        </pc:spChg>
        <pc:spChg chg="del">
          <ac:chgData name="Kulinich Bohdan" userId="48e65c9f34e137d0" providerId="LiveId" clId="{708B2532-11B2-FE4B-AB7A-E80C153F0762}" dt="2023-11-30T20:51:05.565" v="7056" actId="478"/>
          <ac:spMkLst>
            <pc:docMk/>
            <pc:sldMk cId="288857224" sldId="277"/>
            <ac:spMk id="27" creationId="{64E3824A-51A5-B590-F426-6DFA3BA95D13}"/>
          </ac:spMkLst>
        </pc:spChg>
        <pc:spChg chg="del">
          <ac:chgData name="Kulinich Bohdan" userId="48e65c9f34e137d0" providerId="LiveId" clId="{708B2532-11B2-FE4B-AB7A-E80C153F0762}" dt="2023-11-30T20:51:05.565" v="7056" actId="478"/>
          <ac:spMkLst>
            <pc:docMk/>
            <pc:sldMk cId="288857224" sldId="277"/>
            <ac:spMk id="29" creationId="{F2BFE721-5897-AF93-E218-64BE110B5595}"/>
          </ac:spMkLst>
        </pc:spChg>
        <pc:spChg chg="add del mod">
          <ac:chgData name="Kulinich Bohdan" userId="48e65c9f34e137d0" providerId="LiveId" clId="{708B2532-11B2-FE4B-AB7A-E80C153F0762}" dt="2023-11-30T20:57:39.662" v="7516" actId="478"/>
          <ac:spMkLst>
            <pc:docMk/>
            <pc:sldMk cId="288857224" sldId="277"/>
            <ac:spMk id="59" creationId="{3C11FD3D-DCE4-D448-F7E3-38FCFC32B88A}"/>
          </ac:spMkLst>
        </pc:spChg>
        <pc:spChg chg="add del mod">
          <ac:chgData name="Kulinich Bohdan" userId="48e65c9f34e137d0" providerId="LiveId" clId="{708B2532-11B2-FE4B-AB7A-E80C153F0762}" dt="2023-11-30T20:57:41.365" v="7517" actId="478"/>
          <ac:spMkLst>
            <pc:docMk/>
            <pc:sldMk cId="288857224" sldId="277"/>
            <ac:spMk id="60" creationId="{09E61D22-2682-CBD4-BDE4-8239734AF691}"/>
          </ac:spMkLst>
        </pc:spChg>
        <pc:spChg chg="add del mod">
          <ac:chgData name="Kulinich Bohdan" userId="48e65c9f34e137d0" providerId="LiveId" clId="{708B2532-11B2-FE4B-AB7A-E80C153F0762}" dt="2023-11-30T20:58:07.540" v="7526" actId="478"/>
          <ac:spMkLst>
            <pc:docMk/>
            <pc:sldMk cId="288857224" sldId="277"/>
            <ac:spMk id="65" creationId="{142BC811-96A3-FA79-5135-36D31E7B9643}"/>
          </ac:spMkLst>
        </pc:spChg>
        <pc:spChg chg="mod">
          <ac:chgData name="Kulinich Bohdan" userId="48e65c9f34e137d0" providerId="LiveId" clId="{708B2532-11B2-FE4B-AB7A-E80C153F0762}" dt="2023-11-30T21:40:32.324" v="8099" actId="166"/>
          <ac:spMkLst>
            <pc:docMk/>
            <pc:sldMk cId="288857224" sldId="277"/>
            <ac:spMk id="67" creationId="{EE368D98-7B69-F065-961A-49BF7EC925C1}"/>
          </ac:spMkLst>
        </pc:spChg>
        <pc:spChg chg="del">
          <ac:chgData name="Kulinich Bohdan" userId="48e65c9f34e137d0" providerId="LiveId" clId="{708B2532-11B2-FE4B-AB7A-E80C153F0762}" dt="2023-11-30T20:51:05.565" v="7056" actId="478"/>
          <ac:spMkLst>
            <pc:docMk/>
            <pc:sldMk cId="288857224" sldId="277"/>
            <ac:spMk id="70" creationId="{1279E639-1999-B9E5-BB90-184A6F4974BA}"/>
          </ac:spMkLst>
        </pc:spChg>
        <pc:spChg chg="add mod">
          <ac:chgData name="Kulinich Bohdan" userId="48e65c9f34e137d0" providerId="LiveId" clId="{708B2532-11B2-FE4B-AB7A-E80C153F0762}" dt="2023-11-30T21:41:04.522" v="8105" actId="164"/>
          <ac:spMkLst>
            <pc:docMk/>
            <pc:sldMk cId="288857224" sldId="277"/>
            <ac:spMk id="102" creationId="{AE84BB49-75E3-3B20-013B-909FB064FD1A}"/>
          </ac:spMkLst>
        </pc:spChg>
        <pc:spChg chg="add mod">
          <ac:chgData name="Kulinich Bohdan" userId="48e65c9f34e137d0" providerId="LiveId" clId="{708B2532-11B2-FE4B-AB7A-E80C153F0762}" dt="2023-11-30T21:41:04.522" v="8105" actId="164"/>
          <ac:spMkLst>
            <pc:docMk/>
            <pc:sldMk cId="288857224" sldId="277"/>
            <ac:spMk id="103" creationId="{BA25359B-2252-C0E0-0A9C-ABB492F155AA}"/>
          </ac:spMkLst>
        </pc:spChg>
        <pc:spChg chg="add mod">
          <ac:chgData name="Kulinich Bohdan" userId="48e65c9f34e137d0" providerId="LiveId" clId="{708B2532-11B2-FE4B-AB7A-E80C153F0762}" dt="2023-11-30T21:41:04.522" v="8105" actId="164"/>
          <ac:spMkLst>
            <pc:docMk/>
            <pc:sldMk cId="288857224" sldId="277"/>
            <ac:spMk id="104" creationId="{80BBA366-68E6-BB29-8CED-E8B438118B37}"/>
          </ac:spMkLst>
        </pc:spChg>
        <pc:spChg chg="add mod">
          <ac:chgData name="Kulinich Bohdan" userId="48e65c9f34e137d0" providerId="LiveId" clId="{708B2532-11B2-FE4B-AB7A-E80C153F0762}" dt="2023-11-30T21:41:04.522" v="8105" actId="164"/>
          <ac:spMkLst>
            <pc:docMk/>
            <pc:sldMk cId="288857224" sldId="277"/>
            <ac:spMk id="105" creationId="{F12DF2FF-E19D-5F44-B998-87C1345A1EE3}"/>
          </ac:spMkLst>
        </pc:spChg>
        <pc:spChg chg="add mod">
          <ac:chgData name="Kulinich Bohdan" userId="48e65c9f34e137d0" providerId="LiveId" clId="{708B2532-11B2-FE4B-AB7A-E80C153F0762}" dt="2023-11-30T21:41:04.522" v="8105" actId="164"/>
          <ac:spMkLst>
            <pc:docMk/>
            <pc:sldMk cId="288857224" sldId="277"/>
            <ac:spMk id="106" creationId="{470D9F21-3984-EBC5-477E-4A5F1953F07C}"/>
          </ac:spMkLst>
        </pc:spChg>
        <pc:spChg chg="add mod">
          <ac:chgData name="Kulinich Bohdan" userId="48e65c9f34e137d0" providerId="LiveId" clId="{708B2532-11B2-FE4B-AB7A-E80C153F0762}" dt="2023-11-30T21:41:04.522" v="8105" actId="164"/>
          <ac:spMkLst>
            <pc:docMk/>
            <pc:sldMk cId="288857224" sldId="277"/>
            <ac:spMk id="107" creationId="{28C81853-C936-E17C-9DE0-B5D8B1BF0E90}"/>
          </ac:spMkLst>
        </pc:spChg>
        <pc:grpChg chg="add mod">
          <ac:chgData name="Kulinich Bohdan" userId="48e65c9f34e137d0" providerId="LiveId" clId="{708B2532-11B2-FE4B-AB7A-E80C153F0762}" dt="2023-11-30T21:41:04.522" v="8105" actId="164"/>
          <ac:grpSpMkLst>
            <pc:docMk/>
            <pc:sldMk cId="288857224" sldId="277"/>
            <ac:grpSpMk id="4" creationId="{CB0C8746-AF30-9881-8DC1-E774C8BC683E}"/>
          </ac:grpSpMkLst>
        </pc:grpChg>
        <pc:grpChg chg="mod">
          <ac:chgData name="Kulinich Bohdan" userId="48e65c9f34e137d0" providerId="LiveId" clId="{708B2532-11B2-FE4B-AB7A-E80C153F0762}" dt="2023-11-30T21:40:27.083" v="8098" actId="166"/>
          <ac:grpSpMkLst>
            <pc:docMk/>
            <pc:sldMk cId="288857224" sldId="277"/>
            <ac:grpSpMk id="39" creationId="{121506BE-516E-F56F-46C8-6674CEDE86D5}"/>
          </ac:grpSpMkLst>
        </pc:grpChg>
        <pc:grpChg chg="add del mod">
          <ac:chgData name="Kulinich Bohdan" userId="48e65c9f34e137d0" providerId="LiveId" clId="{708B2532-11B2-FE4B-AB7A-E80C153F0762}" dt="2023-11-30T20:58:03.427" v="7524" actId="165"/>
          <ac:grpSpMkLst>
            <pc:docMk/>
            <pc:sldMk cId="288857224" sldId="277"/>
            <ac:grpSpMk id="63" creationId="{1B832AA6-F69E-120C-316B-48AA473D3C91}"/>
          </ac:grpSpMkLst>
        </pc:grpChg>
        <pc:grpChg chg="add mod">
          <ac:chgData name="Kulinich Bohdan" userId="48e65c9f34e137d0" providerId="LiveId" clId="{708B2532-11B2-FE4B-AB7A-E80C153F0762}" dt="2023-11-30T21:41:04.522" v="8105" actId="164"/>
          <ac:grpSpMkLst>
            <pc:docMk/>
            <pc:sldMk cId="288857224" sldId="277"/>
            <ac:grpSpMk id="96" creationId="{9EDA1DDC-393C-761C-5A83-FFF3BA9488D8}"/>
          </ac:grpSpMkLst>
        </pc:grpChg>
        <pc:grpChg chg="add mod">
          <ac:chgData name="Kulinich Bohdan" userId="48e65c9f34e137d0" providerId="LiveId" clId="{708B2532-11B2-FE4B-AB7A-E80C153F0762}" dt="2023-11-30T21:41:04.522" v="8105" actId="164"/>
          <ac:grpSpMkLst>
            <pc:docMk/>
            <pc:sldMk cId="288857224" sldId="277"/>
            <ac:grpSpMk id="101" creationId="{4702B3D5-B5F8-7B3B-3BAA-55D511207A07}"/>
          </ac:grpSpMkLst>
        </pc:grpChg>
        <pc:cxnChg chg="del">
          <ac:chgData name="Kulinich Bohdan" userId="48e65c9f34e137d0" providerId="LiveId" clId="{708B2532-11B2-FE4B-AB7A-E80C153F0762}" dt="2023-11-30T20:51:05.565" v="7056" actId="478"/>
          <ac:cxnSpMkLst>
            <pc:docMk/>
            <pc:sldMk cId="288857224" sldId="277"/>
            <ac:cxnSpMk id="3" creationId="{24881462-72F4-D27C-EA0C-FDA71F84E1B8}"/>
          </ac:cxnSpMkLst>
        </pc:cxnChg>
        <pc:cxnChg chg="del">
          <ac:chgData name="Kulinich Bohdan" userId="48e65c9f34e137d0" providerId="LiveId" clId="{708B2532-11B2-FE4B-AB7A-E80C153F0762}" dt="2023-11-30T20:51:05.565" v="7056" actId="478"/>
          <ac:cxnSpMkLst>
            <pc:docMk/>
            <pc:sldMk cId="288857224" sldId="277"/>
            <ac:cxnSpMk id="4" creationId="{12388C61-DC0C-8EC0-EE2B-9171F36471ED}"/>
          </ac:cxnSpMkLst>
        </pc:cxnChg>
        <pc:cxnChg chg="del">
          <ac:chgData name="Kulinich Bohdan" userId="48e65c9f34e137d0" providerId="LiveId" clId="{708B2532-11B2-FE4B-AB7A-E80C153F0762}" dt="2023-11-30T20:51:05.565" v="7056" actId="478"/>
          <ac:cxnSpMkLst>
            <pc:docMk/>
            <pc:sldMk cId="288857224" sldId="277"/>
            <ac:cxnSpMk id="5" creationId="{A0585DF8-CF83-9420-E557-7781EF54C7EF}"/>
          </ac:cxnSpMkLst>
        </pc:cxnChg>
        <pc:cxnChg chg="del">
          <ac:chgData name="Kulinich Bohdan" userId="48e65c9f34e137d0" providerId="LiveId" clId="{708B2532-11B2-FE4B-AB7A-E80C153F0762}" dt="2023-11-30T20:51:05.565" v="7056" actId="478"/>
          <ac:cxnSpMkLst>
            <pc:docMk/>
            <pc:sldMk cId="288857224" sldId="277"/>
            <ac:cxnSpMk id="7" creationId="{D9E21EDC-3DED-6E49-9416-46D8623D23D7}"/>
          </ac:cxnSpMkLst>
        </pc:cxnChg>
        <pc:cxnChg chg="del">
          <ac:chgData name="Kulinich Bohdan" userId="48e65c9f34e137d0" providerId="LiveId" clId="{708B2532-11B2-FE4B-AB7A-E80C153F0762}" dt="2023-11-30T20:51:05.565" v="7056" actId="478"/>
          <ac:cxnSpMkLst>
            <pc:docMk/>
            <pc:sldMk cId="288857224" sldId="277"/>
            <ac:cxnSpMk id="8" creationId="{AD42CD61-01B4-9AFA-F8EF-9DCD7868A37B}"/>
          </ac:cxnSpMkLst>
        </pc:cxnChg>
        <pc:cxnChg chg="del">
          <ac:chgData name="Kulinich Bohdan" userId="48e65c9f34e137d0" providerId="LiveId" clId="{708B2532-11B2-FE4B-AB7A-E80C153F0762}" dt="2023-11-30T20:51:05.565" v="7056" actId="478"/>
          <ac:cxnSpMkLst>
            <pc:docMk/>
            <pc:sldMk cId="288857224" sldId="277"/>
            <ac:cxnSpMk id="9" creationId="{F4E25618-69C0-F506-7B06-CFCB845D6CD9}"/>
          </ac:cxnSpMkLst>
        </pc:cxnChg>
        <pc:cxnChg chg="add mod topLvl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10" creationId="{4BE75806-033C-C5A4-275B-2A2BFBF2B1D2}"/>
          </ac:cxnSpMkLst>
        </pc:cxnChg>
        <pc:cxnChg chg="add mod topLvl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11" creationId="{92153583-5E87-C8F1-DC67-34BE90B2EAF5}"/>
          </ac:cxnSpMkLst>
        </pc:cxnChg>
        <pc:cxnChg chg="del">
          <ac:chgData name="Kulinich Bohdan" userId="48e65c9f34e137d0" providerId="LiveId" clId="{708B2532-11B2-FE4B-AB7A-E80C153F0762}" dt="2023-11-30T20:51:05.565" v="7056" actId="478"/>
          <ac:cxnSpMkLst>
            <pc:docMk/>
            <pc:sldMk cId="288857224" sldId="277"/>
            <ac:cxnSpMk id="12" creationId="{5ACF7950-7448-8A2E-505E-BDEAD77CFDAF}"/>
          </ac:cxnSpMkLst>
        </pc:cxnChg>
        <pc:cxnChg chg="add mod topLvl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14" creationId="{89CEE2F0-FFEB-9855-B931-0B48501AB049}"/>
          </ac:cxnSpMkLst>
        </pc:cxnChg>
        <pc:cxnChg chg="add del mod topLvl">
          <ac:chgData name="Kulinich Bohdan" userId="48e65c9f34e137d0" providerId="LiveId" clId="{708B2532-11B2-FE4B-AB7A-E80C153F0762}" dt="2023-11-30T21:00:42.429" v="7567" actId="478"/>
          <ac:cxnSpMkLst>
            <pc:docMk/>
            <pc:sldMk cId="288857224" sldId="277"/>
            <ac:cxnSpMk id="15" creationId="{CDF7137C-DEAB-280A-C8BD-FDC80248C4C4}"/>
          </ac:cxnSpMkLst>
        </pc:cxnChg>
        <pc:cxnChg chg="add mod topLvl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16" creationId="{275E585B-7848-2EC4-25F9-72DAF7837DBB}"/>
          </ac:cxnSpMkLst>
        </pc:cxnChg>
        <pc:cxnChg chg="add del mod topLvl">
          <ac:chgData name="Kulinich Bohdan" userId="48e65c9f34e137d0" providerId="LiveId" clId="{708B2532-11B2-FE4B-AB7A-E80C153F0762}" dt="2023-11-30T21:02:18.918" v="7578" actId="478"/>
          <ac:cxnSpMkLst>
            <pc:docMk/>
            <pc:sldMk cId="288857224" sldId="277"/>
            <ac:cxnSpMk id="17" creationId="{D96194F3-322D-57BA-64F9-8FD7195C912B}"/>
          </ac:cxnSpMkLst>
        </pc:cxnChg>
        <pc:cxnChg chg="add del mod topLvl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18" creationId="{319102C8-6115-5763-BA8B-073328787BBA}"/>
          </ac:cxnSpMkLst>
        </pc:cxnChg>
        <pc:cxnChg chg="add mod topLvl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19" creationId="{26194DA5-6404-7542-2BBF-3DCF30CC46D2}"/>
          </ac:cxnSpMkLst>
        </pc:cxnChg>
        <pc:cxnChg chg="add mod topLvl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30" creationId="{3E1F2191-D3EA-3A58-2AAE-5DF60791585A}"/>
          </ac:cxnSpMkLst>
        </pc:cxnChg>
        <pc:cxnChg chg="del">
          <ac:chgData name="Kulinich Bohdan" userId="48e65c9f34e137d0" providerId="LiveId" clId="{708B2532-11B2-FE4B-AB7A-E80C153F0762}" dt="2023-11-30T20:51:05.565" v="7056" actId="478"/>
          <ac:cxnSpMkLst>
            <pc:docMk/>
            <pc:sldMk cId="288857224" sldId="277"/>
            <ac:cxnSpMk id="31" creationId="{C0F7332A-7309-7A6C-6B74-BA8D64DD2C94}"/>
          </ac:cxnSpMkLst>
        </pc:cxnChg>
        <pc:cxnChg chg="add mod topLvl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32" creationId="{2F62F25E-9C6B-FA35-840A-CE2B9A57CBF2}"/>
          </ac:cxnSpMkLst>
        </pc:cxnChg>
        <pc:cxnChg chg="add mod topLvl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54" creationId="{09CAF846-60B4-92A6-E0CD-B01757EAF237}"/>
          </ac:cxnSpMkLst>
        </pc:cxnChg>
        <pc:cxnChg chg="add mod topLvl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56" creationId="{12ABED1F-48B2-48C9-89F8-048A0CAACA88}"/>
          </ac:cxnSpMkLst>
        </pc:cxnChg>
        <pc:cxnChg chg="add mod topLvl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57" creationId="{AF45F50F-AF93-14BD-6D13-D5E22A98959B}"/>
          </ac:cxnSpMkLst>
        </pc:cxnChg>
        <pc:cxnChg chg="del">
          <ac:chgData name="Kulinich Bohdan" userId="48e65c9f34e137d0" providerId="LiveId" clId="{708B2532-11B2-FE4B-AB7A-E80C153F0762}" dt="2023-11-30T20:51:05.565" v="7056" actId="478"/>
          <ac:cxnSpMkLst>
            <pc:docMk/>
            <pc:sldMk cId="288857224" sldId="277"/>
            <ac:cxnSpMk id="68" creationId="{92A9E5A1-9838-EA88-A76F-3F6B0C751E91}"/>
          </ac:cxnSpMkLst>
        </pc:cxnChg>
        <pc:cxnChg chg="add mod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69" creationId="{1B4F85B9-78D6-8DB8-9CA6-638044AA3165}"/>
          </ac:cxnSpMkLst>
        </pc:cxnChg>
        <pc:cxnChg chg="add mod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82" creationId="{724B1A52-6DC9-40FD-F154-8FE0F90C21D5}"/>
          </ac:cxnSpMkLst>
        </pc:cxnChg>
        <pc:cxnChg chg="add mod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88" creationId="{4B888396-AE9D-D1FD-01FF-48061BB41944}"/>
          </ac:cxnSpMkLst>
        </pc:cxnChg>
        <pc:cxnChg chg="add mod">
          <ac:chgData name="Kulinich Bohdan" userId="48e65c9f34e137d0" providerId="LiveId" clId="{708B2532-11B2-FE4B-AB7A-E80C153F0762}" dt="2023-11-30T21:04:14.902" v="7607" actId="208"/>
          <ac:cxnSpMkLst>
            <pc:docMk/>
            <pc:sldMk cId="288857224" sldId="277"/>
            <ac:cxnSpMk id="93" creationId="{D0A2A16F-22EC-3068-F8B7-6C5477372436}"/>
          </ac:cxnSpMkLst>
        </pc:cxnChg>
        <pc:cxnChg chg="add mod">
          <ac:chgData name="Kulinich Bohdan" userId="48e65c9f34e137d0" providerId="LiveId" clId="{708B2532-11B2-FE4B-AB7A-E80C153F0762}" dt="2023-11-30T21:04:14.902" v="7607" actId="208"/>
          <ac:cxnSpMkLst>
            <pc:docMk/>
            <pc:sldMk cId="288857224" sldId="277"/>
            <ac:cxnSpMk id="95" creationId="{18B243C0-2F20-C33C-0B3B-9C3AA8BFAD49}"/>
          </ac:cxnSpMkLst>
        </pc:cxnChg>
        <pc:cxnChg chg="add mod">
          <ac:chgData name="Kulinich Bohdan" userId="48e65c9f34e137d0" providerId="LiveId" clId="{708B2532-11B2-FE4B-AB7A-E80C153F0762}" dt="2023-11-30T21:04:57.191" v="7627" actId="208"/>
          <ac:cxnSpMkLst>
            <pc:docMk/>
            <pc:sldMk cId="288857224" sldId="277"/>
            <ac:cxnSpMk id="97" creationId="{7E8F6E6D-EEB5-2519-EEE6-0B645ED466F4}"/>
          </ac:cxnSpMkLst>
        </pc:cxnChg>
        <pc:cxnChg chg="add mod">
          <ac:chgData name="Kulinich Bohdan" userId="48e65c9f34e137d0" providerId="LiveId" clId="{708B2532-11B2-FE4B-AB7A-E80C153F0762}" dt="2023-11-30T21:04:57.191" v="7627" actId="208"/>
          <ac:cxnSpMkLst>
            <pc:docMk/>
            <pc:sldMk cId="288857224" sldId="277"/>
            <ac:cxnSpMk id="100" creationId="{7C6952EB-B03C-A6F4-325C-819777FC5876}"/>
          </ac:cxnSpMkLst>
        </pc:cxnChg>
      </pc:sldChg>
      <pc:sldChg chg="modSp">
        <pc:chgData name="Kulinich Bohdan" userId="48e65c9f34e137d0" providerId="LiveId" clId="{708B2532-11B2-FE4B-AB7A-E80C153F0762}" dt="2023-11-30T21:27:23.682" v="8026" actId="20577"/>
        <pc:sldMkLst>
          <pc:docMk/>
          <pc:sldMk cId="3892148844" sldId="278"/>
        </pc:sldMkLst>
        <pc:spChg chg="mod">
          <ac:chgData name="Kulinich Bohdan" userId="48e65c9f34e137d0" providerId="LiveId" clId="{708B2532-11B2-FE4B-AB7A-E80C153F0762}" dt="2023-11-30T21:19:48.796" v="7815" actId="20577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708B2532-11B2-FE4B-AB7A-E80C153F0762}" dt="2023-11-30T21:22:27.982" v="7856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708B2532-11B2-FE4B-AB7A-E80C153F0762}" dt="2023-11-30T21:27:23.682" v="8026" actId="20577"/>
          <ac:spMkLst>
            <pc:docMk/>
            <pc:sldMk cId="3892148844" sldId="278"/>
            <ac:spMk id="5" creationId="{92C53232-9882-342D-776F-AD12F5F1AB8B}"/>
          </ac:spMkLst>
        </pc:spChg>
        <pc:spChg chg="mod">
          <ac:chgData name="Kulinich Bohdan" userId="48e65c9f34e137d0" providerId="LiveId" clId="{708B2532-11B2-FE4B-AB7A-E80C153F0762}" dt="2023-11-30T21:24:28.288" v="7913" actId="20577"/>
          <ac:spMkLst>
            <pc:docMk/>
            <pc:sldMk cId="3892148844" sldId="278"/>
            <ac:spMk id="6" creationId="{F318E9A9-FF89-1BFF-D118-0BFBD72326A0}"/>
          </ac:spMkLst>
        </pc:spChg>
        <pc:spChg chg="mod">
          <ac:chgData name="Kulinich Bohdan" userId="48e65c9f34e137d0" providerId="LiveId" clId="{708B2532-11B2-FE4B-AB7A-E80C153F0762}" dt="2023-11-30T21:19:20.553" v="7746" actId="20577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delAnim modAnim">
        <pc:chgData name="Kulinich Bohdan" userId="48e65c9f34e137d0" providerId="LiveId" clId="{708B2532-11B2-FE4B-AB7A-E80C153F0762}" dt="2023-11-30T20:38:04.953" v="7055" actId="14429"/>
        <pc:sldMkLst>
          <pc:docMk/>
          <pc:sldMk cId="2337633875" sldId="279"/>
        </pc:sldMkLst>
        <pc:spChg chg="del">
          <ac:chgData name="Kulinich Bohdan" userId="48e65c9f34e137d0" providerId="LiveId" clId="{708B2532-11B2-FE4B-AB7A-E80C153F0762}" dt="2023-11-29T21:18:03.128" v="6238" actId="478"/>
          <ac:spMkLst>
            <pc:docMk/>
            <pc:sldMk cId="2337633875" sldId="279"/>
            <ac:spMk id="34" creationId="{73CF428F-2A76-EDBF-2BF7-99D8654BFC95}"/>
          </ac:spMkLst>
        </pc:spChg>
        <pc:spChg chg="add mod">
          <ac:chgData name="Kulinich Bohdan" userId="48e65c9f34e137d0" providerId="LiveId" clId="{708B2532-11B2-FE4B-AB7A-E80C153F0762}" dt="2023-11-29T21:24:42.260" v="6395" actId="1076"/>
          <ac:spMkLst>
            <pc:docMk/>
            <pc:sldMk cId="2337633875" sldId="279"/>
            <ac:spMk id="39" creationId="{E17B2E46-9875-6FB9-D8F8-8AB20628B0C4}"/>
          </ac:spMkLst>
        </pc:spChg>
        <pc:spChg chg="add mod">
          <ac:chgData name="Kulinich Bohdan" userId="48e65c9f34e137d0" providerId="LiveId" clId="{708B2532-11B2-FE4B-AB7A-E80C153F0762}" dt="2023-11-29T21:24:42.260" v="6395" actId="1076"/>
          <ac:spMkLst>
            <pc:docMk/>
            <pc:sldMk cId="2337633875" sldId="279"/>
            <ac:spMk id="40" creationId="{F29A52D5-FE45-2625-F74F-9528B4396927}"/>
          </ac:spMkLst>
        </pc:spChg>
        <pc:spChg chg="mod">
          <ac:chgData name="Kulinich Bohdan" userId="48e65c9f34e137d0" providerId="LiveId" clId="{708B2532-11B2-FE4B-AB7A-E80C153F0762}" dt="2023-11-29T21:24:42.260" v="6395" actId="1076"/>
          <ac:spMkLst>
            <pc:docMk/>
            <pc:sldMk cId="2337633875" sldId="279"/>
            <ac:spMk id="41" creationId="{842A1490-A1C9-428C-C2BA-1B46290C13E0}"/>
          </ac:spMkLst>
        </pc:spChg>
        <pc:spChg chg="del">
          <ac:chgData name="Kulinich Bohdan" userId="48e65c9f34e137d0" providerId="LiveId" clId="{708B2532-11B2-FE4B-AB7A-E80C153F0762}" dt="2023-11-29T21:18:03.128" v="6238" actId="478"/>
          <ac:spMkLst>
            <pc:docMk/>
            <pc:sldMk cId="2337633875" sldId="279"/>
            <ac:spMk id="42" creationId="{7ADA6942-D7F5-1716-2C98-628850D957B7}"/>
          </ac:spMkLst>
        </pc:spChg>
        <pc:spChg chg="add mod">
          <ac:chgData name="Kulinich Bohdan" userId="48e65c9f34e137d0" providerId="LiveId" clId="{708B2532-11B2-FE4B-AB7A-E80C153F0762}" dt="2023-11-29T21:24:42.260" v="6395" actId="1076"/>
          <ac:spMkLst>
            <pc:docMk/>
            <pc:sldMk cId="2337633875" sldId="279"/>
            <ac:spMk id="43" creationId="{A5E17CBE-C8C0-C461-196C-3D96FDE412AF}"/>
          </ac:spMkLst>
        </pc:spChg>
        <pc:spChg chg="mod">
          <ac:chgData name="Kulinich Bohdan" userId="48e65c9f34e137d0" providerId="LiveId" clId="{708B2532-11B2-FE4B-AB7A-E80C153F0762}" dt="2023-11-29T21:49:57.282" v="6562" actId="166"/>
          <ac:spMkLst>
            <pc:docMk/>
            <pc:sldMk cId="2337633875" sldId="279"/>
            <ac:spMk id="50" creationId="{B505D26F-3483-121C-F58C-5DB9B629CAFF}"/>
          </ac:spMkLst>
        </pc:spChg>
        <pc:spChg chg="del">
          <ac:chgData name="Kulinich Bohdan" userId="48e65c9f34e137d0" providerId="LiveId" clId="{708B2532-11B2-FE4B-AB7A-E80C153F0762}" dt="2023-11-29T21:18:03.128" v="6238" actId="478"/>
          <ac:spMkLst>
            <pc:docMk/>
            <pc:sldMk cId="2337633875" sldId="279"/>
            <ac:spMk id="51" creationId="{27E11CF1-44E5-0013-2CD6-50CCD63CBECA}"/>
          </ac:spMkLst>
        </pc:spChg>
        <pc:spChg chg="del">
          <ac:chgData name="Kulinich Bohdan" userId="48e65c9f34e137d0" providerId="LiveId" clId="{708B2532-11B2-FE4B-AB7A-E80C153F0762}" dt="2023-11-29T21:18:03.128" v="6238" actId="478"/>
          <ac:spMkLst>
            <pc:docMk/>
            <pc:sldMk cId="2337633875" sldId="279"/>
            <ac:spMk id="52" creationId="{55821084-728C-EB53-E057-2E07EBCC0EF5}"/>
          </ac:spMkLst>
        </pc:spChg>
        <pc:spChg chg="add mod">
          <ac:chgData name="Kulinich Bohdan" userId="48e65c9f34e137d0" providerId="LiveId" clId="{708B2532-11B2-FE4B-AB7A-E80C153F0762}" dt="2023-11-29T21:24:42.260" v="6395" actId="1076"/>
          <ac:spMkLst>
            <pc:docMk/>
            <pc:sldMk cId="2337633875" sldId="279"/>
            <ac:spMk id="63" creationId="{780F4822-6D64-72D3-5077-8108C0F745C6}"/>
          </ac:spMkLst>
        </pc:spChg>
        <pc:spChg chg="add mod">
          <ac:chgData name="Kulinich Bohdan" userId="48e65c9f34e137d0" providerId="LiveId" clId="{708B2532-11B2-FE4B-AB7A-E80C153F0762}" dt="2023-11-29T21:37:12.187" v="6407" actId="1076"/>
          <ac:spMkLst>
            <pc:docMk/>
            <pc:sldMk cId="2337633875" sldId="279"/>
            <ac:spMk id="65" creationId="{0680750F-E494-D02F-C3C3-F18CA35BD358}"/>
          </ac:spMkLst>
        </pc:spChg>
        <pc:spChg chg="mod">
          <ac:chgData name="Kulinich Bohdan" userId="48e65c9f34e137d0" providerId="LiveId" clId="{708B2532-11B2-FE4B-AB7A-E80C153F0762}" dt="2023-11-29T21:49:57.282" v="6562" actId="166"/>
          <ac:spMkLst>
            <pc:docMk/>
            <pc:sldMk cId="2337633875" sldId="279"/>
            <ac:spMk id="66" creationId="{2A125641-F3D0-0CA3-A5EA-ACE2800D942E}"/>
          </ac:spMkLst>
        </pc:spChg>
        <pc:spChg chg="mod">
          <ac:chgData name="Kulinich Bohdan" userId="48e65c9f34e137d0" providerId="LiveId" clId="{708B2532-11B2-FE4B-AB7A-E80C153F0762}" dt="2023-11-29T21:49:57.282" v="6562" actId="166"/>
          <ac:spMkLst>
            <pc:docMk/>
            <pc:sldMk cId="2337633875" sldId="279"/>
            <ac:spMk id="69" creationId="{C1C005C7-3B57-D306-0632-E57E32A6FA8B}"/>
          </ac:spMkLst>
        </pc:spChg>
        <pc:spChg chg="del mod">
          <ac:chgData name="Kulinich Bohdan" userId="48e65c9f34e137d0" providerId="LiveId" clId="{708B2532-11B2-FE4B-AB7A-E80C153F0762}" dt="2023-11-29T21:24:50.898" v="6397" actId="478"/>
          <ac:spMkLst>
            <pc:docMk/>
            <pc:sldMk cId="2337633875" sldId="279"/>
            <ac:spMk id="70" creationId="{ABFA1A71-938E-B992-39E2-0FD26036886F}"/>
          </ac:spMkLst>
        </pc:spChg>
        <pc:spChg chg="del mod">
          <ac:chgData name="Kulinich Bohdan" userId="48e65c9f34e137d0" providerId="LiveId" clId="{708B2532-11B2-FE4B-AB7A-E80C153F0762}" dt="2023-11-29T21:24:50.898" v="6397" actId="478"/>
          <ac:spMkLst>
            <pc:docMk/>
            <pc:sldMk cId="2337633875" sldId="279"/>
            <ac:spMk id="71" creationId="{CF81C9EA-A66D-8301-9F6D-F74719D8EB33}"/>
          </ac:spMkLst>
        </pc:spChg>
        <pc:spChg chg="del mod">
          <ac:chgData name="Kulinich Bohdan" userId="48e65c9f34e137d0" providerId="LiveId" clId="{708B2532-11B2-FE4B-AB7A-E80C153F0762}" dt="2023-11-29T21:24:50.898" v="6397" actId="478"/>
          <ac:spMkLst>
            <pc:docMk/>
            <pc:sldMk cId="2337633875" sldId="279"/>
            <ac:spMk id="75" creationId="{9B1638D4-2622-7900-5BAD-1B0557C03D3F}"/>
          </ac:spMkLst>
        </pc:spChg>
        <pc:spChg chg="del mod">
          <ac:chgData name="Kulinich Bohdan" userId="48e65c9f34e137d0" providerId="LiveId" clId="{708B2532-11B2-FE4B-AB7A-E80C153F0762}" dt="2023-11-29T21:24:50.898" v="6397" actId="478"/>
          <ac:spMkLst>
            <pc:docMk/>
            <pc:sldMk cId="2337633875" sldId="279"/>
            <ac:spMk id="77" creationId="{A8A6B216-1034-71AB-A6C8-B168474AA6AB}"/>
          </ac:spMkLst>
        </pc:spChg>
        <pc:spChg chg="add mod">
          <ac:chgData name="Kulinich Bohdan" userId="48e65c9f34e137d0" providerId="LiveId" clId="{708B2532-11B2-FE4B-AB7A-E80C153F0762}" dt="2023-11-29T21:47:47.323" v="6547" actId="14100"/>
          <ac:spMkLst>
            <pc:docMk/>
            <pc:sldMk cId="2337633875" sldId="279"/>
            <ac:spMk id="79" creationId="{7AFB9E76-41BF-D241-DBC0-A7D114787121}"/>
          </ac:spMkLst>
        </pc:spChg>
        <pc:spChg chg="add mod">
          <ac:chgData name="Kulinich Bohdan" userId="48e65c9f34e137d0" providerId="LiveId" clId="{708B2532-11B2-FE4B-AB7A-E80C153F0762}" dt="2023-11-29T21:49:57.282" v="6562" actId="166"/>
          <ac:spMkLst>
            <pc:docMk/>
            <pc:sldMk cId="2337633875" sldId="279"/>
            <ac:spMk id="80" creationId="{F1F25578-AFD3-C5A0-201D-56C2B41D0A05}"/>
          </ac:spMkLst>
        </pc:spChg>
        <pc:spChg chg="add mod">
          <ac:chgData name="Kulinich Bohdan" userId="48e65c9f34e137d0" providerId="LiveId" clId="{708B2532-11B2-FE4B-AB7A-E80C153F0762}" dt="2023-11-29T21:49:57.282" v="6562" actId="166"/>
          <ac:spMkLst>
            <pc:docMk/>
            <pc:sldMk cId="2337633875" sldId="279"/>
            <ac:spMk id="81" creationId="{36CE1CB1-5C2F-2C52-51E4-62146060EAF2}"/>
          </ac:spMkLst>
        </pc:spChg>
        <pc:spChg chg="add mod">
          <ac:chgData name="Kulinich Bohdan" userId="48e65c9f34e137d0" providerId="LiveId" clId="{708B2532-11B2-FE4B-AB7A-E80C153F0762}" dt="2023-11-29T21:47:47.323" v="6547" actId="14100"/>
          <ac:spMkLst>
            <pc:docMk/>
            <pc:sldMk cId="2337633875" sldId="279"/>
            <ac:spMk id="82" creationId="{8A59A78B-D54E-DF70-2D5A-CFB3DEC69134}"/>
          </ac:spMkLst>
        </pc:spChg>
        <pc:spChg chg="add mod">
          <ac:chgData name="Kulinich Bohdan" userId="48e65c9f34e137d0" providerId="LiveId" clId="{708B2532-11B2-FE4B-AB7A-E80C153F0762}" dt="2023-11-29T21:49:57.282" v="6562" actId="166"/>
          <ac:spMkLst>
            <pc:docMk/>
            <pc:sldMk cId="2337633875" sldId="279"/>
            <ac:spMk id="83" creationId="{B48C110E-35CA-297E-C6C6-84B659B93D4C}"/>
          </ac:spMkLst>
        </pc:spChg>
        <pc:spChg chg="add mod">
          <ac:chgData name="Kulinich Bohdan" userId="48e65c9f34e137d0" providerId="LiveId" clId="{708B2532-11B2-FE4B-AB7A-E80C153F0762}" dt="2023-11-29T21:49:57.282" v="6562" actId="166"/>
          <ac:spMkLst>
            <pc:docMk/>
            <pc:sldMk cId="2337633875" sldId="279"/>
            <ac:spMk id="84" creationId="{2A472CFE-736E-46BD-02F1-FA42D3E2E8CA}"/>
          </ac:spMkLst>
        </pc:spChg>
        <pc:spChg chg="add mod">
          <ac:chgData name="Kulinich Bohdan" userId="48e65c9f34e137d0" providerId="LiveId" clId="{708B2532-11B2-FE4B-AB7A-E80C153F0762}" dt="2023-11-29T21:47:47.323" v="6547" actId="14100"/>
          <ac:spMkLst>
            <pc:docMk/>
            <pc:sldMk cId="2337633875" sldId="279"/>
            <ac:spMk id="86" creationId="{060616D0-2AD6-E0B4-DFA9-CE36ABC44F37}"/>
          </ac:spMkLst>
        </pc:spChg>
        <pc:spChg chg="add mod">
          <ac:chgData name="Kulinich Bohdan" userId="48e65c9f34e137d0" providerId="LiveId" clId="{708B2532-11B2-FE4B-AB7A-E80C153F0762}" dt="2023-11-29T21:49:57.282" v="6562" actId="166"/>
          <ac:spMkLst>
            <pc:docMk/>
            <pc:sldMk cId="2337633875" sldId="279"/>
            <ac:spMk id="87" creationId="{A58FF5EB-A0E7-E1BE-226D-73CB8B5C0C48}"/>
          </ac:spMkLst>
        </pc:spChg>
        <pc:spChg chg="add mod">
          <ac:chgData name="Kulinich Bohdan" userId="48e65c9f34e137d0" providerId="LiveId" clId="{708B2532-11B2-FE4B-AB7A-E80C153F0762}" dt="2023-11-29T21:49:57.282" v="6562" actId="166"/>
          <ac:spMkLst>
            <pc:docMk/>
            <pc:sldMk cId="2337633875" sldId="279"/>
            <ac:spMk id="88" creationId="{9668DCF3-C9E6-9C23-CCCA-9ACDDC143474}"/>
          </ac:spMkLst>
        </pc:spChg>
        <pc:spChg chg="add mod">
          <ac:chgData name="Kulinich Bohdan" userId="48e65c9f34e137d0" providerId="LiveId" clId="{708B2532-11B2-FE4B-AB7A-E80C153F0762}" dt="2023-11-29T21:48:15.848" v="6554" actId="14100"/>
          <ac:spMkLst>
            <pc:docMk/>
            <pc:sldMk cId="2337633875" sldId="279"/>
            <ac:spMk id="89" creationId="{B8A52298-60BA-009F-F109-4172462EBDE5}"/>
          </ac:spMkLst>
        </pc:spChg>
        <pc:spChg chg="add mod modVis">
          <ac:chgData name="Kulinich Bohdan" userId="48e65c9f34e137d0" providerId="LiveId" clId="{708B2532-11B2-FE4B-AB7A-E80C153F0762}" dt="2023-11-30T20:38:04.953" v="7055" actId="14429"/>
          <ac:spMkLst>
            <pc:docMk/>
            <pc:sldMk cId="2337633875" sldId="279"/>
            <ac:spMk id="90" creationId="{0DB0B63B-C3BB-750C-BC77-ACD33C90CF56}"/>
          </ac:spMkLst>
        </pc:spChg>
        <pc:cxnChg chg="add mod">
          <ac:chgData name="Kulinich Bohdan" userId="48e65c9f34e137d0" providerId="LiveId" clId="{708B2532-11B2-FE4B-AB7A-E80C153F0762}" dt="2023-11-29T21:24:42.260" v="6395" actId="1076"/>
          <ac:cxnSpMkLst>
            <pc:docMk/>
            <pc:sldMk cId="2337633875" sldId="279"/>
            <ac:cxnSpMk id="7" creationId="{61804D87-8155-0D29-CA5B-2BE5BDB4808C}"/>
          </ac:cxnSpMkLst>
        </pc:cxnChg>
        <pc:cxnChg chg="add mod">
          <ac:chgData name="Kulinich Bohdan" userId="48e65c9f34e137d0" providerId="LiveId" clId="{708B2532-11B2-FE4B-AB7A-E80C153F0762}" dt="2023-11-29T21:24:42.260" v="6395" actId="1076"/>
          <ac:cxnSpMkLst>
            <pc:docMk/>
            <pc:sldMk cId="2337633875" sldId="279"/>
            <ac:cxnSpMk id="8" creationId="{A350E001-6B89-4A22-A02D-ABEB3445F650}"/>
          </ac:cxnSpMkLst>
        </pc:cxnChg>
        <pc:cxnChg chg="mod">
          <ac:chgData name="Kulinich Bohdan" userId="48e65c9f34e137d0" providerId="LiveId" clId="{708B2532-11B2-FE4B-AB7A-E80C153F0762}" dt="2023-11-29T21:37:06.955" v="6405" actId="14100"/>
          <ac:cxnSpMkLst>
            <pc:docMk/>
            <pc:sldMk cId="2337633875" sldId="279"/>
            <ac:cxnSpMk id="10" creationId="{3F3659CE-FE18-8EDA-D0CE-8C00AC806C6C}"/>
          </ac:cxnSpMkLst>
        </pc:cxnChg>
        <pc:cxnChg chg="del">
          <ac:chgData name="Kulinich Bohdan" userId="48e65c9f34e137d0" providerId="LiveId" clId="{708B2532-11B2-FE4B-AB7A-E80C153F0762}" dt="2023-11-29T21:18:03.128" v="6238" actId="478"/>
          <ac:cxnSpMkLst>
            <pc:docMk/>
            <pc:sldMk cId="2337633875" sldId="279"/>
            <ac:cxnSpMk id="11" creationId="{BC30DEFA-220A-5D4C-3F32-17A80C91C1B2}"/>
          </ac:cxnSpMkLst>
        </pc:cxnChg>
        <pc:cxnChg chg="del">
          <ac:chgData name="Kulinich Bohdan" userId="48e65c9f34e137d0" providerId="LiveId" clId="{708B2532-11B2-FE4B-AB7A-E80C153F0762}" dt="2023-11-29T21:18:03.128" v="6238" actId="478"/>
          <ac:cxnSpMkLst>
            <pc:docMk/>
            <pc:sldMk cId="2337633875" sldId="279"/>
            <ac:cxnSpMk id="12" creationId="{E3BA490E-0E0C-1D4F-FDDB-1C8250E30D80}"/>
          </ac:cxnSpMkLst>
        </pc:cxnChg>
        <pc:cxnChg chg="del">
          <ac:chgData name="Kulinich Bohdan" userId="48e65c9f34e137d0" providerId="LiveId" clId="{708B2532-11B2-FE4B-AB7A-E80C153F0762}" dt="2023-11-29T21:18:03.128" v="6238" actId="478"/>
          <ac:cxnSpMkLst>
            <pc:docMk/>
            <pc:sldMk cId="2337633875" sldId="279"/>
            <ac:cxnSpMk id="13" creationId="{E88B7CEC-D5F1-5016-7CAB-FA1A6A7691DD}"/>
          </ac:cxnSpMkLst>
        </pc:cxnChg>
        <pc:cxnChg chg="add mod">
          <ac:chgData name="Kulinich Bohdan" userId="48e65c9f34e137d0" providerId="LiveId" clId="{708B2532-11B2-FE4B-AB7A-E80C153F0762}" dt="2023-11-29T21:24:42.260" v="6395" actId="1076"/>
          <ac:cxnSpMkLst>
            <pc:docMk/>
            <pc:sldMk cId="2337633875" sldId="279"/>
            <ac:cxnSpMk id="15" creationId="{9E7EF53E-26D4-16B5-B39A-F4B879E51C92}"/>
          </ac:cxnSpMkLst>
        </pc:cxnChg>
        <pc:cxnChg chg="add del mod">
          <ac:chgData name="Kulinich Bohdan" userId="48e65c9f34e137d0" providerId="LiveId" clId="{708B2532-11B2-FE4B-AB7A-E80C153F0762}" dt="2023-11-29T21:19:45.306" v="6262" actId="478"/>
          <ac:cxnSpMkLst>
            <pc:docMk/>
            <pc:sldMk cId="2337633875" sldId="279"/>
            <ac:cxnSpMk id="16" creationId="{A4216D2E-95A5-8A9A-CA2F-BAFD54336349}"/>
          </ac:cxnSpMkLst>
        </pc:cxnChg>
        <pc:cxnChg chg="del">
          <ac:chgData name="Kulinich Bohdan" userId="48e65c9f34e137d0" providerId="LiveId" clId="{708B2532-11B2-FE4B-AB7A-E80C153F0762}" dt="2023-11-29T21:18:03.128" v="6238" actId="478"/>
          <ac:cxnSpMkLst>
            <pc:docMk/>
            <pc:sldMk cId="2337633875" sldId="279"/>
            <ac:cxnSpMk id="18" creationId="{DF91E8F3-7B3F-D973-9A66-CB56BB1DAFB5}"/>
          </ac:cxnSpMkLst>
        </pc:cxnChg>
        <pc:cxnChg chg="del">
          <ac:chgData name="Kulinich Bohdan" userId="48e65c9f34e137d0" providerId="LiveId" clId="{708B2532-11B2-FE4B-AB7A-E80C153F0762}" dt="2023-11-29T21:18:03.128" v="6238" actId="478"/>
          <ac:cxnSpMkLst>
            <pc:docMk/>
            <pc:sldMk cId="2337633875" sldId="279"/>
            <ac:cxnSpMk id="19" creationId="{BFF2DCCE-825E-01F2-776F-7BE32ADAC23D}"/>
          </ac:cxnSpMkLst>
        </pc:cxnChg>
        <pc:cxnChg chg="add mod">
          <ac:chgData name="Kulinich Bohdan" userId="48e65c9f34e137d0" providerId="LiveId" clId="{708B2532-11B2-FE4B-AB7A-E80C153F0762}" dt="2023-11-29T21:24:42.260" v="6395" actId="1076"/>
          <ac:cxnSpMkLst>
            <pc:docMk/>
            <pc:sldMk cId="2337633875" sldId="279"/>
            <ac:cxnSpMk id="21" creationId="{23E3A941-7DB1-ABB9-37CB-BAD7986BA300}"/>
          </ac:cxnSpMkLst>
        </pc:cxnChg>
        <pc:cxnChg chg="del">
          <ac:chgData name="Kulinich Bohdan" userId="48e65c9f34e137d0" providerId="LiveId" clId="{708B2532-11B2-FE4B-AB7A-E80C153F0762}" dt="2023-11-29T21:18:03.128" v="6238" actId="478"/>
          <ac:cxnSpMkLst>
            <pc:docMk/>
            <pc:sldMk cId="2337633875" sldId="279"/>
            <ac:cxnSpMk id="22" creationId="{E6144295-F513-CE57-D56A-CEE1B02150AB}"/>
          </ac:cxnSpMkLst>
        </pc:cxnChg>
        <pc:cxnChg chg="add mod">
          <ac:chgData name="Kulinich Bohdan" userId="48e65c9f34e137d0" providerId="LiveId" clId="{708B2532-11B2-FE4B-AB7A-E80C153F0762}" dt="2023-11-29T21:24:42.260" v="6395" actId="1076"/>
          <ac:cxnSpMkLst>
            <pc:docMk/>
            <pc:sldMk cId="2337633875" sldId="279"/>
            <ac:cxnSpMk id="25" creationId="{3EF7F53A-4230-CC11-8094-81CF37D9BEE0}"/>
          </ac:cxnSpMkLst>
        </pc:cxnChg>
        <pc:cxnChg chg="add del mod">
          <ac:chgData name="Kulinich Bohdan" userId="48e65c9f34e137d0" providerId="LiveId" clId="{708B2532-11B2-FE4B-AB7A-E80C153F0762}" dt="2023-11-29T21:19:56.654" v="6266" actId="478"/>
          <ac:cxnSpMkLst>
            <pc:docMk/>
            <pc:sldMk cId="2337633875" sldId="279"/>
            <ac:cxnSpMk id="26" creationId="{2F5D3A62-AEC9-0201-6EBA-7CBE2BF575DF}"/>
          </ac:cxnSpMkLst>
        </pc:cxnChg>
        <pc:cxnChg chg="add mod">
          <ac:chgData name="Kulinich Bohdan" userId="48e65c9f34e137d0" providerId="LiveId" clId="{708B2532-11B2-FE4B-AB7A-E80C153F0762}" dt="2023-11-29T21:24:42.260" v="6395" actId="1076"/>
          <ac:cxnSpMkLst>
            <pc:docMk/>
            <pc:sldMk cId="2337633875" sldId="279"/>
            <ac:cxnSpMk id="27" creationId="{1E497950-64F1-C6AE-9A3E-2375DADB3103}"/>
          </ac:cxnSpMkLst>
        </pc:cxnChg>
        <pc:cxnChg chg="add mod">
          <ac:chgData name="Kulinich Bohdan" userId="48e65c9f34e137d0" providerId="LiveId" clId="{708B2532-11B2-FE4B-AB7A-E80C153F0762}" dt="2023-11-29T21:24:42.260" v="6395" actId="1076"/>
          <ac:cxnSpMkLst>
            <pc:docMk/>
            <pc:sldMk cId="2337633875" sldId="279"/>
            <ac:cxnSpMk id="28" creationId="{396147AB-9EC5-2DBA-B0CD-725135170A25}"/>
          </ac:cxnSpMkLst>
        </pc:cxnChg>
        <pc:cxnChg chg="del">
          <ac:chgData name="Kulinich Bohdan" userId="48e65c9f34e137d0" providerId="LiveId" clId="{708B2532-11B2-FE4B-AB7A-E80C153F0762}" dt="2023-11-29T21:18:03.128" v="6238" actId="478"/>
          <ac:cxnSpMkLst>
            <pc:docMk/>
            <pc:sldMk cId="2337633875" sldId="279"/>
            <ac:cxnSpMk id="29" creationId="{9200A391-C4AC-4D72-3C48-8D16835DD0D0}"/>
          </ac:cxnSpMkLst>
        </pc:cxnChg>
        <pc:cxnChg chg="del">
          <ac:chgData name="Kulinich Bohdan" userId="48e65c9f34e137d0" providerId="LiveId" clId="{708B2532-11B2-FE4B-AB7A-E80C153F0762}" dt="2023-11-29T21:18:03.128" v="6238" actId="478"/>
          <ac:cxnSpMkLst>
            <pc:docMk/>
            <pc:sldMk cId="2337633875" sldId="279"/>
            <ac:cxnSpMk id="32" creationId="{75686E4A-0D0F-A515-0E50-D33C83AD9944}"/>
          </ac:cxnSpMkLst>
        </pc:cxnChg>
        <pc:cxnChg chg="add mod">
          <ac:chgData name="Kulinich Bohdan" userId="48e65c9f34e137d0" providerId="LiveId" clId="{708B2532-11B2-FE4B-AB7A-E80C153F0762}" dt="2023-11-29T21:24:42.260" v="6395" actId="1076"/>
          <ac:cxnSpMkLst>
            <pc:docMk/>
            <pc:sldMk cId="2337633875" sldId="279"/>
            <ac:cxnSpMk id="33" creationId="{76A52288-95D3-D9F3-F5CC-BC030E7F38F1}"/>
          </ac:cxnSpMkLst>
        </pc:cxnChg>
      </pc:sldChg>
      <pc:sldChg chg="modSp">
        <pc:chgData name="Kulinich Bohdan" userId="48e65c9f34e137d0" providerId="LiveId" clId="{708B2532-11B2-FE4B-AB7A-E80C153F0762}" dt="2023-12-02T14:24:35.738" v="8110"/>
        <pc:sldMkLst>
          <pc:docMk/>
          <pc:sldMk cId="945877188" sldId="280"/>
        </pc:sldMkLst>
        <pc:spChg chg="mod">
          <ac:chgData name="Kulinich Bohdan" userId="48e65c9f34e137d0" providerId="LiveId" clId="{708B2532-11B2-FE4B-AB7A-E80C153F0762}" dt="2023-11-30T21:30:02.502" v="8052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708B2532-11B2-FE4B-AB7A-E80C153F0762}" dt="2023-12-02T14:24:35.738" v="8110"/>
          <ac:spMkLst>
            <pc:docMk/>
            <pc:sldMk cId="945877188" sldId="280"/>
            <ac:spMk id="6" creationId="{CE297869-1730-E86A-2F98-E78E984ACD7E}"/>
          </ac:spMkLst>
        </pc:spChg>
      </pc:sldChg>
      <pc:sldChg chg="modSp mod">
        <pc:chgData name="Kulinich Bohdan" userId="48e65c9f34e137d0" providerId="LiveId" clId="{708B2532-11B2-FE4B-AB7A-E80C153F0762}" dt="2023-11-25T16:10:00.866" v="57" actId="553"/>
        <pc:sldMkLst>
          <pc:docMk/>
          <pc:sldMk cId="3313802318" sldId="284"/>
        </pc:sldMkLst>
        <pc:spChg chg="mod">
          <ac:chgData name="Kulinich Bohdan" userId="48e65c9f34e137d0" providerId="LiveId" clId="{708B2532-11B2-FE4B-AB7A-E80C153F0762}" dt="2023-11-25T16:10:00.866" v="57" actId="553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708B2532-11B2-FE4B-AB7A-E80C153F0762}" dt="2023-11-25T16:09:25.483" v="11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modSp del mod modAnim">
        <pc:chgData name="Kulinich Bohdan" userId="48e65c9f34e137d0" providerId="LiveId" clId="{708B2532-11B2-FE4B-AB7A-E80C153F0762}" dt="2023-11-28T18:01:09.292" v="5114" actId="2696"/>
        <pc:sldMkLst>
          <pc:docMk/>
          <pc:sldMk cId="830744207" sldId="291"/>
        </pc:sldMkLst>
        <pc:spChg chg="mod">
          <ac:chgData name="Kulinich Bohdan" userId="48e65c9f34e137d0" providerId="LiveId" clId="{708B2532-11B2-FE4B-AB7A-E80C153F0762}" dt="2023-11-27T20:42:59.194" v="3121" actId="1076"/>
          <ac:spMkLst>
            <pc:docMk/>
            <pc:sldMk cId="830744207" sldId="291"/>
            <ac:spMk id="66" creationId="{C77F81F2-6E10-3438-DFD0-ACE3C0669DFB}"/>
          </ac:spMkLst>
        </pc:spChg>
      </pc:sldChg>
      <pc:sldChg chg="addSp delSp modSp mod delAnim modAnim">
        <pc:chgData name="Kulinich Bohdan" userId="48e65c9f34e137d0" providerId="LiveId" clId="{708B2532-11B2-FE4B-AB7A-E80C153F0762}" dt="2023-11-29T20:36:04.174" v="6047"/>
        <pc:sldMkLst>
          <pc:docMk/>
          <pc:sldMk cId="727371810" sldId="293"/>
        </pc:sldMkLst>
        <pc:spChg chg="add mod">
          <ac:chgData name="Kulinich Bohdan" userId="48e65c9f34e137d0" providerId="LiveId" clId="{708B2532-11B2-FE4B-AB7A-E80C153F0762}" dt="2023-11-29T20:24:39.772" v="5858" actId="120"/>
          <ac:spMkLst>
            <pc:docMk/>
            <pc:sldMk cId="727371810" sldId="293"/>
            <ac:spMk id="7" creationId="{886E912A-126F-8390-E59E-5BCAB4E4DAE9}"/>
          </ac:spMkLst>
        </pc:spChg>
        <pc:spChg chg="del">
          <ac:chgData name="Kulinich Bohdan" userId="48e65c9f34e137d0" providerId="LiveId" clId="{708B2532-11B2-FE4B-AB7A-E80C153F0762}" dt="2023-11-28T20:56:54.199" v="5117" actId="478"/>
          <ac:spMkLst>
            <pc:docMk/>
            <pc:sldMk cId="727371810" sldId="293"/>
            <ac:spMk id="8" creationId="{0DCA1724-0D45-6AC2-D505-EE6A2BE28F56}"/>
          </ac:spMkLst>
        </pc:spChg>
        <pc:spChg chg="add mod">
          <ac:chgData name="Kulinich Bohdan" userId="48e65c9f34e137d0" providerId="LiveId" clId="{708B2532-11B2-FE4B-AB7A-E80C153F0762}" dt="2023-11-29T20:23:02.126" v="5837" actId="1035"/>
          <ac:spMkLst>
            <pc:docMk/>
            <pc:sldMk cId="727371810" sldId="293"/>
            <ac:spMk id="8" creationId="{29C04849-7E0C-1FBE-BEF3-9FC0DDFD4B7B}"/>
          </ac:spMkLst>
        </pc:spChg>
        <pc:spChg chg="del">
          <ac:chgData name="Kulinich Bohdan" userId="48e65c9f34e137d0" providerId="LiveId" clId="{708B2532-11B2-FE4B-AB7A-E80C153F0762}" dt="2023-11-28T20:56:54.199" v="5117" actId="478"/>
          <ac:spMkLst>
            <pc:docMk/>
            <pc:sldMk cId="727371810" sldId="293"/>
            <ac:spMk id="9" creationId="{4D8573A1-8987-4754-E056-44BBEE490645}"/>
          </ac:spMkLst>
        </pc:spChg>
        <pc:spChg chg="add mod">
          <ac:chgData name="Kulinich Bohdan" userId="48e65c9f34e137d0" providerId="LiveId" clId="{708B2532-11B2-FE4B-AB7A-E80C153F0762}" dt="2023-11-29T20:23:02.126" v="5837" actId="1035"/>
          <ac:spMkLst>
            <pc:docMk/>
            <pc:sldMk cId="727371810" sldId="293"/>
            <ac:spMk id="9" creationId="{A9B25A07-FDA1-2B9A-D894-49EEBD9380BF}"/>
          </ac:spMkLst>
        </pc:spChg>
        <pc:spChg chg="add mod">
          <ac:chgData name="Kulinich Bohdan" userId="48e65c9f34e137d0" providerId="LiveId" clId="{708B2532-11B2-FE4B-AB7A-E80C153F0762}" dt="2023-11-29T20:23:02.126" v="5837" actId="1035"/>
          <ac:spMkLst>
            <pc:docMk/>
            <pc:sldMk cId="727371810" sldId="293"/>
            <ac:spMk id="10" creationId="{1977F406-4E21-1E37-B103-B9D2F74CE1AD}"/>
          </ac:spMkLst>
        </pc:spChg>
        <pc:spChg chg="del">
          <ac:chgData name="Kulinich Bohdan" userId="48e65c9f34e137d0" providerId="LiveId" clId="{708B2532-11B2-FE4B-AB7A-E80C153F0762}" dt="2023-11-28T20:56:54.199" v="5117" actId="478"/>
          <ac:spMkLst>
            <pc:docMk/>
            <pc:sldMk cId="727371810" sldId="293"/>
            <ac:spMk id="10" creationId="{85B2A3BB-B920-64C8-8D06-5490E8AAEB4B}"/>
          </ac:spMkLst>
        </pc:spChg>
        <pc:spChg chg="add del mod">
          <ac:chgData name="Kulinich Bohdan" userId="48e65c9f34e137d0" providerId="LiveId" clId="{708B2532-11B2-FE4B-AB7A-E80C153F0762}" dt="2023-11-29T20:19:18.613" v="5777" actId="478"/>
          <ac:spMkLst>
            <pc:docMk/>
            <pc:sldMk cId="727371810" sldId="293"/>
            <ac:spMk id="11" creationId="{19D76F23-1116-C8FB-89AC-49403142B854}"/>
          </ac:spMkLst>
        </pc:spChg>
        <pc:spChg chg="add mod">
          <ac:chgData name="Kulinich Bohdan" userId="48e65c9f34e137d0" providerId="LiveId" clId="{708B2532-11B2-FE4B-AB7A-E80C153F0762}" dt="2023-11-29T20:24:51.537" v="5866" actId="2711"/>
          <ac:spMkLst>
            <pc:docMk/>
            <pc:sldMk cId="727371810" sldId="293"/>
            <ac:spMk id="12" creationId="{3B9FB691-512C-03F7-AC86-5B6560547E9D}"/>
          </ac:spMkLst>
        </pc:spChg>
        <pc:spChg chg="add mod">
          <ac:chgData name="Kulinich Bohdan" userId="48e65c9f34e137d0" providerId="LiveId" clId="{708B2532-11B2-FE4B-AB7A-E80C153F0762}" dt="2023-11-29T20:31:48.098" v="5939" actId="20577"/>
          <ac:spMkLst>
            <pc:docMk/>
            <pc:sldMk cId="727371810" sldId="293"/>
            <ac:spMk id="14" creationId="{DA2A994E-4A76-95F0-03A2-6C110E5850E6}"/>
          </ac:spMkLst>
        </pc:spChg>
        <pc:spChg chg="add mod">
          <ac:chgData name="Kulinich Bohdan" userId="48e65c9f34e137d0" providerId="LiveId" clId="{708B2532-11B2-FE4B-AB7A-E80C153F0762}" dt="2023-11-29T20:31:30.055" v="5935" actId="20577"/>
          <ac:spMkLst>
            <pc:docMk/>
            <pc:sldMk cId="727371810" sldId="293"/>
            <ac:spMk id="15" creationId="{6A0F873C-24EA-8A19-C2BA-7A35FDD0CD74}"/>
          </ac:spMkLst>
        </pc:spChg>
        <pc:spChg chg="mod">
          <ac:chgData name="Kulinich Bohdan" userId="48e65c9f34e137d0" providerId="LiveId" clId="{708B2532-11B2-FE4B-AB7A-E80C153F0762}" dt="2023-11-29T16:23:06.235" v="5693" actId="1035"/>
          <ac:spMkLst>
            <pc:docMk/>
            <pc:sldMk cId="727371810" sldId="293"/>
            <ac:spMk id="36" creationId="{074DFDFA-9551-163B-88EE-63141CE5380E}"/>
          </ac:spMkLst>
        </pc:spChg>
        <pc:spChg chg="add mod">
          <ac:chgData name="Kulinich Bohdan" userId="48e65c9f34e137d0" providerId="LiveId" clId="{708B2532-11B2-FE4B-AB7A-E80C153F0762}" dt="2023-11-29T20:35:30.963" v="6031" actId="1076"/>
          <ac:spMkLst>
            <pc:docMk/>
            <pc:sldMk cId="727371810" sldId="293"/>
            <ac:spMk id="38" creationId="{B34A0E18-C3D9-0BE0-EFEE-714F5EC58899}"/>
          </ac:spMkLst>
        </pc:spChg>
        <pc:spChg chg="add mod">
          <ac:chgData name="Kulinich Bohdan" userId="48e65c9f34e137d0" providerId="LiveId" clId="{708B2532-11B2-FE4B-AB7A-E80C153F0762}" dt="2023-11-29T20:35:39.636" v="6045" actId="1037"/>
          <ac:spMkLst>
            <pc:docMk/>
            <pc:sldMk cId="727371810" sldId="293"/>
            <ac:spMk id="40" creationId="{9D0067E2-4758-2B59-11FB-09F8D78DDB71}"/>
          </ac:spMkLst>
        </pc:spChg>
        <pc:spChg chg="del">
          <ac:chgData name="Kulinich Bohdan" userId="48e65c9f34e137d0" providerId="LiveId" clId="{708B2532-11B2-FE4B-AB7A-E80C153F0762}" dt="2023-11-28T20:56:59.112" v="5118" actId="478"/>
          <ac:spMkLst>
            <pc:docMk/>
            <pc:sldMk cId="727371810" sldId="293"/>
            <ac:spMk id="77" creationId="{9CBE42D2-EB10-46D3-135E-B84508D88682}"/>
          </ac:spMkLst>
        </pc:spChg>
        <pc:spChg chg="add mod">
          <ac:chgData name="Kulinich Bohdan" userId="48e65c9f34e137d0" providerId="LiveId" clId="{708B2532-11B2-FE4B-AB7A-E80C153F0762}" dt="2023-11-29T16:07:19.986" v="5353" actId="1076"/>
          <ac:spMkLst>
            <pc:docMk/>
            <pc:sldMk cId="727371810" sldId="293"/>
            <ac:spMk id="111" creationId="{1B592B27-EB2A-4607-FBDF-B26BBFD46130}"/>
          </ac:spMkLst>
        </pc:spChg>
        <pc:spChg chg="add mod">
          <ac:chgData name="Kulinich Bohdan" userId="48e65c9f34e137d0" providerId="LiveId" clId="{708B2532-11B2-FE4B-AB7A-E80C153F0762}" dt="2023-11-29T16:31:27.577" v="5701" actId="1076"/>
          <ac:spMkLst>
            <pc:docMk/>
            <pc:sldMk cId="727371810" sldId="293"/>
            <ac:spMk id="112" creationId="{A55AF2A1-6A60-EE6F-2D02-1E9A7659677F}"/>
          </ac:spMkLst>
        </pc:spChg>
        <pc:spChg chg="add mod">
          <ac:chgData name="Kulinich Bohdan" userId="48e65c9f34e137d0" providerId="LiveId" clId="{708B2532-11B2-FE4B-AB7A-E80C153F0762}" dt="2023-11-29T16:07:19.986" v="5353" actId="1076"/>
          <ac:spMkLst>
            <pc:docMk/>
            <pc:sldMk cId="727371810" sldId="293"/>
            <ac:spMk id="113" creationId="{D4D984D2-E5D0-D901-B28D-DF7F3F620C43}"/>
          </ac:spMkLst>
        </pc:spChg>
        <pc:spChg chg="add mod">
          <ac:chgData name="Kulinich Bohdan" userId="48e65c9f34e137d0" providerId="LiveId" clId="{708B2532-11B2-FE4B-AB7A-E80C153F0762}" dt="2023-11-29T16:14:24.773" v="5388" actId="1035"/>
          <ac:spMkLst>
            <pc:docMk/>
            <pc:sldMk cId="727371810" sldId="293"/>
            <ac:spMk id="114" creationId="{1471B295-7B2E-327E-392D-0CD1596F6549}"/>
          </ac:spMkLst>
        </pc:spChg>
        <pc:spChg chg="add mod">
          <ac:chgData name="Kulinich Bohdan" userId="48e65c9f34e137d0" providerId="LiveId" clId="{708B2532-11B2-FE4B-AB7A-E80C153F0762}" dt="2023-11-29T16:14:31.970" v="5404" actId="1038"/>
          <ac:spMkLst>
            <pc:docMk/>
            <pc:sldMk cId="727371810" sldId="293"/>
            <ac:spMk id="115" creationId="{8216DA33-53F0-575F-D669-F6D453ADFC50}"/>
          </ac:spMkLst>
        </pc:spChg>
        <pc:grpChg chg="add mod modVis">
          <ac:chgData name="Kulinich Bohdan" userId="48e65c9f34e137d0" providerId="LiveId" clId="{708B2532-11B2-FE4B-AB7A-E80C153F0762}" dt="2023-11-29T18:48:23.346" v="5742" actId="14430"/>
          <ac:grpSpMkLst>
            <pc:docMk/>
            <pc:sldMk cId="727371810" sldId="293"/>
            <ac:grpSpMk id="5" creationId="{83A62AB8-3333-BDC8-2AC4-5F9CE2C26E07}"/>
          </ac:grpSpMkLst>
        </pc:grpChg>
        <pc:grpChg chg="add del mod">
          <ac:chgData name="Kulinich Bohdan" userId="48e65c9f34e137d0" providerId="LiveId" clId="{708B2532-11B2-FE4B-AB7A-E80C153F0762}" dt="2023-11-28T20:58:42.110" v="5144" actId="165"/>
          <ac:grpSpMkLst>
            <pc:docMk/>
            <pc:sldMk cId="727371810" sldId="293"/>
            <ac:grpSpMk id="21" creationId="{B1EDB3E9-E999-86A6-3D11-D9D3A9EE3D81}"/>
          </ac:grpSpMkLst>
        </pc:grpChg>
        <pc:grpChg chg="add mod">
          <ac:chgData name="Kulinich Bohdan" userId="48e65c9f34e137d0" providerId="LiveId" clId="{708B2532-11B2-FE4B-AB7A-E80C153F0762}" dt="2023-11-29T20:34:46.899" v="6018" actId="166"/>
          <ac:grpSpMkLst>
            <pc:docMk/>
            <pc:sldMk cId="727371810" sldId="293"/>
            <ac:grpSpMk id="22" creationId="{99D803FB-EDF2-ECB8-49A0-C51705713F5D}"/>
          </ac:grpSpMkLst>
        </pc:grpChg>
        <pc:grpChg chg="add del mod">
          <ac:chgData name="Kulinich Bohdan" userId="48e65c9f34e137d0" providerId="LiveId" clId="{708B2532-11B2-FE4B-AB7A-E80C153F0762}" dt="2023-11-29T20:32:12.561" v="5940" actId="165"/>
          <ac:grpSpMkLst>
            <pc:docMk/>
            <pc:sldMk cId="727371810" sldId="293"/>
            <ac:grpSpMk id="27" creationId="{66D8EE57-30BD-C62E-C0A6-2BCD5C331ACC}"/>
          </ac:grpSpMkLst>
        </pc:grpChg>
        <pc:grpChg chg="add mod">
          <ac:chgData name="Kulinich Bohdan" userId="48e65c9f34e137d0" providerId="LiveId" clId="{708B2532-11B2-FE4B-AB7A-E80C153F0762}" dt="2023-11-29T20:33:06.666" v="5954" actId="1076"/>
          <ac:grpSpMkLst>
            <pc:docMk/>
            <pc:sldMk cId="727371810" sldId="293"/>
            <ac:grpSpMk id="34" creationId="{F99BC644-A892-D6AB-2F1B-DD240F8FCEE0}"/>
          </ac:grpSpMkLst>
        </pc:grpChg>
        <pc:picChg chg="del">
          <ac:chgData name="Kulinich Bohdan" userId="48e65c9f34e137d0" providerId="LiveId" clId="{708B2532-11B2-FE4B-AB7A-E80C153F0762}" dt="2023-11-28T20:56:54.199" v="5117" actId="478"/>
          <ac:picMkLst>
            <pc:docMk/>
            <pc:sldMk cId="727371810" sldId="293"/>
            <ac:picMk id="5" creationId="{BD1AF2A0-709E-4B81-2512-2EDFB231366B}"/>
          </ac:picMkLst>
        </pc:picChg>
        <pc:picChg chg="del">
          <ac:chgData name="Kulinich Bohdan" userId="48e65c9f34e137d0" providerId="LiveId" clId="{708B2532-11B2-FE4B-AB7A-E80C153F0762}" dt="2023-11-28T20:56:54.199" v="5117" actId="478"/>
          <ac:picMkLst>
            <pc:docMk/>
            <pc:sldMk cId="727371810" sldId="293"/>
            <ac:picMk id="7" creationId="{76C69871-4D05-466F-9CF0-22EAC8E385C4}"/>
          </ac:picMkLst>
        </pc:picChg>
        <pc:picChg chg="del">
          <ac:chgData name="Kulinich Bohdan" userId="48e65c9f34e137d0" providerId="LiveId" clId="{708B2532-11B2-FE4B-AB7A-E80C153F0762}" dt="2023-11-28T20:56:54.199" v="5117" actId="478"/>
          <ac:picMkLst>
            <pc:docMk/>
            <pc:sldMk cId="727371810" sldId="293"/>
            <ac:picMk id="81" creationId="{7AF8FB6E-B5DF-6D53-14E4-8BEEFCC0D3BE}"/>
          </ac:picMkLst>
        </pc:picChg>
        <pc:picChg chg="del">
          <ac:chgData name="Kulinich Bohdan" userId="48e65c9f34e137d0" providerId="LiveId" clId="{708B2532-11B2-FE4B-AB7A-E80C153F0762}" dt="2023-11-28T20:56:54.199" v="5117" actId="478"/>
          <ac:picMkLst>
            <pc:docMk/>
            <pc:sldMk cId="727371810" sldId="293"/>
            <ac:picMk id="82" creationId="{300F22F0-9F69-CB35-9078-E5AEC21DA565}"/>
          </ac:picMkLst>
        </pc:picChg>
        <pc:cxnChg chg="add mod">
          <ac:chgData name="Kulinich Bohdan" userId="48e65c9f34e137d0" providerId="LiveId" clId="{708B2532-11B2-FE4B-AB7A-E80C153F0762}" dt="2023-11-29T18:48:20.991" v="5741" actId="164"/>
          <ac:cxnSpMkLst>
            <pc:docMk/>
            <pc:sldMk cId="727371810" sldId="293"/>
            <ac:cxnSpMk id="2" creationId="{562C22A5-9041-7926-91B5-4088539C668F}"/>
          </ac:cxnSpMkLst>
        </pc:cxnChg>
        <pc:cxnChg chg="add mod topLvl">
          <ac:chgData name="Kulinich Bohdan" userId="48e65c9f34e137d0" providerId="LiveId" clId="{708B2532-11B2-FE4B-AB7A-E80C153F0762}" dt="2023-11-29T16:07:19.986" v="5353" actId="1076"/>
          <ac:cxnSpMkLst>
            <pc:docMk/>
            <pc:sldMk cId="727371810" sldId="293"/>
            <ac:cxnSpMk id="6" creationId="{9CCAE488-83C0-3E44-0942-AC366F9906AB}"/>
          </ac:cxnSpMkLst>
        </pc:cxnChg>
        <pc:cxnChg chg="add mod topLvl">
          <ac:chgData name="Kulinich Bohdan" userId="48e65c9f34e137d0" providerId="LiveId" clId="{708B2532-11B2-FE4B-AB7A-E80C153F0762}" dt="2023-11-29T20:34:35.884" v="6016" actId="166"/>
          <ac:cxnSpMkLst>
            <pc:docMk/>
            <pc:sldMk cId="727371810" sldId="293"/>
            <ac:cxnSpMk id="13" creationId="{27CE9A38-D6D9-6A82-A18E-7EEBD4054589}"/>
          </ac:cxnSpMkLst>
        </pc:cxnChg>
        <pc:cxnChg chg="add mod">
          <ac:chgData name="Kulinich Bohdan" userId="48e65c9f34e137d0" providerId="LiveId" clId="{708B2532-11B2-FE4B-AB7A-E80C153F0762}" dt="2023-11-29T20:27:43.202" v="5888" actId="208"/>
          <ac:cxnSpMkLst>
            <pc:docMk/>
            <pc:sldMk cId="727371810" sldId="293"/>
            <ac:cxnSpMk id="16" creationId="{C57FA5CB-2BFF-E025-E77D-6936AAD59B8F}"/>
          </ac:cxnSpMkLst>
        </pc:cxnChg>
        <pc:cxnChg chg="add mod topLvl">
          <ac:chgData name="Kulinich Bohdan" userId="48e65c9f34e137d0" providerId="LiveId" clId="{708B2532-11B2-FE4B-AB7A-E80C153F0762}" dt="2023-11-29T16:07:19.986" v="5353" actId="1076"/>
          <ac:cxnSpMkLst>
            <pc:docMk/>
            <pc:sldMk cId="727371810" sldId="293"/>
            <ac:cxnSpMk id="18" creationId="{9FA319C5-22D2-32C1-35FE-B7BF14B087D3}"/>
          </ac:cxnSpMkLst>
        </pc:cxnChg>
        <pc:cxnChg chg="add mod">
          <ac:chgData name="Kulinich Bohdan" userId="48e65c9f34e137d0" providerId="LiveId" clId="{708B2532-11B2-FE4B-AB7A-E80C153F0762}" dt="2023-11-29T20:27:43.202" v="5888" actId="208"/>
          <ac:cxnSpMkLst>
            <pc:docMk/>
            <pc:sldMk cId="727371810" sldId="293"/>
            <ac:cxnSpMk id="19" creationId="{9BB87ED6-441C-97A5-534D-2F96D0C91C6D}"/>
          </ac:cxnSpMkLst>
        </pc:cxnChg>
        <pc:cxnChg chg="del">
          <ac:chgData name="Kulinich Bohdan" userId="48e65c9f34e137d0" providerId="LiveId" clId="{708B2532-11B2-FE4B-AB7A-E80C153F0762}" dt="2023-11-28T20:56:54.199" v="5117" actId="478"/>
          <ac:cxnSpMkLst>
            <pc:docMk/>
            <pc:sldMk cId="727371810" sldId="293"/>
            <ac:cxnSpMk id="20" creationId="{C3AE3C21-777E-AA92-9FC2-46B3CDB9C3D3}"/>
          </ac:cxnSpMkLst>
        </pc:cxnChg>
        <pc:cxnChg chg="add del mod topLvl">
          <ac:chgData name="Kulinich Bohdan" userId="48e65c9f34e137d0" providerId="LiveId" clId="{708B2532-11B2-FE4B-AB7A-E80C153F0762}" dt="2023-11-29T20:32:28.040" v="5941" actId="478"/>
          <ac:cxnSpMkLst>
            <pc:docMk/>
            <pc:sldMk cId="727371810" sldId="293"/>
            <ac:cxnSpMk id="23" creationId="{A162DFF3-2A8A-7256-BE60-F0F332442025}"/>
          </ac:cxnSpMkLst>
        </pc:cxnChg>
        <pc:cxnChg chg="add del mod topLvl">
          <ac:chgData name="Kulinich Bohdan" userId="48e65c9f34e137d0" providerId="LiveId" clId="{708B2532-11B2-FE4B-AB7A-E80C153F0762}" dt="2023-11-29T20:33:14.994" v="5956" actId="208"/>
          <ac:cxnSpMkLst>
            <pc:docMk/>
            <pc:sldMk cId="727371810" sldId="293"/>
            <ac:cxnSpMk id="24" creationId="{98C637B0-0A4D-2613-D275-07EE0EA1A249}"/>
          </ac:cxnSpMkLst>
        </pc:cxnChg>
        <pc:cxnChg chg="add mod">
          <ac:chgData name="Kulinich Bohdan" userId="48e65c9f34e137d0" providerId="LiveId" clId="{708B2532-11B2-FE4B-AB7A-E80C153F0762}" dt="2023-11-29T20:33:14.994" v="5956" actId="208"/>
          <ac:cxnSpMkLst>
            <pc:docMk/>
            <pc:sldMk cId="727371810" sldId="293"/>
            <ac:cxnSpMk id="31" creationId="{2E7D587B-25FB-934E-B365-181ADF656C3F}"/>
          </ac:cxnSpMkLst>
        </pc:cxnChg>
        <pc:cxnChg chg="del">
          <ac:chgData name="Kulinich Bohdan" userId="48e65c9f34e137d0" providerId="LiveId" clId="{708B2532-11B2-FE4B-AB7A-E80C153F0762}" dt="2023-11-28T20:56:54.199" v="5117" actId="478"/>
          <ac:cxnSpMkLst>
            <pc:docMk/>
            <pc:sldMk cId="727371810" sldId="293"/>
            <ac:cxnSpMk id="32" creationId="{BB1E63B3-365C-E810-49C2-031E1B6E145E}"/>
          </ac:cxnSpMkLst>
        </pc:cxnChg>
        <pc:cxnChg chg="add mod">
          <ac:chgData name="Kulinich Bohdan" userId="48e65c9f34e137d0" providerId="LiveId" clId="{708B2532-11B2-FE4B-AB7A-E80C153F0762}" dt="2023-11-29T16:31:21.113" v="5699" actId="14100"/>
          <ac:cxnSpMkLst>
            <pc:docMk/>
            <pc:sldMk cId="727371810" sldId="293"/>
            <ac:cxnSpMk id="39" creationId="{3E9A408E-1185-0022-BE3E-8E0B9A3BDC8C}"/>
          </ac:cxnSpMkLst>
        </pc:cxnChg>
        <pc:cxnChg chg="del">
          <ac:chgData name="Kulinich Bohdan" userId="48e65c9f34e137d0" providerId="LiveId" clId="{708B2532-11B2-FE4B-AB7A-E80C153F0762}" dt="2023-11-28T20:56:54.199" v="5117" actId="478"/>
          <ac:cxnSpMkLst>
            <pc:docMk/>
            <pc:sldMk cId="727371810" sldId="293"/>
            <ac:cxnSpMk id="40" creationId="{DD9AB8B8-AF30-C40B-CAEB-10B32E1B53EE}"/>
          </ac:cxnSpMkLst>
        </pc:cxnChg>
        <pc:cxnChg chg="del">
          <ac:chgData name="Kulinich Bohdan" userId="48e65c9f34e137d0" providerId="LiveId" clId="{708B2532-11B2-FE4B-AB7A-E80C153F0762}" dt="2023-11-28T20:56:54.199" v="5117" actId="478"/>
          <ac:cxnSpMkLst>
            <pc:docMk/>
            <pc:sldMk cId="727371810" sldId="293"/>
            <ac:cxnSpMk id="67" creationId="{6EB7A799-ECF0-1FC7-FC14-3FBB49BE951C}"/>
          </ac:cxnSpMkLst>
        </pc:cxnChg>
        <pc:cxnChg chg="add del mod">
          <ac:chgData name="Kulinich Bohdan" userId="48e65c9f34e137d0" providerId="LiveId" clId="{708B2532-11B2-FE4B-AB7A-E80C153F0762}" dt="2023-11-29T15:56:10.229" v="5198" actId="478"/>
          <ac:cxnSpMkLst>
            <pc:docMk/>
            <pc:sldMk cId="727371810" sldId="293"/>
            <ac:cxnSpMk id="73" creationId="{5D88796C-10FE-4451-83A0-898B8644D29E}"/>
          </ac:cxnSpMkLst>
        </pc:cxnChg>
        <pc:cxnChg chg="add mod">
          <ac:chgData name="Kulinich Bohdan" userId="48e65c9f34e137d0" providerId="LiveId" clId="{708B2532-11B2-FE4B-AB7A-E80C153F0762}" dt="2023-11-29T16:07:19.986" v="5353" actId="1076"/>
          <ac:cxnSpMkLst>
            <pc:docMk/>
            <pc:sldMk cId="727371810" sldId="293"/>
            <ac:cxnSpMk id="74" creationId="{A9DD6853-784A-8275-9A2A-3EE8F92E5636}"/>
          </ac:cxnSpMkLst>
        </pc:cxnChg>
        <pc:cxnChg chg="add del mod">
          <ac:chgData name="Kulinich Bohdan" userId="48e65c9f34e137d0" providerId="LiveId" clId="{708B2532-11B2-FE4B-AB7A-E80C153F0762}" dt="2023-11-29T15:55:49.770" v="5192" actId="478"/>
          <ac:cxnSpMkLst>
            <pc:docMk/>
            <pc:sldMk cId="727371810" sldId="293"/>
            <ac:cxnSpMk id="79" creationId="{40BA0C4B-8AC8-CF1B-FF0B-D0A3A24DBA22}"/>
          </ac:cxnSpMkLst>
        </pc:cxnChg>
        <pc:cxnChg chg="add mod">
          <ac:chgData name="Kulinich Bohdan" userId="48e65c9f34e137d0" providerId="LiveId" clId="{708B2532-11B2-FE4B-AB7A-E80C153F0762}" dt="2023-11-29T16:31:25.019" v="5700" actId="14100"/>
          <ac:cxnSpMkLst>
            <pc:docMk/>
            <pc:sldMk cId="727371810" sldId="293"/>
            <ac:cxnSpMk id="84" creationId="{C7064E2D-B52D-F05F-7FDB-D71827C1304A}"/>
          </ac:cxnSpMkLst>
        </pc:cxnChg>
        <pc:cxnChg chg="add mod">
          <ac:chgData name="Kulinich Bohdan" userId="48e65c9f34e137d0" providerId="LiveId" clId="{708B2532-11B2-FE4B-AB7A-E80C153F0762}" dt="2023-11-29T16:31:31.175" v="5702" actId="208"/>
          <ac:cxnSpMkLst>
            <pc:docMk/>
            <pc:sldMk cId="727371810" sldId="293"/>
            <ac:cxnSpMk id="85" creationId="{0D1FC096-CA04-2B2F-9658-767AB46B726C}"/>
          </ac:cxnSpMkLst>
        </pc:cxnChg>
        <pc:cxnChg chg="add mod">
          <ac:chgData name="Kulinich Bohdan" userId="48e65c9f34e137d0" providerId="LiveId" clId="{708B2532-11B2-FE4B-AB7A-E80C153F0762}" dt="2023-11-29T16:07:19.986" v="5353" actId="1076"/>
          <ac:cxnSpMkLst>
            <pc:docMk/>
            <pc:sldMk cId="727371810" sldId="293"/>
            <ac:cxnSpMk id="86" creationId="{BFED7A07-F2E7-B200-97C1-31378B0A68A2}"/>
          </ac:cxnSpMkLst>
        </pc:cxnChg>
        <pc:cxnChg chg="add mod">
          <ac:chgData name="Kulinich Bohdan" userId="48e65c9f34e137d0" providerId="LiveId" clId="{708B2532-11B2-FE4B-AB7A-E80C153F0762}" dt="2023-11-29T18:48:20.991" v="5741" actId="164"/>
          <ac:cxnSpMkLst>
            <pc:docMk/>
            <pc:sldMk cId="727371810" sldId="293"/>
            <ac:cxnSpMk id="88" creationId="{3CACD01F-7AB4-F664-CCC6-F8BAACF81D72}"/>
          </ac:cxnSpMkLst>
        </pc:cxnChg>
        <pc:cxnChg chg="add mod">
          <ac:chgData name="Kulinich Bohdan" userId="48e65c9f34e137d0" providerId="LiveId" clId="{708B2532-11B2-FE4B-AB7A-E80C153F0762}" dt="2023-11-29T18:48:20.991" v="5741" actId="164"/>
          <ac:cxnSpMkLst>
            <pc:docMk/>
            <pc:sldMk cId="727371810" sldId="293"/>
            <ac:cxnSpMk id="91" creationId="{9188D7B0-3B39-D640-4F3B-6F28078A7472}"/>
          </ac:cxnSpMkLst>
        </pc:cxnChg>
        <pc:cxnChg chg="add mod">
          <ac:chgData name="Kulinich Bohdan" userId="48e65c9f34e137d0" providerId="LiveId" clId="{708B2532-11B2-FE4B-AB7A-E80C153F0762}" dt="2023-11-29T16:07:19.986" v="5353" actId="1076"/>
          <ac:cxnSpMkLst>
            <pc:docMk/>
            <pc:sldMk cId="727371810" sldId="293"/>
            <ac:cxnSpMk id="94" creationId="{A68FA259-B0A6-34E8-8B92-E9AD25F09925}"/>
          </ac:cxnSpMkLst>
        </pc:cxnChg>
        <pc:cxnChg chg="add mod">
          <ac:chgData name="Kulinich Bohdan" userId="48e65c9f34e137d0" providerId="LiveId" clId="{708B2532-11B2-FE4B-AB7A-E80C153F0762}" dt="2023-11-29T16:23:16.474" v="5695" actId="14100"/>
          <ac:cxnSpMkLst>
            <pc:docMk/>
            <pc:sldMk cId="727371810" sldId="293"/>
            <ac:cxnSpMk id="97" creationId="{D9F43ABB-603A-549A-3754-D0B33D3240B5}"/>
          </ac:cxnSpMkLst>
        </pc:cxnChg>
        <pc:cxnChg chg="add mod">
          <ac:chgData name="Kulinich Bohdan" userId="48e65c9f34e137d0" providerId="LiveId" clId="{708B2532-11B2-FE4B-AB7A-E80C153F0762}" dt="2023-11-29T20:34:42.692" v="6017" actId="166"/>
          <ac:cxnSpMkLst>
            <pc:docMk/>
            <pc:sldMk cId="727371810" sldId="293"/>
            <ac:cxnSpMk id="100" creationId="{4D2BB58C-BE50-B4AD-7E30-1B3754E3969E}"/>
          </ac:cxnSpMkLst>
        </pc:cxnChg>
        <pc:cxnChg chg="add mod">
          <ac:chgData name="Kulinich Bohdan" userId="48e65c9f34e137d0" providerId="LiveId" clId="{708B2532-11B2-FE4B-AB7A-E80C153F0762}" dt="2023-11-29T16:07:19.986" v="5353" actId="1076"/>
          <ac:cxnSpMkLst>
            <pc:docMk/>
            <pc:sldMk cId="727371810" sldId="293"/>
            <ac:cxnSpMk id="104" creationId="{4173B07A-74DE-2C11-A1BE-B8E3FF358BCA}"/>
          </ac:cxnSpMkLst>
        </pc:cxnChg>
        <pc:cxnChg chg="add mod">
          <ac:chgData name="Kulinich Bohdan" userId="48e65c9f34e137d0" providerId="LiveId" clId="{708B2532-11B2-FE4B-AB7A-E80C153F0762}" dt="2023-11-29T16:07:19.986" v="5353" actId="1076"/>
          <ac:cxnSpMkLst>
            <pc:docMk/>
            <pc:sldMk cId="727371810" sldId="293"/>
            <ac:cxnSpMk id="108" creationId="{448AA9C8-0BC0-5E48-6C00-9A3326223639}"/>
          </ac:cxnSpMkLst>
        </pc:cxnChg>
      </pc:sldChg>
      <pc:sldChg chg="del">
        <pc:chgData name="Kulinich Bohdan" userId="48e65c9f34e137d0" providerId="LiveId" clId="{708B2532-11B2-FE4B-AB7A-E80C153F0762}" dt="2023-11-29T20:36:32.733" v="6048" actId="2696"/>
        <pc:sldMkLst>
          <pc:docMk/>
          <pc:sldMk cId="3431575356" sldId="297"/>
        </pc:sldMkLst>
      </pc:sldChg>
      <pc:sldChg chg="addSp delSp modSp del mod delAnim">
        <pc:chgData name="Kulinich Bohdan" userId="48e65c9f34e137d0" providerId="LiveId" clId="{708B2532-11B2-FE4B-AB7A-E80C153F0762}" dt="2023-11-28T18:01:09.332" v="5115" actId="2696"/>
        <pc:sldMkLst>
          <pc:docMk/>
          <pc:sldMk cId="4002716608" sldId="298"/>
        </pc:sldMkLst>
        <pc:spChg chg="add del mod">
          <ac:chgData name="Kulinich Bohdan" userId="48e65c9f34e137d0" providerId="LiveId" clId="{708B2532-11B2-FE4B-AB7A-E80C153F0762}" dt="2023-11-26T14:38:16.741" v="1314" actId="478"/>
          <ac:spMkLst>
            <pc:docMk/>
            <pc:sldMk cId="4002716608" sldId="298"/>
            <ac:spMk id="2" creationId="{6C5DB513-F738-EF08-5758-3B38124B42C6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4" creationId="{571CC1EB-C96E-9A10-2D9A-A82155575102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5" creationId="{A4DE32A2-BDC8-59F2-BC43-4AEFCABBADF0}"/>
          </ac:spMkLst>
        </pc:spChg>
        <pc:spChg chg="add mod">
          <ac:chgData name="Kulinich Bohdan" userId="48e65c9f34e137d0" providerId="LiveId" clId="{708B2532-11B2-FE4B-AB7A-E80C153F0762}" dt="2023-11-26T14:38:19.452" v="1316" actId="1076"/>
          <ac:spMkLst>
            <pc:docMk/>
            <pc:sldMk cId="4002716608" sldId="298"/>
            <ac:spMk id="9" creationId="{37AD3F80-9A41-B428-F1E9-E9FC6DD320AE}"/>
          </ac:spMkLst>
        </pc:spChg>
        <pc:spChg chg="add mod">
          <ac:chgData name="Kulinich Bohdan" userId="48e65c9f34e137d0" providerId="LiveId" clId="{708B2532-11B2-FE4B-AB7A-E80C153F0762}" dt="2023-11-26T14:38:17.204" v="1315"/>
          <ac:spMkLst>
            <pc:docMk/>
            <pc:sldMk cId="4002716608" sldId="298"/>
            <ac:spMk id="11" creationId="{99D5056C-79CD-977B-CD33-E0D663D25598}"/>
          </ac:spMkLst>
        </pc:spChg>
        <pc:spChg chg="add mod">
          <ac:chgData name="Kulinich Bohdan" userId="48e65c9f34e137d0" providerId="LiveId" clId="{708B2532-11B2-FE4B-AB7A-E80C153F0762}" dt="2023-11-26T19:19:45.360" v="2269" actId="164"/>
          <ac:spMkLst>
            <pc:docMk/>
            <pc:sldMk cId="4002716608" sldId="298"/>
            <ac:spMk id="12" creationId="{942B972F-05D0-FF50-C1FF-09B302B1674C}"/>
          </ac:spMkLst>
        </pc:spChg>
        <pc:spChg chg="add mod">
          <ac:chgData name="Kulinich Bohdan" userId="48e65c9f34e137d0" providerId="LiveId" clId="{708B2532-11B2-FE4B-AB7A-E80C153F0762}" dt="2023-11-26T19:19:45.360" v="2269" actId="164"/>
          <ac:spMkLst>
            <pc:docMk/>
            <pc:sldMk cId="4002716608" sldId="298"/>
            <ac:spMk id="13" creationId="{3933F002-9F30-9196-B921-9FA7EE241987}"/>
          </ac:spMkLst>
        </pc:spChg>
        <pc:spChg chg="add mod">
          <ac:chgData name="Kulinich Bohdan" userId="48e65c9f34e137d0" providerId="LiveId" clId="{708B2532-11B2-FE4B-AB7A-E80C153F0762}" dt="2023-11-26T19:19:45.360" v="2269" actId="164"/>
          <ac:spMkLst>
            <pc:docMk/>
            <pc:sldMk cId="4002716608" sldId="298"/>
            <ac:spMk id="14" creationId="{E088EE3A-CDB6-55DE-615C-D9499B079013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18" creationId="{841B311A-92B8-696B-F7A1-B620B44CED16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20" creationId="{1CB86383-272F-89FA-AFF8-CA74316DD3D7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25" creationId="{BB1A9B61-8684-F2D7-4BE2-139488715A39}"/>
          </ac:spMkLst>
        </pc:spChg>
        <pc:spChg chg="add mod">
          <ac:chgData name="Kulinich Bohdan" userId="48e65c9f34e137d0" providerId="LiveId" clId="{708B2532-11B2-FE4B-AB7A-E80C153F0762}" dt="2023-11-26T19:19:45.360" v="2269" actId="164"/>
          <ac:spMkLst>
            <pc:docMk/>
            <pc:sldMk cId="4002716608" sldId="298"/>
            <ac:spMk id="26" creationId="{59D4A85A-1D19-794B-F1C4-288DC4D2268D}"/>
          </ac:spMkLst>
        </pc:spChg>
        <pc:spChg chg="add mod">
          <ac:chgData name="Kulinich Bohdan" userId="48e65c9f34e137d0" providerId="LiveId" clId="{708B2532-11B2-FE4B-AB7A-E80C153F0762}" dt="2023-11-26T19:19:45.360" v="2269" actId="164"/>
          <ac:spMkLst>
            <pc:docMk/>
            <pc:sldMk cId="4002716608" sldId="298"/>
            <ac:spMk id="29" creationId="{F2A55219-8FBE-7FFB-89AE-CB2E2AD4D473}"/>
          </ac:spMkLst>
        </pc:spChg>
        <pc:spChg chg="add mod">
          <ac:chgData name="Kulinich Bohdan" userId="48e65c9f34e137d0" providerId="LiveId" clId="{708B2532-11B2-FE4B-AB7A-E80C153F0762}" dt="2023-11-26T19:19:45.360" v="2269" actId="164"/>
          <ac:spMkLst>
            <pc:docMk/>
            <pc:sldMk cId="4002716608" sldId="298"/>
            <ac:spMk id="33" creationId="{9E3D7DDE-5C66-9E7A-73A7-19E42860EE63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35" creationId="{238C3DE1-B143-2CDD-99C2-697B9AAA442B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36" creationId="{FB9CA0FC-7C3F-1A42-F2D1-BF6CB1ADDB10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37" creationId="{815568EC-C7CD-F167-9E13-AB1FA13194C5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52" creationId="{3699CD04-CDB8-1077-7A32-40A51AABCA07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53" creationId="{543CA914-EE8A-C3A5-5DA2-C191BFC04802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126" creationId="{44E36825-1005-113B-13B6-28E293C31B49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127" creationId="{C9FF285C-351B-1097-D11E-EED0C3E7D8B1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128" creationId="{0C089F2F-D824-5A5F-5E31-7A5120984ACF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129" creationId="{6CEF8D61-8C43-601D-96F7-E767D58D7DA6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131" creationId="{8F7C7E0A-149B-D174-319A-D5502553D048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132" creationId="{80BEE208-1198-9E10-686C-B1D5F0CE6DBA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133" creationId="{1E70E3BD-C1C4-DF75-0D92-4125E03CA41E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139" creationId="{7DA3C677-D443-592E-721B-6A28F65CAE2F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142" creationId="{4431DD50-765B-7BB1-A44C-B1D0BC70B389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143" creationId="{5121A01A-8D8C-6079-1616-05E37CFFFC43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144" creationId="{09AD2A3A-C9A2-2285-FAE4-D8BD5B2620EF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146" creationId="{6EBCCCAA-F764-7DEE-8759-05A33095B591}"/>
          </ac:spMkLst>
        </pc:spChg>
        <pc:grpChg chg="del">
          <ac:chgData name="Kulinich Bohdan" userId="48e65c9f34e137d0" providerId="LiveId" clId="{708B2532-11B2-FE4B-AB7A-E80C153F0762}" dt="2023-11-26T13:39:46.371" v="1101" actId="478"/>
          <ac:grpSpMkLst>
            <pc:docMk/>
            <pc:sldMk cId="4002716608" sldId="298"/>
            <ac:grpSpMk id="15" creationId="{E00B4E7F-F437-AB7D-3536-F5ECF5FAC298}"/>
          </ac:grpSpMkLst>
        </pc:grpChg>
        <pc:grpChg chg="add mod">
          <ac:chgData name="Kulinich Bohdan" userId="48e65c9f34e137d0" providerId="LiveId" clId="{708B2532-11B2-FE4B-AB7A-E80C153F0762}" dt="2023-11-26T19:19:45.360" v="2269" actId="164"/>
          <ac:grpSpMkLst>
            <pc:docMk/>
            <pc:sldMk cId="4002716608" sldId="298"/>
            <ac:grpSpMk id="38" creationId="{6DAE0209-1AFA-94EF-DB30-E1C2EC646CD9}"/>
          </ac:grpSpMkLst>
        </pc:grpChg>
        <pc:grpChg chg="del">
          <ac:chgData name="Kulinich Bohdan" userId="48e65c9f34e137d0" providerId="LiveId" clId="{708B2532-11B2-FE4B-AB7A-E80C153F0762}" dt="2023-11-26T13:39:46.371" v="1101" actId="478"/>
          <ac:grpSpMkLst>
            <pc:docMk/>
            <pc:sldMk cId="4002716608" sldId="298"/>
            <ac:grpSpMk id="43" creationId="{F0C32AAB-FBF5-CD3E-D3D4-8C7FD6D0B80E}"/>
          </ac:grpSpMkLst>
        </pc:grpChg>
        <pc:picChg chg="del">
          <ac:chgData name="Kulinich Bohdan" userId="48e65c9f34e137d0" providerId="LiveId" clId="{708B2532-11B2-FE4B-AB7A-E80C153F0762}" dt="2023-11-26T13:39:46.371" v="1101" actId="478"/>
          <ac:picMkLst>
            <pc:docMk/>
            <pc:sldMk cId="4002716608" sldId="298"/>
            <ac:picMk id="130" creationId="{74CF19AD-0DC0-3662-4A04-A218DCFFA9B1}"/>
          </ac:picMkLst>
        </pc:picChg>
        <pc:cxnChg chg="del">
          <ac:chgData name="Kulinich Bohdan" userId="48e65c9f34e137d0" providerId="LiveId" clId="{708B2532-11B2-FE4B-AB7A-E80C153F0762}" dt="2023-11-26T13:39:46.371" v="1101" actId="478"/>
          <ac:cxnSpMkLst>
            <pc:docMk/>
            <pc:sldMk cId="4002716608" sldId="298"/>
            <ac:cxnSpMk id="6" creationId="{59E7C88D-FDDB-668F-6CE8-6F9CC8740454}"/>
          </ac:cxnSpMkLst>
        </pc:cxnChg>
        <pc:cxnChg chg="del">
          <ac:chgData name="Kulinich Bohdan" userId="48e65c9f34e137d0" providerId="LiveId" clId="{708B2532-11B2-FE4B-AB7A-E80C153F0762}" dt="2023-11-26T13:39:46.371" v="1101" actId="478"/>
          <ac:cxnSpMkLst>
            <pc:docMk/>
            <pc:sldMk cId="4002716608" sldId="298"/>
            <ac:cxnSpMk id="7" creationId="{34E22280-CF8C-6A78-280E-6EC5C98A8999}"/>
          </ac:cxnSpMkLst>
        </pc:cxnChg>
        <pc:cxnChg chg="del">
          <ac:chgData name="Kulinich Bohdan" userId="48e65c9f34e137d0" providerId="LiveId" clId="{708B2532-11B2-FE4B-AB7A-E80C153F0762}" dt="2023-11-26T13:39:46.371" v="1101" actId="478"/>
          <ac:cxnSpMkLst>
            <pc:docMk/>
            <pc:sldMk cId="4002716608" sldId="298"/>
            <ac:cxnSpMk id="8" creationId="{633978C5-6CC3-9DA0-3E44-0C183B115295}"/>
          </ac:cxnSpMkLst>
        </pc:cxnChg>
        <pc:cxnChg chg="del">
          <ac:chgData name="Kulinich Bohdan" userId="48e65c9f34e137d0" providerId="LiveId" clId="{708B2532-11B2-FE4B-AB7A-E80C153F0762}" dt="2023-11-26T13:39:46.371" v="1101" actId="478"/>
          <ac:cxnSpMkLst>
            <pc:docMk/>
            <pc:sldMk cId="4002716608" sldId="298"/>
            <ac:cxnSpMk id="10" creationId="{C4492206-6E3F-793F-FE04-70FFB4F6BCD4}"/>
          </ac:cxnSpMkLst>
        </pc:cxnChg>
        <pc:cxnChg chg="add mod">
          <ac:chgData name="Kulinich Bohdan" userId="48e65c9f34e137d0" providerId="LiveId" clId="{708B2532-11B2-FE4B-AB7A-E80C153F0762}" dt="2023-11-26T19:19:45.360" v="2269" actId="164"/>
          <ac:cxnSpMkLst>
            <pc:docMk/>
            <pc:sldMk cId="4002716608" sldId="298"/>
            <ac:cxnSpMk id="19" creationId="{F1B4A903-5317-B34C-6FD9-5CD0D55201A0}"/>
          </ac:cxnSpMkLst>
        </pc:cxnChg>
        <pc:cxnChg chg="add mod">
          <ac:chgData name="Kulinich Bohdan" userId="48e65c9f34e137d0" providerId="LiveId" clId="{708B2532-11B2-FE4B-AB7A-E80C153F0762}" dt="2023-11-26T19:19:45.360" v="2269" actId="164"/>
          <ac:cxnSpMkLst>
            <pc:docMk/>
            <pc:sldMk cId="4002716608" sldId="298"/>
            <ac:cxnSpMk id="21" creationId="{CC928789-A5EF-2EC6-5435-E340FE91FC7C}"/>
          </ac:cxnSpMkLst>
        </pc:cxnChg>
        <pc:cxnChg chg="add mod">
          <ac:chgData name="Kulinich Bohdan" userId="48e65c9f34e137d0" providerId="LiveId" clId="{708B2532-11B2-FE4B-AB7A-E80C153F0762}" dt="2023-11-26T19:19:45.360" v="2269" actId="164"/>
          <ac:cxnSpMkLst>
            <pc:docMk/>
            <pc:sldMk cId="4002716608" sldId="298"/>
            <ac:cxnSpMk id="22" creationId="{B85B6144-6204-D723-3A96-586E47187638}"/>
          </ac:cxnSpMkLst>
        </pc:cxnChg>
        <pc:cxnChg chg="add mod">
          <ac:chgData name="Kulinich Bohdan" userId="48e65c9f34e137d0" providerId="LiveId" clId="{708B2532-11B2-FE4B-AB7A-E80C153F0762}" dt="2023-11-26T19:19:45.360" v="2269" actId="164"/>
          <ac:cxnSpMkLst>
            <pc:docMk/>
            <pc:sldMk cId="4002716608" sldId="298"/>
            <ac:cxnSpMk id="23" creationId="{D000CD85-0B3C-D75E-7E10-9DE1F75AA6DB}"/>
          </ac:cxnSpMkLst>
        </pc:cxnChg>
        <pc:cxnChg chg="add mod">
          <ac:chgData name="Kulinich Bohdan" userId="48e65c9f34e137d0" providerId="LiveId" clId="{708B2532-11B2-FE4B-AB7A-E80C153F0762}" dt="2023-11-26T19:19:45.360" v="2269" actId="164"/>
          <ac:cxnSpMkLst>
            <pc:docMk/>
            <pc:sldMk cId="4002716608" sldId="298"/>
            <ac:cxnSpMk id="24" creationId="{BDC6F789-59BE-ADD0-4E10-20978301B069}"/>
          </ac:cxnSpMkLst>
        </pc:cxnChg>
        <pc:cxnChg chg="del">
          <ac:chgData name="Kulinich Bohdan" userId="48e65c9f34e137d0" providerId="LiveId" clId="{708B2532-11B2-FE4B-AB7A-E80C153F0762}" dt="2023-11-26T13:39:46.371" v="1101" actId="478"/>
          <ac:cxnSpMkLst>
            <pc:docMk/>
            <pc:sldMk cId="4002716608" sldId="298"/>
            <ac:cxnSpMk id="27" creationId="{A03B2264-8EB6-7ADA-87BA-394D7D24BD37}"/>
          </ac:cxnSpMkLst>
        </pc:cxnChg>
        <pc:cxnChg chg="del">
          <ac:chgData name="Kulinich Bohdan" userId="48e65c9f34e137d0" providerId="LiveId" clId="{708B2532-11B2-FE4B-AB7A-E80C153F0762}" dt="2023-11-26T13:39:46.371" v="1101" actId="478"/>
          <ac:cxnSpMkLst>
            <pc:docMk/>
            <pc:sldMk cId="4002716608" sldId="298"/>
            <ac:cxnSpMk id="28" creationId="{C27D2060-FDA3-F32D-6543-49A07875EBDA}"/>
          </ac:cxnSpMkLst>
        </pc:cxnChg>
        <pc:cxnChg chg="add mod">
          <ac:chgData name="Kulinich Bohdan" userId="48e65c9f34e137d0" providerId="LiveId" clId="{708B2532-11B2-FE4B-AB7A-E80C153F0762}" dt="2023-11-26T19:19:45.360" v="2269" actId="164"/>
          <ac:cxnSpMkLst>
            <pc:docMk/>
            <pc:sldMk cId="4002716608" sldId="298"/>
            <ac:cxnSpMk id="30" creationId="{3EF2AA68-BE86-C155-6204-F1A07639C0BE}"/>
          </ac:cxnSpMkLst>
        </pc:cxnChg>
        <pc:cxnChg chg="add mod">
          <ac:chgData name="Kulinich Bohdan" userId="48e65c9f34e137d0" providerId="LiveId" clId="{708B2532-11B2-FE4B-AB7A-E80C153F0762}" dt="2023-11-26T19:19:45.360" v="2269" actId="164"/>
          <ac:cxnSpMkLst>
            <pc:docMk/>
            <pc:sldMk cId="4002716608" sldId="298"/>
            <ac:cxnSpMk id="31" creationId="{90E64AF1-EC84-29D9-AC65-1D0F9D3A9802}"/>
          </ac:cxnSpMkLst>
        </pc:cxnChg>
        <pc:cxnChg chg="add mod">
          <ac:chgData name="Kulinich Bohdan" userId="48e65c9f34e137d0" providerId="LiveId" clId="{708B2532-11B2-FE4B-AB7A-E80C153F0762}" dt="2023-11-26T19:19:45.360" v="2269" actId="164"/>
          <ac:cxnSpMkLst>
            <pc:docMk/>
            <pc:sldMk cId="4002716608" sldId="298"/>
            <ac:cxnSpMk id="32" creationId="{3D8B99E9-92E9-6965-DBC8-9886828BAA18}"/>
          </ac:cxnSpMkLst>
        </pc:cxnChg>
        <pc:cxnChg chg="del">
          <ac:chgData name="Kulinich Bohdan" userId="48e65c9f34e137d0" providerId="LiveId" clId="{708B2532-11B2-FE4B-AB7A-E80C153F0762}" dt="2023-11-26T13:39:46.371" v="1101" actId="478"/>
          <ac:cxnSpMkLst>
            <pc:docMk/>
            <pc:sldMk cId="4002716608" sldId="298"/>
            <ac:cxnSpMk id="34" creationId="{5387D19F-6847-A072-A2C6-42D815574E3D}"/>
          </ac:cxnSpMkLst>
        </pc:cxnChg>
        <pc:cxnChg chg="del">
          <ac:chgData name="Kulinich Bohdan" userId="48e65c9f34e137d0" providerId="LiveId" clId="{708B2532-11B2-FE4B-AB7A-E80C153F0762}" dt="2023-11-26T13:39:46.371" v="1101" actId="478"/>
          <ac:cxnSpMkLst>
            <pc:docMk/>
            <pc:sldMk cId="4002716608" sldId="298"/>
            <ac:cxnSpMk id="46" creationId="{2915DDAF-061B-552F-F20D-C2F2BC61C7FC}"/>
          </ac:cxnSpMkLst>
        </pc:cxnChg>
        <pc:cxnChg chg="del">
          <ac:chgData name="Kulinich Bohdan" userId="48e65c9f34e137d0" providerId="LiveId" clId="{708B2532-11B2-FE4B-AB7A-E80C153F0762}" dt="2023-11-26T13:39:46.371" v="1101" actId="478"/>
          <ac:cxnSpMkLst>
            <pc:docMk/>
            <pc:sldMk cId="4002716608" sldId="298"/>
            <ac:cxnSpMk id="47" creationId="{4FBC7C8A-0FA7-322E-74E7-5174C2C0252B}"/>
          </ac:cxnSpMkLst>
        </pc:cxnChg>
      </pc:sldChg>
      <pc:sldChg chg="del">
        <pc:chgData name="Kulinich Bohdan" userId="48e65c9f34e137d0" providerId="LiveId" clId="{708B2532-11B2-FE4B-AB7A-E80C153F0762}" dt="2023-11-28T18:01:09.362" v="5116" actId="2696"/>
        <pc:sldMkLst>
          <pc:docMk/>
          <pc:sldMk cId="83164764" sldId="299"/>
        </pc:sldMkLst>
      </pc:sldChg>
      <pc:sldChg chg="addSp delSp modSp mod delAnim modAnim">
        <pc:chgData name="Kulinich Bohdan" userId="48e65c9f34e137d0" providerId="LiveId" clId="{708B2532-11B2-FE4B-AB7A-E80C153F0762}" dt="2023-11-28T16:21:10.916" v="4418" actId="478"/>
        <pc:sldMkLst>
          <pc:docMk/>
          <pc:sldMk cId="536704212" sldId="300"/>
        </pc:sldMkLst>
        <pc:spChg chg="del">
          <ac:chgData name="Kulinich Bohdan" userId="48e65c9f34e137d0" providerId="LiveId" clId="{708B2532-11B2-FE4B-AB7A-E80C153F0762}" dt="2023-11-26T11:30:15.876" v="58" actId="478"/>
          <ac:spMkLst>
            <pc:docMk/>
            <pc:sldMk cId="536704212" sldId="300"/>
            <ac:spMk id="18" creationId="{D929C5B1-297D-DF3F-AF01-36068FE934C3}"/>
          </ac:spMkLst>
        </pc:spChg>
        <pc:spChg chg="del">
          <ac:chgData name="Kulinich Bohdan" userId="48e65c9f34e137d0" providerId="LiveId" clId="{708B2532-11B2-FE4B-AB7A-E80C153F0762}" dt="2023-11-26T11:30:15.876" v="58" actId="478"/>
          <ac:spMkLst>
            <pc:docMk/>
            <pc:sldMk cId="536704212" sldId="300"/>
            <ac:spMk id="23" creationId="{6E29A8DC-AE9E-85FA-7333-9C0EAB0A07B2}"/>
          </ac:spMkLst>
        </pc:spChg>
        <pc:spChg chg="add del mod">
          <ac:chgData name="Kulinich Bohdan" userId="48e65c9f34e137d0" providerId="LiveId" clId="{708B2532-11B2-FE4B-AB7A-E80C153F0762}" dt="2023-11-26T11:40:53.369" v="118"/>
          <ac:spMkLst>
            <pc:docMk/>
            <pc:sldMk cId="536704212" sldId="300"/>
            <ac:spMk id="43" creationId="{3F657A9D-6BD2-0204-D86E-6B7358307E0F}"/>
          </ac:spMkLst>
        </pc:spChg>
        <pc:spChg chg="add mod">
          <ac:chgData name="Kulinich Bohdan" userId="48e65c9f34e137d0" providerId="LiveId" clId="{708B2532-11B2-FE4B-AB7A-E80C153F0762}" dt="2023-11-26T11:57:56.757" v="529" actId="166"/>
          <ac:spMkLst>
            <pc:docMk/>
            <pc:sldMk cId="536704212" sldId="300"/>
            <ac:spMk id="45" creationId="{3D55055C-C101-7F82-4CB9-4BFD28624F78}"/>
          </ac:spMkLst>
        </pc:spChg>
        <pc:spChg chg="add mod">
          <ac:chgData name="Kulinich Bohdan" userId="48e65c9f34e137d0" providerId="LiveId" clId="{708B2532-11B2-FE4B-AB7A-E80C153F0762}" dt="2023-11-26T11:56:30.293" v="434" actId="1036"/>
          <ac:spMkLst>
            <pc:docMk/>
            <pc:sldMk cId="536704212" sldId="300"/>
            <ac:spMk id="46" creationId="{64D489B1-2569-860E-8B81-DEB07CCEF990}"/>
          </ac:spMkLst>
        </pc:spChg>
        <pc:spChg chg="add mod">
          <ac:chgData name="Kulinich Bohdan" userId="48e65c9f34e137d0" providerId="LiveId" clId="{708B2532-11B2-FE4B-AB7A-E80C153F0762}" dt="2023-11-26T11:56:30.293" v="434" actId="1036"/>
          <ac:spMkLst>
            <pc:docMk/>
            <pc:sldMk cId="536704212" sldId="300"/>
            <ac:spMk id="48" creationId="{D8F7DE28-3357-E7F9-67DD-7437CE437B77}"/>
          </ac:spMkLst>
        </pc:spChg>
        <pc:spChg chg="add mod">
          <ac:chgData name="Kulinich Bohdan" userId="48e65c9f34e137d0" providerId="LiveId" clId="{708B2532-11B2-FE4B-AB7A-E80C153F0762}" dt="2023-11-26T11:56:30.293" v="434" actId="1036"/>
          <ac:spMkLst>
            <pc:docMk/>
            <pc:sldMk cId="536704212" sldId="300"/>
            <ac:spMk id="49" creationId="{AB47A965-EF54-6944-C679-7933A5303AB8}"/>
          </ac:spMkLst>
        </pc:spChg>
        <pc:spChg chg="add mod">
          <ac:chgData name="Kulinich Bohdan" userId="48e65c9f34e137d0" providerId="LiveId" clId="{708B2532-11B2-FE4B-AB7A-E80C153F0762}" dt="2023-11-26T14:59:45.118" v="1893" actId="207"/>
          <ac:spMkLst>
            <pc:docMk/>
            <pc:sldMk cId="536704212" sldId="300"/>
            <ac:spMk id="51" creationId="{047AD11B-2E1A-DE6C-3EB4-FBC9710EBDA6}"/>
          </ac:spMkLst>
        </pc:spChg>
        <pc:spChg chg="add mod">
          <ac:chgData name="Kulinich Bohdan" userId="48e65c9f34e137d0" providerId="LiveId" clId="{708B2532-11B2-FE4B-AB7A-E80C153F0762}" dt="2023-11-26T14:59:45.118" v="1893" actId="207"/>
          <ac:spMkLst>
            <pc:docMk/>
            <pc:sldMk cId="536704212" sldId="300"/>
            <ac:spMk id="52" creationId="{0B9D6EAB-8238-5A6E-AD4F-C7C351DBC8B9}"/>
          </ac:spMkLst>
        </pc:spChg>
        <pc:spChg chg="add mod modVis">
          <ac:chgData name="Kulinich Bohdan" userId="48e65c9f34e137d0" providerId="LiveId" clId="{708B2532-11B2-FE4B-AB7A-E80C153F0762}" dt="2023-11-26T19:09:42.130" v="1902" actId="1076"/>
          <ac:spMkLst>
            <pc:docMk/>
            <pc:sldMk cId="536704212" sldId="300"/>
            <ac:spMk id="54" creationId="{62F1F463-4F5F-62FE-75C0-FF5F8D746510}"/>
          </ac:spMkLst>
        </pc:spChg>
        <pc:spChg chg="add mod">
          <ac:chgData name="Kulinich Bohdan" userId="48e65c9f34e137d0" providerId="LiveId" clId="{708B2532-11B2-FE4B-AB7A-E80C153F0762}" dt="2023-11-26T11:57:42.554" v="525" actId="167"/>
          <ac:spMkLst>
            <pc:docMk/>
            <pc:sldMk cId="536704212" sldId="300"/>
            <ac:spMk id="55" creationId="{A4C141D5-D6EF-482A-D361-B1587B8CC5B4}"/>
          </ac:spMkLst>
        </pc:spChg>
        <pc:spChg chg="add del mod">
          <ac:chgData name="Kulinich Bohdan" userId="48e65c9f34e137d0" providerId="LiveId" clId="{708B2532-11B2-FE4B-AB7A-E80C153F0762}" dt="2023-11-26T11:57:34.475" v="523" actId="478"/>
          <ac:spMkLst>
            <pc:docMk/>
            <pc:sldMk cId="536704212" sldId="300"/>
            <ac:spMk id="56" creationId="{5AD570D1-C0E7-2563-3153-48AF525F7695}"/>
          </ac:spMkLst>
        </pc:spChg>
        <pc:spChg chg="add del mod">
          <ac:chgData name="Kulinich Bohdan" userId="48e65c9f34e137d0" providerId="LiveId" clId="{708B2532-11B2-FE4B-AB7A-E80C153F0762}" dt="2023-11-26T11:58:41.259" v="532"/>
          <ac:spMkLst>
            <pc:docMk/>
            <pc:sldMk cId="536704212" sldId="300"/>
            <ac:spMk id="57" creationId="{C0E17DBE-18E8-4D3E-A665-78FF13113A57}"/>
          </ac:spMkLst>
        </pc:spChg>
        <pc:grpChg chg="del">
          <ac:chgData name="Kulinich Bohdan" userId="48e65c9f34e137d0" providerId="LiveId" clId="{708B2532-11B2-FE4B-AB7A-E80C153F0762}" dt="2023-11-26T11:30:15.876" v="58" actId="478"/>
          <ac:grpSpMkLst>
            <pc:docMk/>
            <pc:sldMk cId="536704212" sldId="300"/>
            <ac:grpSpMk id="9" creationId="{193D9A3E-DFA4-0A64-5C55-115F9A6101FA}"/>
          </ac:grpSpMkLst>
        </pc:grpChg>
        <pc:grpChg chg="del">
          <ac:chgData name="Kulinich Bohdan" userId="48e65c9f34e137d0" providerId="LiveId" clId="{708B2532-11B2-FE4B-AB7A-E80C153F0762}" dt="2023-11-26T11:30:15.876" v="58" actId="478"/>
          <ac:grpSpMkLst>
            <pc:docMk/>
            <pc:sldMk cId="536704212" sldId="300"/>
            <ac:grpSpMk id="10" creationId="{ED5A4B54-09AC-6F89-F614-E9383D744D17}"/>
          </ac:grpSpMkLst>
        </pc:grpChg>
        <pc:grpChg chg="del">
          <ac:chgData name="Kulinich Bohdan" userId="48e65c9f34e137d0" providerId="LiveId" clId="{708B2532-11B2-FE4B-AB7A-E80C153F0762}" dt="2023-11-26T11:30:15.876" v="58" actId="478"/>
          <ac:grpSpMkLst>
            <pc:docMk/>
            <pc:sldMk cId="536704212" sldId="300"/>
            <ac:grpSpMk id="13" creationId="{266C33B9-BC46-DC07-DDFA-5A3C7BE4234A}"/>
          </ac:grpSpMkLst>
        </pc:grpChg>
        <pc:grpChg chg="add del mod">
          <ac:chgData name="Kulinich Bohdan" userId="48e65c9f34e137d0" providerId="LiveId" clId="{708B2532-11B2-FE4B-AB7A-E80C153F0762}" dt="2023-11-26T11:31:41.968" v="76" actId="165"/>
          <ac:grpSpMkLst>
            <pc:docMk/>
            <pc:sldMk cId="536704212" sldId="300"/>
            <ac:grpSpMk id="20" creationId="{AE818530-808B-818C-6149-EBE39295EC7E}"/>
          </ac:grpSpMkLst>
        </pc:grpChg>
        <pc:grpChg chg="del">
          <ac:chgData name="Kulinich Bohdan" userId="48e65c9f34e137d0" providerId="LiveId" clId="{708B2532-11B2-FE4B-AB7A-E80C153F0762}" dt="2023-11-26T11:30:15.876" v="58" actId="478"/>
          <ac:grpSpMkLst>
            <pc:docMk/>
            <pc:sldMk cId="536704212" sldId="300"/>
            <ac:grpSpMk id="31" creationId="{5756A8C5-305B-C428-5350-08623B6D8DFE}"/>
          </ac:grpSpMkLst>
        </pc:grpChg>
        <pc:grpChg chg="mod">
          <ac:chgData name="Kulinich Bohdan" userId="48e65c9f34e137d0" providerId="LiveId" clId="{708B2532-11B2-FE4B-AB7A-E80C153F0762}" dt="2023-11-26T11:57:51.760" v="528" actId="166"/>
          <ac:grpSpMkLst>
            <pc:docMk/>
            <pc:sldMk cId="536704212" sldId="300"/>
            <ac:grpSpMk id="87" creationId="{1400B17D-F80A-7E47-D32E-DD23639B0195}"/>
          </ac:grpSpMkLst>
        </pc:grpChg>
        <pc:picChg chg="del">
          <ac:chgData name="Kulinich Bohdan" userId="48e65c9f34e137d0" providerId="LiveId" clId="{708B2532-11B2-FE4B-AB7A-E80C153F0762}" dt="2023-11-26T11:30:15.876" v="58" actId="478"/>
          <ac:picMkLst>
            <pc:docMk/>
            <pc:sldMk cId="536704212" sldId="300"/>
            <ac:picMk id="7" creationId="{82A22FAC-A692-E3C9-348C-54E6EF5C8D13}"/>
          </ac:picMkLst>
        </pc:picChg>
        <pc:picChg chg="del">
          <ac:chgData name="Kulinich Bohdan" userId="48e65c9f34e137d0" providerId="LiveId" clId="{708B2532-11B2-FE4B-AB7A-E80C153F0762}" dt="2023-11-26T11:30:15.876" v="58" actId="478"/>
          <ac:picMkLst>
            <pc:docMk/>
            <pc:sldMk cId="536704212" sldId="300"/>
            <ac:picMk id="15" creationId="{820B9981-B3A2-62DB-D9B8-3DF3C02BD375}"/>
          </ac:picMkLst>
        </pc:picChg>
        <pc:picChg chg="del">
          <ac:chgData name="Kulinich Bohdan" userId="48e65c9f34e137d0" providerId="LiveId" clId="{708B2532-11B2-FE4B-AB7A-E80C153F0762}" dt="2023-11-26T11:30:15.876" v="58" actId="478"/>
          <ac:picMkLst>
            <pc:docMk/>
            <pc:sldMk cId="536704212" sldId="300"/>
            <ac:picMk id="17" creationId="{1B04E342-DD99-1837-D6A2-434F408D1225}"/>
          </ac:picMkLst>
        </pc:picChg>
        <pc:picChg chg="del">
          <ac:chgData name="Kulinich Bohdan" userId="48e65c9f34e137d0" providerId="LiveId" clId="{708B2532-11B2-FE4B-AB7A-E80C153F0762}" dt="2023-11-26T11:30:15.876" v="58" actId="478"/>
          <ac:picMkLst>
            <pc:docMk/>
            <pc:sldMk cId="536704212" sldId="300"/>
            <ac:picMk id="35" creationId="{078BFB11-7FE3-FA7F-7387-686AFDF789FA}"/>
          </ac:picMkLst>
        </pc:picChg>
        <pc:picChg chg="del">
          <ac:chgData name="Kulinich Bohdan" userId="48e65c9f34e137d0" providerId="LiveId" clId="{708B2532-11B2-FE4B-AB7A-E80C153F0762}" dt="2023-11-26T11:30:15.876" v="58" actId="478"/>
          <ac:picMkLst>
            <pc:docMk/>
            <pc:sldMk cId="536704212" sldId="300"/>
            <ac:picMk id="37" creationId="{B7570E96-73FB-C667-77C2-12AC31F19AE8}"/>
          </ac:picMkLst>
        </pc:picChg>
        <pc:picChg chg="add del mod">
          <ac:chgData name="Kulinich Bohdan" userId="48e65c9f34e137d0" providerId="LiveId" clId="{708B2532-11B2-FE4B-AB7A-E80C153F0762}" dt="2023-11-26T11:40:53.369" v="118"/>
          <ac:picMkLst>
            <pc:docMk/>
            <pc:sldMk cId="536704212" sldId="300"/>
            <ac:picMk id="41" creationId="{11421A29-DF8C-D354-24AB-9F7CE86CE7C2}"/>
          </ac:picMkLst>
        </pc:picChg>
        <pc:picChg chg="add mod">
          <ac:chgData name="Kulinich Bohdan" userId="48e65c9f34e137d0" providerId="LiveId" clId="{708B2532-11B2-FE4B-AB7A-E80C153F0762}" dt="2023-11-26T11:40:55.943" v="119"/>
          <ac:picMkLst>
            <pc:docMk/>
            <pc:sldMk cId="536704212" sldId="300"/>
            <ac:picMk id="44" creationId="{81910D96-C457-A107-EBAE-0D0B6C7140CF}"/>
          </ac:picMkLst>
        </pc:picChg>
        <pc:picChg chg="add del mod">
          <ac:chgData name="Kulinich Bohdan" userId="48e65c9f34e137d0" providerId="LiveId" clId="{708B2532-11B2-FE4B-AB7A-E80C153F0762}" dt="2023-11-28T16:21:10.916" v="4418" actId="478"/>
          <ac:picMkLst>
            <pc:docMk/>
            <pc:sldMk cId="536704212" sldId="300"/>
            <ac:picMk id="59" creationId="{355BCAC0-902E-8606-8A80-60F40E0D5557}"/>
          </ac:picMkLst>
        </pc:picChg>
        <pc:cxnChg chg="add mod topLvl">
          <ac:chgData name="Kulinich Bohdan" userId="48e65c9f34e137d0" providerId="LiveId" clId="{708B2532-11B2-FE4B-AB7A-E80C153F0762}" dt="2023-11-26T11:56:30.293" v="434" actId="1036"/>
          <ac:cxnSpMkLst>
            <pc:docMk/>
            <pc:sldMk cId="536704212" sldId="300"/>
            <ac:cxnSpMk id="4" creationId="{77A40671-2C44-59CF-8477-48083739C2B4}"/>
          </ac:cxnSpMkLst>
        </pc:cxnChg>
        <pc:cxnChg chg="add mod topLvl">
          <ac:chgData name="Kulinich Bohdan" userId="48e65c9f34e137d0" providerId="LiveId" clId="{708B2532-11B2-FE4B-AB7A-E80C153F0762}" dt="2023-11-26T11:56:30.293" v="434" actId="1036"/>
          <ac:cxnSpMkLst>
            <pc:docMk/>
            <pc:sldMk cId="536704212" sldId="300"/>
            <ac:cxnSpMk id="5" creationId="{A37C0BA9-F191-15BD-B06F-75BAA2EFEC67}"/>
          </ac:cxnSpMkLst>
        </pc:cxnChg>
        <pc:cxnChg chg="add mod topLvl">
          <ac:chgData name="Kulinich Bohdan" userId="48e65c9f34e137d0" providerId="LiveId" clId="{708B2532-11B2-FE4B-AB7A-E80C153F0762}" dt="2023-11-26T11:56:30.293" v="434" actId="1036"/>
          <ac:cxnSpMkLst>
            <pc:docMk/>
            <pc:sldMk cId="536704212" sldId="300"/>
            <ac:cxnSpMk id="6" creationId="{6800F6CC-5DF1-1989-3632-5CD5A1E890EA}"/>
          </ac:cxnSpMkLst>
        </pc:cxnChg>
        <pc:cxnChg chg="add mod topLvl">
          <ac:chgData name="Kulinich Bohdan" userId="48e65c9f34e137d0" providerId="LiveId" clId="{708B2532-11B2-FE4B-AB7A-E80C153F0762}" dt="2023-11-26T11:56:30.293" v="434" actId="1036"/>
          <ac:cxnSpMkLst>
            <pc:docMk/>
            <pc:sldMk cId="536704212" sldId="300"/>
            <ac:cxnSpMk id="19" creationId="{7F5174AE-066C-3A5A-5BD7-85AEE9613A89}"/>
          </ac:cxnSpMkLst>
        </pc:cxnChg>
        <pc:cxnChg chg="add mod">
          <ac:chgData name="Kulinich Bohdan" userId="48e65c9f34e137d0" providerId="LiveId" clId="{708B2532-11B2-FE4B-AB7A-E80C153F0762}" dt="2023-11-26T11:56:30.293" v="434" actId="1036"/>
          <ac:cxnSpMkLst>
            <pc:docMk/>
            <pc:sldMk cId="536704212" sldId="300"/>
            <ac:cxnSpMk id="21" creationId="{74654691-72D3-A21D-A0D8-2CE6B55EC111}"/>
          </ac:cxnSpMkLst>
        </pc:cxnChg>
        <pc:cxnChg chg="del">
          <ac:chgData name="Kulinich Bohdan" userId="48e65c9f34e137d0" providerId="LiveId" clId="{708B2532-11B2-FE4B-AB7A-E80C153F0762}" dt="2023-11-26T11:30:15.876" v="58" actId="478"/>
          <ac:cxnSpMkLst>
            <pc:docMk/>
            <pc:sldMk cId="536704212" sldId="300"/>
            <ac:cxnSpMk id="22" creationId="{0EA3986A-740D-6431-B5E5-2C7B119ECA9D}"/>
          </ac:cxnSpMkLst>
        </pc:cxnChg>
        <pc:cxnChg chg="add del mod">
          <ac:chgData name="Kulinich Bohdan" userId="48e65c9f34e137d0" providerId="LiveId" clId="{708B2532-11B2-FE4B-AB7A-E80C153F0762}" dt="2023-11-26T11:32:26.905" v="89" actId="478"/>
          <ac:cxnSpMkLst>
            <pc:docMk/>
            <pc:sldMk cId="536704212" sldId="300"/>
            <ac:cxnSpMk id="26" creationId="{799CBE59-2207-25D9-DB63-D2D06B9602AE}"/>
          </ac:cxnSpMkLst>
        </pc:cxnChg>
        <pc:cxnChg chg="add del mod">
          <ac:chgData name="Kulinich Bohdan" userId="48e65c9f34e137d0" providerId="LiveId" clId="{708B2532-11B2-FE4B-AB7A-E80C153F0762}" dt="2023-11-26T11:32:51.101" v="95" actId="478"/>
          <ac:cxnSpMkLst>
            <pc:docMk/>
            <pc:sldMk cId="536704212" sldId="300"/>
            <ac:cxnSpMk id="28" creationId="{80915560-6A70-4E77-ACC4-D6181145A26E}"/>
          </ac:cxnSpMkLst>
        </pc:cxnChg>
        <pc:cxnChg chg="add mod">
          <ac:chgData name="Kulinich Bohdan" userId="48e65c9f34e137d0" providerId="LiveId" clId="{708B2532-11B2-FE4B-AB7A-E80C153F0762}" dt="2023-11-26T11:56:30.293" v="434" actId="1036"/>
          <ac:cxnSpMkLst>
            <pc:docMk/>
            <pc:sldMk cId="536704212" sldId="300"/>
            <ac:cxnSpMk id="29" creationId="{69116FA5-F155-142B-96EC-BB6A961CC9C6}"/>
          </ac:cxnSpMkLst>
        </pc:cxnChg>
        <pc:cxnChg chg="add mod">
          <ac:chgData name="Kulinich Bohdan" userId="48e65c9f34e137d0" providerId="LiveId" clId="{708B2532-11B2-FE4B-AB7A-E80C153F0762}" dt="2023-11-26T11:56:30.293" v="434" actId="1036"/>
          <ac:cxnSpMkLst>
            <pc:docMk/>
            <pc:sldMk cId="536704212" sldId="300"/>
            <ac:cxnSpMk id="38" creationId="{EC24D52D-E602-A4FE-57DF-BA7596F5F35E}"/>
          </ac:cxnSpMkLst>
        </pc:cxnChg>
        <pc:cxnChg chg="del">
          <ac:chgData name="Kulinich Bohdan" userId="48e65c9f34e137d0" providerId="LiveId" clId="{708B2532-11B2-FE4B-AB7A-E80C153F0762}" dt="2023-11-26T11:30:15.876" v="58" actId="478"/>
          <ac:cxnSpMkLst>
            <pc:docMk/>
            <pc:sldMk cId="536704212" sldId="300"/>
            <ac:cxnSpMk id="42" creationId="{A91CC6F7-A897-4717-2F9F-FCB665ECE6F3}"/>
          </ac:cxnSpMkLst>
        </pc:cxnChg>
        <pc:cxnChg chg="add del mod">
          <ac:chgData name="Kulinich Bohdan" userId="48e65c9f34e137d0" providerId="LiveId" clId="{708B2532-11B2-FE4B-AB7A-E80C153F0762}" dt="2023-11-26T11:43:29.469" v="193" actId="478"/>
          <ac:cxnSpMkLst>
            <pc:docMk/>
            <pc:sldMk cId="536704212" sldId="300"/>
            <ac:cxnSpMk id="47" creationId="{10AD7644-B1D6-DD6B-3D3B-427DB9BF1D26}"/>
          </ac:cxnSpMkLst>
        </pc:cxnChg>
        <pc:cxnChg chg="del">
          <ac:chgData name="Kulinich Bohdan" userId="48e65c9f34e137d0" providerId="LiveId" clId="{708B2532-11B2-FE4B-AB7A-E80C153F0762}" dt="2023-11-26T11:30:15.876" v="58" actId="478"/>
          <ac:cxnSpMkLst>
            <pc:docMk/>
            <pc:sldMk cId="536704212" sldId="300"/>
            <ac:cxnSpMk id="50" creationId="{0A0121B2-EA04-7A3B-659B-1A9F8189D9C8}"/>
          </ac:cxnSpMkLst>
        </pc:cxnChg>
        <pc:cxnChg chg="del">
          <ac:chgData name="Kulinich Bohdan" userId="48e65c9f34e137d0" providerId="LiveId" clId="{708B2532-11B2-FE4B-AB7A-E80C153F0762}" dt="2023-11-26T11:30:15.876" v="58" actId="478"/>
          <ac:cxnSpMkLst>
            <pc:docMk/>
            <pc:sldMk cId="536704212" sldId="300"/>
            <ac:cxnSpMk id="53" creationId="{2A59B062-1908-7CEA-E620-A46848135EEF}"/>
          </ac:cxnSpMkLst>
        </pc:cxnChg>
      </pc:sldChg>
      <pc:sldChg chg="addSp delSp modSp add del mod setBg delAnim modAnim">
        <pc:chgData name="Kulinich Bohdan" userId="48e65c9f34e137d0" providerId="LiveId" clId="{708B2532-11B2-FE4B-AB7A-E80C153F0762}" dt="2023-11-26T19:35:35.753" v="2448" actId="2696"/>
        <pc:sldMkLst>
          <pc:docMk/>
          <pc:sldMk cId="2852995004" sldId="301"/>
        </pc:sldMkLst>
        <pc:spChg chg="add del mod">
          <ac:chgData name="Kulinich Bohdan" userId="48e65c9f34e137d0" providerId="LiveId" clId="{708B2532-11B2-FE4B-AB7A-E80C153F0762}" dt="2023-11-26T12:19:36.506" v="766" actId="478"/>
          <ac:spMkLst>
            <pc:docMk/>
            <pc:sldMk cId="2852995004" sldId="301"/>
            <ac:spMk id="20" creationId="{65375D21-19E9-24CC-723C-74F55139FA3B}"/>
          </ac:spMkLst>
        </pc:spChg>
        <pc:spChg chg="add del mod">
          <ac:chgData name="Kulinich Bohdan" userId="48e65c9f34e137d0" providerId="LiveId" clId="{708B2532-11B2-FE4B-AB7A-E80C153F0762}" dt="2023-11-26T13:30:25.510" v="1058" actId="478"/>
          <ac:spMkLst>
            <pc:docMk/>
            <pc:sldMk cId="2852995004" sldId="301"/>
            <ac:spMk id="22" creationId="{BEA124F0-1C47-BD05-BA7A-5C07D9A5CEAF}"/>
          </ac:spMkLst>
        </pc:spChg>
        <pc:spChg chg="add del mod">
          <ac:chgData name="Kulinich Bohdan" userId="48e65c9f34e137d0" providerId="LiveId" clId="{708B2532-11B2-FE4B-AB7A-E80C153F0762}" dt="2023-11-26T13:26:24.147" v="953" actId="164"/>
          <ac:spMkLst>
            <pc:docMk/>
            <pc:sldMk cId="2852995004" sldId="301"/>
            <ac:spMk id="23" creationId="{3D4D4326-59CC-9E73-4549-03D8DECCAA49}"/>
          </ac:spMkLst>
        </pc:spChg>
        <pc:spChg chg="add mod">
          <ac:chgData name="Kulinich Bohdan" userId="48e65c9f34e137d0" providerId="LiveId" clId="{708B2532-11B2-FE4B-AB7A-E80C153F0762}" dt="2023-11-26T13:26:24.147" v="953" actId="164"/>
          <ac:spMkLst>
            <pc:docMk/>
            <pc:sldMk cId="2852995004" sldId="301"/>
            <ac:spMk id="34" creationId="{63AC4CAC-BD2F-2D18-9221-750370A94180}"/>
          </ac:spMkLst>
        </pc:spChg>
        <pc:spChg chg="mod">
          <ac:chgData name="Kulinich Bohdan" userId="48e65c9f34e137d0" providerId="LiveId" clId="{708B2532-11B2-FE4B-AB7A-E80C153F0762}" dt="2023-11-26T13:37:23.987" v="1073" actId="165"/>
          <ac:spMkLst>
            <pc:docMk/>
            <pc:sldMk cId="2852995004" sldId="301"/>
            <ac:spMk id="43" creationId="{13BD7F1C-AF9B-8A10-1340-6F91B7EC3D7C}"/>
          </ac:spMkLst>
        </pc:spChg>
        <pc:spChg chg="del">
          <ac:chgData name="Kulinich Bohdan" userId="48e65c9f34e137d0" providerId="LiveId" clId="{708B2532-11B2-FE4B-AB7A-E80C153F0762}" dt="2023-11-26T11:59:11.482" v="536" actId="478"/>
          <ac:spMkLst>
            <pc:docMk/>
            <pc:sldMk cId="2852995004" sldId="301"/>
            <ac:spMk id="45" creationId="{3D55055C-C101-7F82-4CB9-4BFD28624F78}"/>
          </ac:spMkLst>
        </pc:spChg>
        <pc:spChg chg="mod topLvl">
          <ac:chgData name="Kulinich Bohdan" userId="48e65c9f34e137d0" providerId="LiveId" clId="{708B2532-11B2-FE4B-AB7A-E80C153F0762}" dt="2023-11-26T19:18:50.655" v="2268" actId="1035"/>
          <ac:spMkLst>
            <pc:docMk/>
            <pc:sldMk cId="2852995004" sldId="301"/>
            <ac:spMk id="46" creationId="{64D489B1-2569-860E-8B81-DEB07CCEF990}"/>
          </ac:spMkLst>
        </pc:spChg>
        <pc:spChg chg="mod">
          <ac:chgData name="Kulinich Bohdan" userId="48e65c9f34e137d0" providerId="LiveId" clId="{708B2532-11B2-FE4B-AB7A-E80C153F0762}" dt="2023-11-26T13:37:23.987" v="1073" actId="165"/>
          <ac:spMkLst>
            <pc:docMk/>
            <pc:sldMk cId="2852995004" sldId="301"/>
            <ac:spMk id="47" creationId="{969CB851-35E6-4929-8653-0044F5B6B93F}"/>
          </ac:spMkLst>
        </pc:spChg>
        <pc:spChg chg="mod topLvl">
          <ac:chgData name="Kulinich Bohdan" userId="48e65c9f34e137d0" providerId="LiveId" clId="{708B2532-11B2-FE4B-AB7A-E80C153F0762}" dt="2023-11-26T19:18:50.655" v="2268" actId="1035"/>
          <ac:spMkLst>
            <pc:docMk/>
            <pc:sldMk cId="2852995004" sldId="301"/>
            <ac:spMk id="48" creationId="{D8F7DE28-3357-E7F9-67DD-7437CE437B77}"/>
          </ac:spMkLst>
        </pc:spChg>
        <pc:spChg chg="mod topLvl">
          <ac:chgData name="Kulinich Bohdan" userId="48e65c9f34e137d0" providerId="LiveId" clId="{708B2532-11B2-FE4B-AB7A-E80C153F0762}" dt="2023-11-26T19:18:50.655" v="2268" actId="1035"/>
          <ac:spMkLst>
            <pc:docMk/>
            <pc:sldMk cId="2852995004" sldId="301"/>
            <ac:spMk id="49" creationId="{AB47A965-EF54-6944-C679-7933A5303AB8}"/>
          </ac:spMkLst>
        </pc:spChg>
        <pc:spChg chg="mod topLvl modVis">
          <ac:chgData name="Kulinich Bohdan" userId="48e65c9f34e137d0" providerId="LiveId" clId="{708B2532-11B2-FE4B-AB7A-E80C153F0762}" dt="2023-11-26T19:18:50.655" v="2268" actId="1035"/>
          <ac:spMkLst>
            <pc:docMk/>
            <pc:sldMk cId="2852995004" sldId="301"/>
            <ac:spMk id="51" creationId="{047AD11B-2E1A-DE6C-3EB4-FBC9710EBDA6}"/>
          </ac:spMkLst>
        </pc:spChg>
        <pc:spChg chg="mod topLvl modVis">
          <ac:chgData name="Kulinich Bohdan" userId="48e65c9f34e137d0" providerId="LiveId" clId="{708B2532-11B2-FE4B-AB7A-E80C153F0762}" dt="2023-11-26T19:18:50.655" v="2268" actId="1035"/>
          <ac:spMkLst>
            <pc:docMk/>
            <pc:sldMk cId="2852995004" sldId="301"/>
            <ac:spMk id="52" creationId="{0B9D6EAB-8238-5A6E-AD4F-C7C351DBC8B9}"/>
          </ac:spMkLst>
        </pc:spChg>
        <pc:spChg chg="del">
          <ac:chgData name="Kulinich Bohdan" userId="48e65c9f34e137d0" providerId="LiveId" clId="{708B2532-11B2-FE4B-AB7A-E80C153F0762}" dt="2023-11-26T11:58:46.443" v="534" actId="478"/>
          <ac:spMkLst>
            <pc:docMk/>
            <pc:sldMk cId="2852995004" sldId="301"/>
            <ac:spMk id="54" creationId="{62F1F463-4F5F-62FE-75C0-FF5F8D746510}"/>
          </ac:spMkLst>
        </pc:spChg>
        <pc:spChg chg="del">
          <ac:chgData name="Kulinich Bohdan" userId="48e65c9f34e137d0" providerId="LiveId" clId="{708B2532-11B2-FE4B-AB7A-E80C153F0762}" dt="2023-11-26T11:59:11.482" v="536" actId="478"/>
          <ac:spMkLst>
            <pc:docMk/>
            <pc:sldMk cId="2852995004" sldId="301"/>
            <ac:spMk id="55" creationId="{A4C141D5-D6EF-482A-D361-B1587B8CC5B4}"/>
          </ac:spMkLst>
        </pc:spChg>
        <pc:spChg chg="mod">
          <ac:chgData name="Kulinich Bohdan" userId="48e65c9f34e137d0" providerId="LiveId" clId="{708B2532-11B2-FE4B-AB7A-E80C153F0762}" dt="2023-11-26T13:37:23.987" v="1073" actId="165"/>
          <ac:spMkLst>
            <pc:docMk/>
            <pc:sldMk cId="2852995004" sldId="301"/>
            <ac:spMk id="69" creationId="{06A1E285-31A9-D6FD-6F29-1A8880A589D4}"/>
          </ac:spMkLst>
        </pc:spChg>
        <pc:spChg chg="mod">
          <ac:chgData name="Kulinich Bohdan" userId="48e65c9f34e137d0" providerId="LiveId" clId="{708B2532-11B2-FE4B-AB7A-E80C153F0762}" dt="2023-11-26T13:37:23.987" v="1073" actId="165"/>
          <ac:spMkLst>
            <pc:docMk/>
            <pc:sldMk cId="2852995004" sldId="301"/>
            <ac:spMk id="70" creationId="{9A83DB98-64A0-6384-6D5A-C739D0233232}"/>
          </ac:spMkLst>
        </pc:spChg>
        <pc:spChg chg="add del mod">
          <ac:chgData name="Kulinich Bohdan" userId="48e65c9f34e137d0" providerId="LiveId" clId="{708B2532-11B2-FE4B-AB7A-E80C153F0762}" dt="2023-11-26T13:38:08.685" v="1091" actId="478"/>
          <ac:spMkLst>
            <pc:docMk/>
            <pc:sldMk cId="2852995004" sldId="301"/>
            <ac:spMk id="106" creationId="{17C5EA6F-B001-8189-4616-C15EC0787CB3}"/>
          </ac:spMkLst>
        </pc:spChg>
        <pc:spChg chg="add del mod">
          <ac:chgData name="Kulinich Bohdan" userId="48e65c9f34e137d0" providerId="LiveId" clId="{708B2532-11B2-FE4B-AB7A-E80C153F0762}" dt="2023-11-26T13:39:06.428" v="1094" actId="478"/>
          <ac:spMkLst>
            <pc:docMk/>
            <pc:sldMk cId="2852995004" sldId="301"/>
            <ac:spMk id="107" creationId="{18FC50EE-B532-026F-FF29-E1210C3C1EA5}"/>
          </ac:spMkLst>
        </pc:spChg>
        <pc:spChg chg="add del mod">
          <ac:chgData name="Kulinich Bohdan" userId="48e65c9f34e137d0" providerId="LiveId" clId="{708B2532-11B2-FE4B-AB7A-E80C153F0762}" dt="2023-11-26T13:39:49.391" v="1102" actId="478"/>
          <ac:spMkLst>
            <pc:docMk/>
            <pc:sldMk cId="2852995004" sldId="301"/>
            <ac:spMk id="108" creationId="{1621606C-EF9B-CCD2-86F3-FA7FA56C1DAF}"/>
          </ac:spMkLst>
        </pc:spChg>
        <pc:spChg chg="add del mod">
          <ac:chgData name="Kulinich Bohdan" userId="48e65c9f34e137d0" providerId="LiveId" clId="{708B2532-11B2-FE4B-AB7A-E80C153F0762}" dt="2023-11-26T13:39:49.391" v="1102" actId="478"/>
          <ac:spMkLst>
            <pc:docMk/>
            <pc:sldMk cId="2852995004" sldId="301"/>
            <ac:spMk id="109" creationId="{22EAABD6-62A1-84C4-F665-EF28C7B29DAD}"/>
          </ac:spMkLst>
        </pc:spChg>
        <pc:spChg chg="add del mod">
          <ac:chgData name="Kulinich Bohdan" userId="48e65c9f34e137d0" providerId="LiveId" clId="{708B2532-11B2-FE4B-AB7A-E80C153F0762}" dt="2023-11-26T14:38:29.843" v="1321" actId="478"/>
          <ac:spMkLst>
            <pc:docMk/>
            <pc:sldMk cId="2852995004" sldId="301"/>
            <ac:spMk id="110" creationId="{08446D08-136D-5E91-1A6A-4DAFC588E7AB}"/>
          </ac:spMkLst>
        </pc:spChg>
        <pc:spChg chg="add del mod">
          <ac:chgData name="Kulinich Bohdan" userId="48e65c9f34e137d0" providerId="LiveId" clId="{708B2532-11B2-FE4B-AB7A-E80C153F0762}" dt="2023-11-26T14:38:26.539" v="1318" actId="478"/>
          <ac:spMkLst>
            <pc:docMk/>
            <pc:sldMk cId="2852995004" sldId="301"/>
            <ac:spMk id="111" creationId="{7715800A-71AB-86DA-39E7-29C75470C955}"/>
          </ac:spMkLst>
        </pc:spChg>
        <pc:spChg chg="add del mod">
          <ac:chgData name="Kulinich Bohdan" userId="48e65c9f34e137d0" providerId="LiveId" clId="{708B2532-11B2-FE4B-AB7A-E80C153F0762}" dt="2023-11-26T14:37:43.326" v="1308" actId="478"/>
          <ac:spMkLst>
            <pc:docMk/>
            <pc:sldMk cId="2852995004" sldId="301"/>
            <ac:spMk id="112" creationId="{7EBD4C64-C29D-768E-2F5F-E14DC40DFE62}"/>
          </ac:spMkLst>
        </pc:spChg>
        <pc:spChg chg="add del mod">
          <ac:chgData name="Kulinich Bohdan" userId="48e65c9f34e137d0" providerId="LiveId" clId="{708B2532-11B2-FE4B-AB7A-E80C153F0762}" dt="2023-11-26T14:38:43.095" v="1326" actId="478"/>
          <ac:spMkLst>
            <pc:docMk/>
            <pc:sldMk cId="2852995004" sldId="301"/>
            <ac:spMk id="113" creationId="{906E11EA-E350-9FB1-5AFC-C465E144F8E8}"/>
          </ac:spMkLst>
        </pc:spChg>
        <pc:spChg chg="add del mod">
          <ac:chgData name="Kulinich Bohdan" userId="48e65c9f34e137d0" providerId="LiveId" clId="{708B2532-11B2-FE4B-AB7A-E80C153F0762}" dt="2023-11-26T13:41:22.203" v="1122" actId="478"/>
          <ac:spMkLst>
            <pc:docMk/>
            <pc:sldMk cId="2852995004" sldId="301"/>
            <ac:spMk id="117" creationId="{A49FA3BF-AE94-45DF-B403-8207F530585E}"/>
          </ac:spMkLst>
        </pc:spChg>
        <pc:spChg chg="add del mod">
          <ac:chgData name="Kulinich Bohdan" userId="48e65c9f34e137d0" providerId="LiveId" clId="{708B2532-11B2-FE4B-AB7A-E80C153F0762}" dt="2023-11-26T13:44:55.796" v="1186" actId="478"/>
          <ac:spMkLst>
            <pc:docMk/>
            <pc:sldMk cId="2852995004" sldId="301"/>
            <ac:spMk id="137" creationId="{A6DCACCB-705F-B0A1-EBA8-62C6E4A0B7CF}"/>
          </ac:spMkLst>
        </pc:spChg>
        <pc:spChg chg="add del mod">
          <ac:chgData name="Kulinich Bohdan" userId="48e65c9f34e137d0" providerId="LiveId" clId="{708B2532-11B2-FE4B-AB7A-E80C153F0762}" dt="2023-11-26T14:30:36.149" v="1203" actId="478"/>
          <ac:spMkLst>
            <pc:docMk/>
            <pc:sldMk cId="2852995004" sldId="301"/>
            <ac:spMk id="144" creationId="{F0B214E3-429E-1686-F305-045967A3272E}"/>
          </ac:spMkLst>
        </pc:spChg>
        <pc:spChg chg="add del mod modVis">
          <ac:chgData name="Kulinich Bohdan" userId="48e65c9f34e137d0" providerId="LiveId" clId="{708B2532-11B2-FE4B-AB7A-E80C153F0762}" dt="2023-11-26T14:59:17.655" v="1824" actId="478"/>
          <ac:spMkLst>
            <pc:docMk/>
            <pc:sldMk cId="2852995004" sldId="301"/>
            <ac:spMk id="145" creationId="{1D89A31B-D7DD-FB5D-56E4-0A5B4DC7DA04}"/>
          </ac:spMkLst>
        </pc:spChg>
        <pc:spChg chg="add del mod">
          <ac:chgData name="Kulinich Bohdan" userId="48e65c9f34e137d0" providerId="LiveId" clId="{708B2532-11B2-FE4B-AB7A-E80C153F0762}" dt="2023-11-26T14:35:52.987" v="1291" actId="478"/>
          <ac:spMkLst>
            <pc:docMk/>
            <pc:sldMk cId="2852995004" sldId="301"/>
            <ac:spMk id="146" creationId="{D6D06E73-53CA-FF63-E2ED-E06A376986D4}"/>
          </ac:spMkLst>
        </pc:spChg>
        <pc:spChg chg="add del mod topLvl">
          <ac:chgData name="Kulinich Bohdan" userId="48e65c9f34e137d0" providerId="LiveId" clId="{708B2532-11B2-FE4B-AB7A-E80C153F0762}" dt="2023-11-26T14:35:50.360" v="1287"/>
          <ac:spMkLst>
            <pc:docMk/>
            <pc:sldMk cId="2852995004" sldId="301"/>
            <ac:spMk id="147" creationId="{5301EBF5-A2A4-09E2-E8CB-7DB22863083F}"/>
          </ac:spMkLst>
        </pc:spChg>
        <pc:spChg chg="add del mod topLvl">
          <ac:chgData name="Kulinich Bohdan" userId="48e65c9f34e137d0" providerId="LiveId" clId="{708B2532-11B2-FE4B-AB7A-E80C153F0762}" dt="2023-11-26T14:35:50.360" v="1287"/>
          <ac:spMkLst>
            <pc:docMk/>
            <pc:sldMk cId="2852995004" sldId="301"/>
            <ac:spMk id="148" creationId="{3B158A09-0132-A719-B6B8-A408E4DFB60C}"/>
          </ac:spMkLst>
        </pc:spChg>
        <pc:spChg chg="mod">
          <ac:chgData name="Kulinich Bohdan" userId="48e65c9f34e137d0" providerId="LiveId" clId="{708B2532-11B2-FE4B-AB7A-E80C153F0762}" dt="2023-11-26T14:33:23.579" v="1251" actId="571"/>
          <ac:spMkLst>
            <pc:docMk/>
            <pc:sldMk cId="2852995004" sldId="301"/>
            <ac:spMk id="152" creationId="{029D7302-6660-47CC-DF40-3B84AF9BA11A}"/>
          </ac:spMkLst>
        </pc:spChg>
        <pc:spChg chg="mod">
          <ac:chgData name="Kulinich Bohdan" userId="48e65c9f34e137d0" providerId="LiveId" clId="{708B2532-11B2-FE4B-AB7A-E80C153F0762}" dt="2023-11-26T14:33:23.579" v="1251" actId="571"/>
          <ac:spMkLst>
            <pc:docMk/>
            <pc:sldMk cId="2852995004" sldId="301"/>
            <ac:spMk id="153" creationId="{BB31C341-FC33-9B57-F2D2-44041B4D200F}"/>
          </ac:spMkLst>
        </pc:spChg>
        <pc:spChg chg="add del mod">
          <ac:chgData name="Kulinich Bohdan" userId="48e65c9f34e137d0" providerId="LiveId" clId="{708B2532-11B2-FE4B-AB7A-E80C153F0762}" dt="2023-11-26T14:38:41.276" v="1325" actId="478"/>
          <ac:spMkLst>
            <pc:docMk/>
            <pc:sldMk cId="2852995004" sldId="301"/>
            <ac:spMk id="155" creationId="{90F1BD15-03C5-48A7-23D0-E00B291D60D1}"/>
          </ac:spMkLst>
        </pc:spChg>
        <pc:spChg chg="add del mod">
          <ac:chgData name="Kulinich Bohdan" userId="48e65c9f34e137d0" providerId="LiveId" clId="{708B2532-11B2-FE4B-AB7A-E80C153F0762}" dt="2023-11-26T14:38:23.603" v="1317" actId="478"/>
          <ac:spMkLst>
            <pc:docMk/>
            <pc:sldMk cId="2852995004" sldId="301"/>
            <ac:spMk id="156" creationId="{10D3F874-3D35-B159-2254-6617A6565587}"/>
          </ac:spMkLst>
        </pc:spChg>
        <pc:spChg chg="add del mod">
          <ac:chgData name="Kulinich Bohdan" userId="48e65c9f34e137d0" providerId="LiveId" clId="{708B2532-11B2-FE4B-AB7A-E80C153F0762}" dt="2023-11-26T14:38:29.053" v="1320"/>
          <ac:spMkLst>
            <pc:docMk/>
            <pc:sldMk cId="2852995004" sldId="301"/>
            <ac:spMk id="157" creationId="{5079BA87-91AC-6C82-86BB-AE2A87B4D3A8}"/>
          </ac:spMkLst>
        </pc:spChg>
        <pc:spChg chg="add del mod">
          <ac:chgData name="Kulinich Bohdan" userId="48e65c9f34e137d0" providerId="LiveId" clId="{708B2532-11B2-FE4B-AB7A-E80C153F0762}" dt="2023-11-26T14:38:29.053" v="1320"/>
          <ac:spMkLst>
            <pc:docMk/>
            <pc:sldMk cId="2852995004" sldId="301"/>
            <ac:spMk id="158" creationId="{12F3AF9F-B496-07DA-E430-C17F367C8FAB}"/>
          </ac:spMkLst>
        </pc:spChg>
        <pc:spChg chg="add del mod">
          <ac:chgData name="Kulinich Bohdan" userId="48e65c9f34e137d0" providerId="LiveId" clId="{708B2532-11B2-FE4B-AB7A-E80C153F0762}" dt="2023-11-26T14:59:17.655" v="1824" actId="478"/>
          <ac:spMkLst>
            <pc:docMk/>
            <pc:sldMk cId="2852995004" sldId="301"/>
            <ac:spMk id="159" creationId="{12107E79-411B-1095-A8CD-8FE36285CC00}"/>
          </ac:spMkLst>
        </pc:spChg>
        <pc:spChg chg="add del mod">
          <ac:chgData name="Kulinich Bohdan" userId="48e65c9f34e137d0" providerId="LiveId" clId="{708B2532-11B2-FE4B-AB7A-E80C153F0762}" dt="2023-11-26T14:57:53.741" v="1822" actId="478"/>
          <ac:spMkLst>
            <pc:docMk/>
            <pc:sldMk cId="2852995004" sldId="301"/>
            <ac:spMk id="160" creationId="{6CA0C778-230D-15FA-FA78-BB9FF90EC31E}"/>
          </ac:spMkLst>
        </pc:spChg>
        <pc:spChg chg="add del mod">
          <ac:chgData name="Kulinich Bohdan" userId="48e65c9f34e137d0" providerId="LiveId" clId="{708B2532-11B2-FE4B-AB7A-E80C153F0762}" dt="2023-11-26T14:44:51.736" v="1350" actId="478"/>
          <ac:spMkLst>
            <pc:docMk/>
            <pc:sldMk cId="2852995004" sldId="301"/>
            <ac:spMk id="161" creationId="{085EFB41-0D74-3B94-1693-0050C0160186}"/>
          </ac:spMkLst>
        </pc:spChg>
        <pc:spChg chg="add del mod">
          <ac:chgData name="Kulinich Bohdan" userId="48e65c9f34e137d0" providerId="LiveId" clId="{708B2532-11B2-FE4B-AB7A-E80C153F0762}" dt="2023-11-26T14:44:51.736" v="1350" actId="478"/>
          <ac:spMkLst>
            <pc:docMk/>
            <pc:sldMk cId="2852995004" sldId="301"/>
            <ac:spMk id="162" creationId="{7C78F325-51E1-201D-253D-423D524055C3}"/>
          </ac:spMkLst>
        </pc:spChg>
        <pc:spChg chg="add del mod">
          <ac:chgData name="Kulinich Bohdan" userId="48e65c9f34e137d0" providerId="LiveId" clId="{708B2532-11B2-FE4B-AB7A-E80C153F0762}" dt="2023-11-26T14:59:17.655" v="1824" actId="478"/>
          <ac:spMkLst>
            <pc:docMk/>
            <pc:sldMk cId="2852995004" sldId="301"/>
            <ac:spMk id="166" creationId="{9F99239E-CE12-D00F-974A-80B9B3F1B01C}"/>
          </ac:spMkLst>
        </pc:spChg>
        <pc:spChg chg="add del mod">
          <ac:chgData name="Kulinich Bohdan" userId="48e65c9f34e137d0" providerId="LiveId" clId="{708B2532-11B2-FE4B-AB7A-E80C153F0762}" dt="2023-11-26T14:59:17.655" v="1824" actId="478"/>
          <ac:spMkLst>
            <pc:docMk/>
            <pc:sldMk cId="2852995004" sldId="301"/>
            <ac:spMk id="167" creationId="{97750BD1-868F-AFB8-1CFF-C8311A60FCD8}"/>
          </ac:spMkLst>
        </pc:spChg>
        <pc:spChg chg="add del mod">
          <ac:chgData name="Kulinich Bohdan" userId="48e65c9f34e137d0" providerId="LiveId" clId="{708B2532-11B2-FE4B-AB7A-E80C153F0762}" dt="2023-11-26T14:59:17.655" v="1824" actId="478"/>
          <ac:spMkLst>
            <pc:docMk/>
            <pc:sldMk cId="2852995004" sldId="301"/>
            <ac:spMk id="171" creationId="{5BA04EB0-6806-2EBE-D51C-78B709AD6733}"/>
          </ac:spMkLst>
        </pc:spChg>
        <pc:spChg chg="add mod">
          <ac:chgData name="Kulinich Bohdan" userId="48e65c9f34e137d0" providerId="LiveId" clId="{708B2532-11B2-FE4B-AB7A-E80C153F0762}" dt="2023-11-26T14:51:46.917" v="1572" actId="571"/>
          <ac:spMkLst>
            <pc:docMk/>
            <pc:sldMk cId="2852995004" sldId="301"/>
            <ac:spMk id="172" creationId="{A9C5F95D-96F9-C356-019A-8838F8C44071}"/>
          </ac:spMkLst>
        </pc:spChg>
        <pc:spChg chg="add del mod modVis">
          <ac:chgData name="Kulinich Bohdan" userId="48e65c9f34e137d0" providerId="LiveId" clId="{708B2532-11B2-FE4B-AB7A-E80C153F0762}" dt="2023-11-26T14:59:17.655" v="1824" actId="478"/>
          <ac:spMkLst>
            <pc:docMk/>
            <pc:sldMk cId="2852995004" sldId="301"/>
            <ac:spMk id="180" creationId="{4B24379F-0A0A-4656-DDD9-87DE22F00CDC}"/>
          </ac:spMkLst>
        </pc:spChg>
        <pc:spChg chg="add mod">
          <ac:chgData name="Kulinich Bohdan" userId="48e65c9f34e137d0" providerId="LiveId" clId="{708B2532-11B2-FE4B-AB7A-E80C153F0762}" dt="2023-11-26T19:12:23.054" v="2061" actId="20577"/>
          <ac:spMkLst>
            <pc:docMk/>
            <pc:sldMk cId="2852995004" sldId="301"/>
            <ac:spMk id="181" creationId="{A56D6D53-F707-ED42-8F44-7C2D0D23FCDA}"/>
          </ac:spMkLst>
        </pc:spChg>
        <pc:spChg chg="add del mod">
          <ac:chgData name="Kulinich Bohdan" userId="48e65c9f34e137d0" providerId="LiveId" clId="{708B2532-11B2-FE4B-AB7A-E80C153F0762}" dt="2023-11-26T19:18:50.655" v="2268" actId="1035"/>
          <ac:spMkLst>
            <pc:docMk/>
            <pc:sldMk cId="2852995004" sldId="301"/>
            <ac:spMk id="182" creationId="{A569F3F7-B957-89C9-5E73-EBFE6AEEDF82}"/>
          </ac:spMkLst>
        </pc:spChg>
        <pc:spChg chg="add mod">
          <ac:chgData name="Kulinich Bohdan" userId="48e65c9f34e137d0" providerId="LiveId" clId="{708B2532-11B2-FE4B-AB7A-E80C153F0762}" dt="2023-11-26T19:17:10.994" v="2206" actId="20577"/>
          <ac:spMkLst>
            <pc:docMk/>
            <pc:sldMk cId="2852995004" sldId="301"/>
            <ac:spMk id="184" creationId="{9EE4CF36-4754-3689-1AD8-A584D1F06276}"/>
          </ac:spMkLst>
        </pc:spChg>
        <pc:spChg chg="mod">
          <ac:chgData name="Kulinich Bohdan" userId="48e65c9f34e137d0" providerId="LiveId" clId="{708B2532-11B2-FE4B-AB7A-E80C153F0762}" dt="2023-11-26T19:19:47.673" v="2270"/>
          <ac:spMkLst>
            <pc:docMk/>
            <pc:sldMk cId="2852995004" sldId="301"/>
            <ac:spMk id="186" creationId="{E6BF7523-8BE6-4A52-1D33-CAC342D456D6}"/>
          </ac:spMkLst>
        </pc:spChg>
        <pc:spChg chg="mod">
          <ac:chgData name="Kulinich Bohdan" userId="48e65c9f34e137d0" providerId="LiveId" clId="{708B2532-11B2-FE4B-AB7A-E80C153F0762}" dt="2023-11-26T19:19:47.673" v="2270"/>
          <ac:spMkLst>
            <pc:docMk/>
            <pc:sldMk cId="2852995004" sldId="301"/>
            <ac:spMk id="187" creationId="{C6C219C3-2565-E554-F672-BA6396DB59F3}"/>
          </ac:spMkLst>
        </pc:spChg>
        <pc:spChg chg="mod">
          <ac:chgData name="Kulinich Bohdan" userId="48e65c9f34e137d0" providerId="LiveId" clId="{708B2532-11B2-FE4B-AB7A-E80C153F0762}" dt="2023-11-26T19:19:47.673" v="2270"/>
          <ac:spMkLst>
            <pc:docMk/>
            <pc:sldMk cId="2852995004" sldId="301"/>
            <ac:spMk id="188" creationId="{DA621B75-B5E8-E934-882C-5476B25A1347}"/>
          </ac:spMkLst>
        </pc:spChg>
        <pc:spChg chg="mod">
          <ac:chgData name="Kulinich Bohdan" userId="48e65c9f34e137d0" providerId="LiveId" clId="{708B2532-11B2-FE4B-AB7A-E80C153F0762}" dt="2023-11-26T19:19:47.673" v="2270"/>
          <ac:spMkLst>
            <pc:docMk/>
            <pc:sldMk cId="2852995004" sldId="301"/>
            <ac:spMk id="194" creationId="{DB7C6BC9-AFA3-653D-80EE-FBF668F6C5B0}"/>
          </ac:spMkLst>
        </pc:spChg>
        <pc:spChg chg="mod">
          <ac:chgData name="Kulinich Bohdan" userId="48e65c9f34e137d0" providerId="LiveId" clId="{708B2532-11B2-FE4B-AB7A-E80C153F0762}" dt="2023-11-26T19:19:47.673" v="2270"/>
          <ac:spMkLst>
            <pc:docMk/>
            <pc:sldMk cId="2852995004" sldId="301"/>
            <ac:spMk id="195" creationId="{94640538-4164-49C0-D702-9C42743565B4}"/>
          </ac:spMkLst>
        </pc:spChg>
        <pc:spChg chg="mod">
          <ac:chgData name="Kulinich Bohdan" userId="48e65c9f34e137d0" providerId="LiveId" clId="{708B2532-11B2-FE4B-AB7A-E80C153F0762}" dt="2023-11-26T19:19:47.673" v="2270"/>
          <ac:spMkLst>
            <pc:docMk/>
            <pc:sldMk cId="2852995004" sldId="301"/>
            <ac:spMk id="199" creationId="{F1F5603C-E357-91EC-673E-2732F7AC6AE5}"/>
          </ac:spMkLst>
        </pc:spChg>
        <pc:grpChg chg="add del mod">
          <ac:chgData name="Kulinich Bohdan" userId="48e65c9f34e137d0" providerId="LiveId" clId="{708B2532-11B2-FE4B-AB7A-E80C153F0762}" dt="2023-11-26T12:00:49.962" v="668" actId="165"/>
          <ac:grpSpMkLst>
            <pc:docMk/>
            <pc:sldMk cId="2852995004" sldId="301"/>
            <ac:grpSpMk id="2" creationId="{7B7CE841-B090-74E1-1D3E-26B6CD1E67C2}"/>
          </ac:grpSpMkLst>
        </pc:grpChg>
        <pc:grpChg chg="add del mod">
          <ac:chgData name="Kulinich Bohdan" userId="48e65c9f34e137d0" providerId="LiveId" clId="{708B2532-11B2-FE4B-AB7A-E80C153F0762}" dt="2023-11-26T12:03:23.079" v="706" actId="165"/>
          <ac:grpSpMkLst>
            <pc:docMk/>
            <pc:sldMk cId="2852995004" sldId="301"/>
            <ac:grpSpMk id="14" creationId="{4D71390F-635B-954A-7307-68BB51566B02}"/>
          </ac:grpSpMkLst>
        </pc:grpChg>
        <pc:grpChg chg="add mod modVis">
          <ac:chgData name="Kulinich Bohdan" userId="48e65c9f34e137d0" providerId="LiveId" clId="{708B2532-11B2-FE4B-AB7A-E80C153F0762}" dt="2023-11-26T12:56:27.723" v="885" actId="164"/>
          <ac:grpSpMkLst>
            <pc:docMk/>
            <pc:sldMk cId="2852995004" sldId="301"/>
            <ac:grpSpMk id="24" creationId="{CE4EEC96-4F8D-249F-1FB3-72B2E7C1E9D2}"/>
          </ac:grpSpMkLst>
        </pc:grpChg>
        <pc:grpChg chg="add mod">
          <ac:chgData name="Kulinich Bohdan" userId="48e65c9f34e137d0" providerId="LiveId" clId="{708B2532-11B2-FE4B-AB7A-E80C153F0762}" dt="2023-11-26T12:56:27.071" v="883" actId="164"/>
          <ac:grpSpMkLst>
            <pc:docMk/>
            <pc:sldMk cId="2852995004" sldId="301"/>
            <ac:grpSpMk id="25" creationId="{9A222B98-A897-3E89-B762-1AC89D76B51E}"/>
          </ac:grpSpMkLst>
        </pc:grpChg>
        <pc:grpChg chg="add mod">
          <ac:chgData name="Kulinich Bohdan" userId="48e65c9f34e137d0" providerId="LiveId" clId="{708B2532-11B2-FE4B-AB7A-E80C153F0762}" dt="2023-11-26T12:56:26.697" v="882" actId="164"/>
          <ac:grpSpMkLst>
            <pc:docMk/>
            <pc:sldMk cId="2852995004" sldId="301"/>
            <ac:grpSpMk id="26" creationId="{4A626840-5A59-F973-D7DF-74B7A9B676D4}"/>
          </ac:grpSpMkLst>
        </pc:grpChg>
        <pc:grpChg chg="add mod modVis">
          <ac:chgData name="Kulinich Bohdan" userId="48e65c9f34e137d0" providerId="LiveId" clId="{708B2532-11B2-FE4B-AB7A-E80C153F0762}" dt="2023-11-26T13:29:37.065" v="1047" actId="14430"/>
          <ac:grpSpMkLst>
            <pc:docMk/>
            <pc:sldMk cId="2852995004" sldId="301"/>
            <ac:grpSpMk id="41" creationId="{642F9C7B-2FB2-0CAD-4A8E-B1352EB23497}"/>
          </ac:grpSpMkLst>
        </pc:grpChg>
        <pc:grpChg chg="add mod topLvl">
          <ac:chgData name="Kulinich Bohdan" userId="48e65c9f34e137d0" providerId="LiveId" clId="{708B2532-11B2-FE4B-AB7A-E80C153F0762}" dt="2023-11-26T19:18:50.655" v="2268" actId="1035"/>
          <ac:grpSpMkLst>
            <pc:docMk/>
            <pc:sldMk cId="2852995004" sldId="301"/>
            <ac:grpSpMk id="42" creationId="{227FEEFC-DA4C-CFE8-4400-A125EE8821F9}"/>
          </ac:grpSpMkLst>
        </pc:grpChg>
        <pc:grpChg chg="add mod topLvl">
          <ac:chgData name="Kulinich Bohdan" userId="48e65c9f34e137d0" providerId="LiveId" clId="{708B2532-11B2-FE4B-AB7A-E80C153F0762}" dt="2023-11-26T19:18:50.655" v="2268" actId="1035"/>
          <ac:grpSpMkLst>
            <pc:docMk/>
            <pc:sldMk cId="2852995004" sldId="301"/>
            <ac:grpSpMk id="68" creationId="{4D59117E-B76C-84C4-E7CB-BD9A847880F7}"/>
          </ac:grpSpMkLst>
        </pc:grpChg>
        <pc:grpChg chg="add del mod modVis">
          <ac:chgData name="Kulinich Bohdan" userId="48e65c9f34e137d0" providerId="LiveId" clId="{708B2532-11B2-FE4B-AB7A-E80C153F0762}" dt="2023-11-26T13:37:23.987" v="1073" actId="165"/>
          <ac:grpSpMkLst>
            <pc:docMk/>
            <pc:sldMk cId="2852995004" sldId="301"/>
            <ac:grpSpMk id="103" creationId="{E585FD17-B60C-D46B-8749-A91BABAF2BA1}"/>
          </ac:grpSpMkLst>
        </pc:grpChg>
        <pc:grpChg chg="add del mod topLvl">
          <ac:chgData name="Kulinich Bohdan" userId="48e65c9f34e137d0" providerId="LiveId" clId="{708B2532-11B2-FE4B-AB7A-E80C153F0762}" dt="2023-11-26T13:38:03.460" v="1089" actId="165"/>
          <ac:grpSpMkLst>
            <pc:docMk/>
            <pc:sldMk cId="2852995004" sldId="301"/>
            <ac:grpSpMk id="104" creationId="{4DCC6C64-E6F4-5C51-28DB-3289A7E08072}"/>
          </ac:grpSpMkLst>
        </pc:grpChg>
        <pc:grpChg chg="add del mod">
          <ac:chgData name="Kulinich Bohdan" userId="48e65c9f34e137d0" providerId="LiveId" clId="{708B2532-11B2-FE4B-AB7A-E80C153F0762}" dt="2023-11-26T13:38:01.941" v="1088" actId="165"/>
          <ac:grpSpMkLst>
            <pc:docMk/>
            <pc:sldMk cId="2852995004" sldId="301"/>
            <ac:grpSpMk id="105" creationId="{F199E74B-3B89-6692-4E0E-31C907602F60}"/>
          </ac:grpSpMkLst>
        </pc:grpChg>
        <pc:grpChg chg="add del mod">
          <ac:chgData name="Kulinich Bohdan" userId="48e65c9f34e137d0" providerId="LiveId" clId="{708B2532-11B2-FE4B-AB7A-E80C153F0762}" dt="2023-11-26T14:35:50.049" v="1286" actId="164"/>
          <ac:grpSpMkLst>
            <pc:docMk/>
            <pc:sldMk cId="2852995004" sldId="301"/>
            <ac:grpSpMk id="149" creationId="{8D35F7B9-FD43-36AF-C742-AFA08D4326C8}"/>
          </ac:grpSpMkLst>
        </pc:grpChg>
        <pc:grpChg chg="add mod">
          <ac:chgData name="Kulinich Bohdan" userId="48e65c9f34e137d0" providerId="LiveId" clId="{708B2532-11B2-FE4B-AB7A-E80C153F0762}" dt="2023-11-26T14:33:23.579" v="1251" actId="571"/>
          <ac:grpSpMkLst>
            <pc:docMk/>
            <pc:sldMk cId="2852995004" sldId="301"/>
            <ac:grpSpMk id="150" creationId="{D11FD169-D69A-D478-C45A-FFD6AEBBAA8F}"/>
          </ac:grpSpMkLst>
        </pc:grpChg>
        <pc:grpChg chg="add del mod">
          <ac:chgData name="Kulinich Bohdan" userId="48e65c9f34e137d0" providerId="LiveId" clId="{708B2532-11B2-FE4B-AB7A-E80C153F0762}" dt="2023-11-26T19:20:04.014" v="2273"/>
          <ac:grpSpMkLst>
            <pc:docMk/>
            <pc:sldMk cId="2852995004" sldId="301"/>
            <ac:grpSpMk id="185" creationId="{98BF8118-9BA8-43DB-40ED-E52891619FB5}"/>
          </ac:grpSpMkLst>
        </pc:grpChg>
        <pc:picChg chg="del">
          <ac:chgData name="Kulinich Bohdan" userId="48e65c9f34e137d0" providerId="LiveId" clId="{708B2532-11B2-FE4B-AB7A-E80C153F0762}" dt="2023-11-26T11:59:11.482" v="536" actId="478"/>
          <ac:picMkLst>
            <pc:docMk/>
            <pc:sldMk cId="2852995004" sldId="301"/>
            <ac:picMk id="44" creationId="{81910D96-C457-A107-EBAE-0D0B6C7140CF}"/>
          </ac:picMkLst>
        </pc:picChg>
        <pc:picChg chg="mod modVis">
          <ac:chgData name="Kulinich Bohdan" userId="48e65c9f34e137d0" providerId="LiveId" clId="{708B2532-11B2-FE4B-AB7A-E80C153F0762}" dt="2023-11-26T12:21:40.299" v="807" actId="14430"/>
          <ac:picMkLst>
            <pc:docMk/>
            <pc:sldMk cId="2852995004" sldId="301"/>
            <ac:picMk id="151" creationId="{719B831F-A1C9-E1EF-7486-5328AD3480C2}"/>
          </ac:picMkLst>
        </pc:picChg>
        <pc:picChg chg="add mod">
          <ac:chgData name="Kulinich Bohdan" userId="48e65c9f34e137d0" providerId="LiveId" clId="{708B2532-11B2-FE4B-AB7A-E80C153F0762}" dt="2023-11-26T19:17:01.587" v="2194" actId="1036"/>
          <ac:picMkLst>
            <pc:docMk/>
            <pc:sldMk cId="2852995004" sldId="301"/>
            <ac:picMk id="183" creationId="{85E841FF-7884-1580-4CFC-BFADD0C8CEC0}"/>
          </ac:picMkLst>
        </pc:picChg>
        <pc:cxnChg chg="mod topLvl">
          <ac:chgData name="Kulinich Bohdan" userId="48e65c9f34e137d0" providerId="LiveId" clId="{708B2532-11B2-FE4B-AB7A-E80C153F0762}" dt="2023-11-26T19:18:50.655" v="2268" actId="1035"/>
          <ac:cxnSpMkLst>
            <pc:docMk/>
            <pc:sldMk cId="2852995004" sldId="301"/>
            <ac:cxnSpMk id="4" creationId="{77A40671-2C44-59CF-8477-48083739C2B4}"/>
          </ac:cxnSpMkLst>
        </pc:cxnChg>
        <pc:cxnChg chg="del mod topLvl">
          <ac:chgData name="Kulinich Bohdan" userId="48e65c9f34e137d0" providerId="LiveId" clId="{708B2532-11B2-FE4B-AB7A-E80C153F0762}" dt="2023-11-26T12:01:52.276" v="684" actId="478"/>
          <ac:cxnSpMkLst>
            <pc:docMk/>
            <pc:sldMk cId="2852995004" sldId="301"/>
            <ac:cxnSpMk id="5" creationId="{A37C0BA9-F191-15BD-B06F-75BAA2EFEC67}"/>
          </ac:cxnSpMkLst>
        </pc:cxnChg>
        <pc:cxnChg chg="mod topLvl">
          <ac:chgData name="Kulinich Bohdan" userId="48e65c9f34e137d0" providerId="LiveId" clId="{708B2532-11B2-FE4B-AB7A-E80C153F0762}" dt="2023-11-26T19:18:50.655" v="2268" actId="1035"/>
          <ac:cxnSpMkLst>
            <pc:docMk/>
            <pc:sldMk cId="2852995004" sldId="301"/>
            <ac:cxnSpMk id="6" creationId="{6800F6CC-5DF1-1989-3632-5CD5A1E890EA}"/>
          </ac:cxnSpMkLst>
        </pc:cxnChg>
        <pc:cxnChg chg="add del mod topLvl">
          <ac:chgData name="Kulinich Bohdan" userId="48e65c9f34e137d0" providerId="LiveId" clId="{708B2532-11B2-FE4B-AB7A-E80C153F0762}" dt="2023-11-26T12:03:48.302" v="710" actId="478"/>
          <ac:cxnSpMkLst>
            <pc:docMk/>
            <pc:sldMk cId="2852995004" sldId="301"/>
            <ac:cxnSpMk id="9" creationId="{5ADA18A0-01BE-D5F7-75DC-0E4A59E7706E}"/>
          </ac:cxnSpMkLst>
        </pc:cxnChg>
        <pc:cxnChg chg="add del mod topLvl">
          <ac:chgData name="Kulinich Bohdan" userId="48e65c9f34e137d0" providerId="LiveId" clId="{708B2532-11B2-FE4B-AB7A-E80C153F0762}" dt="2023-11-26T12:04:07.184" v="714" actId="478"/>
          <ac:cxnSpMkLst>
            <pc:docMk/>
            <pc:sldMk cId="2852995004" sldId="301"/>
            <ac:cxnSpMk id="10" creationId="{34816753-9B71-1D6F-26A9-1F9194FA0EC3}"/>
          </ac:cxnSpMkLst>
        </pc:cxnChg>
        <pc:cxnChg chg="add mod topLvl">
          <ac:chgData name="Kulinich Bohdan" userId="48e65c9f34e137d0" providerId="LiveId" clId="{708B2532-11B2-FE4B-AB7A-E80C153F0762}" dt="2023-11-26T19:18:50.655" v="2268" actId="1035"/>
          <ac:cxnSpMkLst>
            <pc:docMk/>
            <pc:sldMk cId="2852995004" sldId="301"/>
            <ac:cxnSpMk id="17" creationId="{323B6CDD-4198-CBD2-B1A1-EF778F1AE2C2}"/>
          </ac:cxnSpMkLst>
        </pc:cxnChg>
        <pc:cxnChg chg="add mod topLvl">
          <ac:chgData name="Kulinich Bohdan" userId="48e65c9f34e137d0" providerId="LiveId" clId="{708B2532-11B2-FE4B-AB7A-E80C153F0762}" dt="2023-11-26T19:18:50.655" v="2268" actId="1035"/>
          <ac:cxnSpMkLst>
            <pc:docMk/>
            <pc:sldMk cId="2852995004" sldId="301"/>
            <ac:cxnSpMk id="18" creationId="{D54CA021-B9AA-6D86-7A62-491275ABA975}"/>
          </ac:cxnSpMkLst>
        </pc:cxnChg>
        <pc:cxnChg chg="del mod topLvl">
          <ac:chgData name="Kulinich Bohdan" userId="48e65c9f34e137d0" providerId="LiveId" clId="{708B2532-11B2-FE4B-AB7A-E80C153F0762}" dt="2023-11-26T12:01:49.569" v="682" actId="478"/>
          <ac:cxnSpMkLst>
            <pc:docMk/>
            <pc:sldMk cId="2852995004" sldId="301"/>
            <ac:cxnSpMk id="19" creationId="{7F5174AE-066C-3A5A-5BD7-85AEE9613A89}"/>
          </ac:cxnSpMkLst>
        </pc:cxnChg>
        <pc:cxnChg chg="mod topLvl">
          <ac:chgData name="Kulinich Bohdan" userId="48e65c9f34e137d0" providerId="LiveId" clId="{708B2532-11B2-FE4B-AB7A-E80C153F0762}" dt="2023-11-26T19:18:50.655" v="2268" actId="1035"/>
          <ac:cxnSpMkLst>
            <pc:docMk/>
            <pc:sldMk cId="2852995004" sldId="301"/>
            <ac:cxnSpMk id="21" creationId="{74654691-72D3-A21D-A0D8-2CE6B55EC111}"/>
          </ac:cxnSpMkLst>
        </pc:cxnChg>
        <pc:cxnChg chg="add mod modVis">
          <ac:chgData name="Kulinich Bohdan" userId="48e65c9f34e137d0" providerId="LiveId" clId="{708B2532-11B2-FE4B-AB7A-E80C153F0762}" dt="2023-11-26T13:29:38.268" v="1048" actId="14430"/>
          <ac:cxnSpMkLst>
            <pc:docMk/>
            <pc:sldMk cId="2852995004" sldId="301"/>
            <ac:cxnSpMk id="28" creationId="{CDBB8074-E115-EF3E-9ABE-44FFCECB531D}"/>
          </ac:cxnSpMkLst>
        </pc:cxnChg>
        <pc:cxnChg chg="mod topLvl">
          <ac:chgData name="Kulinich Bohdan" userId="48e65c9f34e137d0" providerId="LiveId" clId="{708B2532-11B2-FE4B-AB7A-E80C153F0762}" dt="2023-11-26T19:18:50.655" v="2268" actId="1035"/>
          <ac:cxnSpMkLst>
            <pc:docMk/>
            <pc:sldMk cId="2852995004" sldId="301"/>
            <ac:cxnSpMk id="29" creationId="{69116FA5-F155-142B-96EC-BB6A961CC9C6}"/>
          </ac:cxnSpMkLst>
        </pc:cxnChg>
        <pc:cxnChg chg="del mod modVis">
          <ac:chgData name="Kulinich Bohdan" userId="48e65c9f34e137d0" providerId="LiveId" clId="{708B2532-11B2-FE4B-AB7A-E80C153F0762}" dt="2023-11-26T12:21:37.458" v="805" actId="478"/>
          <ac:cxnSpMkLst>
            <pc:docMk/>
            <pc:sldMk cId="2852995004" sldId="301"/>
            <ac:cxnSpMk id="30" creationId="{AF707E32-67DB-2FFE-BBE5-0A46EE4FBA65}"/>
          </ac:cxnSpMkLst>
        </pc:cxnChg>
        <pc:cxnChg chg="mod topLvl">
          <ac:chgData name="Kulinich Bohdan" userId="48e65c9f34e137d0" providerId="LiveId" clId="{708B2532-11B2-FE4B-AB7A-E80C153F0762}" dt="2023-11-26T19:18:50.655" v="2268" actId="1035"/>
          <ac:cxnSpMkLst>
            <pc:docMk/>
            <pc:sldMk cId="2852995004" sldId="301"/>
            <ac:cxnSpMk id="38" creationId="{EC24D52D-E602-A4FE-57DF-BA7596F5F35E}"/>
          </ac:cxnSpMkLst>
        </pc:cxnChg>
        <pc:cxnChg chg="add mod topLvl">
          <ac:chgData name="Kulinich Bohdan" userId="48e65c9f34e137d0" providerId="LiveId" clId="{708B2532-11B2-FE4B-AB7A-E80C153F0762}" dt="2023-11-26T19:18:50.655" v="2268" actId="1035"/>
          <ac:cxnSpMkLst>
            <pc:docMk/>
            <pc:sldMk cId="2852995004" sldId="301"/>
            <ac:cxnSpMk id="57" creationId="{6D1EE5A3-FB8A-39CD-50E0-8152C10B5182}"/>
          </ac:cxnSpMkLst>
        </pc:cxnChg>
        <pc:cxnChg chg="add del mod">
          <ac:chgData name="Kulinich Bohdan" userId="48e65c9f34e137d0" providerId="LiveId" clId="{708B2532-11B2-FE4B-AB7A-E80C153F0762}" dt="2023-11-26T13:30:04.850" v="1055" actId="478"/>
          <ac:cxnSpMkLst>
            <pc:docMk/>
            <pc:sldMk cId="2852995004" sldId="301"/>
            <ac:cxnSpMk id="59" creationId="{76F572AB-3162-36DE-2AFE-5E72C6B64BFC}"/>
          </ac:cxnSpMkLst>
        </pc:cxnChg>
        <pc:cxnChg chg="add mod topLvl">
          <ac:chgData name="Kulinich Bohdan" userId="48e65c9f34e137d0" providerId="LiveId" clId="{708B2532-11B2-FE4B-AB7A-E80C153F0762}" dt="2023-11-26T19:18:50.655" v="2268" actId="1035"/>
          <ac:cxnSpMkLst>
            <pc:docMk/>
            <pc:sldMk cId="2852995004" sldId="301"/>
            <ac:cxnSpMk id="67" creationId="{A6EEE785-D597-FAE4-4578-41E581F4C2F2}"/>
          </ac:cxnSpMkLst>
        </pc:cxnChg>
        <pc:cxnChg chg="add mod topLvl">
          <ac:chgData name="Kulinich Bohdan" userId="48e65c9f34e137d0" providerId="LiveId" clId="{708B2532-11B2-FE4B-AB7A-E80C153F0762}" dt="2023-11-26T19:18:50.655" v="2268" actId="1035"/>
          <ac:cxnSpMkLst>
            <pc:docMk/>
            <pc:sldMk cId="2852995004" sldId="301"/>
            <ac:cxnSpMk id="74" creationId="{062E8000-8B94-30C8-8AED-C680E311EEC8}"/>
          </ac:cxnSpMkLst>
        </pc:cxnChg>
        <pc:cxnChg chg="add del mod">
          <ac:chgData name="Kulinich Bohdan" userId="48e65c9f34e137d0" providerId="LiveId" clId="{708B2532-11B2-FE4B-AB7A-E80C153F0762}" dt="2023-11-26T13:45:00.607" v="1189" actId="478"/>
          <ac:cxnSpMkLst>
            <pc:docMk/>
            <pc:sldMk cId="2852995004" sldId="301"/>
            <ac:cxnSpMk id="114" creationId="{2894043C-C38A-2155-15A0-1C16E38F53FE}"/>
          </ac:cxnSpMkLst>
        </pc:cxnChg>
        <pc:cxnChg chg="add del mod">
          <ac:chgData name="Kulinich Bohdan" userId="48e65c9f34e137d0" providerId="LiveId" clId="{708B2532-11B2-FE4B-AB7A-E80C153F0762}" dt="2023-11-26T13:45:22.728" v="1194" actId="478"/>
          <ac:cxnSpMkLst>
            <pc:docMk/>
            <pc:sldMk cId="2852995004" sldId="301"/>
            <ac:cxnSpMk id="118" creationId="{690D072E-2144-C934-B46D-64C2E3856BEB}"/>
          </ac:cxnSpMkLst>
        </pc:cxnChg>
        <pc:cxnChg chg="add del mod">
          <ac:chgData name="Kulinich Bohdan" userId="48e65c9f34e137d0" providerId="LiveId" clId="{708B2532-11B2-FE4B-AB7A-E80C153F0762}" dt="2023-11-26T13:44:58.326" v="1187" actId="478"/>
          <ac:cxnSpMkLst>
            <pc:docMk/>
            <pc:sldMk cId="2852995004" sldId="301"/>
            <ac:cxnSpMk id="119" creationId="{4E9EBC85-8989-A28C-2F48-95A96129DF9C}"/>
          </ac:cxnSpMkLst>
        </pc:cxnChg>
        <pc:cxnChg chg="add del mod">
          <ac:chgData name="Kulinich Bohdan" userId="48e65c9f34e137d0" providerId="LiveId" clId="{708B2532-11B2-FE4B-AB7A-E80C153F0762}" dt="2023-11-26T14:59:17.655" v="1824" actId="478"/>
          <ac:cxnSpMkLst>
            <pc:docMk/>
            <pc:sldMk cId="2852995004" sldId="301"/>
            <ac:cxnSpMk id="120" creationId="{565F2EE9-46A1-FDAD-B576-558D65430B20}"/>
          </ac:cxnSpMkLst>
        </pc:cxnChg>
        <pc:cxnChg chg="add del mod">
          <ac:chgData name="Kulinich Bohdan" userId="48e65c9f34e137d0" providerId="LiveId" clId="{708B2532-11B2-FE4B-AB7A-E80C153F0762}" dt="2023-11-26T13:42:45.524" v="1154" actId="478"/>
          <ac:cxnSpMkLst>
            <pc:docMk/>
            <pc:sldMk cId="2852995004" sldId="301"/>
            <ac:cxnSpMk id="125" creationId="{703E1127-3F28-4845-5E40-CBC57DBB525E}"/>
          </ac:cxnSpMkLst>
        </pc:cxnChg>
        <pc:cxnChg chg="add del mod">
          <ac:chgData name="Kulinich Bohdan" userId="48e65c9f34e137d0" providerId="LiveId" clId="{708B2532-11B2-FE4B-AB7A-E80C153F0762}" dt="2023-11-26T14:59:17.655" v="1824" actId="478"/>
          <ac:cxnSpMkLst>
            <pc:docMk/>
            <pc:sldMk cId="2852995004" sldId="301"/>
            <ac:cxnSpMk id="128" creationId="{B969E216-0480-AEB1-9A5A-5758944895B9}"/>
          </ac:cxnSpMkLst>
        </pc:cxnChg>
        <pc:cxnChg chg="add del mod">
          <ac:chgData name="Kulinich Bohdan" userId="48e65c9f34e137d0" providerId="LiveId" clId="{708B2532-11B2-FE4B-AB7A-E80C153F0762}" dt="2023-11-26T13:45:23.883" v="1195" actId="478"/>
          <ac:cxnSpMkLst>
            <pc:docMk/>
            <pc:sldMk cId="2852995004" sldId="301"/>
            <ac:cxnSpMk id="132" creationId="{1B592CFF-ECC0-F0D2-49A8-25B3B51272AE}"/>
          </ac:cxnSpMkLst>
        </pc:cxnChg>
        <pc:cxnChg chg="add del mod">
          <ac:chgData name="Kulinich Bohdan" userId="48e65c9f34e137d0" providerId="LiveId" clId="{708B2532-11B2-FE4B-AB7A-E80C153F0762}" dt="2023-11-26T14:44:51.736" v="1350" actId="478"/>
          <ac:cxnSpMkLst>
            <pc:docMk/>
            <pc:sldMk cId="2852995004" sldId="301"/>
            <ac:cxnSpMk id="133" creationId="{6242FBCE-66A8-B971-EEDD-AA172D9B22C8}"/>
          </ac:cxnSpMkLst>
        </pc:cxnChg>
        <pc:cxnChg chg="add del mod">
          <ac:chgData name="Kulinich Bohdan" userId="48e65c9f34e137d0" providerId="LiveId" clId="{708B2532-11B2-FE4B-AB7A-E80C153F0762}" dt="2023-11-26T14:59:17.655" v="1824" actId="478"/>
          <ac:cxnSpMkLst>
            <pc:docMk/>
            <pc:sldMk cId="2852995004" sldId="301"/>
            <ac:cxnSpMk id="138" creationId="{9499D108-5065-5D7B-1A45-3FDAA9AD1106}"/>
          </ac:cxnSpMkLst>
        </pc:cxnChg>
        <pc:cxnChg chg="add del mod">
          <ac:chgData name="Kulinich Bohdan" userId="48e65c9f34e137d0" providerId="LiveId" clId="{708B2532-11B2-FE4B-AB7A-E80C153F0762}" dt="2023-11-26T13:44:59.176" v="1188" actId="478"/>
          <ac:cxnSpMkLst>
            <pc:docMk/>
            <pc:sldMk cId="2852995004" sldId="301"/>
            <ac:cxnSpMk id="139" creationId="{E072624B-7FDE-0AEF-681B-B95F8D94BF14}"/>
          </ac:cxnSpMkLst>
        </pc:cxnChg>
        <pc:cxnChg chg="add del mod">
          <ac:chgData name="Kulinich Bohdan" userId="48e65c9f34e137d0" providerId="LiveId" clId="{708B2532-11B2-FE4B-AB7A-E80C153F0762}" dt="2023-11-26T14:59:17.655" v="1824" actId="478"/>
          <ac:cxnSpMkLst>
            <pc:docMk/>
            <pc:sldMk cId="2852995004" sldId="301"/>
            <ac:cxnSpMk id="140" creationId="{531F65F0-79C3-3D32-80C1-6884633E69D5}"/>
          </ac:cxnSpMkLst>
        </pc:cxnChg>
        <pc:cxnChg chg="add del mod">
          <ac:chgData name="Kulinich Bohdan" userId="48e65c9f34e137d0" providerId="LiveId" clId="{708B2532-11B2-FE4B-AB7A-E80C153F0762}" dt="2023-11-26T14:59:17.655" v="1824" actId="478"/>
          <ac:cxnSpMkLst>
            <pc:docMk/>
            <pc:sldMk cId="2852995004" sldId="301"/>
            <ac:cxnSpMk id="141" creationId="{644751F5-5A44-7D8E-4059-FA08ACB9E5BF}"/>
          </ac:cxnSpMkLst>
        </pc:cxnChg>
        <pc:cxnChg chg="add del mod">
          <ac:chgData name="Kulinich Bohdan" userId="48e65c9f34e137d0" providerId="LiveId" clId="{708B2532-11B2-FE4B-AB7A-E80C153F0762}" dt="2023-11-26T14:44:51.736" v="1350" actId="478"/>
          <ac:cxnSpMkLst>
            <pc:docMk/>
            <pc:sldMk cId="2852995004" sldId="301"/>
            <ac:cxnSpMk id="143" creationId="{78FF0439-73B9-E277-BB96-CC7D9EE4916D}"/>
          </ac:cxnSpMkLst>
        </pc:cxnChg>
        <pc:cxnChg chg="add del mod">
          <ac:chgData name="Kulinich Bohdan" userId="48e65c9f34e137d0" providerId="LiveId" clId="{708B2532-11B2-FE4B-AB7A-E80C153F0762}" dt="2023-11-26T14:59:17.655" v="1824" actId="478"/>
          <ac:cxnSpMkLst>
            <pc:docMk/>
            <pc:sldMk cId="2852995004" sldId="301"/>
            <ac:cxnSpMk id="168" creationId="{093F025C-68AA-6F48-538C-C1C9AB10109A}"/>
          </ac:cxnSpMkLst>
        </pc:cxnChg>
        <pc:cxnChg chg="add del mod">
          <ac:chgData name="Kulinich Bohdan" userId="48e65c9f34e137d0" providerId="LiveId" clId="{708B2532-11B2-FE4B-AB7A-E80C153F0762}" dt="2023-11-26T14:59:17.655" v="1824" actId="478"/>
          <ac:cxnSpMkLst>
            <pc:docMk/>
            <pc:sldMk cId="2852995004" sldId="301"/>
            <ac:cxnSpMk id="169" creationId="{0D88D636-331B-AA66-3D02-98530622AE2C}"/>
          </ac:cxnSpMkLst>
        </pc:cxnChg>
        <pc:cxnChg chg="add del mod">
          <ac:chgData name="Kulinich Bohdan" userId="48e65c9f34e137d0" providerId="LiveId" clId="{708B2532-11B2-FE4B-AB7A-E80C153F0762}" dt="2023-11-26T14:59:17.655" v="1824" actId="478"/>
          <ac:cxnSpMkLst>
            <pc:docMk/>
            <pc:sldMk cId="2852995004" sldId="301"/>
            <ac:cxnSpMk id="173" creationId="{886AB665-51C4-14AD-8210-D8D3BB23B7A5}"/>
          </ac:cxnSpMkLst>
        </pc:cxnChg>
        <pc:cxnChg chg="mod">
          <ac:chgData name="Kulinich Bohdan" userId="48e65c9f34e137d0" providerId="LiveId" clId="{708B2532-11B2-FE4B-AB7A-E80C153F0762}" dt="2023-11-26T19:19:47.673" v="2270"/>
          <ac:cxnSpMkLst>
            <pc:docMk/>
            <pc:sldMk cId="2852995004" sldId="301"/>
            <ac:cxnSpMk id="189" creationId="{23763B78-D7EA-83DA-D4B8-34856103208A}"/>
          </ac:cxnSpMkLst>
        </pc:cxnChg>
        <pc:cxnChg chg="mod">
          <ac:chgData name="Kulinich Bohdan" userId="48e65c9f34e137d0" providerId="LiveId" clId="{708B2532-11B2-FE4B-AB7A-E80C153F0762}" dt="2023-11-26T19:19:47.673" v="2270"/>
          <ac:cxnSpMkLst>
            <pc:docMk/>
            <pc:sldMk cId="2852995004" sldId="301"/>
            <ac:cxnSpMk id="190" creationId="{731147BF-1E17-90C5-C20C-5ACC8361EBB1}"/>
          </ac:cxnSpMkLst>
        </pc:cxnChg>
        <pc:cxnChg chg="mod">
          <ac:chgData name="Kulinich Bohdan" userId="48e65c9f34e137d0" providerId="LiveId" clId="{708B2532-11B2-FE4B-AB7A-E80C153F0762}" dt="2023-11-26T19:19:47.673" v="2270"/>
          <ac:cxnSpMkLst>
            <pc:docMk/>
            <pc:sldMk cId="2852995004" sldId="301"/>
            <ac:cxnSpMk id="191" creationId="{2A17BA24-E666-051B-AFC1-78F0D3252185}"/>
          </ac:cxnSpMkLst>
        </pc:cxnChg>
        <pc:cxnChg chg="mod">
          <ac:chgData name="Kulinich Bohdan" userId="48e65c9f34e137d0" providerId="LiveId" clId="{708B2532-11B2-FE4B-AB7A-E80C153F0762}" dt="2023-11-26T19:19:47.673" v="2270"/>
          <ac:cxnSpMkLst>
            <pc:docMk/>
            <pc:sldMk cId="2852995004" sldId="301"/>
            <ac:cxnSpMk id="192" creationId="{CCD1D12C-CCDE-E653-9D09-0453EFEC0AA8}"/>
          </ac:cxnSpMkLst>
        </pc:cxnChg>
        <pc:cxnChg chg="mod">
          <ac:chgData name="Kulinich Bohdan" userId="48e65c9f34e137d0" providerId="LiveId" clId="{708B2532-11B2-FE4B-AB7A-E80C153F0762}" dt="2023-11-26T19:19:47.673" v="2270"/>
          <ac:cxnSpMkLst>
            <pc:docMk/>
            <pc:sldMk cId="2852995004" sldId="301"/>
            <ac:cxnSpMk id="193" creationId="{A77B31B5-6186-470A-0196-C42F5A1CB12D}"/>
          </ac:cxnSpMkLst>
        </pc:cxnChg>
        <pc:cxnChg chg="mod">
          <ac:chgData name="Kulinich Bohdan" userId="48e65c9f34e137d0" providerId="LiveId" clId="{708B2532-11B2-FE4B-AB7A-E80C153F0762}" dt="2023-11-26T19:19:47.673" v="2270"/>
          <ac:cxnSpMkLst>
            <pc:docMk/>
            <pc:sldMk cId="2852995004" sldId="301"/>
            <ac:cxnSpMk id="196" creationId="{D8953E4C-5FA3-D707-A4AA-B5D148ED0935}"/>
          </ac:cxnSpMkLst>
        </pc:cxnChg>
        <pc:cxnChg chg="mod">
          <ac:chgData name="Kulinich Bohdan" userId="48e65c9f34e137d0" providerId="LiveId" clId="{708B2532-11B2-FE4B-AB7A-E80C153F0762}" dt="2023-11-26T19:19:47.673" v="2270"/>
          <ac:cxnSpMkLst>
            <pc:docMk/>
            <pc:sldMk cId="2852995004" sldId="301"/>
            <ac:cxnSpMk id="197" creationId="{AFE90BA8-498C-5325-C2B5-D7E9D53EE517}"/>
          </ac:cxnSpMkLst>
        </pc:cxnChg>
        <pc:cxnChg chg="mod">
          <ac:chgData name="Kulinich Bohdan" userId="48e65c9f34e137d0" providerId="LiveId" clId="{708B2532-11B2-FE4B-AB7A-E80C153F0762}" dt="2023-11-26T19:19:47.673" v="2270"/>
          <ac:cxnSpMkLst>
            <pc:docMk/>
            <pc:sldMk cId="2852995004" sldId="301"/>
            <ac:cxnSpMk id="198" creationId="{2C6EA8D8-82EF-87F2-1FA7-89F34B9BF83F}"/>
          </ac:cxnSpMkLst>
        </pc:cxnChg>
      </pc:sldChg>
      <pc:sldChg chg="addSp delSp modSp add mod setBg delAnim modAnim">
        <pc:chgData name="Kulinich Bohdan" userId="48e65c9f34e137d0" providerId="LiveId" clId="{708B2532-11B2-FE4B-AB7A-E80C153F0762}" dt="2023-11-29T18:28:59.515" v="5740" actId="14429"/>
        <pc:sldMkLst>
          <pc:docMk/>
          <pc:sldMk cId="3682008570" sldId="302"/>
        </pc:sldMkLst>
        <pc:spChg chg="add del mod">
          <ac:chgData name="Kulinich Bohdan" userId="48e65c9f34e137d0" providerId="LiveId" clId="{708B2532-11B2-FE4B-AB7A-E80C153F0762}" dt="2023-11-27T20:27:08.598" v="2694" actId="478"/>
          <ac:spMkLst>
            <pc:docMk/>
            <pc:sldMk cId="3682008570" sldId="302"/>
            <ac:spMk id="2" creationId="{149877B7-CAC7-5D4A-55E8-DBD102217D40}"/>
          </ac:spMkLst>
        </pc:spChg>
        <pc:spChg chg="add mod">
          <ac:chgData name="Kulinich Bohdan" userId="48e65c9f34e137d0" providerId="LiveId" clId="{708B2532-11B2-FE4B-AB7A-E80C153F0762}" dt="2023-11-28T16:37:43.769" v="4680"/>
          <ac:spMkLst>
            <pc:docMk/>
            <pc:sldMk cId="3682008570" sldId="302"/>
            <ac:spMk id="5" creationId="{066045B4-2189-7E1A-8DCE-63DE2B08FA28}"/>
          </ac:spMkLst>
        </pc:spChg>
        <pc:spChg chg="add mod">
          <ac:chgData name="Kulinich Bohdan" userId="48e65c9f34e137d0" providerId="LiveId" clId="{708B2532-11B2-FE4B-AB7A-E80C153F0762}" dt="2023-11-28T16:37:52.182" v="4682" actId="20577"/>
          <ac:spMkLst>
            <pc:docMk/>
            <pc:sldMk cId="3682008570" sldId="302"/>
            <ac:spMk id="7" creationId="{CD454F0F-0114-BAA6-1673-33A926BEA45F}"/>
          </ac:spMkLst>
        </pc:spChg>
        <pc:spChg chg="add mod">
          <ac:chgData name="Kulinich Bohdan" userId="48e65c9f34e137d0" providerId="LiveId" clId="{708B2532-11B2-FE4B-AB7A-E80C153F0762}" dt="2023-11-28T16:44:28.520" v="4854" actId="14100"/>
          <ac:spMkLst>
            <pc:docMk/>
            <pc:sldMk cId="3682008570" sldId="302"/>
            <ac:spMk id="8" creationId="{FCE54E73-BDB2-2F58-8649-937DAA5B648D}"/>
          </ac:spMkLst>
        </pc:spChg>
        <pc:spChg chg="add mod">
          <ac:chgData name="Kulinich Bohdan" userId="48e65c9f34e137d0" providerId="LiveId" clId="{708B2532-11B2-FE4B-AB7A-E80C153F0762}" dt="2023-11-28T16:40:37.780" v="4826" actId="20577"/>
          <ac:spMkLst>
            <pc:docMk/>
            <pc:sldMk cId="3682008570" sldId="302"/>
            <ac:spMk id="9" creationId="{31F4F800-8771-ECB1-2655-C93BCD477F92}"/>
          </ac:spMkLst>
        </pc:spChg>
        <pc:spChg chg="add del mod">
          <ac:chgData name="Kulinich Bohdan" userId="48e65c9f34e137d0" providerId="LiveId" clId="{708B2532-11B2-FE4B-AB7A-E80C153F0762}" dt="2023-11-28T16:42:06.625" v="4827" actId="478"/>
          <ac:spMkLst>
            <pc:docMk/>
            <pc:sldMk cId="3682008570" sldId="302"/>
            <ac:spMk id="12" creationId="{FCFD5889-1045-5FFB-2999-7AA8D3AC4A49}"/>
          </ac:spMkLst>
        </pc:spChg>
        <pc:spChg chg="add del mod">
          <ac:chgData name="Kulinich Bohdan" userId="48e65c9f34e137d0" providerId="LiveId" clId="{708B2532-11B2-FE4B-AB7A-E80C153F0762}" dt="2023-11-28T16:42:06.625" v="4827" actId="478"/>
          <ac:spMkLst>
            <pc:docMk/>
            <pc:sldMk cId="3682008570" sldId="302"/>
            <ac:spMk id="25" creationId="{9F9C7B8E-AC7B-F991-3966-428F1B3465DE}"/>
          </ac:spMkLst>
        </pc:spChg>
        <pc:spChg chg="add del mod">
          <ac:chgData name="Kulinich Bohdan" userId="48e65c9f34e137d0" providerId="LiveId" clId="{708B2532-11B2-FE4B-AB7A-E80C153F0762}" dt="2023-11-28T16:42:06.625" v="4827" actId="478"/>
          <ac:spMkLst>
            <pc:docMk/>
            <pc:sldMk cId="3682008570" sldId="302"/>
            <ac:spMk id="30" creationId="{D0B0A630-7998-8E8D-260F-C57998CE8A99}"/>
          </ac:spMkLst>
        </pc:spChg>
        <pc:spChg chg="add del mod">
          <ac:chgData name="Kulinich Bohdan" userId="48e65c9f34e137d0" providerId="LiveId" clId="{708B2532-11B2-FE4B-AB7A-E80C153F0762}" dt="2023-11-28T16:42:06.625" v="4827" actId="478"/>
          <ac:spMkLst>
            <pc:docMk/>
            <pc:sldMk cId="3682008570" sldId="302"/>
            <ac:spMk id="31" creationId="{4B03596E-8DEC-F546-37A9-B8E22C904807}"/>
          </ac:spMkLst>
        </pc:spChg>
        <pc:spChg chg="add del mod">
          <ac:chgData name="Kulinich Bohdan" userId="48e65c9f34e137d0" providerId="LiveId" clId="{708B2532-11B2-FE4B-AB7A-E80C153F0762}" dt="2023-11-28T16:42:06.625" v="4827" actId="478"/>
          <ac:spMkLst>
            <pc:docMk/>
            <pc:sldMk cId="3682008570" sldId="302"/>
            <ac:spMk id="35" creationId="{CEA21214-D51F-D8DF-7F96-FC76D26B70E8}"/>
          </ac:spMkLst>
        </pc:spChg>
        <pc:spChg chg="add del mod">
          <ac:chgData name="Kulinich Bohdan" userId="48e65c9f34e137d0" providerId="LiveId" clId="{708B2532-11B2-FE4B-AB7A-E80C153F0762}" dt="2023-11-28T16:42:06.625" v="4827" actId="478"/>
          <ac:spMkLst>
            <pc:docMk/>
            <pc:sldMk cId="3682008570" sldId="302"/>
            <ac:spMk id="36" creationId="{E330DF68-58E7-B778-5445-CE4041CB26DB}"/>
          </ac:spMkLst>
        </pc:spChg>
        <pc:spChg chg="add del mod">
          <ac:chgData name="Kulinich Bohdan" userId="48e65c9f34e137d0" providerId="LiveId" clId="{708B2532-11B2-FE4B-AB7A-E80C153F0762}" dt="2023-11-28T16:42:10.956" v="4828" actId="478"/>
          <ac:spMkLst>
            <pc:docMk/>
            <pc:sldMk cId="3682008570" sldId="302"/>
            <ac:spMk id="37" creationId="{4FE385BF-AD8F-163E-02AF-EB7EBE2239F3}"/>
          </ac:spMkLst>
        </pc:spChg>
        <pc:spChg chg="add del mod">
          <ac:chgData name="Kulinich Bohdan" userId="48e65c9f34e137d0" providerId="LiveId" clId="{708B2532-11B2-FE4B-AB7A-E80C153F0762}" dt="2023-11-28T16:42:11.575" v="4829" actId="478"/>
          <ac:spMkLst>
            <pc:docMk/>
            <pc:sldMk cId="3682008570" sldId="302"/>
            <ac:spMk id="39" creationId="{D0CB84EC-56B6-E9E3-A44A-436CB9E42C74}"/>
          </ac:spMkLst>
        </pc:spChg>
        <pc:spChg chg="add mod">
          <ac:chgData name="Kulinich Bohdan" userId="48e65c9f34e137d0" providerId="LiveId" clId="{708B2532-11B2-FE4B-AB7A-E80C153F0762}" dt="2023-11-28T17:06:03.528" v="5113" actId="1076"/>
          <ac:spMkLst>
            <pc:docMk/>
            <pc:sldMk cId="3682008570" sldId="302"/>
            <ac:spMk id="40" creationId="{01954004-2196-3E97-8026-2754F5337366}"/>
          </ac:spMkLst>
        </pc:spChg>
        <pc:spChg chg="add mod">
          <ac:chgData name="Kulinich Bohdan" userId="48e65c9f34e137d0" providerId="LiveId" clId="{708B2532-11B2-FE4B-AB7A-E80C153F0762}" dt="2023-11-28T17:06:03.528" v="5113" actId="1076"/>
          <ac:spMkLst>
            <pc:docMk/>
            <pc:sldMk cId="3682008570" sldId="302"/>
            <ac:spMk id="44" creationId="{BB54C437-6AF1-3D59-077F-131BF8F11164}"/>
          </ac:spMkLst>
        </pc:spChg>
        <pc:spChg chg="del">
          <ac:chgData name="Kulinich Bohdan" userId="48e65c9f34e137d0" providerId="LiveId" clId="{708B2532-11B2-FE4B-AB7A-E80C153F0762}" dt="2023-11-27T20:27:08.598" v="2694" actId="478"/>
          <ac:spMkLst>
            <pc:docMk/>
            <pc:sldMk cId="3682008570" sldId="302"/>
            <ac:spMk id="46" creationId="{64D489B1-2569-860E-8B81-DEB07CCEF990}"/>
          </ac:spMkLst>
        </pc:spChg>
        <pc:spChg chg="del">
          <ac:chgData name="Kulinich Bohdan" userId="48e65c9f34e137d0" providerId="LiveId" clId="{708B2532-11B2-FE4B-AB7A-E80C153F0762}" dt="2023-11-27T20:27:11.767" v="2695" actId="478"/>
          <ac:spMkLst>
            <pc:docMk/>
            <pc:sldMk cId="3682008570" sldId="302"/>
            <ac:spMk id="48" creationId="{D8F7DE28-3357-E7F9-67DD-7437CE437B77}"/>
          </ac:spMkLst>
        </pc:spChg>
        <pc:spChg chg="del">
          <ac:chgData name="Kulinich Bohdan" userId="48e65c9f34e137d0" providerId="LiveId" clId="{708B2532-11B2-FE4B-AB7A-E80C153F0762}" dt="2023-11-27T20:27:08.598" v="2694" actId="478"/>
          <ac:spMkLst>
            <pc:docMk/>
            <pc:sldMk cId="3682008570" sldId="302"/>
            <ac:spMk id="49" creationId="{AB47A965-EF54-6944-C679-7933A5303AB8}"/>
          </ac:spMkLst>
        </pc:spChg>
        <pc:spChg chg="add mod">
          <ac:chgData name="Kulinich Bohdan" userId="48e65c9f34e137d0" providerId="LiveId" clId="{708B2532-11B2-FE4B-AB7A-E80C153F0762}" dt="2023-11-28T17:06:03.528" v="5113" actId="1076"/>
          <ac:spMkLst>
            <pc:docMk/>
            <pc:sldMk cId="3682008570" sldId="302"/>
            <ac:spMk id="50" creationId="{643DDEE4-C707-7157-D484-28FEEBD3B0B3}"/>
          </ac:spMkLst>
        </pc:spChg>
        <pc:spChg chg="del">
          <ac:chgData name="Kulinich Bohdan" userId="48e65c9f34e137d0" providerId="LiveId" clId="{708B2532-11B2-FE4B-AB7A-E80C153F0762}" dt="2023-11-27T20:27:13.160" v="2696" actId="478"/>
          <ac:spMkLst>
            <pc:docMk/>
            <pc:sldMk cId="3682008570" sldId="302"/>
            <ac:spMk id="51" creationId="{047AD11B-2E1A-DE6C-3EB4-FBC9710EBDA6}"/>
          </ac:spMkLst>
        </pc:spChg>
        <pc:spChg chg="del">
          <ac:chgData name="Kulinich Bohdan" userId="48e65c9f34e137d0" providerId="LiveId" clId="{708B2532-11B2-FE4B-AB7A-E80C153F0762}" dt="2023-11-27T20:27:08.598" v="2694" actId="478"/>
          <ac:spMkLst>
            <pc:docMk/>
            <pc:sldMk cId="3682008570" sldId="302"/>
            <ac:spMk id="52" creationId="{0B9D6EAB-8238-5A6E-AD4F-C7C351DBC8B9}"/>
          </ac:spMkLst>
        </pc:spChg>
        <pc:spChg chg="add mod">
          <ac:chgData name="Kulinich Bohdan" userId="48e65c9f34e137d0" providerId="LiveId" clId="{708B2532-11B2-FE4B-AB7A-E80C153F0762}" dt="2023-11-28T17:06:03.528" v="5113" actId="1076"/>
          <ac:spMkLst>
            <pc:docMk/>
            <pc:sldMk cId="3682008570" sldId="302"/>
            <ac:spMk id="53" creationId="{C6F623C3-3587-E2F2-4850-BC65128B8C1B}"/>
          </ac:spMkLst>
        </pc:spChg>
        <pc:spChg chg="add del mod">
          <ac:chgData name="Kulinich Bohdan" userId="48e65c9f34e137d0" providerId="LiveId" clId="{708B2532-11B2-FE4B-AB7A-E80C153F0762}" dt="2023-11-28T16:42:30.993" v="4833" actId="478"/>
          <ac:spMkLst>
            <pc:docMk/>
            <pc:sldMk cId="3682008570" sldId="302"/>
            <ac:spMk id="60" creationId="{E0539F87-1FF0-1362-C0C7-0CBAE6F7D26D}"/>
          </ac:spMkLst>
        </pc:spChg>
        <pc:spChg chg="add mod topLvl modVis">
          <ac:chgData name="Kulinich Bohdan" userId="48e65c9f34e137d0" providerId="LiveId" clId="{708B2532-11B2-FE4B-AB7A-E80C153F0762}" dt="2023-11-29T18:28:59.515" v="5740" actId="14429"/>
          <ac:spMkLst>
            <pc:docMk/>
            <pc:sldMk cId="3682008570" sldId="302"/>
            <ac:spMk id="72" creationId="{2D8287BE-F685-FE4C-B86F-08F2C5BBD742}"/>
          </ac:spMkLst>
        </pc:spChg>
        <pc:spChg chg="add mod topLvl modVis">
          <ac:chgData name="Kulinich Bohdan" userId="48e65c9f34e137d0" providerId="LiveId" clId="{708B2532-11B2-FE4B-AB7A-E80C153F0762}" dt="2023-11-29T18:28:59.156" v="5739" actId="14429"/>
          <ac:spMkLst>
            <pc:docMk/>
            <pc:sldMk cId="3682008570" sldId="302"/>
            <ac:spMk id="73" creationId="{0358B4E4-4C30-89D1-A57D-C1D2E8D5B462}"/>
          </ac:spMkLst>
        </pc:spChg>
        <pc:spChg chg="add mod">
          <ac:chgData name="Kulinich Bohdan" userId="48e65c9f34e137d0" providerId="LiveId" clId="{708B2532-11B2-FE4B-AB7A-E80C153F0762}" dt="2023-11-28T16:45:16.541" v="4860" actId="1076"/>
          <ac:spMkLst>
            <pc:docMk/>
            <pc:sldMk cId="3682008570" sldId="302"/>
            <ac:spMk id="100" creationId="{0D5CAAA9-EF14-BE54-CCAD-B01AB8497C02}"/>
          </ac:spMkLst>
        </pc:spChg>
        <pc:spChg chg="add mod">
          <ac:chgData name="Kulinich Bohdan" userId="48e65c9f34e137d0" providerId="LiveId" clId="{708B2532-11B2-FE4B-AB7A-E80C153F0762}" dt="2023-11-28T16:45:19.502" v="4861" actId="1076"/>
          <ac:spMkLst>
            <pc:docMk/>
            <pc:sldMk cId="3682008570" sldId="302"/>
            <ac:spMk id="103" creationId="{9754B5E7-70A3-C7DE-0628-78DC8B15478E}"/>
          </ac:spMkLst>
        </pc:spChg>
        <pc:spChg chg="add mod">
          <ac:chgData name="Kulinich Bohdan" userId="48e65c9f34e137d0" providerId="LiveId" clId="{708B2532-11B2-FE4B-AB7A-E80C153F0762}" dt="2023-11-28T16:49:43.291" v="4916" actId="1076"/>
          <ac:spMkLst>
            <pc:docMk/>
            <pc:sldMk cId="3682008570" sldId="302"/>
            <ac:spMk id="124" creationId="{D18BD34C-2AE5-BE14-8F77-3F3A67E55140}"/>
          </ac:spMkLst>
        </pc:spChg>
        <pc:spChg chg="add del mod">
          <ac:chgData name="Kulinich Bohdan" userId="48e65c9f34e137d0" providerId="LiveId" clId="{708B2532-11B2-FE4B-AB7A-E80C153F0762}" dt="2023-11-28T16:48:47.403" v="4899" actId="478"/>
          <ac:spMkLst>
            <pc:docMk/>
            <pc:sldMk cId="3682008570" sldId="302"/>
            <ac:spMk id="125" creationId="{245A635B-7183-BF7F-020F-BBF8534CB28B}"/>
          </ac:spMkLst>
        </pc:spChg>
        <pc:grpChg chg="del">
          <ac:chgData name="Kulinich Bohdan" userId="48e65c9f34e137d0" providerId="LiveId" clId="{708B2532-11B2-FE4B-AB7A-E80C153F0762}" dt="2023-11-27T20:27:08.598" v="2694" actId="478"/>
          <ac:grpSpMkLst>
            <pc:docMk/>
            <pc:sldMk cId="3682008570" sldId="302"/>
            <ac:grpSpMk id="42" creationId="{227FEEFC-DA4C-CFE8-4400-A125EE8821F9}"/>
          </ac:grpSpMkLst>
        </pc:grpChg>
        <pc:grpChg chg="del">
          <ac:chgData name="Kulinich Bohdan" userId="48e65c9f34e137d0" providerId="LiveId" clId="{708B2532-11B2-FE4B-AB7A-E80C153F0762}" dt="2023-11-27T20:27:08.598" v="2694" actId="478"/>
          <ac:grpSpMkLst>
            <pc:docMk/>
            <pc:sldMk cId="3682008570" sldId="302"/>
            <ac:grpSpMk id="68" creationId="{4D59117E-B76C-84C4-E7CB-BD9A847880F7}"/>
          </ac:grpSpMkLst>
        </pc:grpChg>
        <pc:grpChg chg="add del mod">
          <ac:chgData name="Kulinich Bohdan" userId="48e65c9f34e137d0" providerId="LiveId" clId="{708B2532-11B2-FE4B-AB7A-E80C153F0762}" dt="2023-11-28T16:44:43.929" v="4857" actId="165"/>
          <ac:grpSpMkLst>
            <pc:docMk/>
            <pc:sldMk cId="3682008570" sldId="302"/>
            <ac:grpSpMk id="115" creationId="{C72FAC3F-447C-BAFB-3DDC-0FA910941E97}"/>
          </ac:grpSpMkLst>
        </pc:grpChg>
        <pc:picChg chg="add mod">
          <ac:chgData name="Kulinich Bohdan" userId="48e65c9f34e137d0" providerId="LiveId" clId="{708B2532-11B2-FE4B-AB7A-E80C153F0762}" dt="2023-11-28T16:37:43.769" v="4680"/>
          <ac:picMkLst>
            <pc:docMk/>
            <pc:sldMk cId="3682008570" sldId="302"/>
            <ac:picMk id="10" creationId="{515FA695-EA94-24B4-5BA5-1BD0EAB6933F}"/>
          </ac:picMkLst>
        </pc:picChg>
        <pc:picChg chg="add mod">
          <ac:chgData name="Kulinich Bohdan" userId="48e65c9f34e137d0" providerId="LiveId" clId="{708B2532-11B2-FE4B-AB7A-E80C153F0762}" dt="2023-11-28T16:37:43.769" v="4680"/>
          <ac:picMkLst>
            <pc:docMk/>
            <pc:sldMk cId="3682008570" sldId="302"/>
            <ac:picMk id="11" creationId="{08E04D78-8B92-B5F5-5153-7F105C3026BF}"/>
          </ac:picMkLst>
        </pc:picChg>
        <pc:cxnChg chg="del">
          <ac:chgData name="Kulinich Bohdan" userId="48e65c9f34e137d0" providerId="LiveId" clId="{708B2532-11B2-FE4B-AB7A-E80C153F0762}" dt="2023-11-27T20:27:08.598" v="2694" actId="478"/>
          <ac:cxnSpMkLst>
            <pc:docMk/>
            <pc:sldMk cId="3682008570" sldId="302"/>
            <ac:cxnSpMk id="4" creationId="{77A40671-2C44-59CF-8477-48083739C2B4}"/>
          </ac:cxnSpMkLst>
        </pc:cxnChg>
        <pc:cxnChg chg="del">
          <ac:chgData name="Kulinich Bohdan" userId="48e65c9f34e137d0" providerId="LiveId" clId="{708B2532-11B2-FE4B-AB7A-E80C153F0762}" dt="2023-11-27T20:27:08.598" v="2694" actId="478"/>
          <ac:cxnSpMkLst>
            <pc:docMk/>
            <pc:sldMk cId="3682008570" sldId="302"/>
            <ac:cxnSpMk id="6" creationId="{6800F6CC-5DF1-1989-3632-5CD5A1E890EA}"/>
          </ac:cxnSpMkLst>
        </pc:cxnChg>
        <pc:cxnChg chg="add del mod">
          <ac:chgData name="Kulinich Bohdan" userId="48e65c9f34e137d0" providerId="LiveId" clId="{708B2532-11B2-FE4B-AB7A-E80C153F0762}" dt="2023-11-28T16:42:06.625" v="4827" actId="478"/>
          <ac:cxnSpMkLst>
            <pc:docMk/>
            <pc:sldMk cId="3682008570" sldId="302"/>
            <ac:cxnSpMk id="13" creationId="{70933CA5-B33B-479B-4788-94976BD9420B}"/>
          </ac:cxnSpMkLst>
        </pc:cxnChg>
        <pc:cxnChg chg="add del mod">
          <ac:chgData name="Kulinich Bohdan" userId="48e65c9f34e137d0" providerId="LiveId" clId="{708B2532-11B2-FE4B-AB7A-E80C153F0762}" dt="2023-11-28T16:42:06.625" v="4827" actId="478"/>
          <ac:cxnSpMkLst>
            <pc:docMk/>
            <pc:sldMk cId="3682008570" sldId="302"/>
            <ac:cxnSpMk id="14" creationId="{6218C1A5-A79F-1E08-09DC-26C773C97B31}"/>
          </ac:cxnSpMkLst>
        </pc:cxnChg>
        <pc:cxnChg chg="add del mod">
          <ac:chgData name="Kulinich Bohdan" userId="48e65c9f34e137d0" providerId="LiveId" clId="{708B2532-11B2-FE4B-AB7A-E80C153F0762}" dt="2023-11-28T16:42:06.625" v="4827" actId="478"/>
          <ac:cxnSpMkLst>
            <pc:docMk/>
            <pc:sldMk cId="3682008570" sldId="302"/>
            <ac:cxnSpMk id="15" creationId="{61D88A83-948B-49CA-86C9-432384790845}"/>
          </ac:cxnSpMkLst>
        </pc:cxnChg>
        <pc:cxnChg chg="add del mod">
          <ac:chgData name="Kulinich Bohdan" userId="48e65c9f34e137d0" providerId="LiveId" clId="{708B2532-11B2-FE4B-AB7A-E80C153F0762}" dt="2023-11-28T16:42:06.625" v="4827" actId="478"/>
          <ac:cxnSpMkLst>
            <pc:docMk/>
            <pc:sldMk cId="3682008570" sldId="302"/>
            <ac:cxnSpMk id="16" creationId="{3E0A73F1-3441-24B9-CCDB-BC72E9CB7367}"/>
          </ac:cxnSpMkLst>
        </pc:cxnChg>
        <pc:cxnChg chg="del">
          <ac:chgData name="Kulinich Bohdan" userId="48e65c9f34e137d0" providerId="LiveId" clId="{708B2532-11B2-FE4B-AB7A-E80C153F0762}" dt="2023-11-27T20:27:08.598" v="2694" actId="478"/>
          <ac:cxnSpMkLst>
            <pc:docMk/>
            <pc:sldMk cId="3682008570" sldId="302"/>
            <ac:cxnSpMk id="17" creationId="{323B6CDD-4198-CBD2-B1A1-EF778F1AE2C2}"/>
          </ac:cxnSpMkLst>
        </pc:cxnChg>
        <pc:cxnChg chg="del">
          <ac:chgData name="Kulinich Bohdan" userId="48e65c9f34e137d0" providerId="LiveId" clId="{708B2532-11B2-FE4B-AB7A-E80C153F0762}" dt="2023-11-27T20:27:08.598" v="2694" actId="478"/>
          <ac:cxnSpMkLst>
            <pc:docMk/>
            <pc:sldMk cId="3682008570" sldId="302"/>
            <ac:cxnSpMk id="18" creationId="{D54CA021-B9AA-6D86-7A62-491275ABA975}"/>
          </ac:cxnSpMkLst>
        </pc:cxnChg>
        <pc:cxnChg chg="add del mod">
          <ac:chgData name="Kulinich Bohdan" userId="48e65c9f34e137d0" providerId="LiveId" clId="{708B2532-11B2-FE4B-AB7A-E80C153F0762}" dt="2023-11-28T16:42:06.625" v="4827" actId="478"/>
          <ac:cxnSpMkLst>
            <pc:docMk/>
            <pc:sldMk cId="3682008570" sldId="302"/>
            <ac:cxnSpMk id="19" creationId="{C3128BA2-869C-60B3-D9C1-B0EBB47A4962}"/>
          </ac:cxnSpMkLst>
        </pc:cxnChg>
        <pc:cxnChg chg="add del mod">
          <ac:chgData name="Kulinich Bohdan" userId="48e65c9f34e137d0" providerId="LiveId" clId="{708B2532-11B2-FE4B-AB7A-E80C153F0762}" dt="2023-11-28T16:42:06.625" v="4827" actId="478"/>
          <ac:cxnSpMkLst>
            <pc:docMk/>
            <pc:sldMk cId="3682008570" sldId="302"/>
            <ac:cxnSpMk id="20" creationId="{3C0987F9-F260-B630-C944-825D19D426CC}"/>
          </ac:cxnSpMkLst>
        </pc:cxnChg>
        <pc:cxnChg chg="del">
          <ac:chgData name="Kulinich Bohdan" userId="48e65c9f34e137d0" providerId="LiveId" clId="{708B2532-11B2-FE4B-AB7A-E80C153F0762}" dt="2023-11-27T20:27:08.598" v="2694" actId="478"/>
          <ac:cxnSpMkLst>
            <pc:docMk/>
            <pc:sldMk cId="3682008570" sldId="302"/>
            <ac:cxnSpMk id="21" creationId="{74654691-72D3-A21D-A0D8-2CE6B55EC111}"/>
          </ac:cxnSpMkLst>
        </pc:cxnChg>
        <pc:cxnChg chg="add del mod">
          <ac:chgData name="Kulinich Bohdan" userId="48e65c9f34e137d0" providerId="LiveId" clId="{708B2532-11B2-FE4B-AB7A-E80C153F0762}" dt="2023-11-28T16:42:06.625" v="4827" actId="478"/>
          <ac:cxnSpMkLst>
            <pc:docMk/>
            <pc:sldMk cId="3682008570" sldId="302"/>
            <ac:cxnSpMk id="22" creationId="{5AEA94D8-956E-DD88-24E8-8D77A260FC94}"/>
          </ac:cxnSpMkLst>
        </pc:cxnChg>
        <pc:cxnChg chg="add del mod">
          <ac:chgData name="Kulinich Bohdan" userId="48e65c9f34e137d0" providerId="LiveId" clId="{708B2532-11B2-FE4B-AB7A-E80C153F0762}" dt="2023-11-28T16:42:06.625" v="4827" actId="478"/>
          <ac:cxnSpMkLst>
            <pc:docMk/>
            <pc:sldMk cId="3682008570" sldId="302"/>
            <ac:cxnSpMk id="24" creationId="{DA2EAA99-E93E-E769-64C2-18E1ED168FA8}"/>
          </ac:cxnSpMkLst>
        </pc:cxnChg>
        <pc:cxnChg chg="add del mod">
          <ac:chgData name="Kulinich Bohdan" userId="48e65c9f34e137d0" providerId="LiveId" clId="{708B2532-11B2-FE4B-AB7A-E80C153F0762}" dt="2023-11-28T16:42:06.625" v="4827" actId="478"/>
          <ac:cxnSpMkLst>
            <pc:docMk/>
            <pc:sldMk cId="3682008570" sldId="302"/>
            <ac:cxnSpMk id="26" creationId="{2F3AC862-E4D4-08B8-4E52-F6DE9D7BDEC2}"/>
          </ac:cxnSpMkLst>
        </pc:cxnChg>
        <pc:cxnChg chg="add del mod">
          <ac:chgData name="Kulinich Bohdan" userId="48e65c9f34e137d0" providerId="LiveId" clId="{708B2532-11B2-FE4B-AB7A-E80C153F0762}" dt="2023-11-28T16:42:06.625" v="4827" actId="478"/>
          <ac:cxnSpMkLst>
            <pc:docMk/>
            <pc:sldMk cId="3682008570" sldId="302"/>
            <ac:cxnSpMk id="27" creationId="{65BF522E-F7E7-4DCA-FE41-A85B7E5A7D77}"/>
          </ac:cxnSpMkLst>
        </pc:cxnChg>
        <pc:cxnChg chg="del">
          <ac:chgData name="Kulinich Bohdan" userId="48e65c9f34e137d0" providerId="LiveId" clId="{708B2532-11B2-FE4B-AB7A-E80C153F0762}" dt="2023-11-27T20:27:08.598" v="2694" actId="478"/>
          <ac:cxnSpMkLst>
            <pc:docMk/>
            <pc:sldMk cId="3682008570" sldId="302"/>
            <ac:cxnSpMk id="29" creationId="{69116FA5-F155-142B-96EC-BB6A961CC9C6}"/>
          </ac:cxnSpMkLst>
        </pc:cxnChg>
        <pc:cxnChg chg="add del mod">
          <ac:chgData name="Kulinich Bohdan" userId="48e65c9f34e137d0" providerId="LiveId" clId="{708B2532-11B2-FE4B-AB7A-E80C153F0762}" dt="2023-11-28T16:42:06.625" v="4827" actId="478"/>
          <ac:cxnSpMkLst>
            <pc:docMk/>
            <pc:sldMk cId="3682008570" sldId="302"/>
            <ac:cxnSpMk id="32" creationId="{0FB4F1B0-EDEC-CF9C-D3F8-1DB83F028294}"/>
          </ac:cxnSpMkLst>
        </pc:cxnChg>
        <pc:cxnChg chg="add del mod">
          <ac:chgData name="Kulinich Bohdan" userId="48e65c9f34e137d0" providerId="LiveId" clId="{708B2532-11B2-FE4B-AB7A-E80C153F0762}" dt="2023-11-28T16:42:06.625" v="4827" actId="478"/>
          <ac:cxnSpMkLst>
            <pc:docMk/>
            <pc:sldMk cId="3682008570" sldId="302"/>
            <ac:cxnSpMk id="33" creationId="{3ED32854-851C-C810-437D-5620F2F84B7A}"/>
          </ac:cxnSpMkLst>
        </pc:cxnChg>
        <pc:cxnChg chg="del">
          <ac:chgData name="Kulinich Bohdan" userId="48e65c9f34e137d0" providerId="LiveId" clId="{708B2532-11B2-FE4B-AB7A-E80C153F0762}" dt="2023-11-27T20:27:08.598" v="2694" actId="478"/>
          <ac:cxnSpMkLst>
            <pc:docMk/>
            <pc:sldMk cId="3682008570" sldId="302"/>
            <ac:cxnSpMk id="38" creationId="{EC24D52D-E602-A4FE-57DF-BA7596F5F35E}"/>
          </ac:cxnSpMkLst>
        </pc:cxnChg>
        <pc:cxnChg chg="add mod">
          <ac:chgData name="Kulinich Bohdan" userId="48e65c9f34e137d0" providerId="LiveId" clId="{708B2532-11B2-FE4B-AB7A-E80C153F0762}" dt="2023-11-28T17:06:03.528" v="5113" actId="1076"/>
          <ac:cxnSpMkLst>
            <pc:docMk/>
            <pc:sldMk cId="3682008570" sldId="302"/>
            <ac:cxnSpMk id="45" creationId="{FABDFD93-A17E-D536-B45D-78B7C9FAC18F}"/>
          </ac:cxnSpMkLst>
        </pc:cxnChg>
        <pc:cxnChg chg="add mod topLvl">
          <ac:chgData name="Kulinich Bohdan" userId="48e65c9f34e137d0" providerId="LiveId" clId="{708B2532-11B2-FE4B-AB7A-E80C153F0762}" dt="2023-11-28T16:44:43.929" v="4857" actId="165"/>
          <ac:cxnSpMkLst>
            <pc:docMk/>
            <pc:sldMk cId="3682008570" sldId="302"/>
            <ac:cxnSpMk id="55" creationId="{9B919C48-5E0C-7B83-9474-12928E47620B}"/>
          </ac:cxnSpMkLst>
        </pc:cxnChg>
        <pc:cxnChg chg="add mod topLvl">
          <ac:chgData name="Kulinich Bohdan" userId="48e65c9f34e137d0" providerId="LiveId" clId="{708B2532-11B2-FE4B-AB7A-E80C153F0762}" dt="2023-11-28T16:44:43.929" v="4857" actId="165"/>
          <ac:cxnSpMkLst>
            <pc:docMk/>
            <pc:sldMk cId="3682008570" sldId="302"/>
            <ac:cxnSpMk id="56" creationId="{F8E18A0A-30F4-E05C-37E0-2C7D605A5049}"/>
          </ac:cxnSpMkLst>
        </pc:cxnChg>
        <pc:cxnChg chg="del">
          <ac:chgData name="Kulinich Bohdan" userId="48e65c9f34e137d0" providerId="LiveId" clId="{708B2532-11B2-FE4B-AB7A-E80C153F0762}" dt="2023-11-27T20:27:08.598" v="2694" actId="478"/>
          <ac:cxnSpMkLst>
            <pc:docMk/>
            <pc:sldMk cId="3682008570" sldId="302"/>
            <ac:cxnSpMk id="57" creationId="{6D1EE5A3-FB8A-39CD-50E0-8152C10B5182}"/>
          </ac:cxnSpMkLst>
        </pc:cxnChg>
        <pc:cxnChg chg="add del mod">
          <ac:chgData name="Kulinich Bohdan" userId="48e65c9f34e137d0" providerId="LiveId" clId="{708B2532-11B2-FE4B-AB7A-E80C153F0762}" dt="2023-11-28T16:42:43.673" v="4842" actId="478"/>
          <ac:cxnSpMkLst>
            <pc:docMk/>
            <pc:sldMk cId="3682008570" sldId="302"/>
            <ac:cxnSpMk id="58" creationId="{F0B64246-84E4-67A5-1AE2-0D18E4007122}"/>
          </ac:cxnSpMkLst>
        </pc:cxnChg>
        <pc:cxnChg chg="add del mod">
          <ac:chgData name="Kulinich Bohdan" userId="48e65c9f34e137d0" providerId="LiveId" clId="{708B2532-11B2-FE4B-AB7A-E80C153F0762}" dt="2023-11-28T16:42:54.635" v="4843" actId="478"/>
          <ac:cxnSpMkLst>
            <pc:docMk/>
            <pc:sldMk cId="3682008570" sldId="302"/>
            <ac:cxnSpMk id="59" creationId="{723314A0-069F-545C-7E56-72FC0DBD657B}"/>
          </ac:cxnSpMkLst>
        </pc:cxnChg>
        <pc:cxnChg chg="add mod topLvl">
          <ac:chgData name="Kulinich Bohdan" userId="48e65c9f34e137d0" providerId="LiveId" clId="{708B2532-11B2-FE4B-AB7A-E80C153F0762}" dt="2023-11-29T18:22:20.821" v="5735" actId="166"/>
          <ac:cxnSpMkLst>
            <pc:docMk/>
            <pc:sldMk cId="3682008570" sldId="302"/>
            <ac:cxnSpMk id="61" creationId="{7D404621-265A-E33A-4C00-4978C79E4491}"/>
          </ac:cxnSpMkLst>
        </pc:cxnChg>
        <pc:cxnChg chg="add mod topLvl">
          <ac:chgData name="Kulinich Bohdan" userId="48e65c9f34e137d0" providerId="LiveId" clId="{708B2532-11B2-FE4B-AB7A-E80C153F0762}" dt="2023-11-28T16:44:43.929" v="4857" actId="165"/>
          <ac:cxnSpMkLst>
            <pc:docMk/>
            <pc:sldMk cId="3682008570" sldId="302"/>
            <ac:cxnSpMk id="62" creationId="{467A001A-CB39-94A2-59C5-AAB8F7410453}"/>
          </ac:cxnSpMkLst>
        </pc:cxnChg>
        <pc:cxnChg chg="add mod topLvl">
          <ac:chgData name="Kulinich Bohdan" userId="48e65c9f34e137d0" providerId="LiveId" clId="{708B2532-11B2-FE4B-AB7A-E80C153F0762}" dt="2023-11-28T16:44:43.929" v="4857" actId="165"/>
          <ac:cxnSpMkLst>
            <pc:docMk/>
            <pc:sldMk cId="3682008570" sldId="302"/>
            <ac:cxnSpMk id="63" creationId="{9B143CA5-F138-873B-FF7D-6593489CABA6}"/>
          </ac:cxnSpMkLst>
        </pc:cxnChg>
        <pc:cxnChg chg="add del mod topLvl">
          <ac:chgData name="Kulinich Bohdan" userId="48e65c9f34e137d0" providerId="LiveId" clId="{708B2532-11B2-FE4B-AB7A-E80C153F0762}" dt="2023-11-29T18:21:02.296" v="5733" actId="166"/>
          <ac:cxnSpMkLst>
            <pc:docMk/>
            <pc:sldMk cId="3682008570" sldId="302"/>
            <ac:cxnSpMk id="64" creationId="{5356788C-E7FB-13D4-01C5-EE398D9D324B}"/>
          </ac:cxnSpMkLst>
        </pc:cxnChg>
        <pc:cxnChg chg="add mod topLvl">
          <ac:chgData name="Kulinich Bohdan" userId="48e65c9f34e137d0" providerId="LiveId" clId="{708B2532-11B2-FE4B-AB7A-E80C153F0762}" dt="2023-11-29T18:28:57.935" v="5738" actId="166"/>
          <ac:cxnSpMkLst>
            <pc:docMk/>
            <pc:sldMk cId="3682008570" sldId="302"/>
            <ac:cxnSpMk id="65" creationId="{EBCA6EE1-F76C-8992-E294-B2740C81174B}"/>
          </ac:cxnSpMkLst>
        </pc:cxnChg>
        <pc:cxnChg chg="add mod topLvl">
          <ac:chgData name="Kulinich Bohdan" userId="48e65c9f34e137d0" providerId="LiveId" clId="{708B2532-11B2-FE4B-AB7A-E80C153F0762}" dt="2023-11-29T18:21:12.143" v="5734" actId="166"/>
          <ac:cxnSpMkLst>
            <pc:docMk/>
            <pc:sldMk cId="3682008570" sldId="302"/>
            <ac:cxnSpMk id="66" creationId="{10860C79-FDCB-8168-78AA-BECAE4C774A4}"/>
          </ac:cxnSpMkLst>
        </pc:cxnChg>
        <pc:cxnChg chg="del">
          <ac:chgData name="Kulinich Bohdan" userId="48e65c9f34e137d0" providerId="LiveId" clId="{708B2532-11B2-FE4B-AB7A-E80C153F0762}" dt="2023-11-27T20:27:08.598" v="2694" actId="478"/>
          <ac:cxnSpMkLst>
            <pc:docMk/>
            <pc:sldMk cId="3682008570" sldId="302"/>
            <ac:cxnSpMk id="67" creationId="{A6EEE785-D597-FAE4-4578-41E581F4C2F2}"/>
          </ac:cxnSpMkLst>
        </pc:cxnChg>
        <pc:cxnChg chg="add del mod">
          <ac:chgData name="Kulinich Bohdan" userId="48e65c9f34e137d0" providerId="LiveId" clId="{708B2532-11B2-FE4B-AB7A-E80C153F0762}" dt="2023-11-28T16:42:39.907" v="4839" actId="478"/>
          <ac:cxnSpMkLst>
            <pc:docMk/>
            <pc:sldMk cId="3682008570" sldId="302"/>
            <ac:cxnSpMk id="71" creationId="{69B6C61B-5FCD-9C3C-A693-33EFC046DDDB}"/>
          </ac:cxnSpMkLst>
        </pc:cxnChg>
        <pc:cxnChg chg="del">
          <ac:chgData name="Kulinich Bohdan" userId="48e65c9f34e137d0" providerId="LiveId" clId="{708B2532-11B2-FE4B-AB7A-E80C153F0762}" dt="2023-11-27T20:27:08.598" v="2694" actId="478"/>
          <ac:cxnSpMkLst>
            <pc:docMk/>
            <pc:sldMk cId="3682008570" sldId="302"/>
            <ac:cxnSpMk id="74" creationId="{062E8000-8B94-30C8-8AED-C680E311EEC8}"/>
          </ac:cxnSpMkLst>
        </pc:cxnChg>
        <pc:cxnChg chg="add mod topLvl">
          <ac:chgData name="Kulinich Bohdan" userId="48e65c9f34e137d0" providerId="LiveId" clId="{708B2532-11B2-FE4B-AB7A-E80C153F0762}" dt="2023-11-28T16:50:05.980" v="4917" actId="14100"/>
          <ac:cxnSpMkLst>
            <pc:docMk/>
            <pc:sldMk cId="3682008570" sldId="302"/>
            <ac:cxnSpMk id="104" creationId="{260A0B1C-4730-DB4F-4D96-48EEBA374FE8}"/>
          </ac:cxnSpMkLst>
        </pc:cxnChg>
        <pc:cxnChg chg="add mod topLvl">
          <ac:chgData name="Kulinich Bohdan" userId="48e65c9f34e137d0" providerId="LiveId" clId="{708B2532-11B2-FE4B-AB7A-E80C153F0762}" dt="2023-11-28T16:44:43.929" v="4857" actId="165"/>
          <ac:cxnSpMkLst>
            <pc:docMk/>
            <pc:sldMk cId="3682008570" sldId="302"/>
            <ac:cxnSpMk id="105" creationId="{EEEE5366-824F-C77A-C5B7-627CF0F34C09}"/>
          </ac:cxnSpMkLst>
        </pc:cxnChg>
        <pc:cxnChg chg="add del mod">
          <ac:chgData name="Kulinich Bohdan" userId="48e65c9f34e137d0" providerId="LiveId" clId="{708B2532-11B2-FE4B-AB7A-E80C153F0762}" dt="2023-11-28T16:42:41.742" v="4841" actId="478"/>
          <ac:cxnSpMkLst>
            <pc:docMk/>
            <pc:sldMk cId="3682008570" sldId="302"/>
            <ac:cxnSpMk id="106" creationId="{4B372287-2C30-EC44-6934-84881783188E}"/>
          </ac:cxnSpMkLst>
        </pc:cxnChg>
        <pc:cxnChg chg="add mod topLvl">
          <ac:chgData name="Kulinich Bohdan" userId="48e65c9f34e137d0" providerId="LiveId" clId="{708B2532-11B2-FE4B-AB7A-E80C153F0762}" dt="2023-11-28T16:44:43.929" v="4857" actId="165"/>
          <ac:cxnSpMkLst>
            <pc:docMk/>
            <pc:sldMk cId="3682008570" sldId="302"/>
            <ac:cxnSpMk id="107" creationId="{B01B27B0-FAD2-0D58-98C7-F6E6E51DFA4C}"/>
          </ac:cxnSpMkLst>
        </pc:cxnChg>
        <pc:cxnChg chg="add mod topLvl">
          <ac:chgData name="Kulinich Bohdan" userId="48e65c9f34e137d0" providerId="LiveId" clId="{708B2532-11B2-FE4B-AB7A-E80C153F0762}" dt="2023-11-28T16:44:43.929" v="4857" actId="165"/>
          <ac:cxnSpMkLst>
            <pc:docMk/>
            <pc:sldMk cId="3682008570" sldId="302"/>
            <ac:cxnSpMk id="108" creationId="{7F19CFF1-90FC-8394-36CD-7F06414BB9BD}"/>
          </ac:cxnSpMkLst>
        </pc:cxnChg>
        <pc:cxnChg chg="add mod topLvl">
          <ac:chgData name="Kulinich Bohdan" userId="48e65c9f34e137d0" providerId="LiveId" clId="{708B2532-11B2-FE4B-AB7A-E80C153F0762}" dt="2023-11-28T16:44:43.929" v="4857" actId="165"/>
          <ac:cxnSpMkLst>
            <pc:docMk/>
            <pc:sldMk cId="3682008570" sldId="302"/>
            <ac:cxnSpMk id="109" creationId="{9D2503D3-78D6-D998-52C0-A7C8CB34DBDE}"/>
          </ac:cxnSpMkLst>
        </pc:cxnChg>
        <pc:cxnChg chg="add mod topLvl">
          <ac:chgData name="Kulinich Bohdan" userId="48e65c9f34e137d0" providerId="LiveId" clId="{708B2532-11B2-FE4B-AB7A-E80C153F0762}" dt="2023-11-28T16:44:43.929" v="4857" actId="165"/>
          <ac:cxnSpMkLst>
            <pc:docMk/>
            <pc:sldMk cId="3682008570" sldId="302"/>
            <ac:cxnSpMk id="110" creationId="{7595B5CB-402E-B4CD-74F6-D16ECAA7D680}"/>
          </ac:cxnSpMkLst>
        </pc:cxnChg>
        <pc:cxnChg chg="add mod topLvl">
          <ac:chgData name="Kulinich Bohdan" userId="48e65c9f34e137d0" providerId="LiveId" clId="{708B2532-11B2-FE4B-AB7A-E80C153F0762}" dt="2023-11-28T16:44:43.929" v="4857" actId="165"/>
          <ac:cxnSpMkLst>
            <pc:docMk/>
            <pc:sldMk cId="3682008570" sldId="302"/>
            <ac:cxnSpMk id="111" creationId="{8BBFFD9E-03A9-989C-6217-195DF8B4DF50}"/>
          </ac:cxnSpMkLst>
        </pc:cxnChg>
        <pc:cxnChg chg="add mod topLvl">
          <ac:chgData name="Kulinich Bohdan" userId="48e65c9f34e137d0" providerId="LiveId" clId="{708B2532-11B2-FE4B-AB7A-E80C153F0762}" dt="2023-11-28T16:44:43.929" v="4857" actId="165"/>
          <ac:cxnSpMkLst>
            <pc:docMk/>
            <pc:sldMk cId="3682008570" sldId="302"/>
            <ac:cxnSpMk id="112" creationId="{65A84B78-DF77-7781-368E-B9E9E62F5F78}"/>
          </ac:cxnSpMkLst>
        </pc:cxnChg>
        <pc:cxnChg chg="add del mod">
          <ac:chgData name="Kulinich Bohdan" userId="48e65c9f34e137d0" providerId="LiveId" clId="{708B2532-11B2-FE4B-AB7A-E80C153F0762}" dt="2023-11-28T16:42:40.591" v="4840" actId="478"/>
          <ac:cxnSpMkLst>
            <pc:docMk/>
            <pc:sldMk cId="3682008570" sldId="302"/>
            <ac:cxnSpMk id="113" creationId="{17646710-699B-5DEE-72AA-95BB238280E3}"/>
          </ac:cxnSpMkLst>
        </pc:cxnChg>
        <pc:cxnChg chg="add del mod">
          <ac:chgData name="Kulinich Bohdan" userId="48e65c9f34e137d0" providerId="LiveId" clId="{708B2532-11B2-FE4B-AB7A-E80C153F0762}" dt="2023-11-28T16:45:41.881" v="4864" actId="478"/>
          <ac:cxnSpMkLst>
            <pc:docMk/>
            <pc:sldMk cId="3682008570" sldId="302"/>
            <ac:cxnSpMk id="116" creationId="{AB2DF456-7E37-C8F3-C4B6-5CDDCEB9B843}"/>
          </ac:cxnSpMkLst>
        </pc:cxnChg>
        <pc:cxnChg chg="add del mod">
          <ac:chgData name="Kulinich Bohdan" userId="48e65c9f34e137d0" providerId="LiveId" clId="{708B2532-11B2-FE4B-AB7A-E80C153F0762}" dt="2023-11-28T16:45:43.264" v="4865" actId="478"/>
          <ac:cxnSpMkLst>
            <pc:docMk/>
            <pc:sldMk cId="3682008570" sldId="302"/>
            <ac:cxnSpMk id="117" creationId="{6EB9EB1D-3281-AD2A-163F-614F9F53950B}"/>
          </ac:cxnSpMkLst>
        </pc:cxnChg>
        <pc:cxnChg chg="add mod">
          <ac:chgData name="Kulinich Bohdan" userId="48e65c9f34e137d0" providerId="LiveId" clId="{708B2532-11B2-FE4B-AB7A-E80C153F0762}" dt="2023-11-28T16:46:32.491" v="4879" actId="208"/>
          <ac:cxnSpMkLst>
            <pc:docMk/>
            <pc:sldMk cId="3682008570" sldId="302"/>
            <ac:cxnSpMk id="118" creationId="{D79E91AC-DDAA-7B5E-69B3-BCB47B4A32AB}"/>
          </ac:cxnSpMkLst>
        </pc:cxnChg>
        <pc:cxnChg chg="add mod">
          <ac:chgData name="Kulinich Bohdan" userId="48e65c9f34e137d0" providerId="LiveId" clId="{708B2532-11B2-FE4B-AB7A-E80C153F0762}" dt="2023-11-28T16:46:32.491" v="4879" actId="208"/>
          <ac:cxnSpMkLst>
            <pc:docMk/>
            <pc:sldMk cId="3682008570" sldId="302"/>
            <ac:cxnSpMk id="123" creationId="{A4C5D022-548B-CCA5-FBBF-020A8EA62160}"/>
          </ac:cxnSpMkLst>
        </pc:cxnChg>
        <pc:cxnChg chg="add mod">
          <ac:chgData name="Kulinich Bohdan" userId="48e65c9f34e137d0" providerId="LiveId" clId="{708B2532-11B2-FE4B-AB7A-E80C153F0762}" dt="2023-11-28T16:49:33.317" v="4915" actId="693"/>
          <ac:cxnSpMkLst>
            <pc:docMk/>
            <pc:sldMk cId="3682008570" sldId="302"/>
            <ac:cxnSpMk id="126" creationId="{1A07A0F3-6AAA-969B-4CFE-4339233D4C65}"/>
          </ac:cxnSpMkLst>
        </pc:cxnChg>
        <pc:cxnChg chg="add mod">
          <ac:chgData name="Kulinich Bohdan" userId="48e65c9f34e137d0" providerId="LiveId" clId="{708B2532-11B2-FE4B-AB7A-E80C153F0762}" dt="2023-11-28T16:49:24.887" v="4911" actId="208"/>
          <ac:cxnSpMkLst>
            <pc:docMk/>
            <pc:sldMk cId="3682008570" sldId="302"/>
            <ac:cxnSpMk id="129" creationId="{972A0913-2335-9888-1AEC-115E0B04DB05}"/>
          </ac:cxnSpMkLst>
        </pc:cxnChg>
      </pc:sldChg>
      <pc:sldChg chg="addSp delSp modSp add mod setBg delAnim modAnim">
        <pc:chgData name="Kulinich Bohdan" userId="48e65c9f34e137d0" providerId="LiveId" clId="{708B2532-11B2-FE4B-AB7A-E80C153F0762}" dt="2023-11-28T12:34:07.367" v="3794" actId="14429"/>
        <pc:sldMkLst>
          <pc:docMk/>
          <pc:sldMk cId="2137569105" sldId="303"/>
        </pc:sldMkLst>
        <pc:spChg chg="mod topLvl">
          <ac:chgData name="Kulinich Bohdan" userId="48e65c9f34e137d0" providerId="LiveId" clId="{708B2532-11B2-FE4B-AB7A-E80C153F0762}" dt="2023-11-26T19:31:29.184" v="2394" actId="164"/>
          <ac:spMkLst>
            <pc:docMk/>
            <pc:sldMk cId="2137569105" sldId="303"/>
            <ac:spMk id="5" creationId="{DB003214-D632-FF64-5ED6-2835632BF8B6}"/>
          </ac:spMkLst>
        </pc:spChg>
        <pc:spChg chg="mod topLvl">
          <ac:chgData name="Kulinich Bohdan" userId="48e65c9f34e137d0" providerId="LiveId" clId="{708B2532-11B2-FE4B-AB7A-E80C153F0762}" dt="2023-11-26T19:31:29.184" v="2394" actId="164"/>
          <ac:spMkLst>
            <pc:docMk/>
            <pc:sldMk cId="2137569105" sldId="303"/>
            <ac:spMk id="7" creationId="{5ACC444A-74EA-B682-3B41-21C225C6D7E2}"/>
          </ac:spMkLst>
        </pc:spChg>
        <pc:spChg chg="mod topLvl">
          <ac:chgData name="Kulinich Bohdan" userId="48e65c9f34e137d0" providerId="LiveId" clId="{708B2532-11B2-FE4B-AB7A-E80C153F0762}" dt="2023-11-26T19:31:29.184" v="2394" actId="164"/>
          <ac:spMkLst>
            <pc:docMk/>
            <pc:sldMk cId="2137569105" sldId="303"/>
            <ac:spMk id="8" creationId="{BAD5BE46-DCFB-235D-C3E4-AE29E861A0E4}"/>
          </ac:spMkLst>
        </pc:spChg>
        <pc:spChg chg="mod topLvl">
          <ac:chgData name="Kulinich Bohdan" userId="48e65c9f34e137d0" providerId="LiveId" clId="{708B2532-11B2-FE4B-AB7A-E80C153F0762}" dt="2023-11-26T19:31:29.184" v="2394" actId="164"/>
          <ac:spMkLst>
            <pc:docMk/>
            <pc:sldMk cId="2137569105" sldId="303"/>
            <ac:spMk id="14" creationId="{FEB3256B-AB46-5999-F063-BF67EF3B8641}"/>
          </ac:spMkLst>
        </pc:spChg>
        <pc:spChg chg="mod topLvl">
          <ac:chgData name="Kulinich Bohdan" userId="48e65c9f34e137d0" providerId="LiveId" clId="{708B2532-11B2-FE4B-AB7A-E80C153F0762}" dt="2023-11-26T19:31:29.184" v="2394" actId="164"/>
          <ac:spMkLst>
            <pc:docMk/>
            <pc:sldMk cId="2137569105" sldId="303"/>
            <ac:spMk id="15" creationId="{5F55615A-505B-FA5A-6D38-1A5394288CF5}"/>
          </ac:spMkLst>
        </pc:spChg>
        <pc:spChg chg="mod topLvl">
          <ac:chgData name="Kulinich Bohdan" userId="48e65c9f34e137d0" providerId="LiveId" clId="{708B2532-11B2-FE4B-AB7A-E80C153F0762}" dt="2023-11-26T19:31:29.184" v="2394" actId="164"/>
          <ac:spMkLst>
            <pc:docMk/>
            <pc:sldMk cId="2137569105" sldId="303"/>
            <ac:spMk id="22" creationId="{87BD50AB-2E54-70D4-6BD4-F958F51450F5}"/>
          </ac:spMkLst>
        </pc:spChg>
        <pc:spChg chg="add del mod">
          <ac:chgData name="Kulinich Bohdan" userId="48e65c9f34e137d0" providerId="LiveId" clId="{708B2532-11B2-FE4B-AB7A-E80C153F0762}" dt="2023-11-26T19:23:19.861" v="2320" actId="767"/>
          <ac:spMkLst>
            <pc:docMk/>
            <pc:sldMk cId="2137569105" sldId="303"/>
            <ac:spMk id="24" creationId="{E3288A3E-FC6B-EBB3-7DB7-FE09B2596190}"/>
          </ac:spMkLst>
        </pc:spChg>
        <pc:spChg chg="mod">
          <ac:chgData name="Kulinich Bohdan" userId="48e65c9f34e137d0" providerId="LiveId" clId="{708B2532-11B2-FE4B-AB7A-E80C153F0762}" dt="2023-11-26T20:00:13.397" v="2651" actId="166"/>
          <ac:spMkLst>
            <pc:docMk/>
            <pc:sldMk cId="2137569105" sldId="303"/>
            <ac:spMk id="46" creationId="{64D489B1-2569-860E-8B81-DEB07CCEF990}"/>
          </ac:spMkLst>
        </pc:spChg>
        <pc:spChg chg="mod">
          <ac:chgData name="Kulinich Bohdan" userId="48e65c9f34e137d0" providerId="LiveId" clId="{708B2532-11B2-FE4B-AB7A-E80C153F0762}" dt="2023-11-26T20:00:13.397" v="2651" actId="166"/>
          <ac:spMkLst>
            <pc:docMk/>
            <pc:sldMk cId="2137569105" sldId="303"/>
            <ac:spMk id="48" creationId="{D8F7DE28-3357-E7F9-67DD-7437CE437B77}"/>
          </ac:spMkLst>
        </pc:spChg>
        <pc:spChg chg="mod">
          <ac:chgData name="Kulinich Bohdan" userId="48e65c9f34e137d0" providerId="LiveId" clId="{708B2532-11B2-FE4B-AB7A-E80C153F0762}" dt="2023-11-26T20:00:13.397" v="2651" actId="166"/>
          <ac:spMkLst>
            <pc:docMk/>
            <pc:sldMk cId="2137569105" sldId="303"/>
            <ac:spMk id="49" creationId="{AB47A965-EF54-6944-C679-7933A5303AB8}"/>
          </ac:spMkLst>
        </pc:spChg>
        <pc:spChg chg="mod">
          <ac:chgData name="Kulinich Bohdan" userId="48e65c9f34e137d0" providerId="LiveId" clId="{708B2532-11B2-FE4B-AB7A-E80C153F0762}" dt="2023-11-26T19:32:34.865" v="2409" actId="1076"/>
          <ac:spMkLst>
            <pc:docMk/>
            <pc:sldMk cId="2137569105" sldId="303"/>
            <ac:spMk id="51" creationId="{047AD11B-2E1A-DE6C-3EB4-FBC9710EBDA6}"/>
          </ac:spMkLst>
        </pc:spChg>
        <pc:spChg chg="mod">
          <ac:chgData name="Kulinich Bohdan" userId="48e65c9f34e137d0" providerId="LiveId" clId="{708B2532-11B2-FE4B-AB7A-E80C153F0762}" dt="2023-11-26T20:00:13.397" v="2651" actId="166"/>
          <ac:spMkLst>
            <pc:docMk/>
            <pc:sldMk cId="2137569105" sldId="303"/>
            <ac:spMk id="52" creationId="{0B9D6EAB-8238-5A6E-AD4F-C7C351DBC8B9}"/>
          </ac:spMkLst>
        </pc:spChg>
        <pc:spChg chg="add mod">
          <ac:chgData name="Kulinich Bohdan" userId="48e65c9f34e137d0" providerId="LiveId" clId="{708B2532-11B2-FE4B-AB7A-E80C153F0762}" dt="2023-11-26T19:31:29.184" v="2394" actId="164"/>
          <ac:spMkLst>
            <pc:docMk/>
            <pc:sldMk cId="2137569105" sldId="303"/>
            <ac:spMk id="59" creationId="{2AAA04FF-08E7-3968-9C64-C6E514FA2D75}"/>
          </ac:spMkLst>
        </pc:spChg>
        <pc:spChg chg="add mod">
          <ac:chgData name="Kulinich Bohdan" userId="48e65c9f34e137d0" providerId="LiveId" clId="{708B2532-11B2-FE4B-AB7A-E80C153F0762}" dt="2023-11-26T19:34:57.328" v="2443" actId="1036"/>
          <ac:spMkLst>
            <pc:docMk/>
            <pc:sldMk cId="2137569105" sldId="303"/>
            <ac:spMk id="72" creationId="{7A142650-D427-ACF8-BC03-B5A4CED210E1}"/>
          </ac:spMkLst>
        </pc:spChg>
        <pc:spChg chg="add mod">
          <ac:chgData name="Kulinich Bohdan" userId="48e65c9f34e137d0" providerId="LiveId" clId="{708B2532-11B2-FE4B-AB7A-E80C153F0762}" dt="2023-11-26T19:34:57.328" v="2443" actId="1036"/>
          <ac:spMkLst>
            <pc:docMk/>
            <pc:sldMk cId="2137569105" sldId="303"/>
            <ac:spMk id="73" creationId="{5634ED3D-2F69-64CC-BEE5-DC29D166BD8F}"/>
          </ac:spMkLst>
        </pc:spChg>
        <pc:spChg chg="add mod">
          <ac:chgData name="Kulinich Bohdan" userId="48e65c9f34e137d0" providerId="LiveId" clId="{708B2532-11B2-FE4B-AB7A-E80C153F0762}" dt="2023-11-27T20:39:46.834" v="3065" actId="166"/>
          <ac:spMkLst>
            <pc:docMk/>
            <pc:sldMk cId="2137569105" sldId="303"/>
            <ac:spMk id="107" creationId="{4B8BD7A2-2851-20AF-2A67-6141353F50BD}"/>
          </ac:spMkLst>
        </pc:spChg>
        <pc:spChg chg="add mod">
          <ac:chgData name="Kulinich Bohdan" userId="48e65c9f34e137d0" providerId="LiveId" clId="{708B2532-11B2-FE4B-AB7A-E80C153F0762}" dt="2023-11-26T19:51:59.942" v="2613" actId="1036"/>
          <ac:spMkLst>
            <pc:docMk/>
            <pc:sldMk cId="2137569105" sldId="303"/>
            <ac:spMk id="108" creationId="{0F7604A6-9433-7EE0-7661-A630F12950AF}"/>
          </ac:spMkLst>
        </pc:spChg>
        <pc:spChg chg="add mod">
          <ac:chgData name="Kulinich Bohdan" userId="48e65c9f34e137d0" providerId="LiveId" clId="{708B2532-11B2-FE4B-AB7A-E80C153F0762}" dt="2023-11-26T19:52:22.211" v="2616" actId="207"/>
          <ac:spMkLst>
            <pc:docMk/>
            <pc:sldMk cId="2137569105" sldId="303"/>
            <ac:spMk id="109" creationId="{01D1F330-3C1C-66CB-324D-DBCE65A26C33}"/>
          </ac:spMkLst>
        </pc:spChg>
        <pc:spChg chg="add mod">
          <ac:chgData name="Kulinich Bohdan" userId="48e65c9f34e137d0" providerId="LiveId" clId="{708B2532-11B2-FE4B-AB7A-E80C153F0762}" dt="2023-11-26T19:52:30.754" v="2619" actId="20577"/>
          <ac:spMkLst>
            <pc:docMk/>
            <pc:sldMk cId="2137569105" sldId="303"/>
            <ac:spMk id="110" creationId="{2CB58C2F-B43A-BCDB-7E35-803A6D17CD67}"/>
          </ac:spMkLst>
        </pc:spChg>
        <pc:spChg chg="add mod modVis">
          <ac:chgData name="Kulinich Bohdan" userId="48e65c9f34e137d0" providerId="LiveId" clId="{708B2532-11B2-FE4B-AB7A-E80C153F0762}" dt="2023-11-26T20:00:36.149" v="2655" actId="14429"/>
          <ac:spMkLst>
            <pc:docMk/>
            <pc:sldMk cId="2137569105" sldId="303"/>
            <ac:spMk id="111" creationId="{9B61432C-9046-3046-D6F5-3D7168A61560}"/>
          </ac:spMkLst>
        </pc:spChg>
        <pc:spChg chg="add mod">
          <ac:chgData name="Kulinich Bohdan" userId="48e65c9f34e137d0" providerId="LiveId" clId="{708B2532-11B2-FE4B-AB7A-E80C153F0762}" dt="2023-11-27T20:42:17.253" v="3119" actId="14100"/>
          <ac:spMkLst>
            <pc:docMk/>
            <pc:sldMk cId="2137569105" sldId="303"/>
            <ac:spMk id="112" creationId="{8DFA3682-5CBD-E1CF-85AC-2CA37CDE1905}"/>
          </ac:spMkLst>
        </pc:spChg>
        <pc:spChg chg="add mod">
          <ac:chgData name="Kulinich Bohdan" userId="48e65c9f34e137d0" providerId="LiveId" clId="{708B2532-11B2-FE4B-AB7A-E80C153F0762}" dt="2023-11-27T20:39:37.306" v="3064" actId="1036"/>
          <ac:spMkLst>
            <pc:docMk/>
            <pc:sldMk cId="2137569105" sldId="303"/>
            <ac:spMk id="116" creationId="{BE02FCBC-55D4-C5A6-E6BC-4533516410D2}"/>
          </ac:spMkLst>
        </pc:spChg>
        <pc:spChg chg="add mod">
          <ac:chgData name="Kulinich Bohdan" userId="48e65c9f34e137d0" providerId="LiveId" clId="{708B2532-11B2-FE4B-AB7A-E80C153F0762}" dt="2023-11-27T20:34:16.907" v="2899" actId="1038"/>
          <ac:spMkLst>
            <pc:docMk/>
            <pc:sldMk cId="2137569105" sldId="303"/>
            <ac:spMk id="135" creationId="{2AF058C7-7730-B366-A761-0D00A0DF5E88}"/>
          </ac:spMkLst>
        </pc:spChg>
        <pc:spChg chg="add mod">
          <ac:chgData name="Kulinich Bohdan" userId="48e65c9f34e137d0" providerId="LiveId" clId="{708B2532-11B2-FE4B-AB7A-E80C153F0762}" dt="2023-11-27T20:35:05.968" v="2918" actId="1038"/>
          <ac:spMkLst>
            <pc:docMk/>
            <pc:sldMk cId="2137569105" sldId="303"/>
            <ac:spMk id="136" creationId="{C86C8013-345A-DF64-A5BC-F4A903AE4E57}"/>
          </ac:spMkLst>
        </pc:spChg>
        <pc:spChg chg="add mod">
          <ac:chgData name="Kulinich Bohdan" userId="48e65c9f34e137d0" providerId="LiveId" clId="{708B2532-11B2-FE4B-AB7A-E80C153F0762}" dt="2023-11-27T20:34:43.410" v="2914" actId="1038"/>
          <ac:spMkLst>
            <pc:docMk/>
            <pc:sldMk cId="2137569105" sldId="303"/>
            <ac:spMk id="137" creationId="{802060C3-C149-02AC-EF26-ADED380C23A2}"/>
          </ac:spMkLst>
        </pc:spChg>
        <pc:spChg chg="add mod modVis">
          <ac:chgData name="Kulinich Bohdan" userId="48e65c9f34e137d0" providerId="LiveId" clId="{708B2532-11B2-FE4B-AB7A-E80C153F0762}" dt="2023-11-27T20:38:21.856" v="3055" actId="14429"/>
          <ac:spMkLst>
            <pc:docMk/>
            <pc:sldMk cId="2137569105" sldId="303"/>
            <ac:spMk id="138" creationId="{3AE9D878-EB67-7D03-EE46-43B5E483D8BA}"/>
          </ac:spMkLst>
        </pc:spChg>
        <pc:spChg chg="add mod">
          <ac:chgData name="Kulinich Bohdan" userId="48e65c9f34e137d0" providerId="LiveId" clId="{708B2532-11B2-FE4B-AB7A-E80C153F0762}" dt="2023-11-27T20:42:20.561" v="3120" actId="1076"/>
          <ac:spMkLst>
            <pc:docMk/>
            <pc:sldMk cId="2137569105" sldId="303"/>
            <ac:spMk id="139" creationId="{1527E9EB-7FCD-8CD7-0BCE-1DCC95CF3B90}"/>
          </ac:spMkLst>
        </pc:spChg>
        <pc:spChg chg="add mod">
          <ac:chgData name="Kulinich Bohdan" userId="48e65c9f34e137d0" providerId="LiveId" clId="{708B2532-11B2-FE4B-AB7A-E80C153F0762}" dt="2023-11-27T20:45:32.529" v="3154" actId="1036"/>
          <ac:spMkLst>
            <pc:docMk/>
            <pc:sldMk cId="2137569105" sldId="303"/>
            <ac:spMk id="140" creationId="{1BE8BC6A-02A6-A7D9-986B-DE0DF169D711}"/>
          </ac:spMkLst>
        </pc:spChg>
        <pc:spChg chg="add mod">
          <ac:chgData name="Kulinich Bohdan" userId="48e65c9f34e137d0" providerId="LiveId" clId="{708B2532-11B2-FE4B-AB7A-E80C153F0762}" dt="2023-11-27T20:45:32.529" v="3154" actId="1036"/>
          <ac:spMkLst>
            <pc:docMk/>
            <pc:sldMk cId="2137569105" sldId="303"/>
            <ac:spMk id="141" creationId="{586E709F-BAB5-CD34-1352-89BC0DF95582}"/>
          </ac:spMkLst>
        </pc:spChg>
        <pc:spChg chg="add mod">
          <ac:chgData name="Kulinich Bohdan" userId="48e65c9f34e137d0" providerId="LiveId" clId="{708B2532-11B2-FE4B-AB7A-E80C153F0762}" dt="2023-11-27T20:58:24.799" v="3521" actId="1036"/>
          <ac:spMkLst>
            <pc:docMk/>
            <pc:sldMk cId="2137569105" sldId="303"/>
            <ac:spMk id="144" creationId="{1229FE27-CBEA-523E-14FC-E1C729B7FC7A}"/>
          </ac:spMkLst>
        </pc:spChg>
        <pc:spChg chg="add mod">
          <ac:chgData name="Kulinich Bohdan" userId="48e65c9f34e137d0" providerId="LiveId" clId="{708B2532-11B2-FE4B-AB7A-E80C153F0762}" dt="2023-11-27T21:37:21.464" v="3720" actId="207"/>
          <ac:spMkLst>
            <pc:docMk/>
            <pc:sldMk cId="2137569105" sldId="303"/>
            <ac:spMk id="145" creationId="{8AAD5F68-9377-9D51-9B05-EFF0098228B5}"/>
          </ac:spMkLst>
        </pc:spChg>
        <pc:spChg chg="add mod">
          <ac:chgData name="Kulinich Bohdan" userId="48e65c9f34e137d0" providerId="LiveId" clId="{708B2532-11B2-FE4B-AB7A-E80C153F0762}" dt="2023-11-27T20:51:07.502" v="3418" actId="404"/>
          <ac:spMkLst>
            <pc:docMk/>
            <pc:sldMk cId="2137569105" sldId="303"/>
            <ac:spMk id="146" creationId="{83BB98D2-25DC-5C48-A5DA-92937ADBF748}"/>
          </ac:spMkLst>
        </pc:spChg>
        <pc:spChg chg="add mod modVis">
          <ac:chgData name="Kulinich Bohdan" userId="48e65c9f34e137d0" providerId="LiveId" clId="{708B2532-11B2-FE4B-AB7A-E80C153F0762}" dt="2023-11-28T12:34:07.367" v="3794" actId="14429"/>
          <ac:spMkLst>
            <pc:docMk/>
            <pc:sldMk cId="2137569105" sldId="303"/>
            <ac:spMk id="147" creationId="{7AA1D19E-75C7-9350-01CA-FCF19E87F3C7}"/>
          </ac:spMkLst>
        </pc:spChg>
        <pc:spChg chg="add mod">
          <ac:chgData name="Kulinich Bohdan" userId="48e65c9f34e137d0" providerId="LiveId" clId="{708B2532-11B2-FE4B-AB7A-E80C153F0762}" dt="2023-11-27T20:58:10.899" v="3507" actId="14100"/>
          <ac:spMkLst>
            <pc:docMk/>
            <pc:sldMk cId="2137569105" sldId="303"/>
            <ac:spMk id="148" creationId="{AA4B87CC-6796-6AFB-9958-98FD640414E6}"/>
          </ac:spMkLst>
        </pc:spChg>
        <pc:spChg chg="add del mod">
          <ac:chgData name="Kulinich Bohdan" userId="48e65c9f34e137d0" providerId="LiveId" clId="{708B2532-11B2-FE4B-AB7A-E80C153F0762}" dt="2023-11-28T12:32:55.356" v="3780" actId="478"/>
          <ac:spMkLst>
            <pc:docMk/>
            <pc:sldMk cId="2137569105" sldId="303"/>
            <ac:spMk id="150" creationId="{3922968D-CE52-2F69-D98B-03B00C535DB0}"/>
          </ac:spMkLst>
        </pc:spChg>
        <pc:spChg chg="add mod modVis">
          <ac:chgData name="Kulinich Bohdan" userId="48e65c9f34e137d0" providerId="LiveId" clId="{708B2532-11B2-FE4B-AB7A-E80C153F0762}" dt="2023-11-28T12:34:06.593" v="3793" actId="14429"/>
          <ac:spMkLst>
            <pc:docMk/>
            <pc:sldMk cId="2137569105" sldId="303"/>
            <ac:spMk id="152" creationId="{B7FBD545-AB22-13D6-38BF-C75FEAB27818}"/>
          </ac:spMkLst>
        </pc:spChg>
        <pc:spChg chg="del">
          <ac:chgData name="Kulinich Bohdan" userId="48e65c9f34e137d0" providerId="LiveId" clId="{708B2532-11B2-FE4B-AB7A-E80C153F0762}" dt="2023-11-26T19:20:45.665" v="2276" actId="478"/>
          <ac:spMkLst>
            <pc:docMk/>
            <pc:sldMk cId="2137569105" sldId="303"/>
            <ac:spMk id="181" creationId="{A56D6D53-F707-ED42-8F44-7C2D0D23FCDA}"/>
          </ac:spMkLst>
        </pc:spChg>
        <pc:spChg chg="del">
          <ac:chgData name="Kulinich Bohdan" userId="48e65c9f34e137d0" providerId="LiveId" clId="{708B2532-11B2-FE4B-AB7A-E80C153F0762}" dt="2023-11-26T19:20:49.424" v="2277" actId="478"/>
          <ac:spMkLst>
            <pc:docMk/>
            <pc:sldMk cId="2137569105" sldId="303"/>
            <ac:spMk id="182" creationId="{A569F3F7-B957-89C9-5E73-EBFE6AEEDF82}"/>
          </ac:spMkLst>
        </pc:spChg>
        <pc:grpChg chg="add del mod">
          <ac:chgData name="Kulinich Bohdan" userId="48e65c9f34e137d0" providerId="LiveId" clId="{708B2532-11B2-FE4B-AB7A-E80C153F0762}" dt="2023-11-26T19:23:24.530" v="2322" actId="165"/>
          <ac:grpSpMkLst>
            <pc:docMk/>
            <pc:sldMk cId="2137569105" sldId="303"/>
            <ac:grpSpMk id="2" creationId="{8E19B8E6-6AB5-7ED8-15ED-2D2944B880C2}"/>
          </ac:grpSpMkLst>
        </pc:grpChg>
        <pc:grpChg chg="mod">
          <ac:chgData name="Kulinich Bohdan" userId="48e65c9f34e137d0" providerId="LiveId" clId="{708B2532-11B2-FE4B-AB7A-E80C153F0762}" dt="2023-11-26T21:26:31.388" v="2689" actId="1076"/>
          <ac:grpSpMkLst>
            <pc:docMk/>
            <pc:sldMk cId="2137569105" sldId="303"/>
            <ac:grpSpMk id="42" creationId="{227FEEFC-DA4C-CFE8-4400-A125EE8821F9}"/>
          </ac:grpSpMkLst>
        </pc:grpChg>
        <pc:grpChg chg="mod">
          <ac:chgData name="Kulinich Bohdan" userId="48e65c9f34e137d0" providerId="LiveId" clId="{708B2532-11B2-FE4B-AB7A-E80C153F0762}" dt="2023-11-26T20:00:13.397" v="2651" actId="166"/>
          <ac:grpSpMkLst>
            <pc:docMk/>
            <pc:sldMk cId="2137569105" sldId="303"/>
            <ac:grpSpMk id="68" creationId="{4D59117E-B76C-84C4-E7CB-BD9A847880F7}"/>
          </ac:grpSpMkLst>
        </pc:grpChg>
        <pc:grpChg chg="add mod">
          <ac:chgData name="Kulinich Bohdan" userId="48e65c9f34e137d0" providerId="LiveId" clId="{708B2532-11B2-FE4B-AB7A-E80C153F0762}" dt="2023-11-26T19:34:57.328" v="2443" actId="1036"/>
          <ac:grpSpMkLst>
            <pc:docMk/>
            <pc:sldMk cId="2137569105" sldId="303"/>
            <ac:grpSpMk id="71" creationId="{1A2FF439-DE1D-75CD-BCC1-38C51156D07D}"/>
          </ac:grpSpMkLst>
        </pc:grpChg>
        <pc:grpChg chg="add mod">
          <ac:chgData name="Kulinich Bohdan" userId="48e65c9f34e137d0" providerId="LiveId" clId="{708B2532-11B2-FE4B-AB7A-E80C153F0762}" dt="2023-11-27T20:31:29.920" v="2791" actId="1036"/>
          <ac:grpSpMkLst>
            <pc:docMk/>
            <pc:sldMk cId="2137569105" sldId="303"/>
            <ac:grpSpMk id="121" creationId="{39A62BAC-33D6-DF76-E4B7-7C58D147E337}"/>
          </ac:grpSpMkLst>
        </pc:grpChg>
        <pc:grpChg chg="add mod">
          <ac:chgData name="Kulinich Bohdan" userId="48e65c9f34e137d0" providerId="LiveId" clId="{708B2532-11B2-FE4B-AB7A-E80C153F0762}" dt="2023-11-27T20:33:46.410" v="2890" actId="1037"/>
          <ac:grpSpMkLst>
            <pc:docMk/>
            <pc:sldMk cId="2137569105" sldId="303"/>
            <ac:grpSpMk id="126" creationId="{2B284D60-A4BD-D2F5-F066-FF719DC6F073}"/>
          </ac:grpSpMkLst>
        </pc:grpChg>
        <pc:grpChg chg="add del mod">
          <ac:chgData name="Kulinich Bohdan" userId="48e65c9f34e137d0" providerId="LiveId" clId="{708B2532-11B2-FE4B-AB7A-E80C153F0762}" dt="2023-11-27T20:33:44.563" v="2882" actId="571"/>
          <ac:grpSpMkLst>
            <pc:docMk/>
            <pc:sldMk cId="2137569105" sldId="303"/>
            <ac:grpSpMk id="132" creationId="{AAB3F740-83DB-6F1C-C2B2-73BED76B21F0}"/>
          </ac:grpSpMkLst>
        </pc:grpChg>
        <pc:picChg chg="add mod">
          <ac:chgData name="Kulinich Bohdan" userId="48e65c9f34e137d0" providerId="LiveId" clId="{708B2532-11B2-FE4B-AB7A-E80C153F0762}" dt="2023-11-27T20:39:37.306" v="3064" actId="1036"/>
          <ac:picMkLst>
            <pc:docMk/>
            <pc:sldMk cId="2137569105" sldId="303"/>
            <ac:picMk id="115" creationId="{C01289CA-94D6-240B-2114-CAEBC8ED9791}"/>
          </ac:picMkLst>
        </pc:picChg>
        <pc:cxnChg chg="mod">
          <ac:chgData name="Kulinich Bohdan" userId="48e65c9f34e137d0" providerId="LiveId" clId="{708B2532-11B2-FE4B-AB7A-E80C153F0762}" dt="2023-11-26T20:00:13.397" v="2651" actId="166"/>
          <ac:cxnSpMkLst>
            <pc:docMk/>
            <pc:sldMk cId="2137569105" sldId="303"/>
            <ac:cxnSpMk id="4" creationId="{77A40671-2C44-59CF-8477-48083739C2B4}"/>
          </ac:cxnSpMkLst>
        </pc:cxnChg>
        <pc:cxnChg chg="mod">
          <ac:chgData name="Kulinich Bohdan" userId="48e65c9f34e137d0" providerId="LiveId" clId="{708B2532-11B2-FE4B-AB7A-E80C153F0762}" dt="2023-11-26T20:00:13.397" v="2651" actId="166"/>
          <ac:cxnSpMkLst>
            <pc:docMk/>
            <pc:sldMk cId="2137569105" sldId="303"/>
            <ac:cxnSpMk id="6" creationId="{6800F6CC-5DF1-1989-3632-5CD5A1E890EA}"/>
          </ac:cxnSpMkLst>
        </pc:cxnChg>
        <pc:cxnChg chg="mod topLvl">
          <ac:chgData name="Kulinich Bohdan" userId="48e65c9f34e137d0" providerId="LiveId" clId="{708B2532-11B2-FE4B-AB7A-E80C153F0762}" dt="2023-11-26T19:31:29.184" v="2394" actId="164"/>
          <ac:cxnSpMkLst>
            <pc:docMk/>
            <pc:sldMk cId="2137569105" sldId="303"/>
            <ac:cxnSpMk id="9" creationId="{C4F4C8EC-EEA4-95AE-C1CD-1813BD66681E}"/>
          </ac:cxnSpMkLst>
        </pc:cxnChg>
        <pc:cxnChg chg="mod topLvl">
          <ac:chgData name="Kulinich Bohdan" userId="48e65c9f34e137d0" providerId="LiveId" clId="{708B2532-11B2-FE4B-AB7A-E80C153F0762}" dt="2023-11-26T19:31:29.184" v="2394" actId="164"/>
          <ac:cxnSpMkLst>
            <pc:docMk/>
            <pc:sldMk cId="2137569105" sldId="303"/>
            <ac:cxnSpMk id="10" creationId="{BC5E27D0-D945-EC4C-3355-EBE800065028}"/>
          </ac:cxnSpMkLst>
        </pc:cxnChg>
        <pc:cxnChg chg="mod topLvl">
          <ac:chgData name="Kulinich Bohdan" userId="48e65c9f34e137d0" providerId="LiveId" clId="{708B2532-11B2-FE4B-AB7A-E80C153F0762}" dt="2023-11-26T19:31:29.184" v="2394" actId="164"/>
          <ac:cxnSpMkLst>
            <pc:docMk/>
            <pc:sldMk cId="2137569105" sldId="303"/>
            <ac:cxnSpMk id="11" creationId="{A144A67F-4963-C933-C5A4-98DA38507023}"/>
          </ac:cxnSpMkLst>
        </pc:cxnChg>
        <pc:cxnChg chg="mod topLvl">
          <ac:chgData name="Kulinich Bohdan" userId="48e65c9f34e137d0" providerId="LiveId" clId="{708B2532-11B2-FE4B-AB7A-E80C153F0762}" dt="2023-11-26T19:31:29.184" v="2394" actId="164"/>
          <ac:cxnSpMkLst>
            <pc:docMk/>
            <pc:sldMk cId="2137569105" sldId="303"/>
            <ac:cxnSpMk id="12" creationId="{E4C0E883-B7D3-A01A-5A61-8E8FFC6A0A64}"/>
          </ac:cxnSpMkLst>
        </pc:cxnChg>
        <pc:cxnChg chg="mod topLvl">
          <ac:chgData name="Kulinich Bohdan" userId="48e65c9f34e137d0" providerId="LiveId" clId="{708B2532-11B2-FE4B-AB7A-E80C153F0762}" dt="2023-11-26T19:31:29.184" v="2394" actId="164"/>
          <ac:cxnSpMkLst>
            <pc:docMk/>
            <pc:sldMk cId="2137569105" sldId="303"/>
            <ac:cxnSpMk id="13" creationId="{E572EA94-4FAD-D045-71D9-742A22ADAF5B}"/>
          </ac:cxnSpMkLst>
        </pc:cxnChg>
        <pc:cxnChg chg="mod topLvl">
          <ac:chgData name="Kulinich Bohdan" userId="48e65c9f34e137d0" providerId="LiveId" clId="{708B2532-11B2-FE4B-AB7A-E80C153F0762}" dt="2023-11-26T19:31:29.184" v="2394" actId="164"/>
          <ac:cxnSpMkLst>
            <pc:docMk/>
            <pc:sldMk cId="2137569105" sldId="303"/>
            <ac:cxnSpMk id="16" creationId="{0BD2BCAD-B941-3ECC-7565-0B0A1F7E799A}"/>
          </ac:cxnSpMkLst>
        </pc:cxnChg>
        <pc:cxnChg chg="mod">
          <ac:chgData name="Kulinich Bohdan" userId="48e65c9f34e137d0" providerId="LiveId" clId="{708B2532-11B2-FE4B-AB7A-E80C153F0762}" dt="2023-11-26T20:00:13.397" v="2651" actId="166"/>
          <ac:cxnSpMkLst>
            <pc:docMk/>
            <pc:sldMk cId="2137569105" sldId="303"/>
            <ac:cxnSpMk id="17" creationId="{323B6CDD-4198-CBD2-B1A1-EF778F1AE2C2}"/>
          </ac:cxnSpMkLst>
        </pc:cxnChg>
        <pc:cxnChg chg="mod">
          <ac:chgData name="Kulinich Bohdan" userId="48e65c9f34e137d0" providerId="LiveId" clId="{708B2532-11B2-FE4B-AB7A-E80C153F0762}" dt="2023-11-26T20:00:13.397" v="2651" actId="166"/>
          <ac:cxnSpMkLst>
            <pc:docMk/>
            <pc:sldMk cId="2137569105" sldId="303"/>
            <ac:cxnSpMk id="18" creationId="{D54CA021-B9AA-6D86-7A62-491275ABA975}"/>
          </ac:cxnSpMkLst>
        </pc:cxnChg>
        <pc:cxnChg chg="mod topLvl">
          <ac:chgData name="Kulinich Bohdan" userId="48e65c9f34e137d0" providerId="LiveId" clId="{708B2532-11B2-FE4B-AB7A-E80C153F0762}" dt="2023-11-26T19:31:29.184" v="2394" actId="164"/>
          <ac:cxnSpMkLst>
            <pc:docMk/>
            <pc:sldMk cId="2137569105" sldId="303"/>
            <ac:cxnSpMk id="19" creationId="{1382EB5A-CEBE-CCDA-259A-4825DA1DF82D}"/>
          </ac:cxnSpMkLst>
        </pc:cxnChg>
        <pc:cxnChg chg="add del mod topLvl">
          <ac:chgData name="Kulinich Bohdan" userId="48e65c9f34e137d0" providerId="LiveId" clId="{708B2532-11B2-FE4B-AB7A-E80C153F0762}" dt="2023-11-26T19:24:05.521" v="2331" actId="478"/>
          <ac:cxnSpMkLst>
            <pc:docMk/>
            <pc:sldMk cId="2137569105" sldId="303"/>
            <ac:cxnSpMk id="20" creationId="{F0D2BFF5-7BAB-9016-1DF1-A1869C49EC74}"/>
          </ac:cxnSpMkLst>
        </pc:cxnChg>
        <pc:cxnChg chg="mod">
          <ac:chgData name="Kulinich Bohdan" userId="48e65c9f34e137d0" providerId="LiveId" clId="{708B2532-11B2-FE4B-AB7A-E80C153F0762}" dt="2023-11-26T20:00:13.397" v="2651" actId="166"/>
          <ac:cxnSpMkLst>
            <pc:docMk/>
            <pc:sldMk cId="2137569105" sldId="303"/>
            <ac:cxnSpMk id="21" creationId="{74654691-72D3-A21D-A0D8-2CE6B55EC111}"/>
          </ac:cxnSpMkLst>
        </pc:cxnChg>
        <pc:cxnChg chg="mod">
          <ac:chgData name="Kulinich Bohdan" userId="48e65c9f34e137d0" providerId="LiveId" clId="{708B2532-11B2-FE4B-AB7A-E80C153F0762}" dt="2023-11-26T20:00:13.397" v="2651" actId="166"/>
          <ac:cxnSpMkLst>
            <pc:docMk/>
            <pc:sldMk cId="2137569105" sldId="303"/>
            <ac:cxnSpMk id="29" creationId="{69116FA5-F155-142B-96EC-BB6A961CC9C6}"/>
          </ac:cxnSpMkLst>
        </pc:cxnChg>
        <pc:cxnChg chg="mod">
          <ac:chgData name="Kulinich Bohdan" userId="48e65c9f34e137d0" providerId="LiveId" clId="{708B2532-11B2-FE4B-AB7A-E80C153F0762}" dt="2023-11-26T20:00:13.397" v="2651" actId="166"/>
          <ac:cxnSpMkLst>
            <pc:docMk/>
            <pc:sldMk cId="2137569105" sldId="303"/>
            <ac:cxnSpMk id="38" creationId="{EC24D52D-E602-A4FE-57DF-BA7596F5F35E}"/>
          </ac:cxnSpMkLst>
        </pc:cxnChg>
        <pc:cxnChg chg="add del mod">
          <ac:chgData name="Kulinich Bohdan" userId="48e65c9f34e137d0" providerId="LiveId" clId="{708B2532-11B2-FE4B-AB7A-E80C153F0762}" dt="2023-11-26T19:28:45.478" v="2368" actId="478"/>
          <ac:cxnSpMkLst>
            <pc:docMk/>
            <pc:sldMk cId="2137569105" sldId="303"/>
            <ac:cxnSpMk id="50" creationId="{950CB441-4336-4F55-38A0-A21CBB333B4D}"/>
          </ac:cxnSpMkLst>
        </pc:cxnChg>
        <pc:cxnChg chg="add del mod">
          <ac:chgData name="Kulinich Bohdan" userId="48e65c9f34e137d0" providerId="LiveId" clId="{708B2532-11B2-FE4B-AB7A-E80C153F0762}" dt="2023-11-26T19:28:47.209" v="2369" actId="478"/>
          <ac:cxnSpMkLst>
            <pc:docMk/>
            <pc:sldMk cId="2137569105" sldId="303"/>
            <ac:cxnSpMk id="53" creationId="{2ED72EC2-5A4C-744A-11A0-5DF4175CDEDE}"/>
          </ac:cxnSpMkLst>
        </pc:cxnChg>
        <pc:cxnChg chg="mod">
          <ac:chgData name="Kulinich Bohdan" userId="48e65c9f34e137d0" providerId="LiveId" clId="{708B2532-11B2-FE4B-AB7A-E80C153F0762}" dt="2023-11-26T21:26:31.388" v="2689" actId="1076"/>
          <ac:cxnSpMkLst>
            <pc:docMk/>
            <pc:sldMk cId="2137569105" sldId="303"/>
            <ac:cxnSpMk id="57" creationId="{6D1EE5A3-FB8A-39CD-50E0-8152C10B5182}"/>
          </ac:cxnSpMkLst>
        </pc:cxnChg>
        <pc:cxnChg chg="add mod modVis">
          <ac:chgData name="Kulinich Bohdan" userId="48e65c9f34e137d0" providerId="LiveId" clId="{708B2532-11B2-FE4B-AB7A-E80C153F0762}" dt="2023-11-26T19:30:20.408" v="2382" actId="14430"/>
          <ac:cxnSpMkLst>
            <pc:docMk/>
            <pc:sldMk cId="2137569105" sldId="303"/>
            <ac:cxnSpMk id="60" creationId="{B80D2C7F-13FB-5B9C-950B-C784D931C174}"/>
          </ac:cxnSpMkLst>
        </pc:cxnChg>
        <pc:cxnChg chg="mod">
          <ac:chgData name="Kulinich Bohdan" userId="48e65c9f34e137d0" providerId="LiveId" clId="{708B2532-11B2-FE4B-AB7A-E80C153F0762}" dt="2023-11-26T20:00:13.397" v="2651" actId="166"/>
          <ac:cxnSpMkLst>
            <pc:docMk/>
            <pc:sldMk cId="2137569105" sldId="303"/>
            <ac:cxnSpMk id="67" creationId="{A6EEE785-D597-FAE4-4578-41E581F4C2F2}"/>
          </ac:cxnSpMkLst>
        </pc:cxnChg>
        <pc:cxnChg chg="mod">
          <ac:chgData name="Kulinich Bohdan" userId="48e65c9f34e137d0" providerId="LiveId" clId="{708B2532-11B2-FE4B-AB7A-E80C153F0762}" dt="2023-11-26T21:26:31.388" v="2689" actId="1076"/>
          <ac:cxnSpMkLst>
            <pc:docMk/>
            <pc:sldMk cId="2137569105" sldId="303"/>
            <ac:cxnSpMk id="74" creationId="{062E8000-8B94-30C8-8AED-C680E311EEC8}"/>
          </ac:cxnSpMkLst>
        </pc:cxnChg>
        <pc:cxnChg chg="add mod">
          <ac:chgData name="Kulinich Bohdan" userId="48e65c9f34e137d0" providerId="LiveId" clId="{708B2532-11B2-FE4B-AB7A-E80C153F0762}" dt="2023-11-26T19:34:57.328" v="2443" actId="1036"/>
          <ac:cxnSpMkLst>
            <pc:docMk/>
            <pc:sldMk cId="2137569105" sldId="303"/>
            <ac:cxnSpMk id="100" creationId="{AA8B4910-67A4-8ED5-2E44-564DFB5E4CD8}"/>
          </ac:cxnSpMkLst>
        </pc:cxnChg>
        <pc:cxnChg chg="add mod">
          <ac:chgData name="Kulinich Bohdan" userId="48e65c9f34e137d0" providerId="LiveId" clId="{708B2532-11B2-FE4B-AB7A-E80C153F0762}" dt="2023-11-27T20:36:32.459" v="3049" actId="208"/>
          <ac:cxnSpMkLst>
            <pc:docMk/>
            <pc:sldMk cId="2137569105" sldId="303"/>
            <ac:cxnSpMk id="113" creationId="{77B8E5D1-586E-0AE8-75F6-B6C87189568E}"/>
          </ac:cxnSpMkLst>
        </pc:cxnChg>
        <pc:cxnChg chg="add mod">
          <ac:chgData name="Kulinich Bohdan" userId="48e65c9f34e137d0" providerId="LiveId" clId="{708B2532-11B2-FE4B-AB7A-E80C153F0762}" dt="2023-11-27T20:36:32.459" v="3049" actId="208"/>
          <ac:cxnSpMkLst>
            <pc:docMk/>
            <pc:sldMk cId="2137569105" sldId="303"/>
            <ac:cxnSpMk id="114" creationId="{0F1DFE31-3CFC-936A-0421-2685DE814880}"/>
          </ac:cxnSpMkLst>
        </pc:cxnChg>
        <pc:cxnChg chg="add mod">
          <ac:chgData name="Kulinich Bohdan" userId="48e65c9f34e137d0" providerId="LiveId" clId="{708B2532-11B2-FE4B-AB7A-E80C153F0762}" dt="2023-11-27T20:35:23.978" v="2919" actId="208"/>
          <ac:cxnSpMkLst>
            <pc:docMk/>
            <pc:sldMk cId="2137569105" sldId="303"/>
            <ac:cxnSpMk id="117" creationId="{53F0E75E-C3E0-70BC-17A2-38CF58DFA50F}"/>
          </ac:cxnSpMkLst>
        </pc:cxnChg>
        <pc:cxnChg chg="add mod">
          <ac:chgData name="Kulinich Bohdan" userId="48e65c9f34e137d0" providerId="LiveId" clId="{708B2532-11B2-FE4B-AB7A-E80C153F0762}" dt="2023-11-27T20:35:23.978" v="2919" actId="208"/>
          <ac:cxnSpMkLst>
            <pc:docMk/>
            <pc:sldMk cId="2137569105" sldId="303"/>
            <ac:cxnSpMk id="119" creationId="{FA454C64-28D5-AFDC-E616-011F5D3F92E7}"/>
          </ac:cxnSpMkLst>
        </pc:cxnChg>
        <pc:cxnChg chg="add mod">
          <ac:chgData name="Kulinich Bohdan" userId="48e65c9f34e137d0" providerId="LiveId" clId="{708B2532-11B2-FE4B-AB7A-E80C153F0762}" dt="2023-11-27T20:35:23.978" v="2919" actId="208"/>
          <ac:cxnSpMkLst>
            <pc:docMk/>
            <pc:sldMk cId="2137569105" sldId="303"/>
            <ac:cxnSpMk id="123" creationId="{CD628B40-BCBB-1455-A070-8C42596C7F86}"/>
          </ac:cxnSpMkLst>
        </pc:cxnChg>
        <pc:cxnChg chg="add mod">
          <ac:chgData name="Kulinich Bohdan" userId="48e65c9f34e137d0" providerId="LiveId" clId="{708B2532-11B2-FE4B-AB7A-E80C153F0762}" dt="2023-11-27T20:35:23.978" v="2919" actId="208"/>
          <ac:cxnSpMkLst>
            <pc:docMk/>
            <pc:sldMk cId="2137569105" sldId="303"/>
            <ac:cxnSpMk id="124" creationId="{FE95773B-5385-704A-19CA-35BF3F74C775}"/>
          </ac:cxnSpMkLst>
        </pc:cxnChg>
        <pc:cxnChg chg="mod">
          <ac:chgData name="Kulinich Bohdan" userId="48e65c9f34e137d0" providerId="LiveId" clId="{708B2532-11B2-FE4B-AB7A-E80C153F0762}" dt="2023-11-27T20:33:44.563" v="2882" actId="571"/>
          <ac:cxnSpMkLst>
            <pc:docMk/>
            <pc:sldMk cId="2137569105" sldId="303"/>
            <ac:cxnSpMk id="133" creationId="{E5BAB40E-ACB0-F8A2-5727-9D12A2F95A4B}"/>
          </ac:cxnSpMkLst>
        </pc:cxnChg>
        <pc:cxnChg chg="mod">
          <ac:chgData name="Kulinich Bohdan" userId="48e65c9f34e137d0" providerId="LiveId" clId="{708B2532-11B2-FE4B-AB7A-E80C153F0762}" dt="2023-11-27T20:33:44.563" v="2882" actId="571"/>
          <ac:cxnSpMkLst>
            <pc:docMk/>
            <pc:sldMk cId="2137569105" sldId="303"/>
            <ac:cxnSpMk id="134" creationId="{00BCF321-6655-BB81-274E-C0A82089EA4E}"/>
          </ac:cxnSpMkLst>
        </pc:cxnChg>
        <pc:cxnChg chg="add mod">
          <ac:chgData name="Kulinich Bohdan" userId="48e65c9f34e137d0" providerId="LiveId" clId="{708B2532-11B2-FE4B-AB7A-E80C153F0762}" dt="2023-11-27T20:58:19.566" v="3509" actId="14100"/>
          <ac:cxnSpMkLst>
            <pc:docMk/>
            <pc:sldMk cId="2137569105" sldId="303"/>
            <ac:cxnSpMk id="143" creationId="{253314FE-CCBD-EE61-254B-2B05D66AD219}"/>
          </ac:cxnSpMkLst>
        </pc:cxnChg>
      </pc:sldChg>
      <pc:sldChg chg="addSp delSp modSp add del mod setBg addAnim delAnim modAnim">
        <pc:chgData name="Kulinich Bohdan" userId="48e65c9f34e137d0" providerId="LiveId" clId="{708B2532-11B2-FE4B-AB7A-E80C153F0762}" dt="2023-11-29T18:04:03.106" v="5732" actId="166"/>
        <pc:sldMkLst>
          <pc:docMk/>
          <pc:sldMk cId="3184438000" sldId="304"/>
        </pc:sldMkLst>
        <pc:spChg chg="mod">
          <ac:chgData name="Kulinich Bohdan" userId="48e65c9f34e137d0" providerId="LiveId" clId="{708B2532-11B2-FE4B-AB7A-E80C153F0762}" dt="2023-11-27T21:22:34.022" v="3544" actId="20577"/>
          <ac:spMkLst>
            <pc:docMk/>
            <pc:sldMk cId="3184438000" sldId="304"/>
            <ac:spMk id="43" creationId="{13BD7F1C-AF9B-8A10-1340-6F91B7EC3D7C}"/>
          </ac:spMkLst>
        </pc:spChg>
        <pc:spChg chg="mod">
          <ac:chgData name="Kulinich Bohdan" userId="48e65c9f34e137d0" providerId="LiveId" clId="{708B2532-11B2-FE4B-AB7A-E80C153F0762}" dt="2023-11-28T16:58:54.983" v="5079" actId="166"/>
          <ac:spMkLst>
            <pc:docMk/>
            <pc:sldMk cId="3184438000" sldId="304"/>
            <ac:spMk id="46" creationId="{64D489B1-2569-860E-8B81-DEB07CCEF990}"/>
          </ac:spMkLst>
        </pc:spChg>
        <pc:spChg chg="del">
          <ac:chgData name="Kulinich Bohdan" userId="48e65c9f34e137d0" providerId="LiveId" clId="{708B2532-11B2-FE4B-AB7A-E80C153F0762}" dt="2023-11-27T21:22:32.802" v="3543" actId="478"/>
          <ac:spMkLst>
            <pc:docMk/>
            <pc:sldMk cId="3184438000" sldId="304"/>
            <ac:spMk id="48" creationId="{D8F7DE28-3357-E7F9-67DD-7437CE437B77}"/>
          </ac:spMkLst>
        </pc:spChg>
        <pc:spChg chg="mod">
          <ac:chgData name="Kulinich Bohdan" userId="48e65c9f34e137d0" providerId="LiveId" clId="{708B2532-11B2-FE4B-AB7A-E80C153F0762}" dt="2023-11-28T16:58:54.983" v="5079" actId="166"/>
          <ac:spMkLst>
            <pc:docMk/>
            <pc:sldMk cId="3184438000" sldId="304"/>
            <ac:spMk id="49" creationId="{AB47A965-EF54-6944-C679-7933A5303AB8}"/>
          </ac:spMkLst>
        </pc:spChg>
        <pc:spChg chg="mod">
          <ac:chgData name="Kulinich Bohdan" userId="48e65c9f34e137d0" providerId="LiveId" clId="{708B2532-11B2-FE4B-AB7A-E80C153F0762}" dt="2023-11-28T16:58:54.983" v="5079" actId="166"/>
          <ac:spMkLst>
            <pc:docMk/>
            <pc:sldMk cId="3184438000" sldId="304"/>
            <ac:spMk id="51" creationId="{047AD11B-2E1A-DE6C-3EB4-FBC9710EBDA6}"/>
          </ac:spMkLst>
        </pc:spChg>
        <pc:spChg chg="mod">
          <ac:chgData name="Kulinich Bohdan" userId="48e65c9f34e137d0" providerId="LiveId" clId="{708B2532-11B2-FE4B-AB7A-E80C153F0762}" dt="2023-11-28T16:58:54.983" v="5079" actId="166"/>
          <ac:spMkLst>
            <pc:docMk/>
            <pc:sldMk cId="3184438000" sldId="304"/>
            <ac:spMk id="52" creationId="{0B9D6EAB-8238-5A6E-AD4F-C7C351DBC8B9}"/>
          </ac:spMkLst>
        </pc:spChg>
        <pc:spChg chg="del">
          <ac:chgData name="Kulinich Bohdan" userId="48e65c9f34e137d0" providerId="LiveId" clId="{708B2532-11B2-FE4B-AB7A-E80C153F0762}" dt="2023-11-27T21:22:15.945" v="3536" actId="478"/>
          <ac:spMkLst>
            <pc:docMk/>
            <pc:sldMk cId="3184438000" sldId="304"/>
            <ac:spMk id="72" creationId="{7A142650-D427-ACF8-BC03-B5A4CED210E1}"/>
          </ac:spMkLst>
        </pc:spChg>
        <pc:spChg chg="del">
          <ac:chgData name="Kulinich Bohdan" userId="48e65c9f34e137d0" providerId="LiveId" clId="{708B2532-11B2-FE4B-AB7A-E80C153F0762}" dt="2023-11-27T21:22:15.945" v="3536" actId="478"/>
          <ac:spMkLst>
            <pc:docMk/>
            <pc:sldMk cId="3184438000" sldId="304"/>
            <ac:spMk id="73" creationId="{5634ED3D-2F69-64CC-BEE5-DC29D166BD8F}"/>
          </ac:spMkLst>
        </pc:spChg>
        <pc:spChg chg="del">
          <ac:chgData name="Kulinich Bohdan" userId="48e65c9f34e137d0" providerId="LiveId" clId="{708B2532-11B2-FE4B-AB7A-E80C153F0762}" dt="2023-11-27T21:22:18.918" v="3538" actId="478"/>
          <ac:spMkLst>
            <pc:docMk/>
            <pc:sldMk cId="3184438000" sldId="304"/>
            <ac:spMk id="107" creationId="{4B8BD7A2-2851-20AF-2A67-6141353F50BD}"/>
          </ac:spMkLst>
        </pc:spChg>
        <pc:spChg chg="del">
          <ac:chgData name="Kulinich Bohdan" userId="48e65c9f34e137d0" providerId="LiveId" clId="{708B2532-11B2-FE4B-AB7A-E80C153F0762}" dt="2023-11-27T21:22:17.837" v="3537" actId="478"/>
          <ac:spMkLst>
            <pc:docMk/>
            <pc:sldMk cId="3184438000" sldId="304"/>
            <ac:spMk id="108" creationId="{0F7604A6-9433-7EE0-7661-A630F12950AF}"/>
          </ac:spMkLst>
        </pc:spChg>
        <pc:spChg chg="del">
          <ac:chgData name="Kulinich Bohdan" userId="48e65c9f34e137d0" providerId="LiveId" clId="{708B2532-11B2-FE4B-AB7A-E80C153F0762}" dt="2023-11-27T21:22:15.945" v="3536" actId="478"/>
          <ac:spMkLst>
            <pc:docMk/>
            <pc:sldMk cId="3184438000" sldId="304"/>
            <ac:spMk id="109" creationId="{01D1F330-3C1C-66CB-324D-DBCE65A26C33}"/>
          </ac:spMkLst>
        </pc:spChg>
        <pc:spChg chg="del">
          <ac:chgData name="Kulinich Bohdan" userId="48e65c9f34e137d0" providerId="LiveId" clId="{708B2532-11B2-FE4B-AB7A-E80C153F0762}" dt="2023-11-27T21:22:15.945" v="3536" actId="478"/>
          <ac:spMkLst>
            <pc:docMk/>
            <pc:sldMk cId="3184438000" sldId="304"/>
            <ac:spMk id="110" creationId="{2CB58C2F-B43A-BCDB-7E35-803A6D17CD67}"/>
          </ac:spMkLst>
        </pc:spChg>
        <pc:spChg chg="del mod">
          <ac:chgData name="Kulinich Bohdan" userId="48e65c9f34e137d0" providerId="LiveId" clId="{708B2532-11B2-FE4B-AB7A-E80C153F0762}" dt="2023-11-27T21:22:08.549" v="3534" actId="478"/>
          <ac:spMkLst>
            <pc:docMk/>
            <pc:sldMk cId="3184438000" sldId="304"/>
            <ac:spMk id="111" creationId="{9B61432C-9046-3046-D6F5-3D7168A61560}"/>
          </ac:spMkLst>
        </pc:spChg>
        <pc:spChg chg="del">
          <ac:chgData name="Kulinich Bohdan" userId="48e65c9f34e137d0" providerId="LiveId" clId="{708B2532-11B2-FE4B-AB7A-E80C153F0762}" dt="2023-11-27T21:22:05.546" v="3531" actId="478"/>
          <ac:spMkLst>
            <pc:docMk/>
            <pc:sldMk cId="3184438000" sldId="304"/>
            <ac:spMk id="112" creationId="{8DFA3682-5CBD-E1CF-85AC-2CA37CDE1905}"/>
          </ac:spMkLst>
        </pc:spChg>
        <pc:spChg chg="del">
          <ac:chgData name="Kulinich Bohdan" userId="48e65c9f34e137d0" providerId="LiveId" clId="{708B2532-11B2-FE4B-AB7A-E80C153F0762}" dt="2023-11-27T21:22:22.445" v="3540" actId="478"/>
          <ac:spMkLst>
            <pc:docMk/>
            <pc:sldMk cId="3184438000" sldId="304"/>
            <ac:spMk id="116" creationId="{BE02FCBC-55D4-C5A6-E6BC-4533516410D2}"/>
          </ac:spMkLst>
        </pc:spChg>
        <pc:spChg chg="add mod">
          <ac:chgData name="Kulinich Bohdan" userId="48e65c9f34e137d0" providerId="LiveId" clId="{708B2532-11B2-FE4B-AB7A-E80C153F0762}" dt="2023-11-28T16:58:54.983" v="5079" actId="166"/>
          <ac:spMkLst>
            <pc:docMk/>
            <pc:sldMk cId="3184438000" sldId="304"/>
            <ac:spMk id="132" creationId="{6A4DB352-2462-C0F6-9597-6DB3595221EF}"/>
          </ac:spMkLst>
        </pc:spChg>
        <pc:spChg chg="del mod">
          <ac:chgData name="Kulinich Bohdan" userId="48e65c9f34e137d0" providerId="LiveId" clId="{708B2532-11B2-FE4B-AB7A-E80C153F0762}" dt="2023-11-28T15:38:01.658" v="3962" actId="478"/>
          <ac:spMkLst>
            <pc:docMk/>
            <pc:sldMk cId="3184438000" sldId="304"/>
            <ac:spMk id="135" creationId="{2AF058C7-7730-B366-A761-0D00A0DF5E88}"/>
          </ac:spMkLst>
        </pc:spChg>
        <pc:spChg chg="del mod">
          <ac:chgData name="Kulinich Bohdan" userId="48e65c9f34e137d0" providerId="LiveId" clId="{708B2532-11B2-FE4B-AB7A-E80C153F0762}" dt="2023-11-28T15:38:01.658" v="3962" actId="478"/>
          <ac:spMkLst>
            <pc:docMk/>
            <pc:sldMk cId="3184438000" sldId="304"/>
            <ac:spMk id="136" creationId="{C86C8013-345A-DF64-A5BC-F4A903AE4E57}"/>
          </ac:spMkLst>
        </pc:spChg>
        <pc:spChg chg="del mod">
          <ac:chgData name="Kulinich Bohdan" userId="48e65c9f34e137d0" providerId="LiveId" clId="{708B2532-11B2-FE4B-AB7A-E80C153F0762}" dt="2023-11-28T15:38:01.658" v="3962" actId="478"/>
          <ac:spMkLst>
            <pc:docMk/>
            <pc:sldMk cId="3184438000" sldId="304"/>
            <ac:spMk id="137" creationId="{802060C3-C149-02AC-EF26-ADED380C23A2}"/>
          </ac:spMkLst>
        </pc:spChg>
        <pc:spChg chg="del">
          <ac:chgData name="Kulinich Bohdan" userId="48e65c9f34e137d0" providerId="LiveId" clId="{708B2532-11B2-FE4B-AB7A-E80C153F0762}" dt="2023-11-27T21:22:43.001" v="3549" actId="478"/>
          <ac:spMkLst>
            <pc:docMk/>
            <pc:sldMk cId="3184438000" sldId="304"/>
            <ac:spMk id="138" creationId="{3AE9D878-EB67-7D03-EE46-43B5E483D8BA}"/>
          </ac:spMkLst>
        </pc:spChg>
        <pc:spChg chg="del">
          <ac:chgData name="Kulinich Bohdan" userId="48e65c9f34e137d0" providerId="LiveId" clId="{708B2532-11B2-FE4B-AB7A-E80C153F0762}" dt="2023-11-27T21:22:13.101" v="3535" actId="478"/>
          <ac:spMkLst>
            <pc:docMk/>
            <pc:sldMk cId="3184438000" sldId="304"/>
            <ac:spMk id="139" creationId="{1527E9EB-7FCD-8CD7-0BCE-1DCC95CF3B90}"/>
          </ac:spMkLst>
        </pc:spChg>
        <pc:spChg chg="del">
          <ac:chgData name="Kulinich Bohdan" userId="48e65c9f34e137d0" providerId="LiveId" clId="{708B2532-11B2-FE4B-AB7A-E80C153F0762}" dt="2023-11-27T21:22:22.445" v="3540" actId="478"/>
          <ac:spMkLst>
            <pc:docMk/>
            <pc:sldMk cId="3184438000" sldId="304"/>
            <ac:spMk id="140" creationId="{1BE8BC6A-02A6-A7D9-986B-DE0DF169D711}"/>
          </ac:spMkLst>
        </pc:spChg>
        <pc:spChg chg="del">
          <ac:chgData name="Kulinich Bohdan" userId="48e65c9f34e137d0" providerId="LiveId" clId="{708B2532-11B2-FE4B-AB7A-E80C153F0762}" dt="2023-11-27T21:22:22.445" v="3540" actId="478"/>
          <ac:spMkLst>
            <pc:docMk/>
            <pc:sldMk cId="3184438000" sldId="304"/>
            <ac:spMk id="141" creationId="{586E709F-BAB5-CD34-1352-89BC0DF95582}"/>
          </ac:spMkLst>
        </pc:spChg>
        <pc:spChg chg="del">
          <ac:chgData name="Kulinich Bohdan" userId="48e65c9f34e137d0" providerId="LiveId" clId="{708B2532-11B2-FE4B-AB7A-E80C153F0762}" dt="2023-11-27T21:22:22.445" v="3540" actId="478"/>
          <ac:spMkLst>
            <pc:docMk/>
            <pc:sldMk cId="3184438000" sldId="304"/>
            <ac:spMk id="144" creationId="{1229FE27-CBEA-523E-14FC-E1C729B7FC7A}"/>
          </ac:spMkLst>
        </pc:spChg>
        <pc:spChg chg="del">
          <ac:chgData name="Kulinich Bohdan" userId="48e65c9f34e137d0" providerId="LiveId" clId="{708B2532-11B2-FE4B-AB7A-E80C153F0762}" dt="2023-11-27T21:22:22.445" v="3540" actId="478"/>
          <ac:spMkLst>
            <pc:docMk/>
            <pc:sldMk cId="3184438000" sldId="304"/>
            <ac:spMk id="145" creationId="{8AAD5F68-9377-9D51-9B05-EFF0098228B5}"/>
          </ac:spMkLst>
        </pc:spChg>
        <pc:spChg chg="del">
          <ac:chgData name="Kulinich Bohdan" userId="48e65c9f34e137d0" providerId="LiveId" clId="{708B2532-11B2-FE4B-AB7A-E80C153F0762}" dt="2023-11-27T21:22:17.837" v="3537" actId="478"/>
          <ac:spMkLst>
            <pc:docMk/>
            <pc:sldMk cId="3184438000" sldId="304"/>
            <ac:spMk id="146" creationId="{83BB98D2-25DC-5C48-A5DA-92937ADBF748}"/>
          </ac:spMkLst>
        </pc:spChg>
        <pc:spChg chg="del">
          <ac:chgData name="Kulinich Bohdan" userId="48e65c9f34e137d0" providerId="LiveId" clId="{708B2532-11B2-FE4B-AB7A-E80C153F0762}" dt="2023-11-27T21:22:17.837" v="3537" actId="478"/>
          <ac:spMkLst>
            <pc:docMk/>
            <pc:sldMk cId="3184438000" sldId="304"/>
            <ac:spMk id="147" creationId="{7AA1D19E-75C7-9350-01CA-FCF19E87F3C7}"/>
          </ac:spMkLst>
        </pc:spChg>
        <pc:spChg chg="del">
          <ac:chgData name="Kulinich Bohdan" userId="48e65c9f34e137d0" providerId="LiveId" clId="{708B2532-11B2-FE4B-AB7A-E80C153F0762}" dt="2023-11-27T21:22:22.445" v="3540" actId="478"/>
          <ac:spMkLst>
            <pc:docMk/>
            <pc:sldMk cId="3184438000" sldId="304"/>
            <ac:spMk id="148" creationId="{AA4B87CC-6796-6AFB-9958-98FD640414E6}"/>
          </ac:spMkLst>
        </pc:spChg>
        <pc:spChg chg="del">
          <ac:chgData name="Kulinich Bohdan" userId="48e65c9f34e137d0" providerId="LiveId" clId="{708B2532-11B2-FE4B-AB7A-E80C153F0762}" dt="2023-11-27T21:22:19.968" v="3539" actId="478"/>
          <ac:spMkLst>
            <pc:docMk/>
            <pc:sldMk cId="3184438000" sldId="304"/>
            <ac:spMk id="184" creationId="{9EE4CF36-4754-3689-1AD8-A584D1F06276}"/>
          </ac:spMkLst>
        </pc:spChg>
        <pc:spChg chg="add mod">
          <ac:chgData name="Kulinich Bohdan" userId="48e65c9f34e137d0" providerId="LiveId" clId="{708B2532-11B2-FE4B-AB7A-E80C153F0762}" dt="2023-11-28T16:50:56.361" v="4925" actId="166"/>
          <ac:spMkLst>
            <pc:docMk/>
            <pc:sldMk cId="3184438000" sldId="304"/>
            <ac:spMk id="192" creationId="{712CF4E8-0D6E-C34C-C82B-647D8D2D6388}"/>
          </ac:spMkLst>
        </pc:spChg>
        <pc:spChg chg="add del mod">
          <ac:chgData name="Kulinich Bohdan" userId="48e65c9f34e137d0" providerId="LiveId" clId="{708B2532-11B2-FE4B-AB7A-E80C153F0762}" dt="2023-11-28T16:14:32.336" v="4286" actId="478"/>
          <ac:spMkLst>
            <pc:docMk/>
            <pc:sldMk cId="3184438000" sldId="304"/>
            <ac:spMk id="199" creationId="{9CA76BD2-07A0-C109-AA10-6E450A273A83}"/>
          </ac:spMkLst>
        </pc:spChg>
        <pc:spChg chg="add mod modVis">
          <ac:chgData name="Kulinich Bohdan" userId="48e65c9f34e137d0" providerId="LiveId" clId="{708B2532-11B2-FE4B-AB7A-E80C153F0762}" dt="2023-11-28T16:58:21.706" v="5071" actId="14429"/>
          <ac:spMkLst>
            <pc:docMk/>
            <pc:sldMk cId="3184438000" sldId="304"/>
            <ac:spMk id="201" creationId="{2367B3AC-4D6A-2235-EFCC-884BDAB96AE3}"/>
          </ac:spMkLst>
        </pc:spChg>
        <pc:spChg chg="add mod">
          <ac:chgData name="Kulinich Bohdan" userId="48e65c9f34e137d0" providerId="LiveId" clId="{708B2532-11B2-FE4B-AB7A-E80C153F0762}" dt="2023-11-28T16:32:28.295" v="4660" actId="14100"/>
          <ac:spMkLst>
            <pc:docMk/>
            <pc:sldMk cId="3184438000" sldId="304"/>
            <ac:spMk id="218" creationId="{A0CCA066-18D5-BE36-B738-FA3F11A751B6}"/>
          </ac:spMkLst>
        </pc:spChg>
        <pc:spChg chg="add del mod">
          <ac:chgData name="Kulinich Bohdan" userId="48e65c9f34e137d0" providerId="LiveId" clId="{708B2532-11B2-FE4B-AB7A-E80C153F0762}" dt="2023-11-28T16:27:30.639" v="4541" actId="478"/>
          <ac:spMkLst>
            <pc:docMk/>
            <pc:sldMk cId="3184438000" sldId="304"/>
            <ac:spMk id="219" creationId="{B612EA60-7F38-888B-23A1-4DEB13A31B4E}"/>
          </ac:spMkLst>
        </pc:spChg>
        <pc:spChg chg="add del mod">
          <ac:chgData name="Kulinich Bohdan" userId="48e65c9f34e137d0" providerId="LiveId" clId="{708B2532-11B2-FE4B-AB7A-E80C153F0762}" dt="2023-11-28T16:58:19.217" v="5070" actId="403"/>
          <ac:spMkLst>
            <pc:docMk/>
            <pc:sldMk cId="3184438000" sldId="304"/>
            <ac:spMk id="220" creationId="{ADB1700D-7B66-2732-B6DC-1DEEEE078D4E}"/>
          </ac:spMkLst>
        </pc:spChg>
        <pc:spChg chg="add mod modVis">
          <ac:chgData name="Kulinich Bohdan" userId="48e65c9f34e137d0" providerId="LiveId" clId="{708B2532-11B2-FE4B-AB7A-E80C153F0762}" dt="2023-11-28T17:00:08.214" v="5086" actId="14429"/>
          <ac:spMkLst>
            <pc:docMk/>
            <pc:sldMk cId="3184438000" sldId="304"/>
            <ac:spMk id="221" creationId="{97CFE880-0F05-3CDD-D4E5-C5A6374BE6E4}"/>
          </ac:spMkLst>
        </pc:spChg>
        <pc:spChg chg="add mod modVis">
          <ac:chgData name="Kulinich Bohdan" userId="48e65c9f34e137d0" providerId="LiveId" clId="{708B2532-11B2-FE4B-AB7A-E80C153F0762}" dt="2023-11-28T16:58:27.341" v="5074" actId="167"/>
          <ac:spMkLst>
            <pc:docMk/>
            <pc:sldMk cId="3184438000" sldId="304"/>
            <ac:spMk id="222" creationId="{87C3F3A0-B57A-F5D8-7F4D-4134A31FF97E}"/>
          </ac:spMkLst>
        </pc:spChg>
        <pc:grpChg chg="del">
          <ac:chgData name="Kulinich Bohdan" userId="48e65c9f34e137d0" providerId="LiveId" clId="{708B2532-11B2-FE4B-AB7A-E80C153F0762}" dt="2023-11-27T21:22:34.861" v="3545" actId="478"/>
          <ac:grpSpMkLst>
            <pc:docMk/>
            <pc:sldMk cId="3184438000" sldId="304"/>
            <ac:grpSpMk id="42" creationId="{227FEEFC-DA4C-CFE8-4400-A125EE8821F9}"/>
          </ac:grpSpMkLst>
        </pc:grpChg>
        <pc:grpChg chg="add del mod topLvl">
          <ac:chgData name="Kulinich Bohdan" userId="48e65c9f34e137d0" providerId="LiveId" clId="{708B2532-11B2-FE4B-AB7A-E80C153F0762}" dt="2023-11-27T21:26:24.281" v="3611" actId="165"/>
          <ac:grpSpMkLst>
            <pc:docMk/>
            <pc:sldMk cId="3184438000" sldId="304"/>
            <ac:grpSpMk id="50" creationId="{4D5166BA-9409-05ED-154B-377E9FA77E9F}"/>
          </ac:grpSpMkLst>
        </pc:grpChg>
        <pc:grpChg chg="add del mod">
          <ac:chgData name="Kulinich Bohdan" userId="48e65c9f34e137d0" providerId="LiveId" clId="{708B2532-11B2-FE4B-AB7A-E80C153F0762}" dt="2023-11-27T21:26:22.951" v="3610" actId="165"/>
          <ac:grpSpMkLst>
            <pc:docMk/>
            <pc:sldMk cId="3184438000" sldId="304"/>
            <ac:grpSpMk id="53" creationId="{BC59ADA2-9759-473E-275C-36FD94829ADB}"/>
          </ac:grpSpMkLst>
        </pc:grpChg>
        <pc:grpChg chg="del">
          <ac:chgData name="Kulinich Bohdan" userId="48e65c9f34e137d0" providerId="LiveId" clId="{708B2532-11B2-FE4B-AB7A-E80C153F0762}" dt="2023-11-27T21:22:31.109" v="3541" actId="478"/>
          <ac:grpSpMkLst>
            <pc:docMk/>
            <pc:sldMk cId="3184438000" sldId="304"/>
            <ac:grpSpMk id="68" creationId="{4D59117E-B76C-84C4-E7CB-BD9A847880F7}"/>
          </ac:grpSpMkLst>
        </pc:grpChg>
        <pc:grpChg chg="del">
          <ac:chgData name="Kulinich Bohdan" userId="48e65c9f34e137d0" providerId="LiveId" clId="{708B2532-11B2-FE4B-AB7A-E80C153F0762}" dt="2023-11-27T21:22:15.945" v="3536" actId="478"/>
          <ac:grpSpMkLst>
            <pc:docMk/>
            <pc:sldMk cId="3184438000" sldId="304"/>
            <ac:grpSpMk id="71" creationId="{1A2FF439-DE1D-75CD-BCC1-38C51156D07D}"/>
          </ac:grpSpMkLst>
        </pc:grpChg>
        <pc:grpChg chg="del">
          <ac:chgData name="Kulinich Bohdan" userId="48e65c9f34e137d0" providerId="LiveId" clId="{708B2532-11B2-FE4B-AB7A-E80C153F0762}" dt="2023-11-27T21:22:44.929" v="3550" actId="478"/>
          <ac:grpSpMkLst>
            <pc:docMk/>
            <pc:sldMk cId="3184438000" sldId="304"/>
            <ac:grpSpMk id="121" creationId="{39A62BAC-33D6-DF76-E4B7-7C58D147E337}"/>
          </ac:grpSpMkLst>
        </pc:grpChg>
        <pc:grpChg chg="del">
          <ac:chgData name="Kulinich Bohdan" userId="48e65c9f34e137d0" providerId="LiveId" clId="{708B2532-11B2-FE4B-AB7A-E80C153F0762}" dt="2023-11-27T21:22:52.030" v="3551" actId="478"/>
          <ac:grpSpMkLst>
            <pc:docMk/>
            <pc:sldMk cId="3184438000" sldId="304"/>
            <ac:grpSpMk id="126" creationId="{2B284D60-A4BD-D2F5-F066-FF719DC6F073}"/>
          </ac:grpSpMkLst>
        </pc:grpChg>
        <pc:grpChg chg="add del mod">
          <ac:chgData name="Kulinich Bohdan" userId="48e65c9f34e137d0" providerId="LiveId" clId="{708B2532-11B2-FE4B-AB7A-E80C153F0762}" dt="2023-11-27T21:31:59.272" v="3719" actId="165"/>
          <ac:grpSpMkLst>
            <pc:docMk/>
            <pc:sldMk cId="3184438000" sldId="304"/>
            <ac:grpSpMk id="128" creationId="{4316DEDA-493F-5ADD-73F3-80D3863DEE41}"/>
          </ac:grpSpMkLst>
        </pc:grpChg>
        <pc:grpChg chg="add del mod topLvl">
          <ac:chgData name="Kulinich Bohdan" userId="48e65c9f34e137d0" providerId="LiveId" clId="{708B2532-11B2-FE4B-AB7A-E80C153F0762}" dt="2023-11-28T15:30:24.888" v="3881" actId="165"/>
          <ac:grpSpMkLst>
            <pc:docMk/>
            <pc:sldMk cId="3184438000" sldId="304"/>
            <ac:grpSpMk id="129" creationId="{8CDF5428-8752-DF7A-8BD8-9A0900D29F19}"/>
          </ac:grpSpMkLst>
        </pc:grpChg>
        <pc:grpChg chg="add del mod">
          <ac:chgData name="Kulinich Bohdan" userId="48e65c9f34e137d0" providerId="LiveId" clId="{708B2532-11B2-FE4B-AB7A-E80C153F0762}" dt="2023-11-27T21:31:59.272" v="3719" actId="165"/>
          <ac:grpSpMkLst>
            <pc:docMk/>
            <pc:sldMk cId="3184438000" sldId="304"/>
            <ac:grpSpMk id="130" creationId="{87D6D8CC-D124-1865-E6AF-33422469F681}"/>
          </ac:grpSpMkLst>
        </pc:grpChg>
        <pc:grpChg chg="add del mod">
          <ac:chgData name="Kulinich Bohdan" userId="48e65c9f34e137d0" providerId="LiveId" clId="{708B2532-11B2-FE4B-AB7A-E80C153F0762}" dt="2023-11-28T16:27:21.454" v="4539" actId="165"/>
          <ac:grpSpMkLst>
            <pc:docMk/>
            <pc:sldMk cId="3184438000" sldId="304"/>
            <ac:grpSpMk id="180" creationId="{07F44E64-C8A7-2F70-71EE-9D7E008204DC}"/>
          </ac:grpSpMkLst>
        </pc:grpChg>
        <pc:grpChg chg="add del mod">
          <ac:chgData name="Kulinich Bohdan" userId="48e65c9f34e137d0" providerId="LiveId" clId="{708B2532-11B2-FE4B-AB7A-E80C153F0762}" dt="2023-11-28T15:37:57.436" v="3961" actId="478"/>
          <ac:grpSpMkLst>
            <pc:docMk/>
            <pc:sldMk cId="3184438000" sldId="304"/>
            <ac:grpSpMk id="191" creationId="{597155B1-51CF-7738-95D6-18E0376A75F9}"/>
          </ac:grpSpMkLst>
        </pc:grpChg>
        <pc:picChg chg="del">
          <ac:chgData name="Kulinich Bohdan" userId="48e65c9f34e137d0" providerId="LiveId" clId="{708B2532-11B2-FE4B-AB7A-E80C153F0762}" dt="2023-11-27T21:22:17.837" v="3537" actId="478"/>
          <ac:picMkLst>
            <pc:docMk/>
            <pc:sldMk cId="3184438000" sldId="304"/>
            <ac:picMk id="115" creationId="{C01289CA-94D6-240B-2114-CAEBC8ED9791}"/>
          </ac:picMkLst>
        </pc:picChg>
        <pc:picChg chg="del">
          <ac:chgData name="Kulinich Bohdan" userId="48e65c9f34e137d0" providerId="LiveId" clId="{708B2532-11B2-FE4B-AB7A-E80C153F0762}" dt="2023-11-27T21:22:17.837" v="3537" actId="478"/>
          <ac:picMkLst>
            <pc:docMk/>
            <pc:sldMk cId="3184438000" sldId="304"/>
            <ac:picMk id="183" creationId="{85E841FF-7884-1580-4CFC-BFADD0C8CEC0}"/>
          </ac:picMkLst>
        </pc:picChg>
        <pc:picChg chg="add mod">
          <ac:chgData name="Kulinich Bohdan" userId="48e65c9f34e137d0" providerId="LiveId" clId="{708B2532-11B2-FE4B-AB7A-E80C153F0762}" dt="2023-11-28T16:16:22.462" v="4400" actId="1036"/>
          <ac:picMkLst>
            <pc:docMk/>
            <pc:sldMk cId="3184438000" sldId="304"/>
            <ac:picMk id="200" creationId="{3E3F320F-AC57-4B87-7CCF-7DF30F29F4B9}"/>
          </ac:picMkLst>
        </pc:picChg>
        <pc:picChg chg="add del mod">
          <ac:chgData name="Kulinich Bohdan" userId="48e65c9f34e137d0" providerId="LiveId" clId="{708B2532-11B2-FE4B-AB7A-E80C153F0762}" dt="2023-11-28T16:20:34.012" v="4412" actId="478"/>
          <ac:picMkLst>
            <pc:docMk/>
            <pc:sldMk cId="3184438000" sldId="304"/>
            <ac:picMk id="203" creationId="{77C73A13-98DD-AAA7-7F3C-94E5D927BECE}"/>
          </ac:picMkLst>
        </pc:picChg>
        <pc:picChg chg="add del mod">
          <ac:chgData name="Kulinich Bohdan" userId="48e65c9f34e137d0" providerId="LiveId" clId="{708B2532-11B2-FE4B-AB7A-E80C153F0762}" dt="2023-11-28T16:20:39.542" v="4414" actId="478"/>
          <ac:picMkLst>
            <pc:docMk/>
            <pc:sldMk cId="3184438000" sldId="304"/>
            <ac:picMk id="205" creationId="{79F10F00-860E-26C2-32BA-E3ADC238061A}"/>
          </ac:picMkLst>
        </pc:picChg>
        <pc:picChg chg="add del mod">
          <ac:chgData name="Kulinich Bohdan" userId="48e65c9f34e137d0" providerId="LiveId" clId="{708B2532-11B2-FE4B-AB7A-E80C153F0762}" dt="2023-11-28T16:20:50.816" v="4416" actId="478"/>
          <ac:picMkLst>
            <pc:docMk/>
            <pc:sldMk cId="3184438000" sldId="304"/>
            <ac:picMk id="207" creationId="{BE532D04-DAC4-B254-045A-7371EBF642AD}"/>
          </ac:picMkLst>
        </pc:picChg>
        <pc:picChg chg="add del mod">
          <ac:chgData name="Kulinich Bohdan" userId="48e65c9f34e137d0" providerId="LiveId" clId="{708B2532-11B2-FE4B-AB7A-E80C153F0762}" dt="2023-11-28T16:22:06.955" v="4422" actId="478"/>
          <ac:picMkLst>
            <pc:docMk/>
            <pc:sldMk cId="3184438000" sldId="304"/>
            <ac:picMk id="209" creationId="{B01DBFEB-8AEF-AED4-EA25-00F90D4327AF}"/>
          </ac:picMkLst>
        </pc:picChg>
        <pc:picChg chg="add del mod">
          <ac:chgData name="Kulinich Bohdan" userId="48e65c9f34e137d0" providerId="LiveId" clId="{708B2532-11B2-FE4B-AB7A-E80C153F0762}" dt="2023-11-28T16:23:21.059" v="4424" actId="478"/>
          <ac:picMkLst>
            <pc:docMk/>
            <pc:sldMk cId="3184438000" sldId="304"/>
            <ac:picMk id="211" creationId="{D050973F-F8C4-4A77-1F7C-9A3415323D88}"/>
          </ac:picMkLst>
        </pc:picChg>
        <pc:picChg chg="add del mod">
          <ac:chgData name="Kulinich Bohdan" userId="48e65c9f34e137d0" providerId="LiveId" clId="{708B2532-11B2-FE4B-AB7A-E80C153F0762}" dt="2023-11-28T16:23:36.942" v="4426" actId="478"/>
          <ac:picMkLst>
            <pc:docMk/>
            <pc:sldMk cId="3184438000" sldId="304"/>
            <ac:picMk id="213" creationId="{32721C1C-284F-B77B-2679-9D0733B4C79E}"/>
          </ac:picMkLst>
        </pc:picChg>
        <pc:picChg chg="add del mod">
          <ac:chgData name="Kulinich Bohdan" userId="48e65c9f34e137d0" providerId="LiveId" clId="{708B2532-11B2-FE4B-AB7A-E80C153F0762}" dt="2023-11-28T16:23:54.799" v="4428" actId="478"/>
          <ac:picMkLst>
            <pc:docMk/>
            <pc:sldMk cId="3184438000" sldId="304"/>
            <ac:picMk id="215" creationId="{E64F19B7-6528-C737-83B1-FE849894F9BF}"/>
          </ac:picMkLst>
        </pc:picChg>
        <pc:picChg chg="add mod modCrop">
          <ac:chgData name="Kulinich Bohdan" userId="48e65c9f34e137d0" providerId="LiveId" clId="{708B2532-11B2-FE4B-AB7A-E80C153F0762}" dt="2023-11-28T17:00:04.222" v="5085" actId="167"/>
          <ac:picMkLst>
            <pc:docMk/>
            <pc:sldMk cId="3184438000" sldId="304"/>
            <ac:picMk id="217" creationId="{A99AB334-BA50-E5E4-8432-FC2843FDE068}"/>
          </ac:picMkLst>
        </pc:picChg>
        <pc:cxnChg chg="del mod">
          <ac:chgData name="Kulinich Bohdan" userId="48e65c9f34e137d0" providerId="LiveId" clId="{708B2532-11B2-FE4B-AB7A-E80C153F0762}" dt="2023-11-27T21:29:24.944" v="3677" actId="478"/>
          <ac:cxnSpMkLst>
            <pc:docMk/>
            <pc:sldMk cId="3184438000" sldId="304"/>
            <ac:cxnSpMk id="4" creationId="{77A40671-2C44-59CF-8477-48083739C2B4}"/>
          </ac:cxnSpMkLst>
        </pc:cxnChg>
        <pc:cxnChg chg="mod topLvl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6" creationId="{6800F6CC-5DF1-1989-3632-5CD5A1E890EA}"/>
          </ac:cxnSpMkLst>
        </pc:cxnChg>
        <pc:cxnChg chg="mod">
          <ac:chgData name="Kulinich Bohdan" userId="48e65c9f34e137d0" providerId="LiveId" clId="{708B2532-11B2-FE4B-AB7A-E80C153F0762}" dt="2023-11-27T21:22:15.945" v="3536" actId="478"/>
          <ac:cxnSpMkLst>
            <pc:docMk/>
            <pc:sldMk cId="3184438000" sldId="304"/>
            <ac:cxnSpMk id="9" creationId="{C4F4C8EC-EEA4-95AE-C1CD-1813BD66681E}"/>
          </ac:cxnSpMkLst>
        </pc:cxnChg>
        <pc:cxnChg chg="mod">
          <ac:chgData name="Kulinich Bohdan" userId="48e65c9f34e137d0" providerId="LiveId" clId="{708B2532-11B2-FE4B-AB7A-E80C153F0762}" dt="2023-11-27T21:22:15.945" v="3536" actId="478"/>
          <ac:cxnSpMkLst>
            <pc:docMk/>
            <pc:sldMk cId="3184438000" sldId="304"/>
            <ac:cxnSpMk id="11" creationId="{A144A67F-4963-C933-C5A4-98DA38507023}"/>
          </ac:cxnSpMkLst>
        </pc:cxnChg>
        <pc:cxnChg chg="mod">
          <ac:chgData name="Kulinich Bohdan" userId="48e65c9f34e137d0" providerId="LiveId" clId="{708B2532-11B2-FE4B-AB7A-E80C153F0762}" dt="2023-11-27T21:22:15.945" v="3536" actId="478"/>
          <ac:cxnSpMkLst>
            <pc:docMk/>
            <pc:sldMk cId="3184438000" sldId="304"/>
            <ac:cxnSpMk id="16" creationId="{0BD2BCAD-B941-3ECC-7565-0B0A1F7E799A}"/>
          </ac:cxnSpMkLst>
        </pc:cxnChg>
        <pc:cxnChg chg="del mod">
          <ac:chgData name="Kulinich Bohdan" userId="48e65c9f34e137d0" providerId="LiveId" clId="{708B2532-11B2-FE4B-AB7A-E80C153F0762}" dt="2023-11-27T21:24:20.171" v="3580" actId="478"/>
          <ac:cxnSpMkLst>
            <pc:docMk/>
            <pc:sldMk cId="3184438000" sldId="304"/>
            <ac:cxnSpMk id="17" creationId="{323B6CDD-4198-CBD2-B1A1-EF778F1AE2C2}"/>
          </ac:cxnSpMkLst>
        </pc:cxnChg>
        <pc:cxnChg chg="del mod">
          <ac:chgData name="Kulinich Bohdan" userId="48e65c9f34e137d0" providerId="LiveId" clId="{708B2532-11B2-FE4B-AB7A-E80C153F0762}" dt="2023-11-27T21:24:51.727" v="3591" actId="478"/>
          <ac:cxnSpMkLst>
            <pc:docMk/>
            <pc:sldMk cId="3184438000" sldId="304"/>
            <ac:cxnSpMk id="18" creationId="{D54CA021-B9AA-6D86-7A62-491275ABA975}"/>
          </ac:cxnSpMkLst>
        </pc:cxnChg>
        <pc:cxnChg chg="mod">
          <ac:chgData name="Kulinich Bohdan" userId="48e65c9f34e137d0" providerId="LiveId" clId="{708B2532-11B2-FE4B-AB7A-E80C153F0762}" dt="2023-11-27T21:22:15.945" v="3536" actId="478"/>
          <ac:cxnSpMkLst>
            <pc:docMk/>
            <pc:sldMk cId="3184438000" sldId="304"/>
            <ac:cxnSpMk id="19" creationId="{1382EB5A-CEBE-CCDA-259A-4825DA1DF82D}"/>
          </ac:cxnSpMkLst>
        </pc:cxnChg>
        <pc:cxnChg chg="del mod topLvl">
          <ac:chgData name="Kulinich Bohdan" userId="48e65c9f34e137d0" providerId="LiveId" clId="{708B2532-11B2-FE4B-AB7A-E80C153F0762}" dt="2023-11-27T21:27:23.161" v="3624" actId="478"/>
          <ac:cxnSpMkLst>
            <pc:docMk/>
            <pc:sldMk cId="3184438000" sldId="304"/>
            <ac:cxnSpMk id="21" creationId="{74654691-72D3-A21D-A0D8-2CE6B55EC111}"/>
          </ac:cxnSpMkLst>
        </pc:cxnChg>
        <pc:cxnChg chg="mod topLvl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29" creationId="{69116FA5-F155-142B-96EC-BB6A961CC9C6}"/>
          </ac:cxnSpMkLst>
        </pc:cxnChg>
        <pc:cxnChg chg="add del mod">
          <ac:chgData name="Kulinich Bohdan" userId="48e65c9f34e137d0" providerId="LiveId" clId="{708B2532-11B2-FE4B-AB7A-E80C153F0762}" dt="2023-11-27T21:24:39.788" v="3586" actId="478"/>
          <ac:cxnSpMkLst>
            <pc:docMk/>
            <pc:sldMk cId="3184438000" sldId="304"/>
            <ac:cxnSpMk id="32" creationId="{9CD0A6FC-DEFC-37F8-8D9D-AE7920F79839}"/>
          </ac:cxnSpMkLst>
        </pc:cxnChg>
        <pc:cxnChg chg="add mod topLvl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37" creationId="{14403706-D22C-112B-2CAA-4A7A0032A163}"/>
          </ac:cxnSpMkLst>
        </pc:cxnChg>
        <pc:cxnChg chg="mod topLvl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38" creationId="{EC24D52D-E602-A4FE-57DF-BA7596F5F35E}"/>
          </ac:cxnSpMkLst>
        </pc:cxnChg>
        <pc:cxnChg chg="add del mod topLvl">
          <ac:chgData name="Kulinich Bohdan" userId="48e65c9f34e137d0" providerId="LiveId" clId="{708B2532-11B2-FE4B-AB7A-E80C153F0762}" dt="2023-11-27T21:27:40.106" v="3630" actId="478"/>
          <ac:cxnSpMkLst>
            <pc:docMk/>
            <pc:sldMk cId="3184438000" sldId="304"/>
            <ac:cxnSpMk id="40" creationId="{82635A78-4518-0DE6-B147-90C8113324F3}"/>
          </ac:cxnSpMkLst>
        </pc:cxnChg>
        <pc:cxnChg chg="add mod topLvl">
          <ac:chgData name="Kulinich Bohdan" userId="48e65c9f34e137d0" providerId="LiveId" clId="{708B2532-11B2-FE4B-AB7A-E80C153F0762}" dt="2023-11-29T18:04:03.106" v="5732" actId="166"/>
          <ac:cxnSpMkLst>
            <pc:docMk/>
            <pc:sldMk cId="3184438000" sldId="304"/>
            <ac:cxnSpMk id="45" creationId="{9C044DB3-48D3-DA17-37B6-FADFC0BF10AF}"/>
          </ac:cxnSpMkLst>
        </pc:cxnChg>
        <pc:cxnChg chg="add del mod">
          <ac:chgData name="Kulinich Bohdan" userId="48e65c9f34e137d0" providerId="LiveId" clId="{708B2532-11B2-FE4B-AB7A-E80C153F0762}" dt="2023-11-27T21:27:08.325" v="3621" actId="478"/>
          <ac:cxnSpMkLst>
            <pc:docMk/>
            <pc:sldMk cId="3184438000" sldId="304"/>
            <ac:cxnSpMk id="56" creationId="{4BD1F11B-90C7-A747-3C23-1CA80209F1E9}"/>
          </ac:cxnSpMkLst>
        </pc:cxnChg>
        <pc:cxnChg chg="del">
          <ac:chgData name="Kulinich Bohdan" userId="48e65c9f34e137d0" providerId="LiveId" clId="{708B2532-11B2-FE4B-AB7A-E80C153F0762}" dt="2023-11-27T21:22:36.199" v="3547" actId="478"/>
          <ac:cxnSpMkLst>
            <pc:docMk/>
            <pc:sldMk cId="3184438000" sldId="304"/>
            <ac:cxnSpMk id="57" creationId="{6D1EE5A3-FB8A-39CD-50E0-8152C10B5182}"/>
          </ac:cxnSpMkLst>
        </pc:cxnChg>
        <pc:cxnChg chg="add mod topLvl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62" creationId="{F479C606-A2F1-F58E-86FA-E6EFE5ECDE1A}"/>
          </ac:cxnSpMkLst>
        </pc:cxnChg>
        <pc:cxnChg chg="add del mod">
          <ac:chgData name="Kulinich Bohdan" userId="48e65c9f34e137d0" providerId="LiveId" clId="{708B2532-11B2-FE4B-AB7A-E80C153F0762}" dt="2023-11-27T21:28:49.017" v="3666" actId="478"/>
          <ac:cxnSpMkLst>
            <pc:docMk/>
            <pc:sldMk cId="3184438000" sldId="304"/>
            <ac:cxnSpMk id="64" creationId="{374C46AB-9516-F931-1A71-39D948884E01}"/>
          </ac:cxnSpMkLst>
        </pc:cxnChg>
        <pc:cxnChg chg="add del mod">
          <ac:chgData name="Kulinich Bohdan" userId="48e65c9f34e137d0" providerId="LiveId" clId="{708B2532-11B2-FE4B-AB7A-E80C153F0762}" dt="2023-11-27T21:29:17.509" v="3674" actId="478"/>
          <ac:cxnSpMkLst>
            <pc:docMk/>
            <pc:sldMk cId="3184438000" sldId="304"/>
            <ac:cxnSpMk id="65" creationId="{D2EE65E9-2FDF-71FA-3A3B-F235A7C40FD5}"/>
          </ac:cxnSpMkLst>
        </pc:cxnChg>
        <pc:cxnChg chg="del">
          <ac:chgData name="Kulinich Bohdan" userId="48e65c9f34e137d0" providerId="LiveId" clId="{708B2532-11B2-FE4B-AB7A-E80C153F0762}" dt="2023-11-27T21:22:32.140" v="3542" actId="478"/>
          <ac:cxnSpMkLst>
            <pc:docMk/>
            <pc:sldMk cId="3184438000" sldId="304"/>
            <ac:cxnSpMk id="67" creationId="{A6EEE785-D597-FAE4-4578-41E581F4C2F2}"/>
          </ac:cxnSpMkLst>
        </pc:cxnChg>
        <pc:cxnChg chg="del">
          <ac:chgData name="Kulinich Bohdan" userId="48e65c9f34e137d0" providerId="LiveId" clId="{708B2532-11B2-FE4B-AB7A-E80C153F0762}" dt="2023-11-27T21:22:35.666" v="3546" actId="478"/>
          <ac:cxnSpMkLst>
            <pc:docMk/>
            <pc:sldMk cId="3184438000" sldId="304"/>
            <ac:cxnSpMk id="74" creationId="{062E8000-8B94-30C8-8AED-C680E311EEC8}"/>
          </ac:cxnSpMkLst>
        </pc:cxnChg>
        <pc:cxnChg chg="del">
          <ac:chgData name="Kulinich Bohdan" userId="48e65c9f34e137d0" providerId="LiveId" clId="{708B2532-11B2-FE4B-AB7A-E80C153F0762}" dt="2023-11-27T21:22:15.945" v="3536" actId="478"/>
          <ac:cxnSpMkLst>
            <pc:docMk/>
            <pc:sldMk cId="3184438000" sldId="304"/>
            <ac:cxnSpMk id="100" creationId="{AA8B4910-67A4-8ED5-2E44-564DFB5E4CD8}"/>
          </ac:cxnSpMkLst>
        </pc:cxnChg>
        <pc:cxnChg chg="add mod topLvl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03" creationId="{7C226561-04D9-E84B-3BCA-AD76D3DC06C5}"/>
          </ac:cxnSpMkLst>
        </pc:cxnChg>
        <pc:cxnChg chg="add mod topLvl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06" creationId="{966E1A57-BF10-C17C-2693-BA7B52A0BD55}"/>
          </ac:cxnSpMkLst>
        </pc:cxnChg>
        <pc:cxnChg chg="del">
          <ac:chgData name="Kulinich Bohdan" userId="48e65c9f34e137d0" providerId="LiveId" clId="{708B2532-11B2-FE4B-AB7A-E80C153F0762}" dt="2023-11-27T21:22:42.290" v="3548" actId="478"/>
          <ac:cxnSpMkLst>
            <pc:docMk/>
            <pc:sldMk cId="3184438000" sldId="304"/>
            <ac:cxnSpMk id="113" creationId="{77B8E5D1-586E-0AE8-75F6-B6C87189568E}"/>
          </ac:cxnSpMkLst>
        </pc:cxnChg>
        <pc:cxnChg chg="mod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14" creationId="{0F1DFE31-3CFC-936A-0421-2685DE814880}"/>
          </ac:cxnSpMkLst>
        </pc:cxnChg>
        <pc:cxnChg chg="add mod topLvl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20" creationId="{220C9020-EAFC-09BA-A9F0-806A923E9CF6}"/>
          </ac:cxnSpMkLst>
        </pc:cxnChg>
        <pc:cxnChg chg="add mod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31" creationId="{EE1180DD-99EE-D2A1-8FBE-E2CF9E54E85E}"/>
          </ac:cxnSpMkLst>
        </pc:cxnChg>
        <pc:cxnChg chg="add mod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42" creationId="{080FEC3A-BC4C-41D8-8879-48670ECD6153}"/>
          </ac:cxnSpMkLst>
        </pc:cxnChg>
        <pc:cxnChg chg="del">
          <ac:chgData name="Kulinich Bohdan" userId="48e65c9f34e137d0" providerId="LiveId" clId="{708B2532-11B2-FE4B-AB7A-E80C153F0762}" dt="2023-11-27T21:22:22.445" v="3540" actId="478"/>
          <ac:cxnSpMkLst>
            <pc:docMk/>
            <pc:sldMk cId="3184438000" sldId="304"/>
            <ac:cxnSpMk id="143" creationId="{253314FE-CCBD-EE61-254B-2B05D66AD219}"/>
          </ac:cxnSpMkLst>
        </pc:cxnChg>
        <pc:cxnChg chg="add mod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53" creationId="{D9989347-B0A7-F4DE-AADB-11EEFB5B2660}"/>
          </ac:cxnSpMkLst>
        </pc:cxnChg>
        <pc:cxnChg chg="add mod">
          <ac:chgData name="Kulinich Bohdan" userId="48e65c9f34e137d0" providerId="LiveId" clId="{708B2532-11B2-FE4B-AB7A-E80C153F0762}" dt="2023-11-28T13:24:53.367" v="3856" actId="571"/>
          <ac:cxnSpMkLst>
            <pc:docMk/>
            <pc:sldMk cId="3184438000" sldId="304"/>
            <ac:cxnSpMk id="154" creationId="{892D5954-C877-DEC3-6E36-85A06D44EC5B}"/>
          </ac:cxnSpMkLst>
        </pc:cxnChg>
        <pc:cxnChg chg="add mod">
          <ac:chgData name="Kulinich Bohdan" userId="48e65c9f34e137d0" providerId="LiveId" clId="{708B2532-11B2-FE4B-AB7A-E80C153F0762}" dt="2023-11-29T18:03:32.035" v="5731" actId="170"/>
          <ac:cxnSpMkLst>
            <pc:docMk/>
            <pc:sldMk cId="3184438000" sldId="304"/>
            <ac:cxnSpMk id="157" creationId="{164F7B07-7E0F-7DAB-A12F-3E3907BC4593}"/>
          </ac:cxnSpMkLst>
        </pc:cxnChg>
        <pc:cxnChg chg="add del mod">
          <ac:chgData name="Kulinich Bohdan" userId="48e65c9f34e137d0" providerId="LiveId" clId="{708B2532-11B2-FE4B-AB7A-E80C153F0762}" dt="2023-11-28T15:30:30.551" v="3883" actId="478"/>
          <ac:cxnSpMkLst>
            <pc:docMk/>
            <pc:sldMk cId="3184438000" sldId="304"/>
            <ac:cxnSpMk id="160" creationId="{5703973C-DEED-45CF-0A9D-07456FBFEC18}"/>
          </ac:cxnSpMkLst>
        </pc:cxnChg>
        <pc:cxnChg chg="add mod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62" creationId="{8B8ABC7E-9B39-2971-C037-ECD707EDED86}"/>
          </ac:cxnSpMkLst>
        </pc:cxnChg>
        <pc:cxnChg chg="add mod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64" creationId="{023FF5C9-DEA5-2CDE-C628-93F76D244129}"/>
          </ac:cxnSpMkLst>
        </pc:cxnChg>
        <pc:cxnChg chg="add mod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68" creationId="{F925F464-A905-004B-AEEF-BF401A8E47F9}"/>
          </ac:cxnSpMkLst>
        </pc:cxnChg>
        <pc:cxnChg chg="add mod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71" creationId="{60430E9B-EF9A-BD7F-8A92-A23DAD2E98F9}"/>
          </ac:cxnSpMkLst>
        </pc:cxnChg>
        <pc:cxnChg chg="add mod topLvl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74" creationId="{E37B5212-D985-873D-C262-72429B0DC11E}"/>
          </ac:cxnSpMkLst>
        </pc:cxnChg>
        <pc:cxnChg chg="add mod topLvl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77" creationId="{D1A6AA05-9E1E-C7DB-FB5D-A08955ACC9ED}"/>
          </ac:cxnSpMkLst>
        </pc:cxnChg>
        <pc:cxnChg chg="add del mod">
          <ac:chgData name="Kulinich Bohdan" userId="48e65c9f34e137d0" providerId="LiveId" clId="{708B2532-11B2-FE4B-AB7A-E80C153F0762}" dt="2023-11-28T15:36:42.436" v="3935" actId="478"/>
          <ac:cxnSpMkLst>
            <pc:docMk/>
            <pc:sldMk cId="3184438000" sldId="304"/>
            <ac:cxnSpMk id="181" creationId="{FBCF2C8F-8F08-B84D-05F8-BA1EB13EE884}"/>
          </ac:cxnSpMkLst>
        </pc:cxnChg>
        <pc:cxnChg chg="add del mod">
          <ac:chgData name="Kulinich Bohdan" userId="48e65c9f34e137d0" providerId="LiveId" clId="{708B2532-11B2-FE4B-AB7A-E80C153F0762}" dt="2023-11-28T15:36:44.424" v="3936" actId="478"/>
          <ac:cxnSpMkLst>
            <pc:docMk/>
            <pc:sldMk cId="3184438000" sldId="304"/>
            <ac:cxnSpMk id="182" creationId="{230EC1D3-F81F-AF9F-4C10-2DE76912F66E}"/>
          </ac:cxnSpMkLst>
        </pc:cxnChg>
        <pc:cxnChg chg="add del mod">
          <ac:chgData name="Kulinich Bohdan" userId="48e65c9f34e137d0" providerId="LiveId" clId="{708B2532-11B2-FE4B-AB7A-E80C153F0762}" dt="2023-11-28T15:36:45.624" v="3937" actId="478"/>
          <ac:cxnSpMkLst>
            <pc:docMk/>
            <pc:sldMk cId="3184438000" sldId="304"/>
            <ac:cxnSpMk id="185" creationId="{6265BFBF-B06D-337C-1B5C-37EB38B56800}"/>
          </ac:cxnSpMkLst>
        </pc:cxnChg>
        <pc:cxnChg chg="add mod">
          <ac:chgData name="Kulinich Bohdan" userId="48e65c9f34e137d0" providerId="LiveId" clId="{708B2532-11B2-FE4B-AB7A-E80C153F0762}" dt="2023-11-28T15:37:46.049" v="3960" actId="208"/>
          <ac:cxnSpMkLst>
            <pc:docMk/>
            <pc:sldMk cId="3184438000" sldId="304"/>
            <ac:cxnSpMk id="186" creationId="{3AFA5A1D-ED70-DB49-D2C3-CBC08AD8FBAD}"/>
          </ac:cxnSpMkLst>
        </pc:cxnChg>
        <pc:cxnChg chg="add del mod">
          <ac:chgData name="Kulinich Bohdan" userId="48e65c9f34e137d0" providerId="LiveId" clId="{708B2532-11B2-FE4B-AB7A-E80C153F0762}" dt="2023-11-28T15:36:41.125" v="3934" actId="478"/>
          <ac:cxnSpMkLst>
            <pc:docMk/>
            <pc:sldMk cId="3184438000" sldId="304"/>
            <ac:cxnSpMk id="187" creationId="{707DC9F0-761E-3C60-F8B3-3EFFF1300A7D}"/>
          </ac:cxnSpMkLst>
        </pc:cxnChg>
        <pc:cxnChg chg="add mod">
          <ac:chgData name="Kulinich Bohdan" userId="48e65c9f34e137d0" providerId="LiveId" clId="{708B2532-11B2-FE4B-AB7A-E80C153F0762}" dt="2023-11-28T15:37:46.049" v="3960" actId="208"/>
          <ac:cxnSpMkLst>
            <pc:docMk/>
            <pc:sldMk cId="3184438000" sldId="304"/>
            <ac:cxnSpMk id="190" creationId="{BD208B90-FA98-B7A9-F1FC-1ADC9F489C30}"/>
          </ac:cxnSpMkLst>
        </pc:cxnChg>
        <pc:cxnChg chg="add mod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93" creationId="{0DD8D7E3-B8F0-26D0-5ECF-ACD1D87494B0}"/>
          </ac:cxnSpMkLst>
        </pc:cxnChg>
      </pc:sldChg>
      <pc:sldChg chg="addSp delSp modSp add mod setBg addAnim delAnim modAnim">
        <pc:chgData name="Kulinich Bohdan" userId="48e65c9f34e137d0" providerId="LiveId" clId="{708B2532-11B2-FE4B-AB7A-E80C153F0762}" dt="2023-11-29T20:47:51.530" v="6234"/>
        <pc:sldMkLst>
          <pc:docMk/>
          <pc:sldMk cId="2085186071" sldId="305"/>
        </pc:sldMkLst>
        <pc:spChg chg="mod">
          <ac:chgData name="Kulinich Bohdan" userId="48e65c9f34e137d0" providerId="LiveId" clId="{708B2532-11B2-FE4B-AB7A-E80C153F0762}" dt="2023-11-29T20:37:55.144" v="6064" actId="1076"/>
          <ac:spMkLst>
            <pc:docMk/>
            <pc:sldMk cId="2085186071" sldId="305"/>
            <ac:spMk id="7" creationId="{886E912A-126F-8390-E59E-5BCAB4E4DAE9}"/>
          </ac:spMkLst>
        </pc:spChg>
        <pc:spChg chg="del mod">
          <ac:chgData name="Kulinich Bohdan" userId="48e65c9f34e137d0" providerId="LiveId" clId="{708B2532-11B2-FE4B-AB7A-E80C153F0762}" dt="2023-11-29T20:37:52.418" v="6063" actId="478"/>
          <ac:spMkLst>
            <pc:docMk/>
            <pc:sldMk cId="2085186071" sldId="305"/>
            <ac:spMk id="8" creationId="{29C04849-7E0C-1FBE-BEF3-9FC0DDFD4B7B}"/>
          </ac:spMkLst>
        </pc:spChg>
        <pc:spChg chg="del mod">
          <ac:chgData name="Kulinich Bohdan" userId="48e65c9f34e137d0" providerId="LiveId" clId="{708B2532-11B2-FE4B-AB7A-E80C153F0762}" dt="2023-11-29T20:37:52.418" v="6063" actId="478"/>
          <ac:spMkLst>
            <pc:docMk/>
            <pc:sldMk cId="2085186071" sldId="305"/>
            <ac:spMk id="9" creationId="{A9B25A07-FDA1-2B9A-D894-49EEBD9380BF}"/>
          </ac:spMkLst>
        </pc:spChg>
        <pc:spChg chg="add del">
          <ac:chgData name="Kulinich Bohdan" userId="48e65c9f34e137d0" providerId="LiveId" clId="{708B2532-11B2-FE4B-AB7A-E80C153F0762}" dt="2023-11-29T20:37:20.942" v="6054" actId="478"/>
          <ac:spMkLst>
            <pc:docMk/>
            <pc:sldMk cId="2085186071" sldId="305"/>
            <ac:spMk id="10" creationId="{1977F406-4E21-1E37-B103-B9D2F74CE1AD}"/>
          </ac:spMkLst>
        </pc:spChg>
        <pc:spChg chg="add mod">
          <ac:chgData name="Kulinich Bohdan" userId="48e65c9f34e137d0" providerId="LiveId" clId="{708B2532-11B2-FE4B-AB7A-E80C153F0762}" dt="2023-11-29T20:38:17.447" v="6072" actId="14100"/>
          <ac:spMkLst>
            <pc:docMk/>
            <pc:sldMk cId="2085186071" sldId="305"/>
            <ac:spMk id="11" creationId="{D5EED9CE-80ED-F513-93E4-E69C7938F1DF}"/>
          </ac:spMkLst>
        </pc:spChg>
        <pc:spChg chg="add del">
          <ac:chgData name="Kulinich Bohdan" userId="48e65c9f34e137d0" providerId="LiveId" clId="{708B2532-11B2-FE4B-AB7A-E80C153F0762}" dt="2023-11-29T20:37:20.942" v="6054" actId="478"/>
          <ac:spMkLst>
            <pc:docMk/>
            <pc:sldMk cId="2085186071" sldId="305"/>
            <ac:spMk id="12" creationId="{3B9FB691-512C-03F7-AC86-5B6560547E9D}"/>
          </ac:spMkLst>
        </pc:spChg>
        <pc:spChg chg="add del">
          <ac:chgData name="Kulinich Bohdan" userId="48e65c9f34e137d0" providerId="LiveId" clId="{708B2532-11B2-FE4B-AB7A-E80C153F0762}" dt="2023-11-29T20:37:20.942" v="6054" actId="478"/>
          <ac:spMkLst>
            <pc:docMk/>
            <pc:sldMk cId="2085186071" sldId="305"/>
            <ac:spMk id="14" creationId="{DA2A994E-4A76-95F0-03A2-6C110E5850E6}"/>
          </ac:spMkLst>
        </pc:spChg>
        <pc:spChg chg="add del">
          <ac:chgData name="Kulinich Bohdan" userId="48e65c9f34e137d0" providerId="LiveId" clId="{708B2532-11B2-FE4B-AB7A-E80C153F0762}" dt="2023-11-29T20:37:20.942" v="6054" actId="478"/>
          <ac:spMkLst>
            <pc:docMk/>
            <pc:sldMk cId="2085186071" sldId="305"/>
            <ac:spMk id="15" creationId="{6A0F873C-24EA-8A19-C2BA-7A35FDD0CD74}"/>
          </ac:spMkLst>
        </pc:spChg>
        <pc:spChg chg="add mod">
          <ac:chgData name="Kulinich Bohdan" userId="48e65c9f34e137d0" providerId="LiveId" clId="{708B2532-11B2-FE4B-AB7A-E80C153F0762}" dt="2023-11-29T20:38:58.201" v="6083" actId="207"/>
          <ac:spMkLst>
            <pc:docMk/>
            <pc:sldMk cId="2085186071" sldId="305"/>
            <ac:spMk id="17" creationId="{9EC5F095-E976-F821-6B13-1F1F5F1C4472}"/>
          </ac:spMkLst>
        </pc:spChg>
        <pc:spChg chg="add mod">
          <ac:chgData name="Kulinich Bohdan" userId="48e65c9f34e137d0" providerId="LiveId" clId="{708B2532-11B2-FE4B-AB7A-E80C153F0762}" dt="2023-11-29T20:39:11.496" v="6087" actId="1076"/>
          <ac:spMkLst>
            <pc:docMk/>
            <pc:sldMk cId="2085186071" sldId="305"/>
            <ac:spMk id="20" creationId="{5A73D711-A329-34C9-BA70-A595842F226A}"/>
          </ac:spMkLst>
        </pc:spChg>
        <pc:spChg chg="del">
          <ac:chgData name="Kulinich Bohdan" userId="48e65c9f34e137d0" providerId="LiveId" clId="{708B2532-11B2-FE4B-AB7A-E80C153F0762}" dt="2023-11-29T20:37:07.184" v="6051" actId="478"/>
          <ac:spMkLst>
            <pc:docMk/>
            <pc:sldMk cId="2085186071" sldId="305"/>
            <ac:spMk id="36" creationId="{074DFDFA-9551-163B-88EE-63141CE5380E}"/>
          </ac:spMkLst>
        </pc:spChg>
        <pc:spChg chg="add mod">
          <ac:chgData name="Kulinich Bohdan" userId="48e65c9f34e137d0" providerId="LiveId" clId="{708B2532-11B2-FE4B-AB7A-E80C153F0762}" dt="2023-11-29T20:42:54.215" v="6129" actId="403"/>
          <ac:spMkLst>
            <pc:docMk/>
            <pc:sldMk cId="2085186071" sldId="305"/>
            <ac:spMk id="68" creationId="{8167EC9C-D01D-1835-C207-3719759148E3}"/>
          </ac:spMkLst>
        </pc:spChg>
        <pc:spChg chg="add mod">
          <ac:chgData name="Kulinich Bohdan" userId="48e65c9f34e137d0" providerId="LiveId" clId="{708B2532-11B2-FE4B-AB7A-E80C153F0762}" dt="2023-11-29T20:43:38.451" v="6142" actId="20577"/>
          <ac:spMkLst>
            <pc:docMk/>
            <pc:sldMk cId="2085186071" sldId="305"/>
            <ac:spMk id="69" creationId="{0D40DDB7-0862-943F-28B1-C0D05F5EE17E}"/>
          </ac:spMkLst>
        </pc:spChg>
        <pc:spChg chg="add mod">
          <ac:chgData name="Kulinich Bohdan" userId="48e65c9f34e137d0" providerId="LiveId" clId="{708B2532-11B2-FE4B-AB7A-E80C153F0762}" dt="2023-11-29T20:44:01.413" v="6147" actId="14100"/>
          <ac:spMkLst>
            <pc:docMk/>
            <pc:sldMk cId="2085186071" sldId="305"/>
            <ac:spMk id="70" creationId="{A6511CA4-C67B-BA0F-F73C-399628B12A87}"/>
          </ac:spMkLst>
        </pc:spChg>
        <pc:spChg chg="add mod">
          <ac:chgData name="Kulinich Bohdan" userId="48e65c9f34e137d0" providerId="LiveId" clId="{708B2532-11B2-FE4B-AB7A-E80C153F0762}" dt="2023-11-29T20:44:52.858" v="6165" actId="1076"/>
          <ac:spMkLst>
            <pc:docMk/>
            <pc:sldMk cId="2085186071" sldId="305"/>
            <ac:spMk id="71" creationId="{75842974-E2A7-79F4-EAA5-F6BDBE677728}"/>
          </ac:spMkLst>
        </pc:spChg>
        <pc:spChg chg="add mod">
          <ac:chgData name="Kulinich Bohdan" userId="48e65c9f34e137d0" providerId="LiveId" clId="{708B2532-11B2-FE4B-AB7A-E80C153F0762}" dt="2023-11-29T20:46:35.294" v="6219" actId="20577"/>
          <ac:spMkLst>
            <pc:docMk/>
            <pc:sldMk cId="2085186071" sldId="305"/>
            <ac:spMk id="72" creationId="{0BA7F9B8-6CAF-DD9D-3790-1CA544794481}"/>
          </ac:spMkLst>
        </pc:spChg>
        <pc:spChg chg="add mod">
          <ac:chgData name="Kulinich Bohdan" userId="48e65c9f34e137d0" providerId="LiveId" clId="{708B2532-11B2-FE4B-AB7A-E80C153F0762}" dt="2023-11-29T20:45:49.360" v="6202" actId="207"/>
          <ac:spMkLst>
            <pc:docMk/>
            <pc:sldMk cId="2085186071" sldId="305"/>
            <ac:spMk id="73" creationId="{B2BA7327-963C-686E-6EB3-37D053122840}"/>
          </ac:spMkLst>
        </pc:spChg>
        <pc:spChg chg="add mod">
          <ac:chgData name="Kulinich Bohdan" userId="48e65c9f34e137d0" providerId="LiveId" clId="{708B2532-11B2-FE4B-AB7A-E80C153F0762}" dt="2023-11-29T20:45:49.360" v="6202" actId="207"/>
          <ac:spMkLst>
            <pc:docMk/>
            <pc:sldMk cId="2085186071" sldId="305"/>
            <ac:spMk id="75" creationId="{EC7D07D8-A1D0-8628-782D-30324AB61B14}"/>
          </ac:spMkLst>
        </pc:spChg>
        <pc:spChg chg="add mod">
          <ac:chgData name="Kulinich Bohdan" userId="48e65c9f34e137d0" providerId="LiveId" clId="{708B2532-11B2-FE4B-AB7A-E80C153F0762}" dt="2023-11-29T20:46:27.686" v="6214" actId="1035"/>
          <ac:spMkLst>
            <pc:docMk/>
            <pc:sldMk cId="2085186071" sldId="305"/>
            <ac:spMk id="76" creationId="{CC878AFC-BF20-951D-AA7F-124FC1409F30}"/>
          </ac:spMkLst>
        </pc:spChg>
        <pc:grpChg chg="add mod">
          <ac:chgData name="Kulinich Bohdan" userId="48e65c9f34e137d0" providerId="LiveId" clId="{708B2532-11B2-FE4B-AB7A-E80C153F0762}" dt="2023-11-29T20:39:56.015" v="6100" actId="1076"/>
          <ac:grpSpMkLst>
            <pc:docMk/>
            <pc:sldMk cId="2085186071" sldId="305"/>
            <ac:grpSpMk id="30" creationId="{F72624A0-E694-0C70-588C-8B9C3DC0AE05}"/>
          </ac:grpSpMkLst>
        </pc:grpChg>
        <pc:grpChg chg="add mod">
          <ac:chgData name="Kulinich Bohdan" userId="48e65c9f34e137d0" providerId="LiveId" clId="{708B2532-11B2-FE4B-AB7A-E80C153F0762}" dt="2023-11-29T20:40:27.754" v="6112" actId="1076"/>
          <ac:grpSpMkLst>
            <pc:docMk/>
            <pc:sldMk cId="2085186071" sldId="305"/>
            <ac:grpSpMk id="67" creationId="{72DE30D1-21A6-E08E-CC18-8C3553D88DFF}"/>
          </ac:grpSpMkLst>
        </pc:grpChg>
        <pc:cxnChg chg="add mod">
          <ac:chgData name="Kulinich Bohdan" userId="48e65c9f34e137d0" providerId="LiveId" clId="{708B2532-11B2-FE4B-AB7A-E80C153F0762}" dt="2023-11-29T20:40:32.800" v="6113" actId="208"/>
          <ac:cxnSpMkLst>
            <pc:docMk/>
            <pc:sldMk cId="2085186071" sldId="305"/>
            <ac:cxnSpMk id="21" creationId="{57B989BE-D548-F0CF-09A1-AAC56ECDEF32}"/>
          </ac:cxnSpMkLst>
        </pc:cxnChg>
        <pc:cxnChg chg="add mod">
          <ac:chgData name="Kulinich Bohdan" userId="48e65c9f34e137d0" providerId="LiveId" clId="{708B2532-11B2-FE4B-AB7A-E80C153F0762}" dt="2023-11-29T20:40:32.800" v="6113" actId="208"/>
          <ac:cxnSpMkLst>
            <pc:docMk/>
            <pc:sldMk cId="2085186071" sldId="305"/>
            <ac:cxnSpMk id="27" creationId="{E1198044-E7C7-0C9A-21FC-066BFF65CF6D}"/>
          </ac:cxnSpMkLst>
        </pc:cxnChg>
        <pc:cxnChg chg="add mod">
          <ac:chgData name="Kulinich Bohdan" userId="48e65c9f34e137d0" providerId="LiveId" clId="{708B2532-11B2-FE4B-AB7A-E80C153F0762}" dt="2023-11-29T20:40:32.800" v="6113" actId="208"/>
          <ac:cxnSpMkLst>
            <pc:docMk/>
            <pc:sldMk cId="2085186071" sldId="305"/>
            <ac:cxnSpMk id="32" creationId="{B2E17BF9-41CF-7C4C-C6A4-693BE5BA0DED}"/>
          </ac:cxnSpMkLst>
        </pc:cxnChg>
        <pc:cxnChg chg="add mod">
          <ac:chgData name="Kulinich Bohdan" userId="48e65c9f34e137d0" providerId="LiveId" clId="{708B2532-11B2-FE4B-AB7A-E80C153F0762}" dt="2023-11-29T20:40:32.800" v="6113" actId="208"/>
          <ac:cxnSpMkLst>
            <pc:docMk/>
            <pc:sldMk cId="2085186071" sldId="305"/>
            <ac:cxnSpMk id="37" creationId="{079FD92B-880F-62C3-57D8-5339560BDE81}"/>
          </ac:cxnSpMkLst>
        </pc:cxnChg>
        <pc:cxnChg chg="add del">
          <ac:chgData name="Kulinich Bohdan" userId="48e65c9f34e137d0" providerId="LiveId" clId="{708B2532-11B2-FE4B-AB7A-E80C153F0762}" dt="2023-11-29T20:37:18.720" v="6053" actId="478"/>
          <ac:cxnSpMkLst>
            <pc:docMk/>
            <pc:sldMk cId="2085186071" sldId="305"/>
            <ac:cxnSpMk id="85" creationId="{0D1FC096-CA04-2B2F-9658-767AB46B726C}"/>
          </ac:cxnSpMkLst>
        </pc:cxnChg>
      </pc:sldChg>
    </pc:docChg>
  </pc:docChgLst>
  <pc:docChgLst>
    <pc:chgData name="Kulinich Bohdan" userId="48e65c9f34e137d0" providerId="LiveId" clId="{9500AEA4-95E2-A14F-AE23-B3030FD6BDD8}"/>
    <pc:docChg chg="undo custSel addSld delSld modSld">
      <pc:chgData name="Kulinich Bohdan" userId="48e65c9f34e137d0" providerId="LiveId" clId="{9500AEA4-95E2-A14F-AE23-B3030FD6BDD8}" dt="2023-05-23T17:01:49.326" v="350"/>
      <pc:docMkLst>
        <pc:docMk/>
      </pc:docMkLst>
      <pc:sldChg chg="addSp delSp modSp mod setBg">
        <pc:chgData name="Kulinich Bohdan" userId="48e65c9f34e137d0" providerId="LiveId" clId="{9500AEA4-95E2-A14F-AE23-B3030FD6BDD8}" dt="2023-05-23T16:51:06.004" v="293" actId="14826"/>
        <pc:sldMkLst>
          <pc:docMk/>
          <pc:sldMk cId="2801676828" sldId="275"/>
        </pc:sldMkLst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35" creationId="{B9CF9702-6BEF-5BDD-3A7B-879B0E4896CF}"/>
          </ac:spMkLst>
        </pc:spChg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36" creationId="{074DFDFA-9551-163B-88EE-63141CE5380E}"/>
          </ac:spMkLst>
        </pc:spChg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40" creationId="{41D4BB11-E92B-3B7F-B8ED-6CBEDCC3FA09}"/>
          </ac:spMkLst>
        </pc:spChg>
        <pc:spChg chg="mod">
          <ac:chgData name="Kulinich Bohdan" userId="48e65c9f34e137d0" providerId="LiveId" clId="{9500AEA4-95E2-A14F-AE23-B3030FD6BDD8}" dt="2023-05-23T16:51:06.004" v="293" actId="14826"/>
          <ac:spMkLst>
            <pc:docMk/>
            <pc:sldMk cId="2801676828" sldId="275"/>
            <ac:spMk id="58" creationId="{A034ED2F-09EA-80DE-8EBB-B73C69E31A89}"/>
          </ac:spMkLst>
        </pc:spChg>
        <pc:grpChg chg="mod">
          <ac:chgData name="Kulinich Bohdan" userId="48e65c9f34e137d0" providerId="LiveId" clId="{9500AEA4-95E2-A14F-AE23-B3030FD6BDD8}" dt="2023-05-23T16:51:06.004" v="293" actId="14826"/>
          <ac:grpSpMkLst>
            <pc:docMk/>
            <pc:sldMk cId="2801676828" sldId="275"/>
            <ac:grpSpMk id="57" creationId="{3D228806-B3AD-7ED2-D217-956C3ADD9CCC}"/>
          </ac:grpSpMkLst>
        </pc:grpChg>
        <pc:picChg chg="del mod">
          <ac:chgData name="Kulinich Bohdan" userId="48e65c9f34e137d0" providerId="LiveId" clId="{9500AEA4-95E2-A14F-AE23-B3030FD6BDD8}" dt="2023-05-23T14:52:55.140" v="105" actId="478"/>
          <ac:picMkLst>
            <pc:docMk/>
            <pc:sldMk cId="2801676828" sldId="275"/>
            <ac:picMk id="2" creationId="{EB631924-F650-F9DF-DEB0-52A04E7DB3FA}"/>
          </ac:picMkLst>
        </pc:picChg>
        <pc:picChg chg="add mod">
          <ac:chgData name="Kulinich Bohdan" userId="48e65c9f34e137d0" providerId="LiveId" clId="{9500AEA4-95E2-A14F-AE23-B3030FD6BDD8}" dt="2023-05-23T14:54:46.783" v="155" actId="171"/>
          <ac:picMkLst>
            <pc:docMk/>
            <pc:sldMk cId="2801676828" sldId="275"/>
            <ac:picMk id="4" creationId="{5EC173C6-BB35-44E6-CB1F-8E07A6784F59}"/>
          </ac:picMkLst>
        </pc:picChg>
        <pc:picChg chg="mod">
          <ac:chgData name="Kulinich Bohdan" userId="48e65c9f34e137d0" providerId="LiveId" clId="{9500AEA4-95E2-A14F-AE23-B3030FD6BDD8}" dt="2023-05-23T16:51:06.004" v="293" actId="14826"/>
          <ac:picMkLst>
            <pc:docMk/>
            <pc:sldMk cId="2801676828" sldId="275"/>
            <ac:picMk id="59" creationId="{99D38641-4D40-C110-DDB8-F9BC041FD2C4}"/>
          </ac:picMkLst>
        </pc:picChg>
      </pc:sldChg>
      <pc:sldChg chg="addSp delSp modSp mod setBg">
        <pc:chgData name="Kulinich Bohdan" userId="48e65c9f34e137d0" providerId="LiveId" clId="{9500AEA4-95E2-A14F-AE23-B3030FD6BDD8}" dt="2023-05-23T17:01:49.326" v="350"/>
        <pc:sldMkLst>
          <pc:docMk/>
          <pc:sldMk cId="2154405015" sldId="276"/>
        </pc:sldMkLst>
        <pc:spChg chg="mod">
          <ac:chgData name="Kulinich Bohdan" userId="48e65c9f34e137d0" providerId="LiveId" clId="{9500AEA4-95E2-A14F-AE23-B3030FD6BDD8}" dt="2023-05-23T16:48:44.012" v="272" actId="207"/>
          <ac:spMkLst>
            <pc:docMk/>
            <pc:sldMk cId="2154405015" sldId="276"/>
            <ac:spMk id="2" creationId="{19DE7B48-1769-54B4-81EA-80656B0FCF37}"/>
          </ac:spMkLst>
        </pc:spChg>
        <pc:spChg chg="mod">
          <ac:chgData name="Kulinich Bohdan" userId="48e65c9f34e137d0" providerId="LiveId" clId="{9500AEA4-95E2-A14F-AE23-B3030FD6BDD8}" dt="2023-05-23T16:52:10.303" v="308" actId="14826"/>
          <ac:spMkLst>
            <pc:docMk/>
            <pc:sldMk cId="2154405015" sldId="276"/>
            <ac:spMk id="107" creationId="{C38791ED-47A9-3BFB-CC29-31D652A26924}"/>
          </ac:spMkLst>
        </pc:spChg>
        <pc:grpChg chg="mod">
          <ac:chgData name="Kulinich Bohdan" userId="48e65c9f34e137d0" providerId="LiveId" clId="{9500AEA4-95E2-A14F-AE23-B3030FD6BDD8}" dt="2023-05-23T16:52:10.303" v="308" actId="14826"/>
          <ac:grpSpMkLst>
            <pc:docMk/>
            <pc:sldMk cId="2154405015" sldId="276"/>
            <ac:grpSpMk id="106" creationId="{CA789E11-EAAC-1C35-08E5-A5D313B45A6B}"/>
          </ac:grpSpMkLst>
        </pc:grpChg>
        <pc:picChg chg="add del mod">
          <ac:chgData name="Kulinich Bohdan" userId="48e65c9f34e137d0" providerId="LiveId" clId="{9500AEA4-95E2-A14F-AE23-B3030FD6BDD8}" dt="2023-05-23T14:45:36.825" v="81" actId="478"/>
          <ac:picMkLst>
            <pc:docMk/>
            <pc:sldMk cId="2154405015" sldId="276"/>
            <ac:picMk id="3" creationId="{11F3C131-AE92-00EA-8FD9-051763C00AB5}"/>
          </ac:picMkLst>
        </pc:picChg>
        <pc:picChg chg="add del mod">
          <ac:chgData name="Kulinich Bohdan" userId="48e65c9f34e137d0" providerId="LiveId" clId="{9500AEA4-95E2-A14F-AE23-B3030FD6BDD8}" dt="2023-05-23T14:17:41.979" v="28" actId="478"/>
          <ac:picMkLst>
            <pc:docMk/>
            <pc:sldMk cId="2154405015" sldId="276"/>
            <ac:picMk id="3" creationId="{E7C5CF32-338B-6460-7B2B-F4D13812CA8F}"/>
          </ac:picMkLst>
        </pc:picChg>
        <pc:picChg chg="add del mod">
          <ac:chgData name="Kulinich Bohdan" userId="48e65c9f34e137d0" providerId="LiveId" clId="{9500AEA4-95E2-A14F-AE23-B3030FD6BDD8}" dt="2023-05-23T14:20:23.017" v="29" actId="478"/>
          <ac:picMkLst>
            <pc:docMk/>
            <pc:sldMk cId="2154405015" sldId="276"/>
            <ac:picMk id="5" creationId="{65F0AED9-00A3-D39D-85A3-ED4F09494859}"/>
          </ac:picMkLst>
        </pc:picChg>
        <pc:picChg chg="add mod modVis">
          <ac:chgData name="Kulinich Bohdan" userId="48e65c9f34e137d0" providerId="LiveId" clId="{9500AEA4-95E2-A14F-AE23-B3030FD6BDD8}" dt="2023-05-23T16:52:11.972" v="309" actId="14429"/>
          <ac:picMkLst>
            <pc:docMk/>
            <pc:sldMk cId="2154405015" sldId="276"/>
            <ac:picMk id="5" creationId="{E3702C73-2090-5CE0-0C2C-91D4FBB12D6E}"/>
          </ac:picMkLst>
        </pc:picChg>
        <pc:picChg chg="add del mod">
          <ac:chgData name="Kulinich Bohdan" userId="48e65c9f34e137d0" providerId="LiveId" clId="{9500AEA4-95E2-A14F-AE23-B3030FD6BDD8}" dt="2023-05-23T14:21:25.247" v="41" actId="478"/>
          <ac:picMkLst>
            <pc:docMk/>
            <pc:sldMk cId="2154405015" sldId="276"/>
            <ac:picMk id="6" creationId="{2A97DD7F-5B81-75CE-DEEE-EC16138F10B0}"/>
          </ac:picMkLst>
        </pc:picChg>
        <pc:picChg chg="add del mod modVis">
          <ac:chgData name="Kulinich Bohdan" userId="48e65c9f34e137d0" providerId="LiveId" clId="{9500AEA4-95E2-A14F-AE23-B3030FD6BDD8}" dt="2023-05-23T14:41:23.350" v="64" actId="478"/>
          <ac:picMkLst>
            <pc:docMk/>
            <pc:sldMk cId="2154405015" sldId="276"/>
            <ac:picMk id="8" creationId="{B63D63FB-E4C0-7CC1-F2A2-9EA2652C5098}"/>
          </ac:picMkLst>
        </pc:picChg>
        <pc:picChg chg="add del mod">
          <ac:chgData name="Kulinich Bohdan" userId="48e65c9f34e137d0" providerId="LiveId" clId="{9500AEA4-95E2-A14F-AE23-B3030FD6BDD8}" dt="2023-05-23T14:41:27.974" v="66" actId="478"/>
          <ac:picMkLst>
            <pc:docMk/>
            <pc:sldMk cId="2154405015" sldId="276"/>
            <ac:picMk id="9" creationId="{689653BF-D20C-7693-D7CF-286FB3E7D74D}"/>
          </ac:picMkLst>
        </pc:picChg>
        <pc:picChg chg="add del mod modVis">
          <ac:chgData name="Kulinich Bohdan" userId="48e65c9f34e137d0" providerId="LiveId" clId="{9500AEA4-95E2-A14F-AE23-B3030FD6BDD8}" dt="2023-05-23T14:44:53.407" v="74" actId="478"/>
          <ac:picMkLst>
            <pc:docMk/>
            <pc:sldMk cId="2154405015" sldId="276"/>
            <ac:picMk id="11" creationId="{B4A07348-399E-A401-EFF0-7DCF013A4C5C}"/>
          </ac:picMkLst>
        </pc:picChg>
        <pc:picChg chg="del mod">
          <ac:chgData name="Kulinich Bohdan" userId="48e65c9f34e137d0" providerId="LiveId" clId="{9500AEA4-95E2-A14F-AE23-B3030FD6BDD8}" dt="2023-05-23T14:16:59.468" v="20" actId="478"/>
          <ac:picMkLst>
            <pc:docMk/>
            <pc:sldMk cId="2154405015" sldId="276"/>
            <ac:picMk id="82" creationId="{0BAFAD97-F133-DAEF-1FCF-797ED31EC45B}"/>
          </ac:picMkLst>
        </pc:picChg>
        <pc:picChg chg="mod">
          <ac:chgData name="Kulinich Bohdan" userId="48e65c9f34e137d0" providerId="LiveId" clId="{9500AEA4-95E2-A14F-AE23-B3030FD6BDD8}" dt="2023-05-23T16:52:10.303" v="308" actId="14826"/>
          <ac:picMkLst>
            <pc:docMk/>
            <pc:sldMk cId="2154405015" sldId="276"/>
            <ac:picMk id="108" creationId="{985F3D8A-AD69-FA91-F2E1-7D0D5678A174}"/>
          </ac:picMkLst>
        </pc:picChg>
        <pc:picChg chg="mod modVis">
          <ac:chgData name="Kulinich Bohdan" userId="48e65c9f34e137d0" providerId="LiveId" clId="{9500AEA4-95E2-A14F-AE23-B3030FD6BDD8}" dt="2023-05-23T16:53:59.980" v="330" actId="14826"/>
          <ac:picMkLst>
            <pc:docMk/>
            <pc:sldMk cId="2154405015" sldId="276"/>
            <ac:picMk id="118" creationId="{B7F60D7C-0845-4ACD-6B0D-D737F1F97DD4}"/>
          </ac:picMkLst>
        </pc:picChg>
      </pc:sldChg>
      <pc:sldChg chg="addSp delSp modSp mod setBg">
        <pc:chgData name="Kulinich Bohdan" userId="48e65c9f34e137d0" providerId="LiveId" clId="{9500AEA4-95E2-A14F-AE23-B3030FD6BDD8}" dt="2023-05-23T16:58:54" v="334" actId="207"/>
        <pc:sldMkLst>
          <pc:docMk/>
          <pc:sldMk cId="288857224" sldId="277"/>
        </pc:sldMkLst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24" creationId="{03F6D4DC-3CD4-9AA2-3FCB-D56096172526}"/>
          </ac:spMkLst>
        </pc:spChg>
        <pc:spChg chg="mod">
          <ac:chgData name="Kulinich Bohdan" userId="48e65c9f34e137d0" providerId="LiveId" clId="{9500AEA4-95E2-A14F-AE23-B3030FD6BDD8}" dt="2023-05-23T16:52:30.800" v="314" actId="14826"/>
          <ac:spMkLst>
            <pc:docMk/>
            <pc:sldMk cId="288857224" sldId="277"/>
            <ac:spMk id="52" creationId="{CD831745-7A76-EEF8-ABC8-5D76909F7514}"/>
          </ac:spMkLst>
        </pc:spChg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85" creationId="{47B951A1-B06D-2D86-71B1-DED7C76C0075}"/>
          </ac:spMkLst>
        </pc:spChg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89" creationId="{30181B5C-3582-A6F9-6279-D47E025D6017}"/>
          </ac:spMkLst>
        </pc:spChg>
        <pc:spChg chg="mod">
          <ac:chgData name="Kulinich Bohdan" userId="48e65c9f34e137d0" providerId="LiveId" clId="{9500AEA4-95E2-A14F-AE23-B3030FD6BDD8}" dt="2023-05-23T16:58:54" v="334" actId="207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9500AEA4-95E2-A14F-AE23-B3030FD6BDD8}" dt="2023-05-23T16:58:54" v="334" actId="207"/>
          <ac:spMkLst>
            <pc:docMk/>
            <pc:sldMk cId="288857224" sldId="277"/>
            <ac:spMk id="127" creationId="{3C0E762E-4108-2846-CEB0-F1F42BA138A1}"/>
          </ac:spMkLst>
        </pc:spChg>
        <pc:grpChg chg="mod">
          <ac:chgData name="Kulinich Bohdan" userId="48e65c9f34e137d0" providerId="LiveId" clId="{9500AEA4-95E2-A14F-AE23-B3030FD6BDD8}" dt="2023-05-23T16:52:30.800" v="314" actId="14826"/>
          <ac:grpSpMkLst>
            <pc:docMk/>
            <pc:sldMk cId="288857224" sldId="277"/>
            <ac:grpSpMk id="51" creationId="{7622C6DF-6AD6-9C5C-991F-44148A6B06B7}"/>
          </ac:grpSpMkLst>
        </pc:grpChg>
        <pc:picChg chg="add mod modVis">
          <ac:chgData name="Kulinich Bohdan" userId="48e65c9f34e137d0" providerId="LiveId" clId="{9500AEA4-95E2-A14F-AE23-B3030FD6BDD8}" dt="2023-05-23T16:52:32.120" v="315" actId="14429"/>
          <ac:picMkLst>
            <pc:docMk/>
            <pc:sldMk cId="288857224" sldId="277"/>
            <ac:picMk id="2" creationId="{9918AC62-7A94-2AFE-B61F-BFD880488FB0}"/>
          </ac:picMkLst>
        </pc:picChg>
        <pc:picChg chg="del mod">
          <ac:chgData name="Kulinich Bohdan" userId="48e65c9f34e137d0" providerId="LiveId" clId="{9500AEA4-95E2-A14F-AE23-B3030FD6BDD8}" dt="2023-05-23T14:53:06.651" v="110" actId="478"/>
          <ac:picMkLst>
            <pc:docMk/>
            <pc:sldMk cId="288857224" sldId="277"/>
            <ac:picMk id="32" creationId="{266C8D81-9099-D0E7-F47E-933BA92967FD}"/>
          </ac:picMkLst>
        </pc:picChg>
        <pc:picChg chg="mod">
          <ac:chgData name="Kulinich Bohdan" userId="48e65c9f34e137d0" providerId="LiveId" clId="{9500AEA4-95E2-A14F-AE23-B3030FD6BDD8}" dt="2023-05-23T16:52:30.800" v="314" actId="14826"/>
          <ac:picMkLst>
            <pc:docMk/>
            <pc:sldMk cId="288857224" sldId="277"/>
            <ac:picMk id="53" creationId="{A46D7240-4602-353F-3C8A-606B7E1D9E60}"/>
          </ac:picMkLst>
        </pc:picChg>
        <pc:picChg chg="mod modVis">
          <ac:chgData name="Kulinich Bohdan" userId="48e65c9f34e137d0" providerId="LiveId" clId="{9500AEA4-95E2-A14F-AE23-B3030FD6BDD8}" dt="2023-05-23T16:54:26.611" v="331" actId="14826"/>
          <ac:picMkLst>
            <pc:docMk/>
            <pc:sldMk cId="288857224" sldId="277"/>
            <ac:picMk id="66" creationId="{12A63012-8CD1-73F8-C3E0-7E719C2D627F}"/>
          </ac:picMkLst>
        </pc:picChg>
      </pc:sldChg>
      <pc:sldChg chg="addSp delSp modSp mod setBg">
        <pc:chgData name="Kulinich Bohdan" userId="48e65c9f34e137d0" providerId="LiveId" clId="{9500AEA4-95E2-A14F-AE23-B3030FD6BDD8}" dt="2023-05-23T16:52:53.372" v="322" actId="14429"/>
        <pc:sldMkLst>
          <pc:docMk/>
          <pc:sldMk cId="3892148844" sldId="278"/>
        </pc:sldMkLst>
        <pc:spChg chg="mod">
          <ac:chgData name="Kulinich Bohdan" userId="48e65c9f34e137d0" providerId="LiveId" clId="{9500AEA4-95E2-A14F-AE23-B3030FD6BDD8}" dt="2023-05-23T16:52:51.864" v="320" actId="14826"/>
          <ac:spMkLst>
            <pc:docMk/>
            <pc:sldMk cId="3892148844" sldId="278"/>
            <ac:spMk id="63" creationId="{269E038F-C9CD-242C-55D7-73B313AC285B}"/>
          </ac:spMkLst>
        </pc:spChg>
        <pc:grpChg chg="mod">
          <ac:chgData name="Kulinich Bohdan" userId="48e65c9f34e137d0" providerId="LiveId" clId="{9500AEA4-95E2-A14F-AE23-B3030FD6BDD8}" dt="2023-05-23T16:52:51.864" v="320" actId="14826"/>
          <ac:grpSpMkLst>
            <pc:docMk/>
            <pc:sldMk cId="3892148844" sldId="278"/>
            <ac:grpSpMk id="62" creationId="{1FA2E8DF-5D17-CEA2-9F37-C50302F1654C}"/>
          </ac:grpSpMkLst>
        </pc:grpChg>
        <pc:picChg chg="add mod modVis">
          <ac:chgData name="Kulinich Bohdan" userId="48e65c9f34e137d0" providerId="LiveId" clId="{9500AEA4-95E2-A14F-AE23-B3030FD6BDD8}" dt="2023-05-23T16:52:52.673" v="321" actId="14429"/>
          <ac:picMkLst>
            <pc:docMk/>
            <pc:sldMk cId="3892148844" sldId="278"/>
            <ac:picMk id="2" creationId="{78833B1C-9F99-D286-F0CF-46DFBB002D4B}"/>
          </ac:picMkLst>
        </pc:picChg>
        <pc:picChg chg="del mod">
          <ac:chgData name="Kulinich Bohdan" userId="48e65c9f34e137d0" providerId="LiveId" clId="{9500AEA4-95E2-A14F-AE23-B3030FD6BDD8}" dt="2023-05-23T14:53:08.706" v="111" actId="478"/>
          <ac:picMkLst>
            <pc:docMk/>
            <pc:sldMk cId="3892148844" sldId="278"/>
            <ac:picMk id="3" creationId="{7A37D44F-DBE2-6767-37F5-55019FC2B83A}"/>
          </ac:picMkLst>
        </pc:picChg>
        <pc:picChg chg="mod">
          <ac:chgData name="Kulinich Bohdan" userId="48e65c9f34e137d0" providerId="LiveId" clId="{9500AEA4-95E2-A14F-AE23-B3030FD6BDD8}" dt="2023-05-23T16:52:51.864" v="320" actId="14826"/>
          <ac:picMkLst>
            <pc:docMk/>
            <pc:sldMk cId="3892148844" sldId="278"/>
            <ac:picMk id="64" creationId="{5F9724CE-1AF6-D2D2-B8E8-0D5BE919D431}"/>
          </ac:picMkLst>
        </pc:picChg>
        <pc:picChg chg="mod modVis">
          <ac:chgData name="Kulinich Bohdan" userId="48e65c9f34e137d0" providerId="LiveId" clId="{9500AEA4-95E2-A14F-AE23-B3030FD6BDD8}" dt="2023-05-23T16:52:53.372" v="322" actId="14429"/>
          <ac:picMkLst>
            <pc:docMk/>
            <pc:sldMk cId="3892148844" sldId="278"/>
            <ac:picMk id="71" creationId="{B815601E-AEF7-B57B-97F4-DB297A3C3CB9}"/>
          </ac:picMkLst>
        </pc:picChg>
      </pc:sldChg>
      <pc:sldChg chg="addSp delSp modSp mod setBg">
        <pc:chgData name="Kulinich Bohdan" userId="48e65c9f34e137d0" providerId="LiveId" clId="{9500AEA4-95E2-A14F-AE23-B3030FD6BDD8}" dt="2023-05-23T16:51:53.420" v="304" actId="14429"/>
        <pc:sldMkLst>
          <pc:docMk/>
          <pc:sldMk cId="2337633875" sldId="279"/>
        </pc:sldMkLst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2" creationId="{991FDDA8-1F75-2841-6B58-B820882F6785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3" creationId="{BD7AD4C6-C9A7-303B-E779-ABB2F6EC17B2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34" creationId="{117B4739-72EC-D88E-3F90-5053DA119A35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40" creationId="{5EABCFF5-8A95-C2D2-0F2E-F2B922FDAA74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42" creationId="{D31D7E4B-EB57-2277-4206-40B2A0AFDC42}"/>
          </ac:spMkLst>
        </pc:spChg>
        <pc:spChg chg="mod">
          <ac:chgData name="Kulinich Bohdan" userId="48e65c9f34e137d0" providerId="LiveId" clId="{9500AEA4-95E2-A14F-AE23-B3030FD6BDD8}" dt="2023-05-23T16:51:37.344" v="298" actId="14826"/>
          <ac:spMkLst>
            <pc:docMk/>
            <pc:sldMk cId="2337633875" sldId="279"/>
            <ac:spMk id="60" creationId="{27A4C99E-A3BC-1EAC-B0FE-D044D6A2004D}"/>
          </ac:spMkLst>
        </pc:spChg>
        <pc:grpChg chg="mod">
          <ac:chgData name="Kulinich Bohdan" userId="48e65c9f34e137d0" providerId="LiveId" clId="{9500AEA4-95E2-A14F-AE23-B3030FD6BDD8}" dt="2023-05-23T16:51:37.344" v="298" actId="14826"/>
          <ac:grpSpMkLst>
            <pc:docMk/>
            <pc:sldMk cId="2337633875" sldId="279"/>
            <ac:grpSpMk id="59" creationId="{76E23116-3D3B-7225-2CEC-69E586CFEEB8}"/>
          </ac:grpSpMkLst>
        </pc:grpChg>
        <pc:picChg chg="add mod modVis">
          <ac:chgData name="Kulinich Bohdan" userId="48e65c9f34e137d0" providerId="LiveId" clId="{9500AEA4-95E2-A14F-AE23-B3030FD6BDD8}" dt="2023-05-23T16:51:53.420" v="304" actId="14429"/>
          <ac:picMkLst>
            <pc:docMk/>
            <pc:sldMk cId="2337633875" sldId="279"/>
            <ac:picMk id="5" creationId="{B48C09B1-542C-2726-B0BB-CAB7DD9D474E}"/>
          </ac:picMkLst>
        </pc:picChg>
        <pc:picChg chg="del mod modVis">
          <ac:chgData name="Kulinich Bohdan" userId="48e65c9f34e137d0" providerId="LiveId" clId="{9500AEA4-95E2-A14F-AE23-B3030FD6BDD8}" dt="2023-05-23T16:51:51.918" v="303" actId="478"/>
          <ac:picMkLst>
            <pc:docMk/>
            <pc:sldMk cId="2337633875" sldId="279"/>
            <ac:picMk id="31" creationId="{2499614C-27A0-7164-9874-044E8542E65A}"/>
          </ac:picMkLst>
        </pc:picChg>
        <pc:picChg chg="del mod">
          <ac:chgData name="Kulinich Bohdan" userId="48e65c9f34e137d0" providerId="LiveId" clId="{9500AEA4-95E2-A14F-AE23-B3030FD6BDD8}" dt="2023-05-23T14:52:49.545" v="103" actId="478"/>
          <ac:picMkLst>
            <pc:docMk/>
            <pc:sldMk cId="2337633875" sldId="279"/>
            <ac:picMk id="35" creationId="{BC6AF043-4E84-195A-3CCA-CE0CC349A8A8}"/>
          </ac:picMkLst>
        </pc:picChg>
        <pc:picChg chg="mod">
          <ac:chgData name="Kulinich Bohdan" userId="48e65c9f34e137d0" providerId="LiveId" clId="{9500AEA4-95E2-A14F-AE23-B3030FD6BDD8}" dt="2023-05-23T16:51:37.344" v="298" actId="14826"/>
          <ac:picMkLst>
            <pc:docMk/>
            <pc:sldMk cId="2337633875" sldId="279"/>
            <ac:picMk id="61" creationId="{0A3DBBAD-0B77-0B07-CBF1-D142D5327D4C}"/>
          </ac:picMkLst>
        </pc:picChg>
        <pc:picChg chg="mod modVis">
          <ac:chgData name="Kulinich Bohdan" userId="48e65c9f34e137d0" providerId="LiveId" clId="{9500AEA4-95E2-A14F-AE23-B3030FD6BDD8}" dt="2023-05-23T16:51:40.917" v="301" actId="14429"/>
          <ac:picMkLst>
            <pc:docMk/>
            <pc:sldMk cId="2337633875" sldId="279"/>
            <ac:picMk id="68" creationId="{58CB9EF9-C7EB-8B5E-F3FC-E8D0EAA42B86}"/>
          </ac:picMkLst>
        </pc:picChg>
      </pc:sldChg>
      <pc:sldChg chg="addSp delSp modSp mod setBg">
        <pc:chgData name="Kulinich Bohdan" userId="48e65c9f34e137d0" providerId="LiveId" clId="{9500AEA4-95E2-A14F-AE23-B3030FD6BDD8}" dt="2023-05-23T16:53:13.175" v="329" actId="14429"/>
        <pc:sldMkLst>
          <pc:docMk/>
          <pc:sldMk cId="945877188" sldId="280"/>
        </pc:sldMkLst>
        <pc:spChg chg="mod">
          <ac:chgData name="Kulinich Bohdan" userId="48e65c9f34e137d0" providerId="LiveId" clId="{9500AEA4-95E2-A14F-AE23-B3030FD6BDD8}" dt="2023-05-23T16:53:10.511" v="326" actId="14826"/>
          <ac:spMkLst>
            <pc:docMk/>
            <pc:sldMk cId="945877188" sldId="280"/>
            <ac:spMk id="53" creationId="{ADB8E28D-96A6-8271-8251-97BE48C591F2}"/>
          </ac:spMkLst>
        </pc:spChg>
        <pc:grpChg chg="mod">
          <ac:chgData name="Kulinich Bohdan" userId="48e65c9f34e137d0" providerId="LiveId" clId="{9500AEA4-95E2-A14F-AE23-B3030FD6BDD8}" dt="2023-05-23T16:53:10.511" v="326" actId="14826"/>
          <ac:grpSpMkLst>
            <pc:docMk/>
            <pc:sldMk cId="945877188" sldId="280"/>
            <ac:grpSpMk id="52" creationId="{031CAD63-D56A-B6DB-1D66-1B033B5BB81B}"/>
          </ac:grpSpMkLst>
        </pc:grpChg>
        <pc:picChg chg="add mod modVis">
          <ac:chgData name="Kulinich Bohdan" userId="48e65c9f34e137d0" providerId="LiveId" clId="{9500AEA4-95E2-A14F-AE23-B3030FD6BDD8}" dt="2023-05-23T16:53:12.040" v="328" actId="14429"/>
          <ac:picMkLst>
            <pc:docMk/>
            <pc:sldMk cId="945877188" sldId="280"/>
            <ac:picMk id="2" creationId="{51859001-7529-A55F-8ED9-F755C57C30D8}"/>
          </ac:picMkLst>
        </pc:picChg>
        <pc:picChg chg="del mod">
          <ac:chgData name="Kulinich Bohdan" userId="48e65c9f34e137d0" providerId="LiveId" clId="{9500AEA4-95E2-A14F-AE23-B3030FD6BDD8}" dt="2023-05-23T14:53:13.026" v="112" actId="478"/>
          <ac:picMkLst>
            <pc:docMk/>
            <pc:sldMk cId="945877188" sldId="280"/>
            <ac:picMk id="4" creationId="{190E9633-D4B3-90C0-AEA7-310FD91DDB04}"/>
          </ac:picMkLst>
        </pc:picChg>
        <pc:picChg chg="mod modVis">
          <ac:chgData name="Kulinich Bohdan" userId="48e65c9f34e137d0" providerId="LiveId" clId="{9500AEA4-95E2-A14F-AE23-B3030FD6BDD8}" dt="2023-05-23T16:53:11.320" v="327" actId="14429"/>
          <ac:picMkLst>
            <pc:docMk/>
            <pc:sldMk cId="945877188" sldId="280"/>
            <ac:picMk id="31" creationId="{C200ABD3-3465-E418-8B88-6B0BB1C46A64}"/>
          </ac:picMkLst>
        </pc:picChg>
        <pc:picChg chg="mod">
          <ac:chgData name="Kulinich Bohdan" userId="48e65c9f34e137d0" providerId="LiveId" clId="{9500AEA4-95E2-A14F-AE23-B3030FD6BDD8}" dt="2023-05-23T16:53:10.511" v="326" actId="14826"/>
          <ac:picMkLst>
            <pc:docMk/>
            <pc:sldMk cId="945877188" sldId="280"/>
            <ac:picMk id="54" creationId="{4C824AE6-7D5B-011B-7E2E-735785DE62BD}"/>
          </ac:picMkLst>
        </pc:picChg>
        <pc:picChg chg="mod modVis">
          <ac:chgData name="Kulinich Bohdan" userId="48e65c9f34e137d0" providerId="LiveId" clId="{9500AEA4-95E2-A14F-AE23-B3030FD6BDD8}" dt="2023-05-23T16:53:13.175" v="329" actId="14429"/>
          <ac:picMkLst>
            <pc:docMk/>
            <pc:sldMk cId="945877188" sldId="280"/>
            <ac:picMk id="61" creationId="{26E3560F-417B-8F47-1DC2-F2573B52BC59}"/>
          </ac:picMkLst>
        </pc:picChg>
      </pc:sldChg>
      <pc:sldChg chg="addSp delSp modSp mod setBg">
        <pc:chgData name="Kulinich Bohdan" userId="48e65c9f34e137d0" providerId="LiveId" clId="{9500AEA4-95E2-A14F-AE23-B3030FD6BDD8}" dt="2023-05-23T16:50:30.057" v="286" actId="14429"/>
        <pc:sldMkLst>
          <pc:docMk/>
          <pc:sldMk cId="3599287483" sldId="283"/>
        </pc:sldMkLst>
        <pc:spChg chg="mod">
          <ac:chgData name="Kulinich Bohdan" userId="48e65c9f34e137d0" providerId="LiveId" clId="{9500AEA4-95E2-A14F-AE23-B3030FD6BDD8}" dt="2023-05-23T16:37:15.818" v="252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9500AEA4-95E2-A14F-AE23-B3030FD6BDD8}" dt="2023-05-23T16:50:27.880" v="284" actId="14826"/>
          <ac:spMkLst>
            <pc:docMk/>
            <pc:sldMk cId="3599287483" sldId="283"/>
            <ac:spMk id="60" creationId="{29645DA5-A5D6-3E79-03CC-5714C856E841}"/>
          </ac:spMkLst>
        </pc:spChg>
        <pc:grpChg chg="mod">
          <ac:chgData name="Kulinich Bohdan" userId="48e65c9f34e137d0" providerId="LiveId" clId="{9500AEA4-95E2-A14F-AE23-B3030FD6BDD8}" dt="2023-05-23T16:37:15.818" v="252" actId="207"/>
          <ac:grpSpMkLst>
            <pc:docMk/>
            <pc:sldMk cId="3599287483" sldId="283"/>
            <ac:grpSpMk id="8" creationId="{BE1A3ACF-2FAA-736A-CE0F-59C4C6620A37}"/>
          </ac:grpSpMkLst>
        </pc:grpChg>
        <pc:grpChg chg="mod">
          <ac:chgData name="Kulinich Bohdan" userId="48e65c9f34e137d0" providerId="LiveId" clId="{9500AEA4-95E2-A14F-AE23-B3030FD6BDD8}" dt="2023-05-23T16:50:27.880" v="284" actId="14826"/>
          <ac:grpSpMkLst>
            <pc:docMk/>
            <pc:sldMk cId="3599287483" sldId="283"/>
            <ac:grpSpMk id="59" creationId="{C05B1EBE-BB14-DF18-976A-8ED5658091FF}"/>
          </ac:grpSpMkLst>
        </pc:grpChg>
        <pc:picChg chg="add del mod">
          <ac:chgData name="Kulinich Bohdan" userId="48e65c9f34e137d0" providerId="LiveId" clId="{9500AEA4-95E2-A14F-AE23-B3030FD6BDD8}" dt="2023-05-23T14:53:48.080" v="120" actId="478"/>
          <ac:picMkLst>
            <pc:docMk/>
            <pc:sldMk cId="3599287483" sldId="283"/>
            <ac:picMk id="9" creationId="{222034A3-6372-1ECD-FB42-14E8EF3A92DA}"/>
          </ac:picMkLst>
        </pc:picChg>
        <pc:picChg chg="add mod modVis">
          <ac:chgData name="Kulinich Bohdan" userId="48e65c9f34e137d0" providerId="LiveId" clId="{9500AEA4-95E2-A14F-AE23-B3030FD6BDD8}" dt="2023-05-23T16:50:29.275" v="285" actId="14429"/>
          <ac:picMkLst>
            <pc:docMk/>
            <pc:sldMk cId="3599287483" sldId="283"/>
            <ac:picMk id="12" creationId="{7DB749CF-69F2-04AA-FF01-5322208C8E4D}"/>
          </ac:picMkLst>
        </pc:picChg>
        <pc:picChg chg="mod">
          <ac:chgData name="Kulinich Bohdan" userId="48e65c9f34e137d0" providerId="LiveId" clId="{9500AEA4-95E2-A14F-AE23-B3030FD6BDD8}" dt="2023-05-23T16:50:27.880" v="284" actId="14826"/>
          <ac:picMkLst>
            <pc:docMk/>
            <pc:sldMk cId="3599287483" sldId="283"/>
            <ac:picMk id="68" creationId="{4243E3F2-DE17-DC6D-E764-C6970BD25B8A}"/>
          </ac:picMkLst>
        </pc:picChg>
        <pc:picChg chg="mod modVis">
          <ac:chgData name="Kulinich Bohdan" userId="48e65c9f34e137d0" providerId="LiveId" clId="{9500AEA4-95E2-A14F-AE23-B3030FD6BDD8}" dt="2023-05-23T16:50:30.057" v="286" actId="14429"/>
          <ac:picMkLst>
            <pc:docMk/>
            <pc:sldMk cId="3599287483" sldId="283"/>
            <ac:picMk id="75" creationId="{79FBF99C-3013-0CF7-7AE6-D0BD0AAA39B0}"/>
          </ac:picMkLst>
        </pc:picChg>
        <pc:picChg chg="del mod">
          <ac:chgData name="Kulinich Bohdan" userId="48e65c9f34e137d0" providerId="LiveId" clId="{9500AEA4-95E2-A14F-AE23-B3030FD6BDD8}" dt="2023-05-23T14:52:59.323" v="107" actId="478"/>
          <ac:picMkLst>
            <pc:docMk/>
            <pc:sldMk cId="3599287483" sldId="283"/>
            <ac:picMk id="76" creationId="{403C21E7-D466-9E09-63C2-B37206A75DFC}"/>
          </ac:picMkLst>
        </pc:picChg>
      </pc:sldChg>
      <pc:sldChg chg="addSp delSp modSp mod setBg delAnim">
        <pc:chgData name="Kulinich Bohdan" userId="48e65c9f34e137d0" providerId="LiveId" clId="{9500AEA4-95E2-A14F-AE23-B3030FD6BDD8}" dt="2023-05-23T17:01:28.978" v="346"/>
        <pc:sldMkLst>
          <pc:docMk/>
          <pc:sldMk cId="3313802318" sldId="284"/>
        </pc:sldMkLst>
        <pc:spChg chg="add del mod">
          <ac:chgData name="Kulinich Bohdan" userId="48e65c9f34e137d0" providerId="LiveId" clId="{9500AEA4-95E2-A14F-AE23-B3030FD6BDD8}" dt="2023-05-23T16:34:21.510" v="237" actId="478"/>
          <ac:spMkLst>
            <pc:docMk/>
            <pc:sldMk cId="3313802318" sldId="284"/>
            <ac:spMk id="3" creationId="{641AA323-220A-6261-0294-293F4E2A19FB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8" creationId="{A72FC8FB-3A05-9844-AD26-C5BDD3FA83E6}"/>
          </ac:spMkLst>
        </pc:spChg>
        <pc:picChg chg="add mod">
          <ac:chgData name="Kulinich Bohdan" userId="48e65c9f34e137d0" providerId="LiveId" clId="{9500AEA4-95E2-A14F-AE23-B3030FD6BDD8}" dt="2023-05-23T14:53:27.746" v="115" actId="1076"/>
          <ac:picMkLst>
            <pc:docMk/>
            <pc:sldMk cId="3313802318" sldId="284"/>
            <ac:picMk id="2" creationId="{7EEA3FD0-874A-6A94-1A4E-ACC4B5874427}"/>
          </ac:picMkLst>
        </pc:picChg>
        <pc:picChg chg="del mod">
          <ac:chgData name="Kulinich Bohdan" userId="48e65c9f34e137d0" providerId="LiveId" clId="{9500AEA4-95E2-A14F-AE23-B3030FD6BDD8}" dt="2023-05-23T14:53:03.520" v="109" actId="478"/>
          <ac:picMkLst>
            <pc:docMk/>
            <pc:sldMk cId="3313802318" sldId="284"/>
            <ac:picMk id="3" creationId="{559BAFC0-5092-8559-DCBD-344DC8039415}"/>
          </ac:picMkLst>
        </pc:picChg>
      </pc:sldChg>
      <pc:sldChg chg="addSp delSp modSp mod setBg">
        <pc:chgData name="Kulinich Bohdan" userId="48e65c9f34e137d0" providerId="LiveId" clId="{9500AEA4-95E2-A14F-AE23-B3030FD6BDD8}" dt="2023-05-23T16:50:05.964" v="280" actId="14429"/>
        <pc:sldMkLst>
          <pc:docMk/>
          <pc:sldMk cId="3264582832" sldId="287"/>
        </pc:sldMkLst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13" creationId="{023644CF-8780-8100-42BA-B0139CF2474C}"/>
          </ac:spMkLst>
        </pc:spChg>
        <pc:spChg chg="mod">
          <ac:chgData name="Kulinich Bohdan" userId="48e65c9f34e137d0" providerId="LiveId" clId="{9500AEA4-95E2-A14F-AE23-B3030FD6BDD8}" dt="2023-05-23T16:49:57.006" v="278" actId="14826"/>
          <ac:spMkLst>
            <pc:docMk/>
            <pc:sldMk cId="3264582832" sldId="287"/>
            <ac:spMk id="94" creationId="{C36864C0-E765-BF92-97BC-64D83C7CC95D}"/>
          </ac:spMkLst>
        </pc:spChg>
        <pc:grpChg chg="mod">
          <ac:chgData name="Kulinich Bohdan" userId="48e65c9f34e137d0" providerId="LiveId" clId="{9500AEA4-95E2-A14F-AE23-B3030FD6BDD8}" dt="2023-05-23T16:49:57.006" v="278" actId="14826"/>
          <ac:grpSpMkLst>
            <pc:docMk/>
            <pc:sldMk cId="3264582832" sldId="287"/>
            <ac:grpSpMk id="93" creationId="{DB4ACCE6-69AF-7096-C330-BAE18A832B87}"/>
          </ac:grpSpMkLst>
        </pc:grpChg>
        <pc:picChg chg="add mod modVis">
          <ac:chgData name="Kulinich Bohdan" userId="48e65c9f34e137d0" providerId="LiveId" clId="{9500AEA4-95E2-A14F-AE23-B3030FD6BDD8}" dt="2023-05-23T16:50:05.964" v="280" actId="14429"/>
          <ac:picMkLst>
            <pc:docMk/>
            <pc:sldMk cId="3264582832" sldId="287"/>
            <ac:picMk id="3" creationId="{2A9D7A85-7E1A-EC86-D04E-F09C64F9F44D}"/>
          </ac:picMkLst>
        </pc:picChg>
        <pc:picChg chg="mod">
          <ac:chgData name="Kulinich Bohdan" userId="48e65c9f34e137d0" providerId="LiveId" clId="{9500AEA4-95E2-A14F-AE23-B3030FD6BDD8}" dt="2023-05-23T16:49:57.006" v="278" actId="14826"/>
          <ac:picMkLst>
            <pc:docMk/>
            <pc:sldMk cId="3264582832" sldId="287"/>
            <ac:picMk id="95" creationId="{A0767654-5351-59AC-D23F-3FE72D7BE342}"/>
          </ac:picMkLst>
        </pc:picChg>
        <pc:picChg chg="mod modVis">
          <ac:chgData name="Kulinich Bohdan" userId="48e65c9f34e137d0" providerId="LiveId" clId="{9500AEA4-95E2-A14F-AE23-B3030FD6BDD8}" dt="2023-05-23T16:50:04.475" v="279" actId="14429"/>
          <ac:picMkLst>
            <pc:docMk/>
            <pc:sldMk cId="3264582832" sldId="287"/>
            <ac:picMk id="102" creationId="{F9B5B71B-8A3F-9907-2450-E20BE9919894}"/>
          </ac:picMkLst>
        </pc:picChg>
        <pc:picChg chg="del mod">
          <ac:chgData name="Kulinich Bohdan" userId="48e65c9f34e137d0" providerId="LiveId" clId="{9500AEA4-95E2-A14F-AE23-B3030FD6BDD8}" dt="2023-05-23T14:53:01.502" v="108" actId="478"/>
          <ac:picMkLst>
            <pc:docMk/>
            <pc:sldMk cId="3264582832" sldId="287"/>
            <ac:picMk id="103" creationId="{C2232D36-AE4A-DADA-87B1-07A7FA16BF57}"/>
          </ac:picMkLst>
        </pc:picChg>
      </pc:sldChg>
      <pc:sldChg chg="addSp delSp modSp mod">
        <pc:chgData name="Kulinich Bohdan" userId="48e65c9f34e137d0" providerId="LiveId" clId="{9500AEA4-95E2-A14F-AE23-B3030FD6BDD8}" dt="2023-05-23T16:51:14.266" v="294" actId="14826"/>
        <pc:sldMkLst>
          <pc:docMk/>
          <pc:sldMk cId="3414180977" sldId="288"/>
        </pc:sldMkLst>
        <pc:spChg chg="mod">
          <ac:chgData name="Kulinich Bohdan" userId="48e65c9f34e137d0" providerId="LiveId" clId="{9500AEA4-95E2-A14F-AE23-B3030FD6BDD8}" dt="2023-05-23T16:51:14.266" v="294" actId="14826"/>
          <ac:spMkLst>
            <pc:docMk/>
            <pc:sldMk cId="3414180977" sldId="288"/>
            <ac:spMk id="65" creationId="{86D1E2D6-1AA2-22FD-1724-EBB988EF84F1}"/>
          </ac:spMkLst>
        </pc:spChg>
        <pc:grpChg chg="mod">
          <ac:chgData name="Kulinich Bohdan" userId="48e65c9f34e137d0" providerId="LiveId" clId="{9500AEA4-95E2-A14F-AE23-B3030FD6BDD8}" dt="2023-05-23T16:51:14.266" v="294" actId="14826"/>
          <ac:grpSpMkLst>
            <pc:docMk/>
            <pc:sldMk cId="3414180977" sldId="288"/>
            <ac:grpSpMk id="64" creationId="{D8EDF463-B2F3-7A1D-98A7-BFB9EBE3E7C9}"/>
          </ac:grpSpMkLst>
        </pc:grpChg>
        <pc:picChg chg="add mod">
          <ac:chgData name="Kulinich Bohdan" userId="48e65c9f34e137d0" providerId="LiveId" clId="{9500AEA4-95E2-A14F-AE23-B3030FD6BDD8}" dt="2023-05-23T14:54:57.589" v="163" actId="171"/>
          <ac:picMkLst>
            <pc:docMk/>
            <pc:sldMk cId="3414180977" sldId="288"/>
            <ac:picMk id="2" creationId="{1F278ED4-11F3-228B-AEDE-751FB0D6E4CA}"/>
          </ac:picMkLst>
        </pc:picChg>
        <pc:picChg chg="mod">
          <ac:chgData name="Kulinich Bohdan" userId="48e65c9f34e137d0" providerId="LiveId" clId="{9500AEA4-95E2-A14F-AE23-B3030FD6BDD8}" dt="2023-05-23T16:51:14.266" v="294" actId="14826"/>
          <ac:picMkLst>
            <pc:docMk/>
            <pc:sldMk cId="3414180977" sldId="288"/>
            <ac:picMk id="66" creationId="{66E1E3C2-E3A4-5C50-2784-AFEDB4D2974C}"/>
          </ac:picMkLst>
        </pc:picChg>
        <pc:picChg chg="del mod">
          <ac:chgData name="Kulinich Bohdan" userId="48e65c9f34e137d0" providerId="LiveId" clId="{9500AEA4-95E2-A14F-AE23-B3030FD6BDD8}" dt="2023-05-23T14:52:52.601" v="104" actId="478"/>
          <ac:picMkLst>
            <pc:docMk/>
            <pc:sldMk cId="3414180977" sldId="288"/>
            <ac:picMk id="67" creationId="{CF4DD0BE-A60A-ACC6-0CDD-B505E148C038}"/>
          </ac:picMkLst>
        </pc:picChg>
      </pc:sldChg>
      <pc:sldChg chg="addSp delSp modSp mod setBg">
        <pc:chgData name="Kulinich Bohdan" userId="48e65c9f34e137d0" providerId="LiveId" clId="{9500AEA4-95E2-A14F-AE23-B3030FD6BDD8}" dt="2023-05-23T16:50:50.371" v="292" actId="14429"/>
        <pc:sldMkLst>
          <pc:docMk/>
          <pc:sldMk cId="1936971671" sldId="290"/>
        </pc:sldMkLst>
        <pc:spChg chg="mod">
          <ac:chgData name="Kulinich Bohdan" userId="48e65c9f34e137d0" providerId="LiveId" clId="{9500AEA4-95E2-A14F-AE23-B3030FD6BDD8}" dt="2023-05-23T16:37:46.142" v="256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9500AEA4-95E2-A14F-AE23-B3030FD6BDD8}" dt="2023-05-23T16:37:32.850" v="254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9500AEA4-95E2-A14F-AE23-B3030FD6BDD8}" dt="2023-05-23T16:37:39.855" v="255" actId="207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9500AEA4-95E2-A14F-AE23-B3030FD6BDD8}" dt="2023-05-23T16:37:39.855" v="255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9500AEA4-95E2-A14F-AE23-B3030FD6BDD8}" dt="2023-05-23T16:37:46.142" v="256" actId="207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9500AEA4-95E2-A14F-AE23-B3030FD6BDD8}" dt="2023-05-23T16:50:48.132" v="290" actId="14826"/>
          <ac:spMkLst>
            <pc:docMk/>
            <pc:sldMk cId="1936971671" sldId="290"/>
            <ac:spMk id="39" creationId="{630CED2B-3246-30AB-0E27-FEB0460C403C}"/>
          </ac:spMkLst>
        </pc:spChg>
        <pc:grpChg chg="mod">
          <ac:chgData name="Kulinich Bohdan" userId="48e65c9f34e137d0" providerId="LiveId" clId="{9500AEA4-95E2-A14F-AE23-B3030FD6BDD8}" dt="2023-05-23T16:50:48.132" v="290" actId="14826"/>
          <ac:grpSpMkLst>
            <pc:docMk/>
            <pc:sldMk cId="1936971671" sldId="290"/>
            <ac:grpSpMk id="38" creationId="{3AEA6244-9CD4-C503-D191-B91F6C3DE36C}"/>
          </ac:grpSpMkLst>
        </pc:grpChg>
        <pc:picChg chg="add mod modVis">
          <ac:chgData name="Kulinich Bohdan" userId="48e65c9f34e137d0" providerId="LiveId" clId="{9500AEA4-95E2-A14F-AE23-B3030FD6BDD8}" dt="2023-05-23T16:50:50.371" v="292" actId="14429"/>
          <ac:picMkLst>
            <pc:docMk/>
            <pc:sldMk cId="1936971671" sldId="290"/>
            <ac:picMk id="2" creationId="{837B6D05-F0D9-27E0-836B-E407FACBBB5B}"/>
          </ac:picMkLst>
        </pc:picChg>
        <pc:picChg chg="mod">
          <ac:chgData name="Kulinich Bohdan" userId="48e65c9f34e137d0" providerId="LiveId" clId="{9500AEA4-95E2-A14F-AE23-B3030FD6BDD8}" dt="2023-05-23T16:50:48.132" v="290" actId="14826"/>
          <ac:picMkLst>
            <pc:docMk/>
            <pc:sldMk cId="1936971671" sldId="290"/>
            <ac:picMk id="40" creationId="{1DF7E6D2-665A-5C95-4EBE-E97EB1A1BF6D}"/>
          </ac:picMkLst>
        </pc:picChg>
        <pc:picChg chg="mod modVis">
          <ac:chgData name="Kulinich Bohdan" userId="48e65c9f34e137d0" providerId="LiveId" clId="{9500AEA4-95E2-A14F-AE23-B3030FD6BDD8}" dt="2023-05-23T16:50:49.454" v="291" actId="14429"/>
          <ac:picMkLst>
            <pc:docMk/>
            <pc:sldMk cId="1936971671" sldId="290"/>
            <ac:picMk id="47" creationId="{3D006B77-3B15-CCC0-FD50-00294D753DE4}"/>
          </ac:picMkLst>
        </pc:picChg>
        <pc:picChg chg="del">
          <ac:chgData name="Kulinich Bohdan" userId="48e65c9f34e137d0" providerId="LiveId" clId="{9500AEA4-95E2-A14F-AE23-B3030FD6BDD8}" dt="2023-05-23T14:52:57.455" v="106" actId="478"/>
          <ac:picMkLst>
            <pc:docMk/>
            <pc:sldMk cId="1936971671" sldId="290"/>
            <ac:picMk id="48" creationId="{9BD07651-E501-C947-992B-0FA4DFE102C5}"/>
          </ac:picMkLst>
        </pc:picChg>
      </pc:sldChg>
      <pc:sldChg chg="add del setBg">
        <pc:chgData name="Kulinich Bohdan" userId="48e65c9f34e137d0" providerId="LiveId" clId="{9500AEA4-95E2-A14F-AE23-B3030FD6BDD8}" dt="2023-05-23T14:53:33.649" v="117"/>
        <pc:sldMkLst>
          <pc:docMk/>
          <pc:sldMk cId="160551342" sldId="291"/>
        </pc:sldMkLst>
      </pc:sldChg>
    </pc:docChg>
  </pc:docChgLst>
  <pc:docChgLst>
    <pc:chgData name="Kulinich Bohdan" userId="48e65c9f34e137d0" providerId="LiveId" clId="{38B617B5-EB48-4AAE-9DB3-E75D9BA444BB}"/>
    <pc:docChg chg="modSld">
      <pc:chgData name="Kulinich Bohdan" userId="48e65c9f34e137d0" providerId="LiveId" clId="{38B617B5-EB48-4AAE-9DB3-E75D9BA444BB}" dt="2023-11-01T18:10:09.923" v="20"/>
      <pc:docMkLst>
        <pc:docMk/>
      </pc:docMkLst>
      <pc:sldChg chg="modAnim">
        <pc:chgData name="Kulinich Bohdan" userId="48e65c9f34e137d0" providerId="LiveId" clId="{38B617B5-EB48-4AAE-9DB3-E75D9BA444BB}" dt="2023-11-01T18:10:09.923" v="20"/>
        <pc:sldMkLst>
          <pc:docMk/>
          <pc:sldMk cId="830744207" sldId="291"/>
        </pc:sldMkLst>
      </pc:sldChg>
    </pc:docChg>
  </pc:docChgLst>
  <pc:docChgLst>
    <pc:chgData name="Kulinich Bohdan" userId="48e65c9f34e137d0" providerId="LiveId" clId="{49B181A3-5881-884F-B2E0-9F154772F33F}"/>
    <pc:docChg chg="undo custSel addSld modSld">
      <pc:chgData name="Kulinich Bohdan" userId="48e65c9f34e137d0" providerId="LiveId" clId="{49B181A3-5881-884F-B2E0-9F154772F33F}" dt="2023-11-11T21:49:50.463" v="6416" actId="20577"/>
      <pc:docMkLst>
        <pc:docMk/>
      </pc:docMkLst>
      <pc:sldChg chg="modSp mod">
        <pc:chgData name="Kulinich Bohdan" userId="48e65c9f34e137d0" providerId="LiveId" clId="{49B181A3-5881-884F-B2E0-9F154772F33F}" dt="2023-11-05T17:17:55.749" v="6381" actId="1076"/>
        <pc:sldMkLst>
          <pc:docMk/>
          <pc:sldMk cId="1429824012" sldId="274"/>
        </pc:sldMkLst>
        <pc:spChg chg="mod modVis">
          <ac:chgData name="Kulinich Bohdan" userId="48e65c9f34e137d0" providerId="LiveId" clId="{49B181A3-5881-884F-B2E0-9F154772F33F}" dt="2023-11-05T17:17:10.774" v="6374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49B181A3-5881-884F-B2E0-9F154772F33F}" dt="2023-11-05T17:17:36.681" v="6377" actId="14100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49B181A3-5881-884F-B2E0-9F154772F33F}" dt="2023-11-05T17:17:51.719" v="6380" actId="1076"/>
          <ac:spMkLst>
            <pc:docMk/>
            <pc:sldMk cId="1429824012" sldId="274"/>
            <ac:spMk id="12" creationId="{1D0DF7A3-C89C-3009-F215-C12CA62E7791}"/>
          </ac:spMkLst>
        </pc:spChg>
        <pc:picChg chg="mod">
          <ac:chgData name="Kulinich Bohdan" userId="48e65c9f34e137d0" providerId="LiveId" clId="{49B181A3-5881-884F-B2E0-9F154772F33F}" dt="2023-11-05T17:17:08.301" v="6373" actId="14100"/>
          <ac:picMkLst>
            <pc:docMk/>
            <pc:sldMk cId="1429824012" sldId="274"/>
            <ac:picMk id="3" creationId="{F85E753C-6DC2-41E6-9DCA-BFAB36F022CA}"/>
          </ac:picMkLst>
        </pc:picChg>
        <pc:picChg chg="mod">
          <ac:chgData name="Kulinich Bohdan" userId="48e65c9f34e137d0" providerId="LiveId" clId="{49B181A3-5881-884F-B2E0-9F154772F33F}" dt="2023-11-05T17:17:55.749" v="6381" actId="1076"/>
          <ac:picMkLst>
            <pc:docMk/>
            <pc:sldMk cId="1429824012" sldId="274"/>
            <ac:picMk id="10" creationId="{3E346A3B-83A2-741D-456F-20E08EA7789C}"/>
          </ac:picMkLst>
        </pc:picChg>
      </pc:sldChg>
      <pc:sldChg chg="addSp delSp modSp mod setBg delAnim modAnim">
        <pc:chgData name="Kulinich Bohdan" userId="48e65c9f34e137d0" providerId="LiveId" clId="{49B181A3-5881-884F-B2E0-9F154772F33F}" dt="2023-11-05T14:57:46.666" v="5687" actId="14429"/>
        <pc:sldMkLst>
          <pc:docMk/>
          <pc:sldMk cId="2154405015" sldId="276"/>
        </pc:sldMkLst>
        <pc:spChg chg="mod">
          <ac:chgData name="Kulinich Bohdan" userId="48e65c9f34e137d0" providerId="LiveId" clId="{49B181A3-5881-884F-B2E0-9F154772F33F}" dt="2023-11-05T14:27:59.128" v="5495" actId="1076"/>
          <ac:spMkLst>
            <pc:docMk/>
            <pc:sldMk cId="2154405015" sldId="276"/>
            <ac:spMk id="15" creationId="{AAA3F035-8730-A13C-E7A6-94D9AAFD7AA0}"/>
          </ac:spMkLst>
        </pc:spChg>
        <pc:spChg chg="mod">
          <ac:chgData name="Kulinich Bohdan" userId="48e65c9f34e137d0" providerId="LiveId" clId="{49B181A3-5881-884F-B2E0-9F154772F33F}" dt="2023-11-05T14:27:59.128" v="5495" actId="1076"/>
          <ac:spMkLst>
            <pc:docMk/>
            <pc:sldMk cId="2154405015" sldId="276"/>
            <ac:spMk id="16" creationId="{283CC0CF-73EF-C439-0F8B-05CA07F86694}"/>
          </ac:spMkLst>
        </pc:spChg>
        <pc:spChg chg="mod">
          <ac:chgData name="Kulinich Bohdan" userId="48e65c9f34e137d0" providerId="LiveId" clId="{49B181A3-5881-884F-B2E0-9F154772F33F}" dt="2023-11-05T14:27:59.128" v="5495" actId="1076"/>
          <ac:spMkLst>
            <pc:docMk/>
            <pc:sldMk cId="2154405015" sldId="276"/>
            <ac:spMk id="17" creationId="{F6060045-EB83-C764-3C41-0406E4EC71FB}"/>
          </ac:spMkLst>
        </pc:spChg>
        <pc:spChg chg="mod">
          <ac:chgData name="Kulinich Bohdan" userId="48e65c9f34e137d0" providerId="LiveId" clId="{49B181A3-5881-884F-B2E0-9F154772F33F}" dt="2023-11-05T14:27:59.128" v="5495" actId="1076"/>
          <ac:spMkLst>
            <pc:docMk/>
            <pc:sldMk cId="2154405015" sldId="276"/>
            <ac:spMk id="18" creationId="{1728913E-A70B-6D8E-AC7E-8BF530053222}"/>
          </ac:spMkLst>
        </pc:spChg>
        <pc:spChg chg="mod">
          <ac:chgData name="Kulinich Bohdan" userId="48e65c9f34e137d0" providerId="LiveId" clId="{49B181A3-5881-884F-B2E0-9F154772F33F}" dt="2023-11-05T14:27:59.128" v="5495" actId="1076"/>
          <ac:spMkLst>
            <pc:docMk/>
            <pc:sldMk cId="2154405015" sldId="276"/>
            <ac:spMk id="19" creationId="{9DB9774E-A51B-4F6F-FC97-1CEF35EB7DD2}"/>
          </ac:spMkLst>
        </pc:spChg>
        <pc:spChg chg="mod">
          <ac:chgData name="Kulinich Bohdan" userId="48e65c9f34e137d0" providerId="LiveId" clId="{49B181A3-5881-884F-B2E0-9F154772F33F}" dt="2023-11-05T14:27:59.128" v="5495" actId="1076"/>
          <ac:spMkLst>
            <pc:docMk/>
            <pc:sldMk cId="2154405015" sldId="276"/>
            <ac:spMk id="20" creationId="{C4776A39-0C60-A2D7-AC13-A261ECCA1168}"/>
          </ac:spMkLst>
        </pc:spChg>
        <pc:spChg chg="mod">
          <ac:chgData name="Kulinich Bohdan" userId="48e65c9f34e137d0" providerId="LiveId" clId="{49B181A3-5881-884F-B2E0-9F154772F33F}" dt="2023-11-05T14:27:59.128" v="5495" actId="1076"/>
          <ac:spMkLst>
            <pc:docMk/>
            <pc:sldMk cId="2154405015" sldId="276"/>
            <ac:spMk id="21" creationId="{18107883-E166-8585-17D0-073A48B14079}"/>
          </ac:spMkLst>
        </pc:spChg>
        <pc:spChg chg="mod">
          <ac:chgData name="Kulinich Bohdan" userId="48e65c9f34e137d0" providerId="LiveId" clId="{49B181A3-5881-884F-B2E0-9F154772F33F}" dt="2023-11-05T14:27:59.128" v="5495" actId="1076"/>
          <ac:spMkLst>
            <pc:docMk/>
            <pc:sldMk cId="2154405015" sldId="276"/>
            <ac:spMk id="22" creationId="{8812459E-7FE2-E0F4-F9EA-DF7053D6DB07}"/>
          </ac:spMkLst>
        </pc:spChg>
        <pc:spChg chg="mod">
          <ac:chgData name="Kulinich Bohdan" userId="48e65c9f34e137d0" providerId="LiveId" clId="{49B181A3-5881-884F-B2E0-9F154772F33F}" dt="2023-11-05T14:45:14.966" v="5655" actId="166"/>
          <ac:spMkLst>
            <pc:docMk/>
            <pc:sldMk cId="2154405015" sldId="276"/>
            <ac:spMk id="23" creationId="{F3DDA272-C765-E720-D554-9806A42BCC5C}"/>
          </ac:spMkLst>
        </pc:spChg>
        <pc:spChg chg="mod">
          <ac:chgData name="Kulinich Bohdan" userId="48e65c9f34e137d0" providerId="LiveId" clId="{49B181A3-5881-884F-B2E0-9F154772F33F}" dt="2023-11-05T14:45:14.966" v="5655" actId="166"/>
          <ac:spMkLst>
            <pc:docMk/>
            <pc:sldMk cId="2154405015" sldId="276"/>
            <ac:spMk id="24" creationId="{A17AA038-70E0-009D-CFC1-CD821896D1CC}"/>
          </ac:spMkLst>
        </pc:spChg>
        <pc:spChg chg="del">
          <ac:chgData name="Kulinich Bohdan" userId="48e65c9f34e137d0" providerId="LiveId" clId="{49B181A3-5881-884F-B2E0-9F154772F33F}" dt="2023-11-05T13:57:41.627" v="5273" actId="478"/>
          <ac:spMkLst>
            <pc:docMk/>
            <pc:sldMk cId="2154405015" sldId="276"/>
            <ac:spMk id="25" creationId="{46CDA32B-4E09-4CFC-1195-12B1A41B278F}"/>
          </ac:spMkLst>
        </pc:spChg>
        <pc:spChg chg="del mod">
          <ac:chgData name="Kulinich Bohdan" userId="48e65c9f34e137d0" providerId="LiveId" clId="{49B181A3-5881-884F-B2E0-9F154772F33F}" dt="2023-11-05T13:57:41.627" v="5273" actId="478"/>
          <ac:spMkLst>
            <pc:docMk/>
            <pc:sldMk cId="2154405015" sldId="276"/>
            <ac:spMk id="26" creationId="{AB13AF4B-1BF4-72F7-CF2E-6914296BF067}"/>
          </ac:spMkLst>
        </pc:spChg>
        <pc:spChg chg="del">
          <ac:chgData name="Kulinich Bohdan" userId="48e65c9f34e137d0" providerId="LiveId" clId="{49B181A3-5881-884F-B2E0-9F154772F33F}" dt="2023-11-05T13:57:41.627" v="5273" actId="478"/>
          <ac:spMkLst>
            <pc:docMk/>
            <pc:sldMk cId="2154405015" sldId="276"/>
            <ac:spMk id="27" creationId="{D11F6BC0-0B6A-8CFE-31C8-8E22710EB81B}"/>
          </ac:spMkLst>
        </pc:spChg>
        <pc:spChg chg="del mod">
          <ac:chgData name="Kulinich Bohdan" userId="48e65c9f34e137d0" providerId="LiveId" clId="{49B181A3-5881-884F-B2E0-9F154772F33F}" dt="2023-11-05T13:57:41.627" v="5273" actId="478"/>
          <ac:spMkLst>
            <pc:docMk/>
            <pc:sldMk cId="2154405015" sldId="276"/>
            <ac:spMk id="28" creationId="{34BDDDAC-0EF4-AFA7-291E-F3971192A4A3}"/>
          </ac:spMkLst>
        </pc:spChg>
        <pc:spChg chg="add mod">
          <ac:chgData name="Kulinich Bohdan" userId="48e65c9f34e137d0" providerId="LiveId" clId="{49B181A3-5881-884F-B2E0-9F154772F33F}" dt="2023-11-05T14:24:59.421" v="5471" actId="20577"/>
          <ac:spMkLst>
            <pc:docMk/>
            <pc:sldMk cId="2154405015" sldId="276"/>
            <ac:spMk id="29" creationId="{D947D970-AAC0-1569-FB6F-63DAEE136B11}"/>
          </ac:spMkLst>
        </pc:spChg>
        <pc:spChg chg="add del mod">
          <ac:chgData name="Kulinich Bohdan" userId="48e65c9f34e137d0" providerId="LiveId" clId="{49B181A3-5881-884F-B2E0-9F154772F33F}" dt="2023-11-05T14:17:27.317" v="5360" actId="478"/>
          <ac:spMkLst>
            <pc:docMk/>
            <pc:sldMk cId="2154405015" sldId="276"/>
            <ac:spMk id="36" creationId="{82D852E5-E3A9-C197-5F63-67FBCB9A73C3}"/>
          </ac:spMkLst>
        </pc:spChg>
        <pc:spChg chg="add mod">
          <ac:chgData name="Kulinich Bohdan" userId="48e65c9f34e137d0" providerId="LiveId" clId="{49B181A3-5881-884F-B2E0-9F154772F33F}" dt="2023-11-05T14:45:14.966" v="5655" actId="166"/>
          <ac:spMkLst>
            <pc:docMk/>
            <pc:sldMk cId="2154405015" sldId="276"/>
            <ac:spMk id="41" creationId="{CD07DAF4-FE5E-0732-55D2-67F004530F80}"/>
          </ac:spMkLst>
        </pc:spChg>
        <pc:spChg chg="add mod">
          <ac:chgData name="Kulinich Bohdan" userId="48e65c9f34e137d0" providerId="LiveId" clId="{49B181A3-5881-884F-B2E0-9F154772F33F}" dt="2023-11-05T14:45:14.966" v="5655" actId="166"/>
          <ac:spMkLst>
            <pc:docMk/>
            <pc:sldMk cId="2154405015" sldId="276"/>
            <ac:spMk id="42" creationId="{9ECDC209-41A2-1DCA-D1BE-9FA4465C5092}"/>
          </ac:spMkLst>
        </pc:spChg>
        <pc:spChg chg="add mod">
          <ac:chgData name="Kulinich Bohdan" userId="48e65c9f34e137d0" providerId="LiveId" clId="{49B181A3-5881-884F-B2E0-9F154772F33F}" dt="2023-11-05T14:45:14.966" v="5655" actId="166"/>
          <ac:spMkLst>
            <pc:docMk/>
            <pc:sldMk cId="2154405015" sldId="276"/>
            <ac:spMk id="43" creationId="{A803945D-E739-5C89-C922-BC4B62844B8C}"/>
          </ac:spMkLst>
        </pc:spChg>
        <pc:spChg chg="add mod">
          <ac:chgData name="Kulinich Bohdan" userId="48e65c9f34e137d0" providerId="LiveId" clId="{49B181A3-5881-884F-B2E0-9F154772F33F}" dt="2023-11-05T14:45:14.966" v="5655" actId="166"/>
          <ac:spMkLst>
            <pc:docMk/>
            <pc:sldMk cId="2154405015" sldId="276"/>
            <ac:spMk id="44" creationId="{A5C294D4-0EDD-E686-A7B8-7F306BA7C799}"/>
          </ac:spMkLst>
        </pc:spChg>
        <pc:spChg chg="add mod">
          <ac:chgData name="Kulinich Bohdan" userId="48e65c9f34e137d0" providerId="LiveId" clId="{49B181A3-5881-884F-B2E0-9F154772F33F}" dt="2023-11-05T14:45:14.966" v="5655" actId="166"/>
          <ac:spMkLst>
            <pc:docMk/>
            <pc:sldMk cId="2154405015" sldId="276"/>
            <ac:spMk id="45" creationId="{2615E6FF-56E0-F3D2-3035-8AE8ED6843AF}"/>
          </ac:spMkLst>
        </pc:spChg>
        <pc:spChg chg="add mod">
          <ac:chgData name="Kulinich Bohdan" userId="48e65c9f34e137d0" providerId="LiveId" clId="{49B181A3-5881-884F-B2E0-9F154772F33F}" dt="2023-11-05T14:45:14.966" v="5655" actId="166"/>
          <ac:spMkLst>
            <pc:docMk/>
            <pc:sldMk cId="2154405015" sldId="276"/>
            <ac:spMk id="46" creationId="{A10FCFA0-74FE-977D-FBE9-EE52D9BC3E93}"/>
          </ac:spMkLst>
        </pc:spChg>
        <pc:spChg chg="add mod">
          <ac:chgData name="Kulinich Bohdan" userId="48e65c9f34e137d0" providerId="LiveId" clId="{49B181A3-5881-884F-B2E0-9F154772F33F}" dt="2023-11-05T14:45:14.966" v="5655" actId="166"/>
          <ac:spMkLst>
            <pc:docMk/>
            <pc:sldMk cId="2154405015" sldId="276"/>
            <ac:spMk id="47" creationId="{E4949E8A-E330-59EF-17F3-2341A72BF5D7}"/>
          </ac:spMkLst>
        </pc:spChg>
        <pc:spChg chg="add mod">
          <ac:chgData name="Kulinich Bohdan" userId="48e65c9f34e137d0" providerId="LiveId" clId="{49B181A3-5881-884F-B2E0-9F154772F33F}" dt="2023-11-05T14:45:14.966" v="5655" actId="166"/>
          <ac:spMkLst>
            <pc:docMk/>
            <pc:sldMk cId="2154405015" sldId="276"/>
            <ac:spMk id="48" creationId="{03DB40B6-7B04-DA86-547D-50136757EFC6}"/>
          </ac:spMkLst>
        </pc:spChg>
        <pc:spChg chg="add mod">
          <ac:chgData name="Kulinich Bohdan" userId="48e65c9f34e137d0" providerId="LiveId" clId="{49B181A3-5881-884F-B2E0-9F154772F33F}" dt="2023-11-05T14:42:20.058" v="5617" actId="14100"/>
          <ac:spMkLst>
            <pc:docMk/>
            <pc:sldMk cId="2154405015" sldId="276"/>
            <ac:spMk id="49" creationId="{D1165053-22F1-BBF3-9D28-A8E99F3ED0E8}"/>
          </ac:spMkLst>
        </pc:spChg>
        <pc:spChg chg="add del mod">
          <ac:chgData name="Kulinich Bohdan" userId="48e65c9f34e137d0" providerId="LiveId" clId="{49B181A3-5881-884F-B2E0-9F154772F33F}" dt="2023-11-05T14:42:27.467" v="5620" actId="767"/>
          <ac:spMkLst>
            <pc:docMk/>
            <pc:sldMk cId="2154405015" sldId="276"/>
            <ac:spMk id="50" creationId="{C4C17F26-DB2D-D667-DAAA-FF4FF29372BE}"/>
          </ac:spMkLst>
        </pc:spChg>
        <pc:spChg chg="add mod">
          <ac:chgData name="Kulinich Bohdan" userId="48e65c9f34e137d0" providerId="LiveId" clId="{49B181A3-5881-884F-B2E0-9F154772F33F}" dt="2023-11-05T14:43:02.558" v="5633" actId="20577"/>
          <ac:spMkLst>
            <pc:docMk/>
            <pc:sldMk cId="2154405015" sldId="276"/>
            <ac:spMk id="51" creationId="{3771E198-C989-8598-7504-79C93CE850F8}"/>
          </ac:spMkLst>
        </pc:spChg>
        <pc:spChg chg="add mod">
          <ac:chgData name="Kulinich Bohdan" userId="48e65c9f34e137d0" providerId="LiveId" clId="{49B181A3-5881-884F-B2E0-9F154772F33F}" dt="2023-11-05T14:43:23.379" v="5637" actId="20577"/>
          <ac:spMkLst>
            <pc:docMk/>
            <pc:sldMk cId="2154405015" sldId="276"/>
            <ac:spMk id="52" creationId="{66175311-37B1-6CC9-F9A7-B27F453B0854}"/>
          </ac:spMkLst>
        </pc:spChg>
        <pc:spChg chg="add mod">
          <ac:chgData name="Kulinich Bohdan" userId="48e65c9f34e137d0" providerId="LiveId" clId="{49B181A3-5881-884F-B2E0-9F154772F33F}" dt="2023-11-05T14:43:50.812" v="5646" actId="20577"/>
          <ac:spMkLst>
            <pc:docMk/>
            <pc:sldMk cId="2154405015" sldId="276"/>
            <ac:spMk id="53" creationId="{595965E1-C43A-31E9-E55A-EBF158E42B4C}"/>
          </ac:spMkLst>
        </pc:spChg>
        <pc:spChg chg="add mod">
          <ac:chgData name="Kulinich Bohdan" userId="48e65c9f34e137d0" providerId="LiveId" clId="{49B181A3-5881-884F-B2E0-9F154772F33F}" dt="2023-11-05T14:44:15.546" v="5651" actId="20577"/>
          <ac:spMkLst>
            <pc:docMk/>
            <pc:sldMk cId="2154405015" sldId="276"/>
            <ac:spMk id="54" creationId="{0FE18CED-4AA8-78E5-DD2D-3E27F31A47C4}"/>
          </ac:spMkLst>
        </pc:spChg>
        <pc:spChg chg="add mod modVis">
          <ac:chgData name="Kulinich Bohdan" userId="48e65c9f34e137d0" providerId="LiveId" clId="{49B181A3-5881-884F-B2E0-9F154772F33F}" dt="2023-11-05T14:57:46.666" v="5687" actId="14429"/>
          <ac:spMkLst>
            <pc:docMk/>
            <pc:sldMk cId="2154405015" sldId="276"/>
            <ac:spMk id="55" creationId="{953ADBF2-4C2B-6403-0974-5FE353591EB0}"/>
          </ac:spMkLst>
        </pc:spChg>
        <pc:grpChg chg="add mod">
          <ac:chgData name="Kulinich Bohdan" userId="48e65c9f34e137d0" providerId="LiveId" clId="{49B181A3-5881-884F-B2E0-9F154772F33F}" dt="2023-11-05T14:27:59.128" v="5495" actId="1076"/>
          <ac:grpSpMkLst>
            <pc:docMk/>
            <pc:sldMk cId="2154405015" sldId="276"/>
            <ac:grpSpMk id="35" creationId="{3AA1F03E-E3DB-5D99-BA90-D21D05CBBE50}"/>
          </ac:grpSpMkLst>
        </pc:grp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2" creationId="{03649DD4-6E28-2F69-6356-2472B9FBB425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3" creationId="{2F02AF97-796D-348B-1E44-AE075179E0E9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4" creationId="{DD616EC0-88BE-8495-1CBE-7208AD784990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6" creationId="{A40FA16F-64EC-BEBF-C61C-41468EB706A3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7" creationId="{3C7AD3CD-9705-6C00-F9E5-EBAF2B92BE07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8" creationId="{25CC6072-7B40-630B-5E60-4D9D6B6E2217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9" creationId="{DD8E4ECE-603D-4AA7-2358-3F42577A19BB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10" creationId="{48EC075D-30F6-CEE6-4DB4-6015D88C56E0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11" creationId="{F4E28BD1-9326-019A-C9AE-54B40A7D79F8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12" creationId="{46AE9103-CF2D-649D-13B2-36026FBD4884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13" creationId="{A77FA449-A75F-30B3-EE3B-C7810AC1CFD0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14" creationId="{5AFA2DB5-2C70-3FF4-E65E-1DC2B5BFED7F}"/>
          </ac:cxnSpMkLst>
        </pc:cxnChg>
        <pc:cxnChg chg="add mod">
          <ac:chgData name="Kulinich Bohdan" userId="48e65c9f34e137d0" providerId="LiveId" clId="{49B181A3-5881-884F-B2E0-9F154772F33F}" dt="2023-11-05T14:27:59.128" v="5495" actId="1076"/>
          <ac:cxnSpMkLst>
            <pc:docMk/>
            <pc:sldMk cId="2154405015" sldId="276"/>
            <ac:cxnSpMk id="37" creationId="{54DE6778-456F-FADB-7416-114F69D89E44}"/>
          </ac:cxnSpMkLst>
        </pc:cxnChg>
      </pc:sldChg>
      <pc:sldChg chg="addSp delSp modSp mod delAnim modAnim">
        <pc:chgData name="Kulinich Bohdan" userId="48e65c9f34e137d0" providerId="LiveId" clId="{49B181A3-5881-884F-B2E0-9F154772F33F}" dt="2023-11-05T16:54:24.452" v="6125"/>
        <pc:sldMkLst>
          <pc:docMk/>
          <pc:sldMk cId="288857224" sldId="277"/>
        </pc:sldMkLst>
        <pc:spChg chg="add mod">
          <ac:chgData name="Kulinich Bohdan" userId="48e65c9f34e137d0" providerId="LiveId" clId="{49B181A3-5881-884F-B2E0-9F154772F33F}" dt="2023-11-05T15:06:26.122" v="6059" actId="1037"/>
          <ac:spMkLst>
            <pc:docMk/>
            <pc:sldMk cId="288857224" sldId="277"/>
            <ac:spMk id="13" creationId="{78BFD99A-0BD9-836D-0449-14BADEB6D5F6}"/>
          </ac:spMkLst>
        </pc:spChg>
        <pc:spChg chg="add del mod">
          <ac:chgData name="Kulinich Bohdan" userId="48e65c9f34e137d0" providerId="LiveId" clId="{49B181A3-5881-884F-B2E0-9F154772F33F}" dt="2023-11-05T15:06:47.339" v="6079" actId="478"/>
          <ac:spMkLst>
            <pc:docMk/>
            <pc:sldMk cId="288857224" sldId="277"/>
            <ac:spMk id="14" creationId="{390192B5-ED1C-9530-ECD2-DFAA39960F33}"/>
          </ac:spMkLst>
        </pc:spChg>
        <pc:spChg chg="del">
          <ac:chgData name="Kulinich Bohdan" userId="48e65c9f34e137d0" providerId="LiveId" clId="{49B181A3-5881-884F-B2E0-9F154772F33F}" dt="2023-11-05T14:59:29.363" v="5689" actId="478"/>
          <ac:spMkLst>
            <pc:docMk/>
            <pc:sldMk cId="288857224" sldId="277"/>
            <ac:spMk id="17" creationId="{943C85E5-6DBA-0FFB-EC82-9A66DC882897}"/>
          </ac:spMkLst>
        </pc:spChg>
        <pc:spChg chg="del">
          <ac:chgData name="Kulinich Bohdan" userId="48e65c9f34e137d0" providerId="LiveId" clId="{49B181A3-5881-884F-B2E0-9F154772F33F}" dt="2023-11-05T14:59:29.363" v="5689" actId="478"/>
          <ac:spMkLst>
            <pc:docMk/>
            <pc:sldMk cId="288857224" sldId="277"/>
            <ac:spMk id="18" creationId="{702AC375-5CCC-AEB9-92B5-9E32C66027CC}"/>
          </ac:spMkLst>
        </pc:spChg>
        <pc:spChg chg="del">
          <ac:chgData name="Kulinich Bohdan" userId="48e65c9f34e137d0" providerId="LiveId" clId="{49B181A3-5881-884F-B2E0-9F154772F33F}" dt="2023-11-05T14:59:29.363" v="5689" actId="478"/>
          <ac:spMkLst>
            <pc:docMk/>
            <pc:sldMk cId="288857224" sldId="277"/>
            <ac:spMk id="19" creationId="{3407F1DE-57B7-7DF4-5DAC-A859928E8F73}"/>
          </ac:spMkLst>
        </pc:spChg>
        <pc:spChg chg="del">
          <ac:chgData name="Kulinich Bohdan" userId="48e65c9f34e137d0" providerId="LiveId" clId="{49B181A3-5881-884F-B2E0-9F154772F33F}" dt="2023-11-05T14:59:29.363" v="5689" actId="478"/>
          <ac:spMkLst>
            <pc:docMk/>
            <pc:sldMk cId="288857224" sldId="277"/>
            <ac:spMk id="20" creationId="{9528DD8D-8135-FA7F-1F66-9533FDBE1875}"/>
          </ac:spMkLst>
        </pc:spChg>
        <pc:spChg chg="del">
          <ac:chgData name="Kulinich Bohdan" userId="48e65c9f34e137d0" providerId="LiveId" clId="{49B181A3-5881-884F-B2E0-9F154772F33F}" dt="2023-11-05T14:59:29.363" v="5689" actId="478"/>
          <ac:spMkLst>
            <pc:docMk/>
            <pc:sldMk cId="288857224" sldId="277"/>
            <ac:spMk id="21" creationId="{737E84F9-6500-BA5C-D9AC-79F07ABFBC3E}"/>
          </ac:spMkLst>
        </pc:spChg>
        <pc:spChg chg="del">
          <ac:chgData name="Kulinich Bohdan" userId="48e65c9f34e137d0" providerId="LiveId" clId="{49B181A3-5881-884F-B2E0-9F154772F33F}" dt="2023-11-05T14:59:29.363" v="5689" actId="478"/>
          <ac:spMkLst>
            <pc:docMk/>
            <pc:sldMk cId="288857224" sldId="277"/>
            <ac:spMk id="22" creationId="{4A778F7C-846B-EA9A-FC0F-A9FEF348931C}"/>
          </ac:spMkLst>
        </pc:spChg>
        <pc:spChg chg="add mod">
          <ac:chgData name="Kulinich Bohdan" userId="48e65c9f34e137d0" providerId="LiveId" clId="{49B181A3-5881-884F-B2E0-9F154772F33F}" dt="2023-11-05T15:06:26.122" v="6059" actId="1037"/>
          <ac:spMkLst>
            <pc:docMk/>
            <pc:sldMk cId="288857224" sldId="277"/>
            <ac:spMk id="23" creationId="{1E55FAEB-3697-0F3C-0531-7190871155AB}"/>
          </ac:spMkLst>
        </pc:spChg>
        <pc:spChg chg="del">
          <ac:chgData name="Kulinich Bohdan" userId="48e65c9f34e137d0" providerId="LiveId" clId="{49B181A3-5881-884F-B2E0-9F154772F33F}" dt="2023-11-05T14:59:29.363" v="5689" actId="478"/>
          <ac:spMkLst>
            <pc:docMk/>
            <pc:sldMk cId="288857224" sldId="277"/>
            <ac:spMk id="24" creationId="{140BC0DC-A129-4E9F-230F-79AC3E2966CA}"/>
          </ac:spMkLst>
        </pc:spChg>
        <pc:spChg chg="del">
          <ac:chgData name="Kulinich Bohdan" userId="48e65c9f34e137d0" providerId="LiveId" clId="{49B181A3-5881-884F-B2E0-9F154772F33F}" dt="2023-11-05T14:59:29.363" v="5689" actId="478"/>
          <ac:spMkLst>
            <pc:docMk/>
            <pc:sldMk cId="288857224" sldId="277"/>
            <ac:spMk id="25" creationId="{4A940196-8471-4BBD-739B-FA86E61E3F05}"/>
          </ac:spMkLst>
        </pc:spChg>
        <pc:spChg chg="del">
          <ac:chgData name="Kulinich Bohdan" userId="48e65c9f34e137d0" providerId="LiveId" clId="{49B181A3-5881-884F-B2E0-9F154772F33F}" dt="2023-11-05T14:59:29.363" v="5689" actId="478"/>
          <ac:spMkLst>
            <pc:docMk/>
            <pc:sldMk cId="288857224" sldId="277"/>
            <ac:spMk id="26" creationId="{21C3DF5F-0E03-ECC6-F47C-4AECEAB7CECA}"/>
          </ac:spMkLst>
        </pc:spChg>
        <pc:spChg chg="add mod">
          <ac:chgData name="Kulinich Bohdan" userId="48e65c9f34e137d0" providerId="LiveId" clId="{49B181A3-5881-884F-B2E0-9F154772F33F}" dt="2023-11-05T15:06:30.133" v="6071" actId="1037"/>
          <ac:spMkLst>
            <pc:docMk/>
            <pc:sldMk cId="288857224" sldId="277"/>
            <ac:spMk id="27" creationId="{64E3824A-51A5-B590-F426-6DFA3BA95D13}"/>
          </ac:spMkLst>
        </pc:spChg>
        <pc:spChg chg="add mod">
          <ac:chgData name="Kulinich Bohdan" userId="48e65c9f34e137d0" providerId="LiveId" clId="{49B181A3-5881-884F-B2E0-9F154772F33F}" dt="2023-11-05T16:24:20.486" v="6109" actId="1038"/>
          <ac:spMkLst>
            <pc:docMk/>
            <pc:sldMk cId="288857224" sldId="277"/>
            <ac:spMk id="29" creationId="{F2BFE721-5897-AF93-E218-64BE110B5595}"/>
          </ac:spMkLst>
        </pc:spChg>
        <pc:spChg chg="del">
          <ac:chgData name="Kulinich Bohdan" userId="48e65c9f34e137d0" providerId="LiveId" clId="{49B181A3-5881-884F-B2E0-9F154772F33F}" dt="2023-11-05T14:59:27.057" v="5688" actId="478"/>
          <ac:spMkLst>
            <pc:docMk/>
            <pc:sldMk cId="288857224" sldId="277"/>
            <ac:spMk id="56" creationId="{03344190-0766-4346-E9BD-E8DFFE7C3667}"/>
          </ac:spMkLst>
        </pc:spChg>
        <pc:spChg chg="del">
          <ac:chgData name="Kulinich Bohdan" userId="48e65c9f34e137d0" providerId="LiveId" clId="{49B181A3-5881-884F-B2E0-9F154772F33F}" dt="2023-11-05T14:59:27.057" v="5688" actId="478"/>
          <ac:spMkLst>
            <pc:docMk/>
            <pc:sldMk cId="288857224" sldId="277"/>
            <ac:spMk id="57" creationId="{4BF3ADF2-84FF-7251-FA94-BAF9636D8F99}"/>
          </ac:spMkLst>
        </pc:spChg>
        <pc:spChg chg="del">
          <ac:chgData name="Kulinich Bohdan" userId="48e65c9f34e137d0" providerId="LiveId" clId="{49B181A3-5881-884F-B2E0-9F154772F33F}" dt="2023-11-05T14:59:27.057" v="5688" actId="478"/>
          <ac:spMkLst>
            <pc:docMk/>
            <pc:sldMk cId="288857224" sldId="277"/>
            <ac:spMk id="59" creationId="{8A584B35-F6FB-C558-5C22-91FC5AF459F3}"/>
          </ac:spMkLst>
        </pc:spChg>
        <pc:spChg chg="del">
          <ac:chgData name="Kulinich Bohdan" userId="48e65c9f34e137d0" providerId="LiveId" clId="{49B181A3-5881-884F-B2E0-9F154772F33F}" dt="2023-11-05T14:59:27.057" v="5688" actId="478"/>
          <ac:spMkLst>
            <pc:docMk/>
            <pc:sldMk cId="288857224" sldId="277"/>
            <ac:spMk id="60" creationId="{A6391DA2-6E4E-49B8-69EE-4045133A7D8A}"/>
          </ac:spMkLst>
        </pc:spChg>
        <pc:spChg chg="del">
          <ac:chgData name="Kulinich Bohdan" userId="48e65c9f34e137d0" providerId="LiveId" clId="{49B181A3-5881-884F-B2E0-9F154772F33F}" dt="2023-11-05T14:59:27.057" v="5688" actId="478"/>
          <ac:spMkLst>
            <pc:docMk/>
            <pc:sldMk cId="288857224" sldId="277"/>
            <ac:spMk id="63" creationId="{274FEB2C-6F2B-E67E-39CF-7D33B9A08015}"/>
          </ac:spMkLst>
        </pc:spChg>
        <pc:spChg chg="del">
          <ac:chgData name="Kulinich Bohdan" userId="48e65c9f34e137d0" providerId="LiveId" clId="{49B181A3-5881-884F-B2E0-9F154772F33F}" dt="2023-11-05T14:59:27.057" v="5688" actId="478"/>
          <ac:spMkLst>
            <pc:docMk/>
            <pc:sldMk cId="288857224" sldId="277"/>
            <ac:spMk id="65" creationId="{B888237C-0537-9647-36EA-FE0ECBF2003C}"/>
          </ac:spMkLst>
        </pc:spChg>
        <pc:spChg chg="mod">
          <ac:chgData name="Kulinich Bohdan" userId="48e65c9f34e137d0" providerId="LiveId" clId="{49B181A3-5881-884F-B2E0-9F154772F33F}" dt="2023-11-05T16:43:46.414" v="6113" actId="20577"/>
          <ac:spMkLst>
            <pc:docMk/>
            <pc:sldMk cId="288857224" sldId="277"/>
            <ac:spMk id="67" creationId="{EE368D98-7B69-F065-961A-49BF7EC925C1}"/>
          </ac:spMkLst>
        </pc:spChg>
        <pc:spChg chg="add mod">
          <ac:chgData name="Kulinich Bohdan" userId="48e65c9f34e137d0" providerId="LiveId" clId="{49B181A3-5881-884F-B2E0-9F154772F33F}" dt="2023-11-05T15:06:38.955" v="6077" actId="1035"/>
          <ac:spMkLst>
            <pc:docMk/>
            <pc:sldMk cId="288857224" sldId="277"/>
            <ac:spMk id="70" creationId="{1279E639-1999-B9E5-BB90-184A6F4974BA}"/>
          </ac:spMkLst>
        </pc:spChg>
        <pc:spChg chg="del">
          <ac:chgData name="Kulinich Bohdan" userId="48e65c9f34e137d0" providerId="LiveId" clId="{49B181A3-5881-884F-B2E0-9F154772F33F}" dt="2023-11-05T14:59:29.363" v="5689" actId="478"/>
          <ac:spMkLst>
            <pc:docMk/>
            <pc:sldMk cId="288857224" sldId="277"/>
            <ac:spMk id="81" creationId="{8F5109D0-A2C3-372B-86C0-1E2E2216D921}"/>
          </ac:spMkLst>
        </pc:spChg>
        <pc:spChg chg="del">
          <ac:chgData name="Kulinich Bohdan" userId="48e65c9f34e137d0" providerId="LiveId" clId="{49B181A3-5881-884F-B2E0-9F154772F33F}" dt="2023-11-05T14:59:27.057" v="5688" actId="478"/>
          <ac:spMkLst>
            <pc:docMk/>
            <pc:sldMk cId="288857224" sldId="277"/>
            <ac:spMk id="90" creationId="{C93E32E0-07C8-B0CC-3318-0DADA2DEB45E}"/>
          </ac:spMkLst>
        </pc:spChg>
        <pc:spChg chg="del">
          <ac:chgData name="Kulinich Bohdan" userId="48e65c9f34e137d0" providerId="LiveId" clId="{49B181A3-5881-884F-B2E0-9F154772F33F}" dt="2023-11-05T14:59:27.057" v="5688" actId="478"/>
          <ac:spMkLst>
            <pc:docMk/>
            <pc:sldMk cId="288857224" sldId="277"/>
            <ac:spMk id="91" creationId="{583081F4-C392-228E-7078-FCF953EAF6FC}"/>
          </ac:spMkLst>
        </pc:spChg>
        <pc:grpChg chg="add del mod">
          <ac:chgData name="Kulinich Bohdan" userId="48e65c9f34e137d0" providerId="LiveId" clId="{49B181A3-5881-884F-B2E0-9F154772F33F}" dt="2023-11-05T15:04:51.438" v="5965" actId="165"/>
          <ac:grpSpMkLst>
            <pc:docMk/>
            <pc:sldMk cId="288857224" sldId="277"/>
            <ac:grpSpMk id="30" creationId="{0AE4186F-5B60-3EDD-E584-EA1343CD0C5C}"/>
          </ac:grpSpMkLst>
        </pc:grpChg>
        <pc:cxnChg chg="add mod">
          <ac:chgData name="Kulinich Bohdan" userId="48e65c9f34e137d0" providerId="LiveId" clId="{49B181A3-5881-884F-B2E0-9F154772F33F}" dt="2023-11-05T15:06:26.122" v="6059" actId="1037"/>
          <ac:cxnSpMkLst>
            <pc:docMk/>
            <pc:sldMk cId="288857224" sldId="277"/>
            <ac:cxnSpMk id="3" creationId="{24881462-72F4-D27C-EA0C-FDA71F84E1B8}"/>
          </ac:cxnSpMkLst>
        </pc:cxnChg>
        <pc:cxnChg chg="add mod">
          <ac:chgData name="Kulinich Bohdan" userId="48e65c9f34e137d0" providerId="LiveId" clId="{49B181A3-5881-884F-B2E0-9F154772F33F}" dt="2023-11-05T15:06:26.122" v="6059" actId="1037"/>
          <ac:cxnSpMkLst>
            <pc:docMk/>
            <pc:sldMk cId="288857224" sldId="277"/>
            <ac:cxnSpMk id="4" creationId="{12388C61-DC0C-8EC0-EE2B-9171F36471ED}"/>
          </ac:cxnSpMkLst>
        </pc:cxnChg>
        <pc:cxnChg chg="add mod">
          <ac:chgData name="Kulinich Bohdan" userId="48e65c9f34e137d0" providerId="LiveId" clId="{49B181A3-5881-884F-B2E0-9F154772F33F}" dt="2023-11-05T15:06:26.122" v="6059" actId="1037"/>
          <ac:cxnSpMkLst>
            <pc:docMk/>
            <pc:sldMk cId="288857224" sldId="277"/>
            <ac:cxnSpMk id="5" creationId="{A0585DF8-CF83-9420-E557-7781EF54C7EF}"/>
          </ac:cxnSpMkLst>
        </pc:cxnChg>
        <pc:cxnChg chg="add del mod">
          <ac:chgData name="Kulinich Bohdan" userId="48e65c9f34e137d0" providerId="LiveId" clId="{49B181A3-5881-884F-B2E0-9F154772F33F}" dt="2023-11-05T15:05:39.984" v="6030" actId="478"/>
          <ac:cxnSpMkLst>
            <pc:docMk/>
            <pc:sldMk cId="288857224" sldId="277"/>
            <ac:cxnSpMk id="6" creationId="{0DDF7F75-DB05-A55E-1435-A90E99BCAE01}"/>
          </ac:cxnSpMkLst>
        </pc:cxnChg>
        <pc:cxnChg chg="add mod topLvl">
          <ac:chgData name="Kulinich Bohdan" userId="48e65c9f34e137d0" providerId="LiveId" clId="{49B181A3-5881-884F-B2E0-9F154772F33F}" dt="2023-11-05T15:06:26.122" v="6059" actId="1037"/>
          <ac:cxnSpMkLst>
            <pc:docMk/>
            <pc:sldMk cId="288857224" sldId="277"/>
            <ac:cxnSpMk id="7" creationId="{D9E21EDC-3DED-6E49-9416-46D8623D23D7}"/>
          </ac:cxnSpMkLst>
        </pc:cxnChg>
        <pc:cxnChg chg="add mod topLvl">
          <ac:chgData name="Kulinich Bohdan" userId="48e65c9f34e137d0" providerId="LiveId" clId="{49B181A3-5881-884F-B2E0-9F154772F33F}" dt="2023-11-05T15:06:26.122" v="6059" actId="1037"/>
          <ac:cxnSpMkLst>
            <pc:docMk/>
            <pc:sldMk cId="288857224" sldId="277"/>
            <ac:cxnSpMk id="8" creationId="{AD42CD61-01B4-9AFA-F8EF-9DCD7868A37B}"/>
          </ac:cxnSpMkLst>
        </pc:cxnChg>
        <pc:cxnChg chg="add mod topLvl">
          <ac:chgData name="Kulinich Bohdan" userId="48e65c9f34e137d0" providerId="LiveId" clId="{49B181A3-5881-884F-B2E0-9F154772F33F}" dt="2023-11-05T16:24:00.516" v="6099" actId="14100"/>
          <ac:cxnSpMkLst>
            <pc:docMk/>
            <pc:sldMk cId="288857224" sldId="277"/>
            <ac:cxnSpMk id="9" creationId="{F4E25618-69C0-F506-7B06-CFCB845D6CD9}"/>
          </ac:cxnSpMkLst>
        </pc:cxnChg>
        <pc:cxnChg chg="del">
          <ac:chgData name="Kulinich Bohdan" userId="48e65c9f34e137d0" providerId="LiveId" clId="{49B181A3-5881-884F-B2E0-9F154772F33F}" dt="2023-11-05T14:59:29.363" v="5689" actId="478"/>
          <ac:cxnSpMkLst>
            <pc:docMk/>
            <pc:sldMk cId="288857224" sldId="277"/>
            <ac:cxnSpMk id="10" creationId="{9D4BACA1-386A-EE82-0336-73E25412C268}"/>
          </ac:cxnSpMkLst>
        </pc:cxnChg>
        <pc:cxnChg chg="add del mod topLvl">
          <ac:chgData name="Kulinich Bohdan" userId="48e65c9f34e137d0" providerId="LiveId" clId="{49B181A3-5881-884F-B2E0-9F154772F33F}" dt="2023-11-05T15:04:59.570" v="5967" actId="478"/>
          <ac:cxnSpMkLst>
            <pc:docMk/>
            <pc:sldMk cId="288857224" sldId="277"/>
            <ac:cxnSpMk id="11" creationId="{566195AA-F0ED-DB10-86B0-44056F50B72E}"/>
          </ac:cxnSpMkLst>
        </pc:cxnChg>
        <pc:cxnChg chg="add mod topLvl">
          <ac:chgData name="Kulinich Bohdan" userId="48e65c9f34e137d0" providerId="LiveId" clId="{49B181A3-5881-884F-B2E0-9F154772F33F}" dt="2023-11-05T16:24:04.020" v="6100" actId="14100"/>
          <ac:cxnSpMkLst>
            <pc:docMk/>
            <pc:sldMk cId="288857224" sldId="277"/>
            <ac:cxnSpMk id="12" creationId="{5ACF7950-7448-8A2E-505E-BDEAD77CFDAF}"/>
          </ac:cxnSpMkLst>
        </pc:cxnChg>
        <pc:cxnChg chg="del">
          <ac:chgData name="Kulinich Bohdan" userId="48e65c9f34e137d0" providerId="LiveId" clId="{49B181A3-5881-884F-B2E0-9F154772F33F}" dt="2023-11-05T14:59:29.363" v="5689" actId="478"/>
          <ac:cxnSpMkLst>
            <pc:docMk/>
            <pc:sldMk cId="288857224" sldId="277"/>
            <ac:cxnSpMk id="15" creationId="{67F45AE4-3221-C7D1-5883-0C9BFA8D1247}"/>
          </ac:cxnSpMkLst>
        </pc:cxnChg>
        <pc:cxnChg chg="del">
          <ac:chgData name="Kulinich Bohdan" userId="48e65c9f34e137d0" providerId="LiveId" clId="{49B181A3-5881-884F-B2E0-9F154772F33F}" dt="2023-11-05T14:59:29.363" v="5689" actId="478"/>
          <ac:cxnSpMkLst>
            <pc:docMk/>
            <pc:sldMk cId="288857224" sldId="277"/>
            <ac:cxnSpMk id="16" creationId="{59E23655-B7BD-D3F6-FEB5-E67B5146DE80}"/>
          </ac:cxnSpMkLst>
        </pc:cxnChg>
        <pc:cxnChg chg="add mod">
          <ac:chgData name="Kulinich Bohdan" userId="48e65c9f34e137d0" providerId="LiveId" clId="{49B181A3-5881-884F-B2E0-9F154772F33F}" dt="2023-11-05T15:06:26.122" v="6059" actId="1037"/>
          <ac:cxnSpMkLst>
            <pc:docMk/>
            <pc:sldMk cId="288857224" sldId="277"/>
            <ac:cxnSpMk id="31" creationId="{C0F7332A-7309-7A6C-6B74-BA8D64DD2C94}"/>
          </ac:cxnSpMkLst>
        </pc:cxnChg>
        <pc:cxnChg chg="add mod">
          <ac:chgData name="Kulinich Bohdan" userId="48e65c9f34e137d0" providerId="LiveId" clId="{49B181A3-5881-884F-B2E0-9F154772F33F}" dt="2023-11-05T15:06:26.122" v="6059" actId="1037"/>
          <ac:cxnSpMkLst>
            <pc:docMk/>
            <pc:sldMk cId="288857224" sldId="277"/>
            <ac:cxnSpMk id="68" creationId="{92A9E5A1-9838-EA88-A76F-3F6B0C751E91}"/>
          </ac:cxnSpMkLst>
        </pc:cxnChg>
        <pc:cxnChg chg="del">
          <ac:chgData name="Kulinich Bohdan" userId="48e65c9f34e137d0" providerId="LiveId" clId="{49B181A3-5881-884F-B2E0-9F154772F33F}" dt="2023-11-05T14:59:29.363" v="5689" actId="478"/>
          <ac:cxnSpMkLst>
            <pc:docMk/>
            <pc:sldMk cId="288857224" sldId="277"/>
            <ac:cxnSpMk id="69" creationId="{83F7617E-A9C2-19B9-4263-8E725C255E3A}"/>
          </ac:cxnSpMkLst>
        </pc:cxnChg>
      </pc:sldChg>
      <pc:sldChg chg="addSp modSp mod modAnim">
        <pc:chgData name="Kulinich Bohdan" userId="48e65c9f34e137d0" providerId="LiveId" clId="{49B181A3-5881-884F-B2E0-9F154772F33F}" dt="2023-11-05T17:19:24.510" v="6382"/>
        <pc:sldMkLst>
          <pc:docMk/>
          <pc:sldMk cId="3892148844" sldId="278"/>
        </pc:sldMkLst>
        <pc:spChg chg="mod">
          <ac:chgData name="Kulinich Bohdan" userId="48e65c9f34e137d0" providerId="LiveId" clId="{49B181A3-5881-884F-B2E0-9F154772F33F}" dt="2023-11-05T17:01:53.900" v="6340" actId="255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49B181A3-5881-884F-B2E0-9F154772F33F}" dt="2023-11-05T16:59:15.735" v="6203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49B181A3-5881-884F-B2E0-9F154772F33F}" dt="2023-11-05T17:01:53.900" v="6340" actId="255"/>
          <ac:spMkLst>
            <pc:docMk/>
            <pc:sldMk cId="3892148844" sldId="278"/>
            <ac:spMk id="5" creationId="{92C53232-9882-342D-776F-AD12F5F1AB8B}"/>
          </ac:spMkLst>
        </pc:spChg>
        <pc:spChg chg="add mod">
          <ac:chgData name="Kulinich Bohdan" userId="48e65c9f34e137d0" providerId="LiveId" clId="{49B181A3-5881-884F-B2E0-9F154772F33F}" dt="2023-11-05T17:01:53.900" v="6340" actId="255"/>
          <ac:spMkLst>
            <pc:docMk/>
            <pc:sldMk cId="3892148844" sldId="278"/>
            <ac:spMk id="6" creationId="{F318E9A9-FF89-1BFF-D118-0BFBD72326A0}"/>
          </ac:spMkLst>
        </pc:spChg>
        <pc:spChg chg="mod">
          <ac:chgData name="Kulinich Bohdan" userId="48e65c9f34e137d0" providerId="LiveId" clId="{49B181A3-5881-884F-B2E0-9F154772F33F}" dt="2023-11-05T17:00:20.200" v="6235" actId="1076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delAnim modAnim">
        <pc:chgData name="Kulinich Bohdan" userId="48e65c9f34e137d0" providerId="LiveId" clId="{49B181A3-5881-884F-B2E0-9F154772F33F}" dt="2023-11-05T13:12:21.146" v="5270"/>
        <pc:sldMkLst>
          <pc:docMk/>
          <pc:sldMk cId="2337633875" sldId="279"/>
        </pc:sldMkLst>
        <pc:spChg chg="add del mod">
          <ac:chgData name="Kulinich Bohdan" userId="48e65c9f34e137d0" providerId="LiveId" clId="{49B181A3-5881-884F-B2E0-9F154772F33F}" dt="2023-11-05T12:26:21.053" v="5103" actId="478"/>
          <ac:spMkLst>
            <pc:docMk/>
            <pc:sldMk cId="2337633875" sldId="279"/>
            <ac:spMk id="33" creationId="{5DB001C5-A28D-A3E8-3CA3-360712D42CA7}"/>
          </ac:spMkLst>
        </pc:spChg>
        <pc:spChg chg="add mod">
          <ac:chgData name="Kulinich Bohdan" userId="48e65c9f34e137d0" providerId="LiveId" clId="{49B181A3-5881-884F-B2E0-9F154772F33F}" dt="2023-11-05T13:11:19.198" v="5253" actId="1038"/>
          <ac:spMkLst>
            <pc:docMk/>
            <pc:sldMk cId="2337633875" sldId="279"/>
            <ac:spMk id="34" creationId="{73CF428F-2A76-EDBF-2BF7-99D8654BFC95}"/>
          </ac:spMkLst>
        </pc:spChg>
        <pc:spChg chg="add del mod">
          <ac:chgData name="Kulinich Bohdan" userId="48e65c9f34e137d0" providerId="LiveId" clId="{49B181A3-5881-884F-B2E0-9F154772F33F}" dt="2023-11-05T12:26:21.053" v="5103" actId="478"/>
          <ac:spMkLst>
            <pc:docMk/>
            <pc:sldMk cId="2337633875" sldId="279"/>
            <ac:spMk id="35" creationId="{892F7384-9DA2-5B46-0CF9-5AEB6F4DAFB4}"/>
          </ac:spMkLst>
        </pc:spChg>
        <pc:spChg chg="add del mod">
          <ac:chgData name="Kulinich Bohdan" userId="48e65c9f34e137d0" providerId="LiveId" clId="{49B181A3-5881-884F-B2E0-9F154772F33F}" dt="2023-11-05T12:26:21.053" v="5103" actId="478"/>
          <ac:spMkLst>
            <pc:docMk/>
            <pc:sldMk cId="2337633875" sldId="279"/>
            <ac:spMk id="39" creationId="{A66BC266-7E50-F25B-CFC2-C1AC45A130E9}"/>
          </ac:spMkLst>
        </pc:spChg>
        <pc:spChg chg="add del mod">
          <ac:chgData name="Kulinich Bohdan" userId="48e65c9f34e137d0" providerId="LiveId" clId="{49B181A3-5881-884F-B2E0-9F154772F33F}" dt="2023-11-05T12:26:21.053" v="5103" actId="478"/>
          <ac:spMkLst>
            <pc:docMk/>
            <pc:sldMk cId="2337633875" sldId="279"/>
            <ac:spMk id="40" creationId="{5DA067B8-2BF2-B2E3-3C0B-39C46544B12B}"/>
          </ac:spMkLst>
        </pc:spChg>
        <pc:spChg chg="add mod">
          <ac:chgData name="Kulinich Bohdan" userId="48e65c9f34e137d0" providerId="LiveId" clId="{49B181A3-5881-884F-B2E0-9F154772F33F}" dt="2023-11-05T13:11:19.198" v="5253" actId="1038"/>
          <ac:spMkLst>
            <pc:docMk/>
            <pc:sldMk cId="2337633875" sldId="279"/>
            <ac:spMk id="41" creationId="{842A1490-A1C9-428C-C2BA-1B46290C13E0}"/>
          </ac:spMkLst>
        </pc:spChg>
        <pc:spChg chg="add mod">
          <ac:chgData name="Kulinich Bohdan" userId="48e65c9f34e137d0" providerId="LiveId" clId="{49B181A3-5881-884F-B2E0-9F154772F33F}" dt="2023-11-05T13:11:19.198" v="5253" actId="1038"/>
          <ac:spMkLst>
            <pc:docMk/>
            <pc:sldMk cId="2337633875" sldId="279"/>
            <ac:spMk id="42" creationId="{7ADA6942-D7F5-1716-2C98-628850D957B7}"/>
          </ac:spMkLst>
        </pc:spChg>
        <pc:spChg chg="add mod">
          <ac:chgData name="Kulinich Bohdan" userId="48e65c9f34e137d0" providerId="LiveId" clId="{49B181A3-5881-884F-B2E0-9F154772F33F}" dt="2023-11-05T13:07:35.645" v="5204" actId="14100"/>
          <ac:spMkLst>
            <pc:docMk/>
            <pc:sldMk cId="2337633875" sldId="279"/>
            <ac:spMk id="50" creationId="{B505D26F-3483-121C-F58C-5DB9B629CAFF}"/>
          </ac:spMkLst>
        </pc:spChg>
        <pc:spChg chg="add mod">
          <ac:chgData name="Kulinich Bohdan" userId="48e65c9f34e137d0" providerId="LiveId" clId="{49B181A3-5881-884F-B2E0-9F154772F33F}" dt="2023-11-05T13:11:19.198" v="5253" actId="1038"/>
          <ac:spMkLst>
            <pc:docMk/>
            <pc:sldMk cId="2337633875" sldId="279"/>
            <ac:spMk id="51" creationId="{27E11CF1-44E5-0013-2CD6-50CCD63CBECA}"/>
          </ac:spMkLst>
        </pc:spChg>
        <pc:spChg chg="add mod">
          <ac:chgData name="Kulinich Bohdan" userId="48e65c9f34e137d0" providerId="LiveId" clId="{49B181A3-5881-884F-B2E0-9F154772F33F}" dt="2023-11-05T13:11:19.198" v="5253" actId="1038"/>
          <ac:spMkLst>
            <pc:docMk/>
            <pc:sldMk cId="2337633875" sldId="279"/>
            <ac:spMk id="52" creationId="{55821084-728C-EB53-E057-2E07EBCC0EF5}"/>
          </ac:spMkLst>
        </pc:spChg>
        <pc:spChg chg="add mod">
          <ac:chgData name="Kulinich Bohdan" userId="48e65c9f34e137d0" providerId="LiveId" clId="{49B181A3-5881-884F-B2E0-9F154772F33F}" dt="2023-11-05T13:09:34.658" v="5235" actId="1076"/>
          <ac:spMkLst>
            <pc:docMk/>
            <pc:sldMk cId="2337633875" sldId="279"/>
            <ac:spMk id="66" creationId="{2A125641-F3D0-0CA3-A5EA-ACE2800D942E}"/>
          </ac:spMkLst>
        </pc:spChg>
        <pc:spChg chg="add mod">
          <ac:chgData name="Kulinich Bohdan" userId="48e65c9f34e137d0" providerId="LiveId" clId="{49B181A3-5881-884F-B2E0-9F154772F33F}" dt="2023-11-05T13:10:26.020" v="5241" actId="20577"/>
          <ac:spMkLst>
            <pc:docMk/>
            <pc:sldMk cId="2337633875" sldId="279"/>
            <ac:spMk id="69" creationId="{C1C005C7-3B57-D306-0632-E57E32A6FA8B}"/>
          </ac:spMkLst>
        </pc:spChg>
        <pc:spChg chg="add mod">
          <ac:chgData name="Kulinich Bohdan" userId="48e65c9f34e137d0" providerId="LiveId" clId="{49B181A3-5881-884F-B2E0-9F154772F33F}" dt="2023-11-05T13:09:42.859" v="5239" actId="20577"/>
          <ac:spMkLst>
            <pc:docMk/>
            <pc:sldMk cId="2337633875" sldId="279"/>
            <ac:spMk id="70" creationId="{ABFA1A71-938E-B992-39E2-0FD26036886F}"/>
          </ac:spMkLst>
        </pc:spChg>
        <pc:spChg chg="add mod">
          <ac:chgData name="Kulinich Bohdan" userId="48e65c9f34e137d0" providerId="LiveId" clId="{49B181A3-5881-884F-B2E0-9F154772F33F}" dt="2023-11-05T13:09:40.469" v="5238" actId="1076"/>
          <ac:spMkLst>
            <pc:docMk/>
            <pc:sldMk cId="2337633875" sldId="279"/>
            <ac:spMk id="71" creationId="{CF81C9EA-A66D-8301-9F6D-F74719D8EB33}"/>
          </ac:spMkLst>
        </pc:spChg>
        <pc:spChg chg="add mod">
          <ac:chgData name="Kulinich Bohdan" userId="48e65c9f34e137d0" providerId="LiveId" clId="{49B181A3-5881-884F-B2E0-9F154772F33F}" dt="2023-11-05T13:10:40.463" v="5244" actId="20577"/>
          <ac:spMkLst>
            <pc:docMk/>
            <pc:sldMk cId="2337633875" sldId="279"/>
            <ac:spMk id="75" creationId="{9B1638D4-2622-7900-5BAD-1B0557C03D3F}"/>
          </ac:spMkLst>
        </pc:spChg>
        <pc:spChg chg="add mod">
          <ac:chgData name="Kulinich Bohdan" userId="48e65c9f34e137d0" providerId="LiveId" clId="{49B181A3-5881-884F-B2E0-9F154772F33F}" dt="2023-11-05T13:10:58.602" v="5248" actId="20577"/>
          <ac:spMkLst>
            <pc:docMk/>
            <pc:sldMk cId="2337633875" sldId="279"/>
            <ac:spMk id="77" creationId="{A8A6B216-1034-71AB-A6C8-B168474AA6AB}"/>
          </ac:spMkLst>
        </pc:spChg>
        <pc:spChg chg="mod modVis">
          <ac:chgData name="Kulinich Bohdan" userId="48e65c9f34e137d0" providerId="LiveId" clId="{49B181A3-5881-884F-B2E0-9F154772F33F}" dt="2023-11-05T12:13:01.717" v="4998" actId="14430"/>
          <ac:spMkLst>
            <pc:docMk/>
            <pc:sldMk cId="2337633875" sldId="279"/>
            <ac:spMk id="85" creationId="{EB62AC4E-2CC8-E9D7-25DE-EB090DE195F7}"/>
          </ac:spMkLst>
        </pc:spChg>
        <pc:spChg chg="del">
          <ac:chgData name="Kulinich Bohdan" userId="48e65c9f34e137d0" providerId="LiveId" clId="{49B181A3-5881-884F-B2E0-9F154772F33F}" dt="2023-11-05T12:13:04.782" v="4999" actId="478"/>
          <ac:spMkLst>
            <pc:docMk/>
            <pc:sldMk cId="2337633875" sldId="279"/>
            <ac:spMk id="115" creationId="{FFF676AB-2F7E-15C8-8193-3C3769870DE7}"/>
          </ac:spMkLst>
        </pc:spChg>
        <pc:spChg chg="del">
          <ac:chgData name="Kulinich Bohdan" userId="48e65c9f34e137d0" providerId="LiveId" clId="{49B181A3-5881-884F-B2E0-9F154772F33F}" dt="2023-11-05T12:13:04.782" v="4999" actId="478"/>
          <ac:spMkLst>
            <pc:docMk/>
            <pc:sldMk cId="2337633875" sldId="279"/>
            <ac:spMk id="116" creationId="{557EC187-CB0A-8AC0-F572-D8F9744BD89D}"/>
          </ac:spMkLst>
        </pc:spChg>
        <pc:spChg chg="del">
          <ac:chgData name="Kulinich Bohdan" userId="48e65c9f34e137d0" providerId="LiveId" clId="{49B181A3-5881-884F-B2E0-9F154772F33F}" dt="2023-11-05T12:13:04.782" v="4999" actId="478"/>
          <ac:spMkLst>
            <pc:docMk/>
            <pc:sldMk cId="2337633875" sldId="279"/>
            <ac:spMk id="117" creationId="{81665A32-4388-A2DC-30DE-4F89C934DBDD}"/>
          </ac:spMkLst>
        </pc:spChg>
        <pc:spChg chg="del">
          <ac:chgData name="Kulinich Bohdan" userId="48e65c9f34e137d0" providerId="LiveId" clId="{49B181A3-5881-884F-B2E0-9F154772F33F}" dt="2023-11-05T12:13:04.782" v="4999" actId="478"/>
          <ac:spMkLst>
            <pc:docMk/>
            <pc:sldMk cId="2337633875" sldId="279"/>
            <ac:spMk id="118" creationId="{69D1F819-A460-1B87-AABC-5978E0DECA7B}"/>
          </ac:spMkLst>
        </pc:spChg>
        <pc:spChg chg="del">
          <ac:chgData name="Kulinich Bohdan" userId="48e65c9f34e137d0" providerId="LiveId" clId="{49B181A3-5881-884F-B2E0-9F154772F33F}" dt="2023-11-05T12:13:04.782" v="4999" actId="478"/>
          <ac:spMkLst>
            <pc:docMk/>
            <pc:sldMk cId="2337633875" sldId="279"/>
            <ac:spMk id="119" creationId="{548E2098-2E6E-453E-88E9-622189DE0FC1}"/>
          </ac:spMkLst>
        </pc:spChg>
        <pc:spChg chg="del">
          <ac:chgData name="Kulinich Bohdan" userId="48e65c9f34e137d0" providerId="LiveId" clId="{49B181A3-5881-884F-B2E0-9F154772F33F}" dt="2023-11-05T12:13:04.782" v="4999" actId="478"/>
          <ac:spMkLst>
            <pc:docMk/>
            <pc:sldMk cId="2337633875" sldId="279"/>
            <ac:spMk id="120" creationId="{72A7B20D-E7D5-0158-4E06-F30B52AB84C8}"/>
          </ac:spMkLst>
        </pc:spChg>
        <pc:spChg chg="del">
          <ac:chgData name="Kulinich Bohdan" userId="48e65c9f34e137d0" providerId="LiveId" clId="{49B181A3-5881-884F-B2E0-9F154772F33F}" dt="2023-11-05T12:13:04.782" v="4999" actId="478"/>
          <ac:spMkLst>
            <pc:docMk/>
            <pc:sldMk cId="2337633875" sldId="279"/>
            <ac:spMk id="121" creationId="{F279906A-2B38-7D97-43B4-327FB0204C6C}"/>
          </ac:spMkLst>
        </pc:spChg>
        <pc:spChg chg="del">
          <ac:chgData name="Kulinich Bohdan" userId="48e65c9f34e137d0" providerId="LiveId" clId="{49B181A3-5881-884F-B2E0-9F154772F33F}" dt="2023-11-05T12:13:04.782" v="4999" actId="478"/>
          <ac:spMkLst>
            <pc:docMk/>
            <pc:sldMk cId="2337633875" sldId="279"/>
            <ac:spMk id="122" creationId="{81173D38-241A-AF39-95D2-33A08F2791CA}"/>
          </ac:spMkLst>
        </pc:spChg>
        <pc:grpChg chg="add del mod">
          <ac:chgData name="Kulinich Bohdan" userId="48e65c9f34e137d0" providerId="LiveId" clId="{49B181A3-5881-884F-B2E0-9F154772F33F}" dt="2023-11-05T12:26:21.053" v="5103" actId="478"/>
          <ac:grpSpMkLst>
            <pc:docMk/>
            <pc:sldMk cId="2337633875" sldId="279"/>
            <ac:grpSpMk id="8" creationId="{C39C46C3-DD83-A47E-CCEA-FBB3973A9720}"/>
          </ac:grpSpMkLst>
        </pc:grpChg>
        <pc:grpChg chg="add del mod topLvl">
          <ac:chgData name="Kulinich Bohdan" userId="48e65c9f34e137d0" providerId="LiveId" clId="{49B181A3-5881-884F-B2E0-9F154772F33F}" dt="2023-11-05T12:26:56.730" v="5114" actId="165"/>
          <ac:grpSpMkLst>
            <pc:docMk/>
            <pc:sldMk cId="2337633875" sldId="279"/>
            <ac:grpSpMk id="9" creationId="{5C1B6AA2-3913-66D2-9071-A00F7A2E8E05}"/>
          </ac:grpSpMkLst>
        </pc:grpChg>
        <pc:grpChg chg="add del mod">
          <ac:chgData name="Kulinich Bohdan" userId="48e65c9f34e137d0" providerId="LiveId" clId="{49B181A3-5881-884F-B2E0-9F154772F33F}" dt="2023-11-05T12:26:55.362" v="5113" actId="165"/>
          <ac:grpSpMkLst>
            <pc:docMk/>
            <pc:sldMk cId="2337633875" sldId="279"/>
            <ac:grpSpMk id="43" creationId="{B34A945E-E9A1-BF96-3BE7-20EE884143ED}"/>
          </ac:grpSpMkLst>
        </pc:grpChg>
        <pc:picChg chg="del">
          <ac:chgData name="Kulinich Bohdan" userId="48e65c9f34e137d0" providerId="LiveId" clId="{49B181A3-5881-884F-B2E0-9F154772F33F}" dt="2023-11-05T12:13:04.782" v="4999" actId="478"/>
          <ac:picMkLst>
            <pc:docMk/>
            <pc:sldMk cId="2337633875" sldId="279"/>
            <ac:picMk id="84" creationId="{20157988-C9CB-BFF6-9AF6-6CF9F10A544A}"/>
          </ac:picMkLst>
        </pc:picChg>
        <pc:picChg chg="del">
          <ac:chgData name="Kulinich Bohdan" userId="48e65c9f34e137d0" providerId="LiveId" clId="{49B181A3-5881-884F-B2E0-9F154772F33F}" dt="2023-11-05T12:13:06.153" v="5000" actId="478"/>
          <ac:picMkLst>
            <pc:docMk/>
            <pc:sldMk cId="2337633875" sldId="279"/>
            <ac:picMk id="86" creationId="{93805A3B-68BB-D4D6-4CE2-72C2A1EB5745}"/>
          </ac:picMkLst>
        </pc:picChg>
        <pc:cxnChg chg="add mod">
          <ac:chgData name="Kulinich Bohdan" userId="48e65c9f34e137d0" providerId="LiveId" clId="{49B181A3-5881-884F-B2E0-9F154772F33F}" dt="2023-11-05T12:18:12.135" v="5003" actId="164"/>
          <ac:cxnSpMkLst>
            <pc:docMk/>
            <pc:sldMk cId="2337633875" sldId="279"/>
            <ac:cxnSpMk id="2" creationId="{3415A22E-74E8-43FE-D390-360B2716D747}"/>
          </ac:cxnSpMkLst>
        </pc:cxnChg>
        <pc:cxnChg chg="add mod">
          <ac:chgData name="Kulinich Bohdan" userId="48e65c9f34e137d0" providerId="LiveId" clId="{49B181A3-5881-884F-B2E0-9F154772F33F}" dt="2023-11-05T12:18:12.135" v="5003" actId="164"/>
          <ac:cxnSpMkLst>
            <pc:docMk/>
            <pc:sldMk cId="2337633875" sldId="279"/>
            <ac:cxnSpMk id="3" creationId="{593F83A3-ECC5-D9C6-2AFC-4C2D7A03EE71}"/>
          </ac:cxnSpMkLst>
        </pc:cxnChg>
        <pc:cxnChg chg="add mod">
          <ac:chgData name="Kulinich Bohdan" userId="48e65c9f34e137d0" providerId="LiveId" clId="{49B181A3-5881-884F-B2E0-9F154772F33F}" dt="2023-11-05T12:18:12.135" v="5003" actId="164"/>
          <ac:cxnSpMkLst>
            <pc:docMk/>
            <pc:sldMk cId="2337633875" sldId="279"/>
            <ac:cxnSpMk id="4" creationId="{2E9CD380-3E78-30C1-907E-138C34CB0D99}"/>
          </ac:cxnSpMkLst>
        </pc:cxnChg>
        <pc:cxnChg chg="add mod">
          <ac:chgData name="Kulinich Bohdan" userId="48e65c9f34e137d0" providerId="LiveId" clId="{49B181A3-5881-884F-B2E0-9F154772F33F}" dt="2023-11-05T12:18:12.135" v="5003" actId="164"/>
          <ac:cxnSpMkLst>
            <pc:docMk/>
            <pc:sldMk cId="2337633875" sldId="279"/>
            <ac:cxnSpMk id="7" creationId="{F50FCBE3-4301-366B-AEEE-47E095DE6BF4}"/>
          </ac:cxnSpMkLst>
        </pc:cxnChg>
        <pc:cxnChg chg="mod topLvl">
          <ac:chgData name="Kulinich Bohdan" userId="48e65c9f34e137d0" providerId="LiveId" clId="{49B181A3-5881-884F-B2E0-9F154772F33F}" dt="2023-11-05T13:11:19.198" v="5253" actId="1038"/>
          <ac:cxnSpMkLst>
            <pc:docMk/>
            <pc:sldMk cId="2337633875" sldId="279"/>
            <ac:cxnSpMk id="10" creationId="{3F3659CE-FE18-8EDA-D0CE-8C00AC806C6C}"/>
          </ac:cxnSpMkLst>
        </pc:cxnChg>
        <pc:cxnChg chg="mod topLvl">
          <ac:chgData name="Kulinich Bohdan" userId="48e65c9f34e137d0" providerId="LiveId" clId="{49B181A3-5881-884F-B2E0-9F154772F33F}" dt="2023-11-05T13:11:19.198" v="5253" actId="1038"/>
          <ac:cxnSpMkLst>
            <pc:docMk/>
            <pc:sldMk cId="2337633875" sldId="279"/>
            <ac:cxnSpMk id="11" creationId="{BC30DEFA-220A-5D4C-3F32-17A80C91C1B2}"/>
          </ac:cxnSpMkLst>
        </pc:cxnChg>
        <pc:cxnChg chg="mod topLvl">
          <ac:chgData name="Kulinich Bohdan" userId="48e65c9f34e137d0" providerId="LiveId" clId="{49B181A3-5881-884F-B2E0-9F154772F33F}" dt="2023-11-05T13:11:19.198" v="5253" actId="1038"/>
          <ac:cxnSpMkLst>
            <pc:docMk/>
            <pc:sldMk cId="2337633875" sldId="279"/>
            <ac:cxnSpMk id="12" creationId="{E3BA490E-0E0C-1D4F-FDDB-1C8250E30D80}"/>
          </ac:cxnSpMkLst>
        </pc:cxnChg>
        <pc:cxnChg chg="mod topLvl">
          <ac:chgData name="Kulinich Bohdan" userId="48e65c9f34e137d0" providerId="LiveId" clId="{49B181A3-5881-884F-B2E0-9F154772F33F}" dt="2023-11-05T13:11:19.198" v="5253" actId="1038"/>
          <ac:cxnSpMkLst>
            <pc:docMk/>
            <pc:sldMk cId="2337633875" sldId="279"/>
            <ac:cxnSpMk id="13" creationId="{E88B7CEC-D5F1-5016-7CAB-FA1A6A7691DD}"/>
          </ac:cxnSpMkLst>
        </pc:cxnChg>
        <pc:cxnChg chg="add del mod">
          <ac:chgData name="Kulinich Bohdan" userId="48e65c9f34e137d0" providerId="LiveId" clId="{49B181A3-5881-884F-B2E0-9F154772F33F}" dt="2023-11-05T12:26:21.053" v="5103" actId="478"/>
          <ac:cxnSpMkLst>
            <pc:docMk/>
            <pc:sldMk cId="2337633875" sldId="279"/>
            <ac:cxnSpMk id="14" creationId="{A17D7F38-37C3-1435-1714-596BA3C475B0}"/>
          </ac:cxnSpMkLst>
        </pc:cxnChg>
        <pc:cxnChg chg="add del mod">
          <ac:chgData name="Kulinich Bohdan" userId="48e65c9f34e137d0" providerId="LiveId" clId="{49B181A3-5881-884F-B2E0-9F154772F33F}" dt="2023-11-05T12:26:21.053" v="5103" actId="478"/>
          <ac:cxnSpMkLst>
            <pc:docMk/>
            <pc:sldMk cId="2337633875" sldId="279"/>
            <ac:cxnSpMk id="16" creationId="{25F612E2-4946-9263-55FF-02264E014A00}"/>
          </ac:cxnSpMkLst>
        </pc:cxnChg>
        <pc:cxnChg chg="add mod topLvl">
          <ac:chgData name="Kulinich Bohdan" userId="48e65c9f34e137d0" providerId="LiveId" clId="{49B181A3-5881-884F-B2E0-9F154772F33F}" dt="2023-11-05T13:11:19.198" v="5253" actId="1038"/>
          <ac:cxnSpMkLst>
            <pc:docMk/>
            <pc:sldMk cId="2337633875" sldId="279"/>
            <ac:cxnSpMk id="18" creationId="{DF91E8F3-7B3F-D973-9A66-CB56BB1DAFB5}"/>
          </ac:cxnSpMkLst>
        </pc:cxnChg>
        <pc:cxnChg chg="add mod topLvl">
          <ac:chgData name="Kulinich Bohdan" userId="48e65c9f34e137d0" providerId="LiveId" clId="{49B181A3-5881-884F-B2E0-9F154772F33F}" dt="2023-11-05T13:11:19.198" v="5253" actId="1038"/>
          <ac:cxnSpMkLst>
            <pc:docMk/>
            <pc:sldMk cId="2337633875" sldId="279"/>
            <ac:cxnSpMk id="19" creationId="{BFF2DCCE-825E-01F2-776F-7BE32ADAC23D}"/>
          </ac:cxnSpMkLst>
        </pc:cxnChg>
        <pc:cxnChg chg="add mod topLvl">
          <ac:chgData name="Kulinich Bohdan" userId="48e65c9f34e137d0" providerId="LiveId" clId="{49B181A3-5881-884F-B2E0-9F154772F33F}" dt="2023-11-05T13:11:19.198" v="5253" actId="1038"/>
          <ac:cxnSpMkLst>
            <pc:docMk/>
            <pc:sldMk cId="2337633875" sldId="279"/>
            <ac:cxnSpMk id="22" creationId="{E6144295-F513-CE57-D56A-CEE1B02150AB}"/>
          </ac:cxnSpMkLst>
        </pc:cxnChg>
        <pc:cxnChg chg="add del mod">
          <ac:chgData name="Kulinich Bohdan" userId="48e65c9f34e137d0" providerId="LiveId" clId="{49B181A3-5881-884F-B2E0-9F154772F33F}" dt="2023-11-05T12:26:21.053" v="5103" actId="478"/>
          <ac:cxnSpMkLst>
            <pc:docMk/>
            <pc:sldMk cId="2337633875" sldId="279"/>
            <ac:cxnSpMk id="25" creationId="{FFED9499-9DD5-8E53-28F2-B173BE846E81}"/>
          </ac:cxnSpMkLst>
        </pc:cxnChg>
        <pc:cxnChg chg="add mod topLvl">
          <ac:chgData name="Kulinich Bohdan" userId="48e65c9f34e137d0" providerId="LiveId" clId="{49B181A3-5881-884F-B2E0-9F154772F33F}" dt="2023-11-05T13:11:19.198" v="5253" actId="1038"/>
          <ac:cxnSpMkLst>
            <pc:docMk/>
            <pc:sldMk cId="2337633875" sldId="279"/>
            <ac:cxnSpMk id="29" creationId="{9200A391-C4AC-4D72-3C48-8D16835DD0D0}"/>
          </ac:cxnSpMkLst>
        </pc:cxnChg>
        <pc:cxnChg chg="add mod topLvl">
          <ac:chgData name="Kulinich Bohdan" userId="48e65c9f34e137d0" providerId="LiveId" clId="{49B181A3-5881-884F-B2E0-9F154772F33F}" dt="2023-11-05T13:11:19.198" v="5253" actId="1038"/>
          <ac:cxnSpMkLst>
            <pc:docMk/>
            <pc:sldMk cId="2337633875" sldId="279"/>
            <ac:cxnSpMk id="32" creationId="{75686E4A-0D0F-A515-0E50-D33C83AD9944}"/>
          </ac:cxnSpMkLst>
        </pc:cxnChg>
        <pc:cxnChg chg="del">
          <ac:chgData name="Kulinich Bohdan" userId="48e65c9f34e137d0" providerId="LiveId" clId="{49B181A3-5881-884F-B2E0-9F154772F33F}" dt="2023-11-05T12:13:04.782" v="4999" actId="478"/>
          <ac:cxnSpMkLst>
            <pc:docMk/>
            <pc:sldMk cId="2337633875" sldId="279"/>
            <ac:cxnSpMk id="87" creationId="{48F4858F-252B-8841-9778-1F9B231A37F1}"/>
          </ac:cxnSpMkLst>
        </pc:cxnChg>
        <pc:cxnChg chg="del">
          <ac:chgData name="Kulinich Bohdan" userId="48e65c9f34e137d0" providerId="LiveId" clId="{49B181A3-5881-884F-B2E0-9F154772F33F}" dt="2023-11-05T12:13:04.782" v="4999" actId="478"/>
          <ac:cxnSpMkLst>
            <pc:docMk/>
            <pc:sldMk cId="2337633875" sldId="279"/>
            <ac:cxnSpMk id="93" creationId="{248D83CD-894D-10C6-EDFE-F02F220858BF}"/>
          </ac:cxnSpMkLst>
        </pc:cxnChg>
        <pc:cxnChg chg="del">
          <ac:chgData name="Kulinich Bohdan" userId="48e65c9f34e137d0" providerId="LiveId" clId="{49B181A3-5881-884F-B2E0-9F154772F33F}" dt="2023-11-05T12:13:04.782" v="4999" actId="478"/>
          <ac:cxnSpMkLst>
            <pc:docMk/>
            <pc:sldMk cId="2337633875" sldId="279"/>
            <ac:cxnSpMk id="100" creationId="{F93E2C25-6F2D-CDF7-94E9-CC247DB737EE}"/>
          </ac:cxnSpMkLst>
        </pc:cxnChg>
        <pc:cxnChg chg="del">
          <ac:chgData name="Kulinich Bohdan" userId="48e65c9f34e137d0" providerId="LiveId" clId="{49B181A3-5881-884F-B2E0-9F154772F33F}" dt="2023-11-05T12:13:04.782" v="4999" actId="478"/>
          <ac:cxnSpMkLst>
            <pc:docMk/>
            <pc:sldMk cId="2337633875" sldId="279"/>
            <ac:cxnSpMk id="101" creationId="{D1773055-C61F-29C9-F53E-E4DFA40C0413}"/>
          </ac:cxnSpMkLst>
        </pc:cxnChg>
        <pc:cxnChg chg="del">
          <ac:chgData name="Kulinich Bohdan" userId="48e65c9f34e137d0" providerId="LiveId" clId="{49B181A3-5881-884F-B2E0-9F154772F33F}" dt="2023-11-05T12:13:04.782" v="4999" actId="478"/>
          <ac:cxnSpMkLst>
            <pc:docMk/>
            <pc:sldMk cId="2337633875" sldId="279"/>
            <ac:cxnSpMk id="102" creationId="{FDA4B296-5078-8F6D-D1FE-7185D4C3A0F0}"/>
          </ac:cxnSpMkLst>
        </pc:cxnChg>
        <pc:cxnChg chg="del">
          <ac:chgData name="Kulinich Bohdan" userId="48e65c9f34e137d0" providerId="LiveId" clId="{49B181A3-5881-884F-B2E0-9F154772F33F}" dt="2023-11-05T12:13:04.782" v="4999" actId="478"/>
          <ac:cxnSpMkLst>
            <pc:docMk/>
            <pc:sldMk cId="2337633875" sldId="279"/>
            <ac:cxnSpMk id="103" creationId="{D8DA5094-3D75-2465-D39A-C9A3B536A62B}"/>
          </ac:cxnSpMkLst>
        </pc:cxnChg>
      </pc:sldChg>
      <pc:sldChg chg="modSp">
        <pc:chgData name="Kulinich Bohdan" userId="48e65c9f34e137d0" providerId="LiveId" clId="{49B181A3-5881-884F-B2E0-9F154772F33F}" dt="2023-11-11T21:49:50.463" v="6416" actId="20577"/>
        <pc:sldMkLst>
          <pc:docMk/>
          <pc:sldMk cId="945877188" sldId="280"/>
        </pc:sldMkLst>
        <pc:spChg chg="mod">
          <ac:chgData name="Kulinich Bohdan" userId="48e65c9f34e137d0" providerId="LiveId" clId="{49B181A3-5881-884F-B2E0-9F154772F33F}" dt="2023-11-05T17:03:37.672" v="6369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49B181A3-5881-884F-B2E0-9F154772F33F}" dt="2023-11-11T21:49:50.463" v="6416" actId="20577"/>
          <ac:spMkLst>
            <pc:docMk/>
            <pc:sldMk cId="945877188" sldId="280"/>
            <ac:spMk id="6" creationId="{CE297869-1730-E86A-2F98-E78E984ACD7E}"/>
          </ac:spMkLst>
        </pc:spChg>
      </pc:sldChg>
      <pc:sldChg chg="addSp delSp modSp mod delAnim modAnim">
        <pc:chgData name="Kulinich Bohdan" userId="48e65c9f34e137d0" providerId="LiveId" clId="{49B181A3-5881-884F-B2E0-9F154772F33F}" dt="2023-11-05T18:27:32.553" v="6387" actId="20577"/>
        <pc:sldMkLst>
          <pc:docMk/>
          <pc:sldMk cId="3313802318" sldId="284"/>
        </pc:sldMkLst>
        <pc:spChg chg="add mod">
          <ac:chgData name="Kulinich Bohdan" userId="48e65c9f34e137d0" providerId="LiveId" clId="{49B181A3-5881-884F-B2E0-9F154772F33F}" dt="2023-11-05T18:24:55.886" v="6384"/>
          <ac:spMkLst>
            <pc:docMk/>
            <pc:sldMk cId="3313802318" sldId="284"/>
            <ac:spMk id="4" creationId="{7D24E1A2-2E64-65EB-204E-B8A94C8A06EA}"/>
          </ac:spMkLst>
        </pc:spChg>
        <pc:spChg chg="mod">
          <ac:chgData name="Kulinich Bohdan" userId="48e65c9f34e137d0" providerId="LiveId" clId="{49B181A3-5881-884F-B2E0-9F154772F33F}" dt="2023-11-05T18:27:32.553" v="6387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49B181A3-5881-884F-B2E0-9F154772F33F}" dt="2023-10-28T13:44:31.530" v="67" actId="20577"/>
          <ac:spMkLst>
            <pc:docMk/>
            <pc:sldMk cId="3313802318" sldId="284"/>
            <ac:spMk id="9" creationId="{F9E2848F-D8CB-91E3-A48E-5B3C81D71379}"/>
          </ac:spMkLst>
        </pc:spChg>
        <pc:spChg chg="del">
          <ac:chgData name="Kulinich Bohdan" userId="48e65c9f34e137d0" providerId="LiveId" clId="{49B181A3-5881-884F-B2E0-9F154772F33F}" dt="2023-11-05T18:22:52.257" v="6383" actId="478"/>
          <ac:spMkLst>
            <pc:docMk/>
            <pc:sldMk cId="3313802318" sldId="284"/>
            <ac:spMk id="10" creationId="{F9BA3E8B-F81B-9609-6DE8-410F1AB0D153}"/>
          </ac:spMkLst>
        </pc:spChg>
      </pc:sldChg>
      <pc:sldChg chg="addSp delSp modSp mod delAnim modAnim">
        <pc:chgData name="Kulinich Bohdan" userId="48e65c9f34e137d0" providerId="LiveId" clId="{49B181A3-5881-884F-B2E0-9F154772F33F}" dt="2023-11-01T19:23:22.477" v="3936"/>
        <pc:sldMkLst>
          <pc:docMk/>
          <pc:sldMk cId="830744207" sldId="291"/>
        </pc:sldMkLst>
        <pc:spChg chg="add mod">
          <ac:chgData name="Kulinich Bohdan" userId="48e65c9f34e137d0" providerId="LiveId" clId="{49B181A3-5881-884F-B2E0-9F154772F33F}" dt="2023-11-01T18:08:26.237" v="3652" actId="167"/>
          <ac:spMkLst>
            <pc:docMk/>
            <pc:sldMk cId="830744207" sldId="291"/>
            <ac:spMk id="2" creationId="{38133011-E987-EF45-880A-922FF03A04CB}"/>
          </ac:spMkLst>
        </pc:spChg>
        <pc:spChg chg="del">
          <ac:chgData name="Kulinich Bohdan" userId="48e65c9f34e137d0" providerId="LiveId" clId="{49B181A3-5881-884F-B2E0-9F154772F33F}" dt="2023-10-28T18:39:46.382" v="102" actId="478"/>
          <ac:spMkLst>
            <pc:docMk/>
            <pc:sldMk cId="830744207" sldId="291"/>
            <ac:spMk id="2" creationId="{99BB3DAE-74E2-ED3D-A5D0-71D16F762C82}"/>
          </ac:spMkLst>
        </pc:spChg>
        <pc:spChg chg="add mod">
          <ac:chgData name="Kulinich Bohdan" userId="48e65c9f34e137d0" providerId="LiveId" clId="{49B181A3-5881-884F-B2E0-9F154772F33F}" dt="2023-11-01T19:23:05.120" v="3934" actId="1076"/>
          <ac:spMkLst>
            <pc:docMk/>
            <pc:sldMk cId="830744207" sldId="291"/>
            <ac:spMk id="4" creationId="{8C364739-0675-6AD4-7EED-167904167FAC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4" creationId="{DED0917B-0B16-CDAB-7AA2-BEB7B00AE1B4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5" creationId="{99DAE7C5-0F70-E260-DBDD-F970F9F677B6}"/>
          </ac:spMkLst>
        </pc:spChg>
        <pc:spChg chg="mod">
          <ac:chgData name="Kulinich Bohdan" userId="48e65c9f34e137d0" providerId="LiveId" clId="{49B181A3-5881-884F-B2E0-9F154772F33F}" dt="2023-11-01T18:32:45.364" v="3666" actId="403"/>
          <ac:spMkLst>
            <pc:docMk/>
            <pc:sldMk cId="830744207" sldId="291"/>
            <ac:spMk id="12" creationId="{BDBBD108-7AFB-7A4C-80C8-DAAE87B9C162}"/>
          </ac:spMkLst>
        </pc:spChg>
        <pc:spChg chg="del">
          <ac:chgData name="Kulinich Bohdan" userId="48e65c9f34e137d0" providerId="LiveId" clId="{49B181A3-5881-884F-B2E0-9F154772F33F}" dt="2023-10-28T18:39:46.382" v="102" actId="478"/>
          <ac:spMkLst>
            <pc:docMk/>
            <pc:sldMk cId="830744207" sldId="291"/>
            <ac:spMk id="13" creationId="{ABB05028-BD61-61B4-1D8B-2AD8943DBD84}"/>
          </ac:spMkLst>
        </pc:spChg>
        <pc:spChg chg="del">
          <ac:chgData name="Kulinich Bohdan" userId="48e65c9f34e137d0" providerId="LiveId" clId="{49B181A3-5881-884F-B2E0-9F154772F33F}" dt="2023-10-28T18:39:46.382" v="102" actId="478"/>
          <ac:spMkLst>
            <pc:docMk/>
            <pc:sldMk cId="830744207" sldId="291"/>
            <ac:spMk id="14" creationId="{B3FA7E00-4F2D-CE57-8FA2-28DDAFFBB9FA}"/>
          </ac:spMkLst>
        </pc:spChg>
        <pc:spChg chg="del">
          <ac:chgData name="Kulinich Bohdan" userId="48e65c9f34e137d0" providerId="LiveId" clId="{49B181A3-5881-884F-B2E0-9F154772F33F}" dt="2023-10-28T18:39:46.382" v="102" actId="478"/>
          <ac:spMkLst>
            <pc:docMk/>
            <pc:sldMk cId="830744207" sldId="291"/>
            <ac:spMk id="15" creationId="{40C85C09-CD35-050B-A6D8-6231FA32DBB5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6" creationId="{3216E158-CBDC-9437-56A4-1DB5F2668579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7" creationId="{7CA5A961-6DAE-CCE4-5B29-DBF334921B1A}"/>
          </ac:spMkLst>
        </pc:spChg>
        <pc:spChg chg="del">
          <ac:chgData name="Kulinich Bohdan" userId="48e65c9f34e137d0" providerId="LiveId" clId="{49B181A3-5881-884F-B2E0-9F154772F33F}" dt="2023-10-28T18:39:46.382" v="102" actId="478"/>
          <ac:spMkLst>
            <pc:docMk/>
            <pc:sldMk cId="830744207" sldId="291"/>
            <ac:spMk id="45" creationId="{CC1D6343-BFE5-9DC4-79A0-582DD6704040}"/>
          </ac:spMkLst>
        </pc:spChg>
        <pc:spChg chg="add mod">
          <ac:chgData name="Kulinich Bohdan" userId="48e65c9f34e137d0" providerId="LiveId" clId="{49B181A3-5881-884F-B2E0-9F154772F33F}" dt="2023-11-01T18:32:50.492" v="3674" actId="1035"/>
          <ac:spMkLst>
            <pc:docMk/>
            <pc:sldMk cId="830744207" sldId="291"/>
            <ac:spMk id="66" creationId="{C77F81F2-6E10-3438-DFD0-ACE3C0669DFB}"/>
          </ac:spMkLst>
        </pc:spChg>
        <pc:spChg chg="add mod">
          <ac:chgData name="Kulinich Bohdan" userId="48e65c9f34e137d0" providerId="LiveId" clId="{49B181A3-5881-884F-B2E0-9F154772F33F}" dt="2023-11-01T18:32:45.364" v="3666" actId="403"/>
          <ac:spMkLst>
            <pc:docMk/>
            <pc:sldMk cId="830744207" sldId="291"/>
            <ac:spMk id="67" creationId="{D41EBA71-3308-154F-DA80-46E343968AD6}"/>
          </ac:spMkLst>
        </pc:spChg>
        <pc:spChg chg="add mod">
          <ac:chgData name="Kulinich Bohdan" userId="48e65c9f34e137d0" providerId="LiveId" clId="{49B181A3-5881-884F-B2E0-9F154772F33F}" dt="2023-11-01T18:32:45.364" v="3666" actId="403"/>
          <ac:spMkLst>
            <pc:docMk/>
            <pc:sldMk cId="830744207" sldId="291"/>
            <ac:spMk id="68" creationId="{2C9BCFD1-1C61-7B50-91E6-BB5C366DA0E2}"/>
          </ac:spMkLst>
        </pc:spChg>
        <pc:spChg chg="add mod">
          <ac:chgData name="Kulinich Bohdan" userId="48e65c9f34e137d0" providerId="LiveId" clId="{49B181A3-5881-884F-B2E0-9F154772F33F}" dt="2023-11-01T18:09:18.020" v="3654" actId="20577"/>
          <ac:spMkLst>
            <pc:docMk/>
            <pc:sldMk cId="830744207" sldId="291"/>
            <ac:spMk id="104" creationId="{9469AA16-7A07-E0C1-AC79-09077B1805DF}"/>
          </ac:spMkLst>
        </pc:spChg>
        <pc:spChg chg="add mod">
          <ac:chgData name="Kulinich Bohdan" userId="48e65c9f34e137d0" providerId="LiveId" clId="{49B181A3-5881-884F-B2E0-9F154772F33F}" dt="2023-10-30T18:31:09.022" v="1241" actId="1036"/>
          <ac:spMkLst>
            <pc:docMk/>
            <pc:sldMk cId="830744207" sldId="291"/>
            <ac:spMk id="105" creationId="{9C794DE7-97C3-669B-D78F-E2FD737831F7}"/>
          </ac:spMkLst>
        </pc:spChg>
        <pc:spChg chg="add mod">
          <ac:chgData name="Kulinich Bohdan" userId="48e65c9f34e137d0" providerId="LiveId" clId="{49B181A3-5881-884F-B2E0-9F154772F33F}" dt="2023-10-30T18:31:09.022" v="1241" actId="1036"/>
          <ac:spMkLst>
            <pc:docMk/>
            <pc:sldMk cId="830744207" sldId="291"/>
            <ac:spMk id="106" creationId="{88763A04-43E7-88F8-F234-325502B47221}"/>
          </ac:spMkLst>
        </pc:spChg>
        <pc:spChg chg="add mod">
          <ac:chgData name="Kulinich Bohdan" userId="48e65c9f34e137d0" providerId="LiveId" clId="{49B181A3-5881-884F-B2E0-9F154772F33F}" dt="2023-10-30T18:31:09.022" v="1241" actId="1036"/>
          <ac:spMkLst>
            <pc:docMk/>
            <pc:sldMk cId="830744207" sldId="291"/>
            <ac:spMk id="107" creationId="{592B4957-C1A2-C470-6127-31D6A7CB7F0D}"/>
          </ac:spMkLst>
        </pc:spChg>
        <pc:spChg chg="mod">
          <ac:chgData name="Kulinich Bohdan" userId="48e65c9f34e137d0" providerId="LiveId" clId="{49B181A3-5881-884F-B2E0-9F154772F33F}" dt="2023-10-28T18:48:37.625" v="148" actId="1076"/>
          <ac:spMkLst>
            <pc:docMk/>
            <pc:sldMk cId="830744207" sldId="291"/>
            <ac:spMk id="108" creationId="{7B2E86BF-7BF3-BB02-C43C-25A42E66D13B}"/>
          </ac:spMkLst>
        </pc:spChg>
        <pc:spChg chg="del">
          <ac:chgData name="Kulinich Bohdan" userId="48e65c9f34e137d0" providerId="LiveId" clId="{49B181A3-5881-884F-B2E0-9F154772F33F}" dt="2023-10-28T18:39:46.382" v="102" actId="478"/>
          <ac:spMkLst>
            <pc:docMk/>
            <pc:sldMk cId="830744207" sldId="291"/>
            <ac:spMk id="109" creationId="{395CF0C8-8B09-D003-2C5D-6960A549DAFD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10" creationId="{6CE0015C-F52B-7BDD-29B1-D09A19356D1F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11" creationId="{10BD1EDB-0053-6662-0B6E-FBB72ADA1305}"/>
          </ac:spMkLst>
        </pc:spChg>
        <pc:spChg chg="del">
          <ac:chgData name="Kulinich Bohdan" userId="48e65c9f34e137d0" providerId="LiveId" clId="{49B181A3-5881-884F-B2E0-9F154772F33F}" dt="2023-10-28T18:39:46.382" v="102" actId="478"/>
          <ac:spMkLst>
            <pc:docMk/>
            <pc:sldMk cId="830744207" sldId="291"/>
            <ac:spMk id="112" creationId="{C10AB638-57B8-DEAC-DE66-FBC39DF43EA0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13" creationId="{8D85D24C-9DAF-AAD2-D4F9-845B9A2700B4}"/>
          </ac:spMkLst>
        </pc:spChg>
        <pc:spChg chg="add mod">
          <ac:chgData name="Kulinich Bohdan" userId="48e65c9f34e137d0" providerId="LiveId" clId="{49B181A3-5881-884F-B2E0-9F154772F33F}" dt="2023-11-01T18:09:21.976" v="3655" actId="20577"/>
          <ac:spMkLst>
            <pc:docMk/>
            <pc:sldMk cId="830744207" sldId="291"/>
            <ac:spMk id="114" creationId="{D08C9CCE-8EF5-4DDF-4927-4625EECEFF11}"/>
          </ac:spMkLst>
        </pc:spChg>
        <pc:spChg chg="add mod">
          <ac:chgData name="Kulinich Bohdan" userId="48e65c9f34e137d0" providerId="LiveId" clId="{49B181A3-5881-884F-B2E0-9F154772F33F}" dt="2023-11-01T18:09:26.080" v="3657" actId="20577"/>
          <ac:spMkLst>
            <pc:docMk/>
            <pc:sldMk cId="830744207" sldId="291"/>
            <ac:spMk id="115" creationId="{6776E25C-DEA0-F94E-92A2-D19CA85D3B3B}"/>
          </ac:spMkLst>
        </pc:spChg>
        <pc:spChg chg="add mod">
          <ac:chgData name="Kulinich Bohdan" userId="48e65c9f34e137d0" providerId="LiveId" clId="{49B181A3-5881-884F-B2E0-9F154772F33F}" dt="2023-10-29T19:42:34.828" v="611" actId="1036"/>
          <ac:spMkLst>
            <pc:docMk/>
            <pc:sldMk cId="830744207" sldId="291"/>
            <ac:spMk id="116" creationId="{A69A0DF3-AEEE-2785-E9D5-5770DE8DECE2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17" creationId="{53724E6A-6A62-4CB4-EC35-A39AB1887365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18" creationId="{5061712C-0C43-6356-B9A7-EC52B423EEF2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19" creationId="{582FFAB7-0DE9-4405-F4FE-7D53670516E0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20" creationId="{82847151-4026-06AD-544E-FBE70CBE3AC3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21" creationId="{D8210A98-0BEE-B974-45AD-23700B4A4CBA}"/>
          </ac:spMkLst>
        </pc:spChg>
        <pc:spChg chg="add mod">
          <ac:chgData name="Kulinich Bohdan" userId="48e65c9f34e137d0" providerId="LiveId" clId="{49B181A3-5881-884F-B2E0-9F154772F33F}" dt="2023-10-29T20:10:33.736" v="766" actId="20577"/>
          <ac:spMkLst>
            <pc:docMk/>
            <pc:sldMk cId="830744207" sldId="291"/>
            <ac:spMk id="122" creationId="{7EA09778-9FCD-7881-D0F6-92828224A7D4}"/>
          </ac:spMkLst>
        </pc:spChg>
        <pc:spChg chg="add mod">
          <ac:chgData name="Kulinich Bohdan" userId="48e65c9f34e137d0" providerId="LiveId" clId="{49B181A3-5881-884F-B2E0-9F154772F33F}" dt="2023-10-30T16:05:03.148" v="885" actId="20577"/>
          <ac:spMkLst>
            <pc:docMk/>
            <pc:sldMk cId="830744207" sldId="291"/>
            <ac:spMk id="123" creationId="{F005AEA1-D9F7-B829-A784-671C4416E50E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24" creationId="{578BFFDF-C63A-3A42-8AE0-2B888964F943}"/>
          </ac:spMkLst>
        </pc:spChg>
        <pc:spChg chg="add mod">
          <ac:chgData name="Kulinich Bohdan" userId="48e65c9f34e137d0" providerId="LiveId" clId="{49B181A3-5881-884F-B2E0-9F154772F33F}" dt="2023-10-30T16:15:16.648" v="946" actId="14100"/>
          <ac:spMkLst>
            <pc:docMk/>
            <pc:sldMk cId="830744207" sldId="291"/>
            <ac:spMk id="125" creationId="{0B16A9B7-B077-9187-2DDB-96B08DC25F06}"/>
          </ac:spMkLst>
        </pc:spChg>
        <pc:spChg chg="add mod modVis">
          <ac:chgData name="Kulinich Bohdan" userId="48e65c9f34e137d0" providerId="LiveId" clId="{49B181A3-5881-884F-B2E0-9F154772F33F}" dt="2023-10-30T18:31:21.809" v="1243" actId="14430"/>
          <ac:spMkLst>
            <pc:docMk/>
            <pc:sldMk cId="830744207" sldId="291"/>
            <ac:spMk id="126" creationId="{520BD374-6720-5C09-CF51-09D1D9935FE7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32" creationId="{F527C0FD-DB4D-EF53-E334-B31C04A26DEA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35" creationId="{AE0F19FB-61B9-614C-6EF2-80A8E22895C7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40" creationId="{E52ECEEE-2AAB-97E6-1FA9-E5DC28AFBA8A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41" creationId="{E07BAAB4-5BFC-FC78-0E76-87961047D3F8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42" creationId="{00A3C438-FBD5-EDBC-571D-F931A9BF05AF}"/>
          </ac:spMkLst>
        </pc:spChg>
        <pc:spChg chg="add mod modVis">
          <ac:chgData name="Kulinich Bohdan" userId="48e65c9f34e137d0" providerId="LiveId" clId="{49B181A3-5881-884F-B2E0-9F154772F33F}" dt="2023-11-01T18:10:58.398" v="3665" actId="20577"/>
          <ac:spMkLst>
            <pc:docMk/>
            <pc:sldMk cId="830744207" sldId="291"/>
            <ac:spMk id="157" creationId="{F02BF980-D0D8-F3E9-9C77-E0117E341A76}"/>
          </ac:spMkLst>
        </pc:spChg>
        <pc:grpChg chg="add del mod">
          <ac:chgData name="Kulinich Bohdan" userId="48e65c9f34e137d0" providerId="LiveId" clId="{49B181A3-5881-884F-B2E0-9F154772F33F}" dt="2023-10-29T19:46:57.724" v="612" actId="165"/>
          <ac:grpSpMkLst>
            <pc:docMk/>
            <pc:sldMk cId="830744207" sldId="291"/>
            <ac:grpSpMk id="18" creationId="{6B25C549-A614-44CF-EDBA-B22C66260F8D}"/>
          </ac:grpSpMkLst>
        </pc:grpChg>
        <pc:grpChg chg="add mod">
          <ac:chgData name="Kulinich Bohdan" userId="48e65c9f34e137d0" providerId="LiveId" clId="{49B181A3-5881-884F-B2E0-9F154772F33F}" dt="2023-10-30T18:31:09.022" v="1241" actId="1036"/>
          <ac:grpSpMkLst>
            <pc:docMk/>
            <pc:sldMk cId="830744207" sldId="291"/>
            <ac:grpSpMk id="63" creationId="{93ACDC13-F73F-DC5E-8BCB-F4CE19B0467D}"/>
          </ac:grpSpMkLst>
        </pc:grpChg>
        <pc:picChg chg="add del mod">
          <ac:chgData name="Kulinich Bohdan" userId="48e65c9f34e137d0" providerId="LiveId" clId="{49B181A3-5881-884F-B2E0-9F154772F33F}" dt="2023-10-30T16:25:43.179" v="1010" actId="478"/>
          <ac:picMkLst>
            <pc:docMk/>
            <pc:sldMk cId="830744207" sldId="291"/>
            <ac:picMk id="133" creationId="{DF401741-0762-93AE-3C20-AB529473D670}"/>
          </ac:picMkLst>
        </pc:picChg>
        <pc:picChg chg="add del mod">
          <ac:chgData name="Kulinich Bohdan" userId="48e65c9f34e137d0" providerId="LiveId" clId="{49B181A3-5881-884F-B2E0-9F154772F33F}" dt="2023-10-30T16:25:41.081" v="1009" actId="478"/>
          <ac:picMkLst>
            <pc:docMk/>
            <pc:sldMk cId="830744207" sldId="291"/>
            <ac:picMk id="143" creationId="{153F7687-8A05-AE4E-15CB-9A4FFEF63D71}"/>
          </ac:picMkLst>
        </pc:picChg>
        <pc:picChg chg="add del mod">
          <ac:chgData name="Kulinich Bohdan" userId="48e65c9f34e137d0" providerId="LiveId" clId="{49B181A3-5881-884F-B2E0-9F154772F33F}" dt="2023-10-31T19:44:53.762" v="1544" actId="931"/>
          <ac:picMkLst>
            <pc:docMk/>
            <pc:sldMk cId="830744207" sldId="291"/>
            <ac:picMk id="152" creationId="{A24B658B-8BA9-CA08-1FCC-5DFA9E99CEAA}"/>
          </ac:picMkLst>
        </pc:picChg>
        <pc:picChg chg="add del mod">
          <ac:chgData name="Kulinich Bohdan" userId="48e65c9f34e137d0" providerId="LiveId" clId="{49B181A3-5881-884F-B2E0-9F154772F33F}" dt="2023-10-31T19:45:46.636" v="1546" actId="931"/>
          <ac:picMkLst>
            <pc:docMk/>
            <pc:sldMk cId="830744207" sldId="291"/>
            <ac:picMk id="154" creationId="{AC322A28-9CCF-AF30-228B-2633C16E2725}"/>
          </ac:picMkLst>
        </pc:picChg>
        <pc:picChg chg="add mod modVis">
          <ac:chgData name="Kulinich Bohdan" userId="48e65c9f34e137d0" providerId="LiveId" clId="{49B181A3-5881-884F-B2E0-9F154772F33F}" dt="2023-11-01T18:00:42.940" v="3502" actId="14429"/>
          <ac:picMkLst>
            <pc:docMk/>
            <pc:sldMk cId="830744207" sldId="291"/>
            <ac:picMk id="156" creationId="{8A6D3C94-A905-499E-C384-7F1449ADBE8D}"/>
          </ac:picMkLst>
        </pc:picChg>
        <pc:cxnChg chg="add mod topLvl">
          <ac:chgData name="Kulinich Bohdan" userId="48e65c9f34e137d0" providerId="LiveId" clId="{49B181A3-5881-884F-B2E0-9F154772F33F}" dt="2023-10-30T18:31:09.022" v="1241" actId="1036"/>
          <ac:cxnSpMkLst>
            <pc:docMk/>
            <pc:sldMk cId="830744207" sldId="291"/>
            <ac:cxnSpMk id="6" creationId="{FC6CCD06-1CB8-3F24-5D7F-44481C805B01}"/>
          </ac:cxnSpMkLst>
        </pc:cxnChg>
        <pc:cxnChg chg="del mod">
          <ac:chgData name="Kulinich Bohdan" userId="48e65c9f34e137d0" providerId="LiveId" clId="{49B181A3-5881-884F-B2E0-9F154772F33F}" dt="2023-10-28T18:39:46.382" v="102" actId="478"/>
          <ac:cxnSpMkLst>
            <pc:docMk/>
            <pc:sldMk cId="830744207" sldId="291"/>
            <ac:cxnSpMk id="7" creationId="{8F9CE0D2-4F40-2278-8D1F-2DBFD4BFBDF8}"/>
          </ac:cxnSpMkLst>
        </pc:cxnChg>
        <pc:cxnChg chg="del">
          <ac:chgData name="Kulinich Bohdan" userId="48e65c9f34e137d0" providerId="LiveId" clId="{49B181A3-5881-884F-B2E0-9F154772F33F}" dt="2023-10-28T18:39:46.382" v="102" actId="478"/>
          <ac:cxnSpMkLst>
            <pc:docMk/>
            <pc:sldMk cId="830744207" sldId="291"/>
            <ac:cxnSpMk id="8" creationId="{9AD364ED-2C5A-6131-14D2-4D3090359165}"/>
          </ac:cxnSpMkLst>
        </pc:cxnChg>
        <pc:cxnChg chg="add mod topLvl">
          <ac:chgData name="Kulinich Bohdan" userId="48e65c9f34e137d0" providerId="LiveId" clId="{49B181A3-5881-884F-B2E0-9F154772F33F}" dt="2023-10-30T18:31:09.022" v="1241" actId="1036"/>
          <ac:cxnSpMkLst>
            <pc:docMk/>
            <pc:sldMk cId="830744207" sldId="291"/>
            <ac:cxnSpMk id="9" creationId="{238C6FAC-9889-61D4-D261-7A031A6FA9C9}"/>
          </ac:cxnSpMkLst>
        </pc:cxnChg>
        <pc:cxnChg chg="add mod topLvl">
          <ac:chgData name="Kulinich Bohdan" userId="48e65c9f34e137d0" providerId="LiveId" clId="{49B181A3-5881-884F-B2E0-9F154772F33F}" dt="2023-10-30T18:31:09.022" v="1241" actId="1036"/>
          <ac:cxnSpMkLst>
            <pc:docMk/>
            <pc:sldMk cId="830744207" sldId="291"/>
            <ac:cxnSpMk id="10" creationId="{E50C95BB-D1C5-2D9B-BDF7-9E3F12D8A760}"/>
          </ac:cxnSpMkLst>
        </pc:cxnChg>
        <pc:cxnChg chg="add mod topLvl">
          <ac:chgData name="Kulinich Bohdan" userId="48e65c9f34e137d0" providerId="LiveId" clId="{49B181A3-5881-884F-B2E0-9F154772F33F}" dt="2023-10-30T18:31:09.022" v="1241" actId="1036"/>
          <ac:cxnSpMkLst>
            <pc:docMk/>
            <pc:sldMk cId="830744207" sldId="291"/>
            <ac:cxnSpMk id="11" creationId="{BDDD7590-61CF-A22E-A717-190793D24960}"/>
          </ac:cxnSpMkLst>
        </pc:cxnChg>
        <pc:cxnChg chg="add mod">
          <ac:chgData name="Kulinich Bohdan" userId="48e65c9f34e137d0" providerId="LiveId" clId="{49B181A3-5881-884F-B2E0-9F154772F33F}" dt="2023-10-30T18:31:09.022" v="1241" actId="1036"/>
          <ac:cxnSpMkLst>
            <pc:docMk/>
            <pc:sldMk cId="830744207" sldId="291"/>
            <ac:cxnSpMk id="19" creationId="{0CBB4151-D431-315F-4A5A-722613113A85}"/>
          </ac:cxnSpMkLst>
        </pc:cxnChg>
        <pc:cxnChg chg="add mod">
          <ac:chgData name="Kulinich Bohdan" userId="48e65c9f34e137d0" providerId="LiveId" clId="{49B181A3-5881-884F-B2E0-9F154772F33F}" dt="2023-10-30T18:31:09.022" v="1241" actId="1036"/>
          <ac:cxnSpMkLst>
            <pc:docMk/>
            <pc:sldMk cId="830744207" sldId="291"/>
            <ac:cxnSpMk id="21" creationId="{05E6155D-D508-73F9-0B9E-9AC46CAE5002}"/>
          </ac:cxnSpMkLst>
        </pc:cxnChg>
        <pc:cxnChg chg="add mod">
          <ac:chgData name="Kulinich Bohdan" userId="48e65c9f34e137d0" providerId="LiveId" clId="{49B181A3-5881-884F-B2E0-9F154772F33F}" dt="2023-10-30T18:31:09.022" v="1241" actId="1036"/>
          <ac:cxnSpMkLst>
            <pc:docMk/>
            <pc:sldMk cId="830744207" sldId="291"/>
            <ac:cxnSpMk id="24" creationId="{9319CFC1-A84D-E043-A5AC-4B7350890CE3}"/>
          </ac:cxnSpMkLst>
        </pc:cxnChg>
        <pc:cxnChg chg="del">
          <ac:chgData name="Kulinich Bohdan" userId="48e65c9f34e137d0" providerId="LiveId" clId="{49B181A3-5881-884F-B2E0-9F154772F33F}" dt="2023-10-28T18:39:46.382" v="102" actId="478"/>
          <ac:cxnSpMkLst>
            <pc:docMk/>
            <pc:sldMk cId="830744207" sldId="291"/>
            <ac:cxnSpMk id="25" creationId="{E92CA5BB-E904-D618-7F01-FB098302B5C9}"/>
          </ac:cxnSpMkLst>
        </pc:cxnChg>
        <pc:cxnChg chg="del">
          <ac:chgData name="Kulinich Bohdan" userId="48e65c9f34e137d0" providerId="LiveId" clId="{49B181A3-5881-884F-B2E0-9F154772F33F}" dt="2023-10-28T18:39:46.382" v="102" actId="478"/>
          <ac:cxnSpMkLst>
            <pc:docMk/>
            <pc:sldMk cId="830744207" sldId="291"/>
            <ac:cxnSpMk id="27" creationId="{E62AC48F-1C4C-49BA-2CDC-6954EA6DE4E3}"/>
          </ac:cxnSpMkLst>
        </pc:cxnChg>
        <pc:cxnChg chg="add mod modVis">
          <ac:chgData name="Kulinich Bohdan" userId="48e65c9f34e137d0" providerId="LiveId" clId="{49B181A3-5881-884F-B2E0-9F154772F33F}" dt="2023-10-30T16:02:45.501" v="780" actId="14430"/>
          <ac:cxnSpMkLst>
            <pc:docMk/>
            <pc:sldMk cId="830744207" sldId="291"/>
            <ac:cxnSpMk id="30" creationId="{AF707E32-67DB-2FFE-BBE5-0A46EE4FBA65}"/>
          </ac:cxnSpMkLst>
        </pc:cxnChg>
        <pc:cxnChg chg="add del mod">
          <ac:chgData name="Kulinich Bohdan" userId="48e65c9f34e137d0" providerId="LiveId" clId="{49B181A3-5881-884F-B2E0-9F154772F33F}" dt="2023-10-30T16:15:33.721" v="948" actId="478"/>
          <ac:cxnSpMkLst>
            <pc:docMk/>
            <pc:sldMk cId="830744207" sldId="291"/>
            <ac:cxnSpMk id="37" creationId="{8FF602E8-FACE-233C-C0CA-9B614C9E13B8}"/>
          </ac:cxnSpMkLst>
        </pc:cxnChg>
        <pc:cxnChg chg="add mod">
          <ac:chgData name="Kulinich Bohdan" userId="48e65c9f34e137d0" providerId="LiveId" clId="{49B181A3-5881-884F-B2E0-9F154772F33F}" dt="2023-10-28T18:49:46.392" v="177" actId="164"/>
          <ac:cxnSpMkLst>
            <pc:docMk/>
            <pc:sldMk cId="830744207" sldId="291"/>
            <ac:cxnSpMk id="43" creationId="{67A66AB7-DC0F-556D-4728-20F3C4D5CA3A}"/>
          </ac:cxnSpMkLst>
        </pc:cxnChg>
        <pc:cxnChg chg="add mod">
          <ac:chgData name="Kulinich Bohdan" userId="48e65c9f34e137d0" providerId="LiveId" clId="{49B181A3-5881-884F-B2E0-9F154772F33F}" dt="2023-10-28T18:49:46.392" v="177" actId="164"/>
          <ac:cxnSpMkLst>
            <pc:docMk/>
            <pc:sldMk cId="830744207" sldId="291"/>
            <ac:cxnSpMk id="46" creationId="{D7E39CCE-EBF9-341C-9B22-FD99E0789431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49" creationId="{74E580CE-7331-F791-2C11-9039C8556A5B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52" creationId="{406462B0-B473-F65F-BF3E-94D84EFA80C4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53" creationId="{5309D8F3-7FED-E0EA-949B-6F58980EED64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54" creationId="{F322B1F3-0B84-EEF4-C9BB-1A5A6E6572E1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56" creationId="{6BA095BF-CF9D-0432-6646-A063BFF19CE5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57" creationId="{95053FAD-8AD3-926E-960E-E9B8613F6234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58" creationId="{C594B5A6-1311-B819-2933-3EDFD2CBB357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59" creationId="{A29018E1-4D5F-43B2-6CA8-7181AED97CDF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60" creationId="{F53C2D09-C22A-E38B-6C44-2C1193C41173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61" creationId="{3D777FF2-F799-8B9D-5A5F-584BA6E55590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62" creationId="{32EB2683-3B8C-8582-E44B-1CE86C1E4C3B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64" creationId="{574C76E9-84DA-7B7B-5CBB-938783602135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65" creationId="{9573F1ED-C2AD-62E1-A0A1-58047B65EFEE}"/>
          </ac:cxnSpMkLst>
        </pc:cxnChg>
        <pc:cxnChg chg="add mod">
          <ac:chgData name="Kulinich Bohdan" userId="48e65c9f34e137d0" providerId="LiveId" clId="{49B181A3-5881-884F-B2E0-9F154772F33F}" dt="2023-10-30T18:31:09.022" v="1241" actId="1036"/>
          <ac:cxnSpMkLst>
            <pc:docMk/>
            <pc:sldMk cId="830744207" sldId="291"/>
            <ac:cxnSpMk id="72" creationId="{52D6D1B7-054E-DB2A-19FD-B905ABAD7F61}"/>
          </ac:cxnSpMkLst>
        </pc:cxnChg>
        <pc:cxnChg chg="add mod modVis">
          <ac:chgData name="Kulinich Bohdan" userId="48e65c9f34e137d0" providerId="LiveId" clId="{49B181A3-5881-884F-B2E0-9F154772F33F}" dt="2023-10-30T18:31:09.022" v="1241" actId="1036"/>
          <ac:cxnSpMkLst>
            <pc:docMk/>
            <pc:sldMk cId="830744207" sldId="291"/>
            <ac:cxnSpMk id="100" creationId="{64B5173F-2345-75A2-E31F-2CC191DADF34}"/>
          </ac:cxnSpMkLst>
        </pc:cxnChg>
        <pc:cxnChg chg="add mod modVis">
          <ac:chgData name="Kulinich Bohdan" userId="48e65c9f34e137d0" providerId="LiveId" clId="{49B181A3-5881-884F-B2E0-9F154772F33F}" dt="2023-10-30T18:31:09.022" v="1241" actId="1036"/>
          <ac:cxnSpMkLst>
            <pc:docMk/>
            <pc:sldMk cId="830744207" sldId="291"/>
            <ac:cxnSpMk id="103" creationId="{6B79477F-36B9-203A-E2DF-743A6F2DC4FC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127" creationId="{D0DBB59B-C6E3-B267-74D2-84AF27DE849E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129" creationId="{1C56C052-EE5B-AA01-A391-BC96E3F9ED09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130" creationId="{0576DCEE-C462-B84F-2513-B2A5F4F72DF0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131" creationId="{5AB1FA40-E693-DF48-1717-AB5921BCA6F6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136" creationId="{2B11C074-0F97-AA00-0275-861EF7FB2ED0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137" creationId="{BB2BFC50-702C-1004-B38F-2547EF2BD879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138" creationId="{22B386AF-2D49-5E7A-2D30-09582C25A5A6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139" creationId="{303F4F46-0296-0AB7-5D5A-BF5F7A93B5DA}"/>
          </ac:cxnSpMkLst>
        </pc:cxnChg>
        <pc:cxnChg chg="add mod">
          <ac:chgData name="Kulinich Bohdan" userId="48e65c9f34e137d0" providerId="LiveId" clId="{49B181A3-5881-884F-B2E0-9F154772F33F}" dt="2023-10-31T20:01:55.867" v="1786" actId="167"/>
          <ac:cxnSpMkLst>
            <pc:docMk/>
            <pc:sldMk cId="830744207" sldId="291"/>
            <ac:cxnSpMk id="158" creationId="{76A3E564-0A5D-FF64-C69C-13DDF8A7EEB9}"/>
          </ac:cxnSpMkLst>
        </pc:cxnChg>
        <pc:cxnChg chg="add mod">
          <ac:chgData name="Kulinich Bohdan" userId="48e65c9f34e137d0" providerId="LiveId" clId="{49B181A3-5881-884F-B2E0-9F154772F33F}" dt="2023-10-31T20:01:55.867" v="1786" actId="167"/>
          <ac:cxnSpMkLst>
            <pc:docMk/>
            <pc:sldMk cId="830744207" sldId="291"/>
            <ac:cxnSpMk id="161" creationId="{F7E14E97-D279-4F8A-DB6D-7328014B21B6}"/>
          </ac:cxnSpMkLst>
        </pc:cxnChg>
        <pc:cxnChg chg="add mod">
          <ac:chgData name="Kulinich Bohdan" userId="48e65c9f34e137d0" providerId="LiveId" clId="{49B181A3-5881-884F-B2E0-9F154772F33F}" dt="2023-10-31T20:01:55.867" v="1786" actId="167"/>
          <ac:cxnSpMkLst>
            <pc:docMk/>
            <pc:sldMk cId="830744207" sldId="291"/>
            <ac:cxnSpMk id="163" creationId="{82895F12-5A31-4177-ACF3-17F158933E9A}"/>
          </ac:cxnSpMkLst>
        </pc:cxnChg>
        <pc:cxnChg chg="add del mod">
          <ac:chgData name="Kulinich Bohdan" userId="48e65c9f34e137d0" providerId="LiveId" clId="{49B181A3-5881-884F-B2E0-9F154772F33F}" dt="2023-10-31T20:01:34.767" v="1776"/>
          <ac:cxnSpMkLst>
            <pc:docMk/>
            <pc:sldMk cId="830744207" sldId="291"/>
            <ac:cxnSpMk id="165" creationId="{A6CD9EAC-5DB7-BAAA-10A8-FD7D25355B76}"/>
          </ac:cxnSpMkLst>
        </pc:cxnChg>
        <pc:cxnChg chg="add mod">
          <ac:chgData name="Kulinich Bohdan" userId="48e65c9f34e137d0" providerId="LiveId" clId="{49B181A3-5881-884F-B2E0-9F154772F33F}" dt="2023-10-31T20:01:55.867" v="1786" actId="167"/>
          <ac:cxnSpMkLst>
            <pc:docMk/>
            <pc:sldMk cId="830744207" sldId="291"/>
            <ac:cxnSpMk id="166" creationId="{807D470B-4E12-D268-8D7C-F3200452C5B7}"/>
          </ac:cxnSpMkLst>
        </pc:cxnChg>
      </pc:sldChg>
      <pc:sldChg chg="addSp delSp modSp mod setBg delAnim modAnim">
        <pc:chgData name="Kulinich Bohdan" userId="48e65c9f34e137d0" providerId="LiveId" clId="{49B181A3-5881-884F-B2E0-9F154772F33F}" dt="2023-11-04T12:05:03.874" v="4697" actId="14429"/>
        <pc:sldMkLst>
          <pc:docMk/>
          <pc:sldMk cId="727371810" sldId="293"/>
        </pc:sldMkLst>
        <pc:spChg chg="add mod">
          <ac:chgData name="Kulinich Bohdan" userId="48e65c9f34e137d0" providerId="LiveId" clId="{49B181A3-5881-884F-B2E0-9F154772F33F}" dt="2023-11-04T12:02:58" v="4695" actId="14100"/>
          <ac:spMkLst>
            <pc:docMk/>
            <pc:sldMk cId="727371810" sldId="293"/>
            <ac:spMk id="8" creationId="{0DCA1724-0D45-6AC2-D505-EE6A2BE28F56}"/>
          </ac:spMkLst>
        </pc:spChg>
        <pc:spChg chg="add mod">
          <ac:chgData name="Kulinich Bohdan" userId="48e65c9f34e137d0" providerId="LiveId" clId="{49B181A3-5881-884F-B2E0-9F154772F33F}" dt="2023-11-02T20:35:26.983" v="4471" actId="1035"/>
          <ac:spMkLst>
            <pc:docMk/>
            <pc:sldMk cId="727371810" sldId="293"/>
            <ac:spMk id="9" creationId="{4D8573A1-8987-4754-E056-44BBEE490645}"/>
          </ac:spMkLst>
        </pc:spChg>
        <pc:spChg chg="add mod">
          <ac:chgData name="Kulinich Bohdan" userId="48e65c9f34e137d0" providerId="LiveId" clId="{49B181A3-5881-884F-B2E0-9F154772F33F}" dt="2023-11-02T20:37:59.780" v="4526" actId="207"/>
          <ac:spMkLst>
            <pc:docMk/>
            <pc:sldMk cId="727371810" sldId="293"/>
            <ac:spMk id="10" creationId="{85B2A3BB-B920-64C8-8D06-5490E8AAEB4B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11" creationId="{01514193-ABE2-D46C-D525-EBD6C633B6F8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16" creationId="{B70D5225-A6DC-2E89-4E22-9F1833404B3A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18" creationId="{322D973D-6E3F-9FA0-BD6E-474A0D443DC0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27" creationId="{7016CAB3-EBCA-C217-384A-0401530D3ECF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28" creationId="{983A7D88-7F43-5149-D3AD-6149AF8815FE}"/>
          </ac:spMkLst>
        </pc:spChg>
        <pc:spChg chg="mod">
          <ac:chgData name="Kulinich Bohdan" userId="48e65c9f34e137d0" providerId="LiveId" clId="{49B181A3-5881-884F-B2E0-9F154772F33F}" dt="2023-11-02T18:35:56.747" v="4122" actId="14100"/>
          <ac:spMkLst>
            <pc:docMk/>
            <pc:sldMk cId="727371810" sldId="293"/>
            <ac:spMk id="36" creationId="{074DFDFA-9551-163B-88EE-63141CE5380E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68" creationId="{955F706A-34E5-0039-C1D1-A23F4F199EE9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70" creationId="{DD5BDF55-4FFA-3308-9BD9-C3DBE1660403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71" creationId="{BBB02625-9937-06ED-4FE3-9393BEF29539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72" creationId="{7DF49144-BBFC-9943-EF41-3042B96CCA86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73" creationId="{6635478F-CABE-57ED-2156-790EFAADD7E7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75" creationId="{59B41E59-2E67-216E-DC81-9657A3871434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76" creationId="{839421E6-8D14-8536-607D-F2C2EAA155A1}"/>
          </ac:spMkLst>
        </pc:spChg>
        <pc:spChg chg="add mod modVis">
          <ac:chgData name="Kulinich Bohdan" userId="48e65c9f34e137d0" providerId="LiveId" clId="{49B181A3-5881-884F-B2E0-9F154772F33F}" dt="2023-11-04T12:05:03.874" v="4697" actId="14429"/>
          <ac:spMkLst>
            <pc:docMk/>
            <pc:sldMk cId="727371810" sldId="293"/>
            <ac:spMk id="77" creationId="{9CBE42D2-EB10-46D3-135E-B84508D88682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78" creationId="{6D80D0CB-FC32-0F19-E246-8D49CF488C8A}"/>
          </ac:spMkLst>
        </pc:spChg>
        <pc:spChg chg="add del">
          <ac:chgData name="Kulinich Bohdan" userId="48e65c9f34e137d0" providerId="LiveId" clId="{49B181A3-5881-884F-B2E0-9F154772F33F}" dt="2023-11-02T20:30:29.573" v="4374" actId="22"/>
          <ac:spMkLst>
            <pc:docMk/>
            <pc:sldMk cId="727371810" sldId="293"/>
            <ac:spMk id="80" creationId="{D31D6C3F-A9A5-62DB-08A9-786DC8735727}"/>
          </ac:spMkLst>
        </pc:spChg>
        <pc:spChg chg="add del mod">
          <ac:chgData name="Kulinich Bohdan" userId="48e65c9f34e137d0" providerId="LiveId" clId="{49B181A3-5881-884F-B2E0-9F154772F33F}" dt="2023-11-02T20:35:36.291" v="4475"/>
          <ac:spMkLst>
            <pc:docMk/>
            <pc:sldMk cId="727371810" sldId="293"/>
            <ac:spMk id="83" creationId="{327AEA03-E5C3-5AF1-F3FA-70B1B8B81BFE}"/>
          </ac:spMkLst>
        </pc:spChg>
        <pc:spChg chg="add del mod">
          <ac:chgData name="Kulinich Bohdan" userId="48e65c9f34e137d0" providerId="LiveId" clId="{49B181A3-5881-884F-B2E0-9F154772F33F}" dt="2023-11-02T20:35:37.766" v="4476" actId="478"/>
          <ac:spMkLst>
            <pc:docMk/>
            <pc:sldMk cId="727371810" sldId="293"/>
            <ac:spMk id="84" creationId="{2289A768-FFE7-7076-7FE2-DEB24890E3A7}"/>
          </ac:spMkLst>
        </pc:spChg>
        <pc:picChg chg="add mod">
          <ac:chgData name="Kulinich Bohdan" userId="48e65c9f34e137d0" providerId="LiveId" clId="{49B181A3-5881-884F-B2E0-9F154772F33F}" dt="2023-11-02T20:35:46.825" v="4491" actId="1036"/>
          <ac:picMkLst>
            <pc:docMk/>
            <pc:sldMk cId="727371810" sldId="293"/>
            <ac:picMk id="5" creationId="{BD1AF2A0-709E-4B81-2512-2EDFB231366B}"/>
          </ac:picMkLst>
        </pc:picChg>
        <pc:picChg chg="add mod">
          <ac:chgData name="Kulinich Bohdan" userId="48e65c9f34e137d0" providerId="LiveId" clId="{49B181A3-5881-884F-B2E0-9F154772F33F}" dt="2023-11-02T20:35:46.825" v="4491" actId="1036"/>
          <ac:picMkLst>
            <pc:docMk/>
            <pc:sldMk cId="727371810" sldId="293"/>
            <ac:picMk id="7" creationId="{76C69871-4D05-466F-9CF0-22EAC8E385C4}"/>
          </ac:picMkLst>
        </pc:picChg>
        <pc:picChg chg="add mod modVis">
          <ac:chgData name="Kulinich Bohdan" userId="48e65c9f34e137d0" providerId="LiveId" clId="{49B181A3-5881-884F-B2E0-9F154772F33F}" dt="2023-11-02T20:35:46.825" v="4491" actId="1036"/>
          <ac:picMkLst>
            <pc:docMk/>
            <pc:sldMk cId="727371810" sldId="293"/>
            <ac:picMk id="81" creationId="{7AF8FB6E-B5DF-6D53-14E4-8BEEFCC0D3BE}"/>
          </ac:picMkLst>
        </pc:picChg>
        <pc:picChg chg="add mod modVis">
          <ac:chgData name="Kulinich Bohdan" userId="48e65c9f34e137d0" providerId="LiveId" clId="{49B181A3-5881-884F-B2E0-9F154772F33F}" dt="2023-11-02T20:35:46.825" v="4491" actId="1036"/>
          <ac:picMkLst>
            <pc:docMk/>
            <pc:sldMk cId="727371810" sldId="293"/>
            <ac:picMk id="82" creationId="{300F22F0-9F69-CB35-9078-E5AEC21DA565}"/>
          </ac:picMkLst>
        </pc:pic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12" creationId="{949A84B5-F827-FB64-4E97-B57A86C3F690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13" creationId="{CAB20555-4BCE-6996-F8A0-911D455C1DCE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14" creationId="{72491DCD-C0D1-1CA2-6864-FE6AA33875A3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15" creationId="{4A4A19BF-C814-4799-375C-4B9EFCD5316F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19" creationId="{6A9491C8-2E52-CC65-8BFB-D613C91310D3}"/>
          </ac:cxnSpMkLst>
        </pc:cxnChg>
        <pc:cxnChg chg="add mod">
          <ac:chgData name="Kulinich Bohdan" userId="48e65c9f34e137d0" providerId="LiveId" clId="{49B181A3-5881-884F-B2E0-9F154772F33F}" dt="2023-11-02T20:35:46.825" v="4491" actId="1036"/>
          <ac:cxnSpMkLst>
            <pc:docMk/>
            <pc:sldMk cId="727371810" sldId="293"/>
            <ac:cxnSpMk id="20" creationId="{C3AE3C21-777E-AA92-9FC2-46B3CDB9C3D3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21" creationId="{16CEF126-C0C6-20E2-4BC0-8603C733C8A2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22" creationId="{CE357396-FD8B-6C46-F20F-E0FFD0FCCC9D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23" creationId="{3FF3D2D9-154C-74F7-03EE-2F1799948AF7}"/>
          </ac:cxnSpMkLst>
        </pc:cxnChg>
        <pc:cxnChg chg="add del mod">
          <ac:chgData name="Kulinich Bohdan" userId="48e65c9f34e137d0" providerId="LiveId" clId="{49B181A3-5881-884F-B2E0-9F154772F33F}" dt="2023-11-02T18:42:33.491" v="4339" actId="478"/>
          <ac:cxnSpMkLst>
            <pc:docMk/>
            <pc:sldMk cId="727371810" sldId="293"/>
            <ac:cxnSpMk id="24" creationId="{BD87752B-B819-CAD6-B9FD-FEFDB4290CF1}"/>
          </ac:cxnSpMkLst>
        </pc:cxnChg>
        <pc:cxnChg chg="add mod">
          <ac:chgData name="Kulinich Bohdan" userId="48e65c9f34e137d0" providerId="LiveId" clId="{49B181A3-5881-884F-B2E0-9F154772F33F}" dt="2023-11-02T20:35:46.825" v="4491" actId="1036"/>
          <ac:cxnSpMkLst>
            <pc:docMk/>
            <pc:sldMk cId="727371810" sldId="293"/>
            <ac:cxnSpMk id="32" creationId="{BB1E63B3-365C-E810-49C2-031E1B6E145E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34" creationId="{A805DCCB-E762-CBCF-69AA-19A9F8AB30CF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37" creationId="{4E21E592-B95F-FA5E-9ACD-BCD6C116636B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39" creationId="{C8B9837C-10ED-D714-28B5-29C1E64AB840}"/>
          </ac:cxnSpMkLst>
        </pc:cxnChg>
        <pc:cxnChg chg="add mod">
          <ac:chgData name="Kulinich Bohdan" userId="48e65c9f34e137d0" providerId="LiveId" clId="{49B181A3-5881-884F-B2E0-9F154772F33F}" dt="2023-11-02T20:36:09.118" v="4492" actId="14100"/>
          <ac:cxnSpMkLst>
            <pc:docMk/>
            <pc:sldMk cId="727371810" sldId="293"/>
            <ac:cxnSpMk id="40" creationId="{DD9AB8B8-AF30-C40B-CAEB-10B32E1B53EE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66" creationId="{B4BB066D-854D-92C0-89F3-8556B624833E}"/>
          </ac:cxnSpMkLst>
        </pc:cxnChg>
        <pc:cxnChg chg="add mod">
          <ac:chgData name="Kulinich Bohdan" userId="48e65c9f34e137d0" providerId="LiveId" clId="{49B181A3-5881-884F-B2E0-9F154772F33F}" dt="2023-11-02T20:35:46.825" v="4491" actId="1036"/>
          <ac:cxnSpMkLst>
            <pc:docMk/>
            <pc:sldMk cId="727371810" sldId="293"/>
            <ac:cxnSpMk id="67" creationId="{6EB7A799-ECF0-1FC7-FC14-3FBB49BE951C}"/>
          </ac:cxnSpMkLst>
        </pc:cxnChg>
      </pc:sldChg>
      <pc:sldChg chg="addSp delSp modSp mod delAnim modAnim">
        <pc:chgData name="Kulinich Bohdan" userId="48e65c9f34e137d0" providerId="LiveId" clId="{49B181A3-5881-884F-B2E0-9F154772F33F}" dt="2023-11-05T11:48:53.373" v="4997"/>
        <pc:sldMkLst>
          <pc:docMk/>
          <pc:sldMk cId="3431575356" sldId="297"/>
        </pc:sldMkLst>
        <pc:spChg chg="add mod">
          <ac:chgData name="Kulinich Bohdan" userId="48e65c9f34e137d0" providerId="LiveId" clId="{49B181A3-5881-884F-B2E0-9F154772F33F}" dt="2023-11-04T14:02:46.355" v="4829" actId="1035"/>
          <ac:spMkLst>
            <pc:docMk/>
            <pc:sldMk cId="3431575356" sldId="297"/>
            <ac:spMk id="7" creationId="{E1AC7483-CD4F-B509-EA15-0AC953DC46DD}"/>
          </ac:spMkLst>
        </pc:spChg>
        <pc:spChg chg="add mod">
          <ac:chgData name="Kulinich Bohdan" userId="48e65c9f34e137d0" providerId="LiveId" clId="{49B181A3-5881-884F-B2E0-9F154772F33F}" dt="2023-11-04T14:02:39.103" v="4806" actId="1038"/>
          <ac:spMkLst>
            <pc:docMk/>
            <pc:sldMk cId="3431575356" sldId="297"/>
            <ac:spMk id="8" creationId="{E05DDBB3-7E98-3681-0F05-7E4BD8A44022}"/>
          </ac:spMkLst>
        </pc:spChg>
        <pc:spChg chg="add mod">
          <ac:chgData name="Kulinich Bohdan" userId="48e65c9f34e137d0" providerId="LiveId" clId="{49B181A3-5881-884F-B2E0-9F154772F33F}" dt="2023-11-04T14:02:46.355" v="4829" actId="1035"/>
          <ac:spMkLst>
            <pc:docMk/>
            <pc:sldMk cId="3431575356" sldId="297"/>
            <ac:spMk id="9" creationId="{3657D9D3-F3A1-762D-C073-47F89E75E774}"/>
          </ac:spMkLst>
        </pc:spChg>
        <pc:spChg chg="add mod">
          <ac:chgData name="Kulinich Bohdan" userId="48e65c9f34e137d0" providerId="LiveId" clId="{49B181A3-5881-884F-B2E0-9F154772F33F}" dt="2023-11-04T14:02:50.624" v="4843" actId="1036"/>
          <ac:spMkLst>
            <pc:docMk/>
            <pc:sldMk cId="3431575356" sldId="297"/>
            <ac:spMk id="11" creationId="{53515D1F-51C0-9538-28E3-CA2BB3EDA097}"/>
          </ac:spMkLst>
        </pc:spChg>
        <pc:spChg chg="add mod">
          <ac:chgData name="Kulinich Bohdan" userId="48e65c9f34e137d0" providerId="LiveId" clId="{49B181A3-5881-884F-B2E0-9F154772F33F}" dt="2023-11-04T15:17:07.250" v="4903" actId="1076"/>
          <ac:spMkLst>
            <pc:docMk/>
            <pc:sldMk cId="3431575356" sldId="297"/>
            <ac:spMk id="13" creationId="{D61D690A-E789-92D9-A7C3-492DB57FF675}"/>
          </ac:spMkLst>
        </pc:spChg>
        <pc:spChg chg="add mod">
          <ac:chgData name="Kulinich Bohdan" userId="48e65c9f34e137d0" providerId="LiveId" clId="{49B181A3-5881-884F-B2E0-9F154772F33F}" dt="2023-11-04T15:17:07.250" v="4903" actId="1076"/>
          <ac:spMkLst>
            <pc:docMk/>
            <pc:sldMk cId="3431575356" sldId="297"/>
            <ac:spMk id="14" creationId="{0997F94C-D661-E39E-B931-7586029E691F}"/>
          </ac:spMkLst>
        </pc:spChg>
        <pc:spChg chg="add del mod">
          <ac:chgData name="Kulinich Bohdan" userId="48e65c9f34e137d0" providerId="LiveId" clId="{49B181A3-5881-884F-B2E0-9F154772F33F}" dt="2023-11-04T15:16:36.541" v="4894"/>
          <ac:spMkLst>
            <pc:docMk/>
            <pc:sldMk cId="3431575356" sldId="297"/>
            <ac:spMk id="16" creationId="{065B9357-D4E8-58CD-2790-1EE3FEC02173}"/>
          </ac:spMkLst>
        </pc:spChg>
        <pc:spChg chg="add mod">
          <ac:chgData name="Kulinich Bohdan" userId="48e65c9f34e137d0" providerId="LiveId" clId="{49B181A3-5881-884F-B2E0-9F154772F33F}" dt="2023-11-04T15:17:09.916" v="4904" actId="1076"/>
          <ac:spMkLst>
            <pc:docMk/>
            <pc:sldMk cId="3431575356" sldId="297"/>
            <ac:spMk id="17" creationId="{B0F71187-400E-84E4-1397-9F52A254505D}"/>
          </ac:spMkLst>
        </pc:spChg>
        <pc:spChg chg="add mod">
          <ac:chgData name="Kulinich Bohdan" userId="48e65c9f34e137d0" providerId="LiveId" clId="{49B181A3-5881-884F-B2E0-9F154772F33F}" dt="2023-11-05T11:44:00.695" v="4929" actId="1076"/>
          <ac:spMkLst>
            <pc:docMk/>
            <pc:sldMk cId="3431575356" sldId="297"/>
            <ac:spMk id="22" creationId="{396115BA-1726-28E9-85E3-D058AB6C7717}"/>
          </ac:spMkLst>
        </pc:spChg>
        <pc:spChg chg="add mod">
          <ac:chgData name="Kulinich Bohdan" userId="48e65c9f34e137d0" providerId="LiveId" clId="{49B181A3-5881-884F-B2E0-9F154772F33F}" dt="2023-11-05T09:49:47.209" v="4926" actId="1076"/>
          <ac:spMkLst>
            <pc:docMk/>
            <pc:sldMk cId="3431575356" sldId="297"/>
            <ac:spMk id="23" creationId="{B4A63CA7-DA3D-6E20-5C0D-350D4210C52E}"/>
          </ac:spMkLst>
        </pc:spChg>
        <pc:spChg chg="add mod">
          <ac:chgData name="Kulinich Bohdan" userId="48e65c9f34e137d0" providerId="LiveId" clId="{49B181A3-5881-884F-B2E0-9F154772F33F}" dt="2023-11-05T09:49:47.209" v="4926" actId="1076"/>
          <ac:spMkLst>
            <pc:docMk/>
            <pc:sldMk cId="3431575356" sldId="297"/>
            <ac:spMk id="24" creationId="{1554EE6D-411E-30E1-3645-23816A103214}"/>
          </ac:spMkLst>
        </pc:spChg>
        <pc:spChg chg="add mod">
          <ac:chgData name="Kulinich Bohdan" userId="48e65c9f34e137d0" providerId="LiveId" clId="{49B181A3-5881-884F-B2E0-9F154772F33F}" dt="2023-11-04T13:58:32.524" v="4729" actId="1037"/>
          <ac:spMkLst>
            <pc:docMk/>
            <pc:sldMk cId="3431575356" sldId="297"/>
            <ac:spMk id="25" creationId="{8B9610E9-9004-3173-F53D-9318C55B2141}"/>
          </ac:spMkLst>
        </pc:spChg>
        <pc:spChg chg="mod">
          <ac:chgData name="Kulinich Bohdan" userId="48e65c9f34e137d0" providerId="LiveId" clId="{49B181A3-5881-884F-B2E0-9F154772F33F}" dt="2023-11-02T21:58:00.904" v="4693" actId="14100"/>
          <ac:spMkLst>
            <pc:docMk/>
            <pc:sldMk cId="3431575356" sldId="297"/>
            <ac:spMk id="36" creationId="{074DFDFA-9551-163B-88EE-63141CE5380E}"/>
          </ac:spMkLst>
        </pc:spChg>
        <pc:spChg chg="mod">
          <ac:chgData name="Kulinich Bohdan" userId="48e65c9f34e137d0" providerId="LiveId" clId="{49B181A3-5881-884F-B2E0-9F154772F33F}" dt="2023-11-05T09:49:47.209" v="4926" actId="1076"/>
          <ac:spMkLst>
            <pc:docMk/>
            <pc:sldMk cId="3431575356" sldId="297"/>
            <ac:spMk id="131" creationId="{5D73CA0C-4285-C4E8-8896-4B08CDE5492C}"/>
          </ac:spMkLst>
        </pc:spChg>
        <pc:spChg chg="del">
          <ac:chgData name="Kulinich Bohdan" userId="48e65c9f34e137d0" providerId="LiveId" clId="{49B181A3-5881-884F-B2E0-9F154772F33F}" dt="2023-11-02T21:36:00.862" v="4540" actId="478"/>
          <ac:spMkLst>
            <pc:docMk/>
            <pc:sldMk cId="3431575356" sldId="297"/>
            <ac:spMk id="162" creationId="{C80ACD53-861B-4963-652A-74598E7BA720}"/>
          </ac:spMkLst>
        </pc:spChg>
        <pc:spChg chg="del">
          <ac:chgData name="Kulinich Bohdan" userId="48e65c9f34e137d0" providerId="LiveId" clId="{49B181A3-5881-884F-B2E0-9F154772F33F}" dt="2023-11-02T21:35:57.969" v="4539" actId="478"/>
          <ac:spMkLst>
            <pc:docMk/>
            <pc:sldMk cId="3431575356" sldId="297"/>
            <ac:spMk id="163" creationId="{F9B6ED9E-6E1C-6B14-2BF2-6E1934787389}"/>
          </ac:spMkLst>
        </pc:spChg>
        <pc:spChg chg="del">
          <ac:chgData name="Kulinich Bohdan" userId="48e65c9f34e137d0" providerId="LiveId" clId="{49B181A3-5881-884F-B2E0-9F154772F33F}" dt="2023-11-02T21:35:57.969" v="4539" actId="478"/>
          <ac:spMkLst>
            <pc:docMk/>
            <pc:sldMk cId="3431575356" sldId="297"/>
            <ac:spMk id="164" creationId="{571E8760-BB80-47C5-8058-11DB351471D8}"/>
          </ac:spMkLst>
        </pc:spChg>
        <pc:spChg chg="del">
          <ac:chgData name="Kulinich Bohdan" userId="48e65c9f34e137d0" providerId="LiveId" clId="{49B181A3-5881-884F-B2E0-9F154772F33F}" dt="2023-11-02T21:35:57.969" v="4539" actId="478"/>
          <ac:spMkLst>
            <pc:docMk/>
            <pc:sldMk cId="3431575356" sldId="297"/>
            <ac:spMk id="165" creationId="{74706DCA-6859-FB87-4BCE-48D4306C57E5}"/>
          </ac:spMkLst>
        </pc:spChg>
        <pc:spChg chg="del">
          <ac:chgData name="Kulinich Bohdan" userId="48e65c9f34e137d0" providerId="LiveId" clId="{49B181A3-5881-884F-B2E0-9F154772F33F}" dt="2023-11-02T21:35:57.969" v="4539" actId="478"/>
          <ac:spMkLst>
            <pc:docMk/>
            <pc:sldMk cId="3431575356" sldId="297"/>
            <ac:spMk id="166" creationId="{60DDF407-9F67-72AA-AE3E-FA8D1840908F}"/>
          </ac:spMkLst>
        </pc:spChg>
        <pc:spChg chg="del">
          <ac:chgData name="Kulinich Bohdan" userId="48e65c9f34e137d0" providerId="LiveId" clId="{49B181A3-5881-884F-B2E0-9F154772F33F}" dt="2023-11-02T21:35:57.969" v="4539" actId="478"/>
          <ac:spMkLst>
            <pc:docMk/>
            <pc:sldMk cId="3431575356" sldId="297"/>
            <ac:spMk id="167" creationId="{750A83E9-00CE-E67E-4AC3-D7114A9CE64D}"/>
          </ac:spMkLst>
        </pc:spChg>
        <pc:spChg chg="mod">
          <ac:chgData name="Kulinich Bohdan" userId="48e65c9f34e137d0" providerId="LiveId" clId="{49B181A3-5881-884F-B2E0-9F154772F33F}" dt="2023-11-04T14:00:08.252" v="4753" actId="404"/>
          <ac:spMkLst>
            <pc:docMk/>
            <pc:sldMk cId="3431575356" sldId="297"/>
            <ac:spMk id="196" creationId="{51CEA12C-0323-F436-1156-FA83BCA66D31}"/>
          </ac:spMkLst>
        </pc:spChg>
        <pc:spChg chg="del">
          <ac:chgData name="Kulinich Bohdan" userId="48e65c9f34e137d0" providerId="LiveId" clId="{49B181A3-5881-884F-B2E0-9F154772F33F}" dt="2023-11-02T21:35:41.182" v="4535" actId="478"/>
          <ac:spMkLst>
            <pc:docMk/>
            <pc:sldMk cId="3431575356" sldId="297"/>
            <ac:spMk id="197" creationId="{0248776B-CE29-1ACF-D98B-0AB66A5A22A0}"/>
          </ac:spMkLst>
        </pc:spChg>
        <pc:spChg chg="del">
          <ac:chgData name="Kulinich Bohdan" userId="48e65c9f34e137d0" providerId="LiveId" clId="{49B181A3-5881-884F-B2E0-9F154772F33F}" dt="2023-11-02T21:35:41.182" v="4535" actId="478"/>
          <ac:spMkLst>
            <pc:docMk/>
            <pc:sldMk cId="3431575356" sldId="297"/>
            <ac:spMk id="198" creationId="{97469DC6-7653-BC5A-5CB2-EBEF0DF5570E}"/>
          </ac:spMkLst>
        </pc:spChg>
        <pc:spChg chg="del">
          <ac:chgData name="Kulinich Bohdan" userId="48e65c9f34e137d0" providerId="LiveId" clId="{49B181A3-5881-884F-B2E0-9F154772F33F}" dt="2023-11-02T21:35:41.182" v="4535" actId="478"/>
          <ac:spMkLst>
            <pc:docMk/>
            <pc:sldMk cId="3431575356" sldId="297"/>
            <ac:spMk id="199" creationId="{4DAE6B34-1EE6-7E93-65FA-FB68813D0EC7}"/>
          </ac:spMkLst>
        </pc:spChg>
        <pc:spChg chg="del">
          <ac:chgData name="Kulinich Bohdan" userId="48e65c9f34e137d0" providerId="LiveId" clId="{49B181A3-5881-884F-B2E0-9F154772F33F}" dt="2023-11-02T21:35:41.182" v="4535" actId="478"/>
          <ac:spMkLst>
            <pc:docMk/>
            <pc:sldMk cId="3431575356" sldId="297"/>
            <ac:spMk id="200" creationId="{20B4705D-AD8A-78BD-43CB-03FE9A5F97C0}"/>
          </ac:spMkLst>
        </pc:spChg>
        <pc:spChg chg="del">
          <ac:chgData name="Kulinich Bohdan" userId="48e65c9f34e137d0" providerId="LiveId" clId="{49B181A3-5881-884F-B2E0-9F154772F33F}" dt="2023-11-02T21:35:41.182" v="4535" actId="478"/>
          <ac:spMkLst>
            <pc:docMk/>
            <pc:sldMk cId="3431575356" sldId="297"/>
            <ac:spMk id="201" creationId="{504807CC-E8CC-414F-F689-D8E36A7629BD}"/>
          </ac:spMkLst>
        </pc:spChg>
        <pc:spChg chg="del">
          <ac:chgData name="Kulinich Bohdan" userId="48e65c9f34e137d0" providerId="LiveId" clId="{49B181A3-5881-884F-B2E0-9F154772F33F}" dt="2023-11-02T21:35:41.182" v="4535" actId="478"/>
          <ac:spMkLst>
            <pc:docMk/>
            <pc:sldMk cId="3431575356" sldId="297"/>
            <ac:spMk id="204" creationId="{7963F7B4-A476-F379-8ED4-D56DB0B7D7E2}"/>
          </ac:spMkLst>
        </pc:spChg>
        <pc:spChg chg="del">
          <ac:chgData name="Kulinich Bohdan" userId="48e65c9f34e137d0" providerId="LiveId" clId="{49B181A3-5881-884F-B2E0-9F154772F33F}" dt="2023-11-02T21:35:41.182" v="4535" actId="478"/>
          <ac:spMkLst>
            <pc:docMk/>
            <pc:sldMk cId="3431575356" sldId="297"/>
            <ac:spMk id="205" creationId="{BC8A8370-86AC-A7CD-02ED-BB699C49D5CC}"/>
          </ac:spMkLst>
        </pc:spChg>
        <pc:spChg chg="del">
          <ac:chgData name="Kulinich Bohdan" userId="48e65c9f34e137d0" providerId="LiveId" clId="{49B181A3-5881-884F-B2E0-9F154772F33F}" dt="2023-11-02T21:35:41.182" v="4535" actId="478"/>
          <ac:spMkLst>
            <pc:docMk/>
            <pc:sldMk cId="3431575356" sldId="297"/>
            <ac:spMk id="206" creationId="{E562ACCF-51FC-7AC3-DD09-0ADBC4DE4D26}"/>
          </ac:spMkLst>
        </pc:spChg>
        <pc:spChg chg="del">
          <ac:chgData name="Kulinich Bohdan" userId="48e65c9f34e137d0" providerId="LiveId" clId="{49B181A3-5881-884F-B2E0-9F154772F33F}" dt="2023-11-02T21:35:41.182" v="4535" actId="478"/>
          <ac:spMkLst>
            <pc:docMk/>
            <pc:sldMk cId="3431575356" sldId="297"/>
            <ac:spMk id="207" creationId="{9F91C5F4-F993-F26A-5DA6-DD65F132C1F7}"/>
          </ac:spMkLst>
        </pc:spChg>
        <pc:spChg chg="del">
          <ac:chgData name="Kulinich Bohdan" userId="48e65c9f34e137d0" providerId="LiveId" clId="{49B181A3-5881-884F-B2E0-9F154772F33F}" dt="2023-11-02T21:35:41.182" v="4535" actId="478"/>
          <ac:spMkLst>
            <pc:docMk/>
            <pc:sldMk cId="3431575356" sldId="297"/>
            <ac:spMk id="209" creationId="{D9672DA6-A39C-7C27-EF7F-B55A07900E85}"/>
          </ac:spMkLst>
        </pc:spChg>
        <pc:spChg chg="del mod modVis">
          <ac:chgData name="Kulinich Bohdan" userId="48e65c9f34e137d0" providerId="LiveId" clId="{49B181A3-5881-884F-B2E0-9F154772F33F}" dt="2023-11-04T15:17:58.682" v="4922" actId="478"/>
          <ac:spMkLst>
            <pc:docMk/>
            <pc:sldMk cId="3431575356" sldId="297"/>
            <ac:spMk id="211" creationId="{613E5A61-1865-B25D-08E4-33CFD6F60A54}"/>
          </ac:spMkLst>
        </pc:spChg>
        <pc:spChg chg="del mod modVis">
          <ac:chgData name="Kulinich Bohdan" userId="48e65c9f34e137d0" providerId="LiveId" clId="{49B181A3-5881-884F-B2E0-9F154772F33F}" dt="2023-11-04T15:17:57.399" v="4921" actId="478"/>
          <ac:spMkLst>
            <pc:docMk/>
            <pc:sldMk cId="3431575356" sldId="297"/>
            <ac:spMk id="212" creationId="{3A622398-29F3-0F65-40E4-29E800258554}"/>
          </ac:spMkLst>
        </pc:spChg>
        <pc:grpChg chg="add del mod">
          <ac:chgData name="Kulinich Bohdan" userId="48e65c9f34e137d0" providerId="LiveId" clId="{49B181A3-5881-884F-B2E0-9F154772F33F}" dt="2023-11-04T15:18:24.556" v="4923" actId="165"/>
          <ac:grpSpMkLst>
            <pc:docMk/>
            <pc:sldMk cId="3431575356" sldId="297"/>
            <ac:grpSpMk id="2" creationId="{0B8E3F93-B45F-B2BE-AB3E-BFE35EE53CD2}"/>
          </ac:grpSpMkLst>
        </pc:grpChg>
        <pc:grpChg chg="add del mod topLvl">
          <ac:chgData name="Kulinich Bohdan" userId="48e65c9f34e137d0" providerId="LiveId" clId="{49B181A3-5881-884F-B2E0-9F154772F33F}" dt="2023-11-04T15:18:26.713" v="4924" actId="165"/>
          <ac:grpSpMkLst>
            <pc:docMk/>
            <pc:sldMk cId="3431575356" sldId="297"/>
            <ac:grpSpMk id="37" creationId="{628E25EB-D36B-1412-1342-89C8DE0A882B}"/>
          </ac:grpSpMkLst>
        </pc:grpChg>
        <pc:grpChg chg="add mod">
          <ac:chgData name="Kulinich Bohdan" userId="48e65c9f34e137d0" providerId="LiveId" clId="{49B181A3-5881-884F-B2E0-9F154772F33F}" dt="2023-11-05T11:45:19.611" v="4957" actId="164"/>
          <ac:grpSpMkLst>
            <pc:docMk/>
            <pc:sldMk cId="3431575356" sldId="297"/>
            <ac:grpSpMk id="67" creationId="{4C239DAA-D055-EDA2-D960-042DF2335030}"/>
          </ac:grpSpMkLst>
        </pc:grpChg>
        <pc:grpChg chg="add mod">
          <ac:chgData name="Kulinich Bohdan" userId="48e65c9f34e137d0" providerId="LiveId" clId="{49B181A3-5881-884F-B2E0-9F154772F33F}" dt="2023-11-05T11:45:26.573" v="4958" actId="164"/>
          <ac:grpSpMkLst>
            <pc:docMk/>
            <pc:sldMk cId="3431575356" sldId="297"/>
            <ac:grpSpMk id="68" creationId="{D6AB1E8A-B2BD-B532-0534-8785D65DDA11}"/>
          </ac:grpSpMkLst>
        </pc:grpChg>
        <pc:cxnChg chg="add mod topLvl">
          <ac:chgData name="Kulinich Bohdan" userId="48e65c9f34e137d0" providerId="LiveId" clId="{49B181A3-5881-884F-B2E0-9F154772F33F}" dt="2023-11-05T09:49:47.209" v="4926" actId="1076"/>
          <ac:cxnSpMkLst>
            <pc:docMk/>
            <pc:sldMk cId="3431575356" sldId="297"/>
            <ac:cxnSpMk id="5" creationId="{E8ED1260-DCCA-1BA6-D4EC-9B32DB45AB30}"/>
          </ac:cxnSpMkLst>
        </pc:cxnChg>
        <pc:cxnChg chg="add mod topLvl">
          <ac:chgData name="Kulinich Bohdan" userId="48e65c9f34e137d0" providerId="LiveId" clId="{49B181A3-5881-884F-B2E0-9F154772F33F}" dt="2023-11-05T09:49:47.209" v="4926" actId="1076"/>
          <ac:cxnSpMkLst>
            <pc:docMk/>
            <pc:sldMk cId="3431575356" sldId="297"/>
            <ac:cxnSpMk id="6" creationId="{27AB3DAB-BACB-16F2-4552-153AB7DE34DB}"/>
          </ac:cxnSpMkLst>
        </pc:cxnChg>
        <pc:cxnChg chg="add del mod">
          <ac:chgData name="Kulinich Bohdan" userId="48e65c9f34e137d0" providerId="LiveId" clId="{49B181A3-5881-884F-B2E0-9F154772F33F}" dt="2023-11-02T21:41:33.599" v="4573" actId="478"/>
          <ac:cxnSpMkLst>
            <pc:docMk/>
            <pc:sldMk cId="3431575356" sldId="297"/>
            <ac:cxnSpMk id="9" creationId="{3B6ECE7A-013D-0B3A-37C5-6660962ED2A8}"/>
          </ac:cxnSpMkLst>
        </pc:cxnChg>
        <pc:cxnChg chg="add mod topLvl">
          <ac:chgData name="Kulinich Bohdan" userId="48e65c9f34e137d0" providerId="LiveId" clId="{49B181A3-5881-884F-B2E0-9F154772F33F}" dt="2023-11-04T15:18:24.556" v="4923" actId="165"/>
          <ac:cxnSpMkLst>
            <pc:docMk/>
            <pc:sldMk cId="3431575356" sldId="297"/>
            <ac:cxnSpMk id="10" creationId="{234A2014-84BD-3511-A575-F701873B89A4}"/>
          </ac:cxnSpMkLst>
        </pc:cxnChg>
        <pc:cxnChg chg="add mod topLvl">
          <ac:chgData name="Kulinich Bohdan" userId="48e65c9f34e137d0" providerId="LiveId" clId="{49B181A3-5881-884F-B2E0-9F154772F33F}" dt="2023-11-04T15:18:24.556" v="4923" actId="165"/>
          <ac:cxnSpMkLst>
            <pc:docMk/>
            <pc:sldMk cId="3431575356" sldId="297"/>
            <ac:cxnSpMk id="12" creationId="{573E1A1D-57BA-3A5A-809B-35F5622B1FC7}"/>
          </ac:cxnSpMkLst>
        </pc:cxnChg>
        <pc:cxnChg chg="add mod topLvl">
          <ac:chgData name="Kulinich Bohdan" userId="48e65c9f34e137d0" providerId="LiveId" clId="{49B181A3-5881-884F-B2E0-9F154772F33F}" dt="2023-11-04T15:18:24.556" v="4923" actId="165"/>
          <ac:cxnSpMkLst>
            <pc:docMk/>
            <pc:sldMk cId="3431575356" sldId="297"/>
            <ac:cxnSpMk id="15" creationId="{7C7B4FCF-7D7A-7AFA-4133-0C21DA938B70}"/>
          </ac:cxnSpMkLst>
        </pc:cxnChg>
        <pc:cxnChg chg="add mod">
          <ac:chgData name="Kulinich Bohdan" userId="48e65c9f34e137d0" providerId="LiveId" clId="{49B181A3-5881-884F-B2E0-9F154772F33F}" dt="2023-11-05T11:45:26.573" v="4958" actId="164"/>
          <ac:cxnSpMkLst>
            <pc:docMk/>
            <pc:sldMk cId="3431575356" sldId="297"/>
            <ac:cxnSpMk id="18" creationId="{EB6912DF-6200-E6F2-242F-34E8674139A0}"/>
          </ac:cxnSpMkLst>
        </pc:cxnChg>
        <pc:cxnChg chg="add mod topLvl">
          <ac:chgData name="Kulinich Bohdan" userId="48e65c9f34e137d0" providerId="LiveId" clId="{49B181A3-5881-884F-B2E0-9F154772F33F}" dt="2023-11-05T09:49:47.209" v="4926" actId="1076"/>
          <ac:cxnSpMkLst>
            <pc:docMk/>
            <pc:sldMk cId="3431575356" sldId="297"/>
            <ac:cxnSpMk id="20" creationId="{8CDC2B02-587B-1080-D614-F040B7F24226}"/>
          </ac:cxnSpMkLst>
        </pc:cxnChg>
        <pc:cxnChg chg="add mod topLvl">
          <ac:chgData name="Kulinich Bohdan" userId="48e65c9f34e137d0" providerId="LiveId" clId="{49B181A3-5881-884F-B2E0-9F154772F33F}" dt="2023-11-05T09:49:47.209" v="4926" actId="1076"/>
          <ac:cxnSpMkLst>
            <pc:docMk/>
            <pc:sldMk cId="3431575356" sldId="297"/>
            <ac:cxnSpMk id="27" creationId="{9BF42297-FFA6-B138-05E6-6C7C07076E1C}"/>
          </ac:cxnSpMkLst>
        </pc:cxnChg>
        <pc:cxnChg chg="add mod">
          <ac:chgData name="Kulinich Bohdan" userId="48e65c9f34e137d0" providerId="LiveId" clId="{49B181A3-5881-884F-B2E0-9F154772F33F}" dt="2023-11-05T11:45:26.573" v="4958" actId="164"/>
          <ac:cxnSpMkLst>
            <pc:docMk/>
            <pc:sldMk cId="3431575356" sldId="297"/>
            <ac:cxnSpMk id="30" creationId="{05F368C1-724E-9553-CB89-9FF304F8222C}"/>
          </ac:cxnSpMkLst>
        </pc:cxnChg>
        <pc:cxnChg chg="add del mod">
          <ac:chgData name="Kulinich Bohdan" userId="48e65c9f34e137d0" providerId="LiveId" clId="{49B181A3-5881-884F-B2E0-9F154772F33F}" dt="2023-11-02T21:43:14.965" v="4614" actId="478"/>
          <ac:cxnSpMkLst>
            <pc:docMk/>
            <pc:sldMk cId="3431575356" sldId="297"/>
            <ac:cxnSpMk id="30" creationId="{A01A5075-2BAB-5AE5-05B8-402352CBA716}"/>
          </ac:cxnSpMkLst>
        </pc:cxnChg>
        <pc:cxnChg chg="add mod topLvl">
          <ac:chgData name="Kulinich Bohdan" userId="48e65c9f34e137d0" providerId="LiveId" clId="{49B181A3-5881-884F-B2E0-9F154772F33F}" dt="2023-11-05T09:49:47.209" v="4926" actId="1076"/>
          <ac:cxnSpMkLst>
            <pc:docMk/>
            <pc:sldMk cId="3431575356" sldId="297"/>
            <ac:cxnSpMk id="31" creationId="{A7DFC5EA-7D9D-34AF-56D3-D49D0BF149BB}"/>
          </ac:cxnSpMkLst>
        </pc:cxnChg>
        <pc:cxnChg chg="add mod">
          <ac:chgData name="Kulinich Bohdan" userId="48e65c9f34e137d0" providerId="LiveId" clId="{49B181A3-5881-884F-B2E0-9F154772F33F}" dt="2023-11-05T11:45:19.611" v="4957" actId="164"/>
          <ac:cxnSpMkLst>
            <pc:docMk/>
            <pc:sldMk cId="3431575356" sldId="297"/>
            <ac:cxnSpMk id="38" creationId="{AA185B99-43A9-F03C-6379-80D25E8A8FFA}"/>
          </ac:cxnSpMkLst>
        </pc:cxnChg>
        <pc:cxnChg chg="add mod">
          <ac:chgData name="Kulinich Bohdan" userId="48e65c9f34e137d0" providerId="LiveId" clId="{49B181A3-5881-884F-B2E0-9F154772F33F}" dt="2023-11-05T11:45:19.611" v="4957" actId="164"/>
          <ac:cxnSpMkLst>
            <pc:docMk/>
            <pc:sldMk cId="3431575356" sldId="297"/>
            <ac:cxnSpMk id="39" creationId="{8439BD3C-3D99-D4BD-D9E8-5B6A51A31789}"/>
          </ac:cxnSpMkLst>
        </pc:cxnChg>
        <pc:cxnChg chg="mod topLvl">
          <ac:chgData name="Kulinich Bohdan" userId="48e65c9f34e137d0" providerId="LiveId" clId="{49B181A3-5881-884F-B2E0-9F154772F33F}" dt="2023-11-05T09:49:47.209" v="4926" actId="1076"/>
          <ac:cxnSpMkLst>
            <pc:docMk/>
            <pc:sldMk cId="3431575356" sldId="297"/>
            <ac:cxnSpMk id="115" creationId="{315ABFA9-CE9E-E5A6-773D-6FC474AD1BBE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17" creationId="{8659E822-57BF-D280-24D1-13623D7536CB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18" creationId="{F245BF29-45FB-FA38-3A15-C408EB5C616A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20" creationId="{74BE9BE7-AA55-64C0-067E-20409C2844BA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21" creationId="{ACDA483B-C6A4-844E-86B2-DAD6EFD92CAA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23" creationId="{023C8F2C-F2ED-7F55-4FD9-08915BADE14F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26" creationId="{DBB26F20-0605-E0F0-3F70-8980DB5ADA4E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27" creationId="{D0D2547E-6D6C-2CEA-1CC6-2DEC9711CF00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58" creationId="{857441C9-D7BA-FE9C-91ED-101F60EF49AD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68" creationId="{C7257371-C248-1556-70D1-0676B0B4B4DC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71" creationId="{FA25E032-9DAC-FE16-75A6-AB41A6EC01A1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76" creationId="{2BBE3D85-E205-E8A1-6595-A511286EF19F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80" creationId="{179CF3A1-4FC8-2B5A-EA65-CC79DF54C7DD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83" creationId="{14C11F9A-5C6D-512B-753C-6E6A4738009D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84" creationId="{583E337D-D1D9-9872-DD87-C3F4A2A8D2A7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85" creationId="{B6B627BE-08A8-BF2B-9957-C3724BE67A1B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89" creationId="{936DC141-6666-E40B-07DA-B527A6068488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90" creationId="{008070DA-96C5-ED6D-BC9C-90CC588CB829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93" creationId="{4AF7D301-0965-FFEA-92B2-59C72029CA4A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94" creationId="{2E7BFA2B-6BBE-65D6-CA71-2630782AA25F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95" creationId="{245715DB-2027-2C38-C9E4-B006D98E171A}"/>
          </ac:cxnSpMkLst>
        </pc:cxnChg>
        <pc:cxnChg chg="del">
          <ac:chgData name="Kulinich Bohdan" userId="48e65c9f34e137d0" providerId="LiveId" clId="{49B181A3-5881-884F-B2E0-9F154772F33F}" dt="2023-11-02T21:35:41.182" v="4535" actId="478"/>
          <ac:cxnSpMkLst>
            <pc:docMk/>
            <pc:sldMk cId="3431575356" sldId="297"/>
            <ac:cxnSpMk id="202" creationId="{E4E8E399-2875-4B10-786F-9A265ACFB78B}"/>
          </ac:cxnSpMkLst>
        </pc:cxnChg>
      </pc:sldChg>
      <pc:sldChg chg="addSp delSp modSp mod addAnim delAnim modAnim">
        <pc:chgData name="Kulinich Bohdan" userId="48e65c9f34e137d0" providerId="LiveId" clId="{49B181A3-5881-884F-B2E0-9F154772F33F}" dt="2023-11-01T14:14:04.463" v="2309" actId="207"/>
        <pc:sldMkLst>
          <pc:docMk/>
          <pc:sldMk cId="4002716608" sldId="298"/>
        </pc:sldMkLst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2" creationId="{99BB3DAE-74E2-ED3D-A5D0-71D16F762C82}"/>
          </ac:spMkLst>
        </pc:spChg>
        <pc:spChg chg="add mod">
          <ac:chgData name="Kulinich Bohdan" userId="48e65c9f34e137d0" providerId="LiveId" clId="{49B181A3-5881-884F-B2E0-9F154772F33F}" dt="2023-11-01T14:14:04.463" v="2309" actId="207"/>
          <ac:spMkLst>
            <pc:docMk/>
            <pc:sldMk cId="4002716608" sldId="298"/>
            <ac:spMk id="4" creationId="{571CC1EB-C96E-9A10-2D9A-A82155575102}"/>
          </ac:spMkLst>
        </pc:spChg>
        <pc:spChg chg="add mod">
          <ac:chgData name="Kulinich Bohdan" userId="48e65c9f34e137d0" providerId="LiveId" clId="{49B181A3-5881-884F-B2E0-9F154772F33F}" dt="2023-10-31T20:13:57.280" v="2002" actId="1035"/>
          <ac:spMkLst>
            <pc:docMk/>
            <pc:sldMk cId="4002716608" sldId="298"/>
            <ac:spMk id="5" creationId="{A4DE32A2-BDC8-59F2-BC43-4AEFCABBADF0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9" creationId="{AAAC0F93-6C10-BA39-6E31-C189F5F54448}"/>
          </ac:spMkLst>
        </pc:spChg>
        <pc:spChg chg="add mod">
          <ac:chgData name="Kulinich Bohdan" userId="48e65c9f34e137d0" providerId="LiveId" clId="{49B181A3-5881-884F-B2E0-9F154772F33F}" dt="2023-10-31T20:13:57.280" v="2002" actId="1035"/>
          <ac:spMkLst>
            <pc:docMk/>
            <pc:sldMk cId="4002716608" sldId="298"/>
            <ac:spMk id="18" creationId="{841B311A-92B8-696B-F7A1-B620B44CED16}"/>
          </ac:spMkLst>
        </pc:spChg>
        <pc:spChg chg="add mod">
          <ac:chgData name="Kulinich Bohdan" userId="48e65c9f34e137d0" providerId="LiveId" clId="{49B181A3-5881-884F-B2E0-9F154772F33F}" dt="2023-10-31T20:13:57.280" v="2002" actId="1035"/>
          <ac:spMkLst>
            <pc:docMk/>
            <pc:sldMk cId="4002716608" sldId="298"/>
            <ac:spMk id="20" creationId="{1CB86383-272F-89FA-AFF8-CA74316DD3D7}"/>
          </ac:spMkLst>
        </pc:spChg>
        <pc:spChg chg="add mod">
          <ac:chgData name="Kulinich Bohdan" userId="48e65c9f34e137d0" providerId="LiveId" clId="{49B181A3-5881-884F-B2E0-9F154772F33F}" dt="2023-10-31T20:13:57.280" v="2002" actId="1035"/>
          <ac:spMkLst>
            <pc:docMk/>
            <pc:sldMk cId="4002716608" sldId="298"/>
            <ac:spMk id="25" creationId="{BB1A9B61-8684-F2D7-4BE2-139488715A39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26" creationId="{6D673218-97E7-AB33-D546-E3D0FB43F154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33" creationId="{4DAD0101-4F06-63B4-2684-4BB0997311C3}"/>
          </ac:spMkLst>
        </pc:spChg>
        <pc:spChg chg="add mod">
          <ac:chgData name="Kulinich Bohdan" userId="48e65c9f34e137d0" providerId="LiveId" clId="{49B181A3-5881-884F-B2E0-9F154772F33F}" dt="2023-10-31T20:13:57.280" v="2002" actId="1035"/>
          <ac:spMkLst>
            <pc:docMk/>
            <pc:sldMk cId="4002716608" sldId="298"/>
            <ac:spMk id="35" creationId="{238C3DE1-B143-2CDD-99C2-697B9AAA442B}"/>
          </ac:spMkLst>
        </pc:spChg>
        <pc:spChg chg="add mod">
          <ac:chgData name="Kulinich Bohdan" userId="48e65c9f34e137d0" providerId="LiveId" clId="{49B181A3-5881-884F-B2E0-9F154772F33F}" dt="2023-10-31T20:13:57.280" v="2002" actId="1035"/>
          <ac:spMkLst>
            <pc:docMk/>
            <pc:sldMk cId="4002716608" sldId="298"/>
            <ac:spMk id="36" creationId="{FB9CA0FC-7C3F-1A42-F2D1-BF6CB1ADDB10}"/>
          </ac:spMkLst>
        </pc:spChg>
        <pc:spChg chg="add mod">
          <ac:chgData name="Kulinich Bohdan" userId="48e65c9f34e137d0" providerId="LiveId" clId="{49B181A3-5881-884F-B2E0-9F154772F33F}" dt="2023-10-31T20:13:57.280" v="2002" actId="1035"/>
          <ac:spMkLst>
            <pc:docMk/>
            <pc:sldMk cId="4002716608" sldId="298"/>
            <ac:spMk id="37" creationId="{815568EC-C7CD-F167-9E13-AB1FA13194C5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51" creationId="{BB24663B-A37E-D04E-B7CC-DC4E9DEC8254}"/>
          </ac:spMkLst>
        </pc:spChg>
        <pc:spChg chg="add mod">
          <ac:chgData name="Kulinich Bohdan" userId="48e65c9f34e137d0" providerId="LiveId" clId="{49B181A3-5881-884F-B2E0-9F154772F33F}" dt="2023-10-31T20:13:57.280" v="2002" actId="1035"/>
          <ac:spMkLst>
            <pc:docMk/>
            <pc:sldMk cId="4002716608" sldId="298"/>
            <ac:spMk id="52" creationId="{3699CD04-CDB8-1077-7A32-40A51AABCA07}"/>
          </ac:spMkLst>
        </pc:spChg>
        <pc:spChg chg="add mod">
          <ac:chgData name="Kulinich Bohdan" userId="48e65c9f34e137d0" providerId="LiveId" clId="{49B181A3-5881-884F-B2E0-9F154772F33F}" dt="2023-10-31T20:13:57.280" v="2002" actId="1035"/>
          <ac:spMkLst>
            <pc:docMk/>
            <pc:sldMk cId="4002716608" sldId="298"/>
            <ac:spMk id="53" creationId="{543CA914-EE8A-C3A5-5DA2-C191BFC04802}"/>
          </ac:spMkLst>
        </pc:spChg>
        <pc:spChg chg="add del mod">
          <ac:chgData name="Kulinich Bohdan" userId="48e65c9f34e137d0" providerId="LiveId" clId="{49B181A3-5881-884F-B2E0-9F154772F33F}" dt="2023-10-30T21:24:19.837" v="1315" actId="164"/>
          <ac:spMkLst>
            <pc:docMk/>
            <pc:sldMk cId="4002716608" sldId="298"/>
            <ac:spMk id="54" creationId="{1BBBFDC6-981E-A2D9-081C-6304475BD5CB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55" creationId="{66DABFA3-4AC0-1716-DB60-C2FACFD79E80}"/>
          </ac:spMkLst>
        </pc:spChg>
        <pc:spChg chg="add del mod">
          <ac:chgData name="Kulinich Bohdan" userId="48e65c9f34e137d0" providerId="LiveId" clId="{49B181A3-5881-884F-B2E0-9F154772F33F}" dt="2023-10-30T21:24:19.837" v="1315" actId="164"/>
          <ac:spMkLst>
            <pc:docMk/>
            <pc:sldMk cId="4002716608" sldId="298"/>
            <ac:spMk id="56" creationId="{317E7469-D552-9ACC-4B6B-9E694D4D93ED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68" creationId="{A48C1763-629B-CC48-6678-AEE7C276CAC2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69" creationId="{48866BCE-86D0-4920-424A-949F33D4C410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70" creationId="{24800235-1FA7-E5B1-64A7-9497CC9B8127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71" creationId="{329E7F0A-5739-E938-DE48-F650CEFBF9E1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72" creationId="{922720F4-EE20-78B9-EC45-CA73F40F5CB6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73" creationId="{F34473EC-4035-79DF-503E-1062A6468502}"/>
          </ac:spMkLst>
        </pc:spChg>
        <pc:spChg chg="add del mod">
          <ac:chgData name="Kulinich Bohdan" userId="48e65c9f34e137d0" providerId="LiveId" clId="{49B181A3-5881-884F-B2E0-9F154772F33F}" dt="2023-10-30T21:24:19.837" v="1315" actId="164"/>
          <ac:spMkLst>
            <pc:docMk/>
            <pc:sldMk cId="4002716608" sldId="298"/>
            <ac:spMk id="103" creationId="{48520E7B-920A-F698-9361-61366F2AA80C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104" creationId="{FD6622C4-6D3C-AD9D-25CA-84E2F9080B2B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105" creationId="{B4E560EE-74BB-0A44-3770-76B68B3CE596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108" creationId="{7B2E86BF-7BF3-BB02-C43C-25A42E66D13B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109" creationId="{395CF0C8-8B09-D003-2C5D-6960A549DAFD}"/>
          </ac:spMkLst>
        </pc:spChg>
        <pc:spChg chg="add del mod">
          <ac:chgData name="Kulinich Bohdan" userId="48e65c9f34e137d0" providerId="LiveId" clId="{49B181A3-5881-884F-B2E0-9F154772F33F}" dt="2023-10-30T21:24:19.837" v="1315" actId="164"/>
          <ac:spMkLst>
            <pc:docMk/>
            <pc:sldMk cId="4002716608" sldId="298"/>
            <ac:spMk id="113" creationId="{458A4EEA-22D1-724C-4654-C3075D65158F}"/>
          </ac:spMkLst>
        </pc:spChg>
        <pc:spChg chg="add del mod">
          <ac:chgData name="Kulinich Bohdan" userId="48e65c9f34e137d0" providerId="LiveId" clId="{49B181A3-5881-884F-B2E0-9F154772F33F}" dt="2023-10-30T21:24:19.837" v="1315" actId="164"/>
          <ac:spMkLst>
            <pc:docMk/>
            <pc:sldMk cId="4002716608" sldId="298"/>
            <ac:spMk id="114" creationId="{D58E4A0E-A907-962B-54A0-8A35EB7F06B6}"/>
          </ac:spMkLst>
        </pc:spChg>
        <pc:spChg chg="add del mod">
          <ac:chgData name="Kulinich Bohdan" userId="48e65c9f34e137d0" providerId="LiveId" clId="{49B181A3-5881-884F-B2E0-9F154772F33F}" dt="2023-10-30T21:24:19.837" v="1315" actId="164"/>
          <ac:spMkLst>
            <pc:docMk/>
            <pc:sldMk cId="4002716608" sldId="298"/>
            <ac:spMk id="115" creationId="{DAEEE9E0-5388-7DE1-98FE-E803E8E65BB4}"/>
          </ac:spMkLst>
        </pc:spChg>
        <pc:spChg chg="add del mod">
          <ac:chgData name="Kulinich Bohdan" userId="48e65c9f34e137d0" providerId="LiveId" clId="{49B181A3-5881-884F-B2E0-9F154772F33F}" dt="2023-10-30T21:24:19.837" v="1315" actId="164"/>
          <ac:spMkLst>
            <pc:docMk/>
            <pc:sldMk cId="4002716608" sldId="298"/>
            <ac:spMk id="116" creationId="{7D9043B1-95E7-EF52-43E5-1872F3CD9E00}"/>
          </ac:spMkLst>
        </pc:spChg>
        <pc:spChg chg="add del mod">
          <ac:chgData name="Kulinich Bohdan" userId="48e65c9f34e137d0" providerId="LiveId" clId="{49B181A3-5881-884F-B2E0-9F154772F33F}" dt="2023-10-30T21:24:19.837" v="1315" actId="164"/>
          <ac:spMkLst>
            <pc:docMk/>
            <pc:sldMk cId="4002716608" sldId="298"/>
            <ac:spMk id="117" creationId="{EE7DB968-AF04-CD81-658D-EA765DE840D6}"/>
          </ac:spMkLst>
        </pc:spChg>
        <pc:spChg chg="add del mod">
          <ac:chgData name="Kulinich Bohdan" userId="48e65c9f34e137d0" providerId="LiveId" clId="{49B181A3-5881-884F-B2E0-9F154772F33F}" dt="2023-10-30T21:24:19.837" v="1315" actId="164"/>
          <ac:spMkLst>
            <pc:docMk/>
            <pc:sldMk cId="4002716608" sldId="298"/>
            <ac:spMk id="118" creationId="{D8B4725A-923B-9626-B726-7FD658252FCB}"/>
          </ac:spMkLst>
        </pc:spChg>
        <pc:spChg chg="add del mod">
          <ac:chgData name="Kulinich Bohdan" userId="48e65c9f34e137d0" providerId="LiveId" clId="{49B181A3-5881-884F-B2E0-9F154772F33F}" dt="2023-10-31T16:30:26.925" v="1428" actId="478"/>
          <ac:spMkLst>
            <pc:docMk/>
            <pc:sldMk cId="4002716608" sldId="298"/>
            <ac:spMk id="121" creationId="{7626FF7D-A251-0B66-A7E9-191CED5337D5}"/>
          </ac:spMkLst>
        </pc:spChg>
        <pc:spChg chg="add del mod">
          <ac:chgData name="Kulinich Bohdan" userId="48e65c9f34e137d0" providerId="LiveId" clId="{49B181A3-5881-884F-B2E0-9F154772F33F}" dt="2023-10-31T16:30:26.925" v="1428" actId="478"/>
          <ac:spMkLst>
            <pc:docMk/>
            <pc:sldMk cId="4002716608" sldId="298"/>
            <ac:spMk id="122" creationId="{8A45562F-62BF-C47A-77BB-45188FEB1583}"/>
          </ac:spMkLst>
        </pc:spChg>
        <pc:spChg chg="add del mod">
          <ac:chgData name="Kulinich Bohdan" userId="48e65c9f34e137d0" providerId="LiveId" clId="{49B181A3-5881-884F-B2E0-9F154772F33F}" dt="2023-10-30T21:25:13.885" v="1325" actId="478"/>
          <ac:spMkLst>
            <pc:docMk/>
            <pc:sldMk cId="4002716608" sldId="298"/>
            <ac:spMk id="124" creationId="{8D67F496-26CD-DA10-E43D-B6840F7865DB}"/>
          </ac:spMkLst>
        </pc:spChg>
        <pc:spChg chg="add del mod">
          <ac:chgData name="Kulinich Bohdan" userId="48e65c9f34e137d0" providerId="LiveId" clId="{49B181A3-5881-884F-B2E0-9F154772F33F}" dt="2023-10-31T16:30:28.852" v="1429" actId="478"/>
          <ac:spMkLst>
            <pc:docMk/>
            <pc:sldMk cId="4002716608" sldId="298"/>
            <ac:spMk id="125" creationId="{E557AE1A-06EA-4B3D-977D-A29BE2C49CBB}"/>
          </ac:spMkLst>
        </pc:spChg>
        <pc:spChg chg="add mod">
          <ac:chgData name="Kulinich Bohdan" userId="48e65c9f34e137d0" providerId="LiveId" clId="{49B181A3-5881-884F-B2E0-9F154772F33F}" dt="2023-10-31T20:12:26.828" v="1960" actId="1076"/>
          <ac:spMkLst>
            <pc:docMk/>
            <pc:sldMk cId="4002716608" sldId="298"/>
            <ac:spMk id="126" creationId="{44E36825-1005-113B-13B6-28E293C31B49}"/>
          </ac:spMkLst>
        </pc:spChg>
        <pc:spChg chg="add mod">
          <ac:chgData name="Kulinich Bohdan" userId="48e65c9f34e137d0" providerId="LiveId" clId="{49B181A3-5881-884F-B2E0-9F154772F33F}" dt="2023-10-31T20:12:26.828" v="1960" actId="1076"/>
          <ac:spMkLst>
            <pc:docMk/>
            <pc:sldMk cId="4002716608" sldId="298"/>
            <ac:spMk id="127" creationId="{C9FF285C-351B-1097-D11E-EED0C3E7D8B1}"/>
          </ac:spMkLst>
        </pc:spChg>
        <pc:spChg chg="add mod">
          <ac:chgData name="Kulinich Bohdan" userId="48e65c9f34e137d0" providerId="LiveId" clId="{49B181A3-5881-884F-B2E0-9F154772F33F}" dt="2023-10-31T20:12:26.828" v="1960" actId="1076"/>
          <ac:spMkLst>
            <pc:docMk/>
            <pc:sldMk cId="4002716608" sldId="298"/>
            <ac:spMk id="128" creationId="{0C089F2F-D824-5A5F-5E31-7A5120984ACF}"/>
          </ac:spMkLst>
        </pc:spChg>
        <pc:spChg chg="add mod">
          <ac:chgData name="Kulinich Bohdan" userId="48e65c9f34e137d0" providerId="LiveId" clId="{49B181A3-5881-884F-B2E0-9F154772F33F}" dt="2023-10-31T20:12:26.828" v="1960" actId="1076"/>
          <ac:spMkLst>
            <pc:docMk/>
            <pc:sldMk cId="4002716608" sldId="298"/>
            <ac:spMk id="129" creationId="{6CEF8D61-8C43-601D-96F7-E767D58D7DA6}"/>
          </ac:spMkLst>
        </pc:spChg>
        <pc:spChg chg="add mod">
          <ac:chgData name="Kulinich Bohdan" userId="48e65c9f34e137d0" providerId="LiveId" clId="{49B181A3-5881-884F-B2E0-9F154772F33F}" dt="2023-10-31T20:33:13.472" v="2111" actId="1076"/>
          <ac:spMkLst>
            <pc:docMk/>
            <pc:sldMk cId="4002716608" sldId="298"/>
            <ac:spMk id="131" creationId="{8F7C7E0A-149B-D174-319A-D5502553D048}"/>
          </ac:spMkLst>
        </pc:spChg>
        <pc:spChg chg="add mod">
          <ac:chgData name="Kulinich Bohdan" userId="48e65c9f34e137d0" providerId="LiveId" clId="{49B181A3-5881-884F-B2E0-9F154772F33F}" dt="2023-10-31T20:31:45.532" v="2080" actId="1036"/>
          <ac:spMkLst>
            <pc:docMk/>
            <pc:sldMk cId="4002716608" sldId="298"/>
            <ac:spMk id="132" creationId="{80BEE208-1198-9E10-686C-B1D5F0CE6DBA}"/>
          </ac:spMkLst>
        </pc:spChg>
        <pc:spChg chg="add mod">
          <ac:chgData name="Kulinich Bohdan" userId="48e65c9f34e137d0" providerId="LiveId" clId="{49B181A3-5881-884F-B2E0-9F154772F33F}" dt="2023-10-31T20:33:33.360" v="2120" actId="1037"/>
          <ac:spMkLst>
            <pc:docMk/>
            <pc:sldMk cId="4002716608" sldId="298"/>
            <ac:spMk id="133" creationId="{1E70E3BD-C1C4-DF75-0D92-4125E03CA41E}"/>
          </ac:spMkLst>
        </pc:spChg>
        <pc:spChg chg="add del mod">
          <ac:chgData name="Kulinich Bohdan" userId="48e65c9f34e137d0" providerId="LiveId" clId="{49B181A3-5881-884F-B2E0-9F154772F33F}" dt="2023-10-31T20:30:25.324" v="2055" actId="478"/>
          <ac:spMkLst>
            <pc:docMk/>
            <pc:sldMk cId="4002716608" sldId="298"/>
            <ac:spMk id="134" creationId="{BB336D41-ED5C-4611-6950-569C7AF1267A}"/>
          </ac:spMkLst>
        </pc:spChg>
        <pc:spChg chg="add del mod">
          <ac:chgData name="Kulinich Bohdan" userId="48e65c9f34e137d0" providerId="LiveId" clId="{49B181A3-5881-884F-B2E0-9F154772F33F}" dt="2023-10-31T20:30:17.348" v="2051" actId="478"/>
          <ac:spMkLst>
            <pc:docMk/>
            <pc:sldMk cId="4002716608" sldId="298"/>
            <ac:spMk id="136" creationId="{5BE53C3E-4110-007E-8E79-E170B36E6506}"/>
          </ac:spMkLst>
        </pc:spChg>
        <pc:spChg chg="add del mod">
          <ac:chgData name="Kulinich Bohdan" userId="48e65c9f34e137d0" providerId="LiveId" clId="{49B181A3-5881-884F-B2E0-9F154772F33F}" dt="2023-10-31T20:30:20.972" v="2053" actId="478"/>
          <ac:spMkLst>
            <pc:docMk/>
            <pc:sldMk cId="4002716608" sldId="298"/>
            <ac:spMk id="137" creationId="{8B8CA418-DDC9-5451-99E2-7EA8EC6873AB}"/>
          </ac:spMkLst>
        </pc:spChg>
        <pc:spChg chg="add del mod">
          <ac:chgData name="Kulinich Bohdan" userId="48e65c9f34e137d0" providerId="LiveId" clId="{49B181A3-5881-884F-B2E0-9F154772F33F}" dt="2023-10-31T20:30:23.443" v="2054" actId="478"/>
          <ac:spMkLst>
            <pc:docMk/>
            <pc:sldMk cId="4002716608" sldId="298"/>
            <ac:spMk id="138" creationId="{B877F557-8155-A0C0-1EB1-6A0113511F15}"/>
          </ac:spMkLst>
        </pc:spChg>
        <pc:spChg chg="add mod">
          <ac:chgData name="Kulinich Bohdan" userId="48e65c9f34e137d0" providerId="LiveId" clId="{49B181A3-5881-884F-B2E0-9F154772F33F}" dt="2023-10-31T20:32:43.758" v="2105" actId="1076"/>
          <ac:spMkLst>
            <pc:docMk/>
            <pc:sldMk cId="4002716608" sldId="298"/>
            <ac:spMk id="139" creationId="{7DA3C677-D443-592E-721B-6A28F65CAE2F}"/>
          </ac:spMkLst>
        </pc:spChg>
        <pc:spChg chg="add mod">
          <ac:chgData name="Kulinich Bohdan" userId="48e65c9f34e137d0" providerId="LiveId" clId="{49B181A3-5881-884F-B2E0-9F154772F33F}" dt="2023-10-31T20:36:50.134" v="2257" actId="1036"/>
          <ac:spMkLst>
            <pc:docMk/>
            <pc:sldMk cId="4002716608" sldId="298"/>
            <ac:spMk id="142" creationId="{4431DD50-765B-7BB1-A44C-B1D0BC70B389}"/>
          </ac:spMkLst>
        </pc:spChg>
        <pc:spChg chg="add mod">
          <ac:chgData name="Kulinich Bohdan" userId="48e65c9f34e137d0" providerId="LiveId" clId="{49B181A3-5881-884F-B2E0-9F154772F33F}" dt="2023-10-31T20:37:08.916" v="2262" actId="14100"/>
          <ac:spMkLst>
            <pc:docMk/>
            <pc:sldMk cId="4002716608" sldId="298"/>
            <ac:spMk id="143" creationId="{5121A01A-8D8C-6079-1616-05E37CFFFC43}"/>
          </ac:spMkLst>
        </pc:spChg>
        <pc:spChg chg="add mod">
          <ac:chgData name="Kulinich Bohdan" userId="48e65c9f34e137d0" providerId="LiveId" clId="{49B181A3-5881-884F-B2E0-9F154772F33F}" dt="2023-10-31T20:45:01.595" v="2282" actId="16959"/>
          <ac:spMkLst>
            <pc:docMk/>
            <pc:sldMk cId="4002716608" sldId="298"/>
            <ac:spMk id="144" creationId="{09AD2A3A-C9A2-2285-FAE4-D8BD5B2620EF}"/>
          </ac:spMkLst>
        </pc:spChg>
        <pc:spChg chg="add mod">
          <ac:chgData name="Kulinich Bohdan" userId="48e65c9f34e137d0" providerId="LiveId" clId="{49B181A3-5881-884F-B2E0-9F154772F33F}" dt="2023-10-31T20:37:21.545" v="2265" actId="14100"/>
          <ac:spMkLst>
            <pc:docMk/>
            <pc:sldMk cId="4002716608" sldId="298"/>
            <ac:spMk id="146" creationId="{6EBCCCAA-F764-7DEE-8759-05A33095B591}"/>
          </ac:spMkLst>
        </pc:spChg>
        <pc:grpChg chg="add mod topLvl">
          <ac:chgData name="Kulinich Bohdan" userId="48e65c9f34e137d0" providerId="LiveId" clId="{49B181A3-5881-884F-B2E0-9F154772F33F}" dt="2023-10-31T20:13:57.280" v="2002" actId="1035"/>
          <ac:grpSpMkLst>
            <pc:docMk/>
            <pc:sldMk cId="4002716608" sldId="298"/>
            <ac:grpSpMk id="15" creationId="{E00B4E7F-F437-AB7D-3536-F5ECF5FAC298}"/>
          </ac:grpSpMkLst>
        </pc:grpChg>
        <pc:grpChg chg="add mod">
          <ac:chgData name="Kulinich Bohdan" userId="48e65c9f34e137d0" providerId="LiveId" clId="{49B181A3-5881-884F-B2E0-9F154772F33F}" dt="2023-10-30T18:16:05.205" v="1064" actId="164"/>
          <ac:grpSpMkLst>
            <pc:docMk/>
            <pc:sldMk cId="4002716608" sldId="298"/>
            <ac:grpSpMk id="38" creationId="{221CC8AA-7271-F12C-ADE2-A5F8FDE1D181}"/>
          </ac:grpSpMkLst>
        </pc:grpChg>
        <pc:grpChg chg="add del mod">
          <ac:chgData name="Kulinich Bohdan" userId="48e65c9f34e137d0" providerId="LiveId" clId="{49B181A3-5881-884F-B2E0-9F154772F33F}" dt="2023-10-30T18:16:21.096" v="1069" actId="165"/>
          <ac:grpSpMkLst>
            <pc:docMk/>
            <pc:sldMk cId="4002716608" sldId="298"/>
            <ac:grpSpMk id="39" creationId="{B0B38183-AC5D-70B1-4F0E-51FA321FE68C}"/>
          </ac:grpSpMkLst>
        </pc:grpChg>
        <pc:grpChg chg="add del mod">
          <ac:chgData name="Kulinich Bohdan" userId="48e65c9f34e137d0" providerId="LiveId" clId="{49B181A3-5881-884F-B2E0-9F154772F33F}" dt="2023-10-30T18:17:49.279" v="1110" actId="165"/>
          <ac:grpSpMkLst>
            <pc:docMk/>
            <pc:sldMk cId="4002716608" sldId="298"/>
            <ac:grpSpMk id="40" creationId="{895122DE-7239-4292-4E79-A71A02C0AAFC}"/>
          </ac:grpSpMkLst>
        </pc:grpChg>
        <pc:grpChg chg="add del mod">
          <ac:chgData name="Kulinich Bohdan" userId="48e65c9f34e137d0" providerId="LiveId" clId="{49B181A3-5881-884F-B2E0-9F154772F33F}" dt="2023-10-30T18:17:46.334" v="1109" actId="165"/>
          <ac:grpSpMkLst>
            <pc:docMk/>
            <pc:sldMk cId="4002716608" sldId="298"/>
            <ac:grpSpMk id="41" creationId="{121B6ADE-2054-DD25-9404-B9B8666F465B}"/>
          </ac:grpSpMkLst>
        </pc:grpChg>
        <pc:grpChg chg="mod topLvl">
          <ac:chgData name="Kulinich Bohdan" userId="48e65c9f34e137d0" providerId="LiveId" clId="{49B181A3-5881-884F-B2E0-9F154772F33F}" dt="2023-10-31T20:13:57.280" v="2002" actId="1035"/>
          <ac:grpSpMkLst>
            <pc:docMk/>
            <pc:sldMk cId="4002716608" sldId="298"/>
            <ac:grpSpMk id="43" creationId="{F0C32AAB-FBF5-CD3E-D3D4-8C7FD6D0B80E}"/>
          </ac:grpSpMkLst>
        </pc:grpChg>
        <pc:grpChg chg="add del mod">
          <ac:chgData name="Kulinich Bohdan" userId="48e65c9f34e137d0" providerId="LiveId" clId="{49B181A3-5881-884F-B2E0-9F154772F33F}" dt="2023-10-30T18:17:42.772" v="1108" actId="165"/>
          <ac:grpSpMkLst>
            <pc:docMk/>
            <pc:sldMk cId="4002716608" sldId="298"/>
            <ac:grpSpMk id="50" creationId="{209C2564-B610-CEDD-3EDD-B5BB53B2522B}"/>
          </ac:grpSpMkLst>
        </pc:grpChg>
        <pc:grpChg chg="add del mod">
          <ac:chgData name="Kulinich Bohdan" userId="48e65c9f34e137d0" providerId="LiveId" clId="{49B181A3-5881-884F-B2E0-9F154772F33F}" dt="2023-10-30T21:24:19.837" v="1315" actId="164"/>
          <ac:grpSpMkLst>
            <pc:docMk/>
            <pc:sldMk cId="4002716608" sldId="298"/>
            <ac:grpSpMk id="61" creationId="{F4210B2A-9BD8-2296-20C8-AADE96CCD642}"/>
          </ac:grpSpMkLst>
        </pc:grpChg>
        <pc:grpChg chg="add del mod">
          <ac:chgData name="Kulinich Bohdan" userId="48e65c9f34e137d0" providerId="LiveId" clId="{49B181A3-5881-884F-B2E0-9F154772F33F}" dt="2023-10-30T21:24:19.837" v="1315" actId="164"/>
          <ac:grpSpMkLst>
            <pc:docMk/>
            <pc:sldMk cId="4002716608" sldId="298"/>
            <ac:grpSpMk id="106" creationId="{D97110E7-FBDB-F90A-8215-12C3D808A565}"/>
          </ac:grpSpMkLst>
        </pc:grpChg>
        <pc:grpChg chg="add mod modVis">
          <ac:chgData name="Kulinich Bohdan" userId="48e65c9f34e137d0" providerId="LiveId" clId="{49B181A3-5881-884F-B2E0-9F154772F33F}" dt="2023-10-30T21:24:22.674" v="1316" actId="14430"/>
          <ac:grpSpMkLst>
            <pc:docMk/>
            <pc:sldMk cId="4002716608" sldId="298"/>
            <ac:grpSpMk id="123" creationId="{13C3EAD5-492C-CDF2-C549-C9AC11E44427}"/>
          </ac:grpSpMkLst>
        </pc:grpChg>
        <pc:picChg chg="del">
          <ac:chgData name="Kulinich Bohdan" userId="48e65c9f34e137d0" providerId="LiveId" clId="{49B181A3-5881-884F-B2E0-9F154772F33F}" dt="2023-10-30T18:12:22.580" v="1011" actId="478"/>
          <ac:picMkLst>
            <pc:docMk/>
            <pc:sldMk cId="4002716608" sldId="298"/>
            <ac:picMk id="11" creationId="{168C5B39-5F7A-2EA6-972F-795BB02F083A}"/>
          </ac:picMkLst>
        </pc:picChg>
        <pc:picChg chg="del">
          <ac:chgData name="Kulinich Bohdan" userId="48e65c9f34e137d0" providerId="LiveId" clId="{49B181A3-5881-884F-B2E0-9F154772F33F}" dt="2023-10-30T18:12:22.580" v="1011" actId="478"/>
          <ac:picMkLst>
            <pc:docMk/>
            <pc:sldMk cId="4002716608" sldId="298"/>
            <ac:picMk id="19" creationId="{CA7F9F92-7636-9664-300B-9AABFB3AED90}"/>
          </ac:picMkLst>
        </pc:picChg>
        <pc:picChg chg="add del mod">
          <ac:chgData name="Kulinich Bohdan" userId="48e65c9f34e137d0" providerId="LiveId" clId="{49B181A3-5881-884F-B2E0-9F154772F33F}" dt="2023-10-31T20:37:36.895" v="2268" actId="478"/>
          <ac:picMkLst>
            <pc:docMk/>
            <pc:sldMk cId="4002716608" sldId="298"/>
            <ac:picMk id="130" creationId="{74CF19AD-0DC0-3662-4A04-A218DCFFA9B1}"/>
          </ac:picMkLst>
        </pc:picChg>
        <pc:picChg chg="add del mod">
          <ac:chgData name="Kulinich Bohdan" userId="48e65c9f34e137d0" providerId="LiveId" clId="{49B181A3-5881-884F-B2E0-9F154772F33F}" dt="2023-10-31T20:37:38.290" v="2269" actId="478"/>
          <ac:picMkLst>
            <pc:docMk/>
            <pc:sldMk cId="4002716608" sldId="298"/>
            <ac:picMk id="135" creationId="{A0F04501-985A-CF18-C65B-1E01F06E4CFA}"/>
          </ac:picMkLst>
        </pc:picChg>
        <pc:picChg chg="add del mod">
          <ac:chgData name="Kulinich Bohdan" userId="48e65c9f34e137d0" providerId="LiveId" clId="{49B181A3-5881-884F-B2E0-9F154772F33F}" dt="2023-10-31T20:31:26.311" v="2069" actId="478"/>
          <ac:picMkLst>
            <pc:docMk/>
            <pc:sldMk cId="4002716608" sldId="298"/>
            <ac:picMk id="140" creationId="{D40A79F4-BC61-0D03-CC1D-116550695950}"/>
          </ac:picMkLst>
        </pc:picChg>
        <pc:picChg chg="add del mod">
          <ac:chgData name="Kulinich Bohdan" userId="48e65c9f34e137d0" providerId="LiveId" clId="{49B181A3-5881-884F-B2E0-9F154772F33F}" dt="2023-10-31T20:37:39.952" v="2270" actId="478"/>
          <ac:picMkLst>
            <pc:docMk/>
            <pc:sldMk cId="4002716608" sldId="298"/>
            <ac:picMk id="145" creationId="{59B18741-4970-A4E9-6782-F6C946A85AFE}"/>
          </ac:picMkLst>
        </pc:picChg>
        <pc:cxnChg chg="add del mod topLvl">
          <ac:chgData name="Kulinich Bohdan" userId="48e65c9f34e137d0" providerId="LiveId" clId="{49B181A3-5881-884F-B2E0-9F154772F33F}" dt="2023-10-31T20:34:17.620" v="2129" actId="1076"/>
          <ac:cxnSpMkLst>
            <pc:docMk/>
            <pc:sldMk cId="4002716608" sldId="298"/>
            <ac:cxnSpMk id="6" creationId="{59E7C88D-FDDB-668F-6CE8-6F9CC8740454}"/>
          </ac:cxnSpMkLst>
        </pc:cxnChg>
        <pc:cxnChg chg="add mod topLvl">
          <ac:chgData name="Kulinich Bohdan" userId="48e65c9f34e137d0" providerId="LiveId" clId="{49B181A3-5881-884F-B2E0-9F154772F33F}" dt="2023-10-31T20:13:57.280" v="2002" actId="1035"/>
          <ac:cxnSpMkLst>
            <pc:docMk/>
            <pc:sldMk cId="4002716608" sldId="298"/>
            <ac:cxnSpMk id="7" creationId="{34E22280-CF8C-6A78-280E-6EC5C98A8999}"/>
          </ac:cxnSpMkLst>
        </pc:cxnChg>
        <pc:cxnChg chg="add mod topLvl">
          <ac:chgData name="Kulinich Bohdan" userId="48e65c9f34e137d0" providerId="LiveId" clId="{49B181A3-5881-884F-B2E0-9F154772F33F}" dt="2023-10-31T20:13:57.280" v="2002" actId="1035"/>
          <ac:cxnSpMkLst>
            <pc:docMk/>
            <pc:sldMk cId="4002716608" sldId="298"/>
            <ac:cxnSpMk id="8" creationId="{633978C5-6CC3-9DA0-3E44-0C183B115295}"/>
          </ac:cxnSpMkLst>
        </pc:cxnChg>
        <pc:cxnChg chg="add mod topLvl">
          <ac:chgData name="Kulinich Bohdan" userId="48e65c9f34e137d0" providerId="LiveId" clId="{49B181A3-5881-884F-B2E0-9F154772F33F}" dt="2023-10-31T20:13:57.280" v="2002" actId="1035"/>
          <ac:cxnSpMkLst>
            <pc:docMk/>
            <pc:sldMk cId="4002716608" sldId="298"/>
            <ac:cxnSpMk id="10" creationId="{C4492206-6E3F-793F-FE04-70FFB4F6BCD4}"/>
          </ac:cxnSpMkLst>
        </pc:cxnChg>
        <pc:cxnChg chg="add del mod">
          <ac:chgData name="Kulinich Bohdan" userId="48e65c9f34e137d0" providerId="LiveId" clId="{49B181A3-5881-884F-B2E0-9F154772F33F}" dt="2023-10-30T18:15:51.620" v="1062" actId="478"/>
          <ac:cxnSpMkLst>
            <pc:docMk/>
            <pc:sldMk cId="4002716608" sldId="298"/>
            <ac:cxnSpMk id="12" creationId="{CB9A7BD4-E9E3-7C35-932B-938E5F819DD0}"/>
          </ac:cxnSpMkLst>
        </pc:cxnChg>
        <pc:cxnChg chg="add del mod">
          <ac:chgData name="Kulinich Bohdan" userId="48e65c9f34e137d0" providerId="LiveId" clId="{49B181A3-5881-884F-B2E0-9F154772F33F}" dt="2023-10-30T18:15:45.080" v="1060" actId="478"/>
          <ac:cxnSpMkLst>
            <pc:docMk/>
            <pc:sldMk cId="4002716608" sldId="298"/>
            <ac:cxnSpMk id="13" creationId="{3F2407A3-A0E5-9347-F08D-2E6514798B00}"/>
          </ac:cxnSpMkLst>
        </pc:cxnChg>
        <pc:cxnChg chg="add del mod">
          <ac:chgData name="Kulinich Bohdan" userId="48e65c9f34e137d0" providerId="LiveId" clId="{49B181A3-5881-884F-B2E0-9F154772F33F}" dt="2023-10-30T18:15:46.770" v="1061" actId="478"/>
          <ac:cxnSpMkLst>
            <pc:docMk/>
            <pc:sldMk cId="4002716608" sldId="298"/>
            <ac:cxnSpMk id="14" creationId="{B80C6D7B-EE6A-FEAB-B182-A4488D6DA534}"/>
          </ac:cxnSpMkLst>
        </pc:cxnChg>
        <pc:cxnChg chg="mod">
          <ac:chgData name="Kulinich Bohdan" userId="48e65c9f34e137d0" providerId="LiveId" clId="{49B181A3-5881-884F-B2E0-9F154772F33F}" dt="2023-10-30T18:17:49.279" v="1110" actId="165"/>
          <ac:cxnSpMkLst>
            <pc:docMk/>
            <pc:sldMk cId="4002716608" sldId="298"/>
            <ac:cxnSpMk id="16" creationId="{5001B0D9-DE91-58F2-FAA4-AEA4058FDC00}"/>
          </ac:cxnSpMkLst>
        </pc:cxnChg>
        <pc:cxnChg chg="mod">
          <ac:chgData name="Kulinich Bohdan" userId="48e65c9f34e137d0" providerId="LiveId" clId="{49B181A3-5881-884F-B2E0-9F154772F33F}" dt="2023-10-30T18:17:49.279" v="1110" actId="165"/>
          <ac:cxnSpMkLst>
            <pc:docMk/>
            <pc:sldMk cId="4002716608" sldId="298"/>
            <ac:cxnSpMk id="17" creationId="{2FCBB03C-1C44-A36A-E782-34AFBF16684C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21" creationId="{28AB4F22-58EB-9D60-E4A4-ED4EC043D9C9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22" creationId="{1444A96B-451C-A6EF-DB5B-DCCC397EDD5C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23" creationId="{3942660C-F9CB-E9BD-AAE2-85056EB764D6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24" creationId="{79320792-8520-7C23-19EA-9E0EF7425EDD}"/>
          </ac:cxnSpMkLst>
        </pc:cxnChg>
        <pc:cxnChg chg="add mod topLvl">
          <ac:chgData name="Kulinich Bohdan" userId="48e65c9f34e137d0" providerId="LiveId" clId="{49B181A3-5881-884F-B2E0-9F154772F33F}" dt="2023-10-31T20:13:57.280" v="2002" actId="1035"/>
          <ac:cxnSpMkLst>
            <pc:docMk/>
            <pc:sldMk cId="4002716608" sldId="298"/>
            <ac:cxnSpMk id="27" creationId="{A03B2264-8EB6-7ADA-87BA-394D7D24BD37}"/>
          </ac:cxnSpMkLst>
        </pc:cxnChg>
        <pc:cxnChg chg="add mod topLvl">
          <ac:chgData name="Kulinich Bohdan" userId="48e65c9f34e137d0" providerId="LiveId" clId="{49B181A3-5881-884F-B2E0-9F154772F33F}" dt="2023-10-31T20:13:57.280" v="2002" actId="1035"/>
          <ac:cxnSpMkLst>
            <pc:docMk/>
            <pc:sldMk cId="4002716608" sldId="298"/>
            <ac:cxnSpMk id="28" creationId="{C27D2060-FDA3-F32D-6543-49A07875EBDA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29" creationId="{E05D0B6A-3EC1-CC4B-5780-E913F8A5C1D9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30" creationId="{108BD3FA-C9F7-4D45-D10D-44436E29EDC5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31" creationId="{F696A1AD-F52D-EEB3-8515-D01DFF25E24B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32" creationId="{F6AB4E7B-E62B-D7C0-8CCD-665EA0937145}"/>
          </ac:cxnSpMkLst>
        </pc:cxnChg>
        <pc:cxnChg chg="add mod topLvl">
          <ac:chgData name="Kulinich Bohdan" userId="48e65c9f34e137d0" providerId="LiveId" clId="{49B181A3-5881-884F-B2E0-9F154772F33F}" dt="2023-10-31T20:13:57.280" v="2002" actId="1035"/>
          <ac:cxnSpMkLst>
            <pc:docMk/>
            <pc:sldMk cId="4002716608" sldId="298"/>
            <ac:cxnSpMk id="34" creationId="{5387D19F-6847-A072-A2C6-42D815574E3D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42" creationId="{2DAFCC56-B692-8AEC-C6CF-E50EC0885361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44" creationId="{7CFAC70B-A013-91E4-A712-BACBFC8D1C9B}"/>
          </ac:cxnSpMkLst>
        </pc:cxnChg>
        <pc:cxnChg chg="del mod topLvl">
          <ac:chgData name="Kulinich Bohdan" userId="48e65c9f34e137d0" providerId="LiveId" clId="{49B181A3-5881-884F-B2E0-9F154772F33F}" dt="2023-10-30T18:17:51.151" v="1111" actId="478"/>
          <ac:cxnSpMkLst>
            <pc:docMk/>
            <pc:sldMk cId="4002716608" sldId="298"/>
            <ac:cxnSpMk id="45" creationId="{2B8FA297-E853-CEE9-81D8-E9C9F5CD63E9}"/>
          </ac:cxnSpMkLst>
        </pc:cxnChg>
        <pc:cxnChg chg="mod topLvl">
          <ac:chgData name="Kulinich Bohdan" userId="48e65c9f34e137d0" providerId="LiveId" clId="{49B181A3-5881-884F-B2E0-9F154772F33F}" dt="2023-10-31T20:13:57.280" v="2002" actId="1035"/>
          <ac:cxnSpMkLst>
            <pc:docMk/>
            <pc:sldMk cId="4002716608" sldId="298"/>
            <ac:cxnSpMk id="46" creationId="{2915DDAF-061B-552F-F20D-C2F2BC61C7FC}"/>
          </ac:cxnSpMkLst>
        </pc:cxnChg>
        <pc:cxnChg chg="mod topLvl">
          <ac:chgData name="Kulinich Bohdan" userId="48e65c9f34e137d0" providerId="LiveId" clId="{49B181A3-5881-884F-B2E0-9F154772F33F}" dt="2023-10-31T20:13:57.280" v="2002" actId="1035"/>
          <ac:cxnSpMkLst>
            <pc:docMk/>
            <pc:sldMk cId="4002716608" sldId="298"/>
            <ac:cxnSpMk id="47" creationId="{4FBC7C8A-0FA7-322E-74E7-5174C2C0252B}"/>
          </ac:cxnSpMkLst>
        </pc:cxnChg>
        <pc:cxnChg chg="mod">
          <ac:chgData name="Kulinich Bohdan" userId="48e65c9f34e137d0" providerId="LiveId" clId="{49B181A3-5881-884F-B2E0-9F154772F33F}" dt="2023-10-30T18:17:46.334" v="1109" actId="165"/>
          <ac:cxnSpMkLst>
            <pc:docMk/>
            <pc:sldMk cId="4002716608" sldId="298"/>
            <ac:cxnSpMk id="48" creationId="{EA5E2613-1CA2-A0B1-E4EA-C99541EDA1DF}"/>
          </ac:cxnSpMkLst>
        </pc:cxnChg>
        <pc:cxnChg chg="mod">
          <ac:chgData name="Kulinich Bohdan" userId="48e65c9f34e137d0" providerId="LiveId" clId="{49B181A3-5881-884F-B2E0-9F154772F33F}" dt="2023-10-30T18:17:46.334" v="1109" actId="165"/>
          <ac:cxnSpMkLst>
            <pc:docMk/>
            <pc:sldMk cId="4002716608" sldId="298"/>
            <ac:cxnSpMk id="49" creationId="{3C3EBCA7-E511-FFA3-159B-01765F58DFEA}"/>
          </ac:cxnSpMkLst>
        </pc:cxnChg>
        <pc:cxnChg chg="add del mod">
          <ac:chgData name="Kulinich Bohdan" userId="48e65c9f34e137d0" providerId="LiveId" clId="{49B181A3-5881-884F-B2E0-9F154772F33F}" dt="2023-10-30T21:24:19.837" v="1315" actId="164"/>
          <ac:cxnSpMkLst>
            <pc:docMk/>
            <pc:sldMk cId="4002716608" sldId="298"/>
            <ac:cxnSpMk id="57" creationId="{47BB66A5-C69A-E4A1-E4F2-1E6E118DC820}"/>
          </ac:cxnSpMkLst>
        </pc:cxnChg>
        <pc:cxnChg chg="add del mod">
          <ac:chgData name="Kulinich Bohdan" userId="48e65c9f34e137d0" providerId="LiveId" clId="{49B181A3-5881-884F-B2E0-9F154772F33F}" dt="2023-10-30T21:24:19.837" v="1315" actId="164"/>
          <ac:cxnSpMkLst>
            <pc:docMk/>
            <pc:sldMk cId="4002716608" sldId="298"/>
            <ac:cxnSpMk id="58" creationId="{EFD7E5C1-6D90-FEE1-7046-AEA9E231FAB5}"/>
          </ac:cxnSpMkLst>
        </pc:cxnChg>
        <pc:cxnChg chg="add del mod">
          <ac:chgData name="Kulinich Bohdan" userId="48e65c9f34e137d0" providerId="LiveId" clId="{49B181A3-5881-884F-B2E0-9F154772F33F}" dt="2023-10-30T21:24:19.837" v="1315" actId="164"/>
          <ac:cxnSpMkLst>
            <pc:docMk/>
            <pc:sldMk cId="4002716608" sldId="298"/>
            <ac:cxnSpMk id="59" creationId="{3D98D304-4097-FD0B-0185-4C88CAA3B614}"/>
          </ac:cxnSpMkLst>
        </pc:cxnChg>
        <pc:cxnChg chg="add del mod">
          <ac:chgData name="Kulinich Bohdan" userId="48e65c9f34e137d0" providerId="LiveId" clId="{49B181A3-5881-884F-B2E0-9F154772F33F}" dt="2023-10-30T21:24:19.837" v="1315" actId="164"/>
          <ac:cxnSpMkLst>
            <pc:docMk/>
            <pc:sldMk cId="4002716608" sldId="298"/>
            <ac:cxnSpMk id="60" creationId="{EA11D680-44D4-E669-2CAB-B42B70FA6186}"/>
          </ac:cxnSpMkLst>
        </pc:cxnChg>
        <pc:cxnChg chg="mod">
          <ac:chgData name="Kulinich Bohdan" userId="48e65c9f34e137d0" providerId="LiveId" clId="{49B181A3-5881-884F-B2E0-9F154772F33F}" dt="2023-10-30T18:20:11.797" v="1154"/>
          <ac:cxnSpMkLst>
            <pc:docMk/>
            <pc:sldMk cId="4002716608" sldId="298"/>
            <ac:cxnSpMk id="62" creationId="{0F259D8C-E74C-46A7-3D12-E409D4D39958}"/>
          </ac:cxnSpMkLst>
        </pc:cxnChg>
        <pc:cxnChg chg="mod">
          <ac:chgData name="Kulinich Bohdan" userId="48e65c9f34e137d0" providerId="LiveId" clId="{49B181A3-5881-884F-B2E0-9F154772F33F}" dt="2023-10-30T18:20:11.797" v="1154"/>
          <ac:cxnSpMkLst>
            <pc:docMk/>
            <pc:sldMk cId="4002716608" sldId="298"/>
            <ac:cxnSpMk id="63" creationId="{167E8DA4-75C2-968F-A66B-C6EFA60C8E40}"/>
          </ac:cxnSpMkLst>
        </pc:cxnChg>
        <pc:cxnChg chg="add del mod">
          <ac:chgData name="Kulinich Bohdan" userId="48e65c9f34e137d0" providerId="LiveId" clId="{49B181A3-5881-884F-B2E0-9F154772F33F}" dt="2023-10-30T21:24:19.837" v="1315" actId="164"/>
          <ac:cxnSpMkLst>
            <pc:docMk/>
            <pc:sldMk cId="4002716608" sldId="298"/>
            <ac:cxnSpMk id="64" creationId="{BFD05B73-5411-080C-88CA-770DDFA15747}"/>
          </ac:cxnSpMkLst>
        </pc:cxnChg>
        <pc:cxnChg chg="add del mod">
          <ac:chgData name="Kulinich Bohdan" userId="48e65c9f34e137d0" providerId="LiveId" clId="{49B181A3-5881-884F-B2E0-9F154772F33F}" dt="2023-10-30T21:24:19.837" v="1315" actId="164"/>
          <ac:cxnSpMkLst>
            <pc:docMk/>
            <pc:sldMk cId="4002716608" sldId="298"/>
            <ac:cxnSpMk id="65" creationId="{21F3D917-7D70-2EEE-1844-EAE31E5B82B6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66" creationId="{39EDFE3B-E61F-7C9F-E49E-D0A8EF95B76E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67" creationId="{B2954BC8-A90F-37C1-671F-8AC48163E165}"/>
          </ac:cxnSpMkLst>
        </pc:cxnChg>
        <pc:cxnChg chg="add del mod">
          <ac:chgData name="Kulinich Bohdan" userId="48e65c9f34e137d0" providerId="LiveId" clId="{49B181A3-5881-884F-B2E0-9F154772F33F}" dt="2023-10-30T21:24:19.837" v="1315" actId="164"/>
          <ac:cxnSpMkLst>
            <pc:docMk/>
            <pc:sldMk cId="4002716608" sldId="298"/>
            <ac:cxnSpMk id="74" creationId="{7B2EDAFB-F145-58CF-D356-630347D52C36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100" creationId="{F3CC17B6-A61F-B605-ADA3-4250105E27FB}"/>
          </ac:cxnSpMkLst>
        </pc:cxnChg>
        <pc:cxnChg chg="mod">
          <ac:chgData name="Kulinich Bohdan" userId="48e65c9f34e137d0" providerId="LiveId" clId="{49B181A3-5881-884F-B2E0-9F154772F33F}" dt="2023-10-30T18:20:11.797" v="1154"/>
          <ac:cxnSpMkLst>
            <pc:docMk/>
            <pc:sldMk cId="4002716608" sldId="298"/>
            <ac:cxnSpMk id="107" creationId="{B98E1669-1C12-76A8-2158-99995202D62E}"/>
          </ac:cxnSpMkLst>
        </pc:cxnChg>
        <pc:cxnChg chg="mod">
          <ac:chgData name="Kulinich Bohdan" userId="48e65c9f34e137d0" providerId="LiveId" clId="{49B181A3-5881-884F-B2E0-9F154772F33F}" dt="2023-10-30T18:20:11.797" v="1154"/>
          <ac:cxnSpMkLst>
            <pc:docMk/>
            <pc:sldMk cId="4002716608" sldId="298"/>
            <ac:cxnSpMk id="110" creationId="{EEA82709-13D2-D788-EA2C-11C0E800DED9}"/>
          </ac:cxnSpMkLst>
        </pc:cxnChg>
        <pc:cxnChg chg="add del mod">
          <ac:chgData name="Kulinich Bohdan" userId="48e65c9f34e137d0" providerId="LiveId" clId="{49B181A3-5881-884F-B2E0-9F154772F33F}" dt="2023-10-30T21:24:19.837" v="1315" actId="164"/>
          <ac:cxnSpMkLst>
            <pc:docMk/>
            <pc:sldMk cId="4002716608" sldId="298"/>
            <ac:cxnSpMk id="111" creationId="{019E6F2A-CA38-0BA5-EDD7-26E0CBB8B872}"/>
          </ac:cxnSpMkLst>
        </pc:cxnChg>
        <pc:cxnChg chg="add del mod">
          <ac:chgData name="Kulinich Bohdan" userId="48e65c9f34e137d0" providerId="LiveId" clId="{49B181A3-5881-884F-B2E0-9F154772F33F}" dt="2023-10-30T21:24:19.837" v="1315" actId="164"/>
          <ac:cxnSpMkLst>
            <pc:docMk/>
            <pc:sldMk cId="4002716608" sldId="298"/>
            <ac:cxnSpMk id="112" creationId="{8F39430C-B5D7-CE26-7C2D-5DDB2A14658D}"/>
          </ac:cxnSpMkLst>
        </pc:cxnChg>
        <pc:cxnChg chg="add del mod">
          <ac:chgData name="Kulinich Bohdan" userId="48e65c9f34e137d0" providerId="LiveId" clId="{49B181A3-5881-884F-B2E0-9F154772F33F}" dt="2023-10-31T20:34:16.438" v="2127" actId="478"/>
          <ac:cxnSpMkLst>
            <pc:docMk/>
            <pc:sldMk cId="4002716608" sldId="298"/>
            <ac:cxnSpMk id="141" creationId="{F27D2B85-21FB-07EB-CC55-738AE6B23276}"/>
          </ac:cxnSpMkLst>
        </pc:cxnChg>
      </pc:sldChg>
      <pc:sldChg chg="addSp delSp modSp mod delAnim modAnim">
        <pc:chgData name="Kulinich Bohdan" userId="48e65c9f34e137d0" providerId="LiveId" clId="{49B181A3-5881-884F-B2E0-9F154772F33F}" dt="2023-11-01T21:19:54.099" v="3937" actId="208"/>
        <pc:sldMkLst>
          <pc:docMk/>
          <pc:sldMk cId="83164764" sldId="299"/>
        </pc:sldMkLst>
        <pc:spChg chg="del">
          <ac:chgData name="Kulinich Bohdan" userId="48e65c9f34e137d0" providerId="LiveId" clId="{49B181A3-5881-884F-B2E0-9F154772F33F}" dt="2023-11-01T14:16:35.748" v="2312" actId="478"/>
          <ac:spMkLst>
            <pc:docMk/>
            <pc:sldMk cId="83164764" sldId="299"/>
            <ac:spMk id="2" creationId="{99BB3DAE-74E2-ED3D-A5D0-71D16F762C82}"/>
          </ac:spMkLst>
        </pc:spChg>
        <pc:spChg chg="del">
          <ac:chgData name="Kulinich Bohdan" userId="48e65c9f34e137d0" providerId="LiveId" clId="{49B181A3-5881-884F-B2E0-9F154772F33F}" dt="2023-11-01T14:16:35.748" v="2312" actId="478"/>
          <ac:spMkLst>
            <pc:docMk/>
            <pc:sldMk cId="83164764" sldId="299"/>
            <ac:spMk id="4" creationId="{88C880B1-ABF1-4060-A448-70865CD1B0C9}"/>
          </ac:spMkLst>
        </pc:spChg>
        <pc:spChg chg="add mod">
          <ac:chgData name="Kulinich Bohdan" userId="48e65c9f34e137d0" providerId="LiveId" clId="{49B181A3-5881-884F-B2E0-9F154772F33F}" dt="2023-11-01T14:16:57.340" v="2345" actId="1076"/>
          <ac:spMkLst>
            <pc:docMk/>
            <pc:sldMk cId="83164764" sldId="299"/>
            <ac:spMk id="5" creationId="{381C7CFA-C34D-2497-9356-A508AD14AFDF}"/>
          </ac:spMkLst>
        </pc:spChg>
        <pc:spChg chg="add mod">
          <ac:chgData name="Kulinich Bohdan" userId="48e65c9f34e137d0" providerId="LiveId" clId="{49B181A3-5881-884F-B2E0-9F154772F33F}" dt="2023-11-01T14:39:06.543" v="2471" actId="1038"/>
          <ac:spMkLst>
            <pc:docMk/>
            <pc:sldMk cId="83164764" sldId="299"/>
            <ac:spMk id="6" creationId="{17BC3D3F-FB82-5F21-2D1B-764EDF7694DC}"/>
          </ac:spMkLst>
        </pc:spChg>
        <pc:spChg chg="add del mod">
          <ac:chgData name="Kulinich Bohdan" userId="48e65c9f34e137d0" providerId="LiveId" clId="{49B181A3-5881-884F-B2E0-9F154772F33F}" dt="2023-11-01T14:29:20.005" v="2421" actId="478"/>
          <ac:spMkLst>
            <pc:docMk/>
            <pc:sldMk cId="83164764" sldId="299"/>
            <ac:spMk id="7" creationId="{AC0002BF-C032-6828-11AE-02968544A849}"/>
          </ac:spMkLst>
        </pc:spChg>
        <pc:spChg chg="del">
          <ac:chgData name="Kulinich Bohdan" userId="48e65c9f34e137d0" providerId="LiveId" clId="{49B181A3-5881-884F-B2E0-9F154772F33F}" dt="2023-11-01T14:22:07.254" v="2346" actId="478"/>
          <ac:spMkLst>
            <pc:docMk/>
            <pc:sldMk cId="83164764" sldId="299"/>
            <ac:spMk id="9" creationId="{AAAC0F93-6C10-BA39-6E31-C189F5F54448}"/>
          </ac:spMkLst>
        </pc:spChg>
        <pc:spChg chg="add del mod">
          <ac:chgData name="Kulinich Bohdan" userId="48e65c9f34e137d0" providerId="LiveId" clId="{49B181A3-5881-884F-B2E0-9F154772F33F}" dt="2023-11-01T14:29:20.005" v="2421" actId="478"/>
          <ac:spMkLst>
            <pc:docMk/>
            <pc:sldMk cId="83164764" sldId="299"/>
            <ac:spMk id="25" creationId="{8C453242-2D61-0FCC-3F32-69C40DF78015}"/>
          </ac:spMkLst>
        </pc:spChg>
        <pc:spChg chg="del">
          <ac:chgData name="Kulinich Bohdan" userId="48e65c9f34e137d0" providerId="LiveId" clId="{49B181A3-5881-884F-B2E0-9F154772F33F}" dt="2023-11-01T14:16:35.748" v="2312" actId="478"/>
          <ac:spMkLst>
            <pc:docMk/>
            <pc:sldMk cId="83164764" sldId="299"/>
            <ac:spMk id="26" creationId="{6D673218-97E7-AB33-D546-E3D0FB43F154}"/>
          </ac:spMkLst>
        </pc:spChg>
        <pc:spChg chg="del">
          <ac:chgData name="Kulinich Bohdan" userId="48e65c9f34e137d0" providerId="LiveId" clId="{49B181A3-5881-884F-B2E0-9F154772F33F}" dt="2023-11-01T14:16:35.748" v="2312" actId="478"/>
          <ac:spMkLst>
            <pc:docMk/>
            <pc:sldMk cId="83164764" sldId="299"/>
            <ac:spMk id="33" creationId="{4DAD0101-4F06-63B4-2684-4BB0997311C3}"/>
          </ac:spMkLst>
        </pc:spChg>
        <pc:spChg chg="add mod">
          <ac:chgData name="Kulinich Bohdan" userId="48e65c9f34e137d0" providerId="LiveId" clId="{49B181A3-5881-884F-B2E0-9F154772F33F}" dt="2023-11-01T14:39:06.543" v="2471" actId="1038"/>
          <ac:spMkLst>
            <pc:docMk/>
            <pc:sldMk cId="83164764" sldId="299"/>
            <ac:spMk id="37" creationId="{D977FBB1-FA73-A9DA-B881-701A4D3E6438}"/>
          </ac:spMkLst>
        </pc:spChg>
        <pc:spChg chg="add mod">
          <ac:chgData name="Kulinich Bohdan" userId="48e65c9f34e137d0" providerId="LiveId" clId="{49B181A3-5881-884F-B2E0-9F154772F33F}" dt="2023-11-01T14:39:06.543" v="2471" actId="1038"/>
          <ac:spMkLst>
            <pc:docMk/>
            <pc:sldMk cId="83164764" sldId="299"/>
            <ac:spMk id="38" creationId="{291257AB-6196-97B4-1652-BE3603DBED35}"/>
          </ac:spMkLst>
        </pc:spChg>
        <pc:spChg chg="add mod">
          <ac:chgData name="Kulinich Bohdan" userId="48e65c9f34e137d0" providerId="LiveId" clId="{49B181A3-5881-884F-B2E0-9F154772F33F}" dt="2023-11-01T14:39:06.543" v="2471" actId="1038"/>
          <ac:spMkLst>
            <pc:docMk/>
            <pc:sldMk cId="83164764" sldId="299"/>
            <ac:spMk id="39" creationId="{BEC8D8FB-138E-FC70-36E3-2891C49DCB1E}"/>
          </ac:spMkLst>
        </pc:spChg>
        <pc:spChg chg="add mod">
          <ac:chgData name="Kulinich Bohdan" userId="48e65c9f34e137d0" providerId="LiveId" clId="{49B181A3-5881-884F-B2E0-9F154772F33F}" dt="2023-11-01T14:39:06.543" v="2471" actId="1038"/>
          <ac:spMkLst>
            <pc:docMk/>
            <pc:sldMk cId="83164764" sldId="299"/>
            <ac:spMk id="40" creationId="{C7561DB2-9A7C-552E-BF91-738603E3DD87}"/>
          </ac:spMkLst>
        </pc:spChg>
        <pc:spChg chg="add del mod">
          <ac:chgData name="Kulinich Bohdan" userId="48e65c9f34e137d0" providerId="LiveId" clId="{49B181A3-5881-884F-B2E0-9F154772F33F}" dt="2023-11-01T14:25:27.088" v="2352" actId="478"/>
          <ac:spMkLst>
            <pc:docMk/>
            <pc:sldMk cId="83164764" sldId="299"/>
            <ac:spMk id="41" creationId="{4B616118-2C55-68D2-788F-499DB116370C}"/>
          </ac:spMkLst>
        </pc:spChg>
        <pc:spChg chg="add mod">
          <ac:chgData name="Kulinich Bohdan" userId="48e65c9f34e137d0" providerId="LiveId" clId="{49B181A3-5881-884F-B2E0-9F154772F33F}" dt="2023-11-01T15:49:48.955" v="2917" actId="166"/>
          <ac:spMkLst>
            <pc:docMk/>
            <pc:sldMk cId="83164764" sldId="299"/>
            <ac:spMk id="42" creationId="{04FF716A-751D-30B9-0FE3-59025298BB69}"/>
          </ac:spMkLst>
        </pc:spChg>
        <pc:spChg chg="del">
          <ac:chgData name="Kulinich Bohdan" userId="48e65c9f34e137d0" providerId="LiveId" clId="{49B181A3-5881-884F-B2E0-9F154772F33F}" dt="2023-11-01T14:16:35.748" v="2312" actId="478"/>
          <ac:spMkLst>
            <pc:docMk/>
            <pc:sldMk cId="83164764" sldId="299"/>
            <ac:spMk id="51" creationId="{BB24663B-A37E-D04E-B7CC-DC4E9DEC8254}"/>
          </ac:spMkLst>
        </pc:spChg>
        <pc:spChg chg="add mod">
          <ac:chgData name="Kulinich Bohdan" userId="48e65c9f34e137d0" providerId="LiveId" clId="{49B181A3-5881-884F-B2E0-9F154772F33F}" dt="2023-11-01T15:54:24.196" v="2942" actId="14100"/>
          <ac:spMkLst>
            <pc:docMk/>
            <pc:sldMk cId="83164764" sldId="299"/>
            <ac:spMk id="62" creationId="{5B84621E-8046-521D-D86F-84A92E85FEA1}"/>
          </ac:spMkLst>
        </pc:spChg>
        <pc:spChg chg="add mod">
          <ac:chgData name="Kulinich Bohdan" userId="48e65c9f34e137d0" providerId="LiveId" clId="{49B181A3-5881-884F-B2E0-9F154772F33F}" dt="2023-11-01T15:55:30.427" v="2952" actId="14100"/>
          <ac:spMkLst>
            <pc:docMk/>
            <pc:sldMk cId="83164764" sldId="299"/>
            <ac:spMk id="63" creationId="{410AA634-FA8F-7EBA-35AE-E12ABB993B55}"/>
          </ac:spMkLst>
        </pc:spChg>
        <pc:spChg chg="add mod">
          <ac:chgData name="Kulinich Bohdan" userId="48e65c9f34e137d0" providerId="LiveId" clId="{49B181A3-5881-884F-B2E0-9F154772F33F}" dt="2023-11-01T14:39:16.792" v="2480" actId="14100"/>
          <ac:spMkLst>
            <pc:docMk/>
            <pc:sldMk cId="83164764" sldId="299"/>
            <ac:spMk id="65" creationId="{E5445136-C627-DEDD-C8A0-6B41E6E55520}"/>
          </ac:spMkLst>
        </pc:spChg>
        <pc:spChg chg="add del mod">
          <ac:chgData name="Kulinich Bohdan" userId="48e65c9f34e137d0" providerId="LiveId" clId="{49B181A3-5881-884F-B2E0-9F154772F33F}" dt="2023-11-01T14:37:03.756" v="2454" actId="478"/>
          <ac:spMkLst>
            <pc:docMk/>
            <pc:sldMk cId="83164764" sldId="299"/>
            <ac:spMk id="68" creationId="{F5882441-0F1F-644D-2E85-E5EE3E39B96E}"/>
          </ac:spMkLst>
        </pc:spChg>
        <pc:spChg chg="del">
          <ac:chgData name="Kulinich Bohdan" userId="48e65c9f34e137d0" providerId="LiveId" clId="{49B181A3-5881-884F-B2E0-9F154772F33F}" dt="2023-11-01T14:16:35.748" v="2312" actId="478"/>
          <ac:spMkLst>
            <pc:docMk/>
            <pc:sldMk cId="83164764" sldId="299"/>
            <ac:spMk id="70" creationId="{24800235-1FA7-E5B1-64A7-9497CC9B8127}"/>
          </ac:spMkLst>
        </pc:spChg>
        <pc:spChg chg="add mod">
          <ac:chgData name="Kulinich Bohdan" userId="48e65c9f34e137d0" providerId="LiveId" clId="{49B181A3-5881-884F-B2E0-9F154772F33F}" dt="2023-11-01T15:55:10.194" v="2949" actId="207"/>
          <ac:spMkLst>
            <pc:docMk/>
            <pc:sldMk cId="83164764" sldId="299"/>
            <ac:spMk id="71" creationId="{3D835B41-1FD2-0F2B-6081-46B17C7F1711}"/>
          </ac:spMkLst>
        </pc:spChg>
        <pc:spChg chg="del">
          <ac:chgData name="Kulinich Bohdan" userId="48e65c9f34e137d0" providerId="LiveId" clId="{49B181A3-5881-884F-B2E0-9F154772F33F}" dt="2023-11-01T14:16:35.748" v="2312" actId="478"/>
          <ac:spMkLst>
            <pc:docMk/>
            <pc:sldMk cId="83164764" sldId="299"/>
            <ac:spMk id="104" creationId="{FD6622C4-6D3C-AD9D-25CA-84E2F9080B2B}"/>
          </ac:spMkLst>
        </pc:spChg>
        <pc:spChg chg="del">
          <ac:chgData name="Kulinich Bohdan" userId="48e65c9f34e137d0" providerId="LiveId" clId="{49B181A3-5881-884F-B2E0-9F154772F33F}" dt="2023-11-01T14:16:35.748" v="2312" actId="478"/>
          <ac:spMkLst>
            <pc:docMk/>
            <pc:sldMk cId="83164764" sldId="299"/>
            <ac:spMk id="105" creationId="{B4E560EE-74BB-0A44-3770-76B68B3CE596}"/>
          </ac:spMkLst>
        </pc:spChg>
        <pc:spChg chg="del">
          <ac:chgData name="Kulinich Bohdan" userId="48e65c9f34e137d0" providerId="LiveId" clId="{49B181A3-5881-884F-B2E0-9F154772F33F}" dt="2023-11-01T14:16:30.604" v="2310" actId="478"/>
          <ac:spMkLst>
            <pc:docMk/>
            <pc:sldMk cId="83164764" sldId="299"/>
            <ac:spMk id="108" creationId="{7B2E86BF-7BF3-BB02-C43C-25A42E66D13B}"/>
          </ac:spMkLst>
        </pc:spChg>
        <pc:spChg chg="del">
          <ac:chgData name="Kulinich Bohdan" userId="48e65c9f34e137d0" providerId="LiveId" clId="{49B181A3-5881-884F-B2E0-9F154772F33F}" dt="2023-11-01T14:16:35.748" v="2312" actId="478"/>
          <ac:spMkLst>
            <pc:docMk/>
            <pc:sldMk cId="83164764" sldId="299"/>
            <ac:spMk id="109" creationId="{395CF0C8-8B09-D003-2C5D-6960A549DAFD}"/>
          </ac:spMkLst>
        </pc:spChg>
        <pc:spChg chg="add mod">
          <ac:chgData name="Kulinich Bohdan" userId="48e65c9f34e137d0" providerId="LiveId" clId="{49B181A3-5881-884F-B2E0-9F154772F33F}" dt="2023-11-01T15:59:39.156" v="3182" actId="1076"/>
          <ac:spMkLst>
            <pc:docMk/>
            <pc:sldMk cId="83164764" sldId="299"/>
            <ac:spMk id="111" creationId="{DDF197D3-F667-1058-4440-B905D194B8A7}"/>
          </ac:spMkLst>
        </pc:spChg>
        <pc:spChg chg="add mod">
          <ac:chgData name="Kulinich Bohdan" userId="48e65c9f34e137d0" providerId="LiveId" clId="{49B181A3-5881-884F-B2E0-9F154772F33F}" dt="2023-11-01T15:53:24.891" v="2928" actId="20577"/>
          <ac:spMkLst>
            <pc:docMk/>
            <pc:sldMk cId="83164764" sldId="299"/>
            <ac:spMk id="112" creationId="{739AB07D-D677-B408-3BCB-F0C4EF5C4282}"/>
          </ac:spMkLst>
        </pc:spChg>
        <pc:spChg chg="add mod">
          <ac:chgData name="Kulinich Bohdan" userId="48e65c9f34e137d0" providerId="LiveId" clId="{49B181A3-5881-884F-B2E0-9F154772F33F}" dt="2023-11-01T15:53:38.735" v="2933" actId="1076"/>
          <ac:spMkLst>
            <pc:docMk/>
            <pc:sldMk cId="83164764" sldId="299"/>
            <ac:spMk id="114" creationId="{F2763655-0FEC-DA3B-72A8-E80A827B7BB7}"/>
          </ac:spMkLst>
        </pc:spChg>
        <pc:spChg chg="add mod modVis">
          <ac:chgData name="Kulinich Bohdan" userId="48e65c9f34e137d0" providerId="LiveId" clId="{49B181A3-5881-884F-B2E0-9F154772F33F}" dt="2023-11-01T16:04:08.636" v="3234" actId="14429"/>
          <ac:spMkLst>
            <pc:docMk/>
            <pc:sldMk cId="83164764" sldId="299"/>
            <ac:spMk id="115" creationId="{2B46E582-820B-726D-3FD6-604A73F0B7D6}"/>
          </ac:spMkLst>
        </pc:spChg>
        <pc:spChg chg="add mod modVis">
          <ac:chgData name="Kulinich Bohdan" userId="48e65c9f34e137d0" providerId="LiveId" clId="{49B181A3-5881-884F-B2E0-9F154772F33F}" dt="2023-11-01T16:03:45.455" v="3208" actId="14429"/>
          <ac:spMkLst>
            <pc:docMk/>
            <pc:sldMk cId="83164764" sldId="299"/>
            <ac:spMk id="116" creationId="{6B55ABBB-7063-5DB8-C6A0-D5342A40EE85}"/>
          </ac:spMkLst>
        </pc:spChg>
        <pc:spChg chg="add mod modVis">
          <ac:chgData name="Kulinich Bohdan" userId="48e65c9f34e137d0" providerId="LiveId" clId="{49B181A3-5881-884F-B2E0-9F154772F33F}" dt="2023-11-01T16:04:09.196" v="3235" actId="14429"/>
          <ac:spMkLst>
            <pc:docMk/>
            <pc:sldMk cId="83164764" sldId="299"/>
            <ac:spMk id="117" creationId="{179CA3E4-FC7B-408B-AFD5-5A0B673C4C2B}"/>
          </ac:spMkLst>
        </pc:spChg>
        <pc:grpChg chg="add del mod">
          <ac:chgData name="Kulinich Bohdan" userId="48e65c9f34e137d0" providerId="LiveId" clId="{49B181A3-5881-884F-B2E0-9F154772F33F}" dt="2023-11-01T14:25:30.105" v="2354" actId="478"/>
          <ac:grpSpMkLst>
            <pc:docMk/>
            <pc:sldMk cId="83164764" sldId="299"/>
            <ac:grpSpMk id="14" creationId="{274D2E1F-421F-AB82-E8AB-5A5384860404}"/>
          </ac:grpSpMkLst>
        </pc:grpChg>
        <pc:grpChg chg="add del mod">
          <ac:chgData name="Kulinich Bohdan" userId="48e65c9f34e137d0" providerId="LiveId" clId="{49B181A3-5881-884F-B2E0-9F154772F33F}" dt="2023-11-01T14:25:28.009" v="2353" actId="478"/>
          <ac:grpSpMkLst>
            <pc:docMk/>
            <pc:sldMk cId="83164764" sldId="299"/>
            <ac:grpSpMk id="27" creationId="{30AFEB51-BF1C-1305-05F4-40B4D3DA9FC4}"/>
          </ac:grpSpMkLst>
        </pc:grpChg>
        <pc:grpChg chg="add del mod">
          <ac:chgData name="Kulinich Bohdan" userId="48e65c9f34e137d0" providerId="LiveId" clId="{49B181A3-5881-884F-B2E0-9F154772F33F}" dt="2023-11-01T14:26:57.721" v="2376" actId="478"/>
          <ac:grpSpMkLst>
            <pc:docMk/>
            <pc:sldMk cId="83164764" sldId="299"/>
            <ac:grpSpMk id="48" creationId="{A6D3DE89-C67C-3A5F-2330-8510D560D849}"/>
          </ac:grpSpMkLst>
        </pc:grpChg>
        <pc:grpChg chg="add mod">
          <ac:chgData name="Kulinich Bohdan" userId="48e65c9f34e137d0" providerId="LiveId" clId="{49B181A3-5881-884F-B2E0-9F154772F33F}" dt="2023-11-01T15:49:41.770" v="2916" actId="1036"/>
          <ac:grpSpMkLst>
            <pc:docMk/>
            <pc:sldMk cId="83164764" sldId="299"/>
            <ac:grpSpMk id="110" creationId="{D9EF15E6-8A51-21ED-2696-F7AAD93A5D76}"/>
          </ac:grpSpMkLst>
        </pc:grpChg>
        <pc:picChg chg="del">
          <ac:chgData name="Kulinich Bohdan" userId="48e65c9f34e137d0" providerId="LiveId" clId="{49B181A3-5881-884F-B2E0-9F154772F33F}" dt="2023-11-01T14:16:31.978" v="2311" actId="478"/>
          <ac:picMkLst>
            <pc:docMk/>
            <pc:sldMk cId="83164764" sldId="299"/>
            <ac:picMk id="11" creationId="{168C5B39-5F7A-2EA6-972F-795BB02F083A}"/>
          </ac:picMkLst>
        </pc:picChg>
        <pc:picChg chg="del">
          <ac:chgData name="Kulinich Bohdan" userId="48e65c9f34e137d0" providerId="LiveId" clId="{49B181A3-5881-884F-B2E0-9F154772F33F}" dt="2023-11-01T14:16:35.748" v="2312" actId="478"/>
          <ac:picMkLst>
            <pc:docMk/>
            <pc:sldMk cId="83164764" sldId="299"/>
            <ac:picMk id="19" creationId="{CA7F9F92-7636-9664-300B-9AABFB3AED90}"/>
          </ac:picMkLst>
        </pc:picChg>
        <pc:picChg chg="add mod">
          <ac:chgData name="Kulinich Bohdan" userId="48e65c9f34e137d0" providerId="LiveId" clId="{49B181A3-5881-884F-B2E0-9F154772F33F}" dt="2023-11-01T15:46:29.872" v="2866" actId="1035"/>
          <ac:picMkLst>
            <pc:docMk/>
            <pc:sldMk cId="83164764" sldId="299"/>
            <ac:picMk id="64" creationId="{985F2A0C-D945-1F41-653D-473D6AB59F5B}"/>
          </ac:picMkLst>
        </pc:picChg>
        <pc:picChg chg="add mod">
          <ac:chgData name="Kulinich Bohdan" userId="48e65c9f34e137d0" providerId="LiveId" clId="{49B181A3-5881-884F-B2E0-9F154772F33F}" dt="2023-11-01T15:55:20.653" v="2950"/>
          <ac:picMkLst>
            <pc:docMk/>
            <pc:sldMk cId="83164764" sldId="299"/>
            <ac:picMk id="69" creationId="{0837DA2D-3ACF-DB17-4DB3-433B6B7C3766}"/>
          </ac:picMkLst>
        </pc:picChg>
        <pc:picChg chg="add mod">
          <ac:chgData name="Kulinich Bohdan" userId="48e65c9f34e137d0" providerId="LiveId" clId="{49B181A3-5881-884F-B2E0-9F154772F33F}" dt="2023-11-01T16:05:14.884" v="3247" actId="1076"/>
          <ac:picMkLst>
            <pc:docMk/>
            <pc:sldMk cId="83164764" sldId="299"/>
            <ac:picMk id="118" creationId="{23FAC452-E6C6-AED5-097E-A2055ADCA589}"/>
          </ac:picMkLst>
        </pc:picChg>
        <pc:cxnChg chg="add mod">
          <ac:chgData name="Kulinich Bohdan" userId="48e65c9f34e137d0" providerId="LiveId" clId="{49B181A3-5881-884F-B2E0-9F154772F33F}" dt="2023-11-01T14:39:06.543" v="2471" actId="1038"/>
          <ac:cxnSpMkLst>
            <pc:docMk/>
            <pc:sldMk cId="83164764" sldId="299"/>
            <ac:cxnSpMk id="8" creationId="{36E19E78-791F-6CD0-167C-DDD4377AF1D7}"/>
          </ac:cxnSpMkLst>
        </pc:cxnChg>
        <pc:cxnChg chg="add mod">
          <ac:chgData name="Kulinich Bohdan" userId="48e65c9f34e137d0" providerId="LiveId" clId="{49B181A3-5881-884F-B2E0-9F154772F33F}" dt="2023-11-01T14:39:06.543" v="2471" actId="1038"/>
          <ac:cxnSpMkLst>
            <pc:docMk/>
            <pc:sldMk cId="83164764" sldId="299"/>
            <ac:cxnSpMk id="10" creationId="{84371259-7A88-08AF-3EC3-9D54BFB7A2A6}"/>
          </ac:cxnSpMkLst>
        </pc:cxnChg>
        <pc:cxnChg chg="add mod">
          <ac:chgData name="Kulinich Bohdan" userId="48e65c9f34e137d0" providerId="LiveId" clId="{49B181A3-5881-884F-B2E0-9F154772F33F}" dt="2023-11-01T14:39:06.543" v="2471" actId="1038"/>
          <ac:cxnSpMkLst>
            <pc:docMk/>
            <pc:sldMk cId="83164764" sldId="299"/>
            <ac:cxnSpMk id="12" creationId="{96E9BDBA-6473-0277-994E-ACA32C9D6659}"/>
          </ac:cxnSpMkLst>
        </pc:cxnChg>
        <pc:cxnChg chg="add mod">
          <ac:chgData name="Kulinich Bohdan" userId="48e65c9f34e137d0" providerId="LiveId" clId="{49B181A3-5881-884F-B2E0-9F154772F33F}" dt="2023-11-01T14:39:06.543" v="2471" actId="1038"/>
          <ac:cxnSpMkLst>
            <pc:docMk/>
            <pc:sldMk cId="83164764" sldId="299"/>
            <ac:cxnSpMk id="13" creationId="{D9A4B35A-46AF-F01B-C5F9-69C4D22FDD12}"/>
          </ac:cxnSpMkLst>
        </pc:cxnChg>
        <pc:cxnChg chg="mod">
          <ac:chgData name="Kulinich Bohdan" userId="48e65c9f34e137d0" providerId="LiveId" clId="{49B181A3-5881-884F-B2E0-9F154772F33F}" dt="2023-11-01T14:24:59.658" v="2347"/>
          <ac:cxnSpMkLst>
            <pc:docMk/>
            <pc:sldMk cId="83164764" sldId="299"/>
            <ac:cxnSpMk id="15" creationId="{7D129712-FCA9-A40C-3D22-AF385A8617F6}"/>
          </ac:cxnSpMkLst>
        </pc:cxnChg>
        <pc:cxnChg chg="mod">
          <ac:chgData name="Kulinich Bohdan" userId="48e65c9f34e137d0" providerId="LiveId" clId="{49B181A3-5881-884F-B2E0-9F154772F33F}" dt="2023-11-01T14:24:59.658" v="2347"/>
          <ac:cxnSpMkLst>
            <pc:docMk/>
            <pc:sldMk cId="83164764" sldId="299"/>
            <ac:cxnSpMk id="16" creationId="{8800EDE3-B1F0-586C-53E6-2DEECE1ECCF3}"/>
          </ac:cxnSpMkLst>
        </pc:cxnChg>
        <pc:cxnChg chg="add mod">
          <ac:chgData name="Kulinich Bohdan" userId="48e65c9f34e137d0" providerId="LiveId" clId="{49B181A3-5881-884F-B2E0-9F154772F33F}" dt="2023-11-01T14:39:06.543" v="2471" actId="1038"/>
          <ac:cxnSpMkLst>
            <pc:docMk/>
            <pc:sldMk cId="83164764" sldId="299"/>
            <ac:cxnSpMk id="17" creationId="{95B0252A-7320-D94E-106B-CCF6F8AFE56E}"/>
          </ac:cxnSpMkLst>
        </pc:cxnChg>
        <pc:cxnChg chg="add del mod">
          <ac:chgData name="Kulinich Bohdan" userId="48e65c9f34e137d0" providerId="LiveId" clId="{49B181A3-5881-884F-B2E0-9F154772F33F}" dt="2023-11-01T14:31:48.504" v="2433" actId="478"/>
          <ac:cxnSpMkLst>
            <pc:docMk/>
            <pc:sldMk cId="83164764" sldId="299"/>
            <ac:cxnSpMk id="18" creationId="{C6CDA866-35B6-A798-5075-B8D18A6AE921}"/>
          </ac:cxnSpMkLst>
        </pc:cxnChg>
        <pc:cxnChg chg="add del mod">
          <ac:chgData name="Kulinich Bohdan" userId="48e65c9f34e137d0" providerId="LiveId" clId="{49B181A3-5881-884F-B2E0-9F154772F33F}" dt="2023-11-01T14:25:32.438" v="2355" actId="478"/>
          <ac:cxnSpMkLst>
            <pc:docMk/>
            <pc:sldMk cId="83164764" sldId="299"/>
            <ac:cxnSpMk id="20" creationId="{160F4804-F2DF-0F48-BB8D-BEE509D9F84C}"/>
          </ac:cxnSpMkLst>
        </pc:cxnChg>
        <pc:cxnChg chg="del">
          <ac:chgData name="Kulinich Bohdan" userId="48e65c9f34e137d0" providerId="LiveId" clId="{49B181A3-5881-884F-B2E0-9F154772F33F}" dt="2023-11-01T14:16:35.748" v="2312" actId="478"/>
          <ac:cxnSpMkLst>
            <pc:docMk/>
            <pc:sldMk cId="83164764" sldId="299"/>
            <ac:cxnSpMk id="21" creationId="{28AB4F22-58EB-9D60-E4A4-ED4EC043D9C9}"/>
          </ac:cxnSpMkLst>
        </pc:cxnChg>
        <pc:cxnChg chg="del">
          <ac:chgData name="Kulinich Bohdan" userId="48e65c9f34e137d0" providerId="LiveId" clId="{49B181A3-5881-884F-B2E0-9F154772F33F}" dt="2023-11-01T14:16:35.748" v="2312" actId="478"/>
          <ac:cxnSpMkLst>
            <pc:docMk/>
            <pc:sldMk cId="83164764" sldId="299"/>
            <ac:cxnSpMk id="22" creationId="{1444A96B-451C-A6EF-DB5B-DCCC397EDD5C}"/>
          </ac:cxnSpMkLst>
        </pc:cxnChg>
        <pc:cxnChg chg="del">
          <ac:chgData name="Kulinich Bohdan" userId="48e65c9f34e137d0" providerId="LiveId" clId="{49B181A3-5881-884F-B2E0-9F154772F33F}" dt="2023-11-01T14:16:35.748" v="2312" actId="478"/>
          <ac:cxnSpMkLst>
            <pc:docMk/>
            <pc:sldMk cId="83164764" sldId="299"/>
            <ac:cxnSpMk id="23" creationId="{3942660C-F9CB-E9BD-AAE2-85056EB764D6}"/>
          </ac:cxnSpMkLst>
        </pc:cxnChg>
        <pc:cxnChg chg="del">
          <ac:chgData name="Kulinich Bohdan" userId="48e65c9f34e137d0" providerId="LiveId" clId="{49B181A3-5881-884F-B2E0-9F154772F33F}" dt="2023-11-01T14:16:35.748" v="2312" actId="478"/>
          <ac:cxnSpMkLst>
            <pc:docMk/>
            <pc:sldMk cId="83164764" sldId="299"/>
            <ac:cxnSpMk id="24" creationId="{79320792-8520-7C23-19EA-9E0EF7425EDD}"/>
          </ac:cxnSpMkLst>
        </pc:cxnChg>
        <pc:cxnChg chg="mod">
          <ac:chgData name="Kulinich Bohdan" userId="48e65c9f34e137d0" providerId="LiveId" clId="{49B181A3-5881-884F-B2E0-9F154772F33F}" dt="2023-11-01T14:24:59.658" v="2347"/>
          <ac:cxnSpMkLst>
            <pc:docMk/>
            <pc:sldMk cId="83164764" sldId="299"/>
            <ac:cxnSpMk id="28" creationId="{C49980DC-95E1-494D-FD15-0F2B7E92E68D}"/>
          </ac:cxnSpMkLst>
        </pc:cxnChg>
        <pc:cxnChg chg="del">
          <ac:chgData name="Kulinich Bohdan" userId="48e65c9f34e137d0" providerId="LiveId" clId="{49B181A3-5881-884F-B2E0-9F154772F33F}" dt="2023-11-01T14:16:35.748" v="2312" actId="478"/>
          <ac:cxnSpMkLst>
            <pc:docMk/>
            <pc:sldMk cId="83164764" sldId="299"/>
            <ac:cxnSpMk id="29" creationId="{E05D0B6A-3EC1-CC4B-5780-E913F8A5C1D9}"/>
          </ac:cxnSpMkLst>
        </pc:cxnChg>
        <pc:cxnChg chg="del">
          <ac:chgData name="Kulinich Bohdan" userId="48e65c9f34e137d0" providerId="LiveId" clId="{49B181A3-5881-884F-B2E0-9F154772F33F}" dt="2023-11-01T14:16:35.748" v="2312" actId="478"/>
          <ac:cxnSpMkLst>
            <pc:docMk/>
            <pc:sldMk cId="83164764" sldId="299"/>
            <ac:cxnSpMk id="30" creationId="{108BD3FA-C9F7-4D45-D10D-44436E29EDC5}"/>
          </ac:cxnSpMkLst>
        </pc:cxnChg>
        <pc:cxnChg chg="del">
          <ac:chgData name="Kulinich Bohdan" userId="48e65c9f34e137d0" providerId="LiveId" clId="{49B181A3-5881-884F-B2E0-9F154772F33F}" dt="2023-11-01T14:16:35.748" v="2312" actId="478"/>
          <ac:cxnSpMkLst>
            <pc:docMk/>
            <pc:sldMk cId="83164764" sldId="299"/>
            <ac:cxnSpMk id="31" creationId="{F696A1AD-F52D-EEB3-8515-D01DFF25E24B}"/>
          </ac:cxnSpMkLst>
        </pc:cxnChg>
        <pc:cxnChg chg="del">
          <ac:chgData name="Kulinich Bohdan" userId="48e65c9f34e137d0" providerId="LiveId" clId="{49B181A3-5881-884F-B2E0-9F154772F33F}" dt="2023-11-01T14:16:35.748" v="2312" actId="478"/>
          <ac:cxnSpMkLst>
            <pc:docMk/>
            <pc:sldMk cId="83164764" sldId="299"/>
            <ac:cxnSpMk id="32" creationId="{F6AB4E7B-E62B-D7C0-8CCD-665EA0937145}"/>
          </ac:cxnSpMkLst>
        </pc:cxnChg>
        <pc:cxnChg chg="mod">
          <ac:chgData name="Kulinich Bohdan" userId="48e65c9f34e137d0" providerId="LiveId" clId="{49B181A3-5881-884F-B2E0-9F154772F33F}" dt="2023-11-01T14:24:59.658" v="2347"/>
          <ac:cxnSpMkLst>
            <pc:docMk/>
            <pc:sldMk cId="83164764" sldId="299"/>
            <ac:cxnSpMk id="34" creationId="{4BEB8B73-021C-B084-7762-CF4A6A5B3CEC}"/>
          </ac:cxnSpMkLst>
        </pc:cxnChg>
        <pc:cxnChg chg="add del mod">
          <ac:chgData name="Kulinich Bohdan" userId="48e65c9f34e137d0" providerId="LiveId" clId="{49B181A3-5881-884F-B2E0-9F154772F33F}" dt="2023-11-01T14:25:40.615" v="2357" actId="478"/>
          <ac:cxnSpMkLst>
            <pc:docMk/>
            <pc:sldMk cId="83164764" sldId="299"/>
            <ac:cxnSpMk id="35" creationId="{41E84595-062C-BDBD-2EB3-BB7294556133}"/>
          </ac:cxnSpMkLst>
        </pc:cxnChg>
        <pc:cxnChg chg="add del mod">
          <ac:chgData name="Kulinich Bohdan" userId="48e65c9f34e137d0" providerId="LiveId" clId="{49B181A3-5881-884F-B2E0-9F154772F33F}" dt="2023-11-01T14:25:26.054" v="2351" actId="478"/>
          <ac:cxnSpMkLst>
            <pc:docMk/>
            <pc:sldMk cId="83164764" sldId="299"/>
            <ac:cxnSpMk id="36" creationId="{FD1040C5-1E3E-79D3-2446-EA6E6E66ACBA}"/>
          </ac:cxnSpMkLst>
        </pc:cxnChg>
        <pc:cxnChg chg="add del mod">
          <ac:chgData name="Kulinich Bohdan" userId="48e65c9f34e137d0" providerId="LiveId" clId="{49B181A3-5881-884F-B2E0-9F154772F33F}" dt="2023-11-01T14:27:28.076" v="2384" actId="478"/>
          <ac:cxnSpMkLst>
            <pc:docMk/>
            <pc:sldMk cId="83164764" sldId="299"/>
            <ac:cxnSpMk id="43" creationId="{F68D16A8-E79B-A01F-851B-A65DDE4EC4AE}"/>
          </ac:cxnSpMkLst>
        </pc:cxnChg>
        <pc:cxnChg chg="add mod">
          <ac:chgData name="Kulinich Bohdan" userId="48e65c9f34e137d0" providerId="LiveId" clId="{49B181A3-5881-884F-B2E0-9F154772F33F}" dt="2023-11-01T15:53:28.585" v="2929" actId="14100"/>
          <ac:cxnSpMkLst>
            <pc:docMk/>
            <pc:sldMk cId="83164764" sldId="299"/>
            <ac:cxnSpMk id="45" creationId="{8B05F264-46A2-AF55-45C4-645DC5E64D61}"/>
          </ac:cxnSpMkLst>
        </pc:cxnChg>
        <pc:cxnChg chg="add mod">
          <ac:chgData name="Kulinich Bohdan" userId="48e65c9f34e137d0" providerId="LiveId" clId="{49B181A3-5881-884F-B2E0-9F154772F33F}" dt="2023-11-01T14:26:50.130" v="2373" actId="164"/>
          <ac:cxnSpMkLst>
            <pc:docMk/>
            <pc:sldMk cId="83164764" sldId="299"/>
            <ac:cxnSpMk id="46" creationId="{842FEDCA-2D47-6D18-ADEA-AEF3EEB356EA}"/>
          </ac:cxnSpMkLst>
        </pc:cxnChg>
        <pc:cxnChg chg="add mod">
          <ac:chgData name="Kulinich Bohdan" userId="48e65c9f34e137d0" providerId="LiveId" clId="{49B181A3-5881-884F-B2E0-9F154772F33F}" dt="2023-11-01T14:26:50.130" v="2373" actId="164"/>
          <ac:cxnSpMkLst>
            <pc:docMk/>
            <pc:sldMk cId="83164764" sldId="299"/>
            <ac:cxnSpMk id="47" creationId="{594BFE64-1A56-55EE-4DFB-AA04F8B5305D}"/>
          </ac:cxnSpMkLst>
        </pc:cxnChg>
        <pc:cxnChg chg="add mod">
          <ac:chgData name="Kulinich Bohdan" userId="48e65c9f34e137d0" providerId="LiveId" clId="{49B181A3-5881-884F-B2E0-9F154772F33F}" dt="2023-11-01T21:19:54.099" v="3937" actId="208"/>
          <ac:cxnSpMkLst>
            <pc:docMk/>
            <pc:sldMk cId="83164764" sldId="299"/>
            <ac:cxnSpMk id="53" creationId="{C2ACE250-5D51-B9C6-0106-0495917F7CC2}"/>
          </ac:cxnSpMkLst>
        </pc:cxnChg>
        <pc:cxnChg chg="add mod">
          <ac:chgData name="Kulinich Bohdan" userId="48e65c9f34e137d0" providerId="LiveId" clId="{49B181A3-5881-884F-B2E0-9F154772F33F}" dt="2023-11-01T14:39:06.543" v="2471" actId="1038"/>
          <ac:cxnSpMkLst>
            <pc:docMk/>
            <pc:sldMk cId="83164764" sldId="299"/>
            <ac:cxnSpMk id="55" creationId="{8B4874B8-8258-5E03-A7CF-36EC9780BF23}"/>
          </ac:cxnSpMkLst>
        </pc:cxnChg>
        <pc:cxnChg chg="add mod">
          <ac:chgData name="Kulinich Bohdan" userId="48e65c9f34e137d0" providerId="LiveId" clId="{49B181A3-5881-884F-B2E0-9F154772F33F}" dt="2023-11-01T15:49:38.136" v="2912" actId="164"/>
          <ac:cxnSpMkLst>
            <pc:docMk/>
            <pc:sldMk cId="83164764" sldId="299"/>
            <ac:cxnSpMk id="72" creationId="{6AC3D3EE-814A-1D86-318C-E863B97ADE5A}"/>
          </ac:cxnSpMkLst>
        </pc:cxnChg>
        <pc:cxnChg chg="del">
          <ac:chgData name="Kulinich Bohdan" userId="48e65c9f34e137d0" providerId="LiveId" clId="{49B181A3-5881-884F-B2E0-9F154772F33F}" dt="2023-11-01T14:16:35.748" v="2312" actId="478"/>
          <ac:cxnSpMkLst>
            <pc:docMk/>
            <pc:sldMk cId="83164764" sldId="299"/>
            <ac:cxnSpMk id="100" creationId="{F3CC17B6-A61F-B605-ADA3-4250105E27FB}"/>
          </ac:cxnSpMkLst>
        </pc:cxnChg>
        <pc:cxnChg chg="add del mod">
          <ac:chgData name="Kulinich Bohdan" userId="48e65c9f34e137d0" providerId="LiveId" clId="{49B181A3-5881-884F-B2E0-9F154772F33F}" dt="2023-11-01T15:49:25.232" v="2907" actId="478"/>
          <ac:cxnSpMkLst>
            <pc:docMk/>
            <pc:sldMk cId="83164764" sldId="299"/>
            <ac:cxnSpMk id="103" creationId="{C839E792-4B29-9BB7-7152-344908344114}"/>
          </ac:cxnSpMkLst>
        </pc:cxnChg>
        <pc:cxnChg chg="add mod">
          <ac:chgData name="Kulinich Bohdan" userId="48e65c9f34e137d0" providerId="LiveId" clId="{49B181A3-5881-884F-B2E0-9F154772F33F}" dt="2023-11-01T15:49:38.136" v="2912" actId="164"/>
          <ac:cxnSpMkLst>
            <pc:docMk/>
            <pc:sldMk cId="83164764" sldId="299"/>
            <ac:cxnSpMk id="106" creationId="{7D53800E-4921-BEE6-CD52-FE163BCB0AE2}"/>
          </ac:cxnSpMkLst>
        </pc:cxnChg>
      </pc:sldChg>
      <pc:sldChg chg="addSp delSp modSp add mod setBg addAnim delAnim modAnim">
        <pc:chgData name="Kulinich Bohdan" userId="48e65c9f34e137d0" providerId="LiveId" clId="{49B181A3-5881-884F-B2E0-9F154772F33F}" dt="2023-11-01T19:00:32.214" v="3930" actId="167"/>
        <pc:sldMkLst>
          <pc:docMk/>
          <pc:sldMk cId="536704212" sldId="300"/>
        </pc:sldMkLst>
        <pc:spChg chg="add mod">
          <ac:chgData name="Kulinich Bohdan" userId="48e65c9f34e137d0" providerId="LiveId" clId="{49B181A3-5881-884F-B2E0-9F154772F33F}" dt="2023-11-01T18:34:41.450" v="3726" actId="164"/>
          <ac:spMkLst>
            <pc:docMk/>
            <pc:sldMk cId="536704212" sldId="300"/>
            <ac:spMk id="2" creationId="{67EDCC85-DE6F-4529-3C7F-48A4115B8BF4}"/>
          </ac:spMkLst>
        </pc:spChg>
        <pc:spChg chg="add del mod">
          <ac:chgData name="Kulinich Bohdan" userId="48e65c9f34e137d0" providerId="LiveId" clId="{49B181A3-5881-884F-B2E0-9F154772F33F}" dt="2023-11-01T18:34:51.314" v="3729" actId="478"/>
          <ac:spMkLst>
            <pc:docMk/>
            <pc:sldMk cId="536704212" sldId="300"/>
            <ac:spMk id="4" creationId="{230018CB-9A80-823D-7541-DB20A50AEFE4}"/>
          </ac:spMkLst>
        </pc:spChg>
        <pc:spChg chg="add del mod">
          <ac:chgData name="Kulinich Bohdan" userId="48e65c9f34e137d0" providerId="LiveId" clId="{49B181A3-5881-884F-B2E0-9F154772F33F}" dt="2023-11-01T18:35:13.863" v="3740" actId="478"/>
          <ac:spMkLst>
            <pc:docMk/>
            <pc:sldMk cId="536704212" sldId="300"/>
            <ac:spMk id="5" creationId="{C75FD428-37E8-E75C-C06A-618F990D1337}"/>
          </ac:spMkLst>
        </pc:spChg>
        <pc:spChg chg="add del mod">
          <ac:chgData name="Kulinich Bohdan" userId="48e65c9f34e137d0" providerId="LiveId" clId="{49B181A3-5881-884F-B2E0-9F154772F33F}" dt="2023-11-01T18:35:04.751" v="3735" actId="478"/>
          <ac:spMkLst>
            <pc:docMk/>
            <pc:sldMk cId="536704212" sldId="300"/>
            <ac:spMk id="6" creationId="{0AAC57C4-30E0-EFDD-3DF9-2308A404DAE9}"/>
          </ac:spMkLst>
        </pc:spChg>
        <pc:spChg chg="add mod">
          <ac:chgData name="Kulinich Bohdan" userId="48e65c9f34e137d0" providerId="LiveId" clId="{49B181A3-5881-884F-B2E0-9F154772F33F}" dt="2023-11-01T18:34:41.450" v="3726" actId="164"/>
          <ac:spMkLst>
            <pc:docMk/>
            <pc:sldMk cId="536704212" sldId="300"/>
            <ac:spMk id="8" creationId="{CD716AAD-6817-353A-D487-22A912A894A5}"/>
          </ac:spMkLst>
        </pc:spChg>
        <pc:spChg chg="mod">
          <ac:chgData name="Kulinich Bohdan" userId="48e65c9f34e137d0" providerId="LiveId" clId="{49B181A3-5881-884F-B2E0-9F154772F33F}" dt="2023-11-01T18:34:49.171" v="3728"/>
          <ac:spMkLst>
            <pc:docMk/>
            <pc:sldMk cId="536704212" sldId="300"/>
            <ac:spMk id="11" creationId="{741A4C2B-A797-C7F8-64A3-588A310FD617}"/>
          </ac:spMkLst>
        </pc:spChg>
        <pc:spChg chg="mod">
          <ac:chgData name="Kulinich Bohdan" userId="48e65c9f34e137d0" providerId="LiveId" clId="{49B181A3-5881-884F-B2E0-9F154772F33F}" dt="2023-11-01T18:35:00.744" v="3734" actId="1036"/>
          <ac:spMkLst>
            <pc:docMk/>
            <pc:sldMk cId="536704212" sldId="300"/>
            <ac:spMk id="12" creationId="{BCCAC0D3-F2FC-5CA5-2908-A05470E9FA62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12" creationId="{BDBBD108-7AFB-7A4C-80C8-DAAE87B9C162}"/>
          </ac:spMkLst>
        </pc:spChg>
        <pc:spChg chg="mod">
          <ac:chgData name="Kulinich Bohdan" userId="48e65c9f34e137d0" providerId="LiveId" clId="{49B181A3-5881-884F-B2E0-9F154772F33F}" dt="2023-11-01T18:35:05.873" v="3736"/>
          <ac:spMkLst>
            <pc:docMk/>
            <pc:sldMk cId="536704212" sldId="300"/>
            <ac:spMk id="14" creationId="{B13D2782-0516-220D-DCAE-6371F9E9BE0B}"/>
          </ac:spMkLst>
        </pc:spChg>
        <pc:spChg chg="mod">
          <ac:chgData name="Kulinich Bohdan" userId="48e65c9f34e137d0" providerId="LiveId" clId="{49B181A3-5881-884F-B2E0-9F154772F33F}" dt="2023-11-01T18:35:10.241" v="3739" actId="1038"/>
          <ac:spMkLst>
            <pc:docMk/>
            <pc:sldMk cId="536704212" sldId="300"/>
            <ac:spMk id="16" creationId="{43212DE4-1527-E3CE-9956-8B837836A794}"/>
          </ac:spMkLst>
        </pc:spChg>
        <pc:spChg chg="add mod">
          <ac:chgData name="Kulinich Bohdan" userId="48e65c9f34e137d0" providerId="LiveId" clId="{49B181A3-5881-884F-B2E0-9F154772F33F}" dt="2023-11-01T18:49:49.918" v="3929" actId="20577"/>
          <ac:spMkLst>
            <pc:docMk/>
            <pc:sldMk cId="536704212" sldId="300"/>
            <ac:spMk id="18" creationId="{D929C5B1-297D-DF3F-AF01-36068FE934C3}"/>
          </ac:spMkLst>
        </pc:spChg>
        <pc:spChg chg="mod">
          <ac:chgData name="Kulinich Bohdan" userId="48e65c9f34e137d0" providerId="LiveId" clId="{49B181A3-5881-884F-B2E0-9F154772F33F}" dt="2023-11-01T18:35:20.952" v="3742"/>
          <ac:spMkLst>
            <pc:docMk/>
            <pc:sldMk cId="536704212" sldId="300"/>
            <ac:spMk id="20" creationId="{DE890171-40D4-D4CD-48D9-7DAA3146B407}"/>
          </ac:spMkLst>
        </pc:spChg>
        <pc:spChg chg="mod">
          <ac:chgData name="Kulinich Bohdan" userId="48e65c9f34e137d0" providerId="LiveId" clId="{49B181A3-5881-884F-B2E0-9F154772F33F}" dt="2023-11-01T18:35:27.722" v="3747" actId="1036"/>
          <ac:spMkLst>
            <pc:docMk/>
            <pc:sldMk cId="536704212" sldId="300"/>
            <ac:spMk id="21" creationId="{B233BB83-1D44-421D-7E3B-BC4F3C6CD71C}"/>
          </ac:spMkLst>
        </pc:spChg>
        <pc:spChg chg="add mod">
          <ac:chgData name="Kulinich Bohdan" userId="48e65c9f34e137d0" providerId="LiveId" clId="{49B181A3-5881-884F-B2E0-9F154772F33F}" dt="2023-11-01T19:00:32.214" v="3930" actId="167"/>
          <ac:spMkLst>
            <pc:docMk/>
            <pc:sldMk cId="536704212" sldId="300"/>
            <ac:spMk id="23" creationId="{6E29A8DC-AE9E-85FA-7333-9C0EAB0A07B2}"/>
          </ac:spMkLst>
        </pc:spChg>
        <pc:spChg chg="mod">
          <ac:chgData name="Kulinich Bohdan" userId="48e65c9f34e137d0" providerId="LiveId" clId="{49B181A3-5881-884F-B2E0-9F154772F33F}" dt="2023-11-01T18:49:27.468" v="3912"/>
          <ac:spMkLst>
            <pc:docMk/>
            <pc:sldMk cId="536704212" sldId="300"/>
            <ac:spMk id="32" creationId="{ABDC0C8F-A2D0-E2B1-88D2-80007C8D3774}"/>
          </ac:spMkLst>
        </pc:spChg>
        <pc:spChg chg="mod">
          <ac:chgData name="Kulinich Bohdan" userId="48e65c9f34e137d0" providerId="LiveId" clId="{49B181A3-5881-884F-B2E0-9F154772F33F}" dt="2023-11-01T18:49:35.105" v="3915" actId="20577"/>
          <ac:spMkLst>
            <pc:docMk/>
            <pc:sldMk cId="536704212" sldId="300"/>
            <ac:spMk id="33" creationId="{C60856C1-6727-9476-9F6C-F9AD81E49577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66" creationId="{C77F81F2-6E10-3438-DFD0-ACE3C0669DFB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67" creationId="{D41EBA71-3308-154F-DA80-46E343968AD6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68" creationId="{2C9BCFD1-1C61-7B50-91E6-BB5C366DA0E2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104" creationId="{9469AA16-7A07-E0C1-AC79-09077B1805DF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105" creationId="{9C794DE7-97C3-669B-D78F-E2FD737831F7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106" creationId="{88763A04-43E7-88F8-F234-325502B47221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107" creationId="{592B4957-C1A2-C470-6127-31D6A7CB7F0D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108" creationId="{7B2E86BF-7BF3-BB02-C43C-25A42E66D13B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114" creationId="{D08C9CCE-8EF5-4DDF-4927-4625EECEFF11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115" creationId="{6776E25C-DEA0-F94E-92A2-D19CA85D3B3B}"/>
          </ac:spMkLst>
        </pc:spChg>
        <pc:spChg chg="add del">
          <ac:chgData name="Kulinich Bohdan" userId="48e65c9f34e137d0" providerId="LiveId" clId="{49B181A3-5881-884F-B2E0-9F154772F33F}" dt="2023-11-01T16:32:16.206" v="3253" actId="478"/>
          <ac:spMkLst>
            <pc:docMk/>
            <pc:sldMk cId="536704212" sldId="300"/>
            <ac:spMk id="116" creationId="{A69A0DF3-AEEE-2785-E9D5-5770DE8DECE2}"/>
          </ac:spMkLst>
        </pc:spChg>
        <pc:spChg chg="add del">
          <ac:chgData name="Kulinich Bohdan" userId="48e65c9f34e137d0" providerId="LiveId" clId="{49B181A3-5881-884F-B2E0-9F154772F33F}" dt="2023-11-01T16:32:16.206" v="3253" actId="478"/>
          <ac:spMkLst>
            <pc:docMk/>
            <pc:sldMk cId="536704212" sldId="300"/>
            <ac:spMk id="122" creationId="{7EA09778-9FCD-7881-D0F6-92828224A7D4}"/>
          </ac:spMkLst>
        </pc:spChg>
        <pc:spChg chg="add del">
          <ac:chgData name="Kulinich Bohdan" userId="48e65c9f34e137d0" providerId="LiveId" clId="{49B181A3-5881-884F-B2E0-9F154772F33F}" dt="2023-11-01T16:32:16.206" v="3253" actId="478"/>
          <ac:spMkLst>
            <pc:docMk/>
            <pc:sldMk cId="536704212" sldId="300"/>
            <ac:spMk id="123" creationId="{F005AEA1-D9F7-B829-A784-671C4416E50E}"/>
          </ac:spMkLst>
        </pc:spChg>
        <pc:spChg chg="add del">
          <ac:chgData name="Kulinich Bohdan" userId="48e65c9f34e137d0" providerId="LiveId" clId="{49B181A3-5881-884F-B2E0-9F154772F33F}" dt="2023-11-01T16:32:16.206" v="3253" actId="478"/>
          <ac:spMkLst>
            <pc:docMk/>
            <pc:sldMk cId="536704212" sldId="300"/>
            <ac:spMk id="125" creationId="{0B16A9B7-B077-9187-2DDB-96B08DC25F06}"/>
          </ac:spMkLst>
        </pc:spChg>
        <pc:spChg chg="add del">
          <ac:chgData name="Kulinich Bohdan" userId="48e65c9f34e137d0" providerId="LiveId" clId="{49B181A3-5881-884F-B2E0-9F154772F33F}" dt="2023-11-01T16:32:16.206" v="3253" actId="478"/>
          <ac:spMkLst>
            <pc:docMk/>
            <pc:sldMk cId="536704212" sldId="300"/>
            <ac:spMk id="126" creationId="{520BD374-6720-5C09-CF51-09D1D9935FE7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157" creationId="{F02BF980-D0D8-F3E9-9C77-E0117E341A76}"/>
          </ac:spMkLst>
        </pc:spChg>
        <pc:grpChg chg="add mod">
          <ac:chgData name="Kulinich Bohdan" userId="48e65c9f34e137d0" providerId="LiveId" clId="{49B181A3-5881-884F-B2E0-9F154772F33F}" dt="2023-11-01T18:34:48.134" v="3727" actId="1076"/>
          <ac:grpSpMkLst>
            <pc:docMk/>
            <pc:sldMk cId="536704212" sldId="300"/>
            <ac:grpSpMk id="9" creationId="{193D9A3E-DFA4-0A64-5C55-115F9A6101FA}"/>
          </ac:grpSpMkLst>
        </pc:grpChg>
        <pc:grpChg chg="add mod">
          <ac:chgData name="Kulinich Bohdan" userId="48e65c9f34e137d0" providerId="LiveId" clId="{49B181A3-5881-884F-B2E0-9F154772F33F}" dt="2023-11-01T18:46:03.165" v="3778" actId="1037"/>
          <ac:grpSpMkLst>
            <pc:docMk/>
            <pc:sldMk cId="536704212" sldId="300"/>
            <ac:grpSpMk id="10" creationId="{ED5A4B54-09AC-6F89-F614-E9383D744D17}"/>
          </ac:grpSpMkLst>
        </pc:grpChg>
        <pc:grpChg chg="add mod">
          <ac:chgData name="Kulinich Bohdan" userId="48e65c9f34e137d0" providerId="LiveId" clId="{49B181A3-5881-884F-B2E0-9F154772F33F}" dt="2023-11-01T18:47:32.195" v="3796" actId="1076"/>
          <ac:grpSpMkLst>
            <pc:docMk/>
            <pc:sldMk cId="536704212" sldId="300"/>
            <ac:grpSpMk id="13" creationId="{266C33B9-BC46-DC07-DDFA-5A3C7BE4234A}"/>
          </ac:grpSpMkLst>
        </pc:grpChg>
        <pc:grpChg chg="add del mod">
          <ac:chgData name="Kulinich Bohdan" userId="48e65c9f34e137d0" providerId="LiveId" clId="{49B181A3-5881-884F-B2E0-9F154772F33F}" dt="2023-11-01T18:47:38.300" v="3798" actId="478"/>
          <ac:grpSpMkLst>
            <pc:docMk/>
            <pc:sldMk cId="536704212" sldId="300"/>
            <ac:grpSpMk id="19" creationId="{5D74B41C-9E3A-BCA2-64F9-947B43317113}"/>
          </ac:grpSpMkLst>
        </pc:grpChg>
        <pc:grpChg chg="add mod">
          <ac:chgData name="Kulinich Bohdan" userId="48e65c9f34e137d0" providerId="LiveId" clId="{49B181A3-5881-884F-B2E0-9F154772F33F}" dt="2023-11-01T18:49:31.991" v="3914" actId="1076"/>
          <ac:grpSpMkLst>
            <pc:docMk/>
            <pc:sldMk cId="536704212" sldId="300"/>
            <ac:grpSpMk id="31" creationId="{5756A8C5-305B-C428-5350-08623B6D8DFE}"/>
          </ac:grpSpMkLst>
        </pc:grpChg>
        <pc:grpChg chg="del">
          <ac:chgData name="Kulinich Bohdan" userId="48e65c9f34e137d0" providerId="LiveId" clId="{49B181A3-5881-884F-B2E0-9F154772F33F}" dt="2023-11-01T16:30:52.308" v="3250" actId="478"/>
          <ac:grpSpMkLst>
            <pc:docMk/>
            <pc:sldMk cId="536704212" sldId="300"/>
            <ac:grpSpMk id="63" creationId="{93ACDC13-F73F-DC5E-8BCB-F4CE19B0467D}"/>
          </ac:grpSpMkLst>
        </pc:grpChg>
        <pc:picChg chg="add del mod">
          <ac:chgData name="Kulinich Bohdan" userId="48e65c9f34e137d0" providerId="LiveId" clId="{49B181A3-5881-884F-B2E0-9F154772F33F}" dt="2023-11-01T16:49:13.164" v="3260" actId="478"/>
          <ac:picMkLst>
            <pc:docMk/>
            <pc:sldMk cId="536704212" sldId="300"/>
            <ac:picMk id="4" creationId="{DE355E81-7652-1AE0-B454-E756D5FAE236}"/>
          </ac:picMkLst>
        </pc:picChg>
        <pc:picChg chg="add mod">
          <ac:chgData name="Kulinich Bohdan" userId="48e65c9f34e137d0" providerId="LiveId" clId="{49B181A3-5881-884F-B2E0-9F154772F33F}" dt="2023-11-01T17:04:37.725" v="3401" actId="14100"/>
          <ac:picMkLst>
            <pc:docMk/>
            <pc:sldMk cId="536704212" sldId="300"/>
            <ac:picMk id="7" creationId="{82A22FAC-A692-E3C9-348C-54E6EF5C8D13}"/>
          </ac:picMkLst>
        </pc:picChg>
        <pc:picChg chg="add del mod">
          <ac:chgData name="Kulinich Bohdan" userId="48e65c9f34e137d0" providerId="LiveId" clId="{49B181A3-5881-884F-B2E0-9F154772F33F}" dt="2023-11-01T16:57:26.018" v="3275" actId="478"/>
          <ac:picMkLst>
            <pc:docMk/>
            <pc:sldMk cId="536704212" sldId="300"/>
            <ac:picMk id="13" creationId="{6BBDB7E1-2837-79DC-2E8C-CA3C191BF33E}"/>
          </ac:picMkLst>
        </pc:picChg>
        <pc:picChg chg="add mod">
          <ac:chgData name="Kulinich Bohdan" userId="48e65c9f34e137d0" providerId="LiveId" clId="{49B181A3-5881-884F-B2E0-9F154772F33F}" dt="2023-11-01T17:04:37.725" v="3401" actId="14100"/>
          <ac:picMkLst>
            <pc:docMk/>
            <pc:sldMk cId="536704212" sldId="300"/>
            <ac:picMk id="15" creationId="{820B9981-B3A2-62DB-D9B8-3DF3C02BD375}"/>
          </ac:picMkLst>
        </pc:picChg>
        <pc:picChg chg="add mod">
          <ac:chgData name="Kulinich Bohdan" userId="48e65c9f34e137d0" providerId="LiveId" clId="{49B181A3-5881-884F-B2E0-9F154772F33F}" dt="2023-11-01T18:49:20.545" v="3911" actId="14100"/>
          <ac:picMkLst>
            <pc:docMk/>
            <pc:sldMk cId="536704212" sldId="300"/>
            <ac:picMk id="17" creationId="{1B04E342-DD99-1837-D6A2-434F408D1225}"/>
          </ac:picMkLst>
        </pc:picChg>
        <pc:picChg chg="add mod">
          <ac:chgData name="Kulinich Bohdan" userId="48e65c9f34e137d0" providerId="LiveId" clId="{49B181A3-5881-884F-B2E0-9F154772F33F}" dt="2023-11-01T18:49:16.078" v="3910" actId="14100"/>
          <ac:picMkLst>
            <pc:docMk/>
            <pc:sldMk cId="536704212" sldId="300"/>
            <ac:picMk id="35" creationId="{078BFB11-7FE3-FA7F-7387-686AFDF789FA}"/>
          </ac:picMkLst>
        </pc:picChg>
        <pc:picChg chg="add mod">
          <ac:chgData name="Kulinich Bohdan" userId="48e65c9f34e137d0" providerId="LiveId" clId="{49B181A3-5881-884F-B2E0-9F154772F33F}" dt="2023-11-01T18:46:24.052" v="3783" actId="14100"/>
          <ac:picMkLst>
            <pc:docMk/>
            <pc:sldMk cId="536704212" sldId="300"/>
            <ac:picMk id="37" creationId="{B7570E96-73FB-C667-77C2-12AC31F19AE8}"/>
          </ac:picMkLst>
        </pc:picChg>
        <pc:picChg chg="del">
          <ac:chgData name="Kulinich Bohdan" userId="48e65c9f34e137d0" providerId="LiveId" clId="{49B181A3-5881-884F-B2E0-9F154772F33F}" dt="2023-11-01T16:30:52.308" v="3250" actId="478"/>
          <ac:picMkLst>
            <pc:docMk/>
            <pc:sldMk cId="536704212" sldId="300"/>
            <ac:picMk id="156" creationId="{8A6D3C94-A905-499E-C384-7F1449ADBE8D}"/>
          </ac:picMkLst>
        </pc:pic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6" creationId="{FC6CCD06-1CB8-3F24-5D7F-44481C805B01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9" creationId="{238C6FAC-9889-61D4-D261-7A031A6FA9C9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10" creationId="{E50C95BB-D1C5-2D9B-BDF7-9E3F12D8A760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11" creationId="{BDDD7590-61CF-A22E-A717-190793D24960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19" creationId="{0CBB4151-D431-315F-4A5A-722613113A85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21" creationId="{05E6155D-D508-73F9-0B9E-9AC46CAE5002}"/>
          </ac:cxnSpMkLst>
        </pc:cxnChg>
        <pc:cxnChg chg="add mod">
          <ac:chgData name="Kulinich Bohdan" userId="48e65c9f34e137d0" providerId="LiveId" clId="{49B181A3-5881-884F-B2E0-9F154772F33F}" dt="2023-11-01T18:49:07.857" v="3909" actId="693"/>
          <ac:cxnSpMkLst>
            <pc:docMk/>
            <pc:sldMk cId="536704212" sldId="300"/>
            <ac:cxnSpMk id="22" creationId="{0EA3986A-740D-6431-B5E5-2C7B119ECA9D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24" creationId="{9319CFC1-A84D-E043-A5AC-4B7350890CE3}"/>
          </ac:cxnSpMkLst>
        </pc:cxnChg>
        <pc:cxnChg chg="add del mod">
          <ac:chgData name="Kulinich Bohdan" userId="48e65c9f34e137d0" providerId="LiveId" clId="{49B181A3-5881-884F-B2E0-9F154772F33F}" dt="2023-11-01T17:05:04.781" v="3406" actId="478"/>
          <ac:cxnSpMkLst>
            <pc:docMk/>
            <pc:sldMk cId="536704212" sldId="300"/>
            <ac:cxnSpMk id="26" creationId="{35BFAFA3-22B4-BE80-F2EE-F369B5E5070D}"/>
          </ac:cxnSpMkLst>
        </pc:cxnChg>
        <pc:cxnChg chg="add del mod">
          <ac:chgData name="Kulinich Bohdan" userId="48e65c9f34e137d0" providerId="LiveId" clId="{49B181A3-5881-884F-B2E0-9F154772F33F}" dt="2023-11-01T18:47:35.290" v="3797" actId="478"/>
          <ac:cxnSpMkLst>
            <pc:docMk/>
            <pc:sldMk cId="536704212" sldId="300"/>
            <ac:cxnSpMk id="38" creationId="{C79BF796-88A2-1A0C-D576-1C180E078DB7}"/>
          </ac:cxnSpMkLst>
        </pc:cxnChg>
        <pc:cxnChg chg="add mod">
          <ac:chgData name="Kulinich Bohdan" userId="48e65c9f34e137d0" providerId="LiveId" clId="{49B181A3-5881-884F-B2E0-9F154772F33F}" dt="2023-11-01T18:48:42.764" v="3904" actId="693"/>
          <ac:cxnSpMkLst>
            <pc:docMk/>
            <pc:sldMk cId="536704212" sldId="300"/>
            <ac:cxnSpMk id="42" creationId="{A91CC6F7-A897-4717-2F9F-FCB665ECE6F3}"/>
          </ac:cxnSpMkLst>
        </pc:cxnChg>
        <pc:cxnChg chg="add mod">
          <ac:chgData name="Kulinich Bohdan" userId="48e65c9f34e137d0" providerId="LiveId" clId="{49B181A3-5881-884F-B2E0-9F154772F33F}" dt="2023-11-01T18:49:01.877" v="3908" actId="693"/>
          <ac:cxnSpMkLst>
            <pc:docMk/>
            <pc:sldMk cId="536704212" sldId="300"/>
            <ac:cxnSpMk id="50" creationId="{0A0121B2-EA04-7A3B-659B-1A9F8189D9C8}"/>
          </ac:cxnSpMkLst>
        </pc:cxnChg>
        <pc:cxnChg chg="add mod">
          <ac:chgData name="Kulinich Bohdan" userId="48e65c9f34e137d0" providerId="LiveId" clId="{49B181A3-5881-884F-B2E0-9F154772F33F}" dt="2023-11-01T18:48:57.264" v="3907" actId="693"/>
          <ac:cxnSpMkLst>
            <pc:docMk/>
            <pc:sldMk cId="536704212" sldId="300"/>
            <ac:cxnSpMk id="53" creationId="{2A59B062-1908-7CEA-E620-A46848135EEF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72" creationId="{52D6D1B7-054E-DB2A-19FD-B905ABAD7F61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100" creationId="{64B5173F-2345-75A2-E31F-2CC191DADF34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103" creationId="{6B79477F-36B9-203A-E2DF-743A6F2DC4FC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158" creationId="{76A3E564-0A5D-FF64-C69C-13DDF8A7EEB9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161" creationId="{F7E14E97-D279-4F8A-DB6D-7328014B21B6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163" creationId="{82895F12-5A31-4177-ACF3-17F158933E9A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166" creationId="{807D470B-4E12-D268-8D7C-F3200452C5B7}"/>
          </ac:cxnSpMkLst>
        </pc:cxnChg>
      </pc:sldChg>
    </pc:docChg>
  </pc:docChgLst>
  <pc:docChgLst>
    <pc:chgData name="Kulinich Bohdan" userId="48e65c9f34e137d0" providerId="LiveId" clId="{2665A9D0-1304-2F49-9BEF-C9373233EA94}"/>
    <pc:docChg chg="undo custSel addSld delSld modSld">
      <pc:chgData name="Kulinich Bohdan" userId="48e65c9f34e137d0" providerId="LiveId" clId="{2665A9D0-1304-2F49-9BEF-C9373233EA94}" dt="2024-02-11T20:00:19.007" v="6606"/>
      <pc:docMkLst>
        <pc:docMk/>
      </pc:docMkLst>
      <pc:sldChg chg="modSp mod">
        <pc:chgData name="Kulinich Bohdan" userId="48e65c9f34e137d0" providerId="LiveId" clId="{2665A9D0-1304-2F49-9BEF-C9373233EA94}" dt="2024-02-04T22:00:25.447" v="5877" actId="14100"/>
        <pc:sldMkLst>
          <pc:docMk/>
          <pc:sldMk cId="2154405015" sldId="276"/>
        </pc:sldMkLst>
        <pc:spChg chg="mod">
          <ac:chgData name="Kulinich Bohdan" userId="48e65c9f34e137d0" providerId="LiveId" clId="{2665A9D0-1304-2F49-9BEF-C9373233EA94}" dt="2024-02-04T22:00:25.447" v="5877" actId="14100"/>
          <ac:spMkLst>
            <pc:docMk/>
            <pc:sldMk cId="2154405015" sldId="276"/>
            <ac:spMk id="2" creationId="{F545B873-3943-46CC-208D-DBFB6FFDDFFB}"/>
          </ac:spMkLst>
        </pc:spChg>
      </pc:sldChg>
      <pc:sldChg chg="delSp modSp mod">
        <pc:chgData name="Kulinich Bohdan" userId="48e65c9f34e137d0" providerId="LiveId" clId="{2665A9D0-1304-2F49-9BEF-C9373233EA94}" dt="2024-02-05T19:50:13.013" v="6002" actId="20577"/>
        <pc:sldMkLst>
          <pc:docMk/>
          <pc:sldMk cId="288857224" sldId="277"/>
        </pc:sldMkLst>
        <pc:spChg chg="del">
          <ac:chgData name="Kulinich Bohdan" userId="48e65c9f34e137d0" providerId="LiveId" clId="{2665A9D0-1304-2F49-9BEF-C9373233EA94}" dt="2024-02-05T19:28:50.025" v="5995" actId="478"/>
          <ac:spMkLst>
            <pc:docMk/>
            <pc:sldMk cId="288857224" sldId="277"/>
            <ac:spMk id="3" creationId="{6D4A9724-87E8-97B6-8BA2-3A5AB25CA24C}"/>
          </ac:spMkLst>
        </pc:spChg>
        <pc:spChg chg="del">
          <ac:chgData name="Kulinich Bohdan" userId="48e65c9f34e137d0" providerId="LiveId" clId="{2665A9D0-1304-2F49-9BEF-C9373233EA94}" dt="2024-02-05T19:28:50.025" v="5995" actId="478"/>
          <ac:spMkLst>
            <pc:docMk/>
            <pc:sldMk cId="288857224" sldId="277"/>
            <ac:spMk id="23" creationId="{DA5231C7-83A3-CFE2-C571-7BD383FE544F}"/>
          </ac:spMkLst>
        </pc:spChg>
        <pc:spChg chg="del">
          <ac:chgData name="Kulinich Bohdan" userId="48e65c9f34e137d0" providerId="LiveId" clId="{2665A9D0-1304-2F49-9BEF-C9373233EA94}" dt="2024-02-05T19:28:50.025" v="5995" actId="478"/>
          <ac:spMkLst>
            <pc:docMk/>
            <pc:sldMk cId="288857224" sldId="277"/>
            <ac:spMk id="27" creationId="{B8401942-85EA-CA72-2642-2ED4B8DDFC0B}"/>
          </ac:spMkLst>
        </pc:spChg>
        <pc:spChg chg="del">
          <ac:chgData name="Kulinich Bohdan" userId="48e65c9f34e137d0" providerId="LiveId" clId="{2665A9D0-1304-2F49-9BEF-C9373233EA94}" dt="2024-02-05T19:28:50.025" v="5995" actId="478"/>
          <ac:spMkLst>
            <pc:docMk/>
            <pc:sldMk cId="288857224" sldId="277"/>
            <ac:spMk id="29" creationId="{F7C067D8-BBB6-4B52-9BE6-08685B0A5C28}"/>
          </ac:spMkLst>
        </pc:spChg>
        <pc:spChg chg="del">
          <ac:chgData name="Kulinich Bohdan" userId="48e65c9f34e137d0" providerId="LiveId" clId="{2665A9D0-1304-2F49-9BEF-C9373233EA94}" dt="2024-02-05T19:28:50.025" v="5995" actId="478"/>
          <ac:spMkLst>
            <pc:docMk/>
            <pc:sldMk cId="288857224" sldId="277"/>
            <ac:spMk id="30" creationId="{6DEEE88A-3415-77DD-0FFF-78C1C9A81934}"/>
          </ac:spMkLst>
        </pc:spChg>
        <pc:spChg chg="del">
          <ac:chgData name="Kulinich Bohdan" userId="48e65c9f34e137d0" providerId="LiveId" clId="{2665A9D0-1304-2F49-9BEF-C9373233EA94}" dt="2024-02-05T19:28:50.025" v="5995" actId="478"/>
          <ac:spMkLst>
            <pc:docMk/>
            <pc:sldMk cId="288857224" sldId="277"/>
            <ac:spMk id="31" creationId="{93E168DE-2009-7BF4-BFB9-14561CF2D2B5}"/>
          </ac:spMkLst>
        </pc:spChg>
        <pc:spChg chg="del">
          <ac:chgData name="Kulinich Bohdan" userId="48e65c9f34e137d0" providerId="LiveId" clId="{2665A9D0-1304-2F49-9BEF-C9373233EA94}" dt="2024-02-05T19:28:50.025" v="5995" actId="478"/>
          <ac:spMkLst>
            <pc:docMk/>
            <pc:sldMk cId="288857224" sldId="277"/>
            <ac:spMk id="60" creationId="{93329597-BF9F-5977-4F13-3CDC32815071}"/>
          </ac:spMkLst>
        </pc:spChg>
        <pc:spChg chg="del">
          <ac:chgData name="Kulinich Bohdan" userId="48e65c9f34e137d0" providerId="LiveId" clId="{2665A9D0-1304-2F49-9BEF-C9373233EA94}" dt="2024-02-05T19:28:52.013" v="5996" actId="478"/>
          <ac:spMkLst>
            <pc:docMk/>
            <pc:sldMk cId="288857224" sldId="277"/>
            <ac:spMk id="63" creationId="{FBA3E71F-D049-6143-D590-2EA94276CED7}"/>
          </ac:spMkLst>
        </pc:spChg>
        <pc:spChg chg="mod">
          <ac:chgData name="Kulinich Bohdan" userId="48e65c9f34e137d0" providerId="LiveId" clId="{2665A9D0-1304-2F49-9BEF-C9373233EA94}" dt="2024-02-05T19:50:13.013" v="6002" actId="20577"/>
          <ac:spMkLst>
            <pc:docMk/>
            <pc:sldMk cId="288857224" sldId="277"/>
            <ac:spMk id="67" creationId="{EE368D98-7B69-F065-961A-49BF7EC925C1}"/>
          </ac:spMkLst>
        </pc:spChg>
        <pc:grpChg chg="del">
          <ac:chgData name="Kulinich Bohdan" userId="48e65c9f34e137d0" providerId="LiveId" clId="{2665A9D0-1304-2F49-9BEF-C9373233EA94}" dt="2024-02-05T19:28:50.025" v="5995" actId="478"/>
          <ac:grpSpMkLst>
            <pc:docMk/>
            <pc:sldMk cId="288857224" sldId="277"/>
            <ac:grpSpMk id="74" creationId="{6FF2240D-6A2F-1639-D49F-E73BF552D4E4}"/>
          </ac:grpSpMkLst>
        </pc:grpChg>
        <pc:grpChg chg="del">
          <ac:chgData name="Kulinich Bohdan" userId="48e65c9f34e137d0" providerId="LiveId" clId="{2665A9D0-1304-2F49-9BEF-C9373233EA94}" dt="2024-02-05T19:28:50.025" v="5995" actId="478"/>
          <ac:grpSpMkLst>
            <pc:docMk/>
            <pc:sldMk cId="288857224" sldId="277"/>
            <ac:grpSpMk id="87" creationId="{D31D9C19-15DC-0B0B-D42E-9F4379F30F07}"/>
          </ac:grpSpMkLst>
        </pc:grpChg>
        <pc:grpChg chg="del">
          <ac:chgData name="Kulinich Bohdan" userId="48e65c9f34e137d0" providerId="LiveId" clId="{2665A9D0-1304-2F49-9BEF-C9373233EA94}" dt="2024-02-05T19:28:50.025" v="5995" actId="478"/>
          <ac:grpSpMkLst>
            <pc:docMk/>
            <pc:sldMk cId="288857224" sldId="277"/>
            <ac:grpSpMk id="92" creationId="{A402C6A2-116A-2B84-280C-ED8DF2899C27}"/>
          </ac:grpSpMkLst>
        </pc:grpChg>
        <pc:picChg chg="mod modVis">
          <ac:chgData name="Kulinich Bohdan" userId="48e65c9f34e137d0" providerId="LiveId" clId="{2665A9D0-1304-2F49-9BEF-C9373233EA94}" dt="2024-02-03T15:43:53.792" v="3766" actId="14430"/>
          <ac:picMkLst>
            <pc:docMk/>
            <pc:sldMk cId="288857224" sldId="277"/>
            <ac:picMk id="28" creationId="{2FFCA17B-1BFC-FE55-D722-2815AC7A6944}"/>
          </ac:picMkLst>
        </pc:picChg>
        <pc:cxnChg chg="del">
          <ac:chgData name="Kulinich Bohdan" userId="48e65c9f34e137d0" providerId="LiveId" clId="{2665A9D0-1304-2F49-9BEF-C9373233EA94}" dt="2024-02-05T19:28:50.025" v="5995" actId="478"/>
          <ac:cxnSpMkLst>
            <pc:docMk/>
            <pc:sldMk cId="288857224" sldId="277"/>
            <ac:cxnSpMk id="4" creationId="{FF0B9690-13A4-575A-8DC8-C518DF10BBBC}"/>
          </ac:cxnSpMkLst>
        </pc:cxnChg>
        <pc:cxnChg chg="del">
          <ac:chgData name="Kulinich Bohdan" userId="48e65c9f34e137d0" providerId="LiveId" clId="{2665A9D0-1304-2F49-9BEF-C9373233EA94}" dt="2024-02-05T19:28:50.025" v="5995" actId="478"/>
          <ac:cxnSpMkLst>
            <pc:docMk/>
            <pc:sldMk cId="288857224" sldId="277"/>
            <ac:cxnSpMk id="5" creationId="{E78F8614-815D-5836-6806-B939BEC9E817}"/>
          </ac:cxnSpMkLst>
        </pc:cxnChg>
        <pc:cxnChg chg="del">
          <ac:chgData name="Kulinich Bohdan" userId="48e65c9f34e137d0" providerId="LiveId" clId="{2665A9D0-1304-2F49-9BEF-C9373233EA94}" dt="2024-02-05T19:28:50.025" v="5995" actId="478"/>
          <ac:cxnSpMkLst>
            <pc:docMk/>
            <pc:sldMk cId="288857224" sldId="277"/>
            <ac:cxnSpMk id="9" creationId="{AFB84D3D-EE9B-2999-73D7-9CDEC5A5E61B}"/>
          </ac:cxnSpMkLst>
        </pc:cxnChg>
        <pc:cxnChg chg="del">
          <ac:chgData name="Kulinich Bohdan" userId="48e65c9f34e137d0" providerId="LiveId" clId="{2665A9D0-1304-2F49-9BEF-C9373233EA94}" dt="2024-02-05T19:28:50.025" v="5995" actId="478"/>
          <ac:cxnSpMkLst>
            <pc:docMk/>
            <pc:sldMk cId="288857224" sldId="277"/>
            <ac:cxnSpMk id="12" creationId="{FE255059-24E4-C4AB-8EA6-8504C49F61B5}"/>
          </ac:cxnSpMkLst>
        </pc:cxnChg>
        <pc:cxnChg chg="del">
          <ac:chgData name="Kulinich Bohdan" userId="48e65c9f34e137d0" providerId="LiveId" clId="{2665A9D0-1304-2F49-9BEF-C9373233EA94}" dt="2024-02-05T19:28:50.025" v="5995" actId="478"/>
          <ac:cxnSpMkLst>
            <pc:docMk/>
            <pc:sldMk cId="288857224" sldId="277"/>
            <ac:cxnSpMk id="15" creationId="{67673638-DA26-CD9F-3BF0-C9FCBE490CA1}"/>
          </ac:cxnSpMkLst>
        </pc:cxnChg>
        <pc:cxnChg chg="del">
          <ac:chgData name="Kulinich Bohdan" userId="48e65c9f34e137d0" providerId="LiveId" clId="{2665A9D0-1304-2F49-9BEF-C9373233EA94}" dt="2024-02-05T19:28:50.025" v="5995" actId="478"/>
          <ac:cxnSpMkLst>
            <pc:docMk/>
            <pc:sldMk cId="288857224" sldId="277"/>
            <ac:cxnSpMk id="18" creationId="{938639FA-35F9-E541-FCD1-CE4E886EA204}"/>
          </ac:cxnSpMkLst>
        </pc:cxnChg>
        <pc:cxnChg chg="del">
          <ac:chgData name="Kulinich Bohdan" userId="48e65c9f34e137d0" providerId="LiveId" clId="{2665A9D0-1304-2F49-9BEF-C9373233EA94}" dt="2024-02-05T19:28:50.025" v="5995" actId="478"/>
          <ac:cxnSpMkLst>
            <pc:docMk/>
            <pc:sldMk cId="288857224" sldId="277"/>
            <ac:cxnSpMk id="24" creationId="{B2A7EC2E-8109-31B9-6407-43E6EE1687AA}"/>
          </ac:cxnSpMkLst>
        </pc:cxnChg>
        <pc:cxnChg chg="del">
          <ac:chgData name="Kulinich Bohdan" userId="48e65c9f34e137d0" providerId="LiveId" clId="{2665A9D0-1304-2F49-9BEF-C9373233EA94}" dt="2024-02-05T19:28:50.025" v="5995" actId="478"/>
          <ac:cxnSpMkLst>
            <pc:docMk/>
            <pc:sldMk cId="288857224" sldId="277"/>
            <ac:cxnSpMk id="32" creationId="{8B1DC6D6-C87A-CAB6-281F-4435C7A92CF8}"/>
          </ac:cxnSpMkLst>
        </pc:cxnChg>
        <pc:cxnChg chg="del">
          <ac:chgData name="Kulinich Bohdan" userId="48e65c9f34e137d0" providerId="LiveId" clId="{2665A9D0-1304-2F49-9BEF-C9373233EA94}" dt="2024-02-05T19:28:50.025" v="5995" actId="478"/>
          <ac:cxnSpMkLst>
            <pc:docMk/>
            <pc:sldMk cId="288857224" sldId="277"/>
            <ac:cxnSpMk id="75" creationId="{3C87D7A4-E75E-8881-1323-CEE5ED2CF2D7}"/>
          </ac:cxnSpMkLst>
        </pc:cxnChg>
        <pc:cxnChg chg="del">
          <ac:chgData name="Kulinich Bohdan" userId="48e65c9f34e137d0" providerId="LiveId" clId="{2665A9D0-1304-2F49-9BEF-C9373233EA94}" dt="2024-02-05T19:28:50.025" v="5995" actId="478"/>
          <ac:cxnSpMkLst>
            <pc:docMk/>
            <pc:sldMk cId="288857224" sldId="277"/>
            <ac:cxnSpMk id="79" creationId="{CC14945D-D0D7-966F-D5B4-B9D0F73A92CB}"/>
          </ac:cxnSpMkLst>
        </pc:cxnChg>
      </pc:sldChg>
      <pc:sldChg chg="modSp mod">
        <pc:chgData name="Kulinich Bohdan" userId="48e65c9f34e137d0" providerId="LiveId" clId="{2665A9D0-1304-2F49-9BEF-C9373233EA94}" dt="2024-02-11T18:38:51.427" v="6604" actId="20577"/>
        <pc:sldMkLst>
          <pc:docMk/>
          <pc:sldMk cId="3892148844" sldId="278"/>
        </pc:sldMkLst>
        <pc:spChg chg="mod">
          <ac:chgData name="Kulinich Bohdan" userId="48e65c9f34e137d0" providerId="LiveId" clId="{2665A9D0-1304-2F49-9BEF-C9373233EA94}" dt="2024-02-11T18:38:51.427" v="6604" actId="20577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2665A9D0-1304-2F49-9BEF-C9373233EA94}" dt="2024-02-05T20:13:30.478" v="6218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2665A9D0-1304-2F49-9BEF-C9373233EA94}" dt="2024-02-05T20:29:01.612" v="6554" actId="1036"/>
          <ac:spMkLst>
            <pc:docMk/>
            <pc:sldMk cId="3892148844" sldId="278"/>
            <ac:spMk id="5" creationId="{92C53232-9882-342D-776F-AD12F5F1AB8B}"/>
          </ac:spMkLst>
        </pc:spChg>
        <pc:spChg chg="mod">
          <ac:chgData name="Kulinich Bohdan" userId="48e65c9f34e137d0" providerId="LiveId" clId="{2665A9D0-1304-2F49-9BEF-C9373233EA94}" dt="2024-02-05T20:29:09.416" v="6558" actId="20577"/>
          <ac:spMkLst>
            <pc:docMk/>
            <pc:sldMk cId="3892148844" sldId="278"/>
            <ac:spMk id="6" creationId="{F318E9A9-FF89-1BFF-D118-0BFBD72326A0}"/>
          </ac:spMkLst>
        </pc:spChg>
        <pc:spChg chg="mod">
          <ac:chgData name="Kulinich Bohdan" userId="48e65c9f34e137d0" providerId="LiveId" clId="{2665A9D0-1304-2F49-9BEF-C9373233EA94}" dt="2024-02-05T20:18:36.321" v="6275" actId="20577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setBg delAnim modAnim">
        <pc:chgData name="Kulinich Bohdan" userId="48e65c9f34e137d0" providerId="LiveId" clId="{2665A9D0-1304-2F49-9BEF-C9373233EA94}" dt="2024-02-04T20:17:18.593" v="5783" actId="14429"/>
        <pc:sldMkLst>
          <pc:docMk/>
          <pc:sldMk cId="2337633875" sldId="279"/>
        </pc:sldMkLst>
        <pc:spChg chg="del">
          <ac:chgData name="Kulinich Bohdan" userId="48e65c9f34e137d0" providerId="LiveId" clId="{2665A9D0-1304-2F49-9BEF-C9373233EA94}" dt="2024-02-03T21:54:36.791" v="4420" actId="478"/>
          <ac:spMkLst>
            <pc:docMk/>
            <pc:sldMk cId="2337633875" sldId="279"/>
            <ac:spMk id="2" creationId="{8E590424-036B-9A18-08AF-D5040E378253}"/>
          </ac:spMkLst>
        </pc:spChg>
        <pc:spChg chg="add del mod">
          <ac:chgData name="Kulinich Bohdan" userId="48e65c9f34e137d0" providerId="LiveId" clId="{2665A9D0-1304-2F49-9BEF-C9373233EA94}" dt="2024-02-03T21:54:51.584" v="4422" actId="478"/>
          <ac:spMkLst>
            <pc:docMk/>
            <pc:sldMk cId="2337633875" sldId="279"/>
            <ac:spMk id="3" creationId="{2048034D-52F9-907B-7AA8-95F3BF007480}"/>
          </ac:spMkLst>
        </pc:spChg>
        <pc:spChg chg="del">
          <ac:chgData name="Kulinich Bohdan" userId="48e65c9f34e137d0" providerId="LiveId" clId="{2665A9D0-1304-2F49-9BEF-C9373233EA94}" dt="2024-02-03T21:54:36.791" v="4420" actId="478"/>
          <ac:spMkLst>
            <pc:docMk/>
            <pc:sldMk cId="2337633875" sldId="279"/>
            <ac:spMk id="4" creationId="{E89248E4-FA1A-84EE-2834-871D100C3357}"/>
          </ac:spMkLst>
        </pc:spChg>
        <pc:spChg chg="del">
          <ac:chgData name="Kulinich Bohdan" userId="48e65c9f34e137d0" providerId="LiveId" clId="{2665A9D0-1304-2F49-9BEF-C9373233EA94}" dt="2024-02-03T21:54:36.791" v="4420" actId="478"/>
          <ac:spMkLst>
            <pc:docMk/>
            <pc:sldMk cId="2337633875" sldId="279"/>
            <ac:spMk id="7" creationId="{61CFED5B-CE0B-D28E-E011-4C62F56091FC}"/>
          </ac:spMkLst>
        </pc:spChg>
        <pc:spChg chg="del">
          <ac:chgData name="Kulinich Bohdan" userId="48e65c9f34e137d0" providerId="LiveId" clId="{2665A9D0-1304-2F49-9BEF-C9373233EA94}" dt="2024-02-03T21:54:36.791" v="4420" actId="478"/>
          <ac:spMkLst>
            <pc:docMk/>
            <pc:sldMk cId="2337633875" sldId="279"/>
            <ac:spMk id="8" creationId="{5CCE995C-5B39-B143-89BD-C9EFADFFE19E}"/>
          </ac:spMkLst>
        </pc:spChg>
        <pc:spChg chg="del">
          <ac:chgData name="Kulinich Bohdan" userId="48e65c9f34e137d0" providerId="LiveId" clId="{2665A9D0-1304-2F49-9BEF-C9373233EA94}" dt="2024-02-03T21:54:36.791" v="4420" actId="478"/>
          <ac:spMkLst>
            <pc:docMk/>
            <pc:sldMk cId="2337633875" sldId="279"/>
            <ac:spMk id="9" creationId="{CA3DC265-5CC6-40C4-873E-8DB1D8019E83}"/>
          </ac:spMkLst>
        </pc:spChg>
        <pc:spChg chg="del">
          <ac:chgData name="Kulinich Bohdan" userId="48e65c9f34e137d0" providerId="LiveId" clId="{2665A9D0-1304-2F49-9BEF-C9373233EA94}" dt="2024-02-03T21:54:36.791" v="4420" actId="478"/>
          <ac:spMkLst>
            <pc:docMk/>
            <pc:sldMk cId="2337633875" sldId="279"/>
            <ac:spMk id="10" creationId="{1B3C42F4-E249-CBEA-867B-33A876658941}"/>
          </ac:spMkLst>
        </pc:spChg>
        <pc:spChg chg="add mod">
          <ac:chgData name="Kulinich Bohdan" userId="48e65c9f34e137d0" providerId="LiveId" clId="{2665A9D0-1304-2F49-9BEF-C9373233EA94}" dt="2024-02-04T18:07:28.603" v="5639" actId="207"/>
          <ac:spMkLst>
            <pc:docMk/>
            <pc:sldMk cId="2337633875" sldId="279"/>
            <ac:spMk id="10" creationId="{B4C88AE1-9508-CF7D-1202-521021DB1617}"/>
          </ac:spMkLst>
        </pc:spChg>
        <pc:spChg chg="add mod">
          <ac:chgData name="Kulinich Bohdan" userId="48e65c9f34e137d0" providerId="LiveId" clId="{2665A9D0-1304-2F49-9BEF-C9373233EA94}" dt="2024-02-04T17:20:57.186" v="5556" actId="1035"/>
          <ac:spMkLst>
            <pc:docMk/>
            <pc:sldMk cId="2337633875" sldId="279"/>
            <ac:spMk id="11" creationId="{D77F4181-74FA-3FB1-FF34-949AFE90A561}"/>
          </ac:spMkLst>
        </pc:spChg>
        <pc:spChg chg="add mod">
          <ac:chgData name="Kulinich Bohdan" userId="48e65c9f34e137d0" providerId="LiveId" clId="{2665A9D0-1304-2F49-9BEF-C9373233EA94}" dt="2024-02-04T17:15:17.101" v="5446" actId="170"/>
          <ac:spMkLst>
            <pc:docMk/>
            <pc:sldMk cId="2337633875" sldId="279"/>
            <ac:spMk id="12" creationId="{56F448DD-4663-A9AB-D155-5291FB0B5865}"/>
          </ac:spMkLst>
        </pc:spChg>
        <pc:spChg chg="add del mod">
          <ac:chgData name="Kulinich Bohdan" userId="48e65c9f34e137d0" providerId="LiveId" clId="{2665A9D0-1304-2F49-9BEF-C9373233EA94}" dt="2024-02-03T22:04:42.304" v="4441" actId="478"/>
          <ac:spMkLst>
            <pc:docMk/>
            <pc:sldMk cId="2337633875" sldId="279"/>
            <ac:spMk id="13" creationId="{02695BC9-2F44-FDBB-FBD2-400B2D7D1C8A}"/>
          </ac:spMkLst>
        </pc:spChg>
        <pc:spChg chg="add mod">
          <ac:chgData name="Kulinich Bohdan" userId="48e65c9f34e137d0" providerId="LiveId" clId="{2665A9D0-1304-2F49-9BEF-C9373233EA94}" dt="2024-02-04T18:05:27.881" v="5636" actId="14100"/>
          <ac:spMkLst>
            <pc:docMk/>
            <pc:sldMk cId="2337633875" sldId="279"/>
            <ac:spMk id="13" creationId="{F7DB7EA1-6443-66AE-1281-C660933AB198}"/>
          </ac:spMkLst>
        </pc:spChg>
        <pc:spChg chg="add mod">
          <ac:chgData name="Kulinich Bohdan" userId="48e65c9f34e137d0" providerId="LiveId" clId="{2665A9D0-1304-2F49-9BEF-C9373233EA94}" dt="2024-02-04T17:20:57.186" v="5556" actId="1035"/>
          <ac:spMkLst>
            <pc:docMk/>
            <pc:sldMk cId="2337633875" sldId="279"/>
            <ac:spMk id="14" creationId="{214DF544-D181-1AAD-08B2-7929A2B9EEE3}"/>
          </ac:spMkLst>
        </pc:spChg>
        <pc:spChg chg="add mod modVis">
          <ac:chgData name="Kulinich Bohdan" userId="48e65c9f34e137d0" providerId="LiveId" clId="{2665A9D0-1304-2F49-9BEF-C9373233EA94}" dt="2024-02-04T20:17:15.402" v="5782" actId="14429"/>
          <ac:spMkLst>
            <pc:docMk/>
            <pc:sldMk cId="2337633875" sldId="279"/>
            <ac:spMk id="15" creationId="{56693FCE-F808-D6ED-AFB5-DE80575820EB}"/>
          </ac:spMkLst>
        </pc:spChg>
        <pc:spChg chg="add mod">
          <ac:chgData name="Kulinich Bohdan" userId="48e65c9f34e137d0" providerId="LiveId" clId="{2665A9D0-1304-2F49-9BEF-C9373233EA94}" dt="2024-02-04T17:20:57.186" v="5556" actId="1035"/>
          <ac:spMkLst>
            <pc:docMk/>
            <pc:sldMk cId="2337633875" sldId="279"/>
            <ac:spMk id="16" creationId="{6586B47C-0FD7-3539-2A40-AC91DBFBAB43}"/>
          </ac:spMkLst>
        </pc:spChg>
        <pc:spChg chg="add mod">
          <ac:chgData name="Kulinich Bohdan" userId="48e65c9f34e137d0" providerId="LiveId" clId="{2665A9D0-1304-2F49-9BEF-C9373233EA94}" dt="2024-02-04T18:05:27.881" v="5636" actId="14100"/>
          <ac:spMkLst>
            <pc:docMk/>
            <pc:sldMk cId="2337633875" sldId="279"/>
            <ac:spMk id="17" creationId="{0F90F36E-CFE7-4DDB-5A19-5D49B46528BE}"/>
          </ac:spMkLst>
        </pc:spChg>
        <pc:spChg chg="add mod modVis">
          <ac:chgData name="Kulinich Bohdan" userId="48e65c9f34e137d0" providerId="LiveId" clId="{2665A9D0-1304-2F49-9BEF-C9373233EA94}" dt="2024-02-04T20:17:18.593" v="5783" actId="14429"/>
          <ac:spMkLst>
            <pc:docMk/>
            <pc:sldMk cId="2337633875" sldId="279"/>
            <ac:spMk id="18" creationId="{CF15D387-1665-9987-315F-A7196A0EFCD9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20" creationId="{69A3F5F1-C2B2-AE75-9240-7379052B05AF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21" creationId="{10F7C3FA-FB43-F4CA-171F-EA9583057E20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22" creationId="{DDF411F2-E4E5-43E7-9688-3F9D7415A009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23" creationId="{D56B84D8-7E0F-3A34-D7BD-9DB7D3876FF8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24" creationId="{4C7F0E71-1E94-B91A-3C29-91D3CDF32CD1}"/>
          </ac:spMkLst>
        </pc:spChg>
        <pc:spChg chg="del">
          <ac:chgData name="Kulinich Bohdan" userId="48e65c9f34e137d0" providerId="LiveId" clId="{2665A9D0-1304-2F49-9BEF-C9373233EA94}" dt="2024-02-03T21:54:36.791" v="4420" actId="478"/>
          <ac:spMkLst>
            <pc:docMk/>
            <pc:sldMk cId="2337633875" sldId="279"/>
            <ac:spMk id="26" creationId="{5E61E2B6-25D4-470B-B266-6FF9F451DF38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29" creationId="{0381527F-C9FB-015E-FE80-5B80D30B0439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30" creationId="{4A3E1A23-3F96-E6E9-0785-545F12731294}"/>
          </ac:spMkLst>
        </pc:spChg>
        <pc:spChg chg="del">
          <ac:chgData name="Kulinich Bohdan" userId="48e65c9f34e137d0" providerId="LiveId" clId="{2665A9D0-1304-2F49-9BEF-C9373233EA94}" dt="2024-02-03T21:54:36.791" v="4420" actId="478"/>
          <ac:spMkLst>
            <pc:docMk/>
            <pc:sldMk cId="2337633875" sldId="279"/>
            <ac:spMk id="52" creationId="{FB196EDA-DE0F-E08A-FDC5-7D9CCFF8791D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75" creationId="{1D359430-74B4-D3E7-A624-9C160756289F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77" creationId="{7172A245-EE25-4CD9-18C6-CE0C1641E734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78" creationId="{57FC5A4B-BE9C-CB24-DD30-EEA7FE8F040E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79" creationId="{44713490-1420-CB94-E468-FD347AE3DE55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83" creationId="{B3AE29BE-E2B4-1678-C1DC-56558EE61C9C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84" creationId="{BDB4CD1F-DCF4-A6F9-4D51-C0B1ECF4E13D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85" creationId="{8B17205C-3033-13BD-D85F-1FD01DE187F1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96" creationId="{5343C639-4F73-31E3-DFD5-B54CA299043F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97" creationId="{50E2EFB7-9665-3B69-961F-775191CFCAE1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98" creationId="{029694DD-3459-4FE1-3AA9-147C3739479F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00" creationId="{5B02F336-7FB5-E08B-66A9-F75469B0CC55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02" creationId="{D0967AF5-C716-4CCE-DB8A-053ABC1767E2}"/>
          </ac:spMkLst>
        </pc:spChg>
        <pc:spChg chg="del">
          <ac:chgData name="Kulinich Bohdan" userId="48e65c9f34e137d0" providerId="LiveId" clId="{2665A9D0-1304-2F49-9BEF-C9373233EA94}" dt="2024-02-03T21:54:36.791" v="4420" actId="478"/>
          <ac:spMkLst>
            <pc:docMk/>
            <pc:sldMk cId="2337633875" sldId="279"/>
            <ac:spMk id="109" creationId="{8AA68624-89E9-1307-A632-AFE5F42130EA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10" creationId="{1960C0AD-5688-BC46-D5D1-B68A5A288E36}"/>
          </ac:spMkLst>
        </pc:spChg>
        <pc:spChg chg="del">
          <ac:chgData name="Kulinich Bohdan" userId="48e65c9f34e137d0" providerId="LiveId" clId="{2665A9D0-1304-2F49-9BEF-C9373233EA94}" dt="2024-02-03T21:54:36.791" v="4420" actId="478"/>
          <ac:spMkLst>
            <pc:docMk/>
            <pc:sldMk cId="2337633875" sldId="279"/>
            <ac:spMk id="113" creationId="{B1625850-CF23-17EF-733E-9FBA0D41F502}"/>
          </ac:spMkLst>
        </pc:spChg>
        <pc:spChg chg="del">
          <ac:chgData name="Kulinich Bohdan" userId="48e65c9f34e137d0" providerId="LiveId" clId="{2665A9D0-1304-2F49-9BEF-C9373233EA94}" dt="2024-02-03T21:54:36.791" v="4420" actId="478"/>
          <ac:spMkLst>
            <pc:docMk/>
            <pc:sldMk cId="2337633875" sldId="279"/>
            <ac:spMk id="114" creationId="{BD7A3D3B-DACF-1C45-A0C1-629AE62DB75E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20" creationId="{FBA15B03-5A44-E25A-5B4D-A64A9CD6A59F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21" creationId="{7948DD32-0EAA-8CD2-B9A0-8CF9F0900ACE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22" creationId="{AEF67BFA-99E3-48A1-7339-4E4330080D63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23" creationId="{5F628E7D-D141-1FE5-CD95-68E650B10352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24" creationId="{9115DE21-64E9-26F6-A3AD-59A371EF77F0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25" creationId="{C426EE25-4508-72B7-295D-F4D2EC0EFFEE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27" creationId="{183C7659-D0A3-6A48-666C-D04A3BA085D7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32" creationId="{DA168AE8-12AB-856F-CF88-4CF9171D5567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33" creationId="{7120A332-E487-AD68-7597-02C2B8B72E8B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34" creationId="{4587E1B3-B957-7B3A-2917-9F990EB80DE9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35" creationId="{EE960682-5CF1-CEB3-D38F-EF07541FD977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39" creationId="{947E91F5-29B0-FB42-ADB3-0C1B89DE2949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40" creationId="{D3452B9B-63BD-B110-73DD-46A91E8CC3C9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41" creationId="{812CB633-0CF5-C835-8AC0-02FA219F4203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42" creationId="{9EE5414D-4579-0174-D4A4-C12EDE8B27CB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43" creationId="{5BB5885D-CAC4-3FBF-22F2-9FFBF7E57741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44" creationId="{5C64A295-412A-94CE-25E4-E05A08BC47D0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45" creationId="{0F1248FF-7697-90A7-64C8-E7DA09DBA8A6}"/>
          </ac:spMkLst>
        </pc:spChg>
        <pc:spChg chg="add del mod">
          <ac:chgData name="Kulinich Bohdan" userId="48e65c9f34e137d0" providerId="LiveId" clId="{2665A9D0-1304-2F49-9BEF-C9373233EA94}" dt="2024-02-03T21:55:42.744" v="4424" actId="478"/>
          <ac:spMkLst>
            <pc:docMk/>
            <pc:sldMk cId="2337633875" sldId="279"/>
            <ac:spMk id="146" creationId="{0EFBF5B6-1967-4E4A-638D-7ED185D7FD54}"/>
          </ac:spMkLst>
        </pc:spChg>
        <pc:spChg chg="add del mod">
          <ac:chgData name="Kulinich Bohdan" userId="48e65c9f34e137d0" providerId="LiveId" clId="{2665A9D0-1304-2F49-9BEF-C9373233EA94}" dt="2024-02-04T15:25:19.183" v="4539" actId="478"/>
          <ac:spMkLst>
            <pc:docMk/>
            <pc:sldMk cId="2337633875" sldId="279"/>
            <ac:spMk id="147" creationId="{3CD0A475-F8AE-8DC6-8E58-ED033328959E}"/>
          </ac:spMkLst>
        </pc:spChg>
        <pc:spChg chg="add mod modVis">
          <ac:chgData name="Kulinich Bohdan" userId="48e65c9f34e137d0" providerId="LiveId" clId="{2665A9D0-1304-2F49-9BEF-C9373233EA94}" dt="2024-02-04T17:53:07.981" v="5584" actId="14429"/>
          <ac:spMkLst>
            <pc:docMk/>
            <pc:sldMk cId="2337633875" sldId="279"/>
            <ac:spMk id="151" creationId="{C669A560-341C-9E7E-817C-EA121564207C}"/>
          </ac:spMkLst>
        </pc:spChg>
        <pc:spChg chg="add mod modVis">
          <ac:chgData name="Kulinich Bohdan" userId="48e65c9f34e137d0" providerId="LiveId" clId="{2665A9D0-1304-2F49-9BEF-C9373233EA94}" dt="2024-02-04T18:04:19.138" v="5611" actId="14429"/>
          <ac:spMkLst>
            <pc:docMk/>
            <pc:sldMk cId="2337633875" sldId="279"/>
            <ac:spMk id="152" creationId="{B3FA6039-F61E-298B-316B-16056BBAF019}"/>
          </ac:spMkLst>
        </pc:spChg>
        <pc:spChg chg="add mod modVis">
          <ac:chgData name="Kulinich Bohdan" userId="48e65c9f34e137d0" providerId="LiveId" clId="{2665A9D0-1304-2F49-9BEF-C9373233EA94}" dt="2024-02-04T17:16:15.213" v="5462" actId="14429"/>
          <ac:spMkLst>
            <pc:docMk/>
            <pc:sldMk cId="2337633875" sldId="279"/>
            <ac:spMk id="153" creationId="{3B4DDF79-1A52-0901-DF9C-867E4D7F94EE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154" creationId="{067C7526-B7C2-738A-A86B-D4E0AB755C90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155" creationId="{6C277316-748C-38CC-0D3E-86197EE32A11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156" creationId="{07322DC3-4654-360C-0195-50E55AFB7E31}"/>
          </ac:spMkLst>
        </pc:spChg>
        <pc:spChg chg="add mod modVis">
          <ac:chgData name="Kulinich Bohdan" userId="48e65c9f34e137d0" providerId="LiveId" clId="{2665A9D0-1304-2F49-9BEF-C9373233EA94}" dt="2024-02-04T17:00:58.555" v="5178" actId="14429"/>
          <ac:spMkLst>
            <pc:docMk/>
            <pc:sldMk cId="2337633875" sldId="279"/>
            <ac:spMk id="157" creationId="{CDB275DA-991A-0AC2-B787-70A09CDE348E}"/>
          </ac:spMkLst>
        </pc:spChg>
        <pc:spChg chg="add mod modVis">
          <ac:chgData name="Kulinich Bohdan" userId="48e65c9f34e137d0" providerId="LiveId" clId="{2665A9D0-1304-2F49-9BEF-C9373233EA94}" dt="2024-02-04T17:00:35.925" v="5160" actId="14429"/>
          <ac:spMkLst>
            <pc:docMk/>
            <pc:sldMk cId="2337633875" sldId="279"/>
            <ac:spMk id="172" creationId="{D9892592-68BA-A292-738F-9E0667A48103}"/>
          </ac:spMkLst>
        </pc:spChg>
        <pc:spChg chg="add mod modVis">
          <ac:chgData name="Kulinich Bohdan" userId="48e65c9f34e137d0" providerId="LiveId" clId="{2665A9D0-1304-2F49-9BEF-C9373233EA94}" dt="2024-02-04T17:52:07.372" v="5571" actId="14429"/>
          <ac:spMkLst>
            <pc:docMk/>
            <pc:sldMk cId="2337633875" sldId="279"/>
            <ac:spMk id="173" creationId="{C4540A4E-1CAD-8F20-574E-199FD343A5EE}"/>
          </ac:spMkLst>
        </pc:spChg>
        <pc:spChg chg="add mod modVis">
          <ac:chgData name="Kulinich Bohdan" userId="48e65c9f34e137d0" providerId="LiveId" clId="{2665A9D0-1304-2F49-9BEF-C9373233EA94}" dt="2024-02-04T17:15:57.007" v="5451" actId="14429"/>
          <ac:spMkLst>
            <pc:docMk/>
            <pc:sldMk cId="2337633875" sldId="279"/>
            <ac:spMk id="174" creationId="{B7B71125-9B49-1457-FB41-62DBF2253F72}"/>
          </ac:spMkLst>
        </pc:spChg>
        <pc:spChg chg="add mod modVis">
          <ac:chgData name="Kulinich Bohdan" userId="48e65c9f34e137d0" providerId="LiveId" clId="{2665A9D0-1304-2F49-9BEF-C9373233EA94}" dt="2024-02-04T18:04:21.510" v="5612" actId="14429"/>
          <ac:spMkLst>
            <pc:docMk/>
            <pc:sldMk cId="2337633875" sldId="279"/>
            <ac:spMk id="175" creationId="{04A675A7-2E43-442E-BA1A-91E24835D160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179" creationId="{5E06A254-1018-5E84-261B-FF9161A88F2B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180" creationId="{9A9CB7A8-ADA9-ED5F-E84F-7FDF6B6D6B61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181" creationId="{EF4AAD77-A358-687F-0D7A-967082B0368B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189" creationId="{5E158AB1-41EB-B276-0654-AAE9A7EF3A2F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190" creationId="{A7FD608A-DE16-A385-C1C6-8F651CCA74FB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191" creationId="{100BCEAB-0B5C-E6DF-A3F3-11C26FCDC989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192" creationId="{0C79F296-9D27-7444-1030-69C109B3F418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193" creationId="{A44307DB-E50E-003D-63FE-1F9B9161B96E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194" creationId="{855C2D36-73E2-79D6-CB89-0DD27AD7D205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202" creationId="{7BE2B699-F6C8-A98B-03FF-92E02CD9FDBE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203" creationId="{BE08CF43-81F1-66D5-1CEC-59FE0F57F14B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204" creationId="{0127B8DB-A3B5-BE78-B0B2-6BD3ADE12C8C}"/>
          </ac:spMkLst>
        </pc:spChg>
        <pc:spChg chg="add mod">
          <ac:chgData name="Kulinich Bohdan" userId="48e65c9f34e137d0" providerId="LiveId" clId="{2665A9D0-1304-2F49-9BEF-C9373233EA94}" dt="2024-02-04T15:28:18.600" v="4562" actId="1076"/>
          <ac:spMkLst>
            <pc:docMk/>
            <pc:sldMk cId="2337633875" sldId="279"/>
            <ac:spMk id="205" creationId="{C1FCA1CD-5130-DC80-36A8-D3376F6388A7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206" creationId="{6AD4087D-6528-413F-23D2-4F54971CC979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207" creationId="{DBF2E60C-AFC8-DC84-0EFB-9A83A8CCB508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209" creationId="{97B85742-119F-5033-8DFC-FFF66DE0F270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214" creationId="{01CDB2D2-0862-30E4-3D79-9F40CC5330DA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215" creationId="{69DB1900-3BAB-6BFC-4044-3ACD7670E6B7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216" creationId="{795528E1-27DC-21F5-A672-A9CE6777872D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217" creationId="{8416A362-B137-2CBB-3F09-CBFBA94985E0}"/>
          </ac:spMkLst>
        </pc:spChg>
        <pc:spChg chg="add mod modVis">
          <ac:chgData name="Kulinich Bohdan" userId="48e65c9f34e137d0" providerId="LiveId" clId="{2665A9D0-1304-2F49-9BEF-C9373233EA94}" dt="2024-02-04T17:01:18.405" v="5191" actId="14429"/>
          <ac:spMkLst>
            <pc:docMk/>
            <pc:sldMk cId="2337633875" sldId="279"/>
            <ac:spMk id="221" creationId="{40E661C5-1DF6-50DB-988E-693CFFEBB2B4}"/>
          </ac:spMkLst>
        </pc:spChg>
        <pc:spChg chg="add mod modVis">
          <ac:chgData name="Kulinich Bohdan" userId="48e65c9f34e137d0" providerId="LiveId" clId="{2665A9D0-1304-2F49-9BEF-C9373233EA94}" dt="2024-02-04T17:01:20.026" v="5192" actId="14429"/>
          <ac:spMkLst>
            <pc:docMk/>
            <pc:sldMk cId="2337633875" sldId="279"/>
            <ac:spMk id="222" creationId="{DBD43E5C-3D07-3BF8-DE8C-DBC90A8C3A20}"/>
          </ac:spMkLst>
        </pc:spChg>
        <pc:spChg chg="add mod modVis">
          <ac:chgData name="Kulinich Bohdan" userId="48e65c9f34e137d0" providerId="LiveId" clId="{2665A9D0-1304-2F49-9BEF-C9373233EA94}" dt="2024-02-04T17:01:21.191" v="5193" actId="14429"/>
          <ac:spMkLst>
            <pc:docMk/>
            <pc:sldMk cId="2337633875" sldId="279"/>
            <ac:spMk id="223" creationId="{15016213-9161-1DC4-9A53-72285791F9BC}"/>
          </ac:spMkLst>
        </pc:spChg>
        <pc:spChg chg="add mod modVis">
          <ac:chgData name="Kulinich Bohdan" userId="48e65c9f34e137d0" providerId="LiveId" clId="{2665A9D0-1304-2F49-9BEF-C9373233EA94}" dt="2024-02-04T17:03:42.930" v="5234" actId="166"/>
          <ac:spMkLst>
            <pc:docMk/>
            <pc:sldMk cId="2337633875" sldId="279"/>
            <ac:spMk id="224" creationId="{DA7BA745-B058-B7FE-3D4E-3C6447FD2C82}"/>
          </ac:spMkLst>
        </pc:spChg>
        <pc:spChg chg="add del mod">
          <ac:chgData name="Kulinich Bohdan" userId="48e65c9f34e137d0" providerId="LiveId" clId="{2665A9D0-1304-2F49-9BEF-C9373233EA94}" dt="2024-02-04T15:27:08.829" v="4550" actId="478"/>
          <ac:spMkLst>
            <pc:docMk/>
            <pc:sldMk cId="2337633875" sldId="279"/>
            <ac:spMk id="225" creationId="{C4F9C5E5-8387-6B55-5F95-82434245D61F}"/>
          </ac:spMkLst>
        </pc:spChg>
        <pc:spChg chg="add del mod">
          <ac:chgData name="Kulinich Bohdan" userId="48e65c9f34e137d0" providerId="LiveId" clId="{2665A9D0-1304-2F49-9BEF-C9373233EA94}" dt="2024-02-04T15:27:06.432" v="4549" actId="478"/>
          <ac:spMkLst>
            <pc:docMk/>
            <pc:sldMk cId="2337633875" sldId="279"/>
            <ac:spMk id="226" creationId="{52B128EA-8CA6-3414-4ADD-9D3EF2EA7411}"/>
          </ac:spMkLst>
        </pc:spChg>
        <pc:spChg chg="add mod modVis">
          <ac:chgData name="Kulinich Bohdan" userId="48e65c9f34e137d0" providerId="LiveId" clId="{2665A9D0-1304-2F49-9BEF-C9373233EA94}" dt="2024-02-04T17:01:23.363" v="5195" actId="14429"/>
          <ac:spMkLst>
            <pc:docMk/>
            <pc:sldMk cId="2337633875" sldId="279"/>
            <ac:spMk id="227" creationId="{7F2E30E4-EFAB-C84A-7379-80676B6F6F1F}"/>
          </ac:spMkLst>
        </pc:spChg>
        <pc:spChg chg="add mod modVis">
          <ac:chgData name="Kulinich Bohdan" userId="48e65c9f34e137d0" providerId="LiveId" clId="{2665A9D0-1304-2F49-9BEF-C9373233EA94}" dt="2024-02-04T17:10:08.946" v="5321" actId="207"/>
          <ac:spMkLst>
            <pc:docMk/>
            <pc:sldMk cId="2337633875" sldId="279"/>
            <ac:spMk id="240" creationId="{AD51BF22-F5B1-1287-5BED-B1BB83E36669}"/>
          </ac:spMkLst>
        </pc:spChg>
        <pc:spChg chg="add mod modVis">
          <ac:chgData name="Kulinich Bohdan" userId="48e65c9f34e137d0" providerId="LiveId" clId="{2665A9D0-1304-2F49-9BEF-C9373233EA94}" dt="2024-02-04T17:10:08.946" v="5321" actId="207"/>
          <ac:spMkLst>
            <pc:docMk/>
            <pc:sldMk cId="2337633875" sldId="279"/>
            <ac:spMk id="241" creationId="{172D2816-1EC8-048C-AFAD-73DC21C45733}"/>
          </ac:spMkLst>
        </pc:spChg>
        <pc:spChg chg="add mod modVis">
          <ac:chgData name="Kulinich Bohdan" userId="48e65c9f34e137d0" providerId="LiveId" clId="{2665A9D0-1304-2F49-9BEF-C9373233EA94}" dt="2024-02-04T17:10:08.946" v="5321" actId="207"/>
          <ac:spMkLst>
            <pc:docMk/>
            <pc:sldMk cId="2337633875" sldId="279"/>
            <ac:spMk id="242" creationId="{6F0FECA9-EBB9-A876-EF87-0F2F2F57FFDE}"/>
          </ac:spMkLst>
        </pc:spChg>
        <pc:spChg chg="add mod modVis">
          <ac:chgData name="Kulinich Bohdan" userId="48e65c9f34e137d0" providerId="LiveId" clId="{2665A9D0-1304-2F49-9BEF-C9373233EA94}" dt="2024-02-04T17:01:28.887" v="5199" actId="14429"/>
          <ac:spMkLst>
            <pc:docMk/>
            <pc:sldMk cId="2337633875" sldId="279"/>
            <ac:spMk id="243" creationId="{FB0883D9-236B-0486-D666-A804B757358D}"/>
          </ac:spMkLst>
        </pc:spChg>
        <pc:spChg chg="add mod modVis">
          <ac:chgData name="Kulinich Bohdan" userId="48e65c9f34e137d0" providerId="LiveId" clId="{2665A9D0-1304-2F49-9BEF-C9373233EA94}" dt="2024-02-04T17:01:30.324" v="5200" actId="14429"/>
          <ac:spMkLst>
            <pc:docMk/>
            <pc:sldMk cId="2337633875" sldId="279"/>
            <ac:spMk id="244" creationId="{52BB8121-520C-4938-9FC1-A5843BDB7079}"/>
          </ac:spMkLst>
        </pc:spChg>
        <pc:spChg chg="add mod modVis">
          <ac:chgData name="Kulinich Bohdan" userId="48e65c9f34e137d0" providerId="LiveId" clId="{2665A9D0-1304-2F49-9BEF-C9373233EA94}" dt="2024-02-04T18:05:34.462" v="5637" actId="14429"/>
          <ac:spMkLst>
            <pc:docMk/>
            <pc:sldMk cId="2337633875" sldId="279"/>
            <ac:spMk id="245" creationId="{819E4CCC-A741-56C9-167F-26C4FAF5E39F}"/>
          </ac:spMkLst>
        </pc:spChg>
        <pc:spChg chg="add mod">
          <ac:chgData name="Kulinich Bohdan" userId="48e65c9f34e137d0" providerId="LiveId" clId="{2665A9D0-1304-2F49-9BEF-C9373233EA94}" dt="2024-02-04T16:07:56.496" v="5101"/>
          <ac:spMkLst>
            <pc:docMk/>
            <pc:sldMk cId="2337633875" sldId="279"/>
            <ac:spMk id="246" creationId="{6D454FCF-3570-58CF-3A72-D1B6CF5B6477}"/>
          </ac:spMkLst>
        </pc:spChg>
        <pc:grpChg chg="add mod">
          <ac:chgData name="Kulinich Bohdan" userId="48e65c9f34e137d0" providerId="LiveId" clId="{2665A9D0-1304-2F49-9BEF-C9373233EA94}" dt="2024-02-04T17:03:32.391" v="5232" actId="1037"/>
          <ac:grpSpMkLst>
            <pc:docMk/>
            <pc:sldMk cId="2337633875" sldId="279"/>
            <ac:grpSpMk id="9" creationId="{59B6FD87-746C-1D69-43F6-89C75091097B}"/>
          </ac:grpSpMkLst>
        </pc:grpChg>
        <pc:grpChg chg="mod">
          <ac:chgData name="Kulinich Bohdan" userId="48e65c9f34e137d0" providerId="LiveId" clId="{2665A9D0-1304-2F49-9BEF-C9373233EA94}" dt="2024-02-04T17:11:43.425" v="5353" actId="166"/>
          <ac:grpSpMkLst>
            <pc:docMk/>
            <pc:sldMk cId="2337633875" sldId="279"/>
            <ac:grpSpMk id="72" creationId="{F7285656-FA4C-E778-047F-D5BD46799597}"/>
          </ac:grpSpMkLst>
        </pc:grpChg>
        <pc:grpChg chg="del">
          <ac:chgData name="Kulinich Bohdan" userId="48e65c9f34e137d0" providerId="LiveId" clId="{2665A9D0-1304-2F49-9BEF-C9373233EA94}" dt="2024-02-03T21:54:36.791" v="4420" actId="478"/>
          <ac:grpSpMkLst>
            <pc:docMk/>
            <pc:sldMk cId="2337633875" sldId="279"/>
            <ac:grpSpMk id="107" creationId="{289E6BCB-BF50-6316-C04E-D975F9807F94}"/>
          </ac:grpSpMkLst>
        </pc:grpChg>
        <pc:grpChg chg="del">
          <ac:chgData name="Kulinich Bohdan" userId="48e65c9f34e137d0" providerId="LiveId" clId="{2665A9D0-1304-2F49-9BEF-C9373233EA94}" dt="2024-02-03T21:54:36.791" v="4420" actId="478"/>
          <ac:grpSpMkLst>
            <pc:docMk/>
            <pc:sldMk cId="2337633875" sldId="279"/>
            <ac:grpSpMk id="108" creationId="{BDA96119-4877-4275-5C23-18FA864763CB}"/>
          </ac:grpSpMkLst>
        </pc:grpChg>
        <pc:cxnChg chg="add mod">
          <ac:chgData name="Kulinich Bohdan" userId="48e65c9f34e137d0" providerId="LiveId" clId="{2665A9D0-1304-2F49-9BEF-C9373233EA94}" dt="2024-02-04T17:03:22.928" v="5220" actId="164"/>
          <ac:cxnSpMkLst>
            <pc:docMk/>
            <pc:sldMk cId="2337633875" sldId="279"/>
            <ac:cxnSpMk id="2" creationId="{120527CB-B360-2D2F-06CE-CACFAFF3CD35}"/>
          </ac:cxnSpMkLst>
        </pc:cxnChg>
        <pc:cxnChg chg="add mod">
          <ac:chgData name="Kulinich Bohdan" userId="48e65c9f34e137d0" providerId="LiveId" clId="{2665A9D0-1304-2F49-9BEF-C9373233EA94}" dt="2024-02-04T17:03:22.928" v="5220" actId="164"/>
          <ac:cxnSpMkLst>
            <pc:docMk/>
            <pc:sldMk cId="2337633875" sldId="279"/>
            <ac:cxnSpMk id="3" creationId="{DFA51EBD-A18A-F3FD-001B-22E7116170F4}"/>
          </ac:cxnSpMkLst>
        </pc:cxnChg>
        <pc:cxnChg chg="add mod">
          <ac:chgData name="Kulinich Bohdan" userId="48e65c9f34e137d0" providerId="LiveId" clId="{2665A9D0-1304-2F49-9BEF-C9373233EA94}" dt="2024-02-04T17:03:22.928" v="5220" actId="164"/>
          <ac:cxnSpMkLst>
            <pc:docMk/>
            <pc:sldMk cId="2337633875" sldId="279"/>
            <ac:cxnSpMk id="4" creationId="{FDC6636F-D763-859A-9E51-439D732956B5}"/>
          </ac:cxnSpMkLst>
        </pc:cxnChg>
        <pc:cxnChg chg="add mod">
          <ac:chgData name="Kulinich Bohdan" userId="48e65c9f34e137d0" providerId="LiveId" clId="{2665A9D0-1304-2F49-9BEF-C9373233EA94}" dt="2024-02-04T17:03:22.928" v="5220" actId="164"/>
          <ac:cxnSpMkLst>
            <pc:docMk/>
            <pc:sldMk cId="2337633875" sldId="279"/>
            <ac:cxnSpMk id="7" creationId="{13B64C86-B115-5C1F-BF0F-D21D3C00F66B}"/>
          </ac:cxnSpMkLst>
        </pc:cxnChg>
        <pc:cxnChg chg="add mod">
          <ac:chgData name="Kulinich Bohdan" userId="48e65c9f34e137d0" providerId="LiveId" clId="{2665A9D0-1304-2F49-9BEF-C9373233EA94}" dt="2024-02-04T17:03:22.928" v="5220" actId="164"/>
          <ac:cxnSpMkLst>
            <pc:docMk/>
            <pc:sldMk cId="2337633875" sldId="279"/>
            <ac:cxnSpMk id="8" creationId="{582F263A-B7BF-ACC2-7ACB-D7A32D19D71F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7" creationId="{29D38F6D-1716-1D0A-F448-83FFADBE4CBA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8" creationId="{604183FA-73BF-BC15-E29F-1A3226201EA6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9" creationId="{8D59D83A-328E-15B4-2B75-F425DF2CF18D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31" creationId="{CCD65482-D02E-4C09-2AFE-B0404D3F1ACA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32" creationId="{6DA75905-9483-FD3D-9B88-2F2009CCF95C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33" creationId="{A9D5E16E-8F30-6A2B-E15C-C0FEFA01A803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34" creationId="{FEF89541-6F66-601F-56A2-752B732F7908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39" creationId="{BECC2863-0EFE-D110-887E-B254462A7B20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41" creationId="{82346B30-A7BE-3EDF-0083-585C8B1B477E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42" creationId="{391CE6B4-3713-F34A-E701-29920607BEA3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43" creationId="{41228579-95EC-7DAA-17CF-0F54F68DF21E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50" creationId="{6CC8CD42-9561-E08E-FD83-8DC30F67848F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51" creationId="{694141C5-8784-75DB-2C5A-828DCA745F96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63" creationId="{4528A141-2816-9E2D-8A26-E2F2A9762AA8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66" creationId="{24BD4FF1-9907-9CFF-C7B5-4E0877173AA9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70" creationId="{3F896CA1-200C-07FE-852B-79C92DC7621F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71" creationId="{A76ACDB3-9BCD-1BA2-498C-92F1C81FF80F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80" creationId="{9E07B619-5D0F-B76D-878E-80C666A8712A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81" creationId="{FC26BB25-009C-DD71-1FAC-33F174120D51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82" creationId="{53C4E3BC-1D04-9F31-E843-F2750A59AE8E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86" creationId="{6724C05E-DD73-CFFC-88C2-0E8603EE9C68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87" creationId="{34F24AA6-AC61-CB76-7E40-9BF2E0663539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90" creationId="{8C0DD932-E781-F5FB-00AA-C7555C069F3E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91" creationId="{3AD16F52-6403-3B7E-0272-6055B497570D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92" creationId="{FFACD2B4-1ADA-EEA0-E385-ECEF2EB320CE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93" creationId="{7EBAA2A0-F9DC-E26D-C256-EB3F5C35A562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94" creationId="{7732B32E-4D2A-4241-8B7E-06AD40BC648B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11" creationId="{8C21EFC1-285F-6168-DAD3-A9E16282258C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12" creationId="{7FE6287F-1051-12C5-4879-E9845EE6094F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15" creationId="{34544504-C73E-9248-81A8-4B794461E10D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16" creationId="{FDD42486-A379-63DD-2D08-2150093401B0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17" creationId="{0D3586A8-BC1B-663C-4E38-C538DB196A2A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18" creationId="{29582B99-9BFA-9EC4-BE6A-7689565C8F6C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19" creationId="{4EAA3753-3B86-3779-922F-3812D656068D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26" creationId="{7C434F9C-0C2F-8416-CAEC-D097815BD33E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28" creationId="{C5728FFF-D6FC-45E7-EEA8-F36C3CEEB0CE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29" creationId="{207112E3-3760-D8EE-7231-BB24D1EDCFD3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30" creationId="{A901866D-0C5F-6B0B-CD0A-C365A8D2EAAE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31" creationId="{F04E174E-1E92-B798-9250-40CEA1CA885D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36" creationId="{5C867A13-AE61-9A99-2BF6-E6916894EAC0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37" creationId="{2806689B-4951-3AC6-FDC2-8612A232172C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38" creationId="{AC65648F-F75B-3C0F-A76D-6BDD32D2AEBA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48" creationId="{16DC2460-60AA-09B8-3173-6B120B872CF4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49" creationId="{F597BD8A-BBCC-6A6E-ECCB-E8F69DEBE3EA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50" creationId="{A3EA3A1B-5B53-0085-03EF-C58A6E0EF152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58" creationId="{ABB8AD31-119F-A13D-129E-025BBE32038F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59" creationId="{C544A1C9-375F-283B-48D1-13442432E55E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60" creationId="{8D1A84DF-CD18-213A-83CC-6F194E9F2C2C}"/>
          </ac:cxnSpMkLst>
        </pc:cxnChg>
        <pc:cxnChg chg="add mod modVis">
          <ac:chgData name="Kulinich Bohdan" userId="48e65c9f34e137d0" providerId="LiveId" clId="{2665A9D0-1304-2F49-9BEF-C9373233EA94}" dt="2024-02-04T17:52:14.426" v="5577" actId="14429"/>
          <ac:cxnSpMkLst>
            <pc:docMk/>
            <pc:sldMk cId="2337633875" sldId="279"/>
            <ac:cxnSpMk id="161" creationId="{6A1D7F6A-2206-8EA2-690A-ACB1662C3851}"/>
          </ac:cxnSpMkLst>
        </pc:cxnChg>
        <pc:cxnChg chg="add mod modVis">
          <ac:chgData name="Kulinich Bohdan" userId="48e65c9f34e137d0" providerId="LiveId" clId="{2665A9D0-1304-2F49-9BEF-C9373233EA94}" dt="2024-02-04T17:52:13.156" v="5576" actId="14429"/>
          <ac:cxnSpMkLst>
            <pc:docMk/>
            <pc:sldMk cId="2337633875" sldId="279"/>
            <ac:cxnSpMk id="162" creationId="{6C548AE5-B329-FCBC-C6DE-0C0F6B75FABF}"/>
          </ac:cxnSpMkLst>
        </pc:cxnChg>
        <pc:cxnChg chg="add mod modVis">
          <ac:chgData name="Kulinich Bohdan" userId="48e65c9f34e137d0" providerId="LiveId" clId="{2665A9D0-1304-2F49-9BEF-C9373233EA94}" dt="2024-02-04T18:04:17.287" v="5610" actId="14429"/>
          <ac:cxnSpMkLst>
            <pc:docMk/>
            <pc:sldMk cId="2337633875" sldId="279"/>
            <ac:cxnSpMk id="163" creationId="{D16D9787-CD61-9DFC-726A-1BAE97AA5C68}"/>
          </ac:cxnSpMkLst>
        </pc:cxnChg>
        <pc:cxnChg chg="add mod modVis">
          <ac:chgData name="Kulinich Bohdan" userId="48e65c9f34e137d0" providerId="LiveId" clId="{2665A9D0-1304-2F49-9BEF-C9373233EA94}" dt="2024-02-04T18:04:15.924" v="5609" actId="14429"/>
          <ac:cxnSpMkLst>
            <pc:docMk/>
            <pc:sldMk cId="2337633875" sldId="279"/>
            <ac:cxnSpMk id="164" creationId="{A1C99D51-928A-F7C5-0025-2ACD74EF7260}"/>
          </ac:cxnSpMkLst>
        </pc:cxnChg>
        <pc:cxnChg chg="add mod modVis">
          <ac:chgData name="Kulinich Bohdan" userId="48e65c9f34e137d0" providerId="LiveId" clId="{2665A9D0-1304-2F49-9BEF-C9373233EA94}" dt="2024-02-04T17:16:04.870" v="5453" actId="14429"/>
          <ac:cxnSpMkLst>
            <pc:docMk/>
            <pc:sldMk cId="2337633875" sldId="279"/>
            <ac:cxnSpMk id="165" creationId="{2144BF51-5F3B-74EE-785A-CBD114ADAC6C}"/>
          </ac:cxnSpMkLst>
        </pc:cxnChg>
        <pc:cxnChg chg="add mod modVis">
          <ac:chgData name="Kulinich Bohdan" userId="48e65c9f34e137d0" providerId="LiveId" clId="{2665A9D0-1304-2F49-9BEF-C9373233EA94}" dt="2024-02-04T17:16:03.228" v="5452" actId="14429"/>
          <ac:cxnSpMkLst>
            <pc:docMk/>
            <pc:sldMk cId="2337633875" sldId="279"/>
            <ac:cxnSpMk id="166" creationId="{20FA314F-9204-FE40-CA76-360B6477885C}"/>
          </ac:cxnSpMkLst>
        </pc:cxnChg>
        <pc:cxnChg chg="add mod modVis">
          <ac:chgData name="Kulinich Bohdan" userId="48e65c9f34e137d0" providerId="LiveId" clId="{2665A9D0-1304-2F49-9BEF-C9373233EA94}" dt="2024-02-04T17:00:43.728" v="5165" actId="14429"/>
          <ac:cxnSpMkLst>
            <pc:docMk/>
            <pc:sldMk cId="2337633875" sldId="279"/>
            <ac:cxnSpMk id="167" creationId="{00E10EA3-EC39-DC43-3C90-B142FDC6D9E4}"/>
          </ac:cxnSpMkLst>
        </pc:cxnChg>
        <pc:cxnChg chg="add mod modVis">
          <ac:chgData name="Kulinich Bohdan" userId="48e65c9f34e137d0" providerId="LiveId" clId="{2665A9D0-1304-2F49-9BEF-C9373233EA94}" dt="2024-02-04T17:00:42.295" v="5164" actId="14429"/>
          <ac:cxnSpMkLst>
            <pc:docMk/>
            <pc:sldMk cId="2337633875" sldId="279"/>
            <ac:cxnSpMk id="168" creationId="{D70D2451-A3DC-C541-4B5A-717974DE5221}"/>
          </ac:cxnSpMkLst>
        </pc:cxnChg>
        <pc:cxnChg chg="add mod modVis">
          <ac:chgData name="Kulinich Bohdan" userId="48e65c9f34e137d0" providerId="LiveId" clId="{2665A9D0-1304-2F49-9BEF-C9373233EA94}" dt="2024-02-04T17:00:40.831" v="5163" actId="14429"/>
          <ac:cxnSpMkLst>
            <pc:docMk/>
            <pc:sldMk cId="2337633875" sldId="279"/>
            <ac:cxnSpMk id="169" creationId="{0B45DE4B-BB55-CF51-FC23-F42671365F31}"/>
          </ac:cxnSpMkLst>
        </pc:cxnChg>
        <pc:cxnChg chg="add mod modVis">
          <ac:chgData name="Kulinich Bohdan" userId="48e65c9f34e137d0" providerId="LiveId" clId="{2665A9D0-1304-2F49-9BEF-C9373233EA94}" dt="2024-02-04T17:00:39.520" v="5162" actId="14429"/>
          <ac:cxnSpMkLst>
            <pc:docMk/>
            <pc:sldMk cId="2337633875" sldId="279"/>
            <ac:cxnSpMk id="170" creationId="{987F99B1-7EBB-5F3C-1713-C9DC7D7C4B8C}"/>
          </ac:cxnSpMkLst>
        </pc:cxnChg>
        <pc:cxnChg chg="add mod modVis">
          <ac:chgData name="Kulinich Bohdan" userId="48e65c9f34e137d0" providerId="LiveId" clId="{2665A9D0-1304-2F49-9BEF-C9373233EA94}" dt="2024-02-04T17:00:37.172" v="5161" actId="14429"/>
          <ac:cxnSpMkLst>
            <pc:docMk/>
            <pc:sldMk cId="2337633875" sldId="279"/>
            <ac:cxnSpMk id="171" creationId="{53B89E3F-409F-BAFE-1524-42D97C59BA35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76" creationId="{2CBCC36E-BCD1-17DE-4E27-E9287E2D19FC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77" creationId="{33751752-EEC2-EB83-7060-CB1B177759A6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78" creationId="{CACA8F42-ADC5-3B4F-C97F-9C38EFFD94D5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82" creationId="{C0868ED7-6788-C914-5AA6-A25C4F2D9D0F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83" creationId="{ABC65023-06FF-C59E-83DF-0F72CD8E9485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84" creationId="{08B57D08-9E9B-13AE-81C5-7CA2FADA432D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85" creationId="{58421809-AF71-2D7A-E19F-76FD3A92A1AB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86" creationId="{53EBA1CD-5D56-C0EF-2D6B-5EA0F4B36929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87" creationId="{45FEA043-2C03-2238-3CA4-58C498841AFD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88" creationId="{8A374A39-0B2D-D57E-ACB4-EBBE0DB64B16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95" creationId="{94025EAF-B8D3-2E55-136A-38BD513FA66F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96" creationId="{3C09945B-0D73-91EE-655F-A712E63F7E9B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97" creationId="{78D00420-972E-56B1-881D-206F8F1657C8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98" creationId="{0F61AF39-0058-2EB4-0C2F-D936722D4EF7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99" creationId="{5F9F788B-96D4-3033-D244-C35638399838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200" creationId="{C4ED8411-EAF1-D661-3FDB-E089A811DE23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201" creationId="{82A7AEBE-DE47-5977-3520-A112FD2229FB}"/>
          </ac:cxnSpMkLst>
        </pc:cxnChg>
        <pc:cxnChg chg="add mod modVis">
          <ac:chgData name="Kulinich Bohdan" userId="48e65c9f34e137d0" providerId="LiveId" clId="{2665A9D0-1304-2F49-9BEF-C9373233EA94}" dt="2024-02-04T17:01:09.432" v="5185" actId="14429"/>
          <ac:cxnSpMkLst>
            <pc:docMk/>
            <pc:sldMk cId="2337633875" sldId="279"/>
            <ac:cxnSpMk id="208" creationId="{B046B355-770F-BF1A-2EB8-F1854ED3382F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210" creationId="{69636A76-D3B4-32B2-6BB3-B040E95A6991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211" creationId="{A1EAA3DA-B5D4-9F14-C0F4-2F458D48287E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212" creationId="{01883E06-55CE-AD8D-0903-DC097E6328AE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213" creationId="{4E3F0E2B-DCC5-ADA9-C3A0-140A531CD5A4}"/>
          </ac:cxnSpMkLst>
        </pc:cxnChg>
        <pc:cxnChg chg="add mod modVis">
          <ac:chgData name="Kulinich Bohdan" userId="48e65c9f34e137d0" providerId="LiveId" clId="{2665A9D0-1304-2F49-9BEF-C9373233EA94}" dt="2024-02-04T17:01:11.716" v="5186" actId="14429"/>
          <ac:cxnSpMkLst>
            <pc:docMk/>
            <pc:sldMk cId="2337633875" sldId="279"/>
            <ac:cxnSpMk id="218" creationId="{3F089831-C9EE-6DFD-53E5-34689F1766BD}"/>
          </ac:cxnSpMkLst>
        </pc:cxnChg>
        <pc:cxnChg chg="add mod modVis">
          <ac:chgData name="Kulinich Bohdan" userId="48e65c9f34e137d0" providerId="LiveId" clId="{2665A9D0-1304-2F49-9BEF-C9373233EA94}" dt="2024-02-04T17:01:12.949" v="5187" actId="14429"/>
          <ac:cxnSpMkLst>
            <pc:docMk/>
            <pc:sldMk cId="2337633875" sldId="279"/>
            <ac:cxnSpMk id="219" creationId="{150B9672-FB12-5436-5A90-C36061F5C863}"/>
          </ac:cxnSpMkLst>
        </pc:cxnChg>
        <pc:cxnChg chg="add mod modVis">
          <ac:chgData name="Kulinich Bohdan" userId="48e65c9f34e137d0" providerId="LiveId" clId="{2665A9D0-1304-2F49-9BEF-C9373233EA94}" dt="2024-02-04T17:01:13.773" v="5188" actId="14429"/>
          <ac:cxnSpMkLst>
            <pc:docMk/>
            <pc:sldMk cId="2337633875" sldId="279"/>
            <ac:cxnSpMk id="220" creationId="{3FC2C88C-E707-5D28-30F0-012A6FECE6AB}"/>
          </ac:cxnSpMkLst>
        </pc:cxnChg>
      </pc:sldChg>
      <pc:sldChg chg="modSp">
        <pc:chgData name="Kulinich Bohdan" userId="48e65c9f34e137d0" providerId="LiveId" clId="{2665A9D0-1304-2F49-9BEF-C9373233EA94}" dt="2024-02-11T20:00:19.007" v="6606"/>
        <pc:sldMkLst>
          <pc:docMk/>
          <pc:sldMk cId="945877188" sldId="280"/>
        </pc:sldMkLst>
        <pc:spChg chg="mod">
          <ac:chgData name="Kulinich Bohdan" userId="48e65c9f34e137d0" providerId="LiveId" clId="{2665A9D0-1304-2F49-9BEF-C9373233EA94}" dt="2024-02-05T20:36:33.869" v="6601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2665A9D0-1304-2F49-9BEF-C9373233EA94}" dt="2024-02-11T20:00:19.007" v="6606"/>
          <ac:spMkLst>
            <pc:docMk/>
            <pc:sldMk cId="945877188" sldId="280"/>
            <ac:spMk id="6" creationId="{CE297869-1730-E86A-2F98-E78E984ACD7E}"/>
          </ac:spMkLst>
        </pc:spChg>
      </pc:sldChg>
      <pc:sldChg chg="modSp">
        <pc:chgData name="Kulinich Bohdan" userId="48e65c9f34e137d0" providerId="LiveId" clId="{2665A9D0-1304-2F49-9BEF-C9373233EA94}" dt="2024-01-27T14:40:29.908" v="39" actId="20577"/>
        <pc:sldMkLst>
          <pc:docMk/>
          <pc:sldMk cId="3313802318" sldId="284"/>
        </pc:sldMkLst>
        <pc:spChg chg="mod">
          <ac:chgData name="Kulinich Bohdan" userId="48e65c9f34e137d0" providerId="LiveId" clId="{2665A9D0-1304-2F49-9BEF-C9373233EA94}" dt="2024-01-27T14:40:29.908" v="39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2665A9D0-1304-2F49-9BEF-C9373233EA94}" dt="2024-01-27T14:40:18.224" v="0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addAnim delAnim modAnim">
        <pc:chgData name="Kulinich Bohdan" userId="48e65c9f34e137d0" providerId="LiveId" clId="{2665A9D0-1304-2F49-9BEF-C9373233EA94}" dt="2024-02-04T18:27:59.883" v="5779" actId="14430"/>
        <pc:sldMkLst>
          <pc:docMk/>
          <pc:sldMk cId="727371810" sldId="293"/>
        </pc:sldMkLst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3" creationId="{B217206A-464A-6D8E-23C4-B4321CF96374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4" creationId="{E846680E-8BF7-9483-99C2-E54E9BBDB1D9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8" creationId="{F640D3CC-C6DD-F289-3866-48F8D5DF8A3C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22" creationId="{4671E7A2-F61F-8B2B-0421-4673DD5B6B3C}"/>
          </ac:spMkLst>
        </pc:spChg>
        <pc:spChg chg="add mod topLvl">
          <ac:chgData name="Kulinich Bohdan" userId="48e65c9f34e137d0" providerId="LiveId" clId="{2665A9D0-1304-2F49-9BEF-C9373233EA94}" dt="2024-02-03T21:44:59.485" v="4320" actId="1037"/>
          <ac:spMkLst>
            <pc:docMk/>
            <pc:sldMk cId="727371810" sldId="293"/>
            <ac:spMk id="24" creationId="{8B94402C-AEDD-1E0C-FD4B-6B05589F81E4}"/>
          </ac:spMkLst>
        </pc:spChg>
        <pc:spChg chg="add mod">
          <ac:chgData name="Kulinich Bohdan" userId="48e65c9f34e137d0" providerId="LiveId" clId="{2665A9D0-1304-2F49-9BEF-C9373233EA94}" dt="2024-02-03T21:38:22.768" v="4260" actId="1076"/>
          <ac:spMkLst>
            <pc:docMk/>
            <pc:sldMk cId="727371810" sldId="293"/>
            <ac:spMk id="25" creationId="{6AE6632C-F674-3C27-41C0-84AFC91A6D69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27" creationId="{390DF902-4EF8-ECC7-1B95-EBEA05D52353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29" creationId="{24E86DEA-7C0D-3A2A-14CB-7DC174D18A60}"/>
          </ac:spMkLst>
        </pc:spChg>
        <pc:spChg chg="add del mod">
          <ac:chgData name="Kulinich Bohdan" userId="48e65c9f34e137d0" providerId="LiveId" clId="{2665A9D0-1304-2F49-9BEF-C9373233EA94}" dt="2024-02-03T21:20:00.372" v="4226" actId="478"/>
          <ac:spMkLst>
            <pc:docMk/>
            <pc:sldMk cId="727371810" sldId="293"/>
            <ac:spMk id="30" creationId="{2F4D8264-BD90-CFB9-CC66-25971469AE3A}"/>
          </ac:spMkLst>
        </pc:spChg>
        <pc:spChg chg="del">
          <ac:chgData name="Kulinich Bohdan" userId="48e65c9f34e137d0" providerId="LiveId" clId="{2665A9D0-1304-2F49-9BEF-C9373233EA94}" dt="2024-02-03T19:29:25.169" v="3869" actId="478"/>
          <ac:spMkLst>
            <pc:docMk/>
            <pc:sldMk cId="727371810" sldId="293"/>
            <ac:spMk id="34" creationId="{63162496-FE91-CC85-73E9-589B751D9463}"/>
          </ac:spMkLst>
        </pc:spChg>
        <pc:spChg chg="mod">
          <ac:chgData name="Kulinich Bohdan" userId="48e65c9f34e137d0" providerId="LiveId" clId="{2665A9D0-1304-2F49-9BEF-C9373233EA94}" dt="2024-02-03T19:29:45.242" v="3874" actId="1076"/>
          <ac:spMkLst>
            <pc:docMk/>
            <pc:sldMk cId="727371810" sldId="293"/>
            <ac:spMk id="35" creationId="{B9CF9702-6BEF-5BDD-3A7B-879B0E4896CF}"/>
          </ac:spMkLst>
        </pc:spChg>
        <pc:spChg chg="mod">
          <ac:chgData name="Kulinich Bohdan" userId="48e65c9f34e137d0" providerId="LiveId" clId="{2665A9D0-1304-2F49-9BEF-C9373233EA94}" dt="2024-02-04T18:24:37.048" v="5778" actId="20577"/>
          <ac:spMkLst>
            <pc:docMk/>
            <pc:sldMk cId="727371810" sldId="293"/>
            <ac:spMk id="36" creationId="{074DFDFA-9551-163B-88EE-63141CE5380E}"/>
          </ac:spMkLst>
        </pc:spChg>
        <pc:spChg chg="del">
          <ac:chgData name="Kulinich Bohdan" userId="48e65c9f34e137d0" providerId="LiveId" clId="{2665A9D0-1304-2F49-9BEF-C9373233EA94}" dt="2024-02-03T19:29:28.549" v="3870" actId="478"/>
          <ac:spMkLst>
            <pc:docMk/>
            <pc:sldMk cId="727371810" sldId="293"/>
            <ac:spMk id="37" creationId="{87A3DD82-04F4-7CD1-52F4-65F69C26572A}"/>
          </ac:spMkLst>
        </pc:spChg>
        <pc:spChg chg="del">
          <ac:chgData name="Kulinich Bohdan" userId="48e65c9f34e137d0" providerId="LiveId" clId="{2665A9D0-1304-2F49-9BEF-C9373233EA94}" dt="2024-02-03T19:29:25.169" v="3869" actId="478"/>
          <ac:spMkLst>
            <pc:docMk/>
            <pc:sldMk cId="727371810" sldId="293"/>
            <ac:spMk id="38" creationId="{27996713-08BE-8B9B-E868-5FBB024DFFA8}"/>
          </ac:spMkLst>
        </pc:spChg>
        <pc:spChg chg="del">
          <ac:chgData name="Kulinich Bohdan" userId="48e65c9f34e137d0" providerId="LiveId" clId="{2665A9D0-1304-2F49-9BEF-C9373233EA94}" dt="2024-02-03T19:29:28.549" v="3870" actId="478"/>
          <ac:spMkLst>
            <pc:docMk/>
            <pc:sldMk cId="727371810" sldId="293"/>
            <ac:spMk id="68" creationId="{F8E885EA-A9CA-DB98-79DC-32E03050F5BD}"/>
          </ac:spMkLst>
        </pc:spChg>
        <pc:spChg chg="del">
          <ac:chgData name="Kulinich Bohdan" userId="48e65c9f34e137d0" providerId="LiveId" clId="{2665A9D0-1304-2F49-9BEF-C9373233EA94}" dt="2024-02-03T19:29:25.169" v="3869" actId="478"/>
          <ac:spMkLst>
            <pc:docMk/>
            <pc:sldMk cId="727371810" sldId="293"/>
            <ac:spMk id="69" creationId="{48D00C6B-5938-6A6A-010B-014DC2349833}"/>
          </ac:spMkLst>
        </pc:spChg>
        <pc:spChg chg="del">
          <ac:chgData name="Kulinich Bohdan" userId="48e65c9f34e137d0" providerId="LiveId" clId="{2665A9D0-1304-2F49-9BEF-C9373233EA94}" dt="2024-02-03T19:29:25.169" v="3869" actId="478"/>
          <ac:spMkLst>
            <pc:docMk/>
            <pc:sldMk cId="727371810" sldId="293"/>
            <ac:spMk id="70" creationId="{53417279-1EB5-D8EC-DE2B-65951F8C5541}"/>
          </ac:spMkLst>
        </pc:spChg>
        <pc:spChg chg="del">
          <ac:chgData name="Kulinich Bohdan" userId="48e65c9f34e137d0" providerId="LiveId" clId="{2665A9D0-1304-2F49-9BEF-C9373233EA94}" dt="2024-02-03T19:29:28.549" v="3870" actId="478"/>
          <ac:spMkLst>
            <pc:docMk/>
            <pc:sldMk cId="727371810" sldId="293"/>
            <ac:spMk id="71" creationId="{08ED431B-E587-E833-03AD-706DDFF47E39}"/>
          </ac:spMkLst>
        </pc:spChg>
        <pc:spChg chg="del">
          <ac:chgData name="Kulinich Bohdan" userId="48e65c9f34e137d0" providerId="LiveId" clId="{2665A9D0-1304-2F49-9BEF-C9373233EA94}" dt="2024-02-03T19:29:28.549" v="3870" actId="478"/>
          <ac:spMkLst>
            <pc:docMk/>
            <pc:sldMk cId="727371810" sldId="293"/>
            <ac:spMk id="72" creationId="{9916FC5A-2E04-4699-9197-FC7052A4E507}"/>
          </ac:spMkLst>
        </pc:spChg>
        <pc:spChg chg="del">
          <ac:chgData name="Kulinich Bohdan" userId="48e65c9f34e137d0" providerId="LiveId" clId="{2665A9D0-1304-2F49-9BEF-C9373233EA94}" dt="2024-02-03T19:29:25.169" v="3869" actId="478"/>
          <ac:spMkLst>
            <pc:docMk/>
            <pc:sldMk cId="727371810" sldId="293"/>
            <ac:spMk id="73" creationId="{FDC6F184-D906-D57C-2091-0AFFE6858348}"/>
          </ac:spMkLst>
        </pc:spChg>
        <pc:spChg chg="del">
          <ac:chgData name="Kulinich Bohdan" userId="48e65c9f34e137d0" providerId="LiveId" clId="{2665A9D0-1304-2F49-9BEF-C9373233EA94}" dt="2024-02-03T19:29:25.169" v="3869" actId="478"/>
          <ac:spMkLst>
            <pc:docMk/>
            <pc:sldMk cId="727371810" sldId="293"/>
            <ac:spMk id="79" creationId="{26472279-6A7A-70FB-7639-5FDD17F51AD0}"/>
          </ac:spMkLst>
        </pc:spChg>
        <pc:spChg chg="del">
          <ac:chgData name="Kulinich Bohdan" userId="48e65c9f34e137d0" providerId="LiveId" clId="{2665A9D0-1304-2F49-9BEF-C9373233EA94}" dt="2024-02-03T19:29:25.169" v="3869" actId="478"/>
          <ac:spMkLst>
            <pc:docMk/>
            <pc:sldMk cId="727371810" sldId="293"/>
            <ac:spMk id="81" creationId="{44FC1177-7827-13D6-A886-0231383AB961}"/>
          </ac:spMkLst>
        </pc:spChg>
        <pc:spChg chg="del">
          <ac:chgData name="Kulinich Bohdan" userId="48e65c9f34e137d0" providerId="LiveId" clId="{2665A9D0-1304-2F49-9BEF-C9373233EA94}" dt="2024-02-03T19:29:25.169" v="3869" actId="478"/>
          <ac:spMkLst>
            <pc:docMk/>
            <pc:sldMk cId="727371810" sldId="293"/>
            <ac:spMk id="87" creationId="{ECEA9878-6767-04F4-6BD9-7771B0A1EF9C}"/>
          </ac:spMkLst>
        </pc:spChg>
        <pc:spChg chg="del">
          <ac:chgData name="Kulinich Bohdan" userId="48e65c9f34e137d0" providerId="LiveId" clId="{2665A9D0-1304-2F49-9BEF-C9373233EA94}" dt="2024-02-03T19:29:25.169" v="3869" actId="478"/>
          <ac:spMkLst>
            <pc:docMk/>
            <pc:sldMk cId="727371810" sldId="293"/>
            <ac:spMk id="89" creationId="{81C11831-81B3-05D1-A6E0-3CFF2AD5C8B3}"/>
          </ac:spMkLst>
        </pc:spChg>
        <pc:spChg chg="del">
          <ac:chgData name="Kulinich Bohdan" userId="48e65c9f34e137d0" providerId="LiveId" clId="{2665A9D0-1304-2F49-9BEF-C9373233EA94}" dt="2024-02-03T19:29:25.169" v="3869" actId="478"/>
          <ac:spMkLst>
            <pc:docMk/>
            <pc:sldMk cId="727371810" sldId="293"/>
            <ac:spMk id="90" creationId="{0F2A70D3-321E-DC94-A656-02E02918F6FF}"/>
          </ac:spMkLst>
        </pc:spChg>
        <pc:spChg chg="add mod topLvl">
          <ac:chgData name="Kulinich Bohdan" userId="48e65c9f34e137d0" providerId="LiveId" clId="{2665A9D0-1304-2F49-9BEF-C9373233EA94}" dt="2024-02-03T21:44:50.259" v="4307" actId="1038"/>
          <ac:spMkLst>
            <pc:docMk/>
            <pc:sldMk cId="727371810" sldId="293"/>
            <ac:spMk id="95" creationId="{F229EB36-48B5-32D8-1F64-82F15CBBA86A}"/>
          </ac:spMkLst>
        </pc:spChg>
        <pc:spChg chg="add mod topLvl">
          <ac:chgData name="Kulinich Bohdan" userId="48e65c9f34e137d0" providerId="LiveId" clId="{2665A9D0-1304-2F49-9BEF-C9373233EA94}" dt="2024-02-03T21:42:40.998" v="4279" actId="1037"/>
          <ac:spMkLst>
            <pc:docMk/>
            <pc:sldMk cId="727371810" sldId="293"/>
            <ac:spMk id="96" creationId="{FD9A121D-137C-AC9F-1DF4-89085D0DF43A}"/>
          </ac:spMkLst>
        </pc:spChg>
        <pc:spChg chg="add mod topLvl">
          <ac:chgData name="Kulinich Bohdan" userId="48e65c9f34e137d0" providerId="LiveId" clId="{2665A9D0-1304-2F49-9BEF-C9373233EA94}" dt="2024-02-03T21:42:37.353" v="4278" actId="1036"/>
          <ac:spMkLst>
            <pc:docMk/>
            <pc:sldMk cId="727371810" sldId="293"/>
            <ac:spMk id="97" creationId="{6049B3E5-C224-8B47-E099-CE33DB32619E}"/>
          </ac:spMkLst>
        </pc:spChg>
        <pc:spChg chg="add mod topLvl">
          <ac:chgData name="Kulinich Bohdan" userId="48e65c9f34e137d0" providerId="LiveId" clId="{2665A9D0-1304-2F49-9BEF-C9373233EA94}" dt="2024-02-03T21:38:31.742" v="4271" actId="1037"/>
          <ac:spMkLst>
            <pc:docMk/>
            <pc:sldMk cId="727371810" sldId="293"/>
            <ac:spMk id="98" creationId="{6E8334DC-373F-A668-3427-EC93FE243FC5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99" creationId="{BD14E6A3-E5BA-89B7-0C4A-4BBEC599D925}"/>
          </ac:spMkLst>
        </pc:spChg>
        <pc:spChg chg="add del mod">
          <ac:chgData name="Kulinich Bohdan" userId="48e65c9f34e137d0" providerId="LiveId" clId="{2665A9D0-1304-2F49-9BEF-C9373233EA94}" dt="2024-02-03T21:33:03.529" v="4242" actId="478"/>
          <ac:spMkLst>
            <pc:docMk/>
            <pc:sldMk cId="727371810" sldId="293"/>
            <ac:spMk id="100" creationId="{644C2991-47F0-B47B-ADA6-B25724FBA1C8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01" creationId="{AAE7D8BA-2AC3-54C6-26D3-FEE8CBB67BD5}"/>
          </ac:spMkLst>
        </pc:spChg>
        <pc:spChg chg="add del mod">
          <ac:chgData name="Kulinich Bohdan" userId="48e65c9f34e137d0" providerId="LiveId" clId="{2665A9D0-1304-2F49-9BEF-C9373233EA94}" dt="2024-02-03T20:24:41.026" v="4111" actId="478"/>
          <ac:spMkLst>
            <pc:docMk/>
            <pc:sldMk cId="727371810" sldId="293"/>
            <ac:spMk id="102" creationId="{32A3712E-3E74-E036-14A7-867C711CD983}"/>
          </ac:spMkLst>
        </pc:spChg>
        <pc:spChg chg="add del mod">
          <ac:chgData name="Kulinich Bohdan" userId="48e65c9f34e137d0" providerId="LiveId" clId="{2665A9D0-1304-2F49-9BEF-C9373233EA94}" dt="2024-02-03T20:24:36.424" v="4110" actId="478"/>
          <ac:spMkLst>
            <pc:docMk/>
            <pc:sldMk cId="727371810" sldId="293"/>
            <ac:spMk id="103" creationId="{39BDF726-7D27-0DE0-0E3B-5E16B80EB08A}"/>
          </ac:spMkLst>
        </pc:spChg>
        <pc:spChg chg="add del mod">
          <ac:chgData name="Kulinich Bohdan" userId="48e65c9f34e137d0" providerId="LiveId" clId="{2665A9D0-1304-2F49-9BEF-C9373233EA94}" dt="2024-02-03T20:24:45.081" v="4112" actId="478"/>
          <ac:spMkLst>
            <pc:docMk/>
            <pc:sldMk cId="727371810" sldId="293"/>
            <ac:spMk id="104" creationId="{4FEE5A48-55A7-B270-1AFD-C850036ACAB5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08" creationId="{548C31F8-16E2-BFE5-5A91-B399A61EBCF7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09" creationId="{EF3D07CA-2D83-3B70-EB20-4BDFD3FBE93D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10" creationId="{413A6492-0BC9-53F5-8728-C143771E5980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42" creationId="{063CDF9C-394D-9C64-C386-13423C99BDAA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43" creationId="{D04C9624-AE9E-80A0-4E0A-D32D897F52CA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44" creationId="{663EF5F4-1AEA-1634-953F-89A670C8C62A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45" creationId="{3A0B560A-18DD-E2ED-F177-DA849C8510A2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46" creationId="{E03C9FA4-1238-7263-640E-C845352F74B4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47" creationId="{AF590E5D-8DBD-1856-9969-CB723A222E74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62" creationId="{E6795DBD-88A2-D539-9B96-FB3EA1489892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63" creationId="{E7D7AE82-4BF0-0D5D-3E38-312BC4BA7F52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64" creationId="{6024E4E5-2BDE-5377-8A2E-A6C252DDC954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65" creationId="{0EEE28AC-9353-5CFE-CD7E-21640C1A9ECF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66" creationId="{8431564B-5C6B-48B4-143B-2D46696D5A93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67" creationId="{77AD4C84-9B27-A707-5A82-330FDE325C07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68" creationId="{092CD798-F528-54EC-702C-6E81BBA15723}"/>
          </ac:spMkLst>
        </pc:spChg>
        <pc:spChg chg="add del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80" creationId="{F82B3B32-7D80-DF56-340E-9341571CE2DB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81" creationId="{D4BFB04C-624A-533C-027C-C76203C0B1E4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82" creationId="{7200A25E-E017-B39F-8F06-128827DAEF0E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83" creationId="{9F39200F-AF9D-DEAB-9ED3-CC7916F0D1FB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205" creationId="{D6D24FC1-3DFC-C0D0-9794-D6268CD0B3BE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208" creationId="{06C5EC13-498C-CAB0-2FE7-9667103619FC}"/>
          </ac:spMkLst>
        </pc:spChg>
        <pc:spChg chg="add mod">
          <ac:chgData name="Kulinich Bohdan" userId="48e65c9f34e137d0" providerId="LiveId" clId="{2665A9D0-1304-2F49-9BEF-C9373233EA94}" dt="2024-02-03T21:43:40.947" v="4288" actId="207"/>
          <ac:spMkLst>
            <pc:docMk/>
            <pc:sldMk cId="727371810" sldId="293"/>
            <ac:spMk id="255" creationId="{7B9B174D-C258-A9BD-04D4-5E9589569C6D}"/>
          </ac:spMkLst>
        </pc:spChg>
        <pc:spChg chg="add mod">
          <ac:chgData name="Kulinich Bohdan" userId="48e65c9f34e137d0" providerId="LiveId" clId="{2665A9D0-1304-2F49-9BEF-C9373233EA94}" dt="2024-02-03T21:43:55.579" v="4292" actId="20577"/>
          <ac:spMkLst>
            <pc:docMk/>
            <pc:sldMk cId="727371810" sldId="293"/>
            <ac:spMk id="256" creationId="{3D45567A-63E2-1C56-8D72-3CDF6D81FEFF}"/>
          </ac:spMkLst>
        </pc:spChg>
        <pc:spChg chg="add mod">
          <ac:chgData name="Kulinich Bohdan" userId="48e65c9f34e137d0" providerId="LiveId" clId="{2665A9D0-1304-2F49-9BEF-C9373233EA94}" dt="2024-02-03T21:45:09.460" v="4328" actId="1035"/>
          <ac:spMkLst>
            <pc:docMk/>
            <pc:sldMk cId="727371810" sldId="293"/>
            <ac:spMk id="257" creationId="{2C6107D9-5D1B-093F-1410-8A27B6D03D2C}"/>
          </ac:spMkLst>
        </pc:spChg>
        <pc:spChg chg="add mod">
          <ac:chgData name="Kulinich Bohdan" userId="48e65c9f34e137d0" providerId="LiveId" clId="{2665A9D0-1304-2F49-9BEF-C9373233EA94}" dt="2024-02-04T18:23:37.127" v="5770" actId="1035"/>
          <ac:spMkLst>
            <pc:docMk/>
            <pc:sldMk cId="727371810" sldId="293"/>
            <ac:spMk id="258" creationId="{B7609E53-3394-EA2F-82F0-87B30C9AC36B}"/>
          </ac:spMkLst>
        </pc:spChg>
        <pc:spChg chg="add mod">
          <ac:chgData name="Kulinich Bohdan" userId="48e65c9f34e137d0" providerId="LiveId" clId="{2665A9D0-1304-2F49-9BEF-C9373233EA94}" dt="2024-02-04T15:59:05.017" v="4920" actId="207"/>
          <ac:spMkLst>
            <pc:docMk/>
            <pc:sldMk cId="727371810" sldId="293"/>
            <ac:spMk id="259" creationId="{EE284C7D-141E-9BCA-1479-AEBA7A64A675}"/>
          </ac:spMkLst>
        </pc:spChg>
        <pc:spChg chg="add mod">
          <ac:chgData name="Kulinich Bohdan" userId="48e65c9f34e137d0" providerId="LiveId" clId="{2665A9D0-1304-2F49-9BEF-C9373233EA94}" dt="2024-02-04T15:59:05.017" v="4920" actId="207"/>
          <ac:spMkLst>
            <pc:docMk/>
            <pc:sldMk cId="727371810" sldId="293"/>
            <ac:spMk id="260" creationId="{6B81203A-82F3-61A4-7111-7CE80EC33DC4}"/>
          </ac:spMkLst>
        </pc:spChg>
        <pc:spChg chg="add mod">
          <ac:chgData name="Kulinich Bohdan" userId="48e65c9f34e137d0" providerId="LiveId" clId="{2665A9D0-1304-2F49-9BEF-C9373233EA94}" dt="2024-02-04T15:59:05.017" v="4920" actId="207"/>
          <ac:spMkLst>
            <pc:docMk/>
            <pc:sldMk cId="727371810" sldId="293"/>
            <ac:spMk id="261" creationId="{6DA4F578-6A4A-E1D9-1786-60AA74BDBAB1}"/>
          </ac:spMkLst>
        </pc:spChg>
        <pc:spChg chg="add mod modVis">
          <ac:chgData name="Kulinich Bohdan" userId="48e65c9f34e137d0" providerId="LiveId" clId="{2665A9D0-1304-2F49-9BEF-C9373233EA94}" dt="2024-02-04T18:23:46.129" v="5772" actId="14429"/>
          <ac:spMkLst>
            <pc:docMk/>
            <pc:sldMk cId="727371810" sldId="293"/>
            <ac:spMk id="262" creationId="{393BD5AF-690F-791E-97D2-B6ECE2599CD1}"/>
          </ac:spMkLst>
        </pc:spChg>
        <pc:spChg chg="add mod">
          <ac:chgData name="Kulinich Bohdan" userId="48e65c9f34e137d0" providerId="LiveId" clId="{2665A9D0-1304-2F49-9BEF-C9373233EA94}" dt="2024-02-04T15:59:05.017" v="4920" actId="207"/>
          <ac:spMkLst>
            <pc:docMk/>
            <pc:sldMk cId="727371810" sldId="293"/>
            <ac:spMk id="263" creationId="{6010E4AE-E41B-DB67-CF83-4034E7813B6A}"/>
          </ac:spMkLst>
        </pc:spChg>
        <pc:spChg chg="add mod">
          <ac:chgData name="Kulinich Bohdan" userId="48e65c9f34e137d0" providerId="LiveId" clId="{2665A9D0-1304-2F49-9BEF-C9373233EA94}" dt="2024-02-04T15:59:05.017" v="4920" actId="207"/>
          <ac:spMkLst>
            <pc:docMk/>
            <pc:sldMk cId="727371810" sldId="293"/>
            <ac:spMk id="264" creationId="{70343920-1D9C-7F89-3C4B-05D985BD9685}"/>
          </ac:spMkLst>
        </pc:spChg>
        <pc:spChg chg="add mod">
          <ac:chgData name="Kulinich Bohdan" userId="48e65c9f34e137d0" providerId="LiveId" clId="{2665A9D0-1304-2F49-9BEF-C9373233EA94}" dt="2024-02-04T15:59:05.017" v="4920" actId="207"/>
          <ac:spMkLst>
            <pc:docMk/>
            <pc:sldMk cId="727371810" sldId="293"/>
            <ac:spMk id="265" creationId="{91E73C44-F7F0-8E1F-DC5E-536EE66DE53C}"/>
          </ac:spMkLst>
        </pc:spChg>
        <pc:spChg chg="add mod modVis">
          <ac:chgData name="Kulinich Bohdan" userId="48e65c9f34e137d0" providerId="LiveId" clId="{2665A9D0-1304-2F49-9BEF-C9373233EA94}" dt="2024-02-04T18:27:59.883" v="5779" actId="14430"/>
          <ac:spMkLst>
            <pc:docMk/>
            <pc:sldMk cId="727371810" sldId="293"/>
            <ac:spMk id="266" creationId="{49A001C0-297E-F16A-D72D-1A86C0D0D4EB}"/>
          </ac:spMkLst>
        </pc:spChg>
        <pc:grpChg chg="add del mod">
          <ac:chgData name="Kulinich Bohdan" userId="48e65c9f34e137d0" providerId="LiveId" clId="{2665A9D0-1304-2F49-9BEF-C9373233EA94}" dt="2024-02-03T20:15:20.298" v="3937" actId="478"/>
          <ac:grpSpMkLst>
            <pc:docMk/>
            <pc:sldMk cId="727371810" sldId="293"/>
            <ac:grpSpMk id="127" creationId="{A2335183-9831-CBD6-97D1-1CCE6A7EC842}"/>
          </ac:grpSpMkLst>
        </pc:grpChg>
        <pc:grpChg chg="add del mod">
          <ac:chgData name="Kulinich Bohdan" userId="48e65c9f34e137d0" providerId="LiveId" clId="{2665A9D0-1304-2F49-9BEF-C9373233EA94}" dt="2024-02-03T21:38:27.813" v="4261" actId="165"/>
          <ac:grpSpMkLst>
            <pc:docMk/>
            <pc:sldMk cId="727371810" sldId="293"/>
            <ac:grpSpMk id="251" creationId="{98D54EA2-A845-EC85-A2D3-C9B5545FF1CF}"/>
          </ac:grpSpMkLst>
        </pc:grpChg>
        <pc:cxnChg chg="add mod topLvl">
          <ac:chgData name="Kulinich Bohdan" userId="48e65c9f34e137d0" providerId="LiveId" clId="{2665A9D0-1304-2F49-9BEF-C9373233EA94}" dt="2024-02-03T21:43:22.616" v="4283" actId="14100"/>
          <ac:cxnSpMkLst>
            <pc:docMk/>
            <pc:sldMk cId="727371810" sldId="293"/>
            <ac:cxnSpMk id="6" creationId="{76186DFC-E031-3335-D477-472BA759EB67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7" creationId="{5D770D34-91CD-C17A-89BB-56CCB9A1F16F}"/>
          </ac:cxnSpMkLst>
        </pc:cxnChg>
        <pc:cxnChg chg="del">
          <ac:chgData name="Kulinich Bohdan" userId="48e65c9f34e137d0" providerId="LiveId" clId="{2665A9D0-1304-2F49-9BEF-C9373233EA94}" dt="2024-02-03T19:29:25.169" v="3869" actId="478"/>
          <ac:cxnSpMkLst>
            <pc:docMk/>
            <pc:sldMk cId="727371810" sldId="293"/>
            <ac:cxnSpMk id="8" creationId="{49E62FD0-9D2F-89F2-60B6-4587015DC583}"/>
          </ac:cxnSpMkLst>
        </pc:cxnChg>
        <pc:cxnChg chg="del">
          <ac:chgData name="Kulinich Bohdan" userId="48e65c9f34e137d0" providerId="LiveId" clId="{2665A9D0-1304-2F49-9BEF-C9373233EA94}" dt="2024-02-03T19:29:25.169" v="3869" actId="478"/>
          <ac:cxnSpMkLst>
            <pc:docMk/>
            <pc:sldMk cId="727371810" sldId="293"/>
            <ac:cxnSpMk id="9" creationId="{204A5511-0F2D-69B2-1132-20CCBA3A0DF2}"/>
          </ac:cxnSpMkLst>
        </pc:cxnChg>
        <pc:cxnChg chg="del">
          <ac:chgData name="Kulinich Bohdan" userId="48e65c9f34e137d0" providerId="LiveId" clId="{2665A9D0-1304-2F49-9BEF-C9373233EA94}" dt="2024-02-03T19:29:28.549" v="3870" actId="478"/>
          <ac:cxnSpMkLst>
            <pc:docMk/>
            <pc:sldMk cId="727371810" sldId="293"/>
            <ac:cxnSpMk id="10" creationId="{C710C7AA-69EE-3B26-9FAE-B2BF7757DC42}"/>
          </ac:cxnSpMkLst>
        </pc:cxnChg>
        <pc:cxnChg chg="del">
          <ac:chgData name="Kulinich Bohdan" userId="48e65c9f34e137d0" providerId="LiveId" clId="{2665A9D0-1304-2F49-9BEF-C9373233EA94}" dt="2024-02-03T19:29:25.169" v="3869" actId="478"/>
          <ac:cxnSpMkLst>
            <pc:docMk/>
            <pc:sldMk cId="727371810" sldId="293"/>
            <ac:cxnSpMk id="11" creationId="{144F311C-C4DE-EF22-AA95-8D79F98E8F30}"/>
          </ac:cxnSpMkLst>
        </pc:cxnChg>
        <pc:cxnChg chg="add mod topLvl">
          <ac:chgData name="Kulinich Bohdan" userId="48e65c9f34e137d0" providerId="LiveId" clId="{2665A9D0-1304-2F49-9BEF-C9373233EA94}" dt="2024-02-03T21:43:06.622" v="4280" actId="14100"/>
          <ac:cxnSpMkLst>
            <pc:docMk/>
            <pc:sldMk cId="727371810" sldId="293"/>
            <ac:cxnSpMk id="12" creationId="{29E85CC8-A623-ACB0-993B-EC3DD223F6BB}"/>
          </ac:cxnSpMkLst>
        </pc:cxnChg>
        <pc:cxnChg chg="del">
          <ac:chgData name="Kulinich Bohdan" userId="48e65c9f34e137d0" providerId="LiveId" clId="{2665A9D0-1304-2F49-9BEF-C9373233EA94}" dt="2024-02-03T19:29:28.549" v="3870" actId="478"/>
          <ac:cxnSpMkLst>
            <pc:docMk/>
            <pc:sldMk cId="727371810" sldId="293"/>
            <ac:cxnSpMk id="15" creationId="{34AF28F4-3DE1-F1E1-F530-0463143C3E3B}"/>
          </ac:cxnSpMkLst>
        </pc:cxnChg>
        <pc:cxnChg chg="del">
          <ac:chgData name="Kulinich Bohdan" userId="48e65c9f34e137d0" providerId="LiveId" clId="{2665A9D0-1304-2F49-9BEF-C9373233EA94}" dt="2024-02-03T19:29:28.549" v="3870" actId="478"/>
          <ac:cxnSpMkLst>
            <pc:docMk/>
            <pc:sldMk cId="727371810" sldId="293"/>
            <ac:cxnSpMk id="16" creationId="{39AA8521-617A-9F31-5CA0-FD5C07C75BA5}"/>
          </ac:cxnSpMkLst>
        </pc:cxnChg>
        <pc:cxnChg chg="del">
          <ac:chgData name="Kulinich Bohdan" userId="48e65c9f34e137d0" providerId="LiveId" clId="{2665A9D0-1304-2F49-9BEF-C9373233EA94}" dt="2024-02-03T19:29:28.549" v="3870" actId="478"/>
          <ac:cxnSpMkLst>
            <pc:docMk/>
            <pc:sldMk cId="727371810" sldId="293"/>
            <ac:cxnSpMk id="17" creationId="{3EB27F01-6EFD-8ECF-7CD9-BFA216523C66}"/>
          </ac:cxnSpMkLst>
        </pc:cxnChg>
        <pc:cxnChg chg="del">
          <ac:chgData name="Kulinich Bohdan" userId="48e65c9f34e137d0" providerId="LiveId" clId="{2665A9D0-1304-2F49-9BEF-C9373233EA94}" dt="2024-02-03T19:29:28.549" v="3870" actId="478"/>
          <ac:cxnSpMkLst>
            <pc:docMk/>
            <pc:sldMk cId="727371810" sldId="293"/>
            <ac:cxnSpMk id="19" creationId="{9969681F-E67F-B35F-796D-AC6D9C22C3E5}"/>
          </ac:cxnSpMkLst>
        </pc:cxnChg>
        <pc:cxnChg chg="del">
          <ac:chgData name="Kulinich Bohdan" userId="48e65c9f34e137d0" providerId="LiveId" clId="{2665A9D0-1304-2F49-9BEF-C9373233EA94}" dt="2024-02-03T19:29:25.169" v="3869" actId="478"/>
          <ac:cxnSpMkLst>
            <pc:docMk/>
            <pc:sldMk cId="727371810" sldId="293"/>
            <ac:cxnSpMk id="20" creationId="{A79E7CDB-1592-59E5-116A-923E848387DE}"/>
          </ac:cxnSpMkLst>
        </pc:cxnChg>
        <pc:cxnChg chg="del">
          <ac:chgData name="Kulinich Bohdan" userId="48e65c9f34e137d0" providerId="LiveId" clId="{2665A9D0-1304-2F49-9BEF-C9373233EA94}" dt="2024-02-03T19:29:28.549" v="3870" actId="478"/>
          <ac:cxnSpMkLst>
            <pc:docMk/>
            <pc:sldMk cId="727371810" sldId="293"/>
            <ac:cxnSpMk id="21" creationId="{571B3BF3-5D3D-40E5-B2BB-53D2B2AF2951}"/>
          </ac:cxnSpMkLst>
        </pc:cxnChg>
        <pc:cxnChg chg="del">
          <ac:chgData name="Kulinich Bohdan" userId="48e65c9f34e137d0" providerId="LiveId" clId="{2665A9D0-1304-2F49-9BEF-C9373233EA94}" dt="2024-02-03T19:29:28.549" v="3870" actId="478"/>
          <ac:cxnSpMkLst>
            <pc:docMk/>
            <pc:sldMk cId="727371810" sldId="293"/>
            <ac:cxnSpMk id="23" creationId="{7029BDE2-41ED-DC09-E515-35130CCCD2AB}"/>
          </ac:cxnSpMkLst>
        </pc:cxnChg>
        <pc:cxnChg chg="del">
          <ac:chgData name="Kulinich Bohdan" userId="48e65c9f34e137d0" providerId="LiveId" clId="{2665A9D0-1304-2F49-9BEF-C9373233EA94}" dt="2024-02-03T19:29:28.549" v="3870" actId="478"/>
          <ac:cxnSpMkLst>
            <pc:docMk/>
            <pc:sldMk cId="727371810" sldId="293"/>
            <ac:cxnSpMk id="28" creationId="{C4B22E91-7203-3898-66F4-DB07F76E084E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31" creationId="{AA9E7ABA-CE14-CFF9-49CF-58B7E6514E16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32" creationId="{C67C7EF8-BE4C-2CE2-096E-45EEFF045EF1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39" creationId="{51AE9462-AFFB-891A-F531-1A2DA3E14C59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40" creationId="{1A2568D7-2B17-D6E2-9226-2FD04B4782C1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66" creationId="{94D35686-8558-4DF8-7A48-59A1DA94A70E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67" creationId="{06B81410-369C-7F4E-2D74-72BF5A1C0F91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74" creationId="{10C9AFC3-1200-D417-B395-75075ABD5177}"/>
          </ac:cxnSpMkLst>
        </pc:cxnChg>
        <pc:cxnChg chg="del">
          <ac:chgData name="Kulinich Bohdan" userId="48e65c9f34e137d0" providerId="LiveId" clId="{2665A9D0-1304-2F49-9BEF-C9373233EA94}" dt="2024-02-03T19:29:28.549" v="3870" actId="478"/>
          <ac:cxnSpMkLst>
            <pc:docMk/>
            <pc:sldMk cId="727371810" sldId="293"/>
            <ac:cxnSpMk id="75" creationId="{594C0D67-9580-23F2-7C57-79647411D554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76" creationId="{7B786BBE-14E5-FD24-736C-073631A868CB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77" creationId="{BC4C914D-1188-3050-601D-E498D0694758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78" creationId="{7E22EE94-DCB2-5F84-DA7E-72F134CFE078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80" creationId="{FA640852-06FB-5501-1584-5EAFE5A8C712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82" creationId="{B01FFF25-FEDE-2C16-BCC7-46C19C6CAE6C}"/>
          </ac:cxnSpMkLst>
        </pc:cxnChg>
        <pc:cxnChg chg="del">
          <ac:chgData name="Kulinich Bohdan" userId="48e65c9f34e137d0" providerId="LiveId" clId="{2665A9D0-1304-2F49-9BEF-C9373233EA94}" dt="2024-02-03T19:29:25.169" v="3869" actId="478"/>
          <ac:cxnSpMkLst>
            <pc:docMk/>
            <pc:sldMk cId="727371810" sldId="293"/>
            <ac:cxnSpMk id="83" creationId="{E108BA74-21DF-D3FE-2E91-69D16E59D081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84" creationId="{4069246F-0E6D-B563-B3B6-7BA18314A5D2}"/>
          </ac:cxnSpMkLst>
        </pc:cxnChg>
        <pc:cxnChg chg="add del mod">
          <ac:chgData name="Kulinich Bohdan" userId="48e65c9f34e137d0" providerId="LiveId" clId="{2665A9D0-1304-2F49-9BEF-C9373233EA94}" dt="2024-02-03T21:10:37.015" v="4211" actId="478"/>
          <ac:cxnSpMkLst>
            <pc:docMk/>
            <pc:sldMk cId="727371810" sldId="293"/>
            <ac:cxnSpMk id="85" creationId="{FACD3062-4CC5-7868-96F4-3BE2A99E96D7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86" creationId="{5117B57A-0E7B-C54F-104A-B6D4E50B3271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92" creationId="{E28ABBEA-2192-6DB7-5A8A-5D50E589CEF1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93" creationId="{94DECFD3-DA9B-1F06-330A-4E21C4FC5ED9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94" creationId="{7454EF09-978B-1D62-2746-DED0012A474F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05" creationId="{19FC338D-3A18-305F-BBAF-25D09AFC1397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06" creationId="{F7898090-6989-8049-0C78-1824A194E04A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07" creationId="{FC89F741-4ABE-0664-0E0E-49CAD37118CA}"/>
          </ac:cxnSpMkLst>
        </pc:cxnChg>
        <pc:cxnChg chg="add del mod">
          <ac:chgData name="Kulinich Bohdan" userId="48e65c9f34e137d0" providerId="LiveId" clId="{2665A9D0-1304-2F49-9BEF-C9373233EA94}" dt="2024-02-03T20:12:44.344" v="3896" actId="478"/>
          <ac:cxnSpMkLst>
            <pc:docMk/>
            <pc:sldMk cId="727371810" sldId="293"/>
            <ac:cxnSpMk id="111" creationId="{61BA4B14-68A2-54D3-4CB0-6EC40D9DF058}"/>
          </ac:cxnSpMkLst>
        </pc:cxnChg>
        <pc:cxnChg chg="add del mod">
          <ac:chgData name="Kulinich Bohdan" userId="48e65c9f34e137d0" providerId="LiveId" clId="{2665A9D0-1304-2F49-9BEF-C9373233EA94}" dt="2024-02-03T20:12:43.497" v="3895" actId="478"/>
          <ac:cxnSpMkLst>
            <pc:docMk/>
            <pc:sldMk cId="727371810" sldId="293"/>
            <ac:cxnSpMk id="113" creationId="{F12323FF-B9F1-2D36-9516-37AB871E588D}"/>
          </ac:cxnSpMkLst>
        </pc:cxnChg>
        <pc:cxnChg chg="add del mod">
          <ac:chgData name="Kulinich Bohdan" userId="48e65c9f34e137d0" providerId="LiveId" clId="{2665A9D0-1304-2F49-9BEF-C9373233EA94}" dt="2024-02-03T20:12:41.981" v="3893" actId="478"/>
          <ac:cxnSpMkLst>
            <pc:docMk/>
            <pc:sldMk cId="727371810" sldId="293"/>
            <ac:cxnSpMk id="114" creationId="{9DB32DF0-B76F-1399-718B-7C542D9F27E9}"/>
          </ac:cxnSpMkLst>
        </pc:cxnChg>
        <pc:cxnChg chg="add del mod">
          <ac:chgData name="Kulinich Bohdan" userId="48e65c9f34e137d0" providerId="LiveId" clId="{2665A9D0-1304-2F49-9BEF-C9373233EA94}" dt="2024-02-03T20:12:42.992" v="3894" actId="478"/>
          <ac:cxnSpMkLst>
            <pc:docMk/>
            <pc:sldMk cId="727371810" sldId="293"/>
            <ac:cxnSpMk id="115" creationId="{61487FED-8BED-46A1-B673-718E2AE58A59}"/>
          </ac:cxnSpMkLst>
        </pc:cxnChg>
        <pc:cxnChg chg="add del mod">
          <ac:chgData name="Kulinich Bohdan" userId="48e65c9f34e137d0" providerId="LiveId" clId="{2665A9D0-1304-2F49-9BEF-C9373233EA94}" dt="2024-02-03T20:12:40.288" v="3892" actId="478"/>
          <ac:cxnSpMkLst>
            <pc:docMk/>
            <pc:sldMk cId="727371810" sldId="293"/>
            <ac:cxnSpMk id="116" creationId="{199F5FAC-D16A-7C12-436A-0E8767A4BD41}"/>
          </ac:cxnSpMkLst>
        </pc:cxnChg>
        <pc:cxnChg chg="add mod">
          <ac:chgData name="Kulinich Bohdan" userId="48e65c9f34e137d0" providerId="LiveId" clId="{2665A9D0-1304-2F49-9BEF-C9373233EA94}" dt="2024-02-03T20:14:10.408" v="3906" actId="164"/>
          <ac:cxnSpMkLst>
            <pc:docMk/>
            <pc:sldMk cId="727371810" sldId="293"/>
            <ac:cxnSpMk id="117" creationId="{EA144A31-CFE3-5FA8-CC39-FFA1EEF2E66F}"/>
          </ac:cxnSpMkLst>
        </pc:cxnChg>
        <pc:cxnChg chg="add mod">
          <ac:chgData name="Kulinich Bohdan" userId="48e65c9f34e137d0" providerId="LiveId" clId="{2665A9D0-1304-2F49-9BEF-C9373233EA94}" dt="2024-02-03T20:14:10.408" v="3906" actId="164"/>
          <ac:cxnSpMkLst>
            <pc:docMk/>
            <pc:sldMk cId="727371810" sldId="293"/>
            <ac:cxnSpMk id="118" creationId="{A6B7D36F-1838-5C5D-0141-3D7FAF791ECA}"/>
          </ac:cxnSpMkLst>
        </pc:cxnChg>
        <pc:cxnChg chg="add mod">
          <ac:chgData name="Kulinich Bohdan" userId="48e65c9f34e137d0" providerId="LiveId" clId="{2665A9D0-1304-2F49-9BEF-C9373233EA94}" dt="2024-02-03T20:14:10.408" v="3906" actId="164"/>
          <ac:cxnSpMkLst>
            <pc:docMk/>
            <pc:sldMk cId="727371810" sldId="293"/>
            <ac:cxnSpMk id="119" creationId="{AABC7A6F-E544-3258-1CE2-1EF0069468C8}"/>
          </ac:cxnSpMkLst>
        </pc:cxnChg>
        <pc:cxnChg chg="add mod">
          <ac:chgData name="Kulinich Bohdan" userId="48e65c9f34e137d0" providerId="LiveId" clId="{2665A9D0-1304-2F49-9BEF-C9373233EA94}" dt="2024-02-03T20:14:10.408" v="3906" actId="164"/>
          <ac:cxnSpMkLst>
            <pc:docMk/>
            <pc:sldMk cId="727371810" sldId="293"/>
            <ac:cxnSpMk id="120" creationId="{4F813F40-9CDC-EC8F-DF6A-ECBF98F2B31A}"/>
          </ac:cxnSpMkLst>
        </pc:cxnChg>
        <pc:cxnChg chg="add mod">
          <ac:chgData name="Kulinich Bohdan" userId="48e65c9f34e137d0" providerId="LiveId" clId="{2665A9D0-1304-2F49-9BEF-C9373233EA94}" dt="2024-02-03T20:14:10.408" v="3906" actId="164"/>
          <ac:cxnSpMkLst>
            <pc:docMk/>
            <pc:sldMk cId="727371810" sldId="293"/>
            <ac:cxnSpMk id="121" creationId="{2585BD6A-AC55-6374-005C-891CAAA9552E}"/>
          </ac:cxnSpMkLst>
        </pc:cxnChg>
        <pc:cxnChg chg="add mod">
          <ac:chgData name="Kulinich Bohdan" userId="48e65c9f34e137d0" providerId="LiveId" clId="{2665A9D0-1304-2F49-9BEF-C9373233EA94}" dt="2024-02-03T20:14:10.408" v="3906" actId="164"/>
          <ac:cxnSpMkLst>
            <pc:docMk/>
            <pc:sldMk cId="727371810" sldId="293"/>
            <ac:cxnSpMk id="122" creationId="{61F3FDA1-9D82-6295-6687-310CD18750C8}"/>
          </ac:cxnSpMkLst>
        </pc:cxnChg>
        <pc:cxnChg chg="add mod">
          <ac:chgData name="Kulinich Bohdan" userId="48e65c9f34e137d0" providerId="LiveId" clId="{2665A9D0-1304-2F49-9BEF-C9373233EA94}" dt="2024-02-03T20:14:10.408" v="3906" actId="164"/>
          <ac:cxnSpMkLst>
            <pc:docMk/>
            <pc:sldMk cId="727371810" sldId="293"/>
            <ac:cxnSpMk id="123" creationId="{41D5E241-6123-8E75-EBE3-787530BF823F}"/>
          </ac:cxnSpMkLst>
        </pc:cxnChg>
        <pc:cxnChg chg="add mod">
          <ac:chgData name="Kulinich Bohdan" userId="48e65c9f34e137d0" providerId="LiveId" clId="{2665A9D0-1304-2F49-9BEF-C9373233EA94}" dt="2024-02-03T20:14:10.408" v="3906" actId="164"/>
          <ac:cxnSpMkLst>
            <pc:docMk/>
            <pc:sldMk cId="727371810" sldId="293"/>
            <ac:cxnSpMk id="124" creationId="{0A99A1F6-9D5A-4CAA-D25F-A009EF5A83D4}"/>
          </ac:cxnSpMkLst>
        </pc:cxnChg>
        <pc:cxnChg chg="add mod">
          <ac:chgData name="Kulinich Bohdan" userId="48e65c9f34e137d0" providerId="LiveId" clId="{2665A9D0-1304-2F49-9BEF-C9373233EA94}" dt="2024-02-03T20:14:10.408" v="3906" actId="164"/>
          <ac:cxnSpMkLst>
            <pc:docMk/>
            <pc:sldMk cId="727371810" sldId="293"/>
            <ac:cxnSpMk id="125" creationId="{0C5DAE8E-6153-59AE-FE7D-92E6648DFE57}"/>
          </ac:cxnSpMkLst>
        </pc:cxnChg>
        <pc:cxnChg chg="add mod">
          <ac:chgData name="Kulinich Bohdan" userId="48e65c9f34e137d0" providerId="LiveId" clId="{2665A9D0-1304-2F49-9BEF-C9373233EA94}" dt="2024-02-03T20:14:10.408" v="3906" actId="164"/>
          <ac:cxnSpMkLst>
            <pc:docMk/>
            <pc:sldMk cId="727371810" sldId="293"/>
            <ac:cxnSpMk id="126" creationId="{D6C37FB7-6D43-3573-4469-F079DFDED1AA}"/>
          </ac:cxnSpMkLst>
        </pc:cxnChg>
        <pc:cxnChg chg="add del mod">
          <ac:chgData name="Kulinich Bohdan" userId="48e65c9f34e137d0" providerId="LiveId" clId="{2665A9D0-1304-2F49-9BEF-C9373233EA94}" dt="2024-02-03T20:18:28.602" v="3966" actId="478"/>
          <ac:cxnSpMkLst>
            <pc:docMk/>
            <pc:sldMk cId="727371810" sldId="293"/>
            <ac:cxnSpMk id="128" creationId="{33E64179-A82D-36EF-7D8A-D80FB8961AB3}"/>
          </ac:cxnSpMkLst>
        </pc:cxnChg>
        <pc:cxnChg chg="add del mod">
          <ac:chgData name="Kulinich Bohdan" userId="48e65c9f34e137d0" providerId="LiveId" clId="{2665A9D0-1304-2F49-9BEF-C9373233EA94}" dt="2024-02-03T20:18:29.886" v="3967" actId="478"/>
          <ac:cxnSpMkLst>
            <pc:docMk/>
            <pc:sldMk cId="727371810" sldId="293"/>
            <ac:cxnSpMk id="131" creationId="{1C31DB6C-ED06-F452-7FBA-8B8D05B1CA51}"/>
          </ac:cxnSpMkLst>
        </pc:cxnChg>
        <pc:cxnChg chg="add mod">
          <ac:chgData name="Kulinich Bohdan" userId="48e65c9f34e137d0" providerId="LiveId" clId="{2665A9D0-1304-2F49-9BEF-C9373233EA94}" dt="2024-02-03T20:17:22.650" v="3941"/>
          <ac:cxnSpMkLst>
            <pc:docMk/>
            <pc:sldMk cId="727371810" sldId="293"/>
            <ac:cxnSpMk id="132" creationId="{8FA3F4F7-C0F0-0BFA-D19B-8FEE190F55FA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33" creationId="{BC6D80F8-818E-C218-0C6B-C150F398965D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34" creationId="{3ABC912D-9AC7-F9B8-3007-FC6D7A97B1DF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35" creationId="{B1663050-6A49-E195-A6D1-3C7AF5295CD7}"/>
          </ac:cxnSpMkLst>
        </pc:cxnChg>
        <pc:cxnChg chg="add del mod">
          <ac:chgData name="Kulinich Bohdan" userId="48e65c9f34e137d0" providerId="LiveId" clId="{2665A9D0-1304-2F49-9BEF-C9373233EA94}" dt="2024-02-03T20:18:31.278" v="3968" actId="478"/>
          <ac:cxnSpMkLst>
            <pc:docMk/>
            <pc:sldMk cId="727371810" sldId="293"/>
            <ac:cxnSpMk id="136" creationId="{1825D628-68F5-9427-E7BC-F0C81179041A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37" creationId="{8167B387-C2B5-9B85-2CE5-43B330176267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38" creationId="{06115020-B283-D35A-82BD-0E6AA4163221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39" creationId="{16177DE4-F94B-A073-3443-E662856F267A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40" creationId="{6EFC9AEF-1AE7-02A4-481C-09EDE31DA2D3}"/>
          </ac:cxnSpMkLst>
        </pc:cxnChg>
        <pc:cxnChg chg="add del mod">
          <ac:chgData name="Kulinich Bohdan" userId="48e65c9f34e137d0" providerId="LiveId" clId="{2665A9D0-1304-2F49-9BEF-C9373233EA94}" dt="2024-02-03T20:18:32.719" v="3969" actId="478"/>
          <ac:cxnSpMkLst>
            <pc:docMk/>
            <pc:sldMk cId="727371810" sldId="293"/>
            <ac:cxnSpMk id="141" creationId="{37435169-1354-5055-D61A-DC5C5EBCAEBE}"/>
          </ac:cxnSpMkLst>
        </pc:cxnChg>
        <pc:cxnChg chg="add del mod">
          <ac:chgData name="Kulinich Bohdan" userId="48e65c9f34e137d0" providerId="LiveId" clId="{2665A9D0-1304-2F49-9BEF-C9373233EA94}" dt="2024-02-03T20:22:19.155" v="4039" actId="478"/>
          <ac:cxnSpMkLst>
            <pc:docMk/>
            <pc:sldMk cId="727371810" sldId="293"/>
            <ac:cxnSpMk id="148" creationId="{E4A09BB2-428C-BDB4-5F75-B79E2D9099AA}"/>
          </ac:cxnSpMkLst>
        </pc:cxnChg>
        <pc:cxnChg chg="add del mod">
          <ac:chgData name="Kulinich Bohdan" userId="48e65c9f34e137d0" providerId="LiveId" clId="{2665A9D0-1304-2F49-9BEF-C9373233EA94}" dt="2024-02-03T20:22:17.839" v="4038" actId="478"/>
          <ac:cxnSpMkLst>
            <pc:docMk/>
            <pc:sldMk cId="727371810" sldId="293"/>
            <ac:cxnSpMk id="151" creationId="{60CD92F0-D60D-B79D-59A4-FDDD7BAFF4E1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52" creationId="{830316EC-23A8-4F94-AF31-E04C151C18BA}"/>
          </ac:cxnSpMkLst>
        </pc:cxnChg>
        <pc:cxnChg chg="add del mod">
          <ac:chgData name="Kulinich Bohdan" userId="48e65c9f34e137d0" providerId="LiveId" clId="{2665A9D0-1304-2F49-9BEF-C9373233EA94}" dt="2024-02-03T20:22:16.585" v="4037" actId="478"/>
          <ac:cxnSpMkLst>
            <pc:docMk/>
            <pc:sldMk cId="727371810" sldId="293"/>
            <ac:cxnSpMk id="153" creationId="{D0883902-2C35-0DB4-A9FB-EF53FD927409}"/>
          </ac:cxnSpMkLst>
        </pc:cxnChg>
        <pc:cxnChg chg="add del mod">
          <ac:chgData name="Kulinich Bohdan" userId="48e65c9f34e137d0" providerId="LiveId" clId="{2665A9D0-1304-2F49-9BEF-C9373233EA94}" dt="2024-02-03T20:21:38.183" v="4020" actId="478"/>
          <ac:cxnSpMkLst>
            <pc:docMk/>
            <pc:sldMk cId="727371810" sldId="293"/>
            <ac:cxnSpMk id="154" creationId="{132DFFC3-81C7-0ACC-1EC3-C712EC55D588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55" creationId="{A4C4F7EB-53ED-4AA9-FE7C-39DDB18109E9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56" creationId="{E705141E-93C1-72E6-D6CE-99BF2FB64A86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57" creationId="{D47CAAAD-2C75-8AC0-5F93-D25C9A3FA8AD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58" creationId="{A698CAFE-FF65-856D-976D-652902F29BC0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59" creationId="{462D5A05-9A11-C8E8-B3A8-6E6B674F68A8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60" creationId="{CC5BFAD2-C514-8942-1F8A-D5DF4853F131}"/>
          </ac:cxnSpMkLst>
        </pc:cxnChg>
        <pc:cxnChg chg="add del mod">
          <ac:chgData name="Kulinich Bohdan" userId="48e65c9f34e137d0" providerId="LiveId" clId="{2665A9D0-1304-2F49-9BEF-C9373233EA94}" dt="2024-02-03T20:22:15.031" v="4036" actId="478"/>
          <ac:cxnSpMkLst>
            <pc:docMk/>
            <pc:sldMk cId="727371810" sldId="293"/>
            <ac:cxnSpMk id="161" creationId="{A422A7F2-AC88-035F-797D-B249C53F76E3}"/>
          </ac:cxnSpMkLst>
        </pc:cxnChg>
        <pc:cxnChg chg="add del mod">
          <ac:chgData name="Kulinich Bohdan" userId="48e65c9f34e137d0" providerId="LiveId" clId="{2665A9D0-1304-2F49-9BEF-C9373233EA94}" dt="2024-02-03T21:00:50.382" v="4160" actId="478"/>
          <ac:cxnSpMkLst>
            <pc:docMk/>
            <pc:sldMk cId="727371810" sldId="293"/>
            <ac:cxnSpMk id="169" creationId="{9F4BF542-091D-54B0-60A5-3EADAC12BEA8}"/>
          </ac:cxnSpMkLst>
        </pc:cxnChg>
        <pc:cxnChg chg="add del mod">
          <ac:chgData name="Kulinich Bohdan" userId="48e65c9f34e137d0" providerId="LiveId" clId="{2665A9D0-1304-2F49-9BEF-C9373233EA94}" dt="2024-02-03T21:00:49.097" v="4159" actId="478"/>
          <ac:cxnSpMkLst>
            <pc:docMk/>
            <pc:sldMk cId="727371810" sldId="293"/>
            <ac:cxnSpMk id="173" creationId="{1F34924A-539E-1179-AA60-B8495FCF48A2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74" creationId="{8F28E0CC-62BE-C421-F082-343DFC091A5D}"/>
          </ac:cxnSpMkLst>
        </pc:cxnChg>
        <pc:cxnChg chg="add del mod">
          <ac:chgData name="Kulinich Bohdan" userId="48e65c9f34e137d0" providerId="LiveId" clId="{2665A9D0-1304-2F49-9BEF-C9373233EA94}" dt="2024-02-03T21:00:44.309" v="4156" actId="478"/>
          <ac:cxnSpMkLst>
            <pc:docMk/>
            <pc:sldMk cId="727371810" sldId="293"/>
            <ac:cxnSpMk id="175" creationId="{1458796E-2903-C1BC-3EDE-BC274028A61A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76" creationId="{21E0702F-086A-E7A1-36D6-6A972C4D6D8D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77" creationId="{8D9898BD-D196-32DE-A98C-0F2ABA485672}"/>
          </ac:cxnSpMkLst>
        </pc:cxnChg>
        <pc:cxnChg chg="add del mod">
          <ac:chgData name="Kulinich Bohdan" userId="48e65c9f34e137d0" providerId="LiveId" clId="{2665A9D0-1304-2F49-9BEF-C9373233EA94}" dt="2024-02-03T21:00:42.712" v="4155" actId="478"/>
          <ac:cxnSpMkLst>
            <pc:docMk/>
            <pc:sldMk cId="727371810" sldId="293"/>
            <ac:cxnSpMk id="178" creationId="{70D6424B-1C01-0290-4D3E-B092ED1801C1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79" creationId="{A0A80626-A97E-9E91-ED66-016712545002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202" creationId="{57FB1738-B5F9-DD6C-5DFE-2CDD46CD7728}"/>
          </ac:cxnSpMkLst>
        </pc:cxnChg>
        <pc:cxnChg chg="add del mod">
          <ac:chgData name="Kulinich Bohdan" userId="48e65c9f34e137d0" providerId="LiveId" clId="{2665A9D0-1304-2F49-9BEF-C9373233EA94}" dt="2024-02-03T21:17:54.097" v="4216" actId="478"/>
          <ac:cxnSpMkLst>
            <pc:docMk/>
            <pc:sldMk cId="727371810" sldId="293"/>
            <ac:cxnSpMk id="206" creationId="{0CAAB6AE-CB30-9861-D0C9-80FB1D265D60}"/>
          </ac:cxnSpMkLst>
        </pc:cxnChg>
      </pc:sldChg>
      <pc:sldChg chg="addSp delSp modSp mod delAnim modAnim">
        <pc:chgData name="Kulinich Bohdan" userId="48e65c9f34e137d0" providerId="LiveId" clId="{2665A9D0-1304-2F49-9BEF-C9373233EA94}" dt="2024-02-03T20:13:42.764" v="3904" actId="14430"/>
        <pc:sldMkLst>
          <pc:docMk/>
          <pc:sldMk cId="536704212" sldId="300"/>
        </pc:sldMkLst>
        <pc:spChg chg="del">
          <ac:chgData name="Kulinich Bohdan" userId="48e65c9f34e137d0" providerId="LiveId" clId="{2665A9D0-1304-2F49-9BEF-C9373233EA94}" dt="2024-01-29T19:52:43.522" v="42" actId="478"/>
          <ac:spMkLst>
            <pc:docMk/>
            <pc:sldMk cId="536704212" sldId="300"/>
            <ac:spMk id="5" creationId="{347E235E-8D55-15D9-E809-2BF21752FA08}"/>
          </ac:spMkLst>
        </pc:spChg>
        <pc:spChg chg="add mod">
          <ac:chgData name="Kulinich Bohdan" userId="48e65c9f34e137d0" providerId="LiveId" clId="{2665A9D0-1304-2F49-9BEF-C9373233EA94}" dt="2024-01-29T19:55:24.200" v="101" actId="1076"/>
          <ac:spMkLst>
            <pc:docMk/>
            <pc:sldMk cId="536704212" sldId="300"/>
            <ac:spMk id="13" creationId="{19EF2F79-242A-2E63-571F-5140D711472C}"/>
          </ac:spMkLst>
        </pc:spChg>
        <pc:spChg chg="add mod">
          <ac:chgData name="Kulinich Bohdan" userId="48e65c9f34e137d0" providerId="LiveId" clId="{2665A9D0-1304-2F49-9BEF-C9373233EA94}" dt="2024-01-31T18:07:54.452" v="781" actId="1036"/>
          <ac:spMkLst>
            <pc:docMk/>
            <pc:sldMk cId="536704212" sldId="300"/>
            <ac:spMk id="15" creationId="{2362C579-1874-3617-7E83-17FFF1302767}"/>
          </ac:spMkLst>
        </pc:spChg>
        <pc:spChg chg="add mod">
          <ac:chgData name="Kulinich Bohdan" userId="48e65c9f34e137d0" providerId="LiveId" clId="{2665A9D0-1304-2F49-9BEF-C9373233EA94}" dt="2024-01-31T18:07:54.452" v="781" actId="1036"/>
          <ac:spMkLst>
            <pc:docMk/>
            <pc:sldMk cId="536704212" sldId="300"/>
            <ac:spMk id="16" creationId="{C31C6F76-13A3-CD91-DE2A-210D869F23F0}"/>
          </ac:spMkLst>
        </pc:spChg>
        <pc:spChg chg="add mod topLvl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24" creationId="{A39D52BB-6CF0-87DE-757D-34F0EB0BE924}"/>
          </ac:spMkLst>
        </pc:spChg>
        <pc:spChg chg="add mod topLvl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25" creationId="{8E0E83EC-6E10-DAD3-85A2-EDE3D53BE250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26" creationId="{A50D73C3-33C9-A3E1-EBAC-DDC5FC2D907B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34" creationId="{677E0705-DB46-E0CD-5BEE-EA3CF772AB3B}"/>
          </ac:spMkLst>
        </pc:spChg>
        <pc:spChg chg="add mod">
          <ac:chgData name="Kulinich Bohdan" userId="48e65c9f34e137d0" providerId="LiveId" clId="{2665A9D0-1304-2F49-9BEF-C9373233EA94}" dt="2024-01-29T19:57:58.791" v="160"/>
          <ac:spMkLst>
            <pc:docMk/>
            <pc:sldMk cId="536704212" sldId="300"/>
            <ac:spMk id="35" creationId="{D4AA3899-4F85-C75F-F140-51DC8CD451BD}"/>
          </ac:spMkLst>
        </pc:spChg>
        <pc:spChg chg="add mod">
          <ac:chgData name="Kulinich Bohdan" userId="48e65c9f34e137d0" providerId="LiveId" clId="{2665A9D0-1304-2F49-9BEF-C9373233EA94}" dt="2024-01-29T19:57:58.791" v="160"/>
          <ac:spMkLst>
            <pc:docMk/>
            <pc:sldMk cId="536704212" sldId="300"/>
            <ac:spMk id="36" creationId="{5759858F-332C-1AD7-21C6-AA79C8125BF6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37" creationId="{E2B8B89D-DB01-5A4F-964F-6744A8C29452}"/>
          </ac:spMkLst>
        </pc:spChg>
        <pc:spChg chg="add mod topLvl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38" creationId="{9B4C47E4-8BD6-E750-34A3-457503BF150B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39" creationId="{1E00263E-EF58-B44F-6C38-1056EF426D2F}"/>
          </ac:spMkLst>
        </pc:spChg>
        <pc:spChg chg="del">
          <ac:chgData name="Kulinich Bohdan" userId="48e65c9f34e137d0" providerId="LiveId" clId="{2665A9D0-1304-2F49-9BEF-C9373233EA94}" dt="2024-01-29T19:52:43.522" v="42" actId="478"/>
          <ac:spMkLst>
            <pc:docMk/>
            <pc:sldMk cId="536704212" sldId="300"/>
            <ac:spMk id="40" creationId="{12606753-B02B-A76B-A04E-5259F7AD6E46}"/>
          </ac:spMkLst>
        </pc:spChg>
        <pc:spChg chg="del">
          <ac:chgData name="Kulinich Bohdan" userId="48e65c9f34e137d0" providerId="LiveId" clId="{2665A9D0-1304-2F49-9BEF-C9373233EA94}" dt="2024-01-29T19:52:43.522" v="42" actId="478"/>
          <ac:spMkLst>
            <pc:docMk/>
            <pc:sldMk cId="536704212" sldId="300"/>
            <ac:spMk id="43" creationId="{C0970900-A88D-5BAF-C8C5-4F6A7D835A25}"/>
          </ac:spMkLst>
        </pc:spChg>
        <pc:spChg chg="add mod topLvl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46" creationId="{BB5D57A7-CBE1-8A26-E906-647F3FB4FBAC}"/>
          </ac:spMkLst>
        </pc:spChg>
        <pc:spChg chg="del">
          <ac:chgData name="Kulinich Bohdan" userId="48e65c9f34e137d0" providerId="LiveId" clId="{2665A9D0-1304-2F49-9BEF-C9373233EA94}" dt="2024-01-29T19:52:43.522" v="42" actId="478"/>
          <ac:spMkLst>
            <pc:docMk/>
            <pc:sldMk cId="536704212" sldId="300"/>
            <ac:spMk id="48" creationId="{661667C4-E64B-745F-5D43-8F1A47986AF9}"/>
          </ac:spMkLst>
        </pc:spChg>
        <pc:spChg chg="del">
          <ac:chgData name="Kulinich Bohdan" userId="48e65c9f34e137d0" providerId="LiveId" clId="{2665A9D0-1304-2F49-9BEF-C9373233EA94}" dt="2024-01-29T19:52:43.522" v="42" actId="478"/>
          <ac:spMkLst>
            <pc:docMk/>
            <pc:sldMk cId="536704212" sldId="300"/>
            <ac:spMk id="49" creationId="{0508D3B9-2E2F-CAE2-4104-660CA7402798}"/>
          </ac:spMkLst>
        </pc:spChg>
        <pc:spChg chg="del">
          <ac:chgData name="Kulinich Bohdan" userId="48e65c9f34e137d0" providerId="LiveId" clId="{2665A9D0-1304-2F49-9BEF-C9373233EA94}" dt="2024-01-29T19:52:43.522" v="42" actId="478"/>
          <ac:spMkLst>
            <pc:docMk/>
            <pc:sldMk cId="536704212" sldId="300"/>
            <ac:spMk id="50" creationId="{381DBB27-B609-CDE7-EA51-B60029947147}"/>
          </ac:spMkLst>
        </pc:spChg>
        <pc:spChg chg="del">
          <ac:chgData name="Kulinich Bohdan" userId="48e65c9f34e137d0" providerId="LiveId" clId="{2665A9D0-1304-2F49-9BEF-C9373233EA94}" dt="2024-01-29T19:52:43.522" v="42" actId="478"/>
          <ac:spMkLst>
            <pc:docMk/>
            <pc:sldMk cId="536704212" sldId="300"/>
            <ac:spMk id="63" creationId="{A9DD4916-72B3-9CB3-7ADF-9C33D30BDF31}"/>
          </ac:spMkLst>
        </pc:spChg>
        <pc:spChg chg="del">
          <ac:chgData name="Kulinich Bohdan" userId="48e65c9f34e137d0" providerId="LiveId" clId="{2665A9D0-1304-2F49-9BEF-C9373233EA94}" dt="2024-01-29T19:52:43.522" v="42" actId="478"/>
          <ac:spMkLst>
            <pc:docMk/>
            <pc:sldMk cId="536704212" sldId="300"/>
            <ac:spMk id="64" creationId="{DA3A7467-FC8A-76A4-FDF1-99A9C25DB4F1}"/>
          </ac:spMkLst>
        </pc:spChg>
        <pc:spChg chg="del">
          <ac:chgData name="Kulinich Bohdan" userId="48e65c9f34e137d0" providerId="LiveId" clId="{2665A9D0-1304-2F49-9BEF-C9373233EA94}" dt="2024-01-29T19:52:43.522" v="42" actId="478"/>
          <ac:spMkLst>
            <pc:docMk/>
            <pc:sldMk cId="536704212" sldId="300"/>
            <ac:spMk id="66" creationId="{FF12D640-3253-2C42-88C5-89974FEADB89}"/>
          </ac:spMkLst>
        </pc:spChg>
        <pc:spChg chg="del">
          <ac:chgData name="Kulinich Bohdan" userId="48e65c9f34e137d0" providerId="LiveId" clId="{2665A9D0-1304-2F49-9BEF-C9373233EA94}" dt="2024-01-29T19:52:43.522" v="42" actId="478"/>
          <ac:spMkLst>
            <pc:docMk/>
            <pc:sldMk cId="536704212" sldId="300"/>
            <ac:spMk id="67" creationId="{E5BDBC9C-89FC-7006-9C36-0FCC46A4F3D2}"/>
          </ac:spMkLst>
        </pc:spChg>
        <pc:spChg chg="del">
          <ac:chgData name="Kulinich Bohdan" userId="48e65c9f34e137d0" providerId="LiveId" clId="{2665A9D0-1304-2F49-9BEF-C9373233EA94}" dt="2024-01-29T19:52:43.522" v="42" actId="478"/>
          <ac:spMkLst>
            <pc:docMk/>
            <pc:sldMk cId="536704212" sldId="300"/>
            <ac:spMk id="69" creationId="{21762109-FE57-3738-0059-0734EDE470F0}"/>
          </ac:spMkLst>
        </pc:spChg>
        <pc:spChg chg="del">
          <ac:chgData name="Kulinich Bohdan" userId="48e65c9f34e137d0" providerId="LiveId" clId="{2665A9D0-1304-2F49-9BEF-C9373233EA94}" dt="2024-01-29T19:52:43.522" v="42" actId="478"/>
          <ac:spMkLst>
            <pc:docMk/>
            <pc:sldMk cId="536704212" sldId="300"/>
            <ac:spMk id="70" creationId="{BFC4D5F6-E571-B376-98AE-9009331714B9}"/>
          </ac:spMkLst>
        </pc:spChg>
        <pc:spChg chg="add del mod">
          <ac:chgData name="Kulinich Bohdan" userId="48e65c9f34e137d0" providerId="LiveId" clId="{2665A9D0-1304-2F49-9BEF-C9373233EA94}" dt="2024-01-29T20:13:24.858" v="336" actId="478"/>
          <ac:spMkLst>
            <pc:docMk/>
            <pc:sldMk cId="536704212" sldId="300"/>
            <ac:spMk id="123" creationId="{3358A30E-E8B1-3F24-8716-0651619A8B9E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198" creationId="{F0027E86-35F4-4874-AEED-4130466BAF3C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199" creationId="{87978054-4532-05EB-8F68-49E291204B45}"/>
          </ac:spMkLst>
        </pc:spChg>
        <pc:spChg chg="add del mod">
          <ac:chgData name="Kulinich Bohdan" userId="48e65c9f34e137d0" providerId="LiveId" clId="{2665A9D0-1304-2F49-9BEF-C9373233EA94}" dt="2024-01-29T20:26:03.368" v="487" actId="478"/>
          <ac:spMkLst>
            <pc:docMk/>
            <pc:sldMk cId="536704212" sldId="300"/>
            <ac:spMk id="202" creationId="{DB50B727-D2E7-B3EF-D9FB-4941600C940B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208" creationId="{BA68BB9B-ACA9-6042-D2EA-EFAC1D4303B9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211" creationId="{99449308-E12B-0BDC-836E-90A64877E0E9}"/>
          </ac:spMkLst>
        </pc:spChg>
        <pc:spChg chg="add mod">
          <ac:chgData name="Kulinich Bohdan" userId="48e65c9f34e137d0" providerId="LiveId" clId="{2665A9D0-1304-2F49-9BEF-C9373233EA94}" dt="2024-01-31T17:58:40.137" v="672" actId="207"/>
          <ac:spMkLst>
            <pc:docMk/>
            <pc:sldMk cId="536704212" sldId="300"/>
            <ac:spMk id="212" creationId="{7BC095B7-5846-DB97-C7D7-6D494FD62DB2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213" creationId="{AA4CE220-E110-184C-CCFD-F84928940C35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214" creationId="{38CDCDB5-D1C1-C041-193E-8EF0723A473F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215" creationId="{9932A5F7-C0A0-A7E6-BB20-BE14A7BB6B20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216" creationId="{E630EF9E-36A5-F594-6547-8331D12EC250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217" creationId="{B0B79A64-AF9E-DE98-25DA-843F8E268534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218" creationId="{651C4E22-641B-09D6-D7E7-469AA56C3D9C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219" creationId="{4EBD852B-092E-CA95-BAC9-D987578A5EC7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220" creationId="{E2EF3B1F-47AE-EE68-1EFA-AEB5C3525A68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221" creationId="{A2A19E1F-FD8A-ABBB-5B51-8ACDC733EADB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222" creationId="{30D8F355-7CFD-930B-3A48-E8CD13B28981}"/>
          </ac:spMkLst>
        </pc:spChg>
        <pc:spChg chg="add mod">
          <ac:chgData name="Kulinich Bohdan" userId="48e65c9f34e137d0" providerId="LiveId" clId="{2665A9D0-1304-2F49-9BEF-C9373233EA94}" dt="2024-01-31T18:11:20.343" v="813" actId="2085"/>
          <ac:spMkLst>
            <pc:docMk/>
            <pc:sldMk cId="536704212" sldId="300"/>
            <ac:spMk id="223" creationId="{EED90962-C384-009B-AD1B-7CCA09A2F2F4}"/>
          </ac:spMkLst>
        </pc:spChg>
        <pc:spChg chg="add mod">
          <ac:chgData name="Kulinich Bohdan" userId="48e65c9f34e137d0" providerId="LiveId" clId="{2665A9D0-1304-2F49-9BEF-C9373233EA94}" dt="2024-01-31T19:15:28.320" v="977" actId="1076"/>
          <ac:spMkLst>
            <pc:docMk/>
            <pc:sldMk cId="536704212" sldId="300"/>
            <ac:spMk id="224" creationId="{AA54E523-D4B3-802B-3DB1-22CE4D297F40}"/>
          </ac:spMkLst>
        </pc:spChg>
        <pc:grpChg chg="del">
          <ac:chgData name="Kulinich Bohdan" userId="48e65c9f34e137d0" providerId="LiveId" clId="{2665A9D0-1304-2F49-9BEF-C9373233EA94}" dt="2024-01-29T19:52:43.522" v="42" actId="478"/>
          <ac:grpSpMkLst>
            <pc:docMk/>
            <pc:sldMk cId="536704212" sldId="300"/>
            <ac:grpSpMk id="6" creationId="{683F2F4A-10FA-9AF9-40BB-D9FCF1C3C896}"/>
          </ac:grpSpMkLst>
        </pc:grpChg>
        <pc:grpChg chg="del">
          <ac:chgData name="Kulinich Bohdan" userId="48e65c9f34e137d0" providerId="LiveId" clId="{2665A9D0-1304-2F49-9BEF-C9373233EA94}" dt="2024-01-29T19:52:43.522" v="42" actId="478"/>
          <ac:grpSpMkLst>
            <pc:docMk/>
            <pc:sldMk cId="536704212" sldId="300"/>
            <ac:grpSpMk id="55" creationId="{B0A7CEFD-84DF-E738-F25E-7250AB04641E}"/>
          </ac:grpSpMkLst>
        </pc:grpChg>
        <pc:grpChg chg="del">
          <ac:chgData name="Kulinich Bohdan" userId="48e65c9f34e137d0" providerId="LiveId" clId="{2665A9D0-1304-2F49-9BEF-C9373233EA94}" dt="2024-01-29T19:52:43.522" v="42" actId="478"/>
          <ac:grpSpMkLst>
            <pc:docMk/>
            <pc:sldMk cId="536704212" sldId="300"/>
            <ac:grpSpMk id="58" creationId="{7149B621-74DD-860D-80AE-F3DB6BF0F875}"/>
          </ac:grpSpMkLst>
        </pc:grpChg>
        <pc:grpChg chg="add del mod">
          <ac:chgData name="Kulinich Bohdan" userId="48e65c9f34e137d0" providerId="LiveId" clId="{2665A9D0-1304-2F49-9BEF-C9373233EA94}" dt="2024-01-31T18:16:31.709" v="855" actId="165"/>
          <ac:grpSpMkLst>
            <pc:docMk/>
            <pc:sldMk cId="536704212" sldId="300"/>
            <ac:grpSpMk id="146" creationId="{D595A311-CCED-C805-D2A4-8DD07DC94665}"/>
          </ac:grpSpMkLst>
        </pc:grpChg>
        <pc:grpChg chg="add del mod">
          <ac:chgData name="Kulinich Bohdan" userId="48e65c9f34e137d0" providerId="LiveId" clId="{2665A9D0-1304-2F49-9BEF-C9373233EA94}" dt="2024-01-31T18:16:36.297" v="856" actId="165"/>
          <ac:grpSpMkLst>
            <pc:docMk/>
            <pc:sldMk cId="536704212" sldId="300"/>
            <ac:grpSpMk id="147" creationId="{95764992-F311-5086-54F5-4DD43EBD9402}"/>
          </ac:grpSpMkLst>
        </pc:grpChg>
        <pc:grpChg chg="add del mod modVis">
          <ac:chgData name="Kulinich Bohdan" userId="48e65c9f34e137d0" providerId="LiveId" clId="{2665A9D0-1304-2F49-9BEF-C9373233EA94}" dt="2024-01-29T20:18:56.384" v="429" actId="165"/>
          <ac:grpSpMkLst>
            <pc:docMk/>
            <pc:sldMk cId="536704212" sldId="300"/>
            <ac:grpSpMk id="159" creationId="{70BF546F-D3C8-7EB0-0396-88855D0DA48C}"/>
          </ac:grpSpMkLst>
        </pc:grpChg>
        <pc:grpChg chg="add mod topLvl">
          <ac:chgData name="Kulinich Bohdan" userId="48e65c9f34e137d0" providerId="LiveId" clId="{2665A9D0-1304-2F49-9BEF-C9373233EA94}" dt="2024-01-29T20:21:01.907" v="447" actId="164"/>
          <ac:grpSpMkLst>
            <pc:docMk/>
            <pc:sldMk cId="536704212" sldId="300"/>
            <ac:grpSpMk id="162" creationId="{907E9178-F87F-E7B0-9B85-A62C6C81CC34}"/>
          </ac:grpSpMkLst>
        </pc:grpChg>
        <pc:grpChg chg="add mod topLvl">
          <ac:chgData name="Kulinich Bohdan" userId="48e65c9f34e137d0" providerId="LiveId" clId="{2665A9D0-1304-2F49-9BEF-C9373233EA94}" dt="2024-01-29T20:21:01.907" v="447" actId="164"/>
          <ac:grpSpMkLst>
            <pc:docMk/>
            <pc:sldMk cId="536704212" sldId="300"/>
            <ac:grpSpMk id="173" creationId="{A9A6C8F6-8A9C-BAD8-2A4A-B2E40F6813F6}"/>
          </ac:grpSpMkLst>
        </pc:grpChg>
        <pc:grpChg chg="add del mod modVis">
          <ac:chgData name="Kulinich Bohdan" userId="48e65c9f34e137d0" providerId="LiveId" clId="{2665A9D0-1304-2F49-9BEF-C9373233EA94}" dt="2024-01-29T20:20:48.122" v="446" actId="165"/>
          <ac:grpSpMkLst>
            <pc:docMk/>
            <pc:sldMk cId="536704212" sldId="300"/>
            <ac:grpSpMk id="184" creationId="{4D05DF90-EF71-29F3-C5A5-27AD2F75E9E3}"/>
          </ac:grpSpMkLst>
        </pc:grpChg>
        <pc:grpChg chg="add mod">
          <ac:chgData name="Kulinich Bohdan" userId="48e65c9f34e137d0" providerId="LiveId" clId="{2665A9D0-1304-2F49-9BEF-C9373233EA94}" dt="2024-01-29T20:21:01.907" v="447" actId="164"/>
          <ac:grpSpMkLst>
            <pc:docMk/>
            <pc:sldMk cId="536704212" sldId="300"/>
            <ac:grpSpMk id="185" creationId="{C288BAFF-FBDB-84B9-7C6C-B07A342A0086}"/>
          </ac:grpSpMkLst>
        </pc:grpChg>
        <pc:grpChg chg="add mod modVis">
          <ac:chgData name="Kulinich Bohdan" userId="48e65c9f34e137d0" providerId="LiveId" clId="{2665A9D0-1304-2F49-9BEF-C9373233EA94}" dt="2024-01-29T20:21:06.384" v="448" actId="14430"/>
          <ac:grpSpMkLst>
            <pc:docMk/>
            <pc:sldMk cId="536704212" sldId="300"/>
            <ac:grpSpMk id="197" creationId="{C1562807-A2C4-B287-8138-BB92E0B24E41}"/>
          </ac:grpSpMkLst>
        </pc:grpChg>
        <pc:picChg chg="del">
          <ac:chgData name="Kulinich Bohdan" userId="48e65c9f34e137d0" providerId="LiveId" clId="{2665A9D0-1304-2F49-9BEF-C9373233EA94}" dt="2024-01-29T19:52:43.522" v="42" actId="478"/>
          <ac:picMkLst>
            <pc:docMk/>
            <pc:sldMk cId="536704212" sldId="300"/>
            <ac:picMk id="2" creationId="{43051C2F-E0A4-4ED5-5BCE-FFE161894171}"/>
          </ac:picMkLst>
        </pc:picChg>
        <pc:picChg chg="del">
          <ac:chgData name="Kulinich Bohdan" userId="48e65c9f34e137d0" providerId="LiveId" clId="{2665A9D0-1304-2F49-9BEF-C9373233EA94}" dt="2024-01-29T19:52:43.522" v="42" actId="478"/>
          <ac:picMkLst>
            <pc:docMk/>
            <pc:sldMk cId="536704212" sldId="300"/>
            <ac:picMk id="65" creationId="{9BA7C25B-2509-D893-619B-4311FE0AE316}"/>
          </ac:picMkLst>
        </pc:picChg>
        <pc:picChg chg="del">
          <ac:chgData name="Kulinich Bohdan" userId="48e65c9f34e137d0" providerId="LiveId" clId="{2665A9D0-1304-2F49-9BEF-C9373233EA94}" dt="2024-01-29T19:52:43.522" v="42" actId="478"/>
          <ac:picMkLst>
            <pc:docMk/>
            <pc:sldMk cId="536704212" sldId="300"/>
            <ac:picMk id="68" creationId="{1C636E4D-77A6-9A7D-F78B-A709F7DE7802}"/>
          </ac:picMkLst>
        </pc:picChg>
        <pc:picChg chg="mod modVis">
          <ac:chgData name="Kulinich Bohdan" userId="48e65c9f34e137d0" providerId="LiveId" clId="{2665A9D0-1304-2F49-9BEF-C9373233EA94}" dt="2024-02-03T20:13:40.586" v="3902" actId="14430"/>
          <ac:picMkLst>
            <pc:docMk/>
            <pc:sldMk cId="536704212" sldId="300"/>
            <ac:picMk id="151" creationId="{719B831F-A1C9-E1EF-7486-5328AD3480C2}"/>
          </ac:picMkLst>
        </pc:picChg>
        <pc:cxnChg chg="add del mod">
          <ac:chgData name="Kulinich Bohdan" userId="48e65c9f34e137d0" providerId="LiveId" clId="{2665A9D0-1304-2F49-9BEF-C9373233EA94}" dt="2024-01-29T19:54:33.151" v="67" actId="478"/>
          <ac:cxnSpMkLst>
            <pc:docMk/>
            <pc:sldMk cId="536704212" sldId="300"/>
            <ac:cxnSpMk id="4" creationId="{F275F042-64C8-5099-B983-605EFA7C63A3}"/>
          </ac:cxnSpMkLst>
        </pc:cxnChg>
        <pc:cxnChg chg="add del mod">
          <ac:chgData name="Kulinich Bohdan" userId="48e65c9f34e137d0" providerId="LiveId" clId="{2665A9D0-1304-2F49-9BEF-C9373233EA94}" dt="2024-01-29T19:54:33.151" v="67" actId="478"/>
          <ac:cxnSpMkLst>
            <pc:docMk/>
            <pc:sldMk cId="536704212" sldId="300"/>
            <ac:cxnSpMk id="8" creationId="{DD128814-BBB7-4084-3376-E5FDAE66B7A2}"/>
          </ac:cxnSpMkLst>
        </pc:cxnChg>
        <pc:cxnChg chg="add mod">
          <ac:chgData name="Kulinich Bohdan" userId="48e65c9f34e137d0" providerId="LiveId" clId="{2665A9D0-1304-2F49-9BEF-C9373233EA94}" dt="2024-01-31T18:11:39.247" v="818" actId="1036"/>
          <ac:cxnSpMkLst>
            <pc:docMk/>
            <pc:sldMk cId="536704212" sldId="300"/>
            <ac:cxnSpMk id="9" creationId="{586E62E3-E96D-DB43-2C9D-FD97F41F9899}"/>
          </ac:cxnSpMkLst>
        </pc:cxnChg>
        <pc:cxnChg chg="add mod">
          <ac:chgData name="Kulinich Bohdan" userId="48e65c9f34e137d0" providerId="LiveId" clId="{2665A9D0-1304-2F49-9BEF-C9373233EA94}" dt="2024-01-31T18:11:39.247" v="818" actId="1036"/>
          <ac:cxnSpMkLst>
            <pc:docMk/>
            <pc:sldMk cId="536704212" sldId="300"/>
            <ac:cxnSpMk id="12" creationId="{C3BEF574-A0CF-A024-8BA1-E0BD398AE82D}"/>
          </ac:cxnSpMkLst>
        </pc:cxnChg>
        <pc:cxnChg chg="mod">
          <ac:chgData name="Kulinich Bohdan" userId="48e65c9f34e137d0" providerId="LiveId" clId="{2665A9D0-1304-2F49-9BEF-C9373233EA94}" dt="2024-01-29T19:52:43.522" v="42" actId="478"/>
          <ac:cxnSpMkLst>
            <pc:docMk/>
            <pc:sldMk cId="536704212" sldId="300"/>
            <ac:cxnSpMk id="14" creationId="{4A79D339-6883-95B9-1EB6-5501A1244BEF}"/>
          </ac:cxnSpMkLst>
        </pc:cxnChg>
        <pc:cxnChg chg="add del mod">
          <ac:chgData name="Kulinich Bohdan" userId="48e65c9f34e137d0" providerId="LiveId" clId="{2665A9D0-1304-2F49-9BEF-C9373233EA94}" dt="2024-01-29T20:18:40.414" v="426" actId="478"/>
          <ac:cxnSpMkLst>
            <pc:docMk/>
            <pc:sldMk cId="536704212" sldId="300"/>
            <ac:cxnSpMk id="17" creationId="{7337EDD0-DD31-556B-E119-4346164855C3}"/>
          </ac:cxnSpMkLst>
        </pc:cxnChg>
        <pc:cxnChg chg="mod">
          <ac:chgData name="Kulinich Bohdan" userId="48e65c9f34e137d0" providerId="LiveId" clId="{2665A9D0-1304-2F49-9BEF-C9373233EA94}" dt="2024-01-29T19:52:43.522" v="42" actId="478"/>
          <ac:cxnSpMkLst>
            <pc:docMk/>
            <pc:sldMk cId="536704212" sldId="300"/>
            <ac:cxnSpMk id="19" creationId="{92BD0E41-6BF3-585B-B512-15DEA860A88F}"/>
          </ac:cxnSpMkLst>
        </pc:cxnChg>
        <pc:cxnChg chg="add del mod">
          <ac:chgData name="Kulinich Bohdan" userId="48e65c9f34e137d0" providerId="LiveId" clId="{2665A9D0-1304-2F49-9BEF-C9373233EA94}" dt="2024-01-29T20:18:39.235" v="425" actId="478"/>
          <ac:cxnSpMkLst>
            <pc:docMk/>
            <pc:sldMk cId="536704212" sldId="300"/>
            <ac:cxnSpMk id="22" creationId="{4F207491-1919-B5A7-9B51-1398FD22D883}"/>
          </ac:cxnSpMkLst>
        </pc:cxnChg>
        <pc:cxnChg chg="add mod">
          <ac:chgData name="Kulinich Bohdan" userId="48e65c9f34e137d0" providerId="LiveId" clId="{2665A9D0-1304-2F49-9BEF-C9373233EA94}" dt="2024-01-31T18:11:39.247" v="818" actId="1036"/>
          <ac:cxnSpMkLst>
            <pc:docMk/>
            <pc:sldMk cId="536704212" sldId="300"/>
            <ac:cxnSpMk id="23" creationId="{B2D42534-61DB-918E-E786-DF606A3E0079}"/>
          </ac:cxnSpMkLst>
        </pc:cxnChg>
        <pc:cxnChg chg="mod">
          <ac:chgData name="Kulinich Bohdan" userId="48e65c9f34e137d0" providerId="LiveId" clId="{2665A9D0-1304-2F49-9BEF-C9373233EA94}" dt="2024-01-29T19:52:43.522" v="42" actId="478"/>
          <ac:cxnSpMkLst>
            <pc:docMk/>
            <pc:sldMk cId="536704212" sldId="300"/>
            <ac:cxnSpMk id="29" creationId="{12CB0109-917C-95FA-02A2-D1ADD49218EA}"/>
          </ac:cxnSpMkLst>
        </pc:cxnChg>
        <pc:cxnChg chg="mod modVis">
          <ac:chgData name="Kulinich Bohdan" userId="48e65c9f34e137d0" providerId="LiveId" clId="{2665A9D0-1304-2F49-9BEF-C9373233EA94}" dt="2024-02-03T20:13:42.764" v="3904" actId="14430"/>
          <ac:cxnSpMkLst>
            <pc:docMk/>
            <pc:sldMk cId="536704212" sldId="300"/>
            <ac:cxnSpMk id="30" creationId="{AF707E32-67DB-2FFE-BBE5-0A46EE4FBA65}"/>
          </ac:cxnSpMkLst>
        </pc:cxnChg>
        <pc:cxnChg chg="mod">
          <ac:chgData name="Kulinich Bohdan" userId="48e65c9f34e137d0" providerId="LiveId" clId="{2665A9D0-1304-2F49-9BEF-C9373233EA94}" dt="2024-01-29T19:52:43.522" v="42" actId="478"/>
          <ac:cxnSpMkLst>
            <pc:docMk/>
            <pc:sldMk cId="536704212" sldId="300"/>
            <ac:cxnSpMk id="31" creationId="{20E13C81-C528-1B9F-504F-C9AF33A6633E}"/>
          </ac:cxnSpMkLst>
        </pc:cxnChg>
        <pc:cxnChg chg="add mod topLvl">
          <ac:chgData name="Kulinich Bohdan" userId="48e65c9f34e137d0" providerId="LiveId" clId="{2665A9D0-1304-2F49-9BEF-C9373233EA94}" dt="2024-01-31T18:16:31.709" v="855" actId="165"/>
          <ac:cxnSpMkLst>
            <pc:docMk/>
            <pc:sldMk cId="536704212" sldId="300"/>
            <ac:cxnSpMk id="42" creationId="{06B6732C-03B4-5030-EA9C-C15FB29AD1AB}"/>
          </ac:cxnSpMkLst>
        </pc:cxnChg>
        <pc:cxnChg chg="del">
          <ac:chgData name="Kulinich Bohdan" userId="48e65c9f34e137d0" providerId="LiveId" clId="{2665A9D0-1304-2F49-9BEF-C9373233EA94}" dt="2024-01-29T19:52:43.522" v="42" actId="478"/>
          <ac:cxnSpMkLst>
            <pc:docMk/>
            <pc:sldMk cId="536704212" sldId="300"/>
            <ac:cxnSpMk id="51" creationId="{3E4B811B-D4BA-CCEF-FCEA-0FAFB339ACA1}"/>
          </ac:cxnSpMkLst>
        </pc:cxnChg>
        <pc:cxnChg chg="del">
          <ac:chgData name="Kulinich Bohdan" userId="48e65c9f34e137d0" providerId="LiveId" clId="{2665A9D0-1304-2F49-9BEF-C9373233EA94}" dt="2024-01-29T19:52:43.522" v="42" actId="478"/>
          <ac:cxnSpMkLst>
            <pc:docMk/>
            <pc:sldMk cId="536704212" sldId="300"/>
            <ac:cxnSpMk id="52" creationId="{D0AEF017-7192-E220-4E70-B9A65D1DB7AE}"/>
          </ac:cxnSpMkLst>
        </pc:cxnChg>
        <pc:cxnChg chg="add del mod">
          <ac:chgData name="Kulinich Bohdan" userId="48e65c9f34e137d0" providerId="LiveId" clId="{2665A9D0-1304-2F49-9BEF-C9373233EA94}" dt="2024-01-29T20:09:49.584" v="291" actId="478"/>
          <ac:cxnSpMkLst>
            <pc:docMk/>
            <pc:sldMk cId="536704212" sldId="300"/>
            <ac:cxnSpMk id="53" creationId="{AA16A759-3199-3D31-372C-29B1FD464B42}"/>
          </ac:cxnSpMkLst>
        </pc:cxnChg>
        <pc:cxnChg chg="add del mod">
          <ac:chgData name="Kulinich Bohdan" userId="48e65c9f34e137d0" providerId="LiveId" clId="{2665A9D0-1304-2F49-9BEF-C9373233EA94}" dt="2024-01-29T20:10:03.259" v="297" actId="478"/>
          <ac:cxnSpMkLst>
            <pc:docMk/>
            <pc:sldMk cId="536704212" sldId="300"/>
            <ac:cxnSpMk id="62" creationId="{943FD346-F5BB-BC04-3BB4-91305D7C74C6}"/>
          </ac:cxnSpMkLst>
        </pc:cxnChg>
        <pc:cxnChg chg="add del mod">
          <ac:chgData name="Kulinich Bohdan" userId="48e65c9f34e137d0" providerId="LiveId" clId="{2665A9D0-1304-2F49-9BEF-C9373233EA94}" dt="2024-01-29T20:10:04.095" v="298" actId="478"/>
          <ac:cxnSpMkLst>
            <pc:docMk/>
            <pc:sldMk cId="536704212" sldId="300"/>
            <ac:cxnSpMk id="71" creationId="{3F3D5EF5-0DB3-1937-6826-17470F6F4296}"/>
          </ac:cxnSpMkLst>
        </pc:cxnChg>
        <pc:cxnChg chg="add del mod">
          <ac:chgData name="Kulinich Bohdan" userId="48e65c9f34e137d0" providerId="LiveId" clId="{2665A9D0-1304-2F49-9BEF-C9373233EA94}" dt="2024-01-29T20:10:04.875" v="299" actId="478"/>
          <ac:cxnSpMkLst>
            <pc:docMk/>
            <pc:sldMk cId="536704212" sldId="300"/>
            <ac:cxnSpMk id="72" creationId="{5C95D1BA-E27F-04CB-C18E-E9B6DF44AC1D}"/>
          </ac:cxnSpMkLst>
        </pc:cxnChg>
        <pc:cxnChg chg="add del mod">
          <ac:chgData name="Kulinich Bohdan" userId="48e65c9f34e137d0" providerId="LiveId" clId="{2665A9D0-1304-2F49-9BEF-C9373233EA94}" dt="2024-01-29T20:10:05.582" v="300" actId="478"/>
          <ac:cxnSpMkLst>
            <pc:docMk/>
            <pc:sldMk cId="536704212" sldId="300"/>
            <ac:cxnSpMk id="73" creationId="{ED7B70E1-9A67-BE18-9FB5-418497CEC3EB}"/>
          </ac:cxnSpMkLst>
        </pc:cxnChg>
        <pc:cxnChg chg="add mod topLvl">
          <ac:chgData name="Kulinich Bohdan" userId="48e65c9f34e137d0" providerId="LiveId" clId="{2665A9D0-1304-2F49-9BEF-C9373233EA94}" dt="2024-01-31T18:16:31.709" v="855" actId="165"/>
          <ac:cxnSpMkLst>
            <pc:docMk/>
            <pc:sldMk cId="536704212" sldId="300"/>
            <ac:cxnSpMk id="74" creationId="{A7450366-8C0E-A2B8-349E-A0942934FFBB}"/>
          </ac:cxnSpMkLst>
        </pc:cxnChg>
        <pc:cxnChg chg="add del mod">
          <ac:chgData name="Kulinich Bohdan" userId="48e65c9f34e137d0" providerId="LiveId" clId="{2665A9D0-1304-2F49-9BEF-C9373233EA94}" dt="2024-01-29T20:08:54.608" v="277" actId="478"/>
          <ac:cxnSpMkLst>
            <pc:docMk/>
            <pc:sldMk cId="536704212" sldId="300"/>
            <ac:cxnSpMk id="100" creationId="{B9B1CD3F-A777-2B37-5C8E-0064EA0B0EA8}"/>
          </ac:cxnSpMkLst>
        </pc:cxnChg>
        <pc:cxnChg chg="add mod topLvl">
          <ac:chgData name="Kulinich Bohdan" userId="48e65c9f34e137d0" providerId="LiveId" clId="{2665A9D0-1304-2F49-9BEF-C9373233EA94}" dt="2024-01-31T18:16:31.709" v="855" actId="165"/>
          <ac:cxnSpMkLst>
            <pc:docMk/>
            <pc:sldMk cId="536704212" sldId="300"/>
            <ac:cxnSpMk id="103" creationId="{A9FF8EC5-0108-1E58-B062-EE0C48BE030E}"/>
          </ac:cxnSpMkLst>
        </pc:cxnChg>
        <pc:cxnChg chg="add del mod">
          <ac:chgData name="Kulinich Bohdan" userId="48e65c9f34e137d0" providerId="LiveId" clId="{2665A9D0-1304-2F49-9BEF-C9373233EA94}" dt="2024-01-29T20:09:10.935" v="284" actId="478"/>
          <ac:cxnSpMkLst>
            <pc:docMk/>
            <pc:sldMk cId="536704212" sldId="300"/>
            <ac:cxnSpMk id="104" creationId="{EF3D0C52-6C75-8F57-91AD-21816E1CEDBC}"/>
          </ac:cxnSpMkLst>
        </pc:cxnChg>
        <pc:cxnChg chg="add del mod">
          <ac:chgData name="Kulinich Bohdan" userId="48e65c9f34e137d0" providerId="LiveId" clId="{2665A9D0-1304-2F49-9BEF-C9373233EA94}" dt="2024-01-29T20:09:01.831" v="280" actId="478"/>
          <ac:cxnSpMkLst>
            <pc:docMk/>
            <pc:sldMk cId="536704212" sldId="300"/>
            <ac:cxnSpMk id="105" creationId="{E7C30A0F-8F77-6B7E-5D04-84D4A3A8C2F2}"/>
          </ac:cxnSpMkLst>
        </pc:cxnChg>
        <pc:cxnChg chg="add del mod">
          <ac:chgData name="Kulinich Bohdan" userId="48e65c9f34e137d0" providerId="LiveId" clId="{2665A9D0-1304-2F49-9BEF-C9373233EA94}" dt="2024-01-29T20:09:02.412" v="281" actId="478"/>
          <ac:cxnSpMkLst>
            <pc:docMk/>
            <pc:sldMk cId="536704212" sldId="300"/>
            <ac:cxnSpMk id="106" creationId="{71A57A31-6A5B-24D1-54B9-6A6D0857B7E7}"/>
          </ac:cxnSpMkLst>
        </pc:cxnChg>
        <pc:cxnChg chg="add mod topLvl">
          <ac:chgData name="Kulinich Bohdan" userId="48e65c9f34e137d0" providerId="LiveId" clId="{2665A9D0-1304-2F49-9BEF-C9373233EA94}" dt="2024-01-31T18:16:31.709" v="855" actId="165"/>
          <ac:cxnSpMkLst>
            <pc:docMk/>
            <pc:sldMk cId="536704212" sldId="300"/>
            <ac:cxnSpMk id="107" creationId="{8B405877-D9E4-A10A-135E-CFBDA02B6ED0}"/>
          </ac:cxnSpMkLst>
        </pc:cxnChg>
        <pc:cxnChg chg="add mod topLvl">
          <ac:chgData name="Kulinich Bohdan" userId="48e65c9f34e137d0" providerId="LiveId" clId="{2665A9D0-1304-2F49-9BEF-C9373233EA94}" dt="2024-01-31T18:16:31.709" v="855" actId="165"/>
          <ac:cxnSpMkLst>
            <pc:docMk/>
            <pc:sldMk cId="536704212" sldId="300"/>
            <ac:cxnSpMk id="108" creationId="{71D15BE6-2793-1845-2E6D-65DDC25710FC}"/>
          </ac:cxnSpMkLst>
        </pc:cxnChg>
        <pc:cxnChg chg="add mod topLvl">
          <ac:chgData name="Kulinich Bohdan" userId="48e65c9f34e137d0" providerId="LiveId" clId="{2665A9D0-1304-2F49-9BEF-C9373233EA94}" dt="2024-01-31T18:16:31.709" v="855" actId="165"/>
          <ac:cxnSpMkLst>
            <pc:docMk/>
            <pc:sldMk cId="536704212" sldId="300"/>
            <ac:cxnSpMk id="109" creationId="{4EE6EB1D-83AF-B3A6-6D68-FA71195F04E4}"/>
          </ac:cxnSpMkLst>
        </pc:cxnChg>
        <pc:cxnChg chg="add del mod">
          <ac:chgData name="Kulinich Bohdan" userId="48e65c9f34e137d0" providerId="LiveId" clId="{2665A9D0-1304-2F49-9BEF-C9373233EA94}" dt="2024-01-29T20:10:34.197" v="309" actId="478"/>
          <ac:cxnSpMkLst>
            <pc:docMk/>
            <pc:sldMk cId="536704212" sldId="300"/>
            <ac:cxnSpMk id="110" creationId="{C87DE8DD-FDA5-E211-BA86-9F44FBCF111C}"/>
          </ac:cxnSpMkLst>
        </pc:cxnChg>
        <pc:cxnChg chg="add del mod">
          <ac:chgData name="Kulinich Bohdan" userId="48e65c9f34e137d0" providerId="LiveId" clId="{2665A9D0-1304-2F49-9BEF-C9373233EA94}" dt="2024-01-29T20:10:34.749" v="310" actId="478"/>
          <ac:cxnSpMkLst>
            <pc:docMk/>
            <pc:sldMk cId="536704212" sldId="300"/>
            <ac:cxnSpMk id="111" creationId="{73467B06-9784-AF5E-0D4F-5C6B13D6B03D}"/>
          </ac:cxnSpMkLst>
        </pc:cxnChg>
        <pc:cxnChg chg="add del mod">
          <ac:chgData name="Kulinich Bohdan" userId="48e65c9f34e137d0" providerId="LiveId" clId="{2665A9D0-1304-2F49-9BEF-C9373233EA94}" dt="2024-01-29T20:14:59.021" v="365" actId="478"/>
          <ac:cxnSpMkLst>
            <pc:docMk/>
            <pc:sldMk cId="536704212" sldId="300"/>
            <ac:cxnSpMk id="112" creationId="{C010F189-381C-A53B-C9F0-BBC15140CB2C}"/>
          </ac:cxnSpMkLst>
        </pc:cxnChg>
        <pc:cxnChg chg="add del mod">
          <ac:chgData name="Kulinich Bohdan" userId="48e65c9f34e137d0" providerId="LiveId" clId="{2665A9D0-1304-2F49-9BEF-C9373233EA94}" dt="2024-01-29T20:09:50.733" v="292" actId="478"/>
          <ac:cxnSpMkLst>
            <pc:docMk/>
            <pc:sldMk cId="536704212" sldId="300"/>
            <ac:cxnSpMk id="113" creationId="{BD565DD9-7987-8BAC-FA12-2E5861955EA3}"/>
          </ac:cxnSpMkLst>
        </pc:cxnChg>
        <pc:cxnChg chg="add mod topLvl">
          <ac:chgData name="Kulinich Bohdan" userId="48e65c9f34e137d0" providerId="LiveId" clId="{2665A9D0-1304-2F49-9BEF-C9373233EA94}" dt="2024-01-31T18:16:31.709" v="855" actId="165"/>
          <ac:cxnSpMkLst>
            <pc:docMk/>
            <pc:sldMk cId="536704212" sldId="300"/>
            <ac:cxnSpMk id="114" creationId="{A315A384-90E5-E7B2-FA4F-6971D9CCD356}"/>
          </ac:cxnSpMkLst>
        </pc:cxnChg>
        <pc:cxnChg chg="add mod topLvl">
          <ac:chgData name="Kulinich Bohdan" userId="48e65c9f34e137d0" providerId="LiveId" clId="{2665A9D0-1304-2F49-9BEF-C9373233EA94}" dt="2024-01-31T18:16:31.709" v="855" actId="165"/>
          <ac:cxnSpMkLst>
            <pc:docMk/>
            <pc:sldMk cId="536704212" sldId="300"/>
            <ac:cxnSpMk id="115" creationId="{66BA7B7A-D9A7-238E-18EC-1946B3663521}"/>
          </ac:cxnSpMkLst>
        </pc:cxnChg>
        <pc:cxnChg chg="add del mod">
          <ac:chgData name="Kulinich Bohdan" userId="48e65c9f34e137d0" providerId="LiveId" clId="{2665A9D0-1304-2F49-9BEF-C9373233EA94}" dt="2024-01-29T20:09:58.472" v="296" actId="478"/>
          <ac:cxnSpMkLst>
            <pc:docMk/>
            <pc:sldMk cId="536704212" sldId="300"/>
            <ac:cxnSpMk id="116" creationId="{3705AA79-92FB-9F28-C882-1810FC51121A}"/>
          </ac:cxnSpMkLst>
        </pc:cxnChg>
        <pc:cxnChg chg="add del mod">
          <ac:chgData name="Kulinich Bohdan" userId="48e65c9f34e137d0" providerId="LiveId" clId="{2665A9D0-1304-2F49-9BEF-C9373233EA94}" dt="2024-01-29T20:09:56.921" v="295" actId="478"/>
          <ac:cxnSpMkLst>
            <pc:docMk/>
            <pc:sldMk cId="536704212" sldId="300"/>
            <ac:cxnSpMk id="117" creationId="{D0861685-8BAA-366E-FA04-0B00A627988D}"/>
          </ac:cxnSpMkLst>
        </pc:cxnChg>
        <pc:cxnChg chg="add mod topLvl">
          <ac:chgData name="Kulinich Bohdan" userId="48e65c9f34e137d0" providerId="LiveId" clId="{2665A9D0-1304-2F49-9BEF-C9373233EA94}" dt="2024-01-31T18:16:31.709" v="855" actId="165"/>
          <ac:cxnSpMkLst>
            <pc:docMk/>
            <pc:sldMk cId="536704212" sldId="300"/>
            <ac:cxnSpMk id="118" creationId="{FF16F0B2-7B4D-F062-659D-FCEA90ED37AB}"/>
          </ac:cxnSpMkLst>
        </pc:cxnChg>
        <pc:cxnChg chg="add del mod">
          <ac:chgData name="Kulinich Bohdan" userId="48e65c9f34e137d0" providerId="LiveId" clId="{2665A9D0-1304-2F49-9BEF-C9373233EA94}" dt="2024-01-29T20:10:33.390" v="308" actId="478"/>
          <ac:cxnSpMkLst>
            <pc:docMk/>
            <pc:sldMk cId="536704212" sldId="300"/>
            <ac:cxnSpMk id="119" creationId="{F2309E46-29B1-BBCD-D1A7-B1192C106E0F}"/>
          </ac:cxnSpMkLst>
        </pc:cxnChg>
        <pc:cxnChg chg="add del mod">
          <ac:chgData name="Kulinich Bohdan" userId="48e65c9f34e137d0" providerId="LiveId" clId="{2665A9D0-1304-2F49-9BEF-C9373233EA94}" dt="2024-01-29T20:10:32.583" v="307" actId="478"/>
          <ac:cxnSpMkLst>
            <pc:docMk/>
            <pc:sldMk cId="536704212" sldId="300"/>
            <ac:cxnSpMk id="120" creationId="{79B9F7C8-3442-33F3-0D57-C1FAE54B2671}"/>
          </ac:cxnSpMkLst>
        </pc:cxnChg>
        <pc:cxnChg chg="add mod topLvl">
          <ac:chgData name="Kulinich Bohdan" userId="48e65c9f34e137d0" providerId="LiveId" clId="{2665A9D0-1304-2F49-9BEF-C9373233EA94}" dt="2024-01-31T18:16:31.709" v="855" actId="165"/>
          <ac:cxnSpMkLst>
            <pc:docMk/>
            <pc:sldMk cId="536704212" sldId="300"/>
            <ac:cxnSpMk id="121" creationId="{C9003D00-2510-95D8-4140-6D005E039981}"/>
          </ac:cxnSpMkLst>
        </pc:cxnChg>
        <pc:cxnChg chg="add del mod">
          <ac:chgData name="Kulinich Bohdan" userId="48e65c9f34e137d0" providerId="LiveId" clId="{2665A9D0-1304-2F49-9BEF-C9373233EA94}" dt="2024-01-29T20:10:30.980" v="306" actId="478"/>
          <ac:cxnSpMkLst>
            <pc:docMk/>
            <pc:sldMk cId="536704212" sldId="300"/>
            <ac:cxnSpMk id="122" creationId="{6CD915EB-09FA-362E-288D-8DCEE805B166}"/>
          </ac:cxnSpMkLst>
        </pc:cxnChg>
        <pc:cxnChg chg="add del mod">
          <ac:chgData name="Kulinich Bohdan" userId="48e65c9f34e137d0" providerId="LiveId" clId="{2665A9D0-1304-2F49-9BEF-C9373233EA94}" dt="2024-01-29T20:16:50.491" v="411" actId="478"/>
          <ac:cxnSpMkLst>
            <pc:docMk/>
            <pc:sldMk cId="536704212" sldId="300"/>
            <ac:cxnSpMk id="124" creationId="{9C6366B3-9B1D-2D69-9E3A-3A2ABB9641E9}"/>
          </ac:cxnSpMkLst>
        </pc:cxnChg>
        <pc:cxnChg chg="add del mod">
          <ac:chgData name="Kulinich Bohdan" userId="48e65c9f34e137d0" providerId="LiveId" clId="{2665A9D0-1304-2F49-9BEF-C9373233EA94}" dt="2024-01-29T20:14:58.233" v="364" actId="478"/>
          <ac:cxnSpMkLst>
            <pc:docMk/>
            <pc:sldMk cId="536704212" sldId="300"/>
            <ac:cxnSpMk id="125" creationId="{A7B1D417-F628-7EEA-33CF-87E90E34F1D7}"/>
          </ac:cxnSpMkLst>
        </pc:cxnChg>
        <pc:cxnChg chg="add del mod">
          <ac:chgData name="Kulinich Bohdan" userId="48e65c9f34e137d0" providerId="LiveId" clId="{2665A9D0-1304-2F49-9BEF-C9373233EA94}" dt="2024-01-29T20:16:50.491" v="411" actId="478"/>
          <ac:cxnSpMkLst>
            <pc:docMk/>
            <pc:sldMk cId="536704212" sldId="300"/>
            <ac:cxnSpMk id="126" creationId="{45FECF8A-A5A0-9A12-07A6-C6702FA51DC1}"/>
          </ac:cxnSpMkLst>
        </pc:cxnChg>
        <pc:cxnChg chg="add del mod">
          <ac:chgData name="Kulinich Bohdan" userId="48e65c9f34e137d0" providerId="LiveId" clId="{2665A9D0-1304-2F49-9BEF-C9373233EA94}" dt="2024-01-29T20:14:29.894" v="353" actId="478"/>
          <ac:cxnSpMkLst>
            <pc:docMk/>
            <pc:sldMk cId="536704212" sldId="300"/>
            <ac:cxnSpMk id="127" creationId="{8E042AC5-D569-4FB0-0B2D-D790694C288A}"/>
          </ac:cxnSpMkLst>
        </pc:cxnChg>
        <pc:cxnChg chg="add del mod">
          <ac:chgData name="Kulinich Bohdan" userId="48e65c9f34e137d0" providerId="LiveId" clId="{2665A9D0-1304-2F49-9BEF-C9373233EA94}" dt="2024-01-29T20:14:57.534" v="363" actId="478"/>
          <ac:cxnSpMkLst>
            <pc:docMk/>
            <pc:sldMk cId="536704212" sldId="300"/>
            <ac:cxnSpMk id="128" creationId="{DD2CC1C5-92DD-693F-6905-990D04FEDF08}"/>
          </ac:cxnSpMkLst>
        </pc:cxnChg>
        <pc:cxnChg chg="add del mod">
          <ac:chgData name="Kulinich Bohdan" userId="48e65c9f34e137d0" providerId="LiveId" clId="{2665A9D0-1304-2F49-9BEF-C9373233EA94}" dt="2024-01-29T20:16:50.491" v="411" actId="478"/>
          <ac:cxnSpMkLst>
            <pc:docMk/>
            <pc:sldMk cId="536704212" sldId="300"/>
            <ac:cxnSpMk id="129" creationId="{9D6FFEA8-7397-4C4D-AAC0-86BE81F05D5A}"/>
          </ac:cxnSpMkLst>
        </pc:cxnChg>
        <pc:cxnChg chg="add del mod">
          <ac:chgData name="Kulinich Bohdan" userId="48e65c9f34e137d0" providerId="LiveId" clId="{2665A9D0-1304-2F49-9BEF-C9373233EA94}" dt="2024-01-29T20:14:39.975" v="357" actId="478"/>
          <ac:cxnSpMkLst>
            <pc:docMk/>
            <pc:sldMk cId="536704212" sldId="300"/>
            <ac:cxnSpMk id="130" creationId="{1786D360-4308-0678-2A8E-11F68528159B}"/>
          </ac:cxnSpMkLst>
        </pc:cxnChg>
        <pc:cxnChg chg="add del mod">
          <ac:chgData name="Kulinich Bohdan" userId="48e65c9f34e137d0" providerId="LiveId" clId="{2665A9D0-1304-2F49-9BEF-C9373233EA94}" dt="2024-01-29T20:14:39.975" v="357" actId="478"/>
          <ac:cxnSpMkLst>
            <pc:docMk/>
            <pc:sldMk cId="536704212" sldId="300"/>
            <ac:cxnSpMk id="131" creationId="{98788856-F933-6EEF-8507-91103FA4E417}"/>
          </ac:cxnSpMkLst>
        </pc:cxnChg>
        <pc:cxnChg chg="add del mod">
          <ac:chgData name="Kulinich Bohdan" userId="48e65c9f34e137d0" providerId="LiveId" clId="{2665A9D0-1304-2F49-9BEF-C9373233EA94}" dt="2024-01-29T20:14:39.975" v="357" actId="478"/>
          <ac:cxnSpMkLst>
            <pc:docMk/>
            <pc:sldMk cId="536704212" sldId="300"/>
            <ac:cxnSpMk id="132" creationId="{E678B158-22DD-F6A2-4C9E-34E7181A7419}"/>
          </ac:cxnSpMkLst>
        </pc:cxnChg>
        <pc:cxnChg chg="add del mod">
          <ac:chgData name="Kulinich Bohdan" userId="48e65c9f34e137d0" providerId="LiveId" clId="{2665A9D0-1304-2F49-9BEF-C9373233EA94}" dt="2024-01-29T20:14:51.390" v="360" actId="478"/>
          <ac:cxnSpMkLst>
            <pc:docMk/>
            <pc:sldMk cId="536704212" sldId="300"/>
            <ac:cxnSpMk id="133" creationId="{F676B982-CCEA-3E87-F940-BFF7B1375114}"/>
          </ac:cxnSpMkLst>
        </pc:cxnChg>
        <pc:cxnChg chg="add del mod">
          <ac:chgData name="Kulinich Bohdan" userId="48e65c9f34e137d0" providerId="LiveId" clId="{2665A9D0-1304-2F49-9BEF-C9373233EA94}" dt="2024-01-29T20:14:56.748" v="362" actId="478"/>
          <ac:cxnSpMkLst>
            <pc:docMk/>
            <pc:sldMk cId="536704212" sldId="300"/>
            <ac:cxnSpMk id="134" creationId="{035BA2E7-4219-7E9C-04E6-A7F0DD5DF2FA}"/>
          </ac:cxnSpMkLst>
        </pc:cxnChg>
        <pc:cxnChg chg="add del mod">
          <ac:chgData name="Kulinich Bohdan" userId="48e65c9f34e137d0" providerId="LiveId" clId="{2665A9D0-1304-2F49-9BEF-C9373233EA94}" dt="2024-01-29T20:16:50.491" v="411" actId="478"/>
          <ac:cxnSpMkLst>
            <pc:docMk/>
            <pc:sldMk cId="536704212" sldId="300"/>
            <ac:cxnSpMk id="135" creationId="{9F3C4377-EB11-A426-407E-33F1B2DFA4EA}"/>
          </ac:cxnSpMkLst>
        </pc:cxnChg>
        <pc:cxnChg chg="add del mod">
          <ac:chgData name="Kulinich Bohdan" userId="48e65c9f34e137d0" providerId="LiveId" clId="{2665A9D0-1304-2F49-9BEF-C9373233EA94}" dt="2024-01-29T20:14:55.712" v="361" actId="478"/>
          <ac:cxnSpMkLst>
            <pc:docMk/>
            <pc:sldMk cId="536704212" sldId="300"/>
            <ac:cxnSpMk id="136" creationId="{CC16F75F-E5E2-948F-DF8B-AE7B165654BA}"/>
          </ac:cxnSpMkLst>
        </pc:cxnChg>
        <pc:cxnChg chg="add del mod">
          <ac:chgData name="Kulinich Bohdan" userId="48e65c9f34e137d0" providerId="LiveId" clId="{2665A9D0-1304-2F49-9BEF-C9373233EA94}" dt="2024-01-29T20:16:50.491" v="411" actId="478"/>
          <ac:cxnSpMkLst>
            <pc:docMk/>
            <pc:sldMk cId="536704212" sldId="300"/>
            <ac:cxnSpMk id="137" creationId="{A58DF4C8-1056-B1A2-390C-B24596010423}"/>
          </ac:cxnSpMkLst>
        </pc:cxnChg>
        <pc:cxnChg chg="add del mod">
          <ac:chgData name="Kulinich Bohdan" userId="48e65c9f34e137d0" providerId="LiveId" clId="{2665A9D0-1304-2F49-9BEF-C9373233EA94}" dt="2024-01-29T20:16:48.160" v="410" actId="478"/>
          <ac:cxnSpMkLst>
            <pc:docMk/>
            <pc:sldMk cId="536704212" sldId="300"/>
            <ac:cxnSpMk id="138" creationId="{1460FCBE-8E29-998C-DCF0-09FC5DC0161A}"/>
          </ac:cxnSpMkLst>
        </pc:cxnChg>
        <pc:cxnChg chg="add del mod">
          <ac:chgData name="Kulinich Bohdan" userId="48e65c9f34e137d0" providerId="LiveId" clId="{2665A9D0-1304-2F49-9BEF-C9373233EA94}" dt="2024-01-29T20:16:48.160" v="410" actId="478"/>
          <ac:cxnSpMkLst>
            <pc:docMk/>
            <pc:sldMk cId="536704212" sldId="300"/>
            <ac:cxnSpMk id="139" creationId="{51B4A560-2B9B-9A74-313A-4E61A27C1DBF}"/>
          </ac:cxnSpMkLst>
        </pc:cxnChg>
        <pc:cxnChg chg="add del mod">
          <ac:chgData name="Kulinich Bohdan" userId="48e65c9f34e137d0" providerId="LiveId" clId="{2665A9D0-1304-2F49-9BEF-C9373233EA94}" dt="2024-01-29T20:16:48.160" v="410" actId="478"/>
          <ac:cxnSpMkLst>
            <pc:docMk/>
            <pc:sldMk cId="536704212" sldId="300"/>
            <ac:cxnSpMk id="140" creationId="{C49970AC-F2E5-8099-414E-E7E96E7A6983}"/>
          </ac:cxnSpMkLst>
        </pc:cxnChg>
        <pc:cxnChg chg="add del mod">
          <ac:chgData name="Kulinich Bohdan" userId="48e65c9f34e137d0" providerId="LiveId" clId="{2665A9D0-1304-2F49-9BEF-C9373233EA94}" dt="2024-01-29T20:15:23.407" v="372" actId="478"/>
          <ac:cxnSpMkLst>
            <pc:docMk/>
            <pc:sldMk cId="536704212" sldId="300"/>
            <ac:cxnSpMk id="141" creationId="{69170F94-FE5B-A6AA-7DE8-A5316951AA05}"/>
          </ac:cxnSpMkLst>
        </pc:cxnChg>
        <pc:cxnChg chg="add del mod">
          <ac:chgData name="Kulinich Bohdan" userId="48e65c9f34e137d0" providerId="LiveId" clId="{2665A9D0-1304-2F49-9BEF-C9373233EA94}" dt="2024-01-29T20:15:22.077" v="371" actId="478"/>
          <ac:cxnSpMkLst>
            <pc:docMk/>
            <pc:sldMk cId="536704212" sldId="300"/>
            <ac:cxnSpMk id="142" creationId="{14D31DA0-FD7C-6734-98A3-847B7ADB8905}"/>
          </ac:cxnSpMkLst>
        </pc:cxnChg>
        <pc:cxnChg chg="add del mod">
          <ac:chgData name="Kulinich Bohdan" userId="48e65c9f34e137d0" providerId="LiveId" clId="{2665A9D0-1304-2F49-9BEF-C9373233EA94}" dt="2024-01-29T20:16:48.160" v="410" actId="478"/>
          <ac:cxnSpMkLst>
            <pc:docMk/>
            <pc:sldMk cId="536704212" sldId="300"/>
            <ac:cxnSpMk id="143" creationId="{89859390-8313-812A-538E-81F31BEF15CD}"/>
          </ac:cxnSpMkLst>
        </pc:cxnChg>
        <pc:cxnChg chg="add del mod">
          <ac:chgData name="Kulinich Bohdan" userId="48e65c9f34e137d0" providerId="LiveId" clId="{2665A9D0-1304-2F49-9BEF-C9373233EA94}" dt="2024-01-29T20:16:48.160" v="410" actId="478"/>
          <ac:cxnSpMkLst>
            <pc:docMk/>
            <pc:sldMk cId="536704212" sldId="300"/>
            <ac:cxnSpMk id="144" creationId="{E1ABC020-88D5-44A2-1A9B-0C4BB51F34F8}"/>
          </ac:cxnSpMkLst>
        </pc:cxnChg>
        <pc:cxnChg chg="add del mod">
          <ac:chgData name="Kulinich Bohdan" userId="48e65c9f34e137d0" providerId="LiveId" clId="{2665A9D0-1304-2F49-9BEF-C9373233EA94}" dt="2024-01-29T20:15:36.745" v="377" actId="478"/>
          <ac:cxnSpMkLst>
            <pc:docMk/>
            <pc:sldMk cId="536704212" sldId="300"/>
            <ac:cxnSpMk id="145" creationId="{5047C98C-5C54-6CDA-803E-5157BBF3C6B5}"/>
          </ac:cxnSpMkLst>
        </pc:cxnChg>
        <pc:cxnChg chg="mod topLvl">
          <ac:chgData name="Kulinich Bohdan" userId="48e65c9f34e137d0" providerId="LiveId" clId="{2665A9D0-1304-2F49-9BEF-C9373233EA94}" dt="2024-01-31T18:16:36.297" v="856" actId="165"/>
          <ac:cxnSpMkLst>
            <pc:docMk/>
            <pc:sldMk cId="536704212" sldId="300"/>
            <ac:cxnSpMk id="148" creationId="{1A0009F2-CA12-A361-E2A1-D77F24D44551}"/>
          </ac:cxnSpMkLst>
        </pc:cxnChg>
        <pc:cxnChg chg="mod topLvl">
          <ac:chgData name="Kulinich Bohdan" userId="48e65c9f34e137d0" providerId="LiveId" clId="{2665A9D0-1304-2F49-9BEF-C9373233EA94}" dt="2024-01-31T18:16:36.297" v="856" actId="165"/>
          <ac:cxnSpMkLst>
            <pc:docMk/>
            <pc:sldMk cId="536704212" sldId="300"/>
            <ac:cxnSpMk id="149" creationId="{65B20D35-CBE2-9CAE-1890-899BC20C8EF1}"/>
          </ac:cxnSpMkLst>
        </pc:cxnChg>
        <pc:cxnChg chg="mod topLvl">
          <ac:chgData name="Kulinich Bohdan" userId="48e65c9f34e137d0" providerId="LiveId" clId="{2665A9D0-1304-2F49-9BEF-C9373233EA94}" dt="2024-01-31T18:16:36.297" v="856" actId="165"/>
          <ac:cxnSpMkLst>
            <pc:docMk/>
            <pc:sldMk cId="536704212" sldId="300"/>
            <ac:cxnSpMk id="150" creationId="{5F8694FA-1F3D-0A69-BB9E-1FE774995694}"/>
          </ac:cxnSpMkLst>
        </pc:cxnChg>
        <pc:cxnChg chg="mod topLvl">
          <ac:chgData name="Kulinich Bohdan" userId="48e65c9f34e137d0" providerId="LiveId" clId="{2665A9D0-1304-2F49-9BEF-C9373233EA94}" dt="2024-01-31T18:16:36.297" v="856" actId="165"/>
          <ac:cxnSpMkLst>
            <pc:docMk/>
            <pc:sldMk cId="536704212" sldId="300"/>
            <ac:cxnSpMk id="152" creationId="{60AF6B3C-C1DA-87FA-B5D9-4DE2BBB7180A}"/>
          </ac:cxnSpMkLst>
        </pc:cxnChg>
        <pc:cxnChg chg="mod topLvl">
          <ac:chgData name="Kulinich Bohdan" userId="48e65c9f34e137d0" providerId="LiveId" clId="{2665A9D0-1304-2F49-9BEF-C9373233EA94}" dt="2024-01-31T18:16:36.297" v="856" actId="165"/>
          <ac:cxnSpMkLst>
            <pc:docMk/>
            <pc:sldMk cId="536704212" sldId="300"/>
            <ac:cxnSpMk id="153" creationId="{181F6F7D-4C5C-28E9-3F73-F111AD49D06F}"/>
          </ac:cxnSpMkLst>
        </pc:cxnChg>
        <pc:cxnChg chg="mod topLvl">
          <ac:chgData name="Kulinich Bohdan" userId="48e65c9f34e137d0" providerId="LiveId" clId="{2665A9D0-1304-2F49-9BEF-C9373233EA94}" dt="2024-01-31T18:16:36.297" v="856" actId="165"/>
          <ac:cxnSpMkLst>
            <pc:docMk/>
            <pc:sldMk cId="536704212" sldId="300"/>
            <ac:cxnSpMk id="154" creationId="{F0BFCB9B-3357-F027-9A01-C55251D4BC25}"/>
          </ac:cxnSpMkLst>
        </pc:cxnChg>
        <pc:cxnChg chg="mod topLvl">
          <ac:chgData name="Kulinich Bohdan" userId="48e65c9f34e137d0" providerId="LiveId" clId="{2665A9D0-1304-2F49-9BEF-C9373233EA94}" dt="2024-01-31T18:16:36.297" v="856" actId="165"/>
          <ac:cxnSpMkLst>
            <pc:docMk/>
            <pc:sldMk cId="536704212" sldId="300"/>
            <ac:cxnSpMk id="155" creationId="{B01D76CF-30CF-B853-B5EA-221CBAF99B3E}"/>
          </ac:cxnSpMkLst>
        </pc:cxnChg>
        <pc:cxnChg chg="mod topLvl">
          <ac:chgData name="Kulinich Bohdan" userId="48e65c9f34e137d0" providerId="LiveId" clId="{2665A9D0-1304-2F49-9BEF-C9373233EA94}" dt="2024-01-31T18:16:36.297" v="856" actId="165"/>
          <ac:cxnSpMkLst>
            <pc:docMk/>
            <pc:sldMk cId="536704212" sldId="300"/>
            <ac:cxnSpMk id="156" creationId="{854F8C61-650F-4F89-4DA7-46716CE1C151}"/>
          </ac:cxnSpMkLst>
        </pc:cxnChg>
        <pc:cxnChg chg="mod topLvl">
          <ac:chgData name="Kulinich Bohdan" userId="48e65c9f34e137d0" providerId="LiveId" clId="{2665A9D0-1304-2F49-9BEF-C9373233EA94}" dt="2024-01-31T18:16:36.297" v="856" actId="165"/>
          <ac:cxnSpMkLst>
            <pc:docMk/>
            <pc:sldMk cId="536704212" sldId="300"/>
            <ac:cxnSpMk id="157" creationId="{61EAEE9A-AF73-CD81-9015-354C1C595619}"/>
          </ac:cxnSpMkLst>
        </pc:cxnChg>
        <pc:cxnChg chg="mod topLvl">
          <ac:chgData name="Kulinich Bohdan" userId="48e65c9f34e137d0" providerId="LiveId" clId="{2665A9D0-1304-2F49-9BEF-C9373233EA94}" dt="2024-01-31T18:16:36.297" v="856" actId="165"/>
          <ac:cxnSpMkLst>
            <pc:docMk/>
            <pc:sldMk cId="536704212" sldId="300"/>
            <ac:cxnSpMk id="158" creationId="{9E83B306-B459-E7C1-5B62-907B4C88B281}"/>
          </ac:cxnSpMkLst>
        </pc:cxnChg>
        <pc:cxnChg chg="add mod topLvl">
          <ac:chgData name="Kulinich Bohdan" userId="48e65c9f34e137d0" providerId="LiveId" clId="{2665A9D0-1304-2F49-9BEF-C9373233EA94}" dt="2024-01-31T18:11:39.247" v="818" actId="1036"/>
          <ac:cxnSpMkLst>
            <pc:docMk/>
            <pc:sldMk cId="536704212" sldId="300"/>
            <ac:cxnSpMk id="160" creationId="{C508E723-FF0F-6463-C24F-1DFDD2C001B9}"/>
          </ac:cxnSpMkLst>
        </pc:cxnChg>
        <pc:cxnChg chg="add mod topLvl">
          <ac:chgData name="Kulinich Bohdan" userId="48e65c9f34e137d0" providerId="LiveId" clId="{2665A9D0-1304-2F49-9BEF-C9373233EA94}" dt="2024-01-31T18:11:39.247" v="818" actId="1036"/>
          <ac:cxnSpMkLst>
            <pc:docMk/>
            <pc:sldMk cId="536704212" sldId="300"/>
            <ac:cxnSpMk id="161" creationId="{A62E9379-8760-B4A5-F549-2EFCD4E8309B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63" creationId="{1775E8E2-CE79-17E2-5449-A98D46117165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64" creationId="{322E8A4B-A178-0F43-EA8F-B3246F105F64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65" creationId="{36900B09-441C-E1C9-A976-C6AF1AE860AF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66" creationId="{F7953D77-EA05-C1C9-FCBA-F42B3EF54767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67" creationId="{18F700D1-3622-54AD-FD95-0D46833C1451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68" creationId="{3D04434B-BFC1-3643-6150-2EBFF32F72FC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69" creationId="{96DBB562-C1F4-CB39-7FE6-381731DE64FF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70" creationId="{32B7CE80-13FE-5305-EDAA-36CF8DCA1C65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71" creationId="{BC7CB8C1-562E-D995-1826-A7B272D94CD0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72" creationId="{96F97CA9-E8CD-695F-5B84-4F09F98A93A2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74" creationId="{35C2943B-B5FB-4F1E-3212-8D9550F9FF89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75" creationId="{23C9CDD3-601A-92A7-985E-BB128883D8DA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76" creationId="{8CDC742C-AA60-6B78-33AE-3E1305A96B6B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77" creationId="{AAE37AE3-765E-6680-0F31-64B307CDB45C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78" creationId="{5312AE77-9BFC-9952-80BD-92E2820B453C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79" creationId="{4AD28174-79E2-94FC-B9BF-E5C4EFB5150A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80" creationId="{52B667C8-20FB-C16F-49B0-469C32E8581C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81" creationId="{32B8EA70-2B36-171A-8632-15A17B89BFC6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82" creationId="{AA76EEA8-6CE4-53AC-9870-4088432607AF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83" creationId="{02D375CA-1C0F-6AC0-5EAF-1360DC67F87E}"/>
          </ac:cxnSpMkLst>
        </pc:cxnChg>
        <pc:cxnChg chg="mod">
          <ac:chgData name="Kulinich Bohdan" userId="48e65c9f34e137d0" providerId="LiveId" clId="{2665A9D0-1304-2F49-9BEF-C9373233EA94}" dt="2024-01-29T20:19:53.463" v="441" actId="208"/>
          <ac:cxnSpMkLst>
            <pc:docMk/>
            <pc:sldMk cId="536704212" sldId="300"/>
            <ac:cxnSpMk id="186" creationId="{90A24B04-4764-F1EB-C089-5A1FD72662B5}"/>
          </ac:cxnSpMkLst>
        </pc:cxnChg>
        <pc:cxnChg chg="mod">
          <ac:chgData name="Kulinich Bohdan" userId="48e65c9f34e137d0" providerId="LiveId" clId="{2665A9D0-1304-2F49-9BEF-C9373233EA94}" dt="2024-01-29T20:19:53.463" v="441" actId="208"/>
          <ac:cxnSpMkLst>
            <pc:docMk/>
            <pc:sldMk cId="536704212" sldId="300"/>
            <ac:cxnSpMk id="187" creationId="{EF02FD16-75C5-9019-896A-642AB7F36480}"/>
          </ac:cxnSpMkLst>
        </pc:cxnChg>
        <pc:cxnChg chg="mod">
          <ac:chgData name="Kulinich Bohdan" userId="48e65c9f34e137d0" providerId="LiveId" clId="{2665A9D0-1304-2F49-9BEF-C9373233EA94}" dt="2024-01-29T20:19:53.463" v="441" actId="208"/>
          <ac:cxnSpMkLst>
            <pc:docMk/>
            <pc:sldMk cId="536704212" sldId="300"/>
            <ac:cxnSpMk id="188" creationId="{423CD6B7-E153-B3D1-B3D7-6076E5A1D74F}"/>
          </ac:cxnSpMkLst>
        </pc:cxnChg>
        <pc:cxnChg chg="mod">
          <ac:chgData name="Kulinich Bohdan" userId="48e65c9f34e137d0" providerId="LiveId" clId="{2665A9D0-1304-2F49-9BEF-C9373233EA94}" dt="2024-01-29T20:19:53.463" v="441" actId="208"/>
          <ac:cxnSpMkLst>
            <pc:docMk/>
            <pc:sldMk cId="536704212" sldId="300"/>
            <ac:cxnSpMk id="189" creationId="{BE8F59B8-FBF4-29C5-1520-5A1DF85B2427}"/>
          </ac:cxnSpMkLst>
        </pc:cxnChg>
        <pc:cxnChg chg="mod">
          <ac:chgData name="Kulinich Bohdan" userId="48e65c9f34e137d0" providerId="LiveId" clId="{2665A9D0-1304-2F49-9BEF-C9373233EA94}" dt="2024-01-29T20:19:53.463" v="441" actId="208"/>
          <ac:cxnSpMkLst>
            <pc:docMk/>
            <pc:sldMk cId="536704212" sldId="300"/>
            <ac:cxnSpMk id="190" creationId="{B3800CBB-8FEA-4D8D-679E-3E5321F521CF}"/>
          </ac:cxnSpMkLst>
        </pc:cxnChg>
        <pc:cxnChg chg="mod">
          <ac:chgData name="Kulinich Bohdan" userId="48e65c9f34e137d0" providerId="LiveId" clId="{2665A9D0-1304-2F49-9BEF-C9373233EA94}" dt="2024-01-29T20:19:53.463" v="441" actId="208"/>
          <ac:cxnSpMkLst>
            <pc:docMk/>
            <pc:sldMk cId="536704212" sldId="300"/>
            <ac:cxnSpMk id="191" creationId="{9FF9AD28-2D58-75DF-BBA7-D0E55E7B5CD2}"/>
          </ac:cxnSpMkLst>
        </pc:cxnChg>
        <pc:cxnChg chg="mod">
          <ac:chgData name="Kulinich Bohdan" userId="48e65c9f34e137d0" providerId="LiveId" clId="{2665A9D0-1304-2F49-9BEF-C9373233EA94}" dt="2024-01-29T20:19:53.463" v="441" actId="208"/>
          <ac:cxnSpMkLst>
            <pc:docMk/>
            <pc:sldMk cId="536704212" sldId="300"/>
            <ac:cxnSpMk id="192" creationId="{95EB6E28-1A94-5D23-19C7-00C55CA1B3C4}"/>
          </ac:cxnSpMkLst>
        </pc:cxnChg>
        <pc:cxnChg chg="mod">
          <ac:chgData name="Kulinich Bohdan" userId="48e65c9f34e137d0" providerId="LiveId" clId="{2665A9D0-1304-2F49-9BEF-C9373233EA94}" dt="2024-01-29T20:19:53.463" v="441" actId="208"/>
          <ac:cxnSpMkLst>
            <pc:docMk/>
            <pc:sldMk cId="536704212" sldId="300"/>
            <ac:cxnSpMk id="193" creationId="{F34960C4-E03D-45B0-87A5-66877F5421B5}"/>
          </ac:cxnSpMkLst>
        </pc:cxnChg>
        <pc:cxnChg chg="mod">
          <ac:chgData name="Kulinich Bohdan" userId="48e65c9f34e137d0" providerId="LiveId" clId="{2665A9D0-1304-2F49-9BEF-C9373233EA94}" dt="2024-01-29T20:19:53.463" v="441" actId="208"/>
          <ac:cxnSpMkLst>
            <pc:docMk/>
            <pc:sldMk cId="536704212" sldId="300"/>
            <ac:cxnSpMk id="194" creationId="{4D152A46-2136-1A00-8D8E-8486BA33921C}"/>
          </ac:cxnSpMkLst>
        </pc:cxnChg>
        <pc:cxnChg chg="mod">
          <ac:chgData name="Kulinich Bohdan" userId="48e65c9f34e137d0" providerId="LiveId" clId="{2665A9D0-1304-2F49-9BEF-C9373233EA94}" dt="2024-01-29T20:19:53.463" v="441" actId="208"/>
          <ac:cxnSpMkLst>
            <pc:docMk/>
            <pc:sldMk cId="536704212" sldId="300"/>
            <ac:cxnSpMk id="195" creationId="{5AA353B9-6AA7-FC2C-D443-1D0E13010B2D}"/>
          </ac:cxnSpMkLst>
        </pc:cxnChg>
        <pc:cxnChg chg="add mod">
          <ac:chgData name="Kulinich Bohdan" userId="48e65c9f34e137d0" providerId="LiveId" clId="{2665A9D0-1304-2F49-9BEF-C9373233EA94}" dt="2024-01-31T18:11:39.247" v="818" actId="1036"/>
          <ac:cxnSpMkLst>
            <pc:docMk/>
            <pc:sldMk cId="536704212" sldId="300"/>
            <ac:cxnSpMk id="200" creationId="{1AAC61FF-7497-14E6-8A45-08BEF552B22E}"/>
          </ac:cxnSpMkLst>
        </pc:cxnChg>
        <pc:cxnChg chg="add mod">
          <ac:chgData name="Kulinich Bohdan" userId="48e65c9f34e137d0" providerId="LiveId" clId="{2665A9D0-1304-2F49-9BEF-C9373233EA94}" dt="2024-01-31T19:18:19.952" v="1040" actId="14100"/>
          <ac:cxnSpMkLst>
            <pc:docMk/>
            <pc:sldMk cId="536704212" sldId="300"/>
            <ac:cxnSpMk id="203" creationId="{72C5F0C5-E8E2-6588-434C-84EB31788BBE}"/>
          </ac:cxnSpMkLst>
        </pc:cxnChg>
        <pc:cxnChg chg="add del mod">
          <ac:chgData name="Kulinich Bohdan" userId="48e65c9f34e137d0" providerId="LiveId" clId="{2665A9D0-1304-2F49-9BEF-C9373233EA94}" dt="2024-01-29T20:33:04.892" v="538" actId="478"/>
          <ac:cxnSpMkLst>
            <pc:docMk/>
            <pc:sldMk cId="536704212" sldId="300"/>
            <ac:cxnSpMk id="209" creationId="{26A734BB-A634-048A-65AD-E58E0C99C186}"/>
          </ac:cxnSpMkLst>
        </pc:cxnChg>
        <pc:cxnChg chg="add del mod">
          <ac:chgData name="Kulinich Bohdan" userId="48e65c9f34e137d0" providerId="LiveId" clId="{2665A9D0-1304-2F49-9BEF-C9373233EA94}" dt="2024-01-29T20:33:03.397" v="537" actId="478"/>
          <ac:cxnSpMkLst>
            <pc:docMk/>
            <pc:sldMk cId="536704212" sldId="300"/>
            <ac:cxnSpMk id="210" creationId="{405C4777-FF51-CDD2-42FF-9901FDA8E10F}"/>
          </ac:cxnSpMkLst>
        </pc:cxnChg>
      </pc:sldChg>
      <pc:sldChg chg="modSp del mod">
        <pc:chgData name="Kulinich Bohdan" userId="48e65c9f34e137d0" providerId="LiveId" clId="{2665A9D0-1304-2F49-9BEF-C9373233EA94}" dt="2024-02-02T15:22:09.529" v="3665" actId="2696"/>
        <pc:sldMkLst>
          <pc:docMk/>
          <pc:sldMk cId="2137569105" sldId="303"/>
        </pc:sldMkLst>
        <pc:spChg chg="mod">
          <ac:chgData name="Kulinich Bohdan" userId="48e65c9f34e137d0" providerId="LiveId" clId="{2665A9D0-1304-2F49-9BEF-C9373233EA94}" dt="2024-01-31T18:11:01.862" v="810" actId="207"/>
          <ac:spMkLst>
            <pc:docMk/>
            <pc:sldMk cId="2137569105" sldId="303"/>
            <ac:spMk id="2" creationId="{43875B6F-544E-A913-02E5-7E104112FE56}"/>
          </ac:spMkLst>
        </pc:spChg>
      </pc:sldChg>
      <pc:sldChg chg="del">
        <pc:chgData name="Kulinich Bohdan" userId="48e65c9f34e137d0" providerId="LiveId" clId="{2665A9D0-1304-2F49-9BEF-C9373233EA94}" dt="2024-02-02T15:22:09.353" v="3661" actId="2696"/>
        <pc:sldMkLst>
          <pc:docMk/>
          <pc:sldMk cId="1534485299" sldId="304"/>
        </pc:sldMkLst>
      </pc:sldChg>
      <pc:sldChg chg="del">
        <pc:chgData name="Kulinich Bohdan" userId="48e65c9f34e137d0" providerId="LiveId" clId="{2665A9D0-1304-2F49-9BEF-C9373233EA94}" dt="2024-02-02T15:22:09.412" v="3662" actId="2696"/>
        <pc:sldMkLst>
          <pc:docMk/>
          <pc:sldMk cId="2196520484" sldId="305"/>
        </pc:sldMkLst>
      </pc:sldChg>
      <pc:sldChg chg="del">
        <pc:chgData name="Kulinich Bohdan" userId="48e65c9f34e137d0" providerId="LiveId" clId="{2665A9D0-1304-2F49-9BEF-C9373233EA94}" dt="2024-02-02T15:22:09.436" v="3663" actId="2696"/>
        <pc:sldMkLst>
          <pc:docMk/>
          <pc:sldMk cId="2927607296" sldId="306"/>
        </pc:sldMkLst>
      </pc:sldChg>
      <pc:sldChg chg="del">
        <pc:chgData name="Kulinich Bohdan" userId="48e65c9f34e137d0" providerId="LiveId" clId="{2665A9D0-1304-2F49-9BEF-C9373233EA94}" dt="2024-02-02T15:22:09.318" v="3660" actId="2696"/>
        <pc:sldMkLst>
          <pc:docMk/>
          <pc:sldMk cId="3722111180" sldId="307"/>
        </pc:sldMkLst>
      </pc:sldChg>
      <pc:sldChg chg="del">
        <pc:chgData name="Kulinich Bohdan" userId="48e65c9f34e137d0" providerId="LiveId" clId="{2665A9D0-1304-2F49-9BEF-C9373233EA94}" dt="2024-02-02T15:22:09.802" v="3668" actId="2696"/>
        <pc:sldMkLst>
          <pc:docMk/>
          <pc:sldMk cId="1535311605" sldId="308"/>
        </pc:sldMkLst>
      </pc:sldChg>
      <pc:sldChg chg="del">
        <pc:chgData name="Kulinich Bohdan" userId="48e65c9f34e137d0" providerId="LiveId" clId="{2665A9D0-1304-2F49-9BEF-C9373233EA94}" dt="2024-02-02T15:22:09.549" v="3666" actId="2696"/>
        <pc:sldMkLst>
          <pc:docMk/>
          <pc:sldMk cId="638420154" sldId="309"/>
        </pc:sldMkLst>
      </pc:sldChg>
      <pc:sldChg chg="del">
        <pc:chgData name="Kulinich Bohdan" userId="48e65c9f34e137d0" providerId="LiveId" clId="{2665A9D0-1304-2F49-9BEF-C9373233EA94}" dt="2024-02-02T15:22:09.478" v="3664" actId="2696"/>
        <pc:sldMkLst>
          <pc:docMk/>
          <pc:sldMk cId="3531385173" sldId="310"/>
        </pc:sldMkLst>
      </pc:sldChg>
      <pc:sldChg chg="add del setBg">
        <pc:chgData name="Kulinich Bohdan" userId="48e65c9f34e137d0" providerId="LiveId" clId="{2665A9D0-1304-2F49-9BEF-C9373233EA94}" dt="2024-02-02T15:22:09.621" v="3667" actId="2696"/>
        <pc:sldMkLst>
          <pc:docMk/>
          <pc:sldMk cId="3376797155" sldId="311"/>
        </pc:sldMkLst>
      </pc:sldChg>
      <pc:sldChg chg="addSp delSp modSp new del mod">
        <pc:chgData name="Kulinich Bohdan" userId="48e65c9f34e137d0" providerId="LiveId" clId="{2665A9D0-1304-2F49-9BEF-C9373233EA94}" dt="2024-02-02T15:22:09.253" v="3659" actId="2696"/>
        <pc:sldMkLst>
          <pc:docMk/>
          <pc:sldMk cId="702638144" sldId="312"/>
        </pc:sldMkLst>
        <pc:spChg chg="del">
          <ac:chgData name="Kulinich Bohdan" userId="48e65c9f34e137d0" providerId="LiveId" clId="{2665A9D0-1304-2F49-9BEF-C9373233EA94}" dt="2024-01-29T19:53:46.004" v="54" actId="478"/>
          <ac:spMkLst>
            <pc:docMk/>
            <pc:sldMk cId="702638144" sldId="312"/>
            <ac:spMk id="2" creationId="{046A93BA-49E1-E8E5-6548-2B4B7DF6BD9F}"/>
          </ac:spMkLst>
        </pc:spChg>
        <pc:spChg chg="del">
          <ac:chgData name="Kulinich Bohdan" userId="48e65c9f34e137d0" providerId="LiveId" clId="{2665A9D0-1304-2F49-9BEF-C9373233EA94}" dt="2024-01-29T19:53:43.675" v="53" actId="478"/>
          <ac:spMkLst>
            <pc:docMk/>
            <pc:sldMk cId="702638144" sldId="312"/>
            <ac:spMk id="3" creationId="{6E9B17BA-0324-182D-F2EC-FE2681656E03}"/>
          </ac:spMkLst>
        </pc:spChg>
        <pc:cxnChg chg="add mod">
          <ac:chgData name="Kulinich Bohdan" userId="48e65c9f34e137d0" providerId="LiveId" clId="{2665A9D0-1304-2F49-9BEF-C9373233EA94}" dt="2024-01-29T19:54:24.506" v="64" actId="1076"/>
          <ac:cxnSpMkLst>
            <pc:docMk/>
            <pc:sldMk cId="702638144" sldId="312"/>
            <ac:cxnSpMk id="4" creationId="{B79F079A-BBA2-ACAE-7795-46447DFB0EBA}"/>
          </ac:cxnSpMkLst>
        </pc:cxnChg>
        <pc:cxnChg chg="add mod">
          <ac:chgData name="Kulinich Bohdan" userId="48e65c9f34e137d0" providerId="LiveId" clId="{2665A9D0-1304-2F49-9BEF-C9373233EA94}" dt="2024-01-29T19:54:27.939" v="66" actId="1076"/>
          <ac:cxnSpMkLst>
            <pc:docMk/>
            <pc:sldMk cId="702638144" sldId="312"/>
            <ac:cxnSpMk id="5" creationId="{52D19359-8999-8EB5-FB03-CC19251A7D83}"/>
          </ac:cxnSpMkLst>
        </pc:cxnChg>
      </pc:sldChg>
      <pc:sldChg chg="addSp delSp modSp add del mod setBg delAnim modAnim">
        <pc:chgData name="Kulinich Bohdan" userId="48e65c9f34e137d0" providerId="LiveId" clId="{2665A9D0-1304-2F49-9BEF-C9373233EA94}" dt="2024-02-01T18:41:34.755" v="2835" actId="2696"/>
        <pc:sldMkLst>
          <pc:docMk/>
          <pc:sldMk cId="3557266719" sldId="313"/>
        </pc:sldMkLst>
        <pc:spChg chg="mod">
          <ac:chgData name="Kulinich Bohdan" userId="48e65c9f34e137d0" providerId="LiveId" clId="{2665A9D0-1304-2F49-9BEF-C9373233EA94}" dt="2024-01-31T18:15:25.405" v="838" actId="1076"/>
          <ac:spMkLst>
            <pc:docMk/>
            <pc:sldMk cId="3557266719" sldId="313"/>
            <ac:spMk id="13" creationId="{19EF2F79-242A-2E63-571F-5140D711472C}"/>
          </ac:spMkLst>
        </pc:spChg>
        <pc:spChg chg="del">
          <ac:chgData name="Kulinich Bohdan" userId="48e65c9f34e137d0" providerId="LiveId" clId="{2665A9D0-1304-2F49-9BEF-C9373233EA94}" dt="2024-01-31T18:15:04.786" v="821" actId="478"/>
          <ac:spMkLst>
            <pc:docMk/>
            <pc:sldMk cId="3557266719" sldId="313"/>
            <ac:spMk id="15" creationId="{2362C579-1874-3617-7E83-17FFF1302767}"/>
          </ac:spMkLst>
        </pc:spChg>
        <pc:spChg chg="del">
          <ac:chgData name="Kulinich Bohdan" userId="48e65c9f34e137d0" providerId="LiveId" clId="{2665A9D0-1304-2F49-9BEF-C9373233EA94}" dt="2024-01-31T18:15:28.597" v="839" actId="478"/>
          <ac:spMkLst>
            <pc:docMk/>
            <pc:sldMk cId="3557266719" sldId="313"/>
            <ac:spMk id="16" creationId="{C31C6F76-13A3-CD91-DE2A-210D869F23F0}"/>
          </ac:spMkLst>
        </pc:spChg>
        <pc:spChg chg="del">
          <ac:chgData name="Kulinich Bohdan" userId="48e65c9f34e137d0" providerId="LiveId" clId="{2665A9D0-1304-2F49-9BEF-C9373233EA94}" dt="2024-01-31T18:15:04.786" v="821" actId="478"/>
          <ac:spMkLst>
            <pc:docMk/>
            <pc:sldMk cId="3557266719" sldId="313"/>
            <ac:spMk id="24" creationId="{A39D52BB-6CF0-87DE-757D-34F0EB0BE924}"/>
          </ac:spMkLst>
        </pc:spChg>
        <pc:spChg chg="del">
          <ac:chgData name="Kulinich Bohdan" userId="48e65c9f34e137d0" providerId="LiveId" clId="{2665A9D0-1304-2F49-9BEF-C9373233EA94}" dt="2024-01-31T18:15:04.786" v="821" actId="478"/>
          <ac:spMkLst>
            <pc:docMk/>
            <pc:sldMk cId="3557266719" sldId="313"/>
            <ac:spMk id="25" creationId="{8E0E83EC-6E10-DAD3-85A2-EDE3D53BE250}"/>
          </ac:spMkLst>
        </pc:spChg>
        <pc:spChg chg="mod">
          <ac:chgData name="Kulinich Bohdan" userId="48e65c9f34e137d0" providerId="LiveId" clId="{2665A9D0-1304-2F49-9BEF-C9373233EA94}" dt="2024-01-31T19:25:18.220" v="1082" actId="1076"/>
          <ac:spMkLst>
            <pc:docMk/>
            <pc:sldMk cId="3557266719" sldId="313"/>
            <ac:spMk id="26" creationId="{A50D73C3-33C9-A3E1-EBAC-DDC5FC2D907B}"/>
          </ac:spMkLst>
        </pc:spChg>
        <pc:spChg chg="mod">
          <ac:chgData name="Kulinich Bohdan" userId="48e65c9f34e137d0" providerId="LiveId" clId="{2665A9D0-1304-2F49-9BEF-C9373233EA94}" dt="2024-01-31T19:25:18.220" v="1082" actId="1076"/>
          <ac:spMkLst>
            <pc:docMk/>
            <pc:sldMk cId="3557266719" sldId="313"/>
            <ac:spMk id="34" creationId="{677E0705-DB46-E0CD-5BEE-EA3CF772AB3B}"/>
          </ac:spMkLst>
        </pc:spChg>
        <pc:spChg chg="mod">
          <ac:chgData name="Kulinich Bohdan" userId="48e65c9f34e137d0" providerId="LiveId" clId="{2665A9D0-1304-2F49-9BEF-C9373233EA94}" dt="2024-01-31T19:25:18.220" v="1082" actId="1076"/>
          <ac:spMkLst>
            <pc:docMk/>
            <pc:sldMk cId="3557266719" sldId="313"/>
            <ac:spMk id="37" creationId="{E2B8B89D-DB01-5A4F-964F-6744A8C29452}"/>
          </ac:spMkLst>
        </pc:spChg>
        <pc:spChg chg="del">
          <ac:chgData name="Kulinich Bohdan" userId="48e65c9f34e137d0" providerId="LiveId" clId="{2665A9D0-1304-2F49-9BEF-C9373233EA94}" dt="2024-01-31T18:15:04.786" v="821" actId="478"/>
          <ac:spMkLst>
            <pc:docMk/>
            <pc:sldMk cId="3557266719" sldId="313"/>
            <ac:spMk id="38" creationId="{9B4C47E4-8BD6-E750-34A3-457503BF150B}"/>
          </ac:spMkLst>
        </pc:spChg>
        <pc:spChg chg="mod">
          <ac:chgData name="Kulinich Bohdan" userId="48e65c9f34e137d0" providerId="LiveId" clId="{2665A9D0-1304-2F49-9BEF-C9373233EA94}" dt="2024-01-31T19:25:18.220" v="1082" actId="1076"/>
          <ac:spMkLst>
            <pc:docMk/>
            <pc:sldMk cId="3557266719" sldId="313"/>
            <ac:spMk id="39" creationId="{1E00263E-EF58-B44F-6C38-1056EF426D2F}"/>
          </ac:spMkLst>
        </pc:spChg>
        <pc:spChg chg="del">
          <ac:chgData name="Kulinich Bohdan" userId="48e65c9f34e137d0" providerId="LiveId" clId="{2665A9D0-1304-2F49-9BEF-C9373233EA94}" dt="2024-01-31T18:15:04.786" v="821" actId="478"/>
          <ac:spMkLst>
            <pc:docMk/>
            <pc:sldMk cId="3557266719" sldId="313"/>
            <ac:spMk id="46" creationId="{BB5D57A7-CBE1-8A26-E906-647F3FB4FBAC}"/>
          </ac:spMkLst>
        </pc:spChg>
        <pc:spChg chg="del">
          <ac:chgData name="Kulinich Bohdan" userId="48e65c9f34e137d0" providerId="LiveId" clId="{2665A9D0-1304-2F49-9BEF-C9373233EA94}" dt="2024-01-31T18:15:04.786" v="821" actId="478"/>
          <ac:spMkLst>
            <pc:docMk/>
            <pc:sldMk cId="3557266719" sldId="313"/>
            <ac:spMk id="198" creationId="{F0027E86-35F4-4874-AEED-4130466BAF3C}"/>
          </ac:spMkLst>
        </pc:spChg>
        <pc:spChg chg="del">
          <ac:chgData name="Kulinich Bohdan" userId="48e65c9f34e137d0" providerId="LiveId" clId="{2665A9D0-1304-2F49-9BEF-C9373233EA94}" dt="2024-01-31T18:15:04.786" v="821" actId="478"/>
          <ac:spMkLst>
            <pc:docMk/>
            <pc:sldMk cId="3557266719" sldId="313"/>
            <ac:spMk id="199" creationId="{87978054-4532-05EB-8F68-49E291204B45}"/>
          </ac:spMkLst>
        </pc:spChg>
        <pc:spChg chg="mod">
          <ac:chgData name="Kulinich Bohdan" userId="48e65c9f34e137d0" providerId="LiveId" clId="{2665A9D0-1304-2F49-9BEF-C9373233EA94}" dt="2024-01-31T19:25:18.220" v="1082" actId="1076"/>
          <ac:spMkLst>
            <pc:docMk/>
            <pc:sldMk cId="3557266719" sldId="313"/>
            <ac:spMk id="208" creationId="{BA68BB9B-ACA9-6042-D2EA-EFAC1D4303B9}"/>
          </ac:spMkLst>
        </pc:spChg>
        <pc:spChg chg="mod">
          <ac:chgData name="Kulinich Bohdan" userId="48e65c9f34e137d0" providerId="LiveId" clId="{2665A9D0-1304-2F49-9BEF-C9373233EA94}" dt="2024-01-31T19:25:18.220" v="1082" actId="1076"/>
          <ac:spMkLst>
            <pc:docMk/>
            <pc:sldMk cId="3557266719" sldId="313"/>
            <ac:spMk id="211" creationId="{99449308-E12B-0BDC-836E-90A64877E0E9}"/>
          </ac:spMkLst>
        </pc:spChg>
        <pc:spChg chg="del">
          <ac:chgData name="Kulinich Bohdan" userId="48e65c9f34e137d0" providerId="LiveId" clId="{2665A9D0-1304-2F49-9BEF-C9373233EA94}" dt="2024-01-31T18:15:04.786" v="821" actId="478"/>
          <ac:spMkLst>
            <pc:docMk/>
            <pc:sldMk cId="3557266719" sldId="313"/>
            <ac:spMk id="212" creationId="{7BC095B7-5846-DB97-C7D7-6D494FD62DB2}"/>
          </ac:spMkLst>
        </pc:spChg>
        <pc:spChg chg="del">
          <ac:chgData name="Kulinich Bohdan" userId="48e65c9f34e137d0" providerId="LiveId" clId="{2665A9D0-1304-2F49-9BEF-C9373233EA94}" dt="2024-01-31T18:15:04.786" v="821" actId="478"/>
          <ac:spMkLst>
            <pc:docMk/>
            <pc:sldMk cId="3557266719" sldId="313"/>
            <ac:spMk id="213" creationId="{AA4CE220-E110-184C-CCFD-F84928940C35}"/>
          </ac:spMkLst>
        </pc:spChg>
        <pc:spChg chg="del">
          <ac:chgData name="Kulinich Bohdan" userId="48e65c9f34e137d0" providerId="LiveId" clId="{2665A9D0-1304-2F49-9BEF-C9373233EA94}" dt="2024-01-31T18:15:04.786" v="821" actId="478"/>
          <ac:spMkLst>
            <pc:docMk/>
            <pc:sldMk cId="3557266719" sldId="313"/>
            <ac:spMk id="214" creationId="{38CDCDB5-D1C1-C041-193E-8EF0723A473F}"/>
          </ac:spMkLst>
        </pc:spChg>
        <pc:spChg chg="del">
          <ac:chgData name="Kulinich Bohdan" userId="48e65c9f34e137d0" providerId="LiveId" clId="{2665A9D0-1304-2F49-9BEF-C9373233EA94}" dt="2024-01-31T18:15:04.786" v="821" actId="478"/>
          <ac:spMkLst>
            <pc:docMk/>
            <pc:sldMk cId="3557266719" sldId="313"/>
            <ac:spMk id="215" creationId="{9932A5F7-C0A0-A7E6-BB20-BE14A7BB6B20}"/>
          </ac:spMkLst>
        </pc:spChg>
        <pc:spChg chg="del">
          <ac:chgData name="Kulinich Bohdan" userId="48e65c9f34e137d0" providerId="LiveId" clId="{2665A9D0-1304-2F49-9BEF-C9373233EA94}" dt="2024-01-31T18:15:04.786" v="821" actId="478"/>
          <ac:spMkLst>
            <pc:docMk/>
            <pc:sldMk cId="3557266719" sldId="313"/>
            <ac:spMk id="216" creationId="{E630EF9E-36A5-F594-6547-8331D12EC250}"/>
          </ac:spMkLst>
        </pc:spChg>
        <pc:spChg chg="del">
          <ac:chgData name="Kulinich Bohdan" userId="48e65c9f34e137d0" providerId="LiveId" clId="{2665A9D0-1304-2F49-9BEF-C9373233EA94}" dt="2024-01-31T18:15:04.786" v="821" actId="478"/>
          <ac:spMkLst>
            <pc:docMk/>
            <pc:sldMk cId="3557266719" sldId="313"/>
            <ac:spMk id="217" creationId="{B0B79A64-AF9E-DE98-25DA-843F8E268534}"/>
          </ac:spMkLst>
        </pc:spChg>
        <pc:spChg chg="del">
          <ac:chgData name="Kulinich Bohdan" userId="48e65c9f34e137d0" providerId="LiveId" clId="{2665A9D0-1304-2F49-9BEF-C9373233EA94}" dt="2024-01-31T18:15:04.786" v="821" actId="478"/>
          <ac:spMkLst>
            <pc:docMk/>
            <pc:sldMk cId="3557266719" sldId="313"/>
            <ac:spMk id="218" creationId="{651C4E22-641B-09D6-D7E7-469AA56C3D9C}"/>
          </ac:spMkLst>
        </pc:spChg>
        <pc:spChg chg="del">
          <ac:chgData name="Kulinich Bohdan" userId="48e65c9f34e137d0" providerId="LiveId" clId="{2665A9D0-1304-2F49-9BEF-C9373233EA94}" dt="2024-01-31T18:15:04.786" v="821" actId="478"/>
          <ac:spMkLst>
            <pc:docMk/>
            <pc:sldMk cId="3557266719" sldId="313"/>
            <ac:spMk id="219" creationId="{4EBD852B-092E-CA95-BAC9-D987578A5EC7}"/>
          </ac:spMkLst>
        </pc:spChg>
        <pc:spChg chg="del">
          <ac:chgData name="Kulinich Bohdan" userId="48e65c9f34e137d0" providerId="LiveId" clId="{2665A9D0-1304-2F49-9BEF-C9373233EA94}" dt="2024-01-31T18:15:04.786" v="821" actId="478"/>
          <ac:spMkLst>
            <pc:docMk/>
            <pc:sldMk cId="3557266719" sldId="313"/>
            <ac:spMk id="220" creationId="{E2EF3B1F-47AE-EE68-1EFA-AEB5C3525A68}"/>
          </ac:spMkLst>
        </pc:spChg>
        <pc:spChg chg="del">
          <ac:chgData name="Kulinich Bohdan" userId="48e65c9f34e137d0" providerId="LiveId" clId="{2665A9D0-1304-2F49-9BEF-C9373233EA94}" dt="2024-01-31T18:15:04.786" v="821" actId="478"/>
          <ac:spMkLst>
            <pc:docMk/>
            <pc:sldMk cId="3557266719" sldId="313"/>
            <ac:spMk id="221" creationId="{A2A19E1F-FD8A-ABBB-5B51-8ACDC733EADB}"/>
          </ac:spMkLst>
        </pc:spChg>
        <pc:spChg chg="del mod">
          <ac:chgData name="Kulinich Bohdan" userId="48e65c9f34e137d0" providerId="LiveId" clId="{2665A9D0-1304-2F49-9BEF-C9373233EA94}" dt="2024-01-31T19:25:11.229" v="1081" actId="478"/>
          <ac:spMkLst>
            <pc:docMk/>
            <pc:sldMk cId="3557266719" sldId="313"/>
            <ac:spMk id="222" creationId="{30D8F355-7CFD-930B-3A48-E8CD13B28981}"/>
          </ac:spMkLst>
        </pc:spChg>
        <pc:grpChg chg="del">
          <ac:chgData name="Kulinich Bohdan" userId="48e65c9f34e137d0" providerId="LiveId" clId="{2665A9D0-1304-2F49-9BEF-C9373233EA94}" dt="2024-01-31T18:15:04.786" v="821" actId="478"/>
          <ac:grpSpMkLst>
            <pc:docMk/>
            <pc:sldMk cId="3557266719" sldId="313"/>
            <ac:grpSpMk id="146" creationId="{D595A311-CCED-C805-D2A4-8DD07DC94665}"/>
          </ac:grpSpMkLst>
        </pc:grpChg>
        <pc:grpChg chg="del">
          <ac:chgData name="Kulinich Bohdan" userId="48e65c9f34e137d0" providerId="LiveId" clId="{2665A9D0-1304-2F49-9BEF-C9373233EA94}" dt="2024-01-31T18:15:04.786" v="821" actId="478"/>
          <ac:grpSpMkLst>
            <pc:docMk/>
            <pc:sldMk cId="3557266719" sldId="313"/>
            <ac:grpSpMk id="147" creationId="{95764992-F311-5086-54F5-4DD43EBD9402}"/>
          </ac:grpSpMkLst>
        </pc:grpChg>
        <pc:picChg chg="add mod">
          <ac:chgData name="Kulinich Bohdan" userId="48e65c9f34e137d0" providerId="LiveId" clId="{2665A9D0-1304-2F49-9BEF-C9373233EA94}" dt="2024-01-31T19:23:41.818" v="1075" actId="167"/>
          <ac:picMkLst>
            <pc:docMk/>
            <pc:sldMk cId="3557266719" sldId="313"/>
            <ac:picMk id="2" creationId="{7B0A6736-EBA2-6FD8-3ADD-AABAE0E3C23B}"/>
          </ac:picMkLst>
        </pc:picChg>
        <pc:cxnChg chg="del">
          <ac:chgData name="Kulinich Bohdan" userId="48e65c9f34e137d0" providerId="LiveId" clId="{2665A9D0-1304-2F49-9BEF-C9373233EA94}" dt="2024-01-31T18:15:04.786" v="821" actId="478"/>
          <ac:cxnSpMkLst>
            <pc:docMk/>
            <pc:sldMk cId="3557266719" sldId="313"/>
            <ac:cxnSpMk id="9" creationId="{586E62E3-E96D-DB43-2C9D-FD97F41F9899}"/>
          </ac:cxnSpMkLst>
        </pc:cxnChg>
        <pc:cxnChg chg="del">
          <ac:chgData name="Kulinich Bohdan" userId="48e65c9f34e137d0" providerId="LiveId" clId="{2665A9D0-1304-2F49-9BEF-C9373233EA94}" dt="2024-01-31T18:15:04.786" v="821" actId="478"/>
          <ac:cxnSpMkLst>
            <pc:docMk/>
            <pc:sldMk cId="3557266719" sldId="313"/>
            <ac:cxnSpMk id="12" creationId="{C3BEF574-A0CF-A024-8BA1-E0BD398AE82D}"/>
          </ac:cxnSpMkLst>
        </pc:cxnChg>
        <pc:cxnChg chg="mod">
          <ac:chgData name="Kulinich Bohdan" userId="48e65c9f34e137d0" providerId="LiveId" clId="{2665A9D0-1304-2F49-9BEF-C9373233EA94}" dt="2024-01-31T19:25:18.220" v="1082" actId="1076"/>
          <ac:cxnSpMkLst>
            <pc:docMk/>
            <pc:sldMk cId="3557266719" sldId="313"/>
            <ac:cxnSpMk id="23" creationId="{B2D42534-61DB-918E-E786-DF606A3E0079}"/>
          </ac:cxnSpMkLst>
        </pc:cxnChg>
        <pc:cxnChg chg="mod">
          <ac:chgData name="Kulinich Bohdan" userId="48e65c9f34e137d0" providerId="LiveId" clId="{2665A9D0-1304-2F49-9BEF-C9373233EA94}" dt="2024-01-31T19:25:18.220" v="1082" actId="1076"/>
          <ac:cxnSpMkLst>
            <pc:docMk/>
            <pc:sldMk cId="3557266719" sldId="313"/>
            <ac:cxnSpMk id="160" creationId="{C508E723-FF0F-6463-C24F-1DFDD2C001B9}"/>
          </ac:cxnSpMkLst>
        </pc:cxnChg>
        <pc:cxnChg chg="mod">
          <ac:chgData name="Kulinich Bohdan" userId="48e65c9f34e137d0" providerId="LiveId" clId="{2665A9D0-1304-2F49-9BEF-C9373233EA94}" dt="2024-01-31T19:25:18.220" v="1082" actId="1076"/>
          <ac:cxnSpMkLst>
            <pc:docMk/>
            <pc:sldMk cId="3557266719" sldId="313"/>
            <ac:cxnSpMk id="161" creationId="{A62E9379-8760-B4A5-F549-2EFCD4E8309B}"/>
          </ac:cxnSpMkLst>
        </pc:cxnChg>
        <pc:cxnChg chg="del">
          <ac:chgData name="Kulinich Bohdan" userId="48e65c9f34e137d0" providerId="LiveId" clId="{2665A9D0-1304-2F49-9BEF-C9373233EA94}" dt="2024-01-31T18:15:04.786" v="821" actId="478"/>
          <ac:cxnSpMkLst>
            <pc:docMk/>
            <pc:sldMk cId="3557266719" sldId="313"/>
            <ac:cxnSpMk id="200" creationId="{1AAC61FF-7497-14E6-8A45-08BEF552B22E}"/>
          </ac:cxnSpMkLst>
        </pc:cxnChg>
        <pc:cxnChg chg="del">
          <ac:chgData name="Kulinich Bohdan" userId="48e65c9f34e137d0" providerId="LiveId" clId="{2665A9D0-1304-2F49-9BEF-C9373233EA94}" dt="2024-01-31T18:15:04.786" v="821" actId="478"/>
          <ac:cxnSpMkLst>
            <pc:docMk/>
            <pc:sldMk cId="3557266719" sldId="313"/>
            <ac:cxnSpMk id="203" creationId="{72C5F0C5-E8E2-6588-434C-84EB31788BBE}"/>
          </ac:cxnSpMkLst>
        </pc:cxnChg>
      </pc:sldChg>
      <pc:sldChg chg="addSp delSp modSp add del mod setBg delAnim modAnim">
        <pc:chgData name="Kulinich Bohdan" userId="48e65c9f34e137d0" providerId="LiveId" clId="{2665A9D0-1304-2F49-9BEF-C9373233EA94}" dt="2024-02-01T18:41:34.775" v="2836" actId="2696"/>
        <pc:sldMkLst>
          <pc:docMk/>
          <pc:sldMk cId="1338125600" sldId="314"/>
        </pc:sldMkLst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15" creationId="{2362C579-1874-3617-7E83-17FFF1302767}"/>
          </ac:spMkLst>
        </pc:spChg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24" creationId="{A39D52BB-6CF0-87DE-757D-34F0EB0BE924}"/>
          </ac:spMkLst>
        </pc:spChg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25" creationId="{8E0E83EC-6E10-DAD3-85A2-EDE3D53BE250}"/>
          </ac:spMkLst>
        </pc:spChg>
        <pc:spChg chg="mod">
          <ac:chgData name="Kulinich Bohdan" userId="48e65c9f34e137d0" providerId="LiveId" clId="{2665A9D0-1304-2F49-9BEF-C9373233EA94}" dt="2024-01-31T19:47:00.154" v="1235" actId="1038"/>
          <ac:spMkLst>
            <pc:docMk/>
            <pc:sldMk cId="1338125600" sldId="314"/>
            <ac:spMk id="26" creationId="{A50D73C3-33C9-A3E1-EBAC-DDC5FC2D907B}"/>
          </ac:spMkLst>
        </pc:spChg>
        <pc:spChg chg="mod">
          <ac:chgData name="Kulinich Bohdan" userId="48e65c9f34e137d0" providerId="LiveId" clId="{2665A9D0-1304-2F49-9BEF-C9373233EA94}" dt="2024-01-31T19:47:00.154" v="1235" actId="1038"/>
          <ac:spMkLst>
            <pc:docMk/>
            <pc:sldMk cId="1338125600" sldId="314"/>
            <ac:spMk id="34" creationId="{677E0705-DB46-E0CD-5BEE-EA3CF772AB3B}"/>
          </ac:spMkLst>
        </pc:spChg>
        <pc:spChg chg="mod">
          <ac:chgData name="Kulinich Bohdan" userId="48e65c9f34e137d0" providerId="LiveId" clId="{2665A9D0-1304-2F49-9BEF-C9373233EA94}" dt="2024-01-31T19:47:00.154" v="1235" actId="1038"/>
          <ac:spMkLst>
            <pc:docMk/>
            <pc:sldMk cId="1338125600" sldId="314"/>
            <ac:spMk id="37" creationId="{E2B8B89D-DB01-5A4F-964F-6744A8C29452}"/>
          </ac:spMkLst>
        </pc:spChg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38" creationId="{9B4C47E4-8BD6-E750-34A3-457503BF150B}"/>
          </ac:spMkLst>
        </pc:spChg>
        <pc:spChg chg="mod">
          <ac:chgData name="Kulinich Bohdan" userId="48e65c9f34e137d0" providerId="LiveId" clId="{2665A9D0-1304-2F49-9BEF-C9373233EA94}" dt="2024-01-31T19:47:00.154" v="1235" actId="1038"/>
          <ac:spMkLst>
            <pc:docMk/>
            <pc:sldMk cId="1338125600" sldId="314"/>
            <ac:spMk id="39" creationId="{1E00263E-EF58-B44F-6C38-1056EF426D2F}"/>
          </ac:spMkLst>
        </pc:spChg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46" creationId="{BB5D57A7-CBE1-8A26-E906-647F3FB4FBAC}"/>
          </ac:spMkLst>
        </pc:spChg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198" creationId="{F0027E86-35F4-4874-AEED-4130466BAF3C}"/>
          </ac:spMkLst>
        </pc:spChg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199" creationId="{87978054-4532-05EB-8F68-49E291204B45}"/>
          </ac:spMkLst>
        </pc:spChg>
        <pc:spChg chg="mod">
          <ac:chgData name="Kulinich Bohdan" userId="48e65c9f34e137d0" providerId="LiveId" clId="{2665A9D0-1304-2F49-9BEF-C9373233EA94}" dt="2024-01-31T19:47:00.154" v="1235" actId="1038"/>
          <ac:spMkLst>
            <pc:docMk/>
            <pc:sldMk cId="1338125600" sldId="314"/>
            <ac:spMk id="208" creationId="{BA68BB9B-ACA9-6042-D2EA-EFAC1D4303B9}"/>
          </ac:spMkLst>
        </pc:spChg>
        <pc:spChg chg="mod">
          <ac:chgData name="Kulinich Bohdan" userId="48e65c9f34e137d0" providerId="LiveId" clId="{2665A9D0-1304-2F49-9BEF-C9373233EA94}" dt="2024-01-31T19:47:00.154" v="1235" actId="1038"/>
          <ac:spMkLst>
            <pc:docMk/>
            <pc:sldMk cId="1338125600" sldId="314"/>
            <ac:spMk id="211" creationId="{99449308-E12B-0BDC-836E-90A64877E0E9}"/>
          </ac:spMkLst>
        </pc:spChg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212" creationId="{7BC095B7-5846-DB97-C7D7-6D494FD62DB2}"/>
          </ac:spMkLst>
        </pc:spChg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213" creationId="{AA4CE220-E110-184C-CCFD-F84928940C35}"/>
          </ac:spMkLst>
        </pc:spChg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214" creationId="{38CDCDB5-D1C1-C041-193E-8EF0723A473F}"/>
          </ac:spMkLst>
        </pc:spChg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215" creationId="{9932A5F7-C0A0-A7E6-BB20-BE14A7BB6B20}"/>
          </ac:spMkLst>
        </pc:spChg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216" creationId="{E630EF9E-36A5-F594-6547-8331D12EC250}"/>
          </ac:spMkLst>
        </pc:spChg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217" creationId="{B0B79A64-AF9E-DE98-25DA-843F8E268534}"/>
          </ac:spMkLst>
        </pc:spChg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218" creationId="{651C4E22-641B-09D6-D7E7-469AA56C3D9C}"/>
          </ac:spMkLst>
        </pc:spChg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219" creationId="{4EBD852B-092E-CA95-BAC9-D987578A5EC7}"/>
          </ac:spMkLst>
        </pc:spChg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220" creationId="{E2EF3B1F-47AE-EE68-1EFA-AEB5C3525A68}"/>
          </ac:spMkLst>
        </pc:spChg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221" creationId="{A2A19E1F-FD8A-ABBB-5B51-8ACDC733EADB}"/>
          </ac:spMkLst>
        </pc:spChg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224" creationId="{AA54E523-D4B3-802B-3DB1-22CE4D297F40}"/>
          </ac:spMkLst>
        </pc:spChg>
        <pc:grpChg chg="mod">
          <ac:chgData name="Kulinich Bohdan" userId="48e65c9f34e137d0" providerId="LiveId" clId="{2665A9D0-1304-2F49-9BEF-C9373233EA94}" dt="2024-01-31T19:46:27.223" v="1169" actId="166"/>
          <ac:grpSpMkLst>
            <pc:docMk/>
            <pc:sldMk cId="1338125600" sldId="314"/>
            <ac:grpSpMk id="87" creationId="{1400B17D-F80A-7E47-D32E-DD23639B0195}"/>
          </ac:grpSpMkLst>
        </pc:grpChg>
        <pc:picChg chg="add del mod">
          <ac:chgData name="Kulinich Bohdan" userId="48e65c9f34e137d0" providerId="LiveId" clId="{2665A9D0-1304-2F49-9BEF-C9373233EA94}" dt="2024-01-31T19:46:02.369" v="1165" actId="478"/>
          <ac:picMkLst>
            <pc:docMk/>
            <pc:sldMk cId="1338125600" sldId="314"/>
            <ac:picMk id="2" creationId="{FE5D4A26-D2B6-C20D-D71B-03B486460AF1}"/>
          </ac:picMkLst>
        </pc:pic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4" creationId="{CB4E1706-C5C4-7D51-6DB5-A7FA97E1629D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6" creationId="{AD9CA34E-11ED-D0F2-1EE7-B9D451444C7D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7" creationId="{413CD8E7-1A23-EB94-FD6D-2EA86EFE913E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8" creationId="{8EDE23F0-952D-CCCF-4D5C-D3093D93359B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9" creationId="{586E62E3-E96D-DB43-2C9D-FD97F41F9899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10" creationId="{3F643E88-EA0F-A277-A6E4-6DA543DEA6AD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11" creationId="{360799D3-3939-CA25-6B3E-F09A0F6E1300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2" creationId="{C3BEF574-A0CF-A024-8BA1-E0BD398AE82D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14" creationId="{3BB6C204-3908-1E72-AB41-67649152E071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17" creationId="{5F9DE3CB-2507-D592-BFA5-0E295B18F05A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18" creationId="{57C68F0E-718C-93FA-48B9-7F987F8C2409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19" creationId="{862D0A63-19E5-4F9C-F0A1-A6906F291A97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20" creationId="{222AF5E9-7543-D94D-DF5E-98741D17B08C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21" creationId="{69789E72-7D1C-309A-CFBB-1ECEF103C8C6}"/>
          </ac:cxnSpMkLst>
        </pc:cxnChg>
        <pc:cxnChg chg="add del mod">
          <ac:chgData name="Kulinich Bohdan" userId="48e65c9f34e137d0" providerId="LiveId" clId="{2665A9D0-1304-2F49-9BEF-C9373233EA94}" dt="2024-01-31T19:27:42.135" v="1113" actId="478"/>
          <ac:cxnSpMkLst>
            <pc:docMk/>
            <pc:sldMk cId="1338125600" sldId="314"/>
            <ac:cxnSpMk id="22" creationId="{777F133B-F2A0-A89E-FBC4-0F9BF4AB2FA7}"/>
          </ac:cxnSpMkLst>
        </pc:cxnChg>
        <pc:cxnChg chg="mod">
          <ac:chgData name="Kulinich Bohdan" userId="48e65c9f34e137d0" providerId="LiveId" clId="{2665A9D0-1304-2F49-9BEF-C9373233EA94}" dt="2024-01-31T19:47:00.154" v="1235" actId="1038"/>
          <ac:cxnSpMkLst>
            <pc:docMk/>
            <pc:sldMk cId="1338125600" sldId="314"/>
            <ac:cxnSpMk id="23" creationId="{B2D42534-61DB-918E-E786-DF606A3E0079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27" creationId="{1A5922F1-13D7-CB95-86DE-24BF67C8A605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28" creationId="{87AB957D-F7BF-9DD6-0413-02F2FD6F1C82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29" creationId="{9C3609B4-25D5-0ED6-6DA7-605AD9A668FC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31" creationId="{D4679C42-1274-2050-EBFA-91D9948B49D7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32" creationId="{39032BF8-D7F1-A7BB-B931-F457A8395CA6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33" creationId="{C696042A-FF91-51B3-B077-2A21126D990A}"/>
          </ac:cxnSpMkLst>
        </pc:cxnChg>
        <pc:cxnChg chg="add del mod">
          <ac:chgData name="Kulinich Bohdan" userId="48e65c9f34e137d0" providerId="LiveId" clId="{2665A9D0-1304-2F49-9BEF-C9373233EA94}" dt="2024-01-31T19:46:20.729" v="1168" actId="478"/>
          <ac:cxnSpMkLst>
            <pc:docMk/>
            <pc:sldMk cId="1338125600" sldId="314"/>
            <ac:cxnSpMk id="35" creationId="{376712AD-BABC-A606-18B6-FEB586E5A1E5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36" creationId="{7E60CF22-B61D-78F8-2D0E-C5D52CCE1662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41" creationId="{5BE4802B-6E51-0B1C-5A7E-11E07A45F480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42" creationId="{06B6732C-03B4-5030-EA9C-C15FB29AD1AB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43" creationId="{52DD5EC2-74C0-C9A2-3A84-190CB276849F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44" creationId="{70A8893D-CF13-7E20-4986-D2F03D642614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45" creationId="{83BB01C9-219F-E71F-90D6-B8211C3670AA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47" creationId="{E44A667F-EAA2-8102-5105-2480A09FDA19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48" creationId="{BAA83D4A-2C43-C31C-EFFA-414FE7A5D493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49" creationId="{E1BB5402-2388-A5D0-ED01-34558D36114A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50" creationId="{AAF9D3DA-5147-6BCB-8C4D-49DF7E4F7663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51" creationId="{5B130219-CAEB-D5C9-232A-93D9D62CC51C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52" creationId="{AF1447E9-6D75-28A0-936D-963A432B506F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53" creationId="{ACC4DFF8-0878-403F-F501-2E391DF46FFB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54" creationId="{DEE70E05-A8DD-C740-0ADA-05E324A2728B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55" creationId="{3A3BF840-485A-271A-4CA5-8B89862FD7FE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56" creationId="{8DA65943-6F98-F07E-7B54-8C1E2605347E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57" creationId="{E35709A7-7747-A701-9129-89505154848B}"/>
          </ac:cxnSpMkLst>
        </pc:cxnChg>
        <pc:cxnChg chg="add del mod">
          <ac:chgData name="Kulinich Bohdan" userId="48e65c9f34e137d0" providerId="LiveId" clId="{2665A9D0-1304-2F49-9BEF-C9373233EA94}" dt="2024-01-31T19:45:43.103" v="1156" actId="478"/>
          <ac:cxnSpMkLst>
            <pc:docMk/>
            <pc:sldMk cId="1338125600" sldId="314"/>
            <ac:cxnSpMk id="58" creationId="{33A95ECE-397A-D333-6E9F-8D2659FE91FB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59" creationId="{2941FF94-2291-5F5E-4AF4-D3F87E0C9400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60" creationId="{02765826-7401-D5D3-5D98-BE4A533E0113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61" creationId="{C927D54A-1735-C464-A69E-9B968615E4B6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62" creationId="{67C1668D-D5CA-BCDC-15A4-C047F1F07AE3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63" creationId="{7B21CFCC-5BFB-5BEF-1051-F12AFDFCB089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64" creationId="{92136F20-A8A4-CF56-87FD-75D65B64BFD6}"/>
          </ac:cxnSpMkLst>
        </pc:cxnChg>
        <pc:cxnChg chg="add del mod">
          <ac:chgData name="Kulinich Bohdan" userId="48e65c9f34e137d0" providerId="LiveId" clId="{2665A9D0-1304-2F49-9BEF-C9373233EA94}" dt="2024-01-31T19:45:56.820" v="1164" actId="478"/>
          <ac:cxnSpMkLst>
            <pc:docMk/>
            <pc:sldMk cId="1338125600" sldId="314"/>
            <ac:cxnSpMk id="65" creationId="{5B289707-3BF1-E254-9885-1BE15A2AD723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66" creationId="{2079915D-2E10-31B8-DE50-18E187140E30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74" creationId="{A7450366-8C0E-A2B8-349E-A0942934FFBB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03" creationId="{A9FF8EC5-0108-1E58-B062-EE0C48BE030E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07" creationId="{8B405877-D9E4-A10A-135E-CFBDA02B6ED0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08" creationId="{71D15BE6-2793-1845-2E6D-65DDC25710FC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09" creationId="{4EE6EB1D-83AF-B3A6-6D68-FA71195F04E4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14" creationId="{A315A384-90E5-E7B2-FA4F-6971D9CCD356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15" creationId="{66BA7B7A-D9A7-238E-18EC-1946B3663521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18" creationId="{FF16F0B2-7B4D-F062-659D-FCEA90ED37AB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21" creationId="{C9003D00-2510-95D8-4140-6D005E039981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48" creationId="{1A0009F2-CA12-A361-E2A1-D77F24D44551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49" creationId="{65B20D35-CBE2-9CAE-1890-899BC20C8EF1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50" creationId="{5F8694FA-1F3D-0A69-BB9E-1FE774995694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52" creationId="{60AF6B3C-C1DA-87FA-B5D9-4DE2BBB7180A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53" creationId="{181F6F7D-4C5C-28E9-3F73-F111AD49D06F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54" creationId="{F0BFCB9B-3357-F027-9A01-C55251D4BC25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55" creationId="{B01D76CF-30CF-B853-B5EA-221CBAF99B3E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56" creationId="{854F8C61-650F-4F89-4DA7-46716CE1C151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57" creationId="{61EAEE9A-AF73-CD81-9015-354C1C595619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58" creationId="{9E83B306-B459-E7C1-5B62-907B4C88B281}"/>
          </ac:cxnSpMkLst>
        </pc:cxnChg>
        <pc:cxnChg chg="mod">
          <ac:chgData name="Kulinich Bohdan" userId="48e65c9f34e137d0" providerId="LiveId" clId="{2665A9D0-1304-2F49-9BEF-C9373233EA94}" dt="2024-01-31T19:47:00.154" v="1235" actId="1038"/>
          <ac:cxnSpMkLst>
            <pc:docMk/>
            <pc:sldMk cId="1338125600" sldId="314"/>
            <ac:cxnSpMk id="160" creationId="{C508E723-FF0F-6463-C24F-1DFDD2C001B9}"/>
          </ac:cxnSpMkLst>
        </pc:cxnChg>
        <pc:cxnChg chg="mod">
          <ac:chgData name="Kulinich Bohdan" userId="48e65c9f34e137d0" providerId="LiveId" clId="{2665A9D0-1304-2F49-9BEF-C9373233EA94}" dt="2024-01-31T19:47:00.154" v="1235" actId="1038"/>
          <ac:cxnSpMkLst>
            <pc:docMk/>
            <pc:sldMk cId="1338125600" sldId="314"/>
            <ac:cxnSpMk id="161" creationId="{A62E9379-8760-B4A5-F549-2EFCD4E8309B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200" creationId="{1AAC61FF-7497-14E6-8A45-08BEF552B22E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203" creationId="{72C5F0C5-E8E2-6588-434C-84EB31788BBE}"/>
          </ac:cxnSpMkLst>
        </pc:cxnChg>
      </pc:sldChg>
      <pc:sldChg chg="addSp delSp modSp add mod setBg delAnim modAnim">
        <pc:chgData name="Kulinich Bohdan" userId="48e65c9f34e137d0" providerId="LiveId" clId="{2665A9D0-1304-2F49-9BEF-C9373233EA94}" dt="2024-02-03T09:27:34.074" v="3765"/>
        <pc:sldMkLst>
          <pc:docMk/>
          <pc:sldMk cId="843080891" sldId="315"/>
        </pc:sldMkLst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15" creationId="{2362C579-1874-3617-7E83-17FFF1302767}"/>
          </ac:spMkLst>
        </pc:spChg>
        <pc:spChg chg="del">
          <ac:chgData name="Kulinich Bohdan" userId="48e65c9f34e137d0" providerId="LiveId" clId="{2665A9D0-1304-2F49-9BEF-C9373233EA94}" dt="2024-01-31T21:03:07.912" v="1282" actId="478"/>
          <ac:spMkLst>
            <pc:docMk/>
            <pc:sldMk cId="843080891" sldId="315"/>
            <ac:spMk id="16" creationId="{C31C6F76-13A3-CD91-DE2A-210D869F23F0}"/>
          </ac:spMkLst>
        </pc:spChg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24" creationId="{A39D52BB-6CF0-87DE-757D-34F0EB0BE924}"/>
          </ac:spMkLst>
        </pc:spChg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25" creationId="{8E0E83EC-6E10-DAD3-85A2-EDE3D53BE250}"/>
          </ac:spMkLst>
        </pc:spChg>
        <pc:spChg chg="mod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26" creationId="{A50D73C3-33C9-A3E1-EBAC-DDC5FC2D907B}"/>
          </ac:spMkLst>
        </pc:spChg>
        <pc:spChg chg="mod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34" creationId="{677E0705-DB46-E0CD-5BEE-EA3CF772AB3B}"/>
          </ac:spMkLst>
        </pc:spChg>
        <pc:spChg chg="mod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37" creationId="{E2B8B89D-DB01-5A4F-964F-6744A8C29452}"/>
          </ac:spMkLst>
        </pc:spChg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38" creationId="{9B4C47E4-8BD6-E750-34A3-457503BF150B}"/>
          </ac:spMkLst>
        </pc:spChg>
        <pc:spChg chg="mod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39" creationId="{1E00263E-EF58-B44F-6C38-1056EF426D2F}"/>
          </ac:spMkLst>
        </pc:spChg>
        <pc:spChg chg="add del mod modVis">
          <ac:chgData name="Kulinich Bohdan" userId="48e65c9f34e137d0" providerId="LiveId" clId="{2665A9D0-1304-2F49-9BEF-C9373233EA94}" dt="2024-01-31T22:06:32.189" v="1550" actId="478"/>
          <ac:spMkLst>
            <pc:docMk/>
            <pc:sldMk cId="843080891" sldId="315"/>
            <ac:spMk id="45" creationId="{70A3C270-F0CB-4BA9-08A3-CF0FD4EEC52E}"/>
          </ac:spMkLst>
        </pc:spChg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46" creationId="{BB5D57A7-CBE1-8A26-E906-647F3FB4FBAC}"/>
          </ac:spMkLst>
        </pc:spChg>
        <pc:spChg chg="add del mod">
          <ac:chgData name="Kulinich Bohdan" userId="48e65c9f34e137d0" providerId="LiveId" clId="{2665A9D0-1304-2F49-9BEF-C9373233EA94}" dt="2024-01-31T22:06:31.374" v="1549" actId="478"/>
          <ac:spMkLst>
            <pc:docMk/>
            <pc:sldMk cId="843080891" sldId="315"/>
            <ac:spMk id="47" creationId="{2C14C30F-712E-E423-DB71-DA6B1DFB25F6}"/>
          </ac:spMkLst>
        </pc:spChg>
        <pc:spChg chg="add del mod">
          <ac:chgData name="Kulinich Bohdan" userId="48e65c9f34e137d0" providerId="LiveId" clId="{2665A9D0-1304-2F49-9BEF-C9373233EA94}" dt="2024-01-31T22:06:35.301" v="1551" actId="478"/>
          <ac:spMkLst>
            <pc:docMk/>
            <pc:sldMk cId="843080891" sldId="315"/>
            <ac:spMk id="48" creationId="{C8C21DC2-4301-2535-BC09-BC3BADCF48E2}"/>
          </ac:spMkLst>
        </pc:spChg>
        <pc:spChg chg="add del mod">
          <ac:chgData name="Kulinich Bohdan" userId="48e65c9f34e137d0" providerId="LiveId" clId="{2665A9D0-1304-2F49-9BEF-C9373233EA94}" dt="2024-01-31T22:06:30.410" v="1548" actId="478"/>
          <ac:spMkLst>
            <pc:docMk/>
            <pc:sldMk cId="843080891" sldId="315"/>
            <ac:spMk id="49" creationId="{9E1843C6-9A22-D7CC-F829-5BCA0D5A2597}"/>
          </ac:spMkLst>
        </pc:spChg>
        <pc:spChg chg="add mod modVis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65" creationId="{6D5AB799-8D65-1F08-60BC-F00129E00831}"/>
          </ac:spMkLst>
        </pc:spChg>
        <pc:spChg chg="add mod modVis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66" creationId="{01880A9A-A9B7-08DD-D9ED-849CC2117B78}"/>
          </ac:spMkLst>
        </pc:spChg>
        <pc:spChg chg="add mod modVis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67" creationId="{BECA9674-D5D3-0F3F-E2F9-E3643F0EFBFC}"/>
          </ac:spMkLst>
        </pc:spChg>
        <pc:spChg chg="add mod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135" creationId="{AECBE85A-9783-7D06-ED05-D4D5660260BD}"/>
          </ac:spMkLst>
        </pc:spChg>
        <pc:spChg chg="add mod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136" creationId="{90B8E067-0F5F-4EF5-9924-30C65C0E601E}"/>
          </ac:spMkLst>
        </pc:spChg>
        <pc:spChg chg="add mod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137" creationId="{8E6D0BE8-EED9-34E6-15DC-82047CCDA23C}"/>
          </ac:spMkLst>
        </pc:spChg>
        <pc:spChg chg="add mod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138" creationId="{79F91AE4-235D-476C-93D9-A7AE71385826}"/>
          </ac:spMkLst>
        </pc:spChg>
        <pc:spChg chg="add mod">
          <ac:chgData name="Kulinich Bohdan" userId="48e65c9f34e137d0" providerId="LiveId" clId="{2665A9D0-1304-2F49-9BEF-C9373233EA94}" dt="2024-02-01T16:12:52.992" v="2616" actId="1038"/>
          <ac:spMkLst>
            <pc:docMk/>
            <pc:sldMk cId="843080891" sldId="315"/>
            <ac:spMk id="139" creationId="{36139A75-31A2-74FF-E269-7B2FAFCBD022}"/>
          </ac:spMkLst>
        </pc:spChg>
        <pc:spChg chg="add mod">
          <ac:chgData name="Kulinich Bohdan" userId="48e65c9f34e137d0" providerId="LiveId" clId="{2665A9D0-1304-2F49-9BEF-C9373233EA94}" dt="2024-02-01T16:47:27.160" v="2715" actId="14100"/>
          <ac:spMkLst>
            <pc:docMk/>
            <pc:sldMk cId="843080891" sldId="315"/>
            <ac:spMk id="140" creationId="{6383ECBC-3920-395E-087E-1DF15C25EE99}"/>
          </ac:spMkLst>
        </pc:spChg>
        <pc:spChg chg="add mod">
          <ac:chgData name="Kulinich Bohdan" userId="48e65c9f34e137d0" providerId="LiveId" clId="{2665A9D0-1304-2F49-9BEF-C9373233EA94}" dt="2024-02-01T16:12:52.992" v="2616" actId="1038"/>
          <ac:spMkLst>
            <pc:docMk/>
            <pc:sldMk cId="843080891" sldId="315"/>
            <ac:spMk id="141" creationId="{B970BD95-3192-C468-514A-E00FB16D1CD6}"/>
          </ac:spMkLst>
        </pc:spChg>
        <pc:spChg chg="add mod">
          <ac:chgData name="Kulinich Bohdan" userId="48e65c9f34e137d0" providerId="LiveId" clId="{2665A9D0-1304-2F49-9BEF-C9373233EA94}" dt="2024-02-01T16:47:44.008" v="2719" actId="167"/>
          <ac:spMkLst>
            <pc:docMk/>
            <pc:sldMk cId="843080891" sldId="315"/>
            <ac:spMk id="142" creationId="{B907371A-0A42-8B89-7955-6D974E27B885}"/>
          </ac:spMkLst>
        </pc:spChg>
        <pc:spChg chg="add mod">
          <ac:chgData name="Kulinich Bohdan" userId="48e65c9f34e137d0" providerId="LiveId" clId="{2665A9D0-1304-2F49-9BEF-C9373233EA94}" dt="2024-02-01T17:08:54.962" v="2736" actId="167"/>
          <ac:spMkLst>
            <pc:docMk/>
            <pc:sldMk cId="843080891" sldId="315"/>
            <ac:spMk id="143" creationId="{2DB59EF4-ED56-0189-6FF9-4732F84F4E47}"/>
          </ac:spMkLst>
        </pc:spChg>
        <pc:spChg chg="add mod">
          <ac:chgData name="Kulinich Bohdan" userId="48e65c9f34e137d0" providerId="LiveId" clId="{2665A9D0-1304-2F49-9BEF-C9373233EA94}" dt="2024-02-01T16:12:52.992" v="2616" actId="1038"/>
          <ac:spMkLst>
            <pc:docMk/>
            <pc:sldMk cId="843080891" sldId="315"/>
            <ac:spMk id="144" creationId="{D4AE541D-75E0-867C-2B2B-05BFE7343A2A}"/>
          </ac:spMkLst>
        </pc:spChg>
        <pc:spChg chg="add mod">
          <ac:chgData name="Kulinich Bohdan" userId="48e65c9f34e137d0" providerId="LiveId" clId="{2665A9D0-1304-2F49-9BEF-C9373233EA94}" dt="2024-02-01T16:12:52.992" v="2616" actId="1038"/>
          <ac:spMkLst>
            <pc:docMk/>
            <pc:sldMk cId="843080891" sldId="315"/>
            <ac:spMk id="145" creationId="{43188F5A-4361-BE09-2AED-4A2B446135C2}"/>
          </ac:spMkLst>
        </pc:spChg>
        <pc:spChg chg="add del mod">
          <ac:chgData name="Kulinich Bohdan" userId="48e65c9f34e137d0" providerId="LiveId" clId="{2665A9D0-1304-2F49-9BEF-C9373233EA94}" dt="2024-02-01T15:14:12.613" v="2335" actId="478"/>
          <ac:spMkLst>
            <pc:docMk/>
            <pc:sldMk cId="843080891" sldId="315"/>
            <ac:spMk id="146" creationId="{BD65F521-A926-8DC4-C471-4DA4DF2CBDE6}"/>
          </ac:spMkLst>
        </pc:spChg>
        <pc:spChg chg="add del mod">
          <ac:chgData name="Kulinich Bohdan" userId="48e65c9f34e137d0" providerId="LiveId" clId="{2665A9D0-1304-2F49-9BEF-C9373233EA94}" dt="2024-02-01T12:42:17.087" v="2263" actId="478"/>
          <ac:spMkLst>
            <pc:docMk/>
            <pc:sldMk cId="843080891" sldId="315"/>
            <ac:spMk id="147" creationId="{BB81FE7F-AC4A-E6D3-E0A4-7A2426E7E7FE}"/>
          </ac:spMkLst>
        </pc:spChg>
        <pc:spChg chg="add del mod">
          <ac:chgData name="Kulinich Bohdan" userId="48e65c9f34e137d0" providerId="LiveId" clId="{2665A9D0-1304-2F49-9BEF-C9373233EA94}" dt="2024-02-01T12:42:15.894" v="2262" actId="478"/>
          <ac:spMkLst>
            <pc:docMk/>
            <pc:sldMk cId="843080891" sldId="315"/>
            <ac:spMk id="159" creationId="{2639E658-4A64-6703-3CF3-05A67C90C726}"/>
          </ac:spMkLst>
        </pc:spChg>
        <pc:spChg chg="add mod modVis">
          <ac:chgData name="Kulinich Bohdan" userId="48e65c9f34e137d0" providerId="LiveId" clId="{2665A9D0-1304-2F49-9BEF-C9373233EA94}" dt="2024-02-01T16:12:52.992" v="2616" actId="1038"/>
          <ac:spMkLst>
            <pc:docMk/>
            <pc:sldMk cId="843080891" sldId="315"/>
            <ac:spMk id="184" creationId="{ADFFFCA9-625C-B06E-BD74-56CD1A76176E}"/>
          </ac:spMkLst>
        </pc:spChg>
        <pc:spChg chg="add mod">
          <ac:chgData name="Kulinich Bohdan" userId="48e65c9f34e137d0" providerId="LiveId" clId="{2665A9D0-1304-2F49-9BEF-C9373233EA94}" dt="2024-02-01T16:12:52.992" v="2616" actId="1038"/>
          <ac:spMkLst>
            <pc:docMk/>
            <pc:sldMk cId="843080891" sldId="315"/>
            <ac:spMk id="196" creationId="{6C349CD0-11A3-9C60-D719-1ACAD80B7FD6}"/>
          </ac:spMkLst>
        </pc:spChg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198" creationId="{F0027E86-35F4-4874-AEED-4130466BAF3C}"/>
          </ac:spMkLst>
        </pc:spChg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199" creationId="{87978054-4532-05EB-8F68-49E291204B45}"/>
          </ac:spMkLst>
        </pc:spChg>
        <pc:spChg chg="add mod">
          <ac:chgData name="Kulinich Bohdan" userId="48e65c9f34e137d0" providerId="LiveId" clId="{2665A9D0-1304-2F49-9BEF-C9373233EA94}" dt="2024-02-01T16:12:52.992" v="2616" actId="1038"/>
          <ac:spMkLst>
            <pc:docMk/>
            <pc:sldMk cId="843080891" sldId="315"/>
            <ac:spMk id="201" creationId="{A0906397-BBB3-DD09-A5F9-6CFB8B92F102}"/>
          </ac:spMkLst>
        </pc:spChg>
        <pc:spChg chg="add mod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202" creationId="{0C2FC713-35E4-756C-2D38-D5DBC18C5B60}"/>
          </ac:spMkLst>
        </pc:spChg>
        <pc:spChg chg="add mod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204" creationId="{D32C6929-D118-4D76-88AA-B439462226CF}"/>
          </ac:spMkLst>
        </pc:spChg>
        <pc:spChg chg="add mod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205" creationId="{19727480-6245-FE03-4AF8-E6FC91B05ECF}"/>
          </ac:spMkLst>
        </pc:spChg>
        <pc:spChg chg="add mod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206" creationId="{9F0FCBE0-3A0A-F039-13CB-BDBF8603A035}"/>
          </ac:spMkLst>
        </pc:spChg>
        <pc:spChg chg="add mod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207" creationId="{EEF01AB6-F23F-5177-C805-1863D1684E1D}"/>
          </ac:spMkLst>
        </pc:spChg>
        <pc:spChg chg="mod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208" creationId="{BA68BB9B-ACA9-6042-D2EA-EFAC1D4303B9}"/>
          </ac:spMkLst>
        </pc:spChg>
        <pc:spChg chg="add mod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209" creationId="{989CB7FB-70FB-7CB9-C972-02F24EFAEEA7}"/>
          </ac:spMkLst>
        </pc:spChg>
        <pc:spChg chg="add mod">
          <ac:chgData name="Kulinich Bohdan" userId="48e65c9f34e137d0" providerId="LiveId" clId="{2665A9D0-1304-2F49-9BEF-C9373233EA94}" dt="2024-02-01T16:14:27.350" v="2652" actId="207"/>
          <ac:spMkLst>
            <pc:docMk/>
            <pc:sldMk cId="843080891" sldId="315"/>
            <ac:spMk id="210" creationId="{90908AD6-976D-963D-6C02-F064B4754D37}"/>
          </ac:spMkLst>
        </pc:spChg>
        <pc:spChg chg="mod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211" creationId="{99449308-E12B-0BDC-836E-90A64877E0E9}"/>
          </ac:spMkLst>
        </pc:spChg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212" creationId="{7BC095B7-5846-DB97-C7D7-6D494FD62DB2}"/>
          </ac:spMkLst>
        </pc:spChg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213" creationId="{AA4CE220-E110-184C-CCFD-F84928940C35}"/>
          </ac:spMkLst>
        </pc:spChg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214" creationId="{38CDCDB5-D1C1-C041-193E-8EF0723A473F}"/>
          </ac:spMkLst>
        </pc:spChg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215" creationId="{9932A5F7-C0A0-A7E6-BB20-BE14A7BB6B20}"/>
          </ac:spMkLst>
        </pc:spChg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216" creationId="{E630EF9E-36A5-F594-6547-8331D12EC250}"/>
          </ac:spMkLst>
        </pc:spChg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217" creationId="{B0B79A64-AF9E-DE98-25DA-843F8E268534}"/>
          </ac:spMkLst>
        </pc:spChg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218" creationId="{651C4E22-641B-09D6-D7E7-469AA56C3D9C}"/>
          </ac:spMkLst>
        </pc:spChg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219" creationId="{4EBD852B-092E-CA95-BAC9-D987578A5EC7}"/>
          </ac:spMkLst>
        </pc:spChg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220" creationId="{E2EF3B1F-47AE-EE68-1EFA-AEB5C3525A68}"/>
          </ac:spMkLst>
        </pc:spChg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221" creationId="{A2A19E1F-FD8A-ABBB-5B51-8ACDC733EADB}"/>
          </ac:spMkLst>
        </pc:spChg>
        <pc:spChg chg="del">
          <ac:chgData name="Kulinich Bohdan" userId="48e65c9f34e137d0" providerId="LiveId" clId="{2665A9D0-1304-2F49-9BEF-C9373233EA94}" dt="2024-01-31T21:03:04.203" v="1280" actId="478"/>
          <ac:spMkLst>
            <pc:docMk/>
            <pc:sldMk cId="843080891" sldId="315"/>
            <ac:spMk id="222" creationId="{30D8F355-7CFD-930B-3A48-E8CD13B28981}"/>
          </ac:spMkLst>
        </pc:spChg>
        <pc:spChg chg="del">
          <ac:chgData name="Kulinich Bohdan" userId="48e65c9f34e137d0" providerId="LiveId" clId="{2665A9D0-1304-2F49-9BEF-C9373233EA94}" dt="2024-01-31T21:03:06.498" v="1281" actId="478"/>
          <ac:spMkLst>
            <pc:docMk/>
            <pc:sldMk cId="843080891" sldId="315"/>
            <ac:spMk id="223" creationId="{EED90962-C384-009B-AD1B-7CCA09A2F2F4}"/>
          </ac:spMkLst>
        </pc:spChg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224" creationId="{AA54E523-D4B3-802B-3DB1-22CE4D297F40}"/>
          </ac:spMkLst>
        </pc:spChg>
        <pc:spChg chg="add del mod">
          <ac:chgData name="Kulinich Bohdan" userId="48e65c9f34e137d0" providerId="LiveId" clId="{2665A9D0-1304-2F49-9BEF-C9373233EA94}" dt="2024-02-01T16:38:59.626" v="2660" actId="478"/>
          <ac:spMkLst>
            <pc:docMk/>
            <pc:sldMk cId="843080891" sldId="315"/>
            <ac:spMk id="225" creationId="{13269F05-666C-775A-F671-EAF747EB8770}"/>
          </ac:spMkLst>
        </pc:spChg>
        <pc:spChg chg="add del mod">
          <ac:chgData name="Kulinich Bohdan" userId="48e65c9f34e137d0" providerId="LiveId" clId="{2665A9D0-1304-2F49-9BEF-C9373233EA94}" dt="2024-02-01T16:14:57.855" v="2658" actId="478"/>
          <ac:spMkLst>
            <pc:docMk/>
            <pc:sldMk cId="843080891" sldId="315"/>
            <ac:spMk id="226" creationId="{5BA59656-AF64-D7AA-D9DF-63FDD3E6D57A}"/>
          </ac:spMkLst>
        </pc:spChg>
        <pc:spChg chg="add mod">
          <ac:chgData name="Kulinich Bohdan" userId="48e65c9f34e137d0" providerId="LiveId" clId="{2665A9D0-1304-2F49-9BEF-C9373233EA94}" dt="2024-02-01T16:14:18.889" v="2650" actId="14100"/>
          <ac:spMkLst>
            <pc:docMk/>
            <pc:sldMk cId="843080891" sldId="315"/>
            <ac:spMk id="227" creationId="{8BAC620D-A1B7-DE11-FD6F-B7648995E19B}"/>
          </ac:spMkLst>
        </pc:spChg>
        <pc:spChg chg="add mod">
          <ac:chgData name="Kulinich Bohdan" userId="48e65c9f34e137d0" providerId="LiveId" clId="{2665A9D0-1304-2F49-9BEF-C9373233EA94}" dt="2024-02-01T16:14:43.753" v="2657" actId="20577"/>
          <ac:spMkLst>
            <pc:docMk/>
            <pc:sldMk cId="843080891" sldId="315"/>
            <ac:spMk id="228" creationId="{978D37EB-EA62-0E6C-1BEF-B7F8A25922AE}"/>
          </ac:spMkLst>
        </pc:spChg>
        <pc:spChg chg="add mod">
          <ac:chgData name="Kulinich Bohdan" userId="48e65c9f34e137d0" providerId="LiveId" clId="{2665A9D0-1304-2F49-9BEF-C9373233EA94}" dt="2024-02-01T16:14:22.536" v="2651" actId="1076"/>
          <ac:spMkLst>
            <pc:docMk/>
            <pc:sldMk cId="843080891" sldId="315"/>
            <ac:spMk id="229" creationId="{EC884DFD-D944-9872-E6FD-CA68C7979AFE}"/>
          </ac:spMkLst>
        </pc:spChg>
        <pc:spChg chg="add mod">
          <ac:chgData name="Kulinich Bohdan" userId="48e65c9f34e137d0" providerId="LiveId" clId="{2665A9D0-1304-2F49-9BEF-C9373233EA94}" dt="2024-02-03T09:25:52.610" v="3715" actId="1038"/>
          <ac:spMkLst>
            <pc:docMk/>
            <pc:sldMk cId="843080891" sldId="315"/>
            <ac:spMk id="235" creationId="{B99B9216-D74C-0756-A1D7-1A779D7E9CD1}"/>
          </ac:spMkLst>
        </pc:spChg>
        <pc:spChg chg="add mod">
          <ac:chgData name="Kulinich Bohdan" userId="48e65c9f34e137d0" providerId="LiveId" clId="{2665A9D0-1304-2F49-9BEF-C9373233EA94}" dt="2024-02-03T09:25:55.964" v="3717" actId="1076"/>
          <ac:spMkLst>
            <pc:docMk/>
            <pc:sldMk cId="843080891" sldId="315"/>
            <ac:spMk id="236" creationId="{BDD74B6F-ECF7-7E1D-0B24-9F7420C62A2A}"/>
          </ac:spMkLst>
        </pc:spChg>
        <pc:spChg chg="add mod">
          <ac:chgData name="Kulinich Bohdan" userId="48e65c9f34e137d0" providerId="LiveId" clId="{2665A9D0-1304-2F49-9BEF-C9373233EA94}" dt="2024-02-03T09:25:59.181" v="3719" actId="1076"/>
          <ac:spMkLst>
            <pc:docMk/>
            <pc:sldMk cId="843080891" sldId="315"/>
            <ac:spMk id="237" creationId="{0BA90C6D-E738-D492-A7CA-11BC8CA0740A}"/>
          </ac:spMkLst>
        </pc:spChg>
        <pc:grpChg chg="add del mod">
          <ac:chgData name="Kulinich Bohdan" userId="48e65c9f34e137d0" providerId="LiveId" clId="{2665A9D0-1304-2F49-9BEF-C9373233EA94}" dt="2024-01-31T20:53:41.488" v="1242" actId="165"/>
          <ac:grpSpMkLst>
            <pc:docMk/>
            <pc:sldMk cId="843080891" sldId="315"/>
            <ac:grpSpMk id="2" creationId="{B600F034-FDFA-617B-D861-C1B7E1BC238D}"/>
          </ac:grpSpMkLst>
        </pc:grpChg>
        <pc:grpChg chg="add del mod">
          <ac:chgData name="Kulinich Bohdan" userId="48e65c9f34e137d0" providerId="LiveId" clId="{2665A9D0-1304-2F49-9BEF-C9373233EA94}" dt="2024-01-31T22:16:41.487" v="2002" actId="165"/>
          <ac:grpSpMkLst>
            <pc:docMk/>
            <pc:sldMk cId="843080891" sldId="315"/>
            <ac:grpSpMk id="63" creationId="{27959BB8-1BD4-666B-1A0F-E86C496E1461}"/>
          </ac:grpSpMkLst>
        </pc:grpChg>
        <pc:grpChg chg="mod modVis">
          <ac:chgData name="Kulinich Bohdan" userId="48e65c9f34e137d0" providerId="LiveId" clId="{2665A9D0-1304-2F49-9BEF-C9373233EA94}" dt="2024-01-31T22:40:59.831" v="2126" actId="14430"/>
          <ac:grpSpMkLst>
            <pc:docMk/>
            <pc:sldMk cId="843080891" sldId="315"/>
            <ac:grpSpMk id="197" creationId="{C1562807-A2C4-B287-8138-BB92E0B24E41}"/>
          </ac:grpSpMkLst>
        </pc:grpChg>
        <pc:picChg chg="mod modVis">
          <ac:chgData name="Kulinich Bohdan" userId="48e65c9f34e137d0" providerId="LiveId" clId="{2665A9D0-1304-2F49-9BEF-C9373233EA94}" dt="2024-01-31T22:40:43.985" v="2120" actId="14430"/>
          <ac:picMkLst>
            <pc:docMk/>
            <pc:sldMk cId="843080891" sldId="315"/>
            <ac:picMk id="151" creationId="{719B831F-A1C9-E1EF-7486-5328AD3480C2}"/>
          </ac:picMkLst>
        </pc:picChg>
        <pc:cxnChg chg="add mod topLvl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7" creationId="{8FF9F45F-2F12-C86D-4937-618D1C0B4F31}"/>
          </ac:cxnSpMkLst>
        </pc:cxnChg>
        <pc:cxnChg chg="add del mod">
          <ac:chgData name="Kulinich Bohdan" userId="48e65c9f34e137d0" providerId="LiveId" clId="{2665A9D0-1304-2F49-9BEF-C9373233EA94}" dt="2024-01-31T22:07:41.652" v="1570" actId="478"/>
          <ac:cxnSpMkLst>
            <pc:docMk/>
            <pc:sldMk cId="843080891" sldId="315"/>
            <ac:cxnSpMk id="8" creationId="{26E9CBA6-BA9C-48A7-FFE4-0BFB861BBFA8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9" creationId="{586E62E3-E96D-DB43-2C9D-FD97F41F9899}"/>
          </ac:cxnSpMkLst>
        </pc:cxnChg>
        <pc:cxnChg chg="add del mod">
          <ac:chgData name="Kulinich Bohdan" userId="48e65c9f34e137d0" providerId="LiveId" clId="{2665A9D0-1304-2F49-9BEF-C9373233EA94}" dt="2024-01-31T21:06:21.580" v="1299" actId="478"/>
          <ac:cxnSpMkLst>
            <pc:docMk/>
            <pc:sldMk cId="843080891" sldId="315"/>
            <ac:cxnSpMk id="10" creationId="{7A1D7186-4796-5699-E8DD-0AE23413A308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2" creationId="{C3BEF574-A0CF-A024-8BA1-E0BD398AE82D}"/>
          </ac:cxnSpMkLst>
        </pc:cxnChg>
        <pc:cxnChg chg="add del mod">
          <ac:chgData name="Kulinich Bohdan" userId="48e65c9f34e137d0" providerId="LiveId" clId="{2665A9D0-1304-2F49-9BEF-C9373233EA94}" dt="2024-01-31T22:07:26.053" v="1566" actId="478"/>
          <ac:cxnSpMkLst>
            <pc:docMk/>
            <pc:sldMk cId="843080891" sldId="315"/>
            <ac:cxnSpMk id="17" creationId="{7616C1EF-CD9E-4601-0B45-98B7AA8DFA49}"/>
          </ac:cxnSpMkLst>
        </pc:cxnChg>
        <pc:cxnChg chg="add mod topLvl modVis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18" creationId="{6F01CB77-6E09-A112-910B-64E32DE5B6B4}"/>
          </ac:cxnSpMkLst>
        </pc:cxnChg>
        <pc:cxnChg chg="add del mod">
          <ac:chgData name="Kulinich Bohdan" userId="48e65c9f34e137d0" providerId="LiveId" clId="{2665A9D0-1304-2F49-9BEF-C9373233EA94}" dt="2024-01-31T22:06:40.155" v="1552" actId="478"/>
          <ac:cxnSpMkLst>
            <pc:docMk/>
            <pc:sldMk cId="843080891" sldId="315"/>
            <ac:cxnSpMk id="19" creationId="{87278063-0DAE-12F3-5F37-D44EEB206F5B}"/>
          </ac:cxnSpMkLst>
        </pc:cxnChg>
        <pc:cxnChg chg="add del mod">
          <ac:chgData name="Kulinich Bohdan" userId="48e65c9f34e137d0" providerId="LiveId" clId="{2665A9D0-1304-2F49-9BEF-C9373233EA94}" dt="2024-01-31T22:07:32.381" v="1568" actId="478"/>
          <ac:cxnSpMkLst>
            <pc:docMk/>
            <pc:sldMk cId="843080891" sldId="315"/>
            <ac:cxnSpMk id="20" creationId="{DD16FE7A-24DA-81E1-41E4-C05E4E311C8C}"/>
          </ac:cxnSpMkLst>
        </pc:cxnChg>
        <pc:cxnChg chg="mod topLvl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23" creationId="{B2D42534-61DB-918E-E786-DF606A3E0079}"/>
          </ac:cxnSpMkLst>
        </pc:cxnChg>
        <pc:cxnChg chg="add mod topLvl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27" creationId="{26C78C80-701A-3504-FF66-70B5C6C89838}"/>
          </ac:cxnSpMkLst>
        </pc:cxnChg>
        <pc:cxnChg chg="add mod topLvl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28" creationId="{7E930D8A-C70D-954D-1F1A-46D15C82B640}"/>
          </ac:cxnSpMkLst>
        </pc:cxnChg>
        <pc:cxnChg chg="mod modVis">
          <ac:chgData name="Kulinich Bohdan" userId="48e65c9f34e137d0" providerId="LiveId" clId="{2665A9D0-1304-2F49-9BEF-C9373233EA94}" dt="2024-01-31T22:41:10.960" v="2129" actId="14430"/>
          <ac:cxnSpMkLst>
            <pc:docMk/>
            <pc:sldMk cId="843080891" sldId="315"/>
            <ac:cxnSpMk id="30" creationId="{AF707E32-67DB-2FFE-BBE5-0A46EE4FBA65}"/>
          </ac:cxnSpMkLst>
        </pc:cxnChg>
        <pc:cxnChg chg="add del mod">
          <ac:chgData name="Kulinich Bohdan" userId="48e65c9f34e137d0" providerId="LiveId" clId="{2665A9D0-1304-2F49-9BEF-C9373233EA94}" dt="2024-01-31T22:07:08.428" v="1562" actId="478"/>
          <ac:cxnSpMkLst>
            <pc:docMk/>
            <pc:sldMk cId="843080891" sldId="315"/>
            <ac:cxnSpMk id="33" creationId="{9E614B77-64D2-5F65-6C62-38A41C18F0DB}"/>
          </ac:cxnSpMkLst>
        </pc:cxnChg>
        <pc:cxnChg chg="add mod topLvl modVis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35" creationId="{A0B826B1-FB72-D14D-A408-6B0A235DB087}"/>
          </ac:cxnSpMkLst>
        </pc:cxnChg>
        <pc:cxnChg chg="add mod topLvl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36" creationId="{ED23BE04-21FE-096B-4D6E-BB41CCE63906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42" creationId="{06B6732C-03B4-5030-EA9C-C15FB29AD1AB}"/>
          </ac:cxnSpMkLst>
        </pc:cxnChg>
        <pc:cxnChg chg="add del mod">
          <ac:chgData name="Kulinich Bohdan" userId="48e65c9f34e137d0" providerId="LiveId" clId="{2665A9D0-1304-2F49-9BEF-C9373233EA94}" dt="2024-01-31T22:07:18.026" v="1565" actId="478"/>
          <ac:cxnSpMkLst>
            <pc:docMk/>
            <pc:sldMk cId="843080891" sldId="315"/>
            <ac:cxnSpMk id="44" creationId="{D61B7E00-396D-32DA-FF1A-D77B5B5E7B3A}"/>
          </ac:cxnSpMkLst>
        </pc:cxnChg>
        <pc:cxnChg chg="add mod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68" creationId="{AEAFA30E-9D5E-C4AD-26E6-7C824DBFE697}"/>
          </ac:cxnSpMkLst>
        </pc:cxnChg>
        <pc:cxnChg chg="add mod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70" creationId="{093C0E1D-0D4C-630C-B486-EB702796FF0D}"/>
          </ac:cxnSpMkLst>
        </pc:cxnChg>
        <pc:cxnChg chg="add mod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72" creationId="{D741BF58-0334-0A65-B385-B5DD864547B4}"/>
          </ac:cxnSpMkLst>
        </pc:cxnChg>
        <pc:cxnChg chg="add mod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73" creationId="{01253709-49E1-8B07-F5DA-1DF944430974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74" creationId="{A7450366-8C0E-A2B8-349E-A0942934FFBB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03" creationId="{A9FF8EC5-0108-1E58-B062-EE0C48BE030E}"/>
          </ac:cxnSpMkLst>
        </pc:cxnChg>
        <pc:cxnChg chg="add mod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105" creationId="{527E6906-61AA-995D-2B41-3E0B829066B9}"/>
          </ac:cxnSpMkLst>
        </pc:cxnChg>
        <pc:cxnChg chg="add mod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106" creationId="{43703143-780A-CA77-EED1-A5FB4818F69C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07" creationId="{8B405877-D9E4-A10A-135E-CFBDA02B6ED0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08" creationId="{71D15BE6-2793-1845-2E6D-65DDC25710FC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09" creationId="{4EE6EB1D-83AF-B3A6-6D68-FA71195F04E4}"/>
          </ac:cxnSpMkLst>
        </pc:cxnChg>
        <pc:cxnChg chg="add mod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111" creationId="{D8EDDAF3-9BD1-5B87-589E-39069E606AED}"/>
          </ac:cxnSpMkLst>
        </pc:cxnChg>
        <pc:cxnChg chg="add mod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112" creationId="{A41A333E-68F8-A8F6-406F-F3C42EE8941A}"/>
          </ac:cxnSpMkLst>
        </pc:cxnChg>
        <pc:cxnChg chg="add mod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113" creationId="{6E5D4B4D-095D-EA55-21EE-E2AB5AC9C356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14" creationId="{A315A384-90E5-E7B2-FA4F-6971D9CCD356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15" creationId="{66BA7B7A-D9A7-238E-18EC-1946B3663521}"/>
          </ac:cxnSpMkLst>
        </pc:cxnChg>
        <pc:cxnChg chg="add mod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117" creationId="{EC16F27D-3976-E4D2-C90C-0BD7FF1FD22D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18" creationId="{FF16F0B2-7B4D-F062-659D-FCEA90ED37AB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21" creationId="{C9003D00-2510-95D8-4140-6D005E039981}"/>
          </ac:cxnSpMkLst>
        </pc:cxnChg>
        <pc:cxnChg chg="add mod">
          <ac:chgData name="Kulinich Bohdan" userId="48e65c9f34e137d0" providerId="LiveId" clId="{2665A9D0-1304-2F49-9BEF-C9373233EA94}" dt="2024-02-03T08:08:42.401" v="3669" actId="167"/>
          <ac:cxnSpMkLst>
            <pc:docMk/>
            <pc:sldMk cId="843080891" sldId="315"/>
            <ac:cxnSpMk id="128" creationId="{DF2526C0-F52A-3C80-192A-C73AAD7771F9}"/>
          </ac:cxnSpMkLst>
        </pc:cxnChg>
        <pc:cxnChg chg="add mod">
          <ac:chgData name="Kulinich Bohdan" userId="48e65c9f34e137d0" providerId="LiveId" clId="{2665A9D0-1304-2F49-9BEF-C9373233EA94}" dt="2024-02-03T08:08:42.401" v="3669" actId="167"/>
          <ac:cxnSpMkLst>
            <pc:docMk/>
            <pc:sldMk cId="843080891" sldId="315"/>
            <ac:cxnSpMk id="131" creationId="{8098E946-A4CE-8400-37BF-95FC0F73BF30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48" creationId="{1A0009F2-CA12-A361-E2A1-D77F24D44551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49" creationId="{65B20D35-CBE2-9CAE-1890-899BC20C8EF1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50" creationId="{5F8694FA-1F3D-0A69-BB9E-1FE774995694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52" creationId="{60AF6B3C-C1DA-87FA-B5D9-4DE2BBB7180A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53" creationId="{181F6F7D-4C5C-28E9-3F73-F111AD49D06F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54" creationId="{F0BFCB9B-3357-F027-9A01-C55251D4BC25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55" creationId="{B01D76CF-30CF-B853-B5EA-221CBAF99B3E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56" creationId="{854F8C61-650F-4F89-4DA7-46716CE1C151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57" creationId="{61EAEE9A-AF73-CD81-9015-354C1C595619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58" creationId="{9E83B306-B459-E7C1-5B62-907B4C88B281}"/>
          </ac:cxnSpMkLst>
        </pc:cxnChg>
        <pc:cxnChg chg="mod topLvl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160" creationId="{C508E723-FF0F-6463-C24F-1DFDD2C001B9}"/>
          </ac:cxnSpMkLst>
        </pc:cxnChg>
        <pc:cxnChg chg="mod topLvl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161" creationId="{A62E9379-8760-B4A5-F549-2EFCD4E8309B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200" creationId="{1AAC61FF-7497-14E6-8A45-08BEF552B22E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203" creationId="{72C5F0C5-E8E2-6588-434C-84EB31788BBE}"/>
          </ac:cxnSpMkLst>
        </pc:cxnChg>
        <pc:cxnChg chg="add mod">
          <ac:chgData name="Kulinich Bohdan" userId="48e65c9f34e137d0" providerId="LiveId" clId="{2665A9D0-1304-2F49-9BEF-C9373233EA94}" dt="2024-02-03T09:24:18.856" v="3673" actId="1076"/>
          <ac:cxnSpMkLst>
            <pc:docMk/>
            <pc:sldMk cId="843080891" sldId="315"/>
            <ac:cxnSpMk id="230" creationId="{EDF7C9DC-725E-9394-CFD5-F745BB0257C4}"/>
          </ac:cxnSpMkLst>
        </pc:cxnChg>
        <pc:cxnChg chg="add mod">
          <ac:chgData name="Kulinich Bohdan" userId="48e65c9f34e137d0" providerId="LiveId" clId="{2665A9D0-1304-2F49-9BEF-C9373233EA94}" dt="2024-02-03T09:24:33.942" v="3681" actId="1038"/>
          <ac:cxnSpMkLst>
            <pc:docMk/>
            <pc:sldMk cId="843080891" sldId="315"/>
            <ac:cxnSpMk id="232" creationId="{E7B486C0-7443-4848-24EB-0AB662E77475}"/>
          </ac:cxnSpMkLst>
        </pc:cxnChg>
        <pc:cxnChg chg="add mod">
          <ac:chgData name="Kulinich Bohdan" userId="48e65c9f34e137d0" providerId="LiveId" clId="{2665A9D0-1304-2F49-9BEF-C9373233EA94}" dt="2024-02-03T09:25:16.452" v="3688" actId="1036"/>
          <ac:cxnSpMkLst>
            <pc:docMk/>
            <pc:sldMk cId="843080891" sldId="315"/>
            <ac:cxnSpMk id="233" creationId="{25C508C8-55D0-B61C-271F-7AA27B9ADF6E}"/>
          </ac:cxnSpMkLst>
        </pc:cxnChg>
      </pc:sldChg>
      <pc:sldChg chg="add del setBg">
        <pc:chgData name="Kulinich Bohdan" userId="48e65c9f34e137d0" providerId="LiveId" clId="{2665A9D0-1304-2F49-9BEF-C9373233EA94}" dt="2024-02-01T18:41:34.738" v="2834" actId="2696"/>
        <pc:sldMkLst>
          <pc:docMk/>
          <pc:sldMk cId="302799835" sldId="316"/>
        </pc:sldMkLst>
      </pc:sldChg>
      <pc:sldChg chg="addSp delSp modSp add mod setBg delAnim modAnim">
        <pc:chgData name="Kulinich Bohdan" userId="48e65c9f34e137d0" providerId="LiveId" clId="{2665A9D0-1304-2F49-9BEF-C9373233EA94}" dt="2024-02-03T19:28:32.433" v="3867"/>
        <pc:sldMkLst>
          <pc:docMk/>
          <pc:sldMk cId="1936088622" sldId="316"/>
        </pc:sldMkLst>
        <pc:spChg chg="add mod">
          <ac:chgData name="Kulinich Bohdan" userId="48e65c9f34e137d0" providerId="LiveId" clId="{2665A9D0-1304-2F49-9BEF-C9373233EA94}" dt="2024-02-03T16:24:30.254" v="3790" actId="1076"/>
          <ac:spMkLst>
            <pc:docMk/>
            <pc:sldMk cId="1936088622" sldId="316"/>
            <ac:spMk id="2" creationId="{751434CB-DC9E-8933-EF75-1FB21979D84A}"/>
          </ac:spMkLst>
        </pc:spChg>
        <pc:spChg chg="add mod">
          <ac:chgData name="Kulinich Bohdan" userId="48e65c9f34e137d0" providerId="LiveId" clId="{2665A9D0-1304-2F49-9BEF-C9373233EA94}" dt="2024-02-01T19:10:13.788" v="3156" actId="1037"/>
          <ac:spMkLst>
            <pc:docMk/>
            <pc:sldMk cId="1936088622" sldId="316"/>
            <ac:spMk id="4" creationId="{3CD2992D-6C4C-9272-D0DA-35817B72E903}"/>
          </ac:spMkLst>
        </pc:spChg>
        <pc:spChg chg="add mod">
          <ac:chgData name="Kulinich Bohdan" userId="48e65c9f34e137d0" providerId="LiveId" clId="{2665A9D0-1304-2F49-9BEF-C9373233EA94}" dt="2024-02-03T16:24:30.254" v="3790" actId="1076"/>
          <ac:spMkLst>
            <pc:docMk/>
            <pc:sldMk cId="1936088622" sldId="316"/>
            <ac:spMk id="5" creationId="{A24FBB1C-D8F8-74BC-3011-88C43F18146C}"/>
          </ac:spMkLst>
        </pc:spChg>
        <pc:spChg chg="mod">
          <ac:chgData name="Kulinich Bohdan" userId="48e65c9f34e137d0" providerId="LiveId" clId="{2665A9D0-1304-2F49-9BEF-C9373233EA94}" dt="2024-02-01T19:12:52.881" v="3195" actId="14100"/>
          <ac:spMkLst>
            <pc:docMk/>
            <pc:sldMk cId="1936088622" sldId="316"/>
            <ac:spMk id="13" creationId="{19EF2F79-242A-2E63-571F-5140D711472C}"/>
          </ac:spMkLst>
        </pc:spChg>
        <pc:spChg chg="add mod">
          <ac:chgData name="Kulinich Bohdan" userId="48e65c9f34e137d0" providerId="LiveId" clId="{2665A9D0-1304-2F49-9BEF-C9373233EA94}" dt="2024-02-01T19:17:43.581" v="3337" actId="2085"/>
          <ac:spMkLst>
            <pc:docMk/>
            <pc:sldMk cId="1936088622" sldId="316"/>
            <ac:spMk id="15" creationId="{AEEBF970-4D5F-B8DB-203B-7650A762BD64}"/>
          </ac:spMkLst>
        </pc:spChg>
        <pc:spChg chg="add mod">
          <ac:chgData name="Kulinich Bohdan" userId="48e65c9f34e137d0" providerId="LiveId" clId="{2665A9D0-1304-2F49-9BEF-C9373233EA94}" dt="2024-02-01T19:17:23.089" v="3334" actId="1036"/>
          <ac:spMkLst>
            <pc:docMk/>
            <pc:sldMk cId="1936088622" sldId="316"/>
            <ac:spMk id="16" creationId="{AAD5EC50-64F1-8CA2-2CDA-BB9562DF57FA}"/>
          </ac:spMkLst>
        </pc:spChg>
        <pc:spChg chg="add mod">
          <ac:chgData name="Kulinich Bohdan" userId="48e65c9f34e137d0" providerId="LiveId" clId="{2665A9D0-1304-2F49-9BEF-C9373233EA94}" dt="2024-02-01T19:17:23.089" v="3334" actId="1036"/>
          <ac:spMkLst>
            <pc:docMk/>
            <pc:sldMk cId="1936088622" sldId="316"/>
            <ac:spMk id="17" creationId="{66BF9CFF-8415-D69E-4DD5-C9FA6B3B9FB1}"/>
          </ac:spMkLst>
        </pc:spChg>
        <pc:spChg chg="add mod">
          <ac:chgData name="Kulinich Bohdan" userId="48e65c9f34e137d0" providerId="LiveId" clId="{2665A9D0-1304-2F49-9BEF-C9373233EA94}" dt="2024-02-01T19:17:23.089" v="3334" actId="1036"/>
          <ac:spMkLst>
            <pc:docMk/>
            <pc:sldMk cId="1936088622" sldId="316"/>
            <ac:spMk id="19" creationId="{8E30E28D-6920-61EC-024A-2D19E62443DD}"/>
          </ac:spMkLst>
        </pc:spChg>
        <pc:spChg chg="add mod">
          <ac:chgData name="Kulinich Bohdan" userId="48e65c9f34e137d0" providerId="LiveId" clId="{2665A9D0-1304-2F49-9BEF-C9373233EA94}" dt="2024-02-01T19:17:23.089" v="3334" actId="1036"/>
          <ac:spMkLst>
            <pc:docMk/>
            <pc:sldMk cId="1936088622" sldId="316"/>
            <ac:spMk id="20" creationId="{E4466A12-DE2B-0F5F-D907-3E4D1A9D10CC}"/>
          </ac:spMkLst>
        </pc:spChg>
        <pc:spChg chg="add del mod">
          <ac:chgData name="Kulinich Bohdan" userId="48e65c9f34e137d0" providerId="LiveId" clId="{2665A9D0-1304-2F49-9BEF-C9373233EA94}" dt="2024-02-01T19:15:42.849" v="3291" actId="478"/>
          <ac:spMkLst>
            <pc:docMk/>
            <pc:sldMk cId="1936088622" sldId="316"/>
            <ac:spMk id="21" creationId="{39DA66B2-A16C-5088-065A-F8BDB9513838}"/>
          </ac:spMkLst>
        </pc:spChg>
        <pc:spChg chg="add mod">
          <ac:chgData name="Kulinich Bohdan" userId="48e65c9f34e137d0" providerId="LiveId" clId="{2665A9D0-1304-2F49-9BEF-C9373233EA94}" dt="2024-02-01T19:17:23.089" v="3334" actId="1036"/>
          <ac:spMkLst>
            <pc:docMk/>
            <pc:sldMk cId="1936088622" sldId="316"/>
            <ac:spMk id="22" creationId="{95E1079C-2CDA-F2F9-69DD-6CB712D69DA6}"/>
          </ac:spMkLst>
        </pc:spChg>
        <pc:spChg chg="add mod">
          <ac:chgData name="Kulinich Bohdan" userId="48e65c9f34e137d0" providerId="LiveId" clId="{2665A9D0-1304-2F49-9BEF-C9373233EA94}" dt="2024-02-01T21:21:01.254" v="3649" actId="1076"/>
          <ac:spMkLst>
            <pc:docMk/>
            <pc:sldMk cId="1936088622" sldId="316"/>
            <ac:spMk id="24" creationId="{545B3329-BF14-9025-F097-677C581E693B}"/>
          </ac:spMkLst>
        </pc:spChg>
        <pc:spChg chg="mod">
          <ac:chgData name="Kulinich Bohdan" userId="48e65c9f34e137d0" providerId="LiveId" clId="{2665A9D0-1304-2F49-9BEF-C9373233EA94}" dt="2024-02-01T19:10:13.788" v="3156" actId="1037"/>
          <ac:spMkLst>
            <pc:docMk/>
            <pc:sldMk cId="1936088622" sldId="316"/>
            <ac:spMk id="26" creationId="{A50D73C3-33C9-A3E1-EBAC-DDC5FC2D907B}"/>
          </ac:spMkLst>
        </pc:spChg>
        <pc:spChg chg="add mod">
          <ac:chgData name="Kulinich Bohdan" userId="48e65c9f34e137d0" providerId="LiveId" clId="{2665A9D0-1304-2F49-9BEF-C9373233EA94}" dt="2024-02-03T19:28:21.602" v="3866" actId="1035"/>
          <ac:spMkLst>
            <pc:docMk/>
            <pc:sldMk cId="1936088622" sldId="316"/>
            <ac:spMk id="32" creationId="{F0AB5D3F-9B6F-E2A0-8C2E-FB086917D240}"/>
          </ac:spMkLst>
        </pc:spChg>
        <pc:spChg chg="add mod">
          <ac:chgData name="Kulinich Bohdan" userId="48e65c9f34e137d0" providerId="LiveId" clId="{2665A9D0-1304-2F49-9BEF-C9373233EA94}" dt="2024-02-03T19:28:21.602" v="3866" actId="1035"/>
          <ac:spMkLst>
            <pc:docMk/>
            <pc:sldMk cId="1936088622" sldId="316"/>
            <ac:spMk id="33" creationId="{F8A44195-DB01-22A1-C2BD-3AD8BE22A610}"/>
          </ac:spMkLst>
        </pc:spChg>
        <pc:spChg chg="mod">
          <ac:chgData name="Kulinich Bohdan" userId="48e65c9f34e137d0" providerId="LiveId" clId="{2665A9D0-1304-2F49-9BEF-C9373233EA94}" dt="2024-02-01T19:10:13.788" v="3156" actId="1037"/>
          <ac:spMkLst>
            <pc:docMk/>
            <pc:sldMk cId="1936088622" sldId="316"/>
            <ac:spMk id="34" creationId="{677E0705-DB46-E0CD-5BEE-EA3CF772AB3B}"/>
          </ac:spMkLst>
        </pc:spChg>
        <pc:spChg chg="mod">
          <ac:chgData name="Kulinich Bohdan" userId="48e65c9f34e137d0" providerId="LiveId" clId="{2665A9D0-1304-2F49-9BEF-C9373233EA94}" dt="2024-02-01T19:10:13.788" v="3156" actId="1037"/>
          <ac:spMkLst>
            <pc:docMk/>
            <pc:sldMk cId="1936088622" sldId="316"/>
            <ac:spMk id="37" creationId="{E2B8B89D-DB01-5A4F-964F-6744A8C29452}"/>
          </ac:spMkLst>
        </pc:spChg>
        <pc:spChg chg="add mod">
          <ac:chgData name="Kulinich Bohdan" userId="48e65c9f34e137d0" providerId="LiveId" clId="{2665A9D0-1304-2F49-9BEF-C9373233EA94}" dt="2024-02-03T19:28:21.602" v="3866" actId="1035"/>
          <ac:spMkLst>
            <pc:docMk/>
            <pc:sldMk cId="1936088622" sldId="316"/>
            <ac:spMk id="38" creationId="{0AC25E8E-623C-5A1A-6E93-56117A61900B}"/>
          </ac:spMkLst>
        </pc:spChg>
        <pc:spChg chg="mod">
          <ac:chgData name="Kulinich Bohdan" userId="48e65c9f34e137d0" providerId="LiveId" clId="{2665A9D0-1304-2F49-9BEF-C9373233EA94}" dt="2024-02-01T19:10:13.788" v="3156" actId="1037"/>
          <ac:spMkLst>
            <pc:docMk/>
            <pc:sldMk cId="1936088622" sldId="316"/>
            <ac:spMk id="39" creationId="{1E00263E-EF58-B44F-6C38-1056EF426D2F}"/>
          </ac:spMkLst>
        </pc:spChg>
        <pc:spChg chg="del">
          <ac:chgData name="Kulinich Bohdan" userId="48e65c9f34e137d0" providerId="LiveId" clId="{2665A9D0-1304-2F49-9BEF-C9373233EA94}" dt="2024-02-01T18:43:07.187" v="2884" actId="478"/>
          <ac:spMkLst>
            <pc:docMk/>
            <pc:sldMk cId="1936088622" sldId="316"/>
            <ac:spMk id="65" creationId="{6D5AB799-8D65-1F08-60BC-F00129E00831}"/>
          </ac:spMkLst>
        </pc:spChg>
        <pc:spChg chg="del">
          <ac:chgData name="Kulinich Bohdan" userId="48e65c9f34e137d0" providerId="LiveId" clId="{2665A9D0-1304-2F49-9BEF-C9373233EA94}" dt="2024-02-01T18:43:04.732" v="2881" actId="478"/>
          <ac:spMkLst>
            <pc:docMk/>
            <pc:sldMk cId="1936088622" sldId="316"/>
            <ac:spMk id="66" creationId="{01880A9A-A9B7-08DD-D9ED-849CC2117B78}"/>
          </ac:spMkLst>
        </pc:spChg>
        <pc:spChg chg="del">
          <ac:chgData name="Kulinich Bohdan" userId="48e65c9f34e137d0" providerId="LiveId" clId="{2665A9D0-1304-2F49-9BEF-C9373233EA94}" dt="2024-02-01T18:43:09.358" v="2887" actId="478"/>
          <ac:spMkLst>
            <pc:docMk/>
            <pc:sldMk cId="1936088622" sldId="316"/>
            <ac:spMk id="67" creationId="{BECA9674-D5D3-0F3F-E2F9-E3643F0EFBFC}"/>
          </ac:spMkLst>
        </pc:spChg>
        <pc:spChg chg="mod">
          <ac:chgData name="Kulinich Bohdan" userId="48e65c9f34e137d0" providerId="LiveId" clId="{2665A9D0-1304-2F49-9BEF-C9373233EA94}" dt="2024-02-01T20:58:23.855" v="3358" actId="1037"/>
          <ac:spMkLst>
            <pc:docMk/>
            <pc:sldMk cId="1936088622" sldId="316"/>
            <ac:spMk id="135" creationId="{AECBE85A-9783-7D06-ED05-D4D5660260BD}"/>
          </ac:spMkLst>
        </pc:spChg>
        <pc:spChg chg="del">
          <ac:chgData name="Kulinich Bohdan" userId="48e65c9f34e137d0" providerId="LiveId" clId="{2665A9D0-1304-2F49-9BEF-C9373233EA94}" dt="2024-02-01T18:42:46.979" v="2872" actId="478"/>
          <ac:spMkLst>
            <pc:docMk/>
            <pc:sldMk cId="1936088622" sldId="316"/>
            <ac:spMk id="136" creationId="{90B8E067-0F5F-4EF5-9924-30C65C0E601E}"/>
          </ac:spMkLst>
        </pc:spChg>
        <pc:spChg chg="del">
          <ac:chgData name="Kulinich Bohdan" userId="48e65c9f34e137d0" providerId="LiveId" clId="{2665A9D0-1304-2F49-9BEF-C9373233EA94}" dt="2024-02-01T18:42:32.095" v="2869" actId="478"/>
          <ac:spMkLst>
            <pc:docMk/>
            <pc:sldMk cId="1936088622" sldId="316"/>
            <ac:spMk id="137" creationId="{8E6D0BE8-EED9-34E6-15DC-82047CCDA23C}"/>
          </ac:spMkLst>
        </pc:spChg>
        <pc:spChg chg="del">
          <ac:chgData name="Kulinich Bohdan" userId="48e65c9f34e137d0" providerId="LiveId" clId="{2665A9D0-1304-2F49-9BEF-C9373233EA94}" dt="2024-02-01T18:42:56.848" v="2878" actId="478"/>
          <ac:spMkLst>
            <pc:docMk/>
            <pc:sldMk cId="1936088622" sldId="316"/>
            <ac:spMk id="138" creationId="{79F91AE4-235D-476C-93D9-A7AE71385826}"/>
          </ac:spMkLst>
        </pc:spChg>
        <pc:spChg chg="del">
          <ac:chgData name="Kulinich Bohdan" userId="48e65c9f34e137d0" providerId="LiveId" clId="{2665A9D0-1304-2F49-9BEF-C9373233EA94}" dt="2024-02-01T18:47:26.135" v="2936" actId="478"/>
          <ac:spMkLst>
            <pc:docMk/>
            <pc:sldMk cId="1936088622" sldId="316"/>
            <ac:spMk id="139" creationId="{36139A75-31A2-74FF-E269-7B2FAFCBD022}"/>
          </ac:spMkLst>
        </pc:spChg>
        <pc:spChg chg="del">
          <ac:chgData name="Kulinich Bohdan" userId="48e65c9f34e137d0" providerId="LiveId" clId="{2665A9D0-1304-2F49-9BEF-C9373233EA94}" dt="2024-02-01T18:47:26.135" v="2936" actId="478"/>
          <ac:spMkLst>
            <pc:docMk/>
            <pc:sldMk cId="1936088622" sldId="316"/>
            <ac:spMk id="140" creationId="{6383ECBC-3920-395E-087E-1DF15C25EE99}"/>
          </ac:spMkLst>
        </pc:spChg>
        <pc:spChg chg="del">
          <ac:chgData name="Kulinich Bohdan" userId="48e65c9f34e137d0" providerId="LiveId" clId="{2665A9D0-1304-2F49-9BEF-C9373233EA94}" dt="2024-02-01T18:47:26.135" v="2936" actId="478"/>
          <ac:spMkLst>
            <pc:docMk/>
            <pc:sldMk cId="1936088622" sldId="316"/>
            <ac:spMk id="141" creationId="{B970BD95-3192-C468-514A-E00FB16D1CD6}"/>
          </ac:spMkLst>
        </pc:spChg>
        <pc:spChg chg="del">
          <ac:chgData name="Kulinich Bohdan" userId="48e65c9f34e137d0" providerId="LiveId" clId="{2665A9D0-1304-2F49-9BEF-C9373233EA94}" dt="2024-02-01T18:47:26.135" v="2936" actId="478"/>
          <ac:spMkLst>
            <pc:docMk/>
            <pc:sldMk cId="1936088622" sldId="316"/>
            <ac:spMk id="142" creationId="{B907371A-0A42-8B89-7955-6D974E27B885}"/>
          </ac:spMkLst>
        </pc:spChg>
        <pc:spChg chg="del">
          <ac:chgData name="Kulinich Bohdan" userId="48e65c9f34e137d0" providerId="LiveId" clId="{2665A9D0-1304-2F49-9BEF-C9373233EA94}" dt="2024-02-01T18:47:26.135" v="2936" actId="478"/>
          <ac:spMkLst>
            <pc:docMk/>
            <pc:sldMk cId="1936088622" sldId="316"/>
            <ac:spMk id="143" creationId="{2DB59EF4-ED56-0189-6FF9-4732F84F4E47}"/>
          </ac:spMkLst>
        </pc:spChg>
        <pc:spChg chg="del">
          <ac:chgData name="Kulinich Bohdan" userId="48e65c9f34e137d0" providerId="LiveId" clId="{2665A9D0-1304-2F49-9BEF-C9373233EA94}" dt="2024-02-01T19:05:39.504" v="3008" actId="478"/>
          <ac:spMkLst>
            <pc:docMk/>
            <pc:sldMk cId="1936088622" sldId="316"/>
            <ac:spMk id="144" creationId="{D4AE541D-75E0-867C-2B2B-05BFE7343A2A}"/>
          </ac:spMkLst>
        </pc:spChg>
        <pc:spChg chg="del">
          <ac:chgData name="Kulinich Bohdan" userId="48e65c9f34e137d0" providerId="LiveId" clId="{2665A9D0-1304-2F49-9BEF-C9373233EA94}" dt="2024-02-01T19:05:39.504" v="3008" actId="478"/>
          <ac:spMkLst>
            <pc:docMk/>
            <pc:sldMk cId="1936088622" sldId="316"/>
            <ac:spMk id="145" creationId="{43188F5A-4361-BE09-2AED-4A2B446135C2}"/>
          </ac:spMkLst>
        </pc:spChg>
        <pc:spChg chg="del">
          <ac:chgData name="Kulinich Bohdan" userId="48e65c9f34e137d0" providerId="LiveId" clId="{2665A9D0-1304-2F49-9BEF-C9373233EA94}" dt="2024-02-01T19:05:39.504" v="3008" actId="478"/>
          <ac:spMkLst>
            <pc:docMk/>
            <pc:sldMk cId="1936088622" sldId="316"/>
            <ac:spMk id="184" creationId="{ADFFFCA9-625C-B06E-BD74-56CD1A76176E}"/>
          </ac:spMkLst>
        </pc:spChg>
        <pc:spChg chg="del">
          <ac:chgData name="Kulinich Bohdan" userId="48e65c9f34e137d0" providerId="LiveId" clId="{2665A9D0-1304-2F49-9BEF-C9373233EA94}" dt="2024-02-01T19:05:39.504" v="3008" actId="478"/>
          <ac:spMkLst>
            <pc:docMk/>
            <pc:sldMk cId="1936088622" sldId="316"/>
            <ac:spMk id="196" creationId="{6C349CD0-11A3-9C60-D719-1ACAD80B7FD6}"/>
          </ac:spMkLst>
        </pc:spChg>
        <pc:spChg chg="del">
          <ac:chgData name="Kulinich Bohdan" userId="48e65c9f34e137d0" providerId="LiveId" clId="{2665A9D0-1304-2F49-9BEF-C9373233EA94}" dt="2024-02-01T19:05:39.504" v="3008" actId="478"/>
          <ac:spMkLst>
            <pc:docMk/>
            <pc:sldMk cId="1936088622" sldId="316"/>
            <ac:spMk id="201" creationId="{A0906397-BBB3-DD09-A5F9-6CFB8B92F102}"/>
          </ac:spMkLst>
        </pc:spChg>
        <pc:spChg chg="del">
          <ac:chgData name="Kulinich Bohdan" userId="48e65c9f34e137d0" providerId="LiveId" clId="{2665A9D0-1304-2F49-9BEF-C9373233EA94}" dt="2024-02-01T18:42:28.895" v="2868" actId="478"/>
          <ac:spMkLst>
            <pc:docMk/>
            <pc:sldMk cId="1936088622" sldId="316"/>
            <ac:spMk id="202" creationId="{0C2FC713-35E4-756C-2D38-D5DBC18C5B60}"/>
          </ac:spMkLst>
        </pc:spChg>
        <pc:spChg chg="del">
          <ac:chgData name="Kulinich Bohdan" userId="48e65c9f34e137d0" providerId="LiveId" clId="{2665A9D0-1304-2F49-9BEF-C9373233EA94}" dt="2024-02-01T18:42:53.762" v="2876" actId="478"/>
          <ac:spMkLst>
            <pc:docMk/>
            <pc:sldMk cId="1936088622" sldId="316"/>
            <ac:spMk id="204" creationId="{D32C6929-D118-4D76-88AA-B439462226CF}"/>
          </ac:spMkLst>
        </pc:spChg>
        <pc:spChg chg="del">
          <ac:chgData name="Kulinich Bohdan" userId="48e65c9f34e137d0" providerId="LiveId" clId="{2665A9D0-1304-2F49-9BEF-C9373233EA94}" dt="2024-02-01T18:42:43.631" v="2871" actId="478"/>
          <ac:spMkLst>
            <pc:docMk/>
            <pc:sldMk cId="1936088622" sldId="316"/>
            <ac:spMk id="205" creationId="{19727480-6245-FE03-4AF8-E6FC91B05ECF}"/>
          </ac:spMkLst>
        </pc:spChg>
        <pc:spChg chg="del">
          <ac:chgData name="Kulinich Bohdan" userId="48e65c9f34e137d0" providerId="LiveId" clId="{2665A9D0-1304-2F49-9BEF-C9373233EA94}" dt="2024-02-01T18:42:25.005" v="2867" actId="478"/>
          <ac:spMkLst>
            <pc:docMk/>
            <pc:sldMk cId="1936088622" sldId="316"/>
            <ac:spMk id="206" creationId="{9F0FCBE0-3A0A-F039-13CB-BDBF8603A035}"/>
          </ac:spMkLst>
        </pc:spChg>
        <pc:spChg chg="del">
          <ac:chgData name="Kulinich Bohdan" userId="48e65c9f34e137d0" providerId="LiveId" clId="{2665A9D0-1304-2F49-9BEF-C9373233EA94}" dt="2024-02-01T18:42:43.631" v="2871" actId="478"/>
          <ac:spMkLst>
            <pc:docMk/>
            <pc:sldMk cId="1936088622" sldId="316"/>
            <ac:spMk id="207" creationId="{EEF01AB6-F23F-5177-C805-1863D1684E1D}"/>
          </ac:spMkLst>
        </pc:spChg>
        <pc:spChg chg="mod">
          <ac:chgData name="Kulinich Bohdan" userId="48e65c9f34e137d0" providerId="LiveId" clId="{2665A9D0-1304-2F49-9BEF-C9373233EA94}" dt="2024-02-01T19:10:13.788" v="3156" actId="1037"/>
          <ac:spMkLst>
            <pc:docMk/>
            <pc:sldMk cId="1936088622" sldId="316"/>
            <ac:spMk id="208" creationId="{BA68BB9B-ACA9-6042-D2EA-EFAC1D4303B9}"/>
          </ac:spMkLst>
        </pc:spChg>
        <pc:spChg chg="del">
          <ac:chgData name="Kulinich Bohdan" userId="48e65c9f34e137d0" providerId="LiveId" clId="{2665A9D0-1304-2F49-9BEF-C9373233EA94}" dt="2024-02-01T18:42:50.066" v="2875" actId="478"/>
          <ac:spMkLst>
            <pc:docMk/>
            <pc:sldMk cId="1936088622" sldId="316"/>
            <ac:spMk id="209" creationId="{989CB7FB-70FB-7CB9-C972-02F24EFAEEA7}"/>
          </ac:spMkLst>
        </pc:spChg>
        <pc:spChg chg="mod">
          <ac:chgData name="Kulinich Bohdan" userId="48e65c9f34e137d0" providerId="LiveId" clId="{2665A9D0-1304-2F49-9BEF-C9373233EA94}" dt="2024-02-01T19:10:08.607" v="3148" actId="1036"/>
          <ac:spMkLst>
            <pc:docMk/>
            <pc:sldMk cId="1936088622" sldId="316"/>
            <ac:spMk id="210" creationId="{90908AD6-976D-963D-6C02-F064B4754D37}"/>
          </ac:spMkLst>
        </pc:spChg>
        <pc:spChg chg="mod">
          <ac:chgData name="Kulinich Bohdan" userId="48e65c9f34e137d0" providerId="LiveId" clId="{2665A9D0-1304-2F49-9BEF-C9373233EA94}" dt="2024-02-01T19:10:13.788" v="3156" actId="1037"/>
          <ac:spMkLst>
            <pc:docMk/>
            <pc:sldMk cId="1936088622" sldId="316"/>
            <ac:spMk id="211" creationId="{99449308-E12B-0BDC-836E-90A64877E0E9}"/>
          </ac:spMkLst>
        </pc:spChg>
        <pc:spChg chg="del">
          <ac:chgData name="Kulinich Bohdan" userId="48e65c9f34e137d0" providerId="LiveId" clId="{2665A9D0-1304-2F49-9BEF-C9373233EA94}" dt="2024-02-01T18:47:21.830" v="2935" actId="478"/>
          <ac:spMkLst>
            <pc:docMk/>
            <pc:sldMk cId="1936088622" sldId="316"/>
            <ac:spMk id="227" creationId="{8BAC620D-A1B7-DE11-FD6F-B7648995E19B}"/>
          </ac:spMkLst>
        </pc:spChg>
        <pc:spChg chg="del">
          <ac:chgData name="Kulinich Bohdan" userId="48e65c9f34e137d0" providerId="LiveId" clId="{2665A9D0-1304-2F49-9BEF-C9373233EA94}" dt="2024-02-01T18:47:21.830" v="2935" actId="478"/>
          <ac:spMkLst>
            <pc:docMk/>
            <pc:sldMk cId="1936088622" sldId="316"/>
            <ac:spMk id="228" creationId="{978D37EB-EA62-0E6C-1BEF-B7F8A25922AE}"/>
          </ac:spMkLst>
        </pc:spChg>
        <pc:spChg chg="del">
          <ac:chgData name="Kulinich Bohdan" userId="48e65c9f34e137d0" providerId="LiveId" clId="{2665A9D0-1304-2F49-9BEF-C9373233EA94}" dt="2024-02-01T18:47:21.830" v="2935" actId="478"/>
          <ac:spMkLst>
            <pc:docMk/>
            <pc:sldMk cId="1936088622" sldId="316"/>
            <ac:spMk id="229" creationId="{EC884DFD-D944-9872-E6FD-CA68C7979AFE}"/>
          </ac:spMkLst>
        </pc:spChg>
        <pc:cxnChg chg="del">
          <ac:chgData name="Kulinich Bohdan" userId="48e65c9f34e137d0" providerId="LiveId" clId="{2665A9D0-1304-2F49-9BEF-C9373233EA94}" dt="2024-02-01T18:43:10.491" v="2888" actId="478"/>
          <ac:cxnSpMkLst>
            <pc:docMk/>
            <pc:sldMk cId="1936088622" sldId="316"/>
            <ac:cxnSpMk id="7" creationId="{8FF9F45F-2F12-C86D-4937-618D1C0B4F31}"/>
          </ac:cxnSpMkLst>
        </pc:cxnChg>
        <pc:cxnChg chg="add mod">
          <ac:chgData name="Kulinich Bohdan" userId="48e65c9f34e137d0" providerId="LiveId" clId="{2665A9D0-1304-2F49-9BEF-C9373233EA94}" dt="2024-02-01T19:10:13.788" v="3156" actId="1037"/>
          <ac:cxnSpMkLst>
            <pc:docMk/>
            <pc:sldMk cId="1936088622" sldId="316"/>
            <ac:cxnSpMk id="9" creationId="{EB2A65BF-28EB-2356-7281-3629B12284E5}"/>
          </ac:cxnSpMkLst>
        </pc:cxnChg>
        <pc:cxnChg chg="del">
          <ac:chgData name="Kulinich Bohdan" userId="48e65c9f34e137d0" providerId="LiveId" clId="{2665A9D0-1304-2F49-9BEF-C9373233EA94}" dt="2024-02-01T18:43:11.545" v="2889" actId="478"/>
          <ac:cxnSpMkLst>
            <pc:docMk/>
            <pc:sldMk cId="1936088622" sldId="316"/>
            <ac:cxnSpMk id="18" creationId="{6F01CB77-6E09-A112-910B-64E32DE5B6B4}"/>
          </ac:cxnSpMkLst>
        </pc:cxnChg>
        <pc:cxnChg chg="mod">
          <ac:chgData name="Kulinich Bohdan" userId="48e65c9f34e137d0" providerId="LiveId" clId="{2665A9D0-1304-2F49-9BEF-C9373233EA94}" dt="2024-02-01T19:10:13.788" v="3156" actId="1037"/>
          <ac:cxnSpMkLst>
            <pc:docMk/>
            <pc:sldMk cId="1936088622" sldId="316"/>
            <ac:cxnSpMk id="23" creationId="{B2D42534-61DB-918E-E786-DF606A3E0079}"/>
          </ac:cxnSpMkLst>
        </pc:cxnChg>
        <pc:cxnChg chg="add mod">
          <ac:chgData name="Kulinich Bohdan" userId="48e65c9f34e137d0" providerId="LiveId" clId="{2665A9D0-1304-2F49-9BEF-C9373233EA94}" dt="2024-02-03T19:28:21.602" v="3866" actId="1035"/>
          <ac:cxnSpMkLst>
            <pc:docMk/>
            <pc:sldMk cId="1936088622" sldId="316"/>
            <ac:cxnSpMk id="25" creationId="{9F57CEC3-8993-469B-641B-C539C46C0236}"/>
          </ac:cxnSpMkLst>
        </pc:cxnChg>
        <pc:cxnChg chg="del">
          <ac:chgData name="Kulinich Bohdan" userId="48e65c9f34e137d0" providerId="LiveId" clId="{2665A9D0-1304-2F49-9BEF-C9373233EA94}" dt="2024-02-01T18:43:08.679" v="2886" actId="478"/>
          <ac:cxnSpMkLst>
            <pc:docMk/>
            <pc:sldMk cId="1936088622" sldId="316"/>
            <ac:cxnSpMk id="27" creationId="{26C78C80-701A-3504-FF66-70B5C6C89838}"/>
          </ac:cxnSpMkLst>
        </pc:cxnChg>
        <pc:cxnChg chg="del">
          <ac:chgData name="Kulinich Bohdan" userId="48e65c9f34e137d0" providerId="LiveId" clId="{2665A9D0-1304-2F49-9BEF-C9373233EA94}" dt="2024-02-01T18:43:07.940" v="2885" actId="478"/>
          <ac:cxnSpMkLst>
            <pc:docMk/>
            <pc:sldMk cId="1936088622" sldId="316"/>
            <ac:cxnSpMk id="28" creationId="{7E930D8A-C70D-954D-1F1A-46D15C82B640}"/>
          </ac:cxnSpMkLst>
        </pc:cxnChg>
        <pc:cxnChg chg="add mod">
          <ac:chgData name="Kulinich Bohdan" userId="48e65c9f34e137d0" providerId="LiveId" clId="{2665A9D0-1304-2F49-9BEF-C9373233EA94}" dt="2024-02-03T19:28:21.602" v="3866" actId="1035"/>
          <ac:cxnSpMkLst>
            <pc:docMk/>
            <pc:sldMk cId="1936088622" sldId="316"/>
            <ac:cxnSpMk id="29" creationId="{5649301F-BE3B-80EE-5449-6002FAA0CC8C}"/>
          </ac:cxnSpMkLst>
        </pc:cxnChg>
        <pc:cxnChg chg="add mod">
          <ac:chgData name="Kulinich Bohdan" userId="48e65c9f34e137d0" providerId="LiveId" clId="{2665A9D0-1304-2F49-9BEF-C9373233EA94}" dt="2024-02-03T19:28:21.602" v="3866" actId="1035"/>
          <ac:cxnSpMkLst>
            <pc:docMk/>
            <pc:sldMk cId="1936088622" sldId="316"/>
            <ac:cxnSpMk id="31" creationId="{9CEE6B1A-46E4-F703-5F9D-387D40E255D0}"/>
          </ac:cxnSpMkLst>
        </pc:cxnChg>
        <pc:cxnChg chg="del">
          <ac:chgData name="Kulinich Bohdan" userId="48e65c9f34e137d0" providerId="LiveId" clId="{2665A9D0-1304-2F49-9BEF-C9373233EA94}" dt="2024-02-01T18:43:05.478" v="2882" actId="478"/>
          <ac:cxnSpMkLst>
            <pc:docMk/>
            <pc:sldMk cId="1936088622" sldId="316"/>
            <ac:cxnSpMk id="35" creationId="{A0B826B1-FB72-D14D-A408-6B0A235DB087}"/>
          </ac:cxnSpMkLst>
        </pc:cxnChg>
        <pc:cxnChg chg="del">
          <ac:chgData name="Kulinich Bohdan" userId="48e65c9f34e137d0" providerId="LiveId" clId="{2665A9D0-1304-2F49-9BEF-C9373233EA94}" dt="2024-02-01T18:43:06.341" v="2883" actId="478"/>
          <ac:cxnSpMkLst>
            <pc:docMk/>
            <pc:sldMk cId="1936088622" sldId="316"/>
            <ac:cxnSpMk id="36" creationId="{ED23BE04-21FE-096B-4D6E-BB41CCE63906}"/>
          </ac:cxnSpMkLst>
        </pc:cxnChg>
        <pc:cxnChg chg="del">
          <ac:chgData name="Kulinich Bohdan" userId="48e65c9f34e137d0" providerId="LiveId" clId="{2665A9D0-1304-2F49-9BEF-C9373233EA94}" dt="2024-02-01T18:42:35.865" v="2870" actId="478"/>
          <ac:cxnSpMkLst>
            <pc:docMk/>
            <pc:sldMk cId="1936088622" sldId="316"/>
            <ac:cxnSpMk id="68" creationId="{AEAFA30E-9D5E-C4AD-26E6-7C824DBFE697}"/>
          </ac:cxnSpMkLst>
        </pc:cxnChg>
        <pc:cxnChg chg="del">
          <ac:chgData name="Kulinich Bohdan" userId="48e65c9f34e137d0" providerId="LiveId" clId="{2665A9D0-1304-2F49-9BEF-C9373233EA94}" dt="2024-02-01T18:42:23.020" v="2866" actId="478"/>
          <ac:cxnSpMkLst>
            <pc:docMk/>
            <pc:sldMk cId="1936088622" sldId="316"/>
            <ac:cxnSpMk id="70" creationId="{093C0E1D-0D4C-630C-B486-EB702796FF0D}"/>
          </ac:cxnSpMkLst>
        </pc:cxnChg>
        <pc:cxnChg chg="del">
          <ac:chgData name="Kulinich Bohdan" userId="48e65c9f34e137d0" providerId="LiveId" clId="{2665A9D0-1304-2F49-9BEF-C9373233EA94}" dt="2024-02-01T18:42:47.870" v="2873" actId="478"/>
          <ac:cxnSpMkLst>
            <pc:docMk/>
            <pc:sldMk cId="1936088622" sldId="316"/>
            <ac:cxnSpMk id="72" creationId="{D741BF58-0334-0A65-B385-B5DD864547B4}"/>
          </ac:cxnSpMkLst>
        </pc:cxnChg>
        <pc:cxnChg chg="del">
          <ac:chgData name="Kulinich Bohdan" userId="48e65c9f34e137d0" providerId="LiveId" clId="{2665A9D0-1304-2F49-9BEF-C9373233EA94}" dt="2024-02-01T18:42:43.631" v="2871" actId="478"/>
          <ac:cxnSpMkLst>
            <pc:docMk/>
            <pc:sldMk cId="1936088622" sldId="316"/>
            <ac:cxnSpMk id="73" creationId="{01253709-49E1-8B07-F5DA-1DF944430974}"/>
          </ac:cxnSpMkLst>
        </pc:cxnChg>
        <pc:cxnChg chg="del">
          <ac:chgData name="Kulinich Bohdan" userId="48e65c9f34e137d0" providerId="LiveId" clId="{2665A9D0-1304-2F49-9BEF-C9373233EA94}" dt="2024-02-01T18:42:57.949" v="2879" actId="478"/>
          <ac:cxnSpMkLst>
            <pc:docMk/>
            <pc:sldMk cId="1936088622" sldId="316"/>
            <ac:cxnSpMk id="105" creationId="{527E6906-61AA-995D-2B41-3E0B829066B9}"/>
          </ac:cxnSpMkLst>
        </pc:cxnChg>
        <pc:cxnChg chg="del">
          <ac:chgData name="Kulinich Bohdan" userId="48e65c9f34e137d0" providerId="LiveId" clId="{2665A9D0-1304-2F49-9BEF-C9373233EA94}" dt="2024-02-01T18:42:59.028" v="2880" actId="478"/>
          <ac:cxnSpMkLst>
            <pc:docMk/>
            <pc:sldMk cId="1936088622" sldId="316"/>
            <ac:cxnSpMk id="106" creationId="{43703143-780A-CA77-EED1-A5FB4818F69C}"/>
          </ac:cxnSpMkLst>
        </pc:cxnChg>
        <pc:cxnChg chg="del">
          <ac:chgData name="Kulinich Bohdan" userId="48e65c9f34e137d0" providerId="LiveId" clId="{2665A9D0-1304-2F49-9BEF-C9373233EA94}" dt="2024-02-01T18:42:21.744" v="2865" actId="478"/>
          <ac:cxnSpMkLst>
            <pc:docMk/>
            <pc:sldMk cId="1936088622" sldId="316"/>
            <ac:cxnSpMk id="111" creationId="{D8EDDAF3-9BD1-5B87-589E-39069E606AED}"/>
          </ac:cxnSpMkLst>
        </pc:cxnChg>
        <pc:cxnChg chg="del">
          <ac:chgData name="Kulinich Bohdan" userId="48e65c9f34e137d0" providerId="LiveId" clId="{2665A9D0-1304-2F49-9BEF-C9373233EA94}" dt="2024-02-01T18:42:48.873" v="2874" actId="478"/>
          <ac:cxnSpMkLst>
            <pc:docMk/>
            <pc:sldMk cId="1936088622" sldId="316"/>
            <ac:cxnSpMk id="112" creationId="{A41A333E-68F8-A8F6-406F-F3C42EE8941A}"/>
          </ac:cxnSpMkLst>
        </pc:cxnChg>
        <pc:cxnChg chg="del">
          <ac:chgData name="Kulinich Bohdan" userId="48e65c9f34e137d0" providerId="LiveId" clId="{2665A9D0-1304-2F49-9BEF-C9373233EA94}" dt="2024-02-01T18:42:55.036" v="2877" actId="478"/>
          <ac:cxnSpMkLst>
            <pc:docMk/>
            <pc:sldMk cId="1936088622" sldId="316"/>
            <ac:cxnSpMk id="113" creationId="{6E5D4B4D-095D-EA55-21EE-E2AB5AC9C356}"/>
          </ac:cxnSpMkLst>
        </pc:cxnChg>
        <pc:cxnChg chg="mod">
          <ac:chgData name="Kulinich Bohdan" userId="48e65c9f34e137d0" providerId="LiveId" clId="{2665A9D0-1304-2F49-9BEF-C9373233EA94}" dt="2024-02-01T19:10:13.788" v="3156" actId="1037"/>
          <ac:cxnSpMkLst>
            <pc:docMk/>
            <pc:sldMk cId="1936088622" sldId="316"/>
            <ac:cxnSpMk id="117" creationId="{EC16F27D-3976-E4D2-C90C-0BD7FF1FD22D}"/>
          </ac:cxnSpMkLst>
        </pc:cxnChg>
        <pc:cxnChg chg="mod">
          <ac:chgData name="Kulinich Bohdan" userId="48e65c9f34e137d0" providerId="LiveId" clId="{2665A9D0-1304-2F49-9BEF-C9373233EA94}" dt="2024-02-01T19:10:13.788" v="3156" actId="1037"/>
          <ac:cxnSpMkLst>
            <pc:docMk/>
            <pc:sldMk cId="1936088622" sldId="316"/>
            <ac:cxnSpMk id="128" creationId="{DF2526C0-F52A-3C80-192A-C73AAD7771F9}"/>
          </ac:cxnSpMkLst>
        </pc:cxnChg>
        <pc:cxnChg chg="mod">
          <ac:chgData name="Kulinich Bohdan" userId="48e65c9f34e137d0" providerId="LiveId" clId="{2665A9D0-1304-2F49-9BEF-C9373233EA94}" dt="2024-02-01T19:10:13.788" v="3156" actId="1037"/>
          <ac:cxnSpMkLst>
            <pc:docMk/>
            <pc:sldMk cId="1936088622" sldId="316"/>
            <ac:cxnSpMk id="131" creationId="{8098E946-A4CE-8400-37BF-95FC0F73BF30}"/>
          </ac:cxnSpMkLst>
        </pc:cxnChg>
        <pc:cxnChg chg="mod">
          <ac:chgData name="Kulinich Bohdan" userId="48e65c9f34e137d0" providerId="LiveId" clId="{2665A9D0-1304-2F49-9BEF-C9373233EA94}" dt="2024-02-01T19:10:13.788" v="3156" actId="1037"/>
          <ac:cxnSpMkLst>
            <pc:docMk/>
            <pc:sldMk cId="1936088622" sldId="316"/>
            <ac:cxnSpMk id="160" creationId="{C508E723-FF0F-6463-C24F-1DFDD2C001B9}"/>
          </ac:cxnSpMkLst>
        </pc:cxnChg>
        <pc:cxnChg chg="mod">
          <ac:chgData name="Kulinich Bohdan" userId="48e65c9f34e137d0" providerId="LiveId" clId="{2665A9D0-1304-2F49-9BEF-C9373233EA94}" dt="2024-02-01T19:10:13.788" v="3156" actId="1037"/>
          <ac:cxnSpMkLst>
            <pc:docMk/>
            <pc:sldMk cId="1936088622" sldId="316"/>
            <ac:cxnSpMk id="161" creationId="{A62E9379-8760-B4A5-F549-2EFCD4E8309B}"/>
          </ac:cxnSpMkLst>
        </pc:cxnChg>
      </pc:sldChg>
      <pc:sldChg chg="addSp delSp modSp add mod setBg delAnim modAnim">
        <pc:chgData name="Kulinich Bohdan" userId="48e65c9f34e137d0" providerId="LiveId" clId="{2665A9D0-1304-2F49-9BEF-C9373233EA94}" dt="2024-02-05T20:55:54.871" v="6603" actId="20577"/>
        <pc:sldMkLst>
          <pc:docMk/>
          <pc:sldMk cId="1204488644" sldId="317"/>
        </pc:sldMkLst>
        <pc:spChg chg="mod">
          <ac:chgData name="Kulinich Bohdan" userId="48e65c9f34e137d0" providerId="LiveId" clId="{2665A9D0-1304-2F49-9BEF-C9373233EA94}" dt="2024-02-03T16:44:34.080" v="3798" actId="1076"/>
          <ac:spMkLst>
            <pc:docMk/>
            <pc:sldMk cId="1204488644" sldId="317"/>
            <ac:spMk id="2" creationId="{751434CB-DC9E-8933-EF75-1FB21979D84A}"/>
          </ac:spMkLst>
        </pc:spChg>
        <pc:spChg chg="mod">
          <ac:chgData name="Kulinich Bohdan" userId="48e65c9f34e137d0" providerId="LiveId" clId="{2665A9D0-1304-2F49-9BEF-C9373233EA94}" dt="2024-02-03T16:44:34.080" v="3798" actId="1076"/>
          <ac:spMkLst>
            <pc:docMk/>
            <pc:sldMk cId="1204488644" sldId="317"/>
            <ac:spMk id="5" creationId="{A24FBB1C-D8F8-74BC-3011-88C43F18146C}"/>
          </ac:spMkLst>
        </pc:spChg>
        <pc:spChg chg="add mod">
          <ac:chgData name="Kulinich Bohdan" userId="48e65c9f34e137d0" providerId="LiveId" clId="{2665A9D0-1304-2F49-9BEF-C9373233EA94}" dt="2024-02-01T21:09:42.806" v="3484" actId="1035"/>
          <ac:spMkLst>
            <pc:docMk/>
            <pc:sldMk cId="1204488644" sldId="317"/>
            <ac:spMk id="6" creationId="{1C842ED3-4B4C-87D6-AE2D-C6087A4E7AE9}"/>
          </ac:spMkLst>
        </pc:spChg>
        <pc:spChg chg="add mod">
          <ac:chgData name="Kulinich Bohdan" userId="48e65c9f34e137d0" providerId="LiveId" clId="{2665A9D0-1304-2F49-9BEF-C9373233EA94}" dt="2024-02-01T21:08:40.627" v="3471" actId="1076"/>
          <ac:spMkLst>
            <pc:docMk/>
            <pc:sldMk cId="1204488644" sldId="317"/>
            <ac:spMk id="7" creationId="{C57F7151-5AC9-BA17-215C-49FDCF7200CB}"/>
          </ac:spMkLst>
        </pc:spChg>
        <pc:spChg chg="add mod">
          <ac:chgData name="Kulinich Bohdan" userId="48e65c9f34e137d0" providerId="LiveId" clId="{2665A9D0-1304-2F49-9BEF-C9373233EA94}" dt="2024-02-01T21:08:12.656" v="3451" actId="1035"/>
          <ac:spMkLst>
            <pc:docMk/>
            <pc:sldMk cId="1204488644" sldId="317"/>
            <ac:spMk id="8" creationId="{AC284321-BAC1-216A-7F1D-4DA90B7C6D20}"/>
          </ac:spMkLst>
        </pc:spChg>
        <pc:spChg chg="mod">
          <ac:chgData name="Kulinich Bohdan" userId="48e65c9f34e137d0" providerId="LiveId" clId="{2665A9D0-1304-2F49-9BEF-C9373233EA94}" dt="2024-02-01T21:07:27.600" v="3426" actId="1038"/>
          <ac:spMkLst>
            <pc:docMk/>
            <pc:sldMk cId="1204488644" sldId="317"/>
            <ac:spMk id="13" creationId="{19EF2F79-242A-2E63-571F-5140D711472C}"/>
          </ac:spMkLst>
        </pc:spChg>
        <pc:spChg chg="mod">
          <ac:chgData name="Kulinich Bohdan" userId="48e65c9f34e137d0" providerId="LiveId" clId="{2665A9D0-1304-2F49-9BEF-C9373233EA94}" dt="2024-02-01T21:19:10.764" v="3586" actId="1035"/>
          <ac:spMkLst>
            <pc:docMk/>
            <pc:sldMk cId="1204488644" sldId="317"/>
            <ac:spMk id="15" creationId="{AEEBF970-4D5F-B8DB-203B-7650A762BD64}"/>
          </ac:spMkLst>
        </pc:spChg>
        <pc:spChg chg="mod">
          <ac:chgData name="Kulinich Bohdan" userId="48e65c9f34e137d0" providerId="LiveId" clId="{2665A9D0-1304-2F49-9BEF-C9373233EA94}" dt="2024-02-01T21:19:10.764" v="3586" actId="1035"/>
          <ac:spMkLst>
            <pc:docMk/>
            <pc:sldMk cId="1204488644" sldId="317"/>
            <ac:spMk id="16" creationId="{AAD5EC50-64F1-8CA2-2CDA-BB9562DF57FA}"/>
          </ac:spMkLst>
        </pc:spChg>
        <pc:spChg chg="mod">
          <ac:chgData name="Kulinich Bohdan" userId="48e65c9f34e137d0" providerId="LiveId" clId="{2665A9D0-1304-2F49-9BEF-C9373233EA94}" dt="2024-02-01T21:19:42.211" v="3613" actId="1038"/>
          <ac:spMkLst>
            <pc:docMk/>
            <pc:sldMk cId="1204488644" sldId="317"/>
            <ac:spMk id="17" creationId="{66BF9CFF-8415-D69E-4DD5-C9FA6B3B9FB1}"/>
          </ac:spMkLst>
        </pc:spChg>
        <pc:spChg chg="del">
          <ac:chgData name="Kulinich Bohdan" userId="48e65c9f34e137d0" providerId="LiveId" clId="{2665A9D0-1304-2F49-9BEF-C9373233EA94}" dt="2024-02-01T21:18:14.471" v="3539" actId="478"/>
          <ac:spMkLst>
            <pc:docMk/>
            <pc:sldMk cId="1204488644" sldId="317"/>
            <ac:spMk id="19" creationId="{8E30E28D-6920-61EC-024A-2D19E62443DD}"/>
          </ac:spMkLst>
        </pc:spChg>
        <pc:spChg chg="del">
          <ac:chgData name="Kulinich Bohdan" userId="48e65c9f34e137d0" providerId="LiveId" clId="{2665A9D0-1304-2F49-9BEF-C9373233EA94}" dt="2024-02-01T21:18:14.471" v="3539" actId="478"/>
          <ac:spMkLst>
            <pc:docMk/>
            <pc:sldMk cId="1204488644" sldId="317"/>
            <ac:spMk id="20" creationId="{E4466A12-DE2B-0F5F-D907-3E4D1A9D10CC}"/>
          </ac:spMkLst>
        </pc:spChg>
        <pc:spChg chg="add mod">
          <ac:chgData name="Kulinich Bohdan" userId="48e65c9f34e137d0" providerId="LiveId" clId="{2665A9D0-1304-2F49-9BEF-C9373233EA94}" dt="2024-02-01T21:19:48.472" v="3615" actId="1076"/>
          <ac:spMkLst>
            <pc:docMk/>
            <pc:sldMk cId="1204488644" sldId="317"/>
            <ac:spMk id="21" creationId="{8D7DCFFF-9D6A-FA38-ED7D-2404F9256A0E}"/>
          </ac:spMkLst>
        </pc:spChg>
        <pc:spChg chg="del">
          <ac:chgData name="Kulinich Bohdan" userId="48e65c9f34e137d0" providerId="LiveId" clId="{2665A9D0-1304-2F49-9BEF-C9373233EA94}" dt="2024-02-01T21:18:14.471" v="3539" actId="478"/>
          <ac:spMkLst>
            <pc:docMk/>
            <pc:sldMk cId="1204488644" sldId="317"/>
            <ac:spMk id="22" creationId="{95E1079C-2CDA-F2F9-69DD-6CB712D69DA6}"/>
          </ac:spMkLst>
        </pc:spChg>
        <pc:spChg chg="add mod">
          <ac:chgData name="Kulinich Bohdan" userId="48e65c9f34e137d0" providerId="LiveId" clId="{2665A9D0-1304-2F49-9BEF-C9373233EA94}" dt="2024-02-01T21:19:42.211" v="3613" actId="1038"/>
          <ac:spMkLst>
            <pc:docMk/>
            <pc:sldMk cId="1204488644" sldId="317"/>
            <ac:spMk id="24" creationId="{5FC75765-C64F-D8A1-717D-10C3C0C49538}"/>
          </ac:spMkLst>
        </pc:spChg>
        <pc:spChg chg="add mod">
          <ac:chgData name="Kulinich Bohdan" userId="48e65c9f34e137d0" providerId="LiveId" clId="{2665A9D0-1304-2F49-9BEF-C9373233EA94}" dt="2024-02-01T21:21:21.495" v="3650" actId="1076"/>
          <ac:spMkLst>
            <pc:docMk/>
            <pc:sldMk cId="1204488644" sldId="317"/>
            <ac:spMk id="25" creationId="{44C81308-8F1B-C85D-1BE0-B769AE7E992D}"/>
          </ac:spMkLst>
        </pc:spChg>
        <pc:spChg chg="add mod">
          <ac:chgData name="Kulinich Bohdan" userId="48e65c9f34e137d0" providerId="LiveId" clId="{2665A9D0-1304-2F49-9BEF-C9373233EA94}" dt="2024-02-03T19:28:45.824" v="3868"/>
          <ac:spMkLst>
            <pc:docMk/>
            <pc:sldMk cId="1204488644" sldId="317"/>
            <ac:spMk id="31" creationId="{7F4BB62B-3B3A-85C0-F4FD-D98639CECBC3}"/>
          </ac:spMkLst>
        </pc:spChg>
        <pc:spChg chg="add mod">
          <ac:chgData name="Kulinich Bohdan" userId="48e65c9f34e137d0" providerId="LiveId" clId="{2665A9D0-1304-2F49-9BEF-C9373233EA94}" dt="2024-02-03T19:28:45.824" v="3868"/>
          <ac:spMkLst>
            <pc:docMk/>
            <pc:sldMk cId="1204488644" sldId="317"/>
            <ac:spMk id="32" creationId="{0967F59F-AB5D-257C-FC4E-7B7751120DC8}"/>
          </ac:spMkLst>
        </pc:spChg>
        <pc:spChg chg="add mod">
          <ac:chgData name="Kulinich Bohdan" userId="48e65c9f34e137d0" providerId="LiveId" clId="{2665A9D0-1304-2F49-9BEF-C9373233EA94}" dt="2024-02-03T19:28:45.824" v="3868"/>
          <ac:spMkLst>
            <pc:docMk/>
            <pc:sldMk cId="1204488644" sldId="317"/>
            <ac:spMk id="33" creationId="{5B37B512-219A-BE3F-A40B-8D0CAF601BAA}"/>
          </ac:spMkLst>
        </pc:spChg>
        <pc:spChg chg="mod">
          <ac:chgData name="Kulinich Bohdan" userId="48e65c9f34e137d0" providerId="LiveId" clId="{2665A9D0-1304-2F49-9BEF-C9373233EA94}" dt="2024-02-05T20:55:54.871" v="6603" actId="20577"/>
          <ac:spMkLst>
            <pc:docMk/>
            <pc:sldMk cId="1204488644" sldId="317"/>
            <ac:spMk id="210" creationId="{90908AD6-976D-963D-6C02-F064B4754D37}"/>
          </ac:spMkLst>
        </pc:spChg>
        <pc:cxnChg chg="add mod">
          <ac:chgData name="Kulinich Bohdan" userId="48e65c9f34e137d0" providerId="LiveId" clId="{2665A9D0-1304-2F49-9BEF-C9373233EA94}" dt="2024-02-01T21:09:07.377" v="3478" actId="1076"/>
          <ac:cxnSpMkLst>
            <pc:docMk/>
            <pc:sldMk cId="1204488644" sldId="317"/>
            <ac:cxnSpMk id="11" creationId="{5C2A87EA-CC74-53D9-374F-24997E74FBDD}"/>
          </ac:cxnSpMkLst>
        </pc:cxnChg>
        <pc:cxnChg chg="add mod">
          <ac:chgData name="Kulinich Bohdan" userId="48e65c9f34e137d0" providerId="LiveId" clId="{2665A9D0-1304-2F49-9BEF-C9373233EA94}" dt="2024-02-01T21:09:14.410" v="3482" actId="1035"/>
          <ac:cxnSpMkLst>
            <pc:docMk/>
            <pc:sldMk cId="1204488644" sldId="317"/>
            <ac:cxnSpMk id="18" creationId="{9F4AE581-57BB-BEFE-FC96-C52CB787B38E}"/>
          </ac:cxnSpMkLst>
        </pc:cxnChg>
        <pc:cxnChg chg="add mod">
          <ac:chgData name="Kulinich Bohdan" userId="48e65c9f34e137d0" providerId="LiveId" clId="{2665A9D0-1304-2F49-9BEF-C9373233EA94}" dt="2024-02-03T19:28:45.824" v="3868"/>
          <ac:cxnSpMkLst>
            <pc:docMk/>
            <pc:sldMk cId="1204488644" sldId="317"/>
            <ac:cxnSpMk id="27" creationId="{72C01AE7-A379-9EF6-4CFE-1E69C7DC1B32}"/>
          </ac:cxnSpMkLst>
        </pc:cxnChg>
        <pc:cxnChg chg="add mod">
          <ac:chgData name="Kulinich Bohdan" userId="48e65c9f34e137d0" providerId="LiveId" clId="{2665A9D0-1304-2F49-9BEF-C9373233EA94}" dt="2024-02-03T19:28:45.824" v="3868"/>
          <ac:cxnSpMkLst>
            <pc:docMk/>
            <pc:sldMk cId="1204488644" sldId="317"/>
            <ac:cxnSpMk id="28" creationId="{2AD54D68-15B4-ABCB-300B-CC52CFFC8BD3}"/>
          </ac:cxnSpMkLst>
        </pc:cxnChg>
        <pc:cxnChg chg="add mod">
          <ac:chgData name="Kulinich Bohdan" userId="48e65c9f34e137d0" providerId="LiveId" clId="{2665A9D0-1304-2F49-9BEF-C9373233EA94}" dt="2024-02-03T19:28:45.824" v="3868"/>
          <ac:cxnSpMkLst>
            <pc:docMk/>
            <pc:sldMk cId="1204488644" sldId="317"/>
            <ac:cxnSpMk id="29" creationId="{08F928E4-627F-C085-DB9B-689400B2CBB6}"/>
          </ac:cxnSpMkLst>
        </pc:cxnChg>
        <pc:cxnChg chg="mod">
          <ac:chgData name="Kulinich Bohdan" userId="48e65c9f34e137d0" providerId="LiveId" clId="{2665A9D0-1304-2F49-9BEF-C9373233EA94}" dt="2024-02-01T21:08:46.049" v="3472" actId="14100"/>
          <ac:cxnSpMkLst>
            <pc:docMk/>
            <pc:sldMk cId="1204488644" sldId="317"/>
            <ac:cxnSpMk id="128" creationId="{DF2526C0-F52A-3C80-192A-C73AAD7771F9}"/>
          </ac:cxnSpMkLst>
        </pc:cxnChg>
      </pc:sldChg>
    </pc:docChg>
  </pc:docChgLst>
  <pc:docChgLst>
    <pc:chgData name="Kulinich Bohdan" userId="48e65c9f34e137d0" providerId="LiveId" clId="{04A5B30E-F70F-E84E-9AB0-F0390C446B2F}"/>
    <pc:docChg chg="undo redo custSel delSld modSld">
      <pc:chgData name="Kulinich Bohdan" userId="48e65c9f34e137d0" providerId="LiveId" clId="{04A5B30E-F70F-E84E-9AB0-F0390C446B2F}" dt="2023-12-16T11:47:05.922" v="3412" actId="20577"/>
      <pc:docMkLst>
        <pc:docMk/>
      </pc:docMkLst>
      <pc:sldChg chg="delSp modSp mod delAnim">
        <pc:chgData name="Kulinich Bohdan" userId="48e65c9f34e137d0" providerId="LiveId" clId="{04A5B30E-F70F-E84E-9AB0-F0390C446B2F}" dt="2023-12-14T17:22:03.953" v="2609" actId="20577"/>
        <pc:sldMkLst>
          <pc:docMk/>
          <pc:sldMk cId="2154405015" sldId="276"/>
        </pc:sldMkLst>
        <pc:spChg chg="mod">
          <ac:chgData name="Kulinich Bohdan" userId="48e65c9f34e137d0" providerId="LiveId" clId="{04A5B30E-F70F-E84E-9AB0-F0390C446B2F}" dt="2023-12-14T17:22:03.953" v="2609" actId="20577"/>
          <ac:spMkLst>
            <pc:docMk/>
            <pc:sldMk cId="2154405015" sldId="276"/>
            <ac:spMk id="29" creationId="{D947D970-AAC0-1569-FB6F-63DAEE136B11}"/>
          </ac:spMkLst>
        </pc:spChg>
        <pc:spChg chg="del">
          <ac:chgData name="Kulinich Bohdan" userId="48e65c9f34e137d0" providerId="LiveId" clId="{04A5B30E-F70F-E84E-9AB0-F0390C446B2F}" dt="2023-12-14T17:13:07.152" v="2267" actId="478"/>
          <ac:spMkLst>
            <pc:docMk/>
            <pc:sldMk cId="2154405015" sldId="276"/>
            <ac:spMk id="82" creationId="{15D42C4E-1500-1192-674F-E74FD30F28B3}"/>
          </ac:spMkLst>
        </pc:spChg>
        <pc:spChg chg="del">
          <ac:chgData name="Kulinich Bohdan" userId="48e65c9f34e137d0" providerId="LiveId" clId="{04A5B30E-F70F-E84E-9AB0-F0390C446B2F}" dt="2023-12-14T17:13:07.152" v="2267" actId="478"/>
          <ac:spMkLst>
            <pc:docMk/>
            <pc:sldMk cId="2154405015" sldId="276"/>
            <ac:spMk id="86" creationId="{354EA069-FE6D-F395-3414-9D648FD86CB4}"/>
          </ac:spMkLst>
        </pc:spChg>
        <pc:spChg chg="del">
          <ac:chgData name="Kulinich Bohdan" userId="48e65c9f34e137d0" providerId="LiveId" clId="{04A5B30E-F70F-E84E-9AB0-F0390C446B2F}" dt="2023-12-14T17:13:07.152" v="2267" actId="478"/>
          <ac:spMkLst>
            <pc:docMk/>
            <pc:sldMk cId="2154405015" sldId="276"/>
            <ac:spMk id="89" creationId="{5B2862B0-B440-8787-F69B-2E57870D6715}"/>
          </ac:spMkLst>
        </pc:spChg>
        <pc:spChg chg="del">
          <ac:chgData name="Kulinich Bohdan" userId="48e65c9f34e137d0" providerId="LiveId" clId="{04A5B30E-F70F-E84E-9AB0-F0390C446B2F}" dt="2023-12-14T17:13:07.152" v="2267" actId="478"/>
          <ac:spMkLst>
            <pc:docMk/>
            <pc:sldMk cId="2154405015" sldId="276"/>
            <ac:spMk id="91" creationId="{220808C7-28E0-9A9B-545B-D7F75DF9F544}"/>
          </ac:spMkLst>
        </pc:spChg>
        <pc:spChg chg="del">
          <ac:chgData name="Kulinich Bohdan" userId="48e65c9f34e137d0" providerId="LiveId" clId="{04A5B30E-F70F-E84E-9AB0-F0390C446B2F}" dt="2023-12-14T17:13:07.152" v="2267" actId="478"/>
          <ac:spMkLst>
            <pc:docMk/>
            <pc:sldMk cId="2154405015" sldId="276"/>
            <ac:spMk id="92" creationId="{58B57D23-91A5-D37F-FCBD-F6E609CAF7C1}"/>
          </ac:spMkLst>
        </pc:spChg>
        <pc:spChg chg="del">
          <ac:chgData name="Kulinich Bohdan" userId="48e65c9f34e137d0" providerId="LiveId" clId="{04A5B30E-F70F-E84E-9AB0-F0390C446B2F}" dt="2023-12-14T17:13:07.152" v="2267" actId="478"/>
          <ac:spMkLst>
            <pc:docMk/>
            <pc:sldMk cId="2154405015" sldId="276"/>
            <ac:spMk id="93" creationId="{984AD1C3-C645-1356-F750-498A9964F427}"/>
          </ac:spMkLst>
        </pc:spChg>
        <pc:spChg chg="del">
          <ac:chgData name="Kulinich Bohdan" userId="48e65c9f34e137d0" providerId="LiveId" clId="{04A5B30E-F70F-E84E-9AB0-F0390C446B2F}" dt="2023-12-14T17:13:07.152" v="2267" actId="478"/>
          <ac:spMkLst>
            <pc:docMk/>
            <pc:sldMk cId="2154405015" sldId="276"/>
            <ac:spMk id="100" creationId="{4BDAF51E-4E72-824E-EBD9-F2C6398CD750}"/>
          </ac:spMkLst>
        </pc:spChg>
        <pc:spChg chg="del">
          <ac:chgData name="Kulinich Bohdan" userId="48e65c9f34e137d0" providerId="LiveId" clId="{04A5B30E-F70F-E84E-9AB0-F0390C446B2F}" dt="2023-12-14T17:13:07.152" v="2267" actId="478"/>
          <ac:spMkLst>
            <pc:docMk/>
            <pc:sldMk cId="2154405015" sldId="276"/>
            <ac:spMk id="102" creationId="{9DDAFB9E-3BDC-8F32-0FCA-64FF554BE386}"/>
          </ac:spMkLst>
        </pc:spChg>
        <pc:spChg chg="del">
          <ac:chgData name="Kulinich Bohdan" userId="48e65c9f34e137d0" providerId="LiveId" clId="{04A5B30E-F70F-E84E-9AB0-F0390C446B2F}" dt="2023-12-14T17:13:07.152" v="2267" actId="478"/>
          <ac:spMkLst>
            <pc:docMk/>
            <pc:sldMk cId="2154405015" sldId="276"/>
            <ac:spMk id="104" creationId="{D1A2FDF3-FA8F-5020-DDF2-F2D4B61B4E65}"/>
          </ac:spMkLst>
        </pc:spChg>
        <pc:spChg chg="del">
          <ac:chgData name="Kulinich Bohdan" userId="48e65c9f34e137d0" providerId="LiveId" clId="{04A5B30E-F70F-E84E-9AB0-F0390C446B2F}" dt="2023-12-14T17:13:07.152" v="2267" actId="478"/>
          <ac:spMkLst>
            <pc:docMk/>
            <pc:sldMk cId="2154405015" sldId="276"/>
            <ac:spMk id="110" creationId="{7F822598-98EF-567E-1217-DFF6B7C82137}"/>
          </ac:spMkLst>
        </pc:spChg>
        <pc:spChg chg="del">
          <ac:chgData name="Kulinich Bohdan" userId="48e65c9f34e137d0" providerId="LiveId" clId="{04A5B30E-F70F-E84E-9AB0-F0390C446B2F}" dt="2023-12-14T17:13:07.152" v="2267" actId="478"/>
          <ac:spMkLst>
            <pc:docMk/>
            <pc:sldMk cId="2154405015" sldId="276"/>
            <ac:spMk id="111" creationId="{56F092D7-951E-74BB-5B45-2334C544FAEE}"/>
          </ac:spMkLst>
        </pc:spChg>
        <pc:spChg chg="del">
          <ac:chgData name="Kulinich Bohdan" userId="48e65c9f34e137d0" providerId="LiveId" clId="{04A5B30E-F70F-E84E-9AB0-F0390C446B2F}" dt="2023-12-14T17:13:07.152" v="2267" actId="478"/>
          <ac:spMkLst>
            <pc:docMk/>
            <pc:sldMk cId="2154405015" sldId="276"/>
            <ac:spMk id="112" creationId="{539E500E-7F47-96DC-15C1-2801D123832B}"/>
          </ac:spMkLst>
        </pc:spChg>
        <pc:spChg chg="del">
          <ac:chgData name="Kulinich Bohdan" userId="48e65c9f34e137d0" providerId="LiveId" clId="{04A5B30E-F70F-E84E-9AB0-F0390C446B2F}" dt="2023-12-14T17:13:07.152" v="2267" actId="478"/>
          <ac:spMkLst>
            <pc:docMk/>
            <pc:sldMk cId="2154405015" sldId="276"/>
            <ac:spMk id="113" creationId="{B17DBBEC-7D39-1E1E-5ACE-5D230B29343F}"/>
          </ac:spMkLst>
        </pc:spChg>
        <pc:cxnChg chg="del">
          <ac:chgData name="Kulinich Bohdan" userId="48e65c9f34e137d0" providerId="LiveId" clId="{04A5B30E-F70F-E84E-9AB0-F0390C446B2F}" dt="2023-12-14T17:13:07.152" v="2267" actId="478"/>
          <ac:cxnSpMkLst>
            <pc:docMk/>
            <pc:sldMk cId="2154405015" sldId="276"/>
            <ac:cxnSpMk id="25" creationId="{C802B367-E7C7-6D22-7D44-2ED76A128015}"/>
          </ac:cxnSpMkLst>
        </pc:cxnChg>
        <pc:cxnChg chg="del">
          <ac:chgData name="Kulinich Bohdan" userId="48e65c9f34e137d0" providerId="LiveId" clId="{04A5B30E-F70F-E84E-9AB0-F0390C446B2F}" dt="2023-12-14T17:13:07.152" v="2267" actId="478"/>
          <ac:cxnSpMkLst>
            <pc:docMk/>
            <pc:sldMk cId="2154405015" sldId="276"/>
            <ac:cxnSpMk id="27" creationId="{2090D94D-8767-B55E-3D1F-B512E0D5E311}"/>
          </ac:cxnSpMkLst>
        </pc:cxnChg>
        <pc:cxnChg chg="del">
          <ac:chgData name="Kulinich Bohdan" userId="48e65c9f34e137d0" providerId="LiveId" clId="{04A5B30E-F70F-E84E-9AB0-F0390C446B2F}" dt="2023-12-14T17:13:07.152" v="2267" actId="478"/>
          <ac:cxnSpMkLst>
            <pc:docMk/>
            <pc:sldMk cId="2154405015" sldId="276"/>
            <ac:cxnSpMk id="28" creationId="{0BA0F300-783D-A9DA-0744-923BC0F48E85}"/>
          </ac:cxnSpMkLst>
        </pc:cxnChg>
        <pc:cxnChg chg="del">
          <ac:chgData name="Kulinich Bohdan" userId="48e65c9f34e137d0" providerId="LiveId" clId="{04A5B30E-F70F-E84E-9AB0-F0390C446B2F}" dt="2023-12-14T17:13:07.152" v="2267" actId="478"/>
          <ac:cxnSpMkLst>
            <pc:docMk/>
            <pc:sldMk cId="2154405015" sldId="276"/>
            <ac:cxnSpMk id="33" creationId="{86BEAB7B-6E67-E9C6-E94A-A9F96FD22B9C}"/>
          </ac:cxnSpMkLst>
        </pc:cxnChg>
        <pc:cxnChg chg="del">
          <ac:chgData name="Kulinich Bohdan" userId="48e65c9f34e137d0" providerId="LiveId" clId="{04A5B30E-F70F-E84E-9AB0-F0390C446B2F}" dt="2023-12-14T17:13:07.152" v="2267" actId="478"/>
          <ac:cxnSpMkLst>
            <pc:docMk/>
            <pc:sldMk cId="2154405015" sldId="276"/>
            <ac:cxnSpMk id="50" creationId="{1F3C9D06-A434-9E52-3406-82C7E003264F}"/>
          </ac:cxnSpMkLst>
        </pc:cxnChg>
        <pc:cxnChg chg="del">
          <ac:chgData name="Kulinich Bohdan" userId="48e65c9f34e137d0" providerId="LiveId" clId="{04A5B30E-F70F-E84E-9AB0-F0390C446B2F}" dt="2023-12-14T17:13:07.152" v="2267" actId="478"/>
          <ac:cxnSpMkLst>
            <pc:docMk/>
            <pc:sldMk cId="2154405015" sldId="276"/>
            <ac:cxnSpMk id="57" creationId="{EC671894-D881-755D-F437-DC726D6122E3}"/>
          </ac:cxnSpMkLst>
        </pc:cxnChg>
        <pc:cxnChg chg="del">
          <ac:chgData name="Kulinich Bohdan" userId="48e65c9f34e137d0" providerId="LiveId" clId="{04A5B30E-F70F-E84E-9AB0-F0390C446B2F}" dt="2023-12-14T17:13:07.152" v="2267" actId="478"/>
          <ac:cxnSpMkLst>
            <pc:docMk/>
            <pc:sldMk cId="2154405015" sldId="276"/>
            <ac:cxnSpMk id="60" creationId="{9359FD9E-15EA-951E-3845-66109C07DDF1}"/>
          </ac:cxnSpMkLst>
        </pc:cxnChg>
        <pc:cxnChg chg="del">
          <ac:chgData name="Kulinich Bohdan" userId="48e65c9f34e137d0" providerId="LiveId" clId="{04A5B30E-F70F-E84E-9AB0-F0390C446B2F}" dt="2023-12-14T17:13:07.152" v="2267" actId="478"/>
          <ac:cxnSpMkLst>
            <pc:docMk/>
            <pc:sldMk cId="2154405015" sldId="276"/>
            <ac:cxnSpMk id="61" creationId="{EFADDAA6-CDFD-B26F-F0A4-E7BAADFB7BE4}"/>
          </ac:cxnSpMkLst>
        </pc:cxnChg>
        <pc:cxnChg chg="del">
          <ac:chgData name="Kulinich Bohdan" userId="48e65c9f34e137d0" providerId="LiveId" clId="{04A5B30E-F70F-E84E-9AB0-F0390C446B2F}" dt="2023-12-14T17:13:07.152" v="2267" actId="478"/>
          <ac:cxnSpMkLst>
            <pc:docMk/>
            <pc:sldMk cId="2154405015" sldId="276"/>
            <ac:cxnSpMk id="63" creationId="{2DF66388-CE85-267D-0EAD-C3BD8DDAB601}"/>
          </ac:cxnSpMkLst>
        </pc:cxnChg>
        <pc:cxnChg chg="del">
          <ac:chgData name="Kulinich Bohdan" userId="48e65c9f34e137d0" providerId="LiveId" clId="{04A5B30E-F70F-E84E-9AB0-F0390C446B2F}" dt="2023-12-14T17:13:07.152" v="2267" actId="478"/>
          <ac:cxnSpMkLst>
            <pc:docMk/>
            <pc:sldMk cId="2154405015" sldId="276"/>
            <ac:cxnSpMk id="65" creationId="{BA6BFC8B-46E3-720A-1101-D0702FDA325E}"/>
          </ac:cxnSpMkLst>
        </pc:cxnChg>
        <pc:cxnChg chg="del">
          <ac:chgData name="Kulinich Bohdan" userId="48e65c9f34e137d0" providerId="LiveId" clId="{04A5B30E-F70F-E84E-9AB0-F0390C446B2F}" dt="2023-12-14T17:13:07.152" v="2267" actId="478"/>
          <ac:cxnSpMkLst>
            <pc:docMk/>
            <pc:sldMk cId="2154405015" sldId="276"/>
            <ac:cxnSpMk id="72" creationId="{936D4C41-46BB-7602-1620-CCC4A75D9222}"/>
          </ac:cxnSpMkLst>
        </pc:cxnChg>
        <pc:cxnChg chg="del">
          <ac:chgData name="Kulinich Bohdan" userId="48e65c9f34e137d0" providerId="LiveId" clId="{04A5B30E-F70F-E84E-9AB0-F0390C446B2F}" dt="2023-12-14T17:13:07.152" v="2267" actId="478"/>
          <ac:cxnSpMkLst>
            <pc:docMk/>
            <pc:sldMk cId="2154405015" sldId="276"/>
            <ac:cxnSpMk id="75" creationId="{8391BAA5-3530-0734-7589-C77D3F0EC81B}"/>
          </ac:cxnSpMkLst>
        </pc:cxnChg>
        <pc:cxnChg chg="del">
          <ac:chgData name="Kulinich Bohdan" userId="48e65c9f34e137d0" providerId="LiveId" clId="{04A5B30E-F70F-E84E-9AB0-F0390C446B2F}" dt="2023-12-14T17:13:07.152" v="2267" actId="478"/>
          <ac:cxnSpMkLst>
            <pc:docMk/>
            <pc:sldMk cId="2154405015" sldId="276"/>
            <ac:cxnSpMk id="79" creationId="{35F25E8E-B3F5-7D6E-2706-DDFD11AF60C8}"/>
          </ac:cxnSpMkLst>
        </pc:cxnChg>
      </pc:sldChg>
      <pc:sldChg chg="addSp delSp modSp mod delAnim">
        <pc:chgData name="Kulinich Bohdan" userId="48e65c9f34e137d0" providerId="LiveId" clId="{04A5B30E-F70F-E84E-9AB0-F0390C446B2F}" dt="2023-12-14T20:16:57.097" v="3019" actId="20577"/>
        <pc:sldMkLst>
          <pc:docMk/>
          <pc:sldMk cId="288857224" sldId="277"/>
        </pc:sldMkLst>
        <pc:spChg chg="del">
          <ac:chgData name="Kulinich Bohdan" userId="48e65c9f34e137d0" providerId="LiveId" clId="{04A5B30E-F70F-E84E-9AB0-F0390C446B2F}" dt="2023-12-14T17:22:20.554" v="2610" actId="478"/>
          <ac:spMkLst>
            <pc:docMk/>
            <pc:sldMk cId="288857224" sldId="277"/>
            <ac:spMk id="3" creationId="{121CF13C-972B-D4D4-847A-CA5C3C423C13}"/>
          </ac:spMkLst>
        </pc:spChg>
        <pc:spChg chg="add del">
          <ac:chgData name="Kulinich Bohdan" userId="48e65c9f34e137d0" providerId="LiveId" clId="{04A5B30E-F70F-E84E-9AB0-F0390C446B2F}" dt="2023-12-14T18:49:09.673" v="2959" actId="11529"/>
          <ac:spMkLst>
            <pc:docMk/>
            <pc:sldMk cId="288857224" sldId="277"/>
            <ac:spMk id="5" creationId="{94B391A1-397C-6B33-E218-4A70F0524EB7}"/>
          </ac:spMkLst>
        </pc:spChg>
        <pc:spChg chg="add del mod">
          <ac:chgData name="Kulinich Bohdan" userId="48e65c9f34e137d0" providerId="LiveId" clId="{04A5B30E-F70F-E84E-9AB0-F0390C446B2F}" dt="2023-12-14T20:14:51.647" v="2966" actId="478"/>
          <ac:spMkLst>
            <pc:docMk/>
            <pc:sldMk cId="288857224" sldId="277"/>
            <ac:spMk id="7" creationId="{CF78E475-CF85-7F8B-BAE9-41A04811AB7C}"/>
          </ac:spMkLst>
        </pc:spChg>
        <pc:spChg chg="add del mod topLvl">
          <ac:chgData name="Kulinich Bohdan" userId="48e65c9f34e137d0" providerId="LiveId" clId="{04A5B30E-F70F-E84E-9AB0-F0390C446B2F}" dt="2023-12-14T20:16:01.293" v="2987" actId="478"/>
          <ac:spMkLst>
            <pc:docMk/>
            <pc:sldMk cId="288857224" sldId="277"/>
            <ac:spMk id="8" creationId="{9BC0AF5C-2106-3C16-034E-EC0046064660}"/>
          </ac:spMkLst>
        </pc:spChg>
        <pc:spChg chg="add del mod topLvl">
          <ac:chgData name="Kulinich Bohdan" userId="48e65c9f34e137d0" providerId="LiveId" clId="{04A5B30E-F70F-E84E-9AB0-F0390C446B2F}" dt="2023-12-14T20:16:01.293" v="2987" actId="478"/>
          <ac:spMkLst>
            <pc:docMk/>
            <pc:sldMk cId="288857224" sldId="277"/>
            <ac:spMk id="15" creationId="{01019FE1-B621-840A-0B4D-4A407DA78D1E}"/>
          </ac:spMkLst>
        </pc:spChg>
        <pc:spChg chg="add del mod topLvl">
          <ac:chgData name="Kulinich Bohdan" userId="48e65c9f34e137d0" providerId="LiveId" clId="{04A5B30E-F70F-E84E-9AB0-F0390C446B2F}" dt="2023-12-14T20:16:01.293" v="2987" actId="478"/>
          <ac:spMkLst>
            <pc:docMk/>
            <pc:sldMk cId="288857224" sldId="277"/>
            <ac:spMk id="17" creationId="{920BCCC1-AF76-A0A9-64B6-2DC1858F443D}"/>
          </ac:spMkLst>
        </pc:spChg>
        <pc:spChg chg="add del mod topLvl">
          <ac:chgData name="Kulinich Bohdan" userId="48e65c9f34e137d0" providerId="LiveId" clId="{04A5B30E-F70F-E84E-9AB0-F0390C446B2F}" dt="2023-12-14T20:16:04.210" v="2988" actId="478"/>
          <ac:spMkLst>
            <pc:docMk/>
            <pc:sldMk cId="288857224" sldId="277"/>
            <ac:spMk id="20" creationId="{2FC3A1A7-8A22-747E-292C-833E61F4EEBE}"/>
          </ac:spMkLst>
        </pc:spChg>
        <pc:spChg chg="add del mod topLvl">
          <ac:chgData name="Kulinich Bohdan" userId="48e65c9f34e137d0" providerId="LiveId" clId="{04A5B30E-F70F-E84E-9AB0-F0390C446B2F}" dt="2023-12-14T20:16:01.293" v="2987" actId="478"/>
          <ac:spMkLst>
            <pc:docMk/>
            <pc:sldMk cId="288857224" sldId="277"/>
            <ac:spMk id="21" creationId="{853A9990-EF40-D642-98F3-71052C6B52DB}"/>
          </ac:spMkLst>
        </pc:spChg>
        <pc:spChg chg="add del mod topLvl">
          <ac:chgData name="Kulinich Bohdan" userId="48e65c9f34e137d0" providerId="LiveId" clId="{04A5B30E-F70F-E84E-9AB0-F0390C446B2F}" dt="2023-12-14T20:16:01.293" v="2987" actId="478"/>
          <ac:spMkLst>
            <pc:docMk/>
            <pc:sldMk cId="288857224" sldId="277"/>
            <ac:spMk id="22" creationId="{83C37240-7853-A1B0-5FC0-431E7113A62B}"/>
          </ac:spMkLst>
        </pc:spChg>
        <pc:spChg chg="add del mod topLvl">
          <ac:chgData name="Kulinich Bohdan" userId="48e65c9f34e137d0" providerId="LiveId" clId="{04A5B30E-F70F-E84E-9AB0-F0390C446B2F}" dt="2023-12-14T20:16:01.293" v="2987" actId="478"/>
          <ac:spMkLst>
            <pc:docMk/>
            <pc:sldMk cId="288857224" sldId="277"/>
            <ac:spMk id="27" creationId="{8339C643-36A1-F9A2-784E-B828369E5EE0}"/>
          </ac:spMkLst>
        </pc:spChg>
        <pc:spChg chg="mod">
          <ac:chgData name="Kulinich Bohdan" userId="48e65c9f34e137d0" providerId="LiveId" clId="{04A5B30E-F70F-E84E-9AB0-F0390C446B2F}" dt="2023-12-14T20:16:57.097" v="3019" actId="20577"/>
          <ac:spMkLst>
            <pc:docMk/>
            <pc:sldMk cId="288857224" sldId="277"/>
            <ac:spMk id="67" creationId="{EE368D98-7B69-F065-961A-49BF7EC925C1}"/>
          </ac:spMkLst>
        </pc:spChg>
        <pc:grpChg chg="del">
          <ac:chgData name="Kulinich Bohdan" userId="48e65c9f34e137d0" providerId="LiveId" clId="{04A5B30E-F70F-E84E-9AB0-F0390C446B2F}" dt="2023-12-14T17:22:23.228" v="2611" actId="478"/>
          <ac:grpSpMkLst>
            <pc:docMk/>
            <pc:sldMk cId="288857224" sldId="277"/>
            <ac:grpSpMk id="4" creationId="{CB0C8746-AF30-9881-8DC1-E774C8BC683E}"/>
          </ac:grpSpMkLst>
        </pc:grpChg>
        <pc:grpChg chg="add del mod">
          <ac:chgData name="Kulinich Bohdan" userId="48e65c9f34e137d0" providerId="LiveId" clId="{04A5B30E-F70F-E84E-9AB0-F0390C446B2F}" dt="2023-12-14T20:15:28.460" v="2984" actId="165"/>
          <ac:grpSpMkLst>
            <pc:docMk/>
            <pc:sldMk cId="288857224" sldId="277"/>
            <ac:grpSpMk id="29" creationId="{10DF87FA-43A5-331E-4F53-74A3968F22A7}"/>
          </ac:grpSpMkLst>
        </pc:grpChg>
        <pc:cxnChg chg="add del mod topLvl">
          <ac:chgData name="Kulinich Bohdan" userId="48e65c9f34e137d0" providerId="LiveId" clId="{04A5B30E-F70F-E84E-9AB0-F0390C446B2F}" dt="2023-12-14T20:16:01.293" v="2987" actId="478"/>
          <ac:cxnSpMkLst>
            <pc:docMk/>
            <pc:sldMk cId="288857224" sldId="277"/>
            <ac:cxnSpMk id="9" creationId="{4BD29351-9617-5D93-D860-5A351C651707}"/>
          </ac:cxnSpMkLst>
        </pc:cxnChg>
        <pc:cxnChg chg="add del mod topLvl">
          <ac:chgData name="Kulinich Bohdan" userId="48e65c9f34e137d0" providerId="LiveId" clId="{04A5B30E-F70F-E84E-9AB0-F0390C446B2F}" dt="2023-12-14T20:16:01.293" v="2987" actId="478"/>
          <ac:cxnSpMkLst>
            <pc:docMk/>
            <pc:sldMk cId="288857224" sldId="277"/>
            <ac:cxnSpMk id="12" creationId="{170D3C0A-C2EC-DCDB-DE7A-961526F2B007}"/>
          </ac:cxnSpMkLst>
        </pc:cxnChg>
        <pc:cxnChg chg="add del mod topLvl">
          <ac:chgData name="Kulinich Bohdan" userId="48e65c9f34e137d0" providerId="LiveId" clId="{04A5B30E-F70F-E84E-9AB0-F0390C446B2F}" dt="2023-12-14T20:16:01.293" v="2987" actId="478"/>
          <ac:cxnSpMkLst>
            <pc:docMk/>
            <pc:sldMk cId="288857224" sldId="277"/>
            <ac:cxnSpMk id="13" creationId="{C822D3C3-4D16-5FBB-4A34-E62395F60ABB}"/>
          </ac:cxnSpMkLst>
        </pc:cxnChg>
        <pc:cxnChg chg="add del mod topLvl">
          <ac:chgData name="Kulinich Bohdan" userId="48e65c9f34e137d0" providerId="LiveId" clId="{04A5B30E-F70F-E84E-9AB0-F0390C446B2F}" dt="2023-12-14T20:16:01.293" v="2987" actId="478"/>
          <ac:cxnSpMkLst>
            <pc:docMk/>
            <pc:sldMk cId="288857224" sldId="277"/>
            <ac:cxnSpMk id="23" creationId="{4A0EF398-C24A-8547-1EC4-644F25E2B38D}"/>
          </ac:cxnSpMkLst>
        </pc:cxnChg>
        <pc:cxnChg chg="add del mod topLvl">
          <ac:chgData name="Kulinich Bohdan" userId="48e65c9f34e137d0" providerId="LiveId" clId="{04A5B30E-F70F-E84E-9AB0-F0390C446B2F}" dt="2023-12-14T20:16:01.293" v="2987" actId="478"/>
          <ac:cxnSpMkLst>
            <pc:docMk/>
            <pc:sldMk cId="288857224" sldId="277"/>
            <ac:cxnSpMk id="24" creationId="{ABB89BF5-8955-1B28-FF10-9659D2A38707}"/>
          </ac:cxnSpMkLst>
        </pc:cxnChg>
        <pc:cxnChg chg="add del mod topLvl">
          <ac:chgData name="Kulinich Bohdan" userId="48e65c9f34e137d0" providerId="LiveId" clId="{04A5B30E-F70F-E84E-9AB0-F0390C446B2F}" dt="2023-12-14T20:16:01.293" v="2987" actId="478"/>
          <ac:cxnSpMkLst>
            <pc:docMk/>
            <pc:sldMk cId="288857224" sldId="277"/>
            <ac:cxnSpMk id="25" creationId="{3FDDCC0E-3E13-C53E-4B33-D2F8091E4AB6}"/>
          </ac:cxnSpMkLst>
        </pc:cxnChg>
      </pc:sldChg>
      <pc:sldChg chg="modSp mod">
        <pc:chgData name="Kulinich Bohdan" userId="48e65c9f34e137d0" providerId="LiveId" clId="{04A5B30E-F70F-E84E-9AB0-F0390C446B2F}" dt="2023-12-14T20:24:26.798" v="3328" actId="20577"/>
        <pc:sldMkLst>
          <pc:docMk/>
          <pc:sldMk cId="3892148844" sldId="278"/>
        </pc:sldMkLst>
        <pc:spChg chg="mod">
          <ac:chgData name="Kulinich Bohdan" userId="48e65c9f34e137d0" providerId="LiveId" clId="{04A5B30E-F70F-E84E-9AB0-F0390C446B2F}" dt="2023-12-14T20:23:14.905" v="3310" actId="20577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04A5B30E-F70F-E84E-9AB0-F0390C446B2F}" dt="2023-12-14T20:22:59.910" v="3302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04A5B30E-F70F-E84E-9AB0-F0390C446B2F}" dt="2023-12-14T20:24:26.798" v="3328" actId="20577"/>
          <ac:spMkLst>
            <pc:docMk/>
            <pc:sldMk cId="3892148844" sldId="278"/>
            <ac:spMk id="5" creationId="{92C53232-9882-342D-776F-AD12F5F1AB8B}"/>
          </ac:spMkLst>
        </pc:spChg>
        <pc:spChg chg="mod">
          <ac:chgData name="Kulinich Bohdan" userId="48e65c9f34e137d0" providerId="LiveId" clId="{04A5B30E-F70F-E84E-9AB0-F0390C446B2F}" dt="2023-12-14T20:23:20.228" v="3311" actId="20577"/>
          <ac:spMkLst>
            <pc:docMk/>
            <pc:sldMk cId="3892148844" sldId="278"/>
            <ac:spMk id="6" creationId="{F318E9A9-FF89-1BFF-D118-0BFBD72326A0}"/>
          </ac:spMkLst>
        </pc:spChg>
        <pc:spChg chg="mod">
          <ac:chgData name="Kulinich Bohdan" userId="48e65c9f34e137d0" providerId="LiveId" clId="{04A5B30E-F70F-E84E-9AB0-F0390C446B2F}" dt="2023-12-14T20:23:06.328" v="3303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delAnim">
        <pc:chgData name="Kulinich Bohdan" userId="48e65c9f34e137d0" providerId="LiveId" clId="{04A5B30E-F70F-E84E-9AB0-F0390C446B2F}" dt="2023-12-14T17:00:52.470" v="2266" actId="14100"/>
        <pc:sldMkLst>
          <pc:docMk/>
          <pc:sldMk cId="2337633875" sldId="279"/>
        </pc:sldMkLst>
        <pc:spChg chg="add mod">
          <ac:chgData name="Kulinich Bohdan" userId="48e65c9f34e137d0" providerId="LiveId" clId="{04A5B30E-F70F-E84E-9AB0-F0390C446B2F}" dt="2023-12-14T15:18:51.785" v="2211" actId="1038"/>
          <ac:spMkLst>
            <pc:docMk/>
            <pc:sldMk cId="2337633875" sldId="279"/>
            <ac:spMk id="32" creationId="{B2295372-0D1F-33F8-C4A0-78A676E104D9}"/>
          </ac:spMkLst>
        </pc:spChg>
        <pc:spChg chg="add mod">
          <ac:chgData name="Kulinich Bohdan" userId="48e65c9f34e137d0" providerId="LiveId" clId="{04A5B30E-F70F-E84E-9AB0-F0390C446B2F}" dt="2023-12-14T15:18:51.785" v="2211" actId="1038"/>
          <ac:spMkLst>
            <pc:docMk/>
            <pc:sldMk cId="2337633875" sldId="279"/>
            <ac:spMk id="34" creationId="{13B25EB2-AAA3-B2DF-27D9-B6415594028B}"/>
          </ac:spMkLst>
        </pc:spChg>
        <pc:spChg chg="add mod">
          <ac:chgData name="Kulinich Bohdan" userId="48e65c9f34e137d0" providerId="LiveId" clId="{04A5B30E-F70F-E84E-9AB0-F0390C446B2F}" dt="2023-12-14T15:18:51.785" v="2211" actId="1038"/>
          <ac:spMkLst>
            <pc:docMk/>
            <pc:sldMk cId="2337633875" sldId="279"/>
            <ac:spMk id="35" creationId="{4713874F-7109-0FF7-6189-B30F174E1D10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39" creationId="{E17B2E46-9875-6FB9-D8F8-8AB20628B0C4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40" creationId="{F29A52D5-FE45-2625-F74F-9528B4396927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41" creationId="{842A1490-A1C9-428C-C2BA-1B46290C13E0}"/>
          </ac:spMkLst>
        </pc:spChg>
        <pc:spChg chg="add mod">
          <ac:chgData name="Kulinich Bohdan" userId="48e65c9f34e137d0" providerId="LiveId" clId="{04A5B30E-F70F-E84E-9AB0-F0390C446B2F}" dt="2023-12-14T15:18:51.785" v="2211" actId="1038"/>
          <ac:spMkLst>
            <pc:docMk/>
            <pc:sldMk cId="2337633875" sldId="279"/>
            <ac:spMk id="42" creationId="{7D7A4B51-7BA9-32B4-6391-3ABDD1D72AB5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43" creationId="{A5E17CBE-C8C0-C461-196C-3D96FDE412AF}"/>
          </ac:spMkLst>
        </pc:spChg>
        <pc:spChg chg="mod">
          <ac:chgData name="Kulinich Bohdan" userId="48e65c9f34e137d0" providerId="LiveId" clId="{04A5B30E-F70F-E84E-9AB0-F0390C446B2F}" dt="2023-12-14T17:00:52.470" v="2266" actId="14100"/>
          <ac:spMkLst>
            <pc:docMk/>
            <pc:sldMk cId="2337633875" sldId="279"/>
            <ac:spMk id="50" creationId="{B505D26F-3483-121C-F58C-5DB9B629CAFF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63" creationId="{780F4822-6D64-72D3-5077-8108C0F745C6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65" creationId="{0680750F-E494-D02F-C3C3-F18CA35BD358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66" creationId="{2A125641-F3D0-0CA3-A5EA-ACE2800D942E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69" creationId="{C1C005C7-3B57-D306-0632-E57E32A6FA8B}"/>
          </ac:spMkLst>
        </pc:spChg>
        <pc:spChg chg="add mod">
          <ac:chgData name="Kulinich Bohdan" userId="48e65c9f34e137d0" providerId="LiveId" clId="{04A5B30E-F70F-E84E-9AB0-F0390C446B2F}" dt="2023-12-14T15:18:51.785" v="2211" actId="1038"/>
          <ac:spMkLst>
            <pc:docMk/>
            <pc:sldMk cId="2337633875" sldId="279"/>
            <ac:spMk id="70" creationId="{A4A5E6E5-FEF4-6930-858D-97132ECAACFB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79" creationId="{7AFB9E76-41BF-D241-DBC0-A7D114787121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80" creationId="{F1F25578-AFD3-C5A0-201D-56C2B41D0A05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81" creationId="{36CE1CB1-5C2F-2C52-51E4-62146060EAF2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82" creationId="{8A59A78B-D54E-DF70-2D5A-CFB3DEC69134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83" creationId="{B48C110E-35CA-297E-C6C6-84B659B93D4C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84" creationId="{2A472CFE-736E-46BD-02F1-FA42D3E2E8CA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86" creationId="{060616D0-2AD6-E0B4-DFA9-CE36ABC44F37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87" creationId="{A58FF5EB-A0E7-E1BE-226D-73CB8B5C0C48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88" creationId="{9668DCF3-C9E6-9C23-CCCA-9ACDDC143474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89" creationId="{B8A52298-60BA-009F-F109-4172462EBDE5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90" creationId="{0DB0B63B-C3BB-750C-BC77-ACD33C90CF56}"/>
          </ac:spMkLst>
        </pc:spChg>
        <pc:grpChg chg="add del mod">
          <ac:chgData name="Kulinich Bohdan" userId="48e65c9f34e137d0" providerId="LiveId" clId="{04A5B30E-F70F-E84E-9AB0-F0390C446B2F}" dt="2023-12-13T21:29:15.742" v="1920" actId="165"/>
          <ac:grpSpMkLst>
            <pc:docMk/>
            <pc:sldMk cId="2337633875" sldId="279"/>
            <ac:grpSpMk id="14" creationId="{7ED5D280-AA78-73A9-B2C0-68BFC9651EB7}"/>
          </ac:grpSpMkLst>
        </pc:grpChg>
        <pc:grpChg chg="add mod">
          <ac:chgData name="Kulinich Bohdan" userId="48e65c9f34e137d0" providerId="LiveId" clId="{04A5B30E-F70F-E84E-9AB0-F0390C446B2F}" dt="2023-12-14T15:32:49.149" v="2234" actId="1036"/>
          <ac:grpSpMkLst>
            <pc:docMk/>
            <pc:sldMk cId="2337633875" sldId="279"/>
            <ac:grpSpMk id="92" creationId="{1AD4B5E7-8E0F-77FF-DEA4-4624B95FD4FE}"/>
          </ac:grpSpMkLst>
        </pc:grpChg>
        <pc:cxnChg chg="add del mod topLvl">
          <ac:chgData name="Kulinich Bohdan" userId="48e65c9f34e137d0" providerId="LiveId" clId="{04A5B30E-F70F-E84E-9AB0-F0390C446B2F}" dt="2023-12-13T21:29:18.997" v="1921" actId="478"/>
          <ac:cxnSpMkLst>
            <pc:docMk/>
            <pc:sldMk cId="2337633875" sldId="279"/>
            <ac:cxnSpMk id="2" creationId="{CCDE939C-BAED-F41E-6F33-70EBF03E9DA4}"/>
          </ac:cxnSpMkLst>
        </pc:cxnChg>
        <pc:cxnChg chg="add mod topLvl">
          <ac:chgData name="Kulinich Bohdan" userId="48e65c9f34e137d0" providerId="LiveId" clId="{04A5B30E-F70F-E84E-9AB0-F0390C446B2F}" dt="2023-12-14T15:18:51.785" v="2211" actId="1038"/>
          <ac:cxnSpMkLst>
            <pc:docMk/>
            <pc:sldMk cId="2337633875" sldId="279"/>
            <ac:cxnSpMk id="3" creationId="{AD19AD8D-0E01-2DB6-CA99-ABFEBC1A17B1}"/>
          </ac:cxnSpMkLst>
        </pc:cxnChg>
        <pc:cxnChg chg="del">
          <ac:chgData name="Kulinich Bohdan" userId="48e65c9f34e137d0" providerId="LiveId" clId="{04A5B30E-F70F-E84E-9AB0-F0390C446B2F}" dt="2023-12-13T21:18:16.836" v="1813" actId="478"/>
          <ac:cxnSpMkLst>
            <pc:docMk/>
            <pc:sldMk cId="2337633875" sldId="279"/>
            <ac:cxnSpMk id="7" creationId="{61804D87-8155-0D29-CA5B-2BE5BDB4808C}"/>
          </ac:cxnSpMkLst>
        </pc:cxnChg>
        <pc:cxnChg chg="del">
          <ac:chgData name="Kulinich Bohdan" userId="48e65c9f34e137d0" providerId="LiveId" clId="{04A5B30E-F70F-E84E-9AB0-F0390C446B2F}" dt="2023-12-13T21:18:16.836" v="1813" actId="478"/>
          <ac:cxnSpMkLst>
            <pc:docMk/>
            <pc:sldMk cId="2337633875" sldId="279"/>
            <ac:cxnSpMk id="8" creationId="{A350E001-6B89-4A22-A02D-ABEB3445F650}"/>
          </ac:cxnSpMkLst>
        </pc:cxnChg>
        <pc:cxnChg chg="del">
          <ac:chgData name="Kulinich Bohdan" userId="48e65c9f34e137d0" providerId="LiveId" clId="{04A5B30E-F70F-E84E-9AB0-F0390C446B2F}" dt="2023-12-13T21:18:16.836" v="1813" actId="478"/>
          <ac:cxnSpMkLst>
            <pc:docMk/>
            <pc:sldMk cId="2337633875" sldId="279"/>
            <ac:cxnSpMk id="10" creationId="{3F3659CE-FE18-8EDA-D0CE-8C00AC806C6C}"/>
          </ac:cxnSpMkLst>
        </pc:cxnChg>
        <pc:cxnChg chg="add del mod topLvl">
          <ac:chgData name="Kulinich Bohdan" userId="48e65c9f34e137d0" providerId="LiveId" clId="{04A5B30E-F70F-E84E-9AB0-F0390C446B2F}" dt="2023-12-13T21:29:46.711" v="1926" actId="478"/>
          <ac:cxnSpMkLst>
            <pc:docMk/>
            <pc:sldMk cId="2337633875" sldId="279"/>
            <ac:cxnSpMk id="12" creationId="{03D5F744-CCA1-ECDF-42A5-F71D3A1AF400}"/>
          </ac:cxnSpMkLst>
        </pc:cxnChg>
        <pc:cxnChg chg="add del mod topLvl">
          <ac:chgData name="Kulinich Bohdan" userId="48e65c9f34e137d0" providerId="LiveId" clId="{04A5B30E-F70F-E84E-9AB0-F0390C446B2F}" dt="2023-12-13T21:29:50.707" v="1928" actId="478"/>
          <ac:cxnSpMkLst>
            <pc:docMk/>
            <pc:sldMk cId="2337633875" sldId="279"/>
            <ac:cxnSpMk id="13" creationId="{38600836-CEA4-3FA4-B623-E66A28CAF1B4}"/>
          </ac:cxnSpMkLst>
        </pc:cxnChg>
        <pc:cxnChg chg="del">
          <ac:chgData name="Kulinich Bohdan" userId="48e65c9f34e137d0" providerId="LiveId" clId="{04A5B30E-F70F-E84E-9AB0-F0390C446B2F}" dt="2023-12-13T21:18:16.836" v="1813" actId="478"/>
          <ac:cxnSpMkLst>
            <pc:docMk/>
            <pc:sldMk cId="2337633875" sldId="279"/>
            <ac:cxnSpMk id="15" creationId="{9E7EF53E-26D4-16B5-B39A-F4B879E51C92}"/>
          </ac:cxnSpMkLst>
        </pc:cxnChg>
        <pc:cxnChg chg="add mod">
          <ac:chgData name="Kulinich Bohdan" userId="48e65c9f34e137d0" providerId="LiveId" clId="{04A5B30E-F70F-E84E-9AB0-F0390C446B2F}" dt="2023-12-14T15:18:51.785" v="2211" actId="1038"/>
          <ac:cxnSpMkLst>
            <pc:docMk/>
            <pc:sldMk cId="2337633875" sldId="279"/>
            <ac:cxnSpMk id="16" creationId="{719ED66D-A7A5-3FD1-075C-F5A4998E0C4B}"/>
          </ac:cxnSpMkLst>
        </pc:cxnChg>
        <pc:cxnChg chg="add mod">
          <ac:chgData name="Kulinich Bohdan" userId="48e65c9f34e137d0" providerId="LiveId" clId="{04A5B30E-F70F-E84E-9AB0-F0390C446B2F}" dt="2023-12-14T15:18:51.785" v="2211" actId="1038"/>
          <ac:cxnSpMkLst>
            <pc:docMk/>
            <pc:sldMk cId="2337633875" sldId="279"/>
            <ac:cxnSpMk id="17" creationId="{13480478-81DA-F2E0-C99A-689244A2E521}"/>
          </ac:cxnSpMkLst>
        </pc:cxnChg>
        <pc:cxnChg chg="add mod">
          <ac:chgData name="Kulinich Bohdan" userId="48e65c9f34e137d0" providerId="LiveId" clId="{04A5B30E-F70F-E84E-9AB0-F0390C446B2F}" dt="2023-12-14T15:18:51.785" v="2211" actId="1038"/>
          <ac:cxnSpMkLst>
            <pc:docMk/>
            <pc:sldMk cId="2337633875" sldId="279"/>
            <ac:cxnSpMk id="18" creationId="{8C5D3494-12C9-F22D-06AB-A985F2E40AF6}"/>
          </ac:cxnSpMkLst>
        </pc:cxnChg>
        <pc:cxnChg chg="add mod">
          <ac:chgData name="Kulinich Bohdan" userId="48e65c9f34e137d0" providerId="LiveId" clId="{04A5B30E-F70F-E84E-9AB0-F0390C446B2F}" dt="2023-12-14T15:18:51.785" v="2211" actId="1038"/>
          <ac:cxnSpMkLst>
            <pc:docMk/>
            <pc:sldMk cId="2337633875" sldId="279"/>
            <ac:cxnSpMk id="19" creationId="{E743AEA2-BFF9-E43E-CE7C-21F320847F81}"/>
          </ac:cxnSpMkLst>
        </pc:cxnChg>
        <pc:cxnChg chg="add mod">
          <ac:chgData name="Kulinich Bohdan" userId="48e65c9f34e137d0" providerId="LiveId" clId="{04A5B30E-F70F-E84E-9AB0-F0390C446B2F}" dt="2023-12-14T15:18:51.785" v="2211" actId="1038"/>
          <ac:cxnSpMkLst>
            <pc:docMk/>
            <pc:sldMk cId="2337633875" sldId="279"/>
            <ac:cxnSpMk id="20" creationId="{1F6FBEFC-358C-FBBA-7C41-C805C0E3B915}"/>
          </ac:cxnSpMkLst>
        </pc:cxnChg>
        <pc:cxnChg chg="del">
          <ac:chgData name="Kulinich Bohdan" userId="48e65c9f34e137d0" providerId="LiveId" clId="{04A5B30E-F70F-E84E-9AB0-F0390C446B2F}" dt="2023-12-13T21:18:16.836" v="1813" actId="478"/>
          <ac:cxnSpMkLst>
            <pc:docMk/>
            <pc:sldMk cId="2337633875" sldId="279"/>
            <ac:cxnSpMk id="21" creationId="{23E3A941-7DB1-ABB9-37CB-BAD7986BA300}"/>
          </ac:cxnSpMkLst>
        </pc:cxnChg>
        <pc:cxnChg chg="add mod">
          <ac:chgData name="Kulinich Bohdan" userId="48e65c9f34e137d0" providerId="LiveId" clId="{04A5B30E-F70F-E84E-9AB0-F0390C446B2F}" dt="2023-12-14T15:18:51.785" v="2211" actId="1038"/>
          <ac:cxnSpMkLst>
            <pc:docMk/>
            <pc:sldMk cId="2337633875" sldId="279"/>
            <ac:cxnSpMk id="23" creationId="{8881B275-A89D-22B6-B865-81A2734956D2}"/>
          </ac:cxnSpMkLst>
        </pc:cxnChg>
        <pc:cxnChg chg="del">
          <ac:chgData name="Kulinich Bohdan" userId="48e65c9f34e137d0" providerId="LiveId" clId="{04A5B30E-F70F-E84E-9AB0-F0390C446B2F}" dt="2023-12-13T21:18:16.836" v="1813" actId="478"/>
          <ac:cxnSpMkLst>
            <pc:docMk/>
            <pc:sldMk cId="2337633875" sldId="279"/>
            <ac:cxnSpMk id="25" creationId="{3EF7F53A-4230-CC11-8094-81CF37D9BEE0}"/>
          </ac:cxnSpMkLst>
        </pc:cxnChg>
        <pc:cxnChg chg="del">
          <ac:chgData name="Kulinich Bohdan" userId="48e65c9f34e137d0" providerId="LiveId" clId="{04A5B30E-F70F-E84E-9AB0-F0390C446B2F}" dt="2023-12-13T21:18:16.836" v="1813" actId="478"/>
          <ac:cxnSpMkLst>
            <pc:docMk/>
            <pc:sldMk cId="2337633875" sldId="279"/>
            <ac:cxnSpMk id="27" creationId="{1E497950-64F1-C6AE-9A3E-2375DADB3103}"/>
          </ac:cxnSpMkLst>
        </pc:cxnChg>
        <pc:cxnChg chg="del">
          <ac:chgData name="Kulinich Bohdan" userId="48e65c9f34e137d0" providerId="LiveId" clId="{04A5B30E-F70F-E84E-9AB0-F0390C446B2F}" dt="2023-12-13T21:18:16.836" v="1813" actId="478"/>
          <ac:cxnSpMkLst>
            <pc:docMk/>
            <pc:sldMk cId="2337633875" sldId="279"/>
            <ac:cxnSpMk id="28" creationId="{396147AB-9EC5-2DBA-B0CD-725135170A25}"/>
          </ac:cxnSpMkLst>
        </pc:cxnChg>
        <pc:cxnChg chg="add mod">
          <ac:chgData name="Kulinich Bohdan" userId="48e65c9f34e137d0" providerId="LiveId" clId="{04A5B30E-F70F-E84E-9AB0-F0390C446B2F}" dt="2023-12-14T15:18:51.785" v="2211" actId="1038"/>
          <ac:cxnSpMkLst>
            <pc:docMk/>
            <pc:sldMk cId="2337633875" sldId="279"/>
            <ac:cxnSpMk id="29" creationId="{C321F469-8FFB-7618-88AB-9E6149C28757}"/>
          </ac:cxnSpMkLst>
        </pc:cxnChg>
        <pc:cxnChg chg="del">
          <ac:chgData name="Kulinich Bohdan" userId="48e65c9f34e137d0" providerId="LiveId" clId="{04A5B30E-F70F-E84E-9AB0-F0390C446B2F}" dt="2023-12-13T21:18:16.836" v="1813" actId="478"/>
          <ac:cxnSpMkLst>
            <pc:docMk/>
            <pc:sldMk cId="2337633875" sldId="279"/>
            <ac:cxnSpMk id="33" creationId="{76A52288-95D3-D9F3-F5CC-BC030E7F38F1}"/>
          </ac:cxnSpMkLst>
        </pc:cxnChg>
        <pc:cxnChg chg="add mod">
          <ac:chgData name="Kulinich Bohdan" userId="48e65c9f34e137d0" providerId="LiveId" clId="{04A5B30E-F70F-E84E-9AB0-F0390C446B2F}" dt="2023-12-14T15:32:39.368" v="2219" actId="164"/>
          <ac:cxnSpMkLst>
            <pc:docMk/>
            <pc:sldMk cId="2337633875" sldId="279"/>
            <ac:cxnSpMk id="71" creationId="{0D19FEC4-CBCF-25CA-FD24-45D247BD77A9}"/>
          </ac:cxnSpMkLst>
        </pc:cxnChg>
        <pc:cxnChg chg="add mod">
          <ac:chgData name="Kulinich Bohdan" userId="48e65c9f34e137d0" providerId="LiveId" clId="{04A5B30E-F70F-E84E-9AB0-F0390C446B2F}" dt="2023-12-14T15:32:39.368" v="2219" actId="164"/>
          <ac:cxnSpMkLst>
            <pc:docMk/>
            <pc:sldMk cId="2337633875" sldId="279"/>
            <ac:cxnSpMk id="78" creationId="{B7D9AB44-A3FE-01C5-AE13-C8FE8872BC60}"/>
          </ac:cxnSpMkLst>
        </pc:cxnChg>
      </pc:sldChg>
      <pc:sldChg chg="modSp">
        <pc:chgData name="Kulinich Bohdan" userId="48e65c9f34e137d0" providerId="LiveId" clId="{04A5B30E-F70F-E84E-9AB0-F0390C446B2F}" dt="2023-12-16T11:47:05.922" v="3412" actId="20577"/>
        <pc:sldMkLst>
          <pc:docMk/>
          <pc:sldMk cId="945877188" sldId="280"/>
        </pc:sldMkLst>
        <pc:spChg chg="mod">
          <ac:chgData name="Kulinich Bohdan" userId="48e65c9f34e137d0" providerId="LiveId" clId="{04A5B30E-F70F-E84E-9AB0-F0390C446B2F}" dt="2023-12-14T20:26:47.395" v="3364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04A5B30E-F70F-E84E-9AB0-F0390C446B2F}" dt="2023-12-16T11:47:05.922" v="3412" actId="20577"/>
          <ac:spMkLst>
            <pc:docMk/>
            <pc:sldMk cId="945877188" sldId="280"/>
            <ac:spMk id="6" creationId="{CE297869-1730-E86A-2F98-E78E984ACD7E}"/>
          </ac:spMkLst>
        </pc:spChg>
      </pc:sldChg>
      <pc:sldChg chg="modSp">
        <pc:chgData name="Kulinich Bohdan" userId="48e65c9f34e137d0" providerId="LiveId" clId="{04A5B30E-F70F-E84E-9AB0-F0390C446B2F}" dt="2023-12-14T20:49:36.224" v="3383" actId="20577"/>
        <pc:sldMkLst>
          <pc:docMk/>
          <pc:sldMk cId="3313802318" sldId="284"/>
        </pc:sldMkLst>
        <pc:spChg chg="mod">
          <ac:chgData name="Kulinich Bohdan" userId="48e65c9f34e137d0" providerId="LiveId" clId="{04A5B30E-F70F-E84E-9AB0-F0390C446B2F}" dt="2023-12-10T18:08:09.442" v="19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04A5B30E-F70F-E84E-9AB0-F0390C446B2F}" dt="2023-12-14T20:49:36.224" v="3383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delAnim modAnim">
        <pc:chgData name="Kulinich Bohdan" userId="48e65c9f34e137d0" providerId="LiveId" clId="{04A5B30E-F70F-E84E-9AB0-F0390C446B2F}" dt="2023-12-13T21:24:00.150" v="1901"/>
        <pc:sldMkLst>
          <pc:docMk/>
          <pc:sldMk cId="727371810" sldId="293"/>
        </pc:sldMkLst>
        <pc:spChg chg="del">
          <ac:chgData name="Kulinich Bohdan" userId="48e65c9f34e137d0" providerId="LiveId" clId="{04A5B30E-F70F-E84E-9AB0-F0390C446B2F}" dt="2023-12-12T18:18:46.378" v="1381" actId="478"/>
          <ac:spMkLst>
            <pc:docMk/>
            <pc:sldMk cId="727371810" sldId="293"/>
            <ac:spMk id="7" creationId="{886E912A-126F-8390-E59E-5BCAB4E4DAE9}"/>
          </ac:spMkLst>
        </pc:spChg>
        <pc:spChg chg="del">
          <ac:chgData name="Kulinich Bohdan" userId="48e65c9f34e137d0" providerId="LiveId" clId="{04A5B30E-F70F-E84E-9AB0-F0390C446B2F}" dt="2023-12-12T18:18:46.378" v="1381" actId="478"/>
          <ac:spMkLst>
            <pc:docMk/>
            <pc:sldMk cId="727371810" sldId="293"/>
            <ac:spMk id="8" creationId="{29C04849-7E0C-1FBE-BEF3-9FC0DDFD4B7B}"/>
          </ac:spMkLst>
        </pc:spChg>
        <pc:spChg chg="del">
          <ac:chgData name="Kulinich Bohdan" userId="48e65c9f34e137d0" providerId="LiveId" clId="{04A5B30E-F70F-E84E-9AB0-F0390C446B2F}" dt="2023-12-12T18:18:46.378" v="1381" actId="478"/>
          <ac:spMkLst>
            <pc:docMk/>
            <pc:sldMk cId="727371810" sldId="293"/>
            <ac:spMk id="9" creationId="{A9B25A07-FDA1-2B9A-D894-49EEBD9380BF}"/>
          </ac:spMkLst>
        </pc:spChg>
        <pc:spChg chg="del">
          <ac:chgData name="Kulinich Bohdan" userId="48e65c9f34e137d0" providerId="LiveId" clId="{04A5B30E-F70F-E84E-9AB0-F0390C446B2F}" dt="2023-12-12T18:18:46.378" v="1381" actId="478"/>
          <ac:spMkLst>
            <pc:docMk/>
            <pc:sldMk cId="727371810" sldId="293"/>
            <ac:spMk id="10" creationId="{1977F406-4E21-1E37-B103-B9D2F74CE1AD}"/>
          </ac:spMkLst>
        </pc:spChg>
        <pc:spChg chg="del">
          <ac:chgData name="Kulinich Bohdan" userId="48e65c9f34e137d0" providerId="LiveId" clId="{04A5B30E-F70F-E84E-9AB0-F0390C446B2F}" dt="2023-12-12T18:18:46.378" v="1381" actId="478"/>
          <ac:spMkLst>
            <pc:docMk/>
            <pc:sldMk cId="727371810" sldId="293"/>
            <ac:spMk id="12" creationId="{3B9FB691-512C-03F7-AC86-5B6560547E9D}"/>
          </ac:spMkLst>
        </pc:spChg>
        <pc:spChg chg="del">
          <ac:chgData name="Kulinich Bohdan" userId="48e65c9f34e137d0" providerId="LiveId" clId="{04A5B30E-F70F-E84E-9AB0-F0390C446B2F}" dt="2023-12-12T18:18:46.378" v="1381" actId="478"/>
          <ac:spMkLst>
            <pc:docMk/>
            <pc:sldMk cId="727371810" sldId="293"/>
            <ac:spMk id="14" creationId="{DA2A994E-4A76-95F0-03A2-6C110E5850E6}"/>
          </ac:spMkLst>
        </pc:spChg>
        <pc:spChg chg="del">
          <ac:chgData name="Kulinich Bohdan" userId="48e65c9f34e137d0" providerId="LiveId" clId="{04A5B30E-F70F-E84E-9AB0-F0390C446B2F}" dt="2023-12-12T18:18:46.378" v="1381" actId="478"/>
          <ac:spMkLst>
            <pc:docMk/>
            <pc:sldMk cId="727371810" sldId="293"/>
            <ac:spMk id="15" creationId="{6A0F873C-24EA-8A19-C2BA-7A35FDD0CD74}"/>
          </ac:spMkLst>
        </pc:spChg>
        <pc:spChg chg="add mod">
          <ac:chgData name="Kulinich Bohdan" userId="48e65c9f34e137d0" providerId="LiveId" clId="{04A5B30E-F70F-E84E-9AB0-F0390C446B2F}" dt="2023-12-13T21:21:07.537" v="1825" actId="1037"/>
          <ac:spMkLst>
            <pc:docMk/>
            <pc:sldMk cId="727371810" sldId="293"/>
            <ac:spMk id="24" creationId="{608F8FD5-8D7E-AA4F-0F1C-D362B5CB0244}"/>
          </ac:spMkLst>
        </pc:spChg>
        <pc:spChg chg="add mod">
          <ac:chgData name="Kulinich Bohdan" userId="48e65c9f34e137d0" providerId="LiveId" clId="{04A5B30E-F70F-E84E-9AB0-F0390C446B2F}" dt="2023-12-13T21:21:07.537" v="1825" actId="1037"/>
          <ac:spMkLst>
            <pc:docMk/>
            <pc:sldMk cId="727371810" sldId="293"/>
            <ac:spMk id="25" creationId="{7BE03D05-B9A2-82D1-9450-F8A020CD2610}"/>
          </ac:spMkLst>
        </pc:spChg>
        <pc:spChg chg="add mod">
          <ac:chgData name="Kulinich Bohdan" userId="48e65c9f34e137d0" providerId="LiveId" clId="{04A5B30E-F70F-E84E-9AB0-F0390C446B2F}" dt="2023-12-13T21:21:07.537" v="1825" actId="1037"/>
          <ac:spMkLst>
            <pc:docMk/>
            <pc:sldMk cId="727371810" sldId="293"/>
            <ac:spMk id="27" creationId="{163C4D02-D56C-B49E-9DDA-FD4352301FC0}"/>
          </ac:spMkLst>
        </pc:spChg>
        <pc:spChg chg="add del mod">
          <ac:chgData name="Kulinich Bohdan" userId="48e65c9f34e137d0" providerId="LiveId" clId="{04A5B30E-F70F-E84E-9AB0-F0390C446B2F}" dt="2023-12-13T19:21:14.282" v="1783" actId="478"/>
          <ac:spMkLst>
            <pc:docMk/>
            <pc:sldMk cId="727371810" sldId="293"/>
            <ac:spMk id="28" creationId="{877CA538-F962-57C5-4D2B-E0CD12B4746B}"/>
          </ac:spMkLst>
        </pc:spChg>
        <pc:spChg chg="add mod">
          <ac:chgData name="Kulinich Bohdan" userId="48e65c9f34e137d0" providerId="LiveId" clId="{04A5B30E-F70F-E84E-9AB0-F0390C446B2F}" dt="2023-12-13T21:21:07.537" v="1825" actId="1037"/>
          <ac:spMkLst>
            <pc:docMk/>
            <pc:sldMk cId="727371810" sldId="293"/>
            <ac:spMk id="29" creationId="{72CC36C3-DFB7-045A-B437-EB07DE4D2F9B}"/>
          </ac:spMkLst>
        </pc:spChg>
        <pc:spChg chg="add mod">
          <ac:chgData name="Kulinich Bohdan" userId="48e65c9f34e137d0" providerId="LiveId" clId="{04A5B30E-F70F-E84E-9AB0-F0390C446B2F}" dt="2023-12-13T21:21:07.537" v="1825" actId="1037"/>
          <ac:spMkLst>
            <pc:docMk/>
            <pc:sldMk cId="727371810" sldId="293"/>
            <ac:spMk id="30" creationId="{6EFC6C46-DF8A-F7BE-362A-29D064B9839A}"/>
          </ac:spMkLst>
        </pc:spChg>
        <pc:spChg chg="add mod">
          <ac:chgData name="Kulinich Bohdan" userId="48e65c9f34e137d0" providerId="LiveId" clId="{04A5B30E-F70F-E84E-9AB0-F0390C446B2F}" dt="2023-12-13T21:21:07.537" v="1825" actId="1037"/>
          <ac:spMkLst>
            <pc:docMk/>
            <pc:sldMk cId="727371810" sldId="293"/>
            <ac:spMk id="31" creationId="{3A2BCADA-86DC-8267-D07A-0956CD5D80F1}"/>
          </ac:spMkLst>
        </pc:spChg>
        <pc:spChg chg="mod">
          <ac:chgData name="Kulinich Bohdan" userId="48e65c9f34e137d0" providerId="LiveId" clId="{04A5B30E-F70F-E84E-9AB0-F0390C446B2F}" dt="2023-12-12T20:48:01.004" v="1734" actId="1038"/>
          <ac:spMkLst>
            <pc:docMk/>
            <pc:sldMk cId="727371810" sldId="293"/>
            <ac:spMk id="35" creationId="{B9CF9702-6BEF-5BDD-3A7B-879B0E4896CF}"/>
          </ac:spMkLst>
        </pc:spChg>
        <pc:spChg chg="mod">
          <ac:chgData name="Kulinich Bohdan" userId="48e65c9f34e137d0" providerId="LiveId" clId="{04A5B30E-F70F-E84E-9AB0-F0390C446B2F}" dt="2023-12-12T20:47:56.985" v="1726" actId="14100"/>
          <ac:spMkLst>
            <pc:docMk/>
            <pc:sldMk cId="727371810" sldId="293"/>
            <ac:spMk id="36" creationId="{074DFDFA-9551-163B-88EE-63141CE5380E}"/>
          </ac:spMkLst>
        </pc:spChg>
        <pc:spChg chg="add mod">
          <ac:chgData name="Kulinich Bohdan" userId="48e65c9f34e137d0" providerId="LiveId" clId="{04A5B30E-F70F-E84E-9AB0-F0390C446B2F}" dt="2023-12-13T21:21:30.759" v="1832" actId="1076"/>
          <ac:spMkLst>
            <pc:docMk/>
            <pc:sldMk cId="727371810" sldId="293"/>
            <ac:spMk id="38" creationId="{27996713-08BE-8B9B-E868-5FBB024DFFA8}"/>
          </ac:spMkLst>
        </pc:spChg>
        <pc:spChg chg="del">
          <ac:chgData name="Kulinich Bohdan" userId="48e65c9f34e137d0" providerId="LiveId" clId="{04A5B30E-F70F-E84E-9AB0-F0390C446B2F}" dt="2023-12-12T18:18:48.385" v="1382" actId="478"/>
          <ac:spMkLst>
            <pc:docMk/>
            <pc:sldMk cId="727371810" sldId="293"/>
            <ac:spMk id="38" creationId="{B34A0E18-C3D9-0BE0-EFEE-714F5EC58899}"/>
          </ac:spMkLst>
        </pc:spChg>
        <pc:spChg chg="add mod">
          <ac:chgData name="Kulinich Bohdan" userId="48e65c9f34e137d0" providerId="LiveId" clId="{04A5B30E-F70F-E84E-9AB0-F0390C446B2F}" dt="2023-12-13T21:22:04.180" v="1854" actId="1035"/>
          <ac:spMkLst>
            <pc:docMk/>
            <pc:sldMk cId="727371810" sldId="293"/>
            <ac:spMk id="39" creationId="{55E48124-5CE4-C5C5-CD58-5DCB984DD19E}"/>
          </ac:spMkLst>
        </pc:spChg>
        <pc:spChg chg="del">
          <ac:chgData name="Kulinich Bohdan" userId="48e65c9f34e137d0" providerId="LiveId" clId="{04A5B30E-F70F-E84E-9AB0-F0390C446B2F}" dt="2023-12-12T18:18:46.378" v="1381" actId="478"/>
          <ac:spMkLst>
            <pc:docMk/>
            <pc:sldMk cId="727371810" sldId="293"/>
            <ac:spMk id="40" creationId="{9D0067E2-4758-2B59-11FB-09F8D78DDB71}"/>
          </ac:spMkLst>
        </pc:spChg>
        <pc:spChg chg="add mod">
          <ac:chgData name="Kulinich Bohdan" userId="48e65c9f34e137d0" providerId="LiveId" clId="{04A5B30E-F70F-E84E-9AB0-F0390C446B2F}" dt="2023-12-13T21:23:39.663" v="1899" actId="1036"/>
          <ac:spMkLst>
            <pc:docMk/>
            <pc:sldMk cId="727371810" sldId="293"/>
            <ac:spMk id="40" creationId="{D1981555-CD3B-0DDC-268B-C7E4AE6B306E}"/>
          </ac:spMkLst>
        </pc:spChg>
        <pc:spChg chg="add mod">
          <ac:chgData name="Kulinich Bohdan" userId="48e65c9f34e137d0" providerId="LiveId" clId="{04A5B30E-F70F-E84E-9AB0-F0390C446B2F}" dt="2023-12-13T21:23:35.593" v="1892" actId="1036"/>
          <ac:spMkLst>
            <pc:docMk/>
            <pc:sldMk cId="727371810" sldId="293"/>
            <ac:spMk id="66" creationId="{BCFC6E34-FD3A-7758-2DD1-88540899C4FB}"/>
          </ac:spMkLst>
        </pc:spChg>
        <pc:spChg chg="add mod">
          <ac:chgData name="Kulinich Bohdan" userId="48e65c9f34e137d0" providerId="LiveId" clId="{04A5B30E-F70F-E84E-9AB0-F0390C446B2F}" dt="2023-12-13T21:23:35.593" v="1892" actId="1036"/>
          <ac:spMkLst>
            <pc:docMk/>
            <pc:sldMk cId="727371810" sldId="293"/>
            <ac:spMk id="67" creationId="{1D5A7232-07EC-2BC4-551A-776B565F07A2}"/>
          </ac:spMkLst>
        </pc:spChg>
        <pc:spChg chg="del">
          <ac:chgData name="Kulinich Bohdan" userId="48e65c9f34e137d0" providerId="LiveId" clId="{04A5B30E-F70F-E84E-9AB0-F0390C446B2F}" dt="2023-12-12T18:18:46.378" v="1381" actId="478"/>
          <ac:spMkLst>
            <pc:docMk/>
            <pc:sldMk cId="727371810" sldId="293"/>
            <ac:spMk id="111" creationId="{1B592B27-EB2A-4607-FBDF-B26BBFD46130}"/>
          </ac:spMkLst>
        </pc:spChg>
        <pc:spChg chg="del">
          <ac:chgData name="Kulinich Bohdan" userId="48e65c9f34e137d0" providerId="LiveId" clId="{04A5B30E-F70F-E84E-9AB0-F0390C446B2F}" dt="2023-12-12T18:18:46.378" v="1381" actId="478"/>
          <ac:spMkLst>
            <pc:docMk/>
            <pc:sldMk cId="727371810" sldId="293"/>
            <ac:spMk id="112" creationId="{A55AF2A1-6A60-EE6F-2D02-1E9A7659677F}"/>
          </ac:spMkLst>
        </pc:spChg>
        <pc:spChg chg="del">
          <ac:chgData name="Kulinich Bohdan" userId="48e65c9f34e137d0" providerId="LiveId" clId="{04A5B30E-F70F-E84E-9AB0-F0390C446B2F}" dt="2023-12-12T18:18:46.378" v="1381" actId="478"/>
          <ac:spMkLst>
            <pc:docMk/>
            <pc:sldMk cId="727371810" sldId="293"/>
            <ac:spMk id="113" creationId="{D4D984D2-E5D0-D901-B28D-DF7F3F620C43}"/>
          </ac:spMkLst>
        </pc:spChg>
        <pc:spChg chg="del">
          <ac:chgData name="Kulinich Bohdan" userId="48e65c9f34e137d0" providerId="LiveId" clId="{04A5B30E-F70F-E84E-9AB0-F0390C446B2F}" dt="2023-12-12T18:18:46.378" v="1381" actId="478"/>
          <ac:spMkLst>
            <pc:docMk/>
            <pc:sldMk cId="727371810" sldId="293"/>
            <ac:spMk id="114" creationId="{1471B295-7B2E-327E-392D-0CD1596F6549}"/>
          </ac:spMkLst>
        </pc:spChg>
        <pc:spChg chg="del">
          <ac:chgData name="Kulinich Bohdan" userId="48e65c9f34e137d0" providerId="LiveId" clId="{04A5B30E-F70F-E84E-9AB0-F0390C446B2F}" dt="2023-12-12T18:18:46.378" v="1381" actId="478"/>
          <ac:spMkLst>
            <pc:docMk/>
            <pc:sldMk cId="727371810" sldId="293"/>
            <ac:spMk id="115" creationId="{8216DA33-53F0-575F-D669-F6D453ADFC50}"/>
          </ac:spMkLst>
        </pc:spChg>
        <pc:grpChg chg="del">
          <ac:chgData name="Kulinich Bohdan" userId="48e65c9f34e137d0" providerId="LiveId" clId="{04A5B30E-F70F-E84E-9AB0-F0390C446B2F}" dt="2023-12-12T18:18:46.378" v="1381" actId="478"/>
          <ac:grpSpMkLst>
            <pc:docMk/>
            <pc:sldMk cId="727371810" sldId="293"/>
            <ac:grpSpMk id="22" creationId="{99D803FB-EDF2-ECB8-49A0-C51705713F5D}"/>
          </ac:grpSpMkLst>
        </pc:grpChg>
        <pc:grpChg chg="del">
          <ac:chgData name="Kulinich Bohdan" userId="48e65c9f34e137d0" providerId="LiveId" clId="{04A5B30E-F70F-E84E-9AB0-F0390C446B2F}" dt="2023-12-12T18:18:46.378" v="1381" actId="478"/>
          <ac:grpSpMkLst>
            <pc:docMk/>
            <pc:sldMk cId="727371810" sldId="293"/>
            <ac:grpSpMk id="34" creationId="{F99BC644-A892-D6AB-2F1B-DD240F8FCEE0}"/>
          </ac:grpSpMkLst>
        </pc:grpChg>
        <pc:cxnChg chg="add mod">
          <ac:chgData name="Kulinich Bohdan" userId="48e65c9f34e137d0" providerId="LiveId" clId="{04A5B30E-F70F-E84E-9AB0-F0390C446B2F}" dt="2023-12-13T21:21:07.537" v="1825" actId="1037"/>
          <ac:cxnSpMkLst>
            <pc:docMk/>
            <pc:sldMk cId="727371810" sldId="293"/>
            <ac:cxnSpMk id="6" creationId="{0671E5DC-261A-7C9A-6855-12CB313E0618}"/>
          </ac:cxnSpMkLst>
        </pc:cxnChg>
        <pc:cxnChg chg="del">
          <ac:chgData name="Kulinich Bohdan" userId="48e65c9f34e137d0" providerId="LiveId" clId="{04A5B30E-F70F-E84E-9AB0-F0390C446B2F}" dt="2023-12-12T18:18:46.378" v="1381" actId="478"/>
          <ac:cxnSpMkLst>
            <pc:docMk/>
            <pc:sldMk cId="727371810" sldId="293"/>
            <ac:cxnSpMk id="6" creationId="{9CCAE488-83C0-3E44-0942-AC366F9906AB}"/>
          </ac:cxnSpMkLst>
        </pc:cxnChg>
        <pc:cxnChg chg="add mod">
          <ac:chgData name="Kulinich Bohdan" userId="48e65c9f34e137d0" providerId="LiveId" clId="{04A5B30E-F70F-E84E-9AB0-F0390C446B2F}" dt="2023-12-13T21:21:07.537" v="1825" actId="1037"/>
          <ac:cxnSpMkLst>
            <pc:docMk/>
            <pc:sldMk cId="727371810" sldId="293"/>
            <ac:cxnSpMk id="7" creationId="{B4D150BE-04AE-A853-A1D1-45EE66BA0DEF}"/>
          </ac:cxnSpMkLst>
        </pc:cxnChg>
        <pc:cxnChg chg="add del mod">
          <ac:chgData name="Kulinich Bohdan" userId="48e65c9f34e137d0" providerId="LiveId" clId="{04A5B30E-F70F-E84E-9AB0-F0390C446B2F}" dt="2023-12-13T19:16:41.465" v="1744" actId="478"/>
          <ac:cxnSpMkLst>
            <pc:docMk/>
            <pc:sldMk cId="727371810" sldId="293"/>
            <ac:cxnSpMk id="11" creationId="{8AF984C2-3AA6-EC69-AF92-89245288609C}"/>
          </ac:cxnSpMkLst>
        </pc:cxnChg>
        <pc:cxnChg chg="add mod">
          <ac:chgData name="Kulinich Bohdan" userId="48e65c9f34e137d0" providerId="LiveId" clId="{04A5B30E-F70F-E84E-9AB0-F0390C446B2F}" dt="2023-12-13T21:21:07.537" v="1825" actId="1037"/>
          <ac:cxnSpMkLst>
            <pc:docMk/>
            <pc:sldMk cId="727371810" sldId="293"/>
            <ac:cxnSpMk id="12" creationId="{19958198-E778-6376-9927-3A652C86E6AA}"/>
          </ac:cxnSpMkLst>
        </pc:cxnChg>
        <pc:cxnChg chg="del">
          <ac:chgData name="Kulinich Bohdan" userId="48e65c9f34e137d0" providerId="LiveId" clId="{04A5B30E-F70F-E84E-9AB0-F0390C446B2F}" dt="2023-12-12T18:18:46.378" v="1381" actId="478"/>
          <ac:cxnSpMkLst>
            <pc:docMk/>
            <pc:sldMk cId="727371810" sldId="293"/>
            <ac:cxnSpMk id="13" creationId="{27CE9A38-D6D9-6A82-A18E-7EEBD4054589}"/>
          </ac:cxnSpMkLst>
        </pc:cxnChg>
        <pc:cxnChg chg="add mod">
          <ac:chgData name="Kulinich Bohdan" userId="48e65c9f34e137d0" providerId="LiveId" clId="{04A5B30E-F70F-E84E-9AB0-F0390C446B2F}" dt="2023-12-13T21:21:07.537" v="1825" actId="1037"/>
          <ac:cxnSpMkLst>
            <pc:docMk/>
            <pc:sldMk cId="727371810" sldId="293"/>
            <ac:cxnSpMk id="13" creationId="{8371F07E-C8BF-8985-BF90-BF5499C936C8}"/>
          </ac:cxnSpMkLst>
        </pc:cxnChg>
        <pc:cxnChg chg="add mod">
          <ac:chgData name="Kulinich Bohdan" userId="48e65c9f34e137d0" providerId="LiveId" clId="{04A5B30E-F70F-E84E-9AB0-F0390C446B2F}" dt="2023-12-13T21:21:07.537" v="1825" actId="1037"/>
          <ac:cxnSpMkLst>
            <pc:docMk/>
            <pc:sldMk cId="727371810" sldId="293"/>
            <ac:cxnSpMk id="14" creationId="{6E7A5395-99B6-A6F9-474B-BF31392459B4}"/>
          </ac:cxnSpMkLst>
        </pc:cxnChg>
        <pc:cxnChg chg="add del mod">
          <ac:chgData name="Kulinich Bohdan" userId="48e65c9f34e137d0" providerId="LiveId" clId="{04A5B30E-F70F-E84E-9AB0-F0390C446B2F}" dt="2023-12-13T19:19:44.549" v="1753" actId="478"/>
          <ac:cxnSpMkLst>
            <pc:docMk/>
            <pc:sldMk cId="727371810" sldId="293"/>
            <ac:cxnSpMk id="16" creationId="{E802A161-4EE0-81FB-09DD-6EF93EE0B594}"/>
          </ac:cxnSpMkLst>
        </pc:cxnChg>
        <pc:cxnChg chg="add mod">
          <ac:chgData name="Kulinich Bohdan" userId="48e65c9f34e137d0" providerId="LiveId" clId="{04A5B30E-F70F-E84E-9AB0-F0390C446B2F}" dt="2023-12-13T21:21:07.537" v="1825" actId="1037"/>
          <ac:cxnSpMkLst>
            <pc:docMk/>
            <pc:sldMk cId="727371810" sldId="293"/>
            <ac:cxnSpMk id="18" creationId="{24A7F468-9501-9444-CB83-198FAB39FF3F}"/>
          </ac:cxnSpMkLst>
        </pc:cxnChg>
        <pc:cxnChg chg="del">
          <ac:chgData name="Kulinich Bohdan" userId="48e65c9f34e137d0" providerId="LiveId" clId="{04A5B30E-F70F-E84E-9AB0-F0390C446B2F}" dt="2023-12-12T18:18:46.378" v="1381" actId="478"/>
          <ac:cxnSpMkLst>
            <pc:docMk/>
            <pc:sldMk cId="727371810" sldId="293"/>
            <ac:cxnSpMk id="18" creationId="{9FA319C5-22D2-32C1-35FE-B7BF14B087D3}"/>
          </ac:cxnSpMkLst>
        </pc:cxnChg>
        <pc:cxnChg chg="add mod">
          <ac:chgData name="Kulinich Bohdan" userId="48e65c9f34e137d0" providerId="LiveId" clId="{04A5B30E-F70F-E84E-9AB0-F0390C446B2F}" dt="2023-12-13T21:21:07.537" v="1825" actId="1037"/>
          <ac:cxnSpMkLst>
            <pc:docMk/>
            <pc:sldMk cId="727371810" sldId="293"/>
            <ac:cxnSpMk id="22" creationId="{8ECAEF78-4E69-5240-1D4C-2CC3CA4E04CF}"/>
          </ac:cxnSpMkLst>
        </pc:cxnChg>
        <pc:cxnChg chg="add mod">
          <ac:chgData name="Kulinich Bohdan" userId="48e65c9f34e137d0" providerId="LiveId" clId="{04A5B30E-F70F-E84E-9AB0-F0390C446B2F}" dt="2023-12-13T21:21:07.537" v="1825" actId="1037"/>
          <ac:cxnSpMkLst>
            <pc:docMk/>
            <pc:sldMk cId="727371810" sldId="293"/>
            <ac:cxnSpMk id="32" creationId="{9EF38586-F205-895A-BE5B-7765B799277A}"/>
          </ac:cxnSpMkLst>
        </pc:cxnChg>
        <pc:cxnChg chg="del">
          <ac:chgData name="Kulinich Bohdan" userId="48e65c9f34e137d0" providerId="LiveId" clId="{04A5B30E-F70F-E84E-9AB0-F0390C446B2F}" dt="2023-12-12T18:18:46.378" v="1381" actId="478"/>
          <ac:cxnSpMkLst>
            <pc:docMk/>
            <pc:sldMk cId="727371810" sldId="293"/>
            <ac:cxnSpMk id="39" creationId="{3E9A408E-1185-0022-BE3E-8E0B9A3BDC8C}"/>
          </ac:cxnSpMkLst>
        </pc:cxnChg>
        <pc:cxnChg chg="del">
          <ac:chgData name="Kulinich Bohdan" userId="48e65c9f34e137d0" providerId="LiveId" clId="{04A5B30E-F70F-E84E-9AB0-F0390C446B2F}" dt="2023-12-12T18:18:46.378" v="1381" actId="478"/>
          <ac:cxnSpMkLst>
            <pc:docMk/>
            <pc:sldMk cId="727371810" sldId="293"/>
            <ac:cxnSpMk id="74" creationId="{A9DD6853-784A-8275-9A2A-3EE8F92E5636}"/>
          </ac:cxnSpMkLst>
        </pc:cxnChg>
        <pc:cxnChg chg="del">
          <ac:chgData name="Kulinich Bohdan" userId="48e65c9f34e137d0" providerId="LiveId" clId="{04A5B30E-F70F-E84E-9AB0-F0390C446B2F}" dt="2023-12-12T18:18:46.378" v="1381" actId="478"/>
          <ac:cxnSpMkLst>
            <pc:docMk/>
            <pc:sldMk cId="727371810" sldId="293"/>
            <ac:cxnSpMk id="84" creationId="{C7064E2D-B52D-F05F-7FDB-D71827C1304A}"/>
          </ac:cxnSpMkLst>
        </pc:cxnChg>
        <pc:cxnChg chg="del">
          <ac:chgData name="Kulinich Bohdan" userId="48e65c9f34e137d0" providerId="LiveId" clId="{04A5B30E-F70F-E84E-9AB0-F0390C446B2F}" dt="2023-12-12T18:18:46.378" v="1381" actId="478"/>
          <ac:cxnSpMkLst>
            <pc:docMk/>
            <pc:sldMk cId="727371810" sldId="293"/>
            <ac:cxnSpMk id="85" creationId="{0D1FC096-CA04-2B2F-9658-767AB46B726C}"/>
          </ac:cxnSpMkLst>
        </pc:cxnChg>
        <pc:cxnChg chg="del">
          <ac:chgData name="Kulinich Bohdan" userId="48e65c9f34e137d0" providerId="LiveId" clId="{04A5B30E-F70F-E84E-9AB0-F0390C446B2F}" dt="2023-12-12T18:18:46.378" v="1381" actId="478"/>
          <ac:cxnSpMkLst>
            <pc:docMk/>
            <pc:sldMk cId="727371810" sldId="293"/>
            <ac:cxnSpMk id="86" creationId="{BFED7A07-F2E7-B200-97C1-31378B0A68A2}"/>
          </ac:cxnSpMkLst>
        </pc:cxnChg>
        <pc:cxnChg chg="del">
          <ac:chgData name="Kulinich Bohdan" userId="48e65c9f34e137d0" providerId="LiveId" clId="{04A5B30E-F70F-E84E-9AB0-F0390C446B2F}" dt="2023-12-12T18:18:46.378" v="1381" actId="478"/>
          <ac:cxnSpMkLst>
            <pc:docMk/>
            <pc:sldMk cId="727371810" sldId="293"/>
            <ac:cxnSpMk id="94" creationId="{A68FA259-B0A6-34E8-8B92-E9AD25F09925}"/>
          </ac:cxnSpMkLst>
        </pc:cxnChg>
        <pc:cxnChg chg="del">
          <ac:chgData name="Kulinich Bohdan" userId="48e65c9f34e137d0" providerId="LiveId" clId="{04A5B30E-F70F-E84E-9AB0-F0390C446B2F}" dt="2023-12-12T18:18:46.378" v="1381" actId="478"/>
          <ac:cxnSpMkLst>
            <pc:docMk/>
            <pc:sldMk cId="727371810" sldId="293"/>
            <ac:cxnSpMk id="97" creationId="{D9F43ABB-603A-549A-3754-D0B33D3240B5}"/>
          </ac:cxnSpMkLst>
        </pc:cxnChg>
        <pc:cxnChg chg="del">
          <ac:chgData name="Kulinich Bohdan" userId="48e65c9f34e137d0" providerId="LiveId" clId="{04A5B30E-F70F-E84E-9AB0-F0390C446B2F}" dt="2023-12-12T18:18:46.378" v="1381" actId="478"/>
          <ac:cxnSpMkLst>
            <pc:docMk/>
            <pc:sldMk cId="727371810" sldId="293"/>
            <ac:cxnSpMk id="100" creationId="{4D2BB58C-BE50-B4AD-7E30-1B3754E3969E}"/>
          </ac:cxnSpMkLst>
        </pc:cxnChg>
        <pc:cxnChg chg="del">
          <ac:chgData name="Kulinich Bohdan" userId="48e65c9f34e137d0" providerId="LiveId" clId="{04A5B30E-F70F-E84E-9AB0-F0390C446B2F}" dt="2023-12-12T18:18:46.378" v="1381" actId="478"/>
          <ac:cxnSpMkLst>
            <pc:docMk/>
            <pc:sldMk cId="727371810" sldId="293"/>
            <ac:cxnSpMk id="104" creationId="{4173B07A-74DE-2C11-A1BE-B8E3FF358BCA}"/>
          </ac:cxnSpMkLst>
        </pc:cxnChg>
        <pc:cxnChg chg="del">
          <ac:chgData name="Kulinich Bohdan" userId="48e65c9f34e137d0" providerId="LiveId" clId="{04A5B30E-F70F-E84E-9AB0-F0390C446B2F}" dt="2023-12-12T18:18:46.378" v="1381" actId="478"/>
          <ac:cxnSpMkLst>
            <pc:docMk/>
            <pc:sldMk cId="727371810" sldId="293"/>
            <ac:cxnSpMk id="108" creationId="{448AA9C8-0BC0-5E48-6C00-9A3326223639}"/>
          </ac:cxnSpMkLst>
        </pc:cxnChg>
      </pc:sldChg>
      <pc:sldChg chg="addSp delSp modSp mod modAnim">
        <pc:chgData name="Kulinich Bohdan" userId="48e65c9f34e137d0" providerId="LiveId" clId="{04A5B30E-F70F-E84E-9AB0-F0390C446B2F}" dt="2023-12-14T20:48:21.496" v="3381" actId="14100"/>
        <pc:sldMkLst>
          <pc:docMk/>
          <pc:sldMk cId="536704212" sldId="300"/>
        </pc:sldMkLst>
        <pc:spChg chg="add mod">
          <ac:chgData name="Kulinich Bohdan" userId="48e65c9f34e137d0" providerId="LiveId" clId="{04A5B30E-F70F-E84E-9AB0-F0390C446B2F}" dt="2023-12-10T21:14:41.423" v="122" actId="1037"/>
          <ac:spMkLst>
            <pc:docMk/>
            <pc:sldMk cId="536704212" sldId="300"/>
            <ac:spMk id="8" creationId="{5CACFE95-0E21-E9EB-827E-CC17664C2A2B}"/>
          </ac:spMkLst>
        </pc:spChg>
        <pc:spChg chg="add mod">
          <ac:chgData name="Kulinich Bohdan" userId="48e65c9f34e137d0" providerId="LiveId" clId="{04A5B30E-F70F-E84E-9AB0-F0390C446B2F}" dt="2023-12-10T21:14:41.423" v="122" actId="1037"/>
          <ac:spMkLst>
            <pc:docMk/>
            <pc:sldMk cId="536704212" sldId="300"/>
            <ac:spMk id="12" creationId="{7B852A29-3CDB-511E-E6B2-D5E71EDBBE38}"/>
          </ac:spMkLst>
        </pc:spChg>
        <pc:spChg chg="add mod">
          <ac:chgData name="Kulinich Bohdan" userId="48e65c9f34e137d0" providerId="LiveId" clId="{04A5B30E-F70F-E84E-9AB0-F0390C446B2F}" dt="2023-12-10T21:56:22.019" v="167" actId="20577"/>
          <ac:spMkLst>
            <pc:docMk/>
            <pc:sldMk cId="536704212" sldId="300"/>
            <ac:spMk id="15" creationId="{8CBAEBD5-EDEC-30CC-F381-F4B151A00678}"/>
          </ac:spMkLst>
        </pc:spChg>
        <pc:spChg chg="add mod">
          <ac:chgData name="Kulinich Bohdan" userId="48e65c9f34e137d0" providerId="LiveId" clId="{04A5B30E-F70F-E84E-9AB0-F0390C446B2F}" dt="2023-12-10T21:40:33.666" v="127" actId="1076"/>
          <ac:spMkLst>
            <pc:docMk/>
            <pc:sldMk cId="536704212" sldId="300"/>
            <ac:spMk id="16" creationId="{A600AEBC-E134-2A93-21EB-C0F89813C29C}"/>
          </ac:spMkLst>
        </pc:spChg>
        <pc:spChg chg="add mod">
          <ac:chgData name="Kulinich Bohdan" userId="48e65c9f34e137d0" providerId="LiveId" clId="{04A5B30E-F70F-E84E-9AB0-F0390C446B2F}" dt="2023-12-11T18:29:56.636" v="329" actId="1076"/>
          <ac:spMkLst>
            <pc:docMk/>
            <pc:sldMk cId="536704212" sldId="300"/>
            <ac:spMk id="24" creationId="{A112255C-A708-3C5F-CF0B-CC90189ACEE4}"/>
          </ac:spMkLst>
        </pc:spChg>
        <pc:spChg chg="add mod modVis">
          <ac:chgData name="Kulinich Bohdan" userId="48e65c9f34e137d0" providerId="LiveId" clId="{04A5B30E-F70F-E84E-9AB0-F0390C446B2F}" dt="2023-12-14T20:48:21.496" v="3381" actId="14100"/>
          <ac:spMkLst>
            <pc:docMk/>
            <pc:sldMk cId="536704212" sldId="300"/>
            <ac:spMk id="25" creationId="{93F5BDFB-A472-A9D6-3B76-BE0C0CACB37F}"/>
          </ac:spMkLst>
        </pc:spChg>
        <pc:spChg chg="add mod">
          <ac:chgData name="Kulinich Bohdan" userId="48e65c9f34e137d0" providerId="LiveId" clId="{04A5B30E-F70F-E84E-9AB0-F0390C446B2F}" dt="2023-12-11T18:32:54.637" v="399" actId="1076"/>
          <ac:spMkLst>
            <pc:docMk/>
            <pc:sldMk cId="536704212" sldId="300"/>
            <ac:spMk id="26" creationId="{3589233E-4B48-1053-3334-9E45EFEB272E}"/>
          </ac:spMkLst>
        </pc:spChg>
        <pc:spChg chg="add del mod modVis">
          <ac:chgData name="Kulinich Bohdan" userId="48e65c9f34e137d0" providerId="LiveId" clId="{04A5B30E-F70F-E84E-9AB0-F0390C446B2F}" dt="2023-12-14T20:48:06.725" v="3379" actId="14430"/>
          <ac:spMkLst>
            <pc:docMk/>
            <pc:sldMk cId="536704212" sldId="300"/>
            <ac:spMk id="45" creationId="{3D55055C-C101-7F82-4CB9-4BFD28624F78}"/>
          </ac:spMkLst>
        </pc:spChg>
        <pc:spChg chg="mod">
          <ac:chgData name="Kulinich Bohdan" userId="48e65c9f34e137d0" providerId="LiveId" clId="{04A5B30E-F70F-E84E-9AB0-F0390C446B2F}" dt="2023-12-10T21:14:41.423" v="122" actId="1037"/>
          <ac:spMkLst>
            <pc:docMk/>
            <pc:sldMk cId="536704212" sldId="300"/>
            <ac:spMk id="46" creationId="{64D489B1-2569-860E-8B81-DEB07CCEF990}"/>
          </ac:spMkLst>
        </pc:spChg>
        <pc:spChg chg="add del">
          <ac:chgData name="Kulinich Bohdan" userId="48e65c9f34e137d0" providerId="LiveId" clId="{04A5B30E-F70F-E84E-9AB0-F0390C446B2F}" dt="2023-12-10T20:49:24.817" v="27" actId="478"/>
          <ac:spMkLst>
            <pc:docMk/>
            <pc:sldMk cId="536704212" sldId="300"/>
            <ac:spMk id="48" creationId="{D8F7DE28-3357-E7F9-67DD-7437CE437B77}"/>
          </ac:spMkLst>
        </pc:spChg>
        <pc:spChg chg="add del">
          <ac:chgData name="Kulinich Bohdan" userId="48e65c9f34e137d0" providerId="LiveId" clId="{04A5B30E-F70F-E84E-9AB0-F0390C446B2F}" dt="2023-12-10T20:49:24.817" v="27" actId="478"/>
          <ac:spMkLst>
            <pc:docMk/>
            <pc:sldMk cId="536704212" sldId="300"/>
            <ac:spMk id="49" creationId="{AB47A965-EF54-6944-C679-7933A5303AB8}"/>
          </ac:spMkLst>
        </pc:spChg>
        <pc:spChg chg="add del">
          <ac:chgData name="Kulinich Bohdan" userId="48e65c9f34e137d0" providerId="LiveId" clId="{04A5B30E-F70F-E84E-9AB0-F0390C446B2F}" dt="2023-12-10T20:49:24.817" v="27" actId="478"/>
          <ac:spMkLst>
            <pc:docMk/>
            <pc:sldMk cId="536704212" sldId="300"/>
            <ac:spMk id="51" creationId="{047AD11B-2E1A-DE6C-3EB4-FBC9710EBDA6}"/>
          </ac:spMkLst>
        </pc:spChg>
        <pc:spChg chg="add del">
          <ac:chgData name="Kulinich Bohdan" userId="48e65c9f34e137d0" providerId="LiveId" clId="{04A5B30E-F70F-E84E-9AB0-F0390C446B2F}" dt="2023-12-10T20:49:24.817" v="27" actId="478"/>
          <ac:spMkLst>
            <pc:docMk/>
            <pc:sldMk cId="536704212" sldId="300"/>
            <ac:spMk id="52" creationId="{0B9D6EAB-8238-5A6E-AD4F-C7C351DBC8B9}"/>
          </ac:spMkLst>
        </pc:spChg>
        <pc:spChg chg="add del">
          <ac:chgData name="Kulinich Bohdan" userId="48e65c9f34e137d0" providerId="LiveId" clId="{04A5B30E-F70F-E84E-9AB0-F0390C446B2F}" dt="2023-12-10T20:49:24.817" v="27" actId="478"/>
          <ac:spMkLst>
            <pc:docMk/>
            <pc:sldMk cId="536704212" sldId="300"/>
            <ac:spMk id="54" creationId="{62F1F463-4F5F-62FE-75C0-FF5F8D746510}"/>
          </ac:spMkLst>
        </pc:spChg>
        <pc:spChg chg="add del">
          <ac:chgData name="Kulinich Bohdan" userId="48e65c9f34e137d0" providerId="LiveId" clId="{04A5B30E-F70F-E84E-9AB0-F0390C446B2F}" dt="2023-12-10T20:49:24.817" v="27" actId="478"/>
          <ac:spMkLst>
            <pc:docMk/>
            <pc:sldMk cId="536704212" sldId="300"/>
            <ac:spMk id="55" creationId="{A4C141D5-D6EF-482A-D361-B1587B8CC5B4}"/>
          </ac:spMkLst>
        </pc:spChg>
        <pc:grpChg chg="add mod">
          <ac:chgData name="Kulinich Bohdan" userId="48e65c9f34e137d0" providerId="LiveId" clId="{04A5B30E-F70F-E84E-9AB0-F0390C446B2F}" dt="2023-12-10T21:54:23.594" v="156" actId="167"/>
          <ac:grpSpMkLst>
            <pc:docMk/>
            <pc:sldMk cId="536704212" sldId="300"/>
            <ac:grpSpMk id="23" creationId="{29AF5A68-A74C-23AF-120A-52A652890F95}"/>
          </ac:grpSpMkLst>
        </pc:grpChg>
        <pc:picChg chg="add del mod">
          <ac:chgData name="Kulinich Bohdan" userId="48e65c9f34e137d0" providerId="LiveId" clId="{04A5B30E-F70F-E84E-9AB0-F0390C446B2F}" dt="2023-12-10T20:55:13.078" v="87" actId="14100"/>
          <ac:picMkLst>
            <pc:docMk/>
            <pc:sldMk cId="536704212" sldId="300"/>
            <ac:picMk id="44" creationId="{81910D96-C457-A107-EBAE-0D0B6C7140CF}"/>
          </ac:picMkLst>
        </pc:picChg>
        <pc:cxnChg chg="mod">
          <ac:chgData name="Kulinich Bohdan" userId="48e65c9f34e137d0" providerId="LiveId" clId="{04A5B30E-F70F-E84E-9AB0-F0390C446B2F}" dt="2023-12-10T21:50:33.355" v="140" actId="1582"/>
          <ac:cxnSpMkLst>
            <pc:docMk/>
            <pc:sldMk cId="536704212" sldId="300"/>
            <ac:cxnSpMk id="4" creationId="{77A40671-2C44-59CF-8477-48083739C2B4}"/>
          </ac:cxnSpMkLst>
        </pc:cxnChg>
        <pc:cxnChg chg="add del">
          <ac:chgData name="Kulinich Bohdan" userId="48e65c9f34e137d0" providerId="LiveId" clId="{04A5B30E-F70F-E84E-9AB0-F0390C446B2F}" dt="2023-12-10T20:49:24.817" v="27" actId="478"/>
          <ac:cxnSpMkLst>
            <pc:docMk/>
            <pc:sldMk cId="536704212" sldId="300"/>
            <ac:cxnSpMk id="5" creationId="{A37C0BA9-F191-15BD-B06F-75BAA2EFEC67}"/>
          </ac:cxnSpMkLst>
        </pc:cxnChg>
        <pc:cxnChg chg="add del">
          <ac:chgData name="Kulinich Bohdan" userId="48e65c9f34e137d0" providerId="LiveId" clId="{04A5B30E-F70F-E84E-9AB0-F0390C446B2F}" dt="2023-12-10T20:49:24.817" v="27" actId="478"/>
          <ac:cxnSpMkLst>
            <pc:docMk/>
            <pc:sldMk cId="536704212" sldId="300"/>
            <ac:cxnSpMk id="6" creationId="{6800F6CC-5DF1-1989-3632-5CD5A1E890EA}"/>
          </ac:cxnSpMkLst>
        </pc:cxnChg>
        <pc:cxnChg chg="add mod">
          <ac:chgData name="Kulinich Bohdan" userId="48e65c9f34e137d0" providerId="LiveId" clId="{04A5B30E-F70F-E84E-9AB0-F0390C446B2F}" dt="2023-12-10T21:50:33.355" v="140" actId="1582"/>
          <ac:cxnSpMkLst>
            <pc:docMk/>
            <pc:sldMk cId="536704212" sldId="300"/>
            <ac:cxnSpMk id="9" creationId="{E3DB5D2D-2292-E3D5-0763-74A71D4559C3}"/>
          </ac:cxnSpMkLst>
        </pc:cxnChg>
        <pc:cxnChg chg="add mod">
          <ac:chgData name="Kulinich Bohdan" userId="48e65c9f34e137d0" providerId="LiveId" clId="{04A5B30E-F70F-E84E-9AB0-F0390C446B2F}" dt="2023-12-10T21:50:33.355" v="140" actId="1582"/>
          <ac:cxnSpMkLst>
            <pc:docMk/>
            <pc:sldMk cId="536704212" sldId="300"/>
            <ac:cxnSpMk id="13" creationId="{144CE1B9-30AA-827C-07B2-4D554A1988BC}"/>
          </ac:cxnSpMkLst>
        </pc:cxnChg>
        <pc:cxnChg chg="add mod">
          <ac:chgData name="Kulinich Bohdan" userId="48e65c9f34e137d0" providerId="LiveId" clId="{04A5B30E-F70F-E84E-9AB0-F0390C446B2F}" dt="2023-12-10T21:54:25.507" v="157" actId="208"/>
          <ac:cxnSpMkLst>
            <pc:docMk/>
            <pc:sldMk cId="536704212" sldId="300"/>
            <ac:cxnSpMk id="17" creationId="{3758495F-D4C0-E679-FC21-FF37ACD0F3BC}"/>
          </ac:cxnSpMkLst>
        </pc:cxnChg>
        <pc:cxnChg chg="add del">
          <ac:chgData name="Kulinich Bohdan" userId="48e65c9f34e137d0" providerId="LiveId" clId="{04A5B30E-F70F-E84E-9AB0-F0390C446B2F}" dt="2023-12-10T20:49:24.817" v="27" actId="478"/>
          <ac:cxnSpMkLst>
            <pc:docMk/>
            <pc:sldMk cId="536704212" sldId="300"/>
            <ac:cxnSpMk id="19" creationId="{7F5174AE-066C-3A5A-5BD7-85AEE9613A89}"/>
          </ac:cxnSpMkLst>
        </pc:cxnChg>
        <pc:cxnChg chg="add del">
          <ac:chgData name="Kulinich Bohdan" userId="48e65c9f34e137d0" providerId="LiveId" clId="{04A5B30E-F70F-E84E-9AB0-F0390C446B2F}" dt="2023-12-10T20:49:24.817" v="27" actId="478"/>
          <ac:cxnSpMkLst>
            <pc:docMk/>
            <pc:sldMk cId="536704212" sldId="300"/>
            <ac:cxnSpMk id="21" creationId="{74654691-72D3-A21D-A0D8-2CE6B55EC111}"/>
          </ac:cxnSpMkLst>
        </pc:cxnChg>
        <pc:cxnChg chg="add mod">
          <ac:chgData name="Kulinich Bohdan" userId="48e65c9f34e137d0" providerId="LiveId" clId="{04A5B30E-F70F-E84E-9AB0-F0390C446B2F}" dt="2023-12-10T21:54:25.507" v="157" actId="208"/>
          <ac:cxnSpMkLst>
            <pc:docMk/>
            <pc:sldMk cId="536704212" sldId="300"/>
            <ac:cxnSpMk id="22" creationId="{35221E06-BB0F-7FCB-14DB-41527D73448B}"/>
          </ac:cxnSpMkLst>
        </pc:cxnChg>
        <pc:cxnChg chg="add del">
          <ac:chgData name="Kulinich Bohdan" userId="48e65c9f34e137d0" providerId="LiveId" clId="{04A5B30E-F70F-E84E-9AB0-F0390C446B2F}" dt="2023-12-10T20:49:24.817" v="27" actId="478"/>
          <ac:cxnSpMkLst>
            <pc:docMk/>
            <pc:sldMk cId="536704212" sldId="300"/>
            <ac:cxnSpMk id="29" creationId="{69116FA5-F155-142B-96EC-BB6A961CC9C6}"/>
          </ac:cxnSpMkLst>
        </pc:cxnChg>
        <pc:cxnChg chg="add del">
          <ac:chgData name="Kulinich Bohdan" userId="48e65c9f34e137d0" providerId="LiveId" clId="{04A5B30E-F70F-E84E-9AB0-F0390C446B2F}" dt="2023-12-10T20:49:24.817" v="27" actId="478"/>
          <ac:cxnSpMkLst>
            <pc:docMk/>
            <pc:sldMk cId="536704212" sldId="300"/>
            <ac:cxnSpMk id="38" creationId="{EC24D52D-E602-A4FE-57DF-BA7596F5F35E}"/>
          </ac:cxnSpMkLst>
        </pc:cxnChg>
      </pc:sldChg>
      <pc:sldChg chg="del">
        <pc:chgData name="Kulinich Bohdan" userId="48e65c9f34e137d0" providerId="LiveId" clId="{04A5B30E-F70F-E84E-9AB0-F0390C446B2F}" dt="2023-12-12T18:18:37.150" v="1380" actId="2696"/>
        <pc:sldMkLst>
          <pc:docMk/>
          <pc:sldMk cId="3682008570" sldId="302"/>
        </pc:sldMkLst>
      </pc:sldChg>
      <pc:sldChg chg="addSp delSp modSp mod addAnim delAnim modAnim">
        <pc:chgData name="Kulinich Bohdan" userId="48e65c9f34e137d0" providerId="LiveId" clId="{04A5B30E-F70F-E84E-9AB0-F0390C446B2F}" dt="2023-12-12T18:42:08.269" v="1436"/>
        <pc:sldMkLst>
          <pc:docMk/>
          <pc:sldMk cId="2137569105" sldId="303"/>
        </pc:sldMkLst>
        <pc:spChg chg="add mod">
          <ac:chgData name="Kulinich Bohdan" userId="48e65c9f34e137d0" providerId="LiveId" clId="{04A5B30E-F70F-E84E-9AB0-F0390C446B2F}" dt="2023-12-12T18:39:42.524" v="1387" actId="1076"/>
          <ac:spMkLst>
            <pc:docMk/>
            <pc:sldMk cId="2137569105" sldId="303"/>
            <ac:spMk id="4" creationId="{8919508B-80A5-BF45-93B3-FCD69C0333A9}"/>
          </ac:spMkLst>
        </pc:spChg>
        <pc:spChg chg="add mod">
          <ac:chgData name="Kulinich Bohdan" userId="48e65c9f34e137d0" providerId="LiveId" clId="{04A5B30E-F70F-E84E-9AB0-F0390C446B2F}" dt="2023-12-12T18:39:56.714" v="1391" actId="1038"/>
          <ac:spMkLst>
            <pc:docMk/>
            <pc:sldMk cId="2137569105" sldId="303"/>
            <ac:spMk id="5" creationId="{B2DDCC73-8EFE-6B57-383B-6880652979E4}"/>
          </ac:spMkLst>
        </pc:spChg>
        <pc:spChg chg="add del mod">
          <ac:chgData name="Kulinich Bohdan" userId="48e65c9f34e137d0" providerId="LiveId" clId="{04A5B30E-F70F-E84E-9AB0-F0390C446B2F}" dt="2023-12-11T18:36:07.279" v="488" actId="478"/>
          <ac:spMkLst>
            <pc:docMk/>
            <pc:sldMk cId="2137569105" sldId="303"/>
            <ac:spMk id="44" creationId="{B1BB6E3D-F177-E709-0F2C-755C098EDF51}"/>
          </ac:spMkLst>
        </pc:spChg>
        <pc:spChg chg="add del mod">
          <ac:chgData name="Kulinich Bohdan" userId="48e65c9f34e137d0" providerId="LiveId" clId="{04A5B30E-F70F-E84E-9AB0-F0390C446B2F}" dt="2023-12-11T18:36:07.464" v="489" actId="478"/>
          <ac:spMkLst>
            <pc:docMk/>
            <pc:sldMk cId="2137569105" sldId="303"/>
            <ac:spMk id="45" creationId="{D6CC6B9B-0D31-AAD5-76F9-00B3C121FF8F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46" creationId="{64D489B1-2569-860E-8B81-DEB07CCEF990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48" creationId="{D8F7DE28-3357-E7F9-67DD-7437CE437B77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49" creationId="{AB47A965-EF54-6944-C679-7933A5303AB8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51" creationId="{047AD11B-2E1A-DE6C-3EB4-FBC9710EBDA6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52" creationId="{0B9D6EAB-8238-5A6E-AD4F-C7C351DBC8B9}"/>
          </ac:spMkLst>
        </pc:spChg>
        <pc:spChg chg="add mod">
          <ac:chgData name="Kulinich Bohdan" userId="48e65c9f34e137d0" providerId="LiveId" clId="{04A5B30E-F70F-E84E-9AB0-F0390C446B2F}" dt="2023-12-11T19:24:31.383" v="686" actId="1036"/>
          <ac:spMkLst>
            <pc:docMk/>
            <pc:sldMk cId="2137569105" sldId="303"/>
            <ac:spMk id="63" creationId="{B54643BC-7294-9CBB-3760-E601173AACA3}"/>
          </ac:spMkLst>
        </pc:spChg>
        <pc:spChg chg="add del mod">
          <ac:chgData name="Kulinich Bohdan" userId="48e65c9f34e137d0" providerId="LiveId" clId="{04A5B30E-F70F-E84E-9AB0-F0390C446B2F}" dt="2023-12-11T19:06:08.929" v="525" actId="478"/>
          <ac:spMkLst>
            <pc:docMk/>
            <pc:sldMk cId="2137569105" sldId="303"/>
            <ac:spMk id="64" creationId="{8DD06035-B5A0-8548-1469-4F5C764E47D5}"/>
          </ac:spMkLst>
        </pc:spChg>
        <pc:spChg chg="add del mod">
          <ac:chgData name="Kulinich Bohdan" userId="48e65c9f34e137d0" providerId="LiveId" clId="{04A5B30E-F70F-E84E-9AB0-F0390C446B2F}" dt="2023-12-11T19:06:01.214" v="521" actId="478"/>
          <ac:spMkLst>
            <pc:docMk/>
            <pc:sldMk cId="2137569105" sldId="303"/>
            <ac:spMk id="65" creationId="{2E44CF44-11CC-1453-DC1E-4959C7F33404}"/>
          </ac:spMkLst>
        </pc:spChg>
        <pc:spChg chg="add mod">
          <ac:chgData name="Kulinich Bohdan" userId="48e65c9f34e137d0" providerId="LiveId" clId="{04A5B30E-F70F-E84E-9AB0-F0390C446B2F}" dt="2023-12-11T19:26:30.709" v="725" actId="1038"/>
          <ac:spMkLst>
            <pc:docMk/>
            <pc:sldMk cId="2137569105" sldId="303"/>
            <ac:spMk id="66" creationId="{2E7412D5-9247-8B57-745D-4C50CA6B0A4C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72" creationId="{7A142650-D427-ACF8-BC03-B5A4CED210E1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73" creationId="{5634ED3D-2F69-64CC-BEE5-DC29D166BD8F}"/>
          </ac:spMkLst>
        </pc:spChg>
        <pc:spChg chg="add del mod">
          <ac:chgData name="Kulinich Bohdan" userId="48e65c9f34e137d0" providerId="LiveId" clId="{04A5B30E-F70F-E84E-9AB0-F0390C446B2F}" dt="2023-12-11T19:06:24.031" v="531" actId="478"/>
          <ac:spMkLst>
            <pc:docMk/>
            <pc:sldMk cId="2137569105" sldId="303"/>
            <ac:spMk id="103" creationId="{840B5489-9B3A-193B-DD4A-510FFBA53DD0}"/>
          </ac:spMkLst>
        </pc:spChg>
        <pc:spChg chg="add del mod">
          <ac:chgData name="Kulinich Bohdan" userId="48e65c9f34e137d0" providerId="LiveId" clId="{04A5B30E-F70F-E84E-9AB0-F0390C446B2F}" dt="2023-12-11T19:06:05.049" v="523" actId="478"/>
          <ac:spMkLst>
            <pc:docMk/>
            <pc:sldMk cId="2137569105" sldId="303"/>
            <ac:spMk id="104" creationId="{333C3611-D227-6AE7-0908-9F6EC7F4A8B3}"/>
          </ac:spMkLst>
        </pc:spChg>
        <pc:spChg chg="add del mod">
          <ac:chgData name="Kulinich Bohdan" userId="48e65c9f34e137d0" providerId="LiveId" clId="{04A5B30E-F70F-E84E-9AB0-F0390C446B2F}" dt="2023-12-11T19:06:12.797" v="527" actId="478"/>
          <ac:spMkLst>
            <pc:docMk/>
            <pc:sldMk cId="2137569105" sldId="303"/>
            <ac:spMk id="105" creationId="{3F544AA7-EDF1-0437-8657-930D08D6D33B}"/>
          </ac:spMkLst>
        </pc:spChg>
        <pc:spChg chg="add del mod">
          <ac:chgData name="Kulinich Bohdan" userId="48e65c9f34e137d0" providerId="LiveId" clId="{04A5B30E-F70F-E84E-9AB0-F0390C446B2F}" dt="2023-12-11T19:06:12.797" v="527" actId="478"/>
          <ac:spMkLst>
            <pc:docMk/>
            <pc:sldMk cId="2137569105" sldId="303"/>
            <ac:spMk id="106" creationId="{D248847D-F990-DB2A-A19B-576D6B094D58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07" creationId="{4B8BD7A2-2851-20AF-2A67-6141353F50BD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08" creationId="{0F7604A6-9433-7EE0-7661-A630F12950AF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09" creationId="{01D1F330-3C1C-66CB-324D-DBCE65A26C33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10" creationId="{2CB58C2F-B43A-BCDB-7E35-803A6D17CD67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11" creationId="{9B61432C-9046-3046-D6F5-3D7168A61560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12" creationId="{8DFA3682-5CBD-E1CF-85AC-2CA37CDE1905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16" creationId="{BE02FCBC-55D4-C5A6-E6BC-4533516410D2}"/>
          </ac:spMkLst>
        </pc:spChg>
        <pc:spChg chg="add del mod">
          <ac:chgData name="Kulinich Bohdan" userId="48e65c9f34e137d0" providerId="LiveId" clId="{04A5B30E-F70F-E84E-9AB0-F0390C446B2F}" dt="2023-12-11T19:26:44.874" v="726" actId="478"/>
          <ac:spMkLst>
            <pc:docMk/>
            <pc:sldMk cId="2137569105" sldId="303"/>
            <ac:spMk id="118" creationId="{A1AB9036-A202-1165-38E4-D827E3A6F1C1}"/>
          </ac:spMkLst>
        </pc:spChg>
        <pc:spChg chg="add mod">
          <ac:chgData name="Kulinich Bohdan" userId="48e65c9f34e137d0" providerId="LiveId" clId="{04A5B30E-F70F-E84E-9AB0-F0390C446B2F}" dt="2023-12-11T20:34:05.515" v="1063" actId="20577"/>
          <ac:spMkLst>
            <pc:docMk/>
            <pc:sldMk cId="2137569105" sldId="303"/>
            <ac:spMk id="120" creationId="{B9778803-668A-004E-5503-4752078E3BFC}"/>
          </ac:spMkLst>
        </pc:spChg>
        <pc:spChg chg="add mod">
          <ac:chgData name="Kulinich Bohdan" userId="48e65c9f34e137d0" providerId="LiveId" clId="{04A5B30E-F70F-E84E-9AB0-F0390C446B2F}" dt="2023-12-11T19:13:39.756" v="651" actId="1035"/>
          <ac:spMkLst>
            <pc:docMk/>
            <pc:sldMk cId="2137569105" sldId="303"/>
            <ac:spMk id="122" creationId="{EAC90A18-04FA-4991-1D28-5DD6C4FB3828}"/>
          </ac:spMkLst>
        </pc:spChg>
        <pc:spChg chg="add del mod">
          <ac:chgData name="Kulinich Bohdan" userId="48e65c9f34e137d0" providerId="LiveId" clId="{04A5B30E-F70F-E84E-9AB0-F0390C446B2F}" dt="2023-12-11T20:41:16.092" v="1305" actId="1037"/>
          <ac:spMkLst>
            <pc:docMk/>
            <pc:sldMk cId="2137569105" sldId="303"/>
            <ac:spMk id="125" creationId="{21A302CC-19B1-F123-0A0F-E80C7A36C5F2}"/>
          </ac:spMkLst>
        </pc:spChg>
        <pc:spChg chg="add del mod">
          <ac:chgData name="Kulinich Bohdan" userId="48e65c9f34e137d0" providerId="LiveId" clId="{04A5B30E-F70F-E84E-9AB0-F0390C446B2F}" dt="2023-12-11T18:35:57.281" v="474"/>
          <ac:spMkLst>
            <pc:docMk/>
            <pc:sldMk cId="2137569105" sldId="303"/>
            <ac:spMk id="127" creationId="{A70A30B2-F75C-C644-AB2A-3E1D603EFAE1}"/>
          </ac:spMkLst>
        </pc:spChg>
        <pc:spChg chg="add mod">
          <ac:chgData name="Kulinich Bohdan" userId="48e65c9f34e137d0" providerId="LiveId" clId="{04A5B30E-F70F-E84E-9AB0-F0390C446B2F}" dt="2023-12-11T20:41:20.957" v="1306" actId="14100"/>
          <ac:spMkLst>
            <pc:docMk/>
            <pc:sldMk cId="2137569105" sldId="303"/>
            <ac:spMk id="128" creationId="{5EDCD333-7226-B77C-0CC0-7FA559848358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35" creationId="{2AF058C7-7730-B366-A761-0D00A0DF5E88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36" creationId="{C86C8013-345A-DF64-A5BC-F4A903AE4E57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37" creationId="{802060C3-C149-02AC-EF26-ADED380C23A2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38" creationId="{3AE9D878-EB67-7D03-EE46-43B5E483D8BA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39" creationId="{1527E9EB-7FCD-8CD7-0BCE-1DCC95CF3B90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40" creationId="{1BE8BC6A-02A6-A7D9-986B-DE0DF169D711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41" creationId="{586E709F-BAB5-CD34-1352-89BC0DF95582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44" creationId="{1229FE27-CBEA-523E-14FC-E1C729B7FC7A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45" creationId="{8AAD5F68-9377-9D51-9B05-EFF0098228B5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46" creationId="{83BB98D2-25DC-5C48-A5DA-92937ADBF748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47" creationId="{7AA1D19E-75C7-9350-01CA-FCF19E87F3C7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48" creationId="{AA4B87CC-6796-6AFB-9958-98FD640414E6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52" creationId="{B7FBD545-AB22-13D6-38BF-C75FEAB27818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84" creationId="{9EE4CF36-4754-3689-1AD8-A584D1F06276}"/>
          </ac:spMkLst>
        </pc:spChg>
        <pc:spChg chg="add mod">
          <ac:chgData name="Kulinich Bohdan" userId="48e65c9f34e137d0" providerId="LiveId" clId="{04A5B30E-F70F-E84E-9AB0-F0390C446B2F}" dt="2023-12-11T20:41:16.092" v="1305" actId="1037"/>
          <ac:spMkLst>
            <pc:docMk/>
            <pc:sldMk cId="2137569105" sldId="303"/>
            <ac:spMk id="193" creationId="{E1278554-7C51-85C4-C4E0-BB93644A228E}"/>
          </ac:spMkLst>
        </pc:spChg>
        <pc:spChg chg="add mod">
          <ac:chgData name="Kulinich Bohdan" userId="48e65c9f34e137d0" providerId="LiveId" clId="{04A5B30E-F70F-E84E-9AB0-F0390C446B2F}" dt="2023-12-11T20:41:16.092" v="1305" actId="1037"/>
          <ac:spMkLst>
            <pc:docMk/>
            <pc:sldMk cId="2137569105" sldId="303"/>
            <ac:spMk id="194" creationId="{5F6DC400-A51F-FC2F-6255-C6A4DE568819}"/>
          </ac:spMkLst>
        </pc:spChg>
        <pc:spChg chg="add mod">
          <ac:chgData name="Kulinich Bohdan" userId="48e65c9f34e137d0" providerId="LiveId" clId="{04A5B30E-F70F-E84E-9AB0-F0390C446B2F}" dt="2023-12-11T20:41:16.092" v="1305" actId="1037"/>
          <ac:spMkLst>
            <pc:docMk/>
            <pc:sldMk cId="2137569105" sldId="303"/>
            <ac:spMk id="195" creationId="{4ABC3A91-234E-5B7A-F21A-034D551CD078}"/>
          </ac:spMkLst>
        </pc:spChg>
        <pc:spChg chg="add mod">
          <ac:chgData name="Kulinich Bohdan" userId="48e65c9f34e137d0" providerId="LiveId" clId="{04A5B30E-F70F-E84E-9AB0-F0390C446B2F}" dt="2023-12-11T20:41:16.092" v="1305" actId="1037"/>
          <ac:spMkLst>
            <pc:docMk/>
            <pc:sldMk cId="2137569105" sldId="303"/>
            <ac:spMk id="196" creationId="{744BE240-7DA2-2523-9EC9-EB9E1C431106}"/>
          </ac:spMkLst>
        </pc:spChg>
        <pc:spChg chg="add mod">
          <ac:chgData name="Kulinich Bohdan" userId="48e65c9f34e137d0" providerId="LiveId" clId="{04A5B30E-F70F-E84E-9AB0-F0390C446B2F}" dt="2023-12-11T20:41:16.092" v="1305" actId="1037"/>
          <ac:spMkLst>
            <pc:docMk/>
            <pc:sldMk cId="2137569105" sldId="303"/>
            <ac:spMk id="197" creationId="{454C835D-507C-3C95-9F04-1A87BB2F19DF}"/>
          </ac:spMkLst>
        </pc:spChg>
        <pc:spChg chg="add mod">
          <ac:chgData name="Kulinich Bohdan" userId="48e65c9f34e137d0" providerId="LiveId" clId="{04A5B30E-F70F-E84E-9AB0-F0390C446B2F}" dt="2023-12-11T20:41:16.092" v="1305" actId="1037"/>
          <ac:spMkLst>
            <pc:docMk/>
            <pc:sldMk cId="2137569105" sldId="303"/>
            <ac:spMk id="198" creationId="{2AFCE9F7-FA35-B1FE-241F-C94A8DA3FC03}"/>
          </ac:spMkLst>
        </pc:spChg>
        <pc:spChg chg="add mod">
          <ac:chgData name="Kulinich Bohdan" userId="48e65c9f34e137d0" providerId="LiveId" clId="{04A5B30E-F70F-E84E-9AB0-F0390C446B2F}" dt="2023-12-11T20:41:16.092" v="1305" actId="1037"/>
          <ac:spMkLst>
            <pc:docMk/>
            <pc:sldMk cId="2137569105" sldId="303"/>
            <ac:spMk id="199" creationId="{9999D948-4B82-483D-3714-2BE54B20C786}"/>
          </ac:spMkLst>
        </pc:spChg>
        <pc:spChg chg="add mod">
          <ac:chgData name="Kulinich Bohdan" userId="48e65c9f34e137d0" providerId="LiveId" clId="{04A5B30E-F70F-E84E-9AB0-F0390C446B2F}" dt="2023-12-11T20:41:16.092" v="1305" actId="1037"/>
          <ac:spMkLst>
            <pc:docMk/>
            <pc:sldMk cId="2137569105" sldId="303"/>
            <ac:spMk id="200" creationId="{F3EC134F-C963-41A9-9528-F22FC7CDE5DF}"/>
          </ac:spMkLst>
        </pc:spChg>
        <pc:spChg chg="add mod">
          <ac:chgData name="Kulinich Bohdan" userId="48e65c9f34e137d0" providerId="LiveId" clId="{04A5B30E-F70F-E84E-9AB0-F0390C446B2F}" dt="2023-12-11T20:11:49.478" v="1044" actId="1076"/>
          <ac:spMkLst>
            <pc:docMk/>
            <pc:sldMk cId="2137569105" sldId="303"/>
            <ac:spMk id="228" creationId="{3FAED546-F889-A675-8648-F25B9A16F641}"/>
          </ac:spMkLst>
        </pc:spChg>
        <pc:spChg chg="add mod">
          <ac:chgData name="Kulinich Bohdan" userId="48e65c9f34e137d0" providerId="LiveId" clId="{04A5B30E-F70F-E84E-9AB0-F0390C446B2F}" dt="2023-12-11T20:11:49.478" v="1044" actId="1076"/>
          <ac:spMkLst>
            <pc:docMk/>
            <pc:sldMk cId="2137569105" sldId="303"/>
            <ac:spMk id="229" creationId="{DA0FC9F6-545E-842B-3A3C-F2996A7544A7}"/>
          </ac:spMkLst>
        </pc:spChg>
        <pc:spChg chg="add mod">
          <ac:chgData name="Kulinich Bohdan" userId="48e65c9f34e137d0" providerId="LiveId" clId="{04A5B30E-F70F-E84E-9AB0-F0390C446B2F}" dt="2023-12-11T20:11:49.478" v="1044" actId="1076"/>
          <ac:spMkLst>
            <pc:docMk/>
            <pc:sldMk cId="2137569105" sldId="303"/>
            <ac:spMk id="230" creationId="{21C9AEEA-4DC9-E4E4-5519-E6B0A05C5B47}"/>
          </ac:spMkLst>
        </pc:spChg>
        <pc:spChg chg="add mod">
          <ac:chgData name="Kulinich Bohdan" userId="48e65c9f34e137d0" providerId="LiveId" clId="{04A5B30E-F70F-E84E-9AB0-F0390C446B2F}" dt="2023-12-11T20:11:49.478" v="1044" actId="1076"/>
          <ac:spMkLst>
            <pc:docMk/>
            <pc:sldMk cId="2137569105" sldId="303"/>
            <ac:spMk id="231" creationId="{511644E4-0404-3073-FF67-AA7BC40997AD}"/>
          </ac:spMkLst>
        </pc:spChg>
        <pc:spChg chg="add mod">
          <ac:chgData name="Kulinich Bohdan" userId="48e65c9f34e137d0" providerId="LiveId" clId="{04A5B30E-F70F-E84E-9AB0-F0390C446B2F}" dt="2023-12-11T20:11:49.478" v="1044" actId="1076"/>
          <ac:spMkLst>
            <pc:docMk/>
            <pc:sldMk cId="2137569105" sldId="303"/>
            <ac:spMk id="232" creationId="{EAF15F64-3BA5-CA5F-14C3-D05A8D342BD6}"/>
          </ac:spMkLst>
        </pc:spChg>
        <pc:spChg chg="add mod">
          <ac:chgData name="Kulinich Bohdan" userId="48e65c9f34e137d0" providerId="LiveId" clId="{04A5B30E-F70F-E84E-9AB0-F0390C446B2F}" dt="2023-12-11T20:11:49.478" v="1044" actId="1076"/>
          <ac:spMkLst>
            <pc:docMk/>
            <pc:sldMk cId="2137569105" sldId="303"/>
            <ac:spMk id="233" creationId="{CE651790-C12B-0F78-22DE-C1A55F1CE74E}"/>
          </ac:spMkLst>
        </pc:spChg>
        <pc:spChg chg="add mod">
          <ac:chgData name="Kulinich Bohdan" userId="48e65c9f34e137d0" providerId="LiveId" clId="{04A5B30E-F70F-E84E-9AB0-F0390C446B2F}" dt="2023-12-11T20:11:49.478" v="1044" actId="1076"/>
          <ac:spMkLst>
            <pc:docMk/>
            <pc:sldMk cId="2137569105" sldId="303"/>
            <ac:spMk id="234" creationId="{D4ED036E-50D6-C9C8-5B9E-7237AA4ADEFA}"/>
          </ac:spMkLst>
        </pc:spChg>
        <pc:spChg chg="add mod">
          <ac:chgData name="Kulinich Bohdan" userId="48e65c9f34e137d0" providerId="LiveId" clId="{04A5B30E-F70F-E84E-9AB0-F0390C446B2F}" dt="2023-12-11T20:11:49.478" v="1044" actId="1076"/>
          <ac:spMkLst>
            <pc:docMk/>
            <pc:sldMk cId="2137569105" sldId="303"/>
            <ac:spMk id="235" creationId="{541E0D1C-AC08-8110-BFDF-3BB7B9800F52}"/>
          </ac:spMkLst>
        </pc:spChg>
        <pc:spChg chg="add mod">
          <ac:chgData name="Kulinich Bohdan" userId="48e65c9f34e137d0" providerId="LiveId" clId="{04A5B30E-F70F-E84E-9AB0-F0390C446B2F}" dt="2023-12-11T20:11:49.478" v="1044" actId="1076"/>
          <ac:spMkLst>
            <pc:docMk/>
            <pc:sldMk cId="2137569105" sldId="303"/>
            <ac:spMk id="236" creationId="{AD8BA3D9-2CCE-A41C-3206-AFC73E229C27}"/>
          </ac:spMkLst>
        </pc:spChg>
        <pc:spChg chg="add mod">
          <ac:chgData name="Kulinich Bohdan" userId="48e65c9f34e137d0" providerId="LiveId" clId="{04A5B30E-F70F-E84E-9AB0-F0390C446B2F}" dt="2023-12-11T20:11:49.478" v="1044" actId="1076"/>
          <ac:spMkLst>
            <pc:docMk/>
            <pc:sldMk cId="2137569105" sldId="303"/>
            <ac:spMk id="237" creationId="{EF2DBFBB-515C-6FDD-4F27-38D53C430793}"/>
          </ac:spMkLst>
        </pc:spChg>
        <pc:spChg chg="add mod">
          <ac:chgData name="Kulinich Bohdan" userId="48e65c9f34e137d0" providerId="LiveId" clId="{04A5B30E-F70F-E84E-9AB0-F0390C446B2F}" dt="2023-12-11T20:11:49.478" v="1044" actId="1076"/>
          <ac:spMkLst>
            <pc:docMk/>
            <pc:sldMk cId="2137569105" sldId="303"/>
            <ac:spMk id="238" creationId="{C2DE84F5-291F-4FE0-5450-0DFC27FCE6F8}"/>
          </ac:spMkLst>
        </pc:spChg>
        <pc:spChg chg="add mod">
          <ac:chgData name="Kulinich Bohdan" userId="48e65c9f34e137d0" providerId="LiveId" clId="{04A5B30E-F70F-E84E-9AB0-F0390C446B2F}" dt="2023-12-11T20:11:49.478" v="1044" actId="1076"/>
          <ac:spMkLst>
            <pc:docMk/>
            <pc:sldMk cId="2137569105" sldId="303"/>
            <ac:spMk id="239" creationId="{60F3993F-9B74-091E-FA8D-ED6CD180AA4C}"/>
          </ac:spMkLst>
        </pc:spChg>
        <pc:spChg chg="add mod">
          <ac:chgData name="Kulinich Bohdan" userId="48e65c9f34e137d0" providerId="LiveId" clId="{04A5B30E-F70F-E84E-9AB0-F0390C446B2F}" dt="2023-12-11T20:35:14.740" v="1170" actId="5793"/>
          <ac:spMkLst>
            <pc:docMk/>
            <pc:sldMk cId="2137569105" sldId="303"/>
            <ac:spMk id="240" creationId="{29B9E353-110D-6212-0F99-86432C0BB795}"/>
          </ac:spMkLst>
        </pc:spChg>
        <pc:spChg chg="add mod">
          <ac:chgData name="Kulinich Bohdan" userId="48e65c9f34e137d0" providerId="LiveId" clId="{04A5B30E-F70F-E84E-9AB0-F0390C446B2F}" dt="2023-12-11T20:36:10.855" v="1219" actId="20577"/>
          <ac:spMkLst>
            <pc:docMk/>
            <pc:sldMk cId="2137569105" sldId="303"/>
            <ac:spMk id="241" creationId="{F42AB51C-B7C5-5A1E-EFB1-E63129CA9F3A}"/>
          </ac:spMkLst>
        </pc:spChg>
        <pc:spChg chg="add mod">
          <ac:chgData name="Kulinich Bohdan" userId="48e65c9f34e137d0" providerId="LiveId" clId="{04A5B30E-F70F-E84E-9AB0-F0390C446B2F}" dt="2023-12-11T20:41:16.092" v="1305" actId="1037"/>
          <ac:spMkLst>
            <pc:docMk/>
            <pc:sldMk cId="2137569105" sldId="303"/>
            <ac:spMk id="242" creationId="{A5152869-A593-20E0-AC1B-58A45F232B3E}"/>
          </ac:spMkLst>
        </pc:spChg>
        <pc:spChg chg="add mod">
          <ac:chgData name="Kulinich Bohdan" userId="48e65c9f34e137d0" providerId="LiveId" clId="{04A5B30E-F70F-E84E-9AB0-F0390C446B2F}" dt="2023-12-11T20:42:20.998" v="1316" actId="20577"/>
          <ac:spMkLst>
            <pc:docMk/>
            <pc:sldMk cId="2137569105" sldId="303"/>
            <ac:spMk id="243" creationId="{D7B2B940-3753-7738-2010-C7690EFB19E7}"/>
          </ac:spMkLst>
        </pc:spChg>
        <pc:spChg chg="add mod">
          <ac:chgData name="Kulinich Bohdan" userId="48e65c9f34e137d0" providerId="LiveId" clId="{04A5B30E-F70F-E84E-9AB0-F0390C446B2F}" dt="2023-12-11T20:42:51.041" v="1350" actId="1035"/>
          <ac:spMkLst>
            <pc:docMk/>
            <pc:sldMk cId="2137569105" sldId="303"/>
            <ac:spMk id="244" creationId="{A3008CE4-E598-6E0B-7C10-A02540B8DDB0}"/>
          </ac:spMkLst>
        </pc:spChg>
        <pc:spChg chg="add mod">
          <ac:chgData name="Kulinich Bohdan" userId="48e65c9f34e137d0" providerId="LiveId" clId="{04A5B30E-F70F-E84E-9AB0-F0390C446B2F}" dt="2023-12-11T20:43:23.208" v="1361" actId="1036"/>
          <ac:spMkLst>
            <pc:docMk/>
            <pc:sldMk cId="2137569105" sldId="303"/>
            <ac:spMk id="245" creationId="{CC6F2933-894C-9B6F-86CF-9D9B8561E824}"/>
          </ac:spMkLst>
        </pc:spChg>
        <pc:grpChg chg="add mod">
          <ac:chgData name="Kulinich Bohdan" userId="48e65c9f34e137d0" providerId="LiveId" clId="{04A5B30E-F70F-E84E-9AB0-F0390C446B2F}" dt="2023-12-11T19:13:39.756" v="651" actId="1035"/>
          <ac:grpSpMkLst>
            <pc:docMk/>
            <pc:sldMk cId="2137569105" sldId="303"/>
            <ac:grpSpMk id="2" creationId="{D28C405B-2317-0DDD-434A-4CCD415491DC}"/>
          </ac:grpSpMkLst>
        </pc:grpChg>
        <pc:grpChg chg="add mod">
          <ac:chgData name="Kulinich Bohdan" userId="48e65c9f34e137d0" providerId="LiveId" clId="{04A5B30E-F70F-E84E-9AB0-F0390C446B2F}" dt="2023-12-11T20:41:16.092" v="1305" actId="1037"/>
          <ac:grpSpMkLst>
            <pc:docMk/>
            <pc:sldMk cId="2137569105" sldId="303"/>
            <ac:grpSpMk id="27" creationId="{5F4A6A02-B036-D7F5-2E47-F1524BACA1E5}"/>
          </ac:grpSpMkLst>
        </pc:grpChg>
        <pc:grpChg chg="add del mod">
          <ac:chgData name="Kulinich Bohdan" userId="48e65c9f34e137d0" providerId="LiveId" clId="{04A5B30E-F70F-E84E-9AB0-F0390C446B2F}" dt="2023-12-11T19:09:24.809" v="600" actId="478"/>
          <ac:grpSpMkLst>
            <pc:docMk/>
            <pc:sldMk cId="2137569105" sldId="303"/>
            <ac:grpSpMk id="35" creationId="{005AD2AF-B3AD-597B-1CCA-54A048644716}"/>
          </ac:grpSpMkLst>
        </pc:grpChg>
        <pc:grpChg chg="del">
          <ac:chgData name="Kulinich Bohdan" userId="48e65c9f34e137d0" providerId="LiveId" clId="{04A5B30E-F70F-E84E-9AB0-F0390C446B2F}" dt="2023-12-11T18:30:51.374" v="330" actId="478"/>
          <ac:grpSpMkLst>
            <pc:docMk/>
            <pc:sldMk cId="2137569105" sldId="303"/>
            <ac:grpSpMk id="42" creationId="{227FEEFC-DA4C-CFE8-4400-A125EE8821F9}"/>
          </ac:grpSpMkLst>
        </pc:grpChg>
        <pc:grpChg chg="del">
          <ac:chgData name="Kulinich Bohdan" userId="48e65c9f34e137d0" providerId="LiveId" clId="{04A5B30E-F70F-E84E-9AB0-F0390C446B2F}" dt="2023-12-11T18:30:51.374" v="330" actId="478"/>
          <ac:grpSpMkLst>
            <pc:docMk/>
            <pc:sldMk cId="2137569105" sldId="303"/>
            <ac:grpSpMk id="68" creationId="{4D59117E-B76C-84C4-E7CB-BD9A847880F7}"/>
          </ac:grpSpMkLst>
        </pc:grpChg>
        <pc:grpChg chg="del">
          <ac:chgData name="Kulinich Bohdan" userId="48e65c9f34e137d0" providerId="LiveId" clId="{04A5B30E-F70F-E84E-9AB0-F0390C446B2F}" dt="2023-12-11T18:30:51.374" v="330" actId="478"/>
          <ac:grpSpMkLst>
            <pc:docMk/>
            <pc:sldMk cId="2137569105" sldId="303"/>
            <ac:grpSpMk id="71" creationId="{1A2FF439-DE1D-75CD-BCC1-38C51156D07D}"/>
          </ac:grpSpMkLst>
        </pc:grpChg>
        <pc:grpChg chg="del">
          <ac:chgData name="Kulinich Bohdan" userId="48e65c9f34e137d0" providerId="LiveId" clId="{04A5B30E-F70F-E84E-9AB0-F0390C446B2F}" dt="2023-12-11T18:30:51.374" v="330" actId="478"/>
          <ac:grpSpMkLst>
            <pc:docMk/>
            <pc:sldMk cId="2137569105" sldId="303"/>
            <ac:grpSpMk id="121" creationId="{39A62BAC-33D6-DF76-E4B7-7C58D147E337}"/>
          </ac:grpSpMkLst>
        </pc:grpChg>
        <pc:grpChg chg="del">
          <ac:chgData name="Kulinich Bohdan" userId="48e65c9f34e137d0" providerId="LiveId" clId="{04A5B30E-F70F-E84E-9AB0-F0390C446B2F}" dt="2023-12-11T18:30:51.374" v="330" actId="478"/>
          <ac:grpSpMkLst>
            <pc:docMk/>
            <pc:sldMk cId="2137569105" sldId="303"/>
            <ac:grpSpMk id="126" creationId="{2B284D60-A4BD-D2F5-F066-FF719DC6F073}"/>
          </ac:grpSpMkLst>
        </pc:grpChg>
        <pc:grpChg chg="add mod">
          <ac:chgData name="Kulinich Bohdan" userId="48e65c9f34e137d0" providerId="LiveId" clId="{04A5B30E-F70F-E84E-9AB0-F0390C446B2F}" dt="2023-12-11T20:11:49.478" v="1044" actId="1076"/>
          <ac:grpSpMkLst>
            <pc:docMk/>
            <pc:sldMk cId="2137569105" sldId="303"/>
            <ac:grpSpMk id="131" creationId="{87CB7B16-570B-C546-ADFB-D7F9E11F9655}"/>
          </ac:grpSpMkLst>
        </pc:grpChg>
        <pc:grpChg chg="add mod">
          <ac:chgData name="Kulinich Bohdan" userId="48e65c9f34e137d0" providerId="LiveId" clId="{04A5B30E-F70F-E84E-9AB0-F0390C446B2F}" dt="2023-12-11T20:11:49.478" v="1044" actId="1076"/>
          <ac:grpSpMkLst>
            <pc:docMk/>
            <pc:sldMk cId="2137569105" sldId="303"/>
            <ac:grpSpMk id="149" creationId="{291B852D-1E4E-B812-4247-66DF22DE84A5}"/>
          </ac:grpSpMkLst>
        </pc:grpChg>
        <pc:grpChg chg="add mod">
          <ac:chgData name="Kulinich Bohdan" userId="48e65c9f34e137d0" providerId="LiveId" clId="{04A5B30E-F70F-E84E-9AB0-F0390C446B2F}" dt="2023-12-11T19:26:23.173" v="721" actId="167"/>
          <ac:grpSpMkLst>
            <pc:docMk/>
            <pc:sldMk cId="2137569105" sldId="303"/>
            <ac:grpSpMk id="171" creationId="{52FE3A20-91D7-4571-9378-BE5061C8B215}"/>
          </ac:grpSpMkLst>
        </pc:grpChg>
        <pc:grpChg chg="add mod">
          <ac:chgData name="Kulinich Bohdan" userId="48e65c9f34e137d0" providerId="LiveId" clId="{04A5B30E-F70F-E84E-9AB0-F0390C446B2F}" dt="2023-12-11T19:26:23.173" v="721" actId="167"/>
          <ac:grpSpMkLst>
            <pc:docMk/>
            <pc:sldMk cId="2137569105" sldId="303"/>
            <ac:grpSpMk id="176" creationId="{166EE803-3B80-BF87-5E3A-DF1F70F135BA}"/>
          </ac:grpSpMkLst>
        </pc:grpChg>
        <pc:grpChg chg="add mod">
          <ac:chgData name="Kulinich Bohdan" userId="48e65c9f34e137d0" providerId="LiveId" clId="{04A5B30E-F70F-E84E-9AB0-F0390C446B2F}" dt="2023-12-11T20:41:16.092" v="1305" actId="1037"/>
          <ac:grpSpMkLst>
            <pc:docMk/>
            <pc:sldMk cId="2137569105" sldId="303"/>
            <ac:grpSpMk id="208" creationId="{10032B54-51BC-6FCB-114A-571FDAD0AE9F}"/>
          </ac:grpSpMkLst>
        </pc:grpChg>
        <pc:grpChg chg="add mod">
          <ac:chgData name="Kulinich Bohdan" userId="48e65c9f34e137d0" providerId="LiveId" clId="{04A5B30E-F70F-E84E-9AB0-F0390C446B2F}" dt="2023-12-11T20:41:16.092" v="1305" actId="1037"/>
          <ac:grpSpMkLst>
            <pc:docMk/>
            <pc:sldMk cId="2137569105" sldId="303"/>
            <ac:grpSpMk id="209" creationId="{85CB3FE3-D270-C394-D9D3-524900FFF69A}"/>
          </ac:grpSpMkLst>
        </pc:grpChg>
        <pc:picChg chg="del">
          <ac:chgData name="Kulinich Bohdan" userId="48e65c9f34e137d0" providerId="LiveId" clId="{04A5B30E-F70F-E84E-9AB0-F0390C446B2F}" dt="2023-12-11T18:30:51.374" v="330" actId="478"/>
          <ac:picMkLst>
            <pc:docMk/>
            <pc:sldMk cId="2137569105" sldId="303"/>
            <ac:picMk id="115" creationId="{C01289CA-94D6-240B-2114-CAEBC8ED9791}"/>
          </ac:picMkLst>
        </pc:picChg>
        <pc:picChg chg="del">
          <ac:chgData name="Kulinich Bohdan" userId="48e65c9f34e137d0" providerId="LiveId" clId="{04A5B30E-F70F-E84E-9AB0-F0390C446B2F}" dt="2023-12-11T18:30:51.374" v="330" actId="478"/>
          <ac:picMkLst>
            <pc:docMk/>
            <pc:sldMk cId="2137569105" sldId="303"/>
            <ac:picMk id="183" creationId="{85E841FF-7884-1580-4CFC-BFADD0C8CEC0}"/>
          </ac:picMkLst>
        </pc:pic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4" creationId="{77A40671-2C44-59CF-8477-48083739C2B4}"/>
          </ac:cxnSpMkLst>
        </pc:cxn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6" creationId="{6800F6CC-5DF1-1989-3632-5CD5A1E890EA}"/>
          </ac:cxnSpMkLst>
        </pc:cxnChg>
        <pc:cxnChg chg="mod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9" creationId="{C4F4C8EC-EEA4-95AE-C1CD-1813BD66681E}"/>
          </ac:cxnSpMkLst>
        </pc:cxnChg>
        <pc:cxnChg chg="mod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11" creationId="{A144A67F-4963-C933-C5A4-98DA38507023}"/>
          </ac:cxnSpMkLst>
        </pc:cxnChg>
        <pc:cxnChg chg="mod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16" creationId="{0BD2BCAD-B941-3ECC-7565-0B0A1F7E799A}"/>
          </ac:cxnSpMkLst>
        </pc:cxn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17" creationId="{323B6CDD-4198-CBD2-B1A1-EF778F1AE2C2}"/>
          </ac:cxnSpMkLst>
        </pc:cxn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18" creationId="{D54CA021-B9AA-6D86-7A62-491275ABA975}"/>
          </ac:cxnSpMkLst>
        </pc:cxnChg>
        <pc:cxnChg chg="mod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19" creationId="{1382EB5A-CEBE-CCDA-259A-4825DA1DF82D}"/>
          </ac:cxnSpMkLst>
        </pc:cxnChg>
        <pc:cxnChg chg="mod">
          <ac:chgData name="Kulinich Bohdan" userId="48e65c9f34e137d0" providerId="LiveId" clId="{04A5B30E-F70F-E84E-9AB0-F0390C446B2F}" dt="2023-12-11T18:31:36.508" v="331"/>
          <ac:cxnSpMkLst>
            <pc:docMk/>
            <pc:sldMk cId="2137569105" sldId="303"/>
            <ac:cxnSpMk id="20" creationId="{BBBAD27D-F622-953D-4343-AEE1251C558B}"/>
          </ac:cxnSpMkLst>
        </pc:cxn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21" creationId="{74654691-72D3-A21D-A0D8-2CE6B55EC111}"/>
          </ac:cxnSpMkLst>
        </pc:cxnChg>
        <pc:cxnChg chg="mod">
          <ac:chgData name="Kulinich Bohdan" userId="48e65c9f34e137d0" providerId="LiveId" clId="{04A5B30E-F70F-E84E-9AB0-F0390C446B2F}" dt="2023-12-11T18:31:36.508" v="331"/>
          <ac:cxnSpMkLst>
            <pc:docMk/>
            <pc:sldMk cId="2137569105" sldId="303"/>
            <ac:cxnSpMk id="24" creationId="{B43EE3E3-93F9-0C22-4324-D1774B6D885F}"/>
          </ac:cxnSpMkLst>
        </pc:cxnChg>
        <pc:cxnChg chg="mod">
          <ac:chgData name="Kulinich Bohdan" userId="48e65c9f34e137d0" providerId="LiveId" clId="{04A5B30E-F70F-E84E-9AB0-F0390C446B2F}" dt="2023-12-11T18:31:36.508" v="331"/>
          <ac:cxnSpMkLst>
            <pc:docMk/>
            <pc:sldMk cId="2137569105" sldId="303"/>
            <ac:cxnSpMk id="25" creationId="{FDB6B6DB-970C-9633-8B20-72FC3B13D28F}"/>
          </ac:cxnSpMkLst>
        </pc:cxnChg>
        <pc:cxnChg chg="mod">
          <ac:chgData name="Kulinich Bohdan" userId="48e65c9f34e137d0" providerId="LiveId" clId="{04A5B30E-F70F-E84E-9AB0-F0390C446B2F}" dt="2023-12-11T18:31:36.508" v="331"/>
          <ac:cxnSpMkLst>
            <pc:docMk/>
            <pc:sldMk cId="2137569105" sldId="303"/>
            <ac:cxnSpMk id="26" creationId="{2B382D22-D4CF-CF3D-4B1B-9E27F7FBF311}"/>
          </ac:cxnSpMkLst>
        </pc:cxn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29" creationId="{69116FA5-F155-142B-96EC-BB6A961CC9C6}"/>
          </ac:cxnSpMkLst>
        </pc:cxnChg>
        <pc:cxnChg chg="mod">
          <ac:chgData name="Kulinich Bohdan" userId="48e65c9f34e137d0" providerId="LiveId" clId="{04A5B30E-F70F-E84E-9AB0-F0390C446B2F}" dt="2023-12-11T18:31:36.508" v="331"/>
          <ac:cxnSpMkLst>
            <pc:docMk/>
            <pc:sldMk cId="2137569105" sldId="303"/>
            <ac:cxnSpMk id="30" creationId="{A4491B7E-4362-C652-D678-3E24BBCB01EE}"/>
          </ac:cxnSpMkLst>
        </pc:cxnChg>
        <pc:cxnChg chg="mod">
          <ac:chgData name="Kulinich Bohdan" userId="48e65c9f34e137d0" providerId="LiveId" clId="{04A5B30E-F70F-E84E-9AB0-F0390C446B2F}" dt="2023-12-11T18:31:36.508" v="331"/>
          <ac:cxnSpMkLst>
            <pc:docMk/>
            <pc:sldMk cId="2137569105" sldId="303"/>
            <ac:cxnSpMk id="31" creationId="{8A4059D3-51B7-C82E-43C8-AB78CC61EEB0}"/>
          </ac:cxnSpMkLst>
        </pc:cxnChg>
        <pc:cxnChg chg="mod">
          <ac:chgData name="Kulinich Bohdan" userId="48e65c9f34e137d0" providerId="LiveId" clId="{04A5B30E-F70F-E84E-9AB0-F0390C446B2F}" dt="2023-12-11T18:31:36.508" v="331"/>
          <ac:cxnSpMkLst>
            <pc:docMk/>
            <pc:sldMk cId="2137569105" sldId="303"/>
            <ac:cxnSpMk id="32" creationId="{0C55B667-B40A-3D1D-C97B-87A2F32EA3CA}"/>
          </ac:cxnSpMkLst>
        </pc:cxnChg>
        <pc:cxnChg chg="mod">
          <ac:chgData name="Kulinich Bohdan" userId="48e65c9f34e137d0" providerId="LiveId" clId="{04A5B30E-F70F-E84E-9AB0-F0390C446B2F}" dt="2023-12-11T18:31:36.508" v="331"/>
          <ac:cxnSpMkLst>
            <pc:docMk/>
            <pc:sldMk cId="2137569105" sldId="303"/>
            <ac:cxnSpMk id="33" creationId="{4DA2AAC7-B439-A8AF-8CF9-649A0DBECFE5}"/>
          </ac:cxnSpMkLst>
        </pc:cxnChg>
        <pc:cxnChg chg="mod">
          <ac:chgData name="Kulinich Bohdan" userId="48e65c9f34e137d0" providerId="LiveId" clId="{04A5B30E-F70F-E84E-9AB0-F0390C446B2F}" dt="2023-12-11T18:31:36.508" v="331"/>
          <ac:cxnSpMkLst>
            <pc:docMk/>
            <pc:sldMk cId="2137569105" sldId="303"/>
            <ac:cxnSpMk id="36" creationId="{8A1227B6-FEF1-7171-1421-A79AE1F830A4}"/>
          </ac:cxnSpMkLst>
        </pc:cxnChg>
        <pc:cxnChg chg="mod">
          <ac:chgData name="Kulinich Bohdan" userId="48e65c9f34e137d0" providerId="LiveId" clId="{04A5B30E-F70F-E84E-9AB0-F0390C446B2F}" dt="2023-12-11T18:31:36.508" v="331"/>
          <ac:cxnSpMkLst>
            <pc:docMk/>
            <pc:sldMk cId="2137569105" sldId="303"/>
            <ac:cxnSpMk id="37" creationId="{E0CD95BB-10A7-260E-09D6-E7A0F07E2423}"/>
          </ac:cxnSpMkLst>
        </pc:cxn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38" creationId="{EC24D52D-E602-A4FE-57DF-BA7596F5F35E}"/>
          </ac:cxnSpMkLst>
        </pc:cxnChg>
        <pc:cxnChg chg="mod">
          <ac:chgData name="Kulinich Bohdan" userId="48e65c9f34e137d0" providerId="LiveId" clId="{04A5B30E-F70F-E84E-9AB0-F0390C446B2F}" dt="2023-12-11T18:31:36.508" v="331"/>
          <ac:cxnSpMkLst>
            <pc:docMk/>
            <pc:sldMk cId="2137569105" sldId="303"/>
            <ac:cxnSpMk id="39" creationId="{2CD250FF-AB9F-6951-4523-3D0C9F953D3C}"/>
          </ac:cxnSpMkLst>
        </pc:cxnChg>
        <pc:cxnChg chg="mod">
          <ac:chgData name="Kulinich Bohdan" userId="48e65c9f34e137d0" providerId="LiveId" clId="{04A5B30E-F70F-E84E-9AB0-F0390C446B2F}" dt="2023-12-11T18:31:36.508" v="331"/>
          <ac:cxnSpMkLst>
            <pc:docMk/>
            <pc:sldMk cId="2137569105" sldId="303"/>
            <ac:cxnSpMk id="40" creationId="{D7E53108-D414-2009-7A8A-9E7316D5C47C}"/>
          </ac:cxnSpMkLst>
        </pc:cxnChg>
        <pc:cxnChg chg="add del mod">
          <ac:chgData name="Kulinich Bohdan" userId="48e65c9f34e137d0" providerId="LiveId" clId="{04A5B30E-F70F-E84E-9AB0-F0390C446B2F}" dt="2023-12-11T19:06:24.031" v="531" actId="478"/>
          <ac:cxnSpMkLst>
            <pc:docMk/>
            <pc:sldMk cId="2137569105" sldId="303"/>
            <ac:cxnSpMk id="50" creationId="{E7876A1D-56A3-D972-3B6A-0060C01A943D}"/>
          </ac:cxnSpMkLst>
        </pc:cxnChg>
        <pc:cxnChg chg="add del mod">
          <ac:chgData name="Kulinich Bohdan" userId="48e65c9f34e137d0" providerId="LiveId" clId="{04A5B30E-F70F-E84E-9AB0-F0390C446B2F}" dt="2023-12-11T19:26:44.874" v="726" actId="478"/>
          <ac:cxnSpMkLst>
            <pc:docMk/>
            <pc:sldMk cId="2137569105" sldId="303"/>
            <ac:cxnSpMk id="53" creationId="{3F7B905A-1AE1-3AF9-5E0D-1FD30A07D792}"/>
          </ac:cxnSpMkLst>
        </pc:cxnChg>
        <pc:cxnChg chg="add del mod">
          <ac:chgData name="Kulinich Bohdan" userId="48e65c9f34e137d0" providerId="LiveId" clId="{04A5B30E-F70F-E84E-9AB0-F0390C446B2F}" dt="2023-12-11T19:06:12.797" v="527" actId="478"/>
          <ac:cxnSpMkLst>
            <pc:docMk/>
            <pc:sldMk cId="2137569105" sldId="303"/>
            <ac:cxnSpMk id="54" creationId="{AB8AEFA0-537E-3B9A-BBB7-A9DCE1350ED2}"/>
          </ac:cxnSpMkLst>
        </pc:cxnChg>
        <pc:cxnChg chg="add del mod">
          <ac:chgData name="Kulinich Bohdan" userId="48e65c9f34e137d0" providerId="LiveId" clId="{04A5B30E-F70F-E84E-9AB0-F0390C446B2F}" dt="2023-12-11T19:06:12.797" v="527" actId="478"/>
          <ac:cxnSpMkLst>
            <pc:docMk/>
            <pc:sldMk cId="2137569105" sldId="303"/>
            <ac:cxnSpMk id="55" creationId="{2FD42954-0C66-8ECB-9815-A6A915983245}"/>
          </ac:cxnSpMkLst>
        </pc:cxnChg>
        <pc:cxnChg chg="add del mod">
          <ac:chgData name="Kulinich Bohdan" userId="48e65c9f34e137d0" providerId="LiveId" clId="{04A5B30E-F70F-E84E-9AB0-F0390C446B2F}" dt="2023-12-11T19:06:07.286" v="524" actId="478"/>
          <ac:cxnSpMkLst>
            <pc:docMk/>
            <pc:sldMk cId="2137569105" sldId="303"/>
            <ac:cxnSpMk id="56" creationId="{34F72A99-B35E-D990-9B0F-8B7DA9B3E51D}"/>
          </ac:cxnSpMkLst>
        </pc:cxn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57" creationId="{6D1EE5A3-FB8A-39CD-50E0-8152C10B5182}"/>
          </ac:cxnSpMkLst>
        </pc:cxnChg>
        <pc:cxnChg chg="add del mod">
          <ac:chgData name="Kulinich Bohdan" userId="48e65c9f34e137d0" providerId="LiveId" clId="{04A5B30E-F70F-E84E-9AB0-F0390C446B2F}" dt="2023-12-11T19:06:08.929" v="525" actId="478"/>
          <ac:cxnSpMkLst>
            <pc:docMk/>
            <pc:sldMk cId="2137569105" sldId="303"/>
            <ac:cxnSpMk id="58" creationId="{93F1786F-D60C-914D-6E05-3A3FD3A119D8}"/>
          </ac:cxnSpMkLst>
        </pc:cxnChg>
        <pc:cxnChg chg="add del mod">
          <ac:chgData name="Kulinich Bohdan" userId="48e65c9f34e137d0" providerId="LiveId" clId="{04A5B30E-F70F-E84E-9AB0-F0390C446B2F}" dt="2023-12-11T19:06:09.774" v="526" actId="478"/>
          <ac:cxnSpMkLst>
            <pc:docMk/>
            <pc:sldMk cId="2137569105" sldId="303"/>
            <ac:cxnSpMk id="61" creationId="{F4A6836A-1BB4-306E-1A10-DD0B24ADB716}"/>
          </ac:cxnSpMkLst>
        </pc:cxnChg>
        <pc:cxnChg chg="add del mod">
          <ac:chgData name="Kulinich Bohdan" userId="48e65c9f34e137d0" providerId="LiveId" clId="{04A5B30E-F70F-E84E-9AB0-F0390C446B2F}" dt="2023-12-11T19:06:08.929" v="525" actId="478"/>
          <ac:cxnSpMkLst>
            <pc:docMk/>
            <pc:sldMk cId="2137569105" sldId="303"/>
            <ac:cxnSpMk id="62" creationId="{6A8468BB-6A6B-FF5A-2BDA-524D8534D468}"/>
          </ac:cxnSpMkLst>
        </pc:cxn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67" creationId="{A6EEE785-D597-FAE4-4578-41E581F4C2F2}"/>
          </ac:cxnSpMkLst>
        </pc:cxn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74" creationId="{062E8000-8B94-30C8-8AED-C680E311EEC8}"/>
          </ac:cxnSpMkLst>
        </pc:cxn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100" creationId="{AA8B4910-67A4-8ED5-2E44-564DFB5E4CD8}"/>
          </ac:cxnSpMkLst>
        </pc:cxn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113" creationId="{77B8E5D1-586E-0AE8-75F6-B6C87189568E}"/>
          </ac:cxnSpMkLst>
        </pc:cxn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114" creationId="{0F1DFE31-3CFC-936A-0421-2685DE814880}"/>
          </ac:cxnSpMkLst>
        </pc:cxnChg>
        <pc:cxnChg chg="add del mod">
          <ac:chgData name="Kulinich Bohdan" userId="48e65c9f34e137d0" providerId="LiveId" clId="{04A5B30E-F70F-E84E-9AB0-F0390C446B2F}" dt="2023-12-11T19:28:19.970" v="739" actId="478"/>
          <ac:cxnSpMkLst>
            <pc:docMk/>
            <pc:sldMk cId="2137569105" sldId="303"/>
            <ac:cxnSpMk id="129" creationId="{CCAFAECF-42C8-F6A1-9632-7ECA842A0DAB}"/>
          </ac:cxnSpMkLst>
        </pc:cxnChg>
        <pc:cxnChg chg="mod">
          <ac:chgData name="Kulinich Bohdan" userId="48e65c9f34e137d0" providerId="LiveId" clId="{04A5B30E-F70F-E84E-9AB0-F0390C446B2F}" dt="2023-12-11T19:08:57.254" v="592"/>
          <ac:cxnSpMkLst>
            <pc:docMk/>
            <pc:sldMk cId="2137569105" sldId="303"/>
            <ac:cxnSpMk id="132" creationId="{503DF4ED-3402-A9AC-7268-454704645468}"/>
          </ac:cxnSpMkLst>
        </pc:cxnChg>
        <pc:cxnChg chg="mod">
          <ac:chgData name="Kulinich Bohdan" userId="48e65c9f34e137d0" providerId="LiveId" clId="{04A5B30E-F70F-E84E-9AB0-F0390C446B2F}" dt="2023-12-11T19:08:57.254" v="592"/>
          <ac:cxnSpMkLst>
            <pc:docMk/>
            <pc:sldMk cId="2137569105" sldId="303"/>
            <ac:cxnSpMk id="133" creationId="{D8DE1C7D-6607-3EA5-A99D-B050CA514BD1}"/>
          </ac:cxnSpMkLst>
        </pc:cxnChg>
        <pc:cxnChg chg="mod">
          <ac:chgData name="Kulinich Bohdan" userId="48e65c9f34e137d0" providerId="LiveId" clId="{04A5B30E-F70F-E84E-9AB0-F0390C446B2F}" dt="2023-12-11T19:08:57.254" v="592"/>
          <ac:cxnSpMkLst>
            <pc:docMk/>
            <pc:sldMk cId="2137569105" sldId="303"/>
            <ac:cxnSpMk id="134" creationId="{D543087B-6713-B5DC-5377-611E25D7EC57}"/>
          </ac:cxnSpMkLst>
        </pc:cxnChg>
        <pc:cxnChg chg="mod">
          <ac:chgData name="Kulinich Bohdan" userId="48e65c9f34e137d0" providerId="LiveId" clId="{04A5B30E-F70F-E84E-9AB0-F0390C446B2F}" dt="2023-12-11T19:08:57.254" v="592"/>
          <ac:cxnSpMkLst>
            <pc:docMk/>
            <pc:sldMk cId="2137569105" sldId="303"/>
            <ac:cxnSpMk id="142" creationId="{51FA6288-96DA-72FB-5501-D3A523FC7FB6}"/>
          </ac:cxnSpMkLst>
        </pc:cxn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143" creationId="{253314FE-CCBD-EE61-254B-2B05D66AD219}"/>
          </ac:cxnSpMkLst>
        </pc:cxnChg>
        <pc:cxnChg chg="mod">
          <ac:chgData name="Kulinich Bohdan" userId="48e65c9f34e137d0" providerId="LiveId" clId="{04A5B30E-F70F-E84E-9AB0-F0390C446B2F}" dt="2023-12-11T19:09:15.752" v="597"/>
          <ac:cxnSpMkLst>
            <pc:docMk/>
            <pc:sldMk cId="2137569105" sldId="303"/>
            <ac:cxnSpMk id="150" creationId="{915C98EA-2A19-E9C0-7ACF-F5CA2BD8F89B}"/>
          </ac:cxnSpMkLst>
        </pc:cxnChg>
        <pc:cxnChg chg="mod">
          <ac:chgData name="Kulinich Bohdan" userId="48e65c9f34e137d0" providerId="LiveId" clId="{04A5B30E-F70F-E84E-9AB0-F0390C446B2F}" dt="2023-12-11T19:09:15.752" v="597"/>
          <ac:cxnSpMkLst>
            <pc:docMk/>
            <pc:sldMk cId="2137569105" sldId="303"/>
            <ac:cxnSpMk id="153" creationId="{09B61C9E-29EB-F737-2935-2B6A02802C6D}"/>
          </ac:cxnSpMkLst>
        </pc:cxnChg>
        <pc:cxnChg chg="mod">
          <ac:chgData name="Kulinich Bohdan" userId="48e65c9f34e137d0" providerId="LiveId" clId="{04A5B30E-F70F-E84E-9AB0-F0390C446B2F}" dt="2023-12-11T19:09:15.752" v="597"/>
          <ac:cxnSpMkLst>
            <pc:docMk/>
            <pc:sldMk cId="2137569105" sldId="303"/>
            <ac:cxnSpMk id="154" creationId="{C76105AB-4577-4174-C22F-87D4FA551DEE}"/>
          </ac:cxnSpMkLst>
        </pc:cxnChg>
        <pc:cxnChg chg="mod">
          <ac:chgData name="Kulinich Bohdan" userId="48e65c9f34e137d0" providerId="LiveId" clId="{04A5B30E-F70F-E84E-9AB0-F0390C446B2F}" dt="2023-12-11T19:09:15.752" v="597"/>
          <ac:cxnSpMkLst>
            <pc:docMk/>
            <pc:sldMk cId="2137569105" sldId="303"/>
            <ac:cxnSpMk id="155" creationId="{7EE3B226-9E9D-8CA4-2BDC-68CFC8A0AA82}"/>
          </ac:cxnSpMkLst>
        </pc:cxnChg>
        <pc:cxnChg chg="add mod">
          <ac:chgData name="Kulinich Bohdan" userId="48e65c9f34e137d0" providerId="LiveId" clId="{04A5B30E-F70F-E84E-9AB0-F0390C446B2F}" dt="2023-12-11T19:26:16.129" v="720" actId="208"/>
          <ac:cxnSpMkLst>
            <pc:docMk/>
            <pc:sldMk cId="2137569105" sldId="303"/>
            <ac:cxnSpMk id="156" creationId="{7FC5ED65-D8FA-C89A-8FD9-4C2D78D6F4D8}"/>
          </ac:cxnSpMkLst>
        </pc:cxnChg>
        <pc:cxnChg chg="add mod">
          <ac:chgData name="Kulinich Bohdan" userId="48e65c9f34e137d0" providerId="LiveId" clId="{04A5B30E-F70F-E84E-9AB0-F0390C446B2F}" dt="2023-12-11T19:26:16.129" v="720" actId="208"/>
          <ac:cxnSpMkLst>
            <pc:docMk/>
            <pc:sldMk cId="2137569105" sldId="303"/>
            <ac:cxnSpMk id="158" creationId="{BC0B5DE9-0CEB-E985-82F6-D0163DFB5B42}"/>
          </ac:cxnSpMkLst>
        </pc:cxnChg>
        <pc:cxnChg chg="add mod">
          <ac:chgData name="Kulinich Bohdan" userId="48e65c9f34e137d0" providerId="LiveId" clId="{04A5B30E-F70F-E84E-9AB0-F0390C446B2F}" dt="2023-12-11T19:26:16.129" v="720" actId="208"/>
          <ac:cxnSpMkLst>
            <pc:docMk/>
            <pc:sldMk cId="2137569105" sldId="303"/>
            <ac:cxnSpMk id="160" creationId="{A1B34FF7-D788-C97D-C391-13D7ED60E988}"/>
          </ac:cxnSpMkLst>
        </pc:cxnChg>
        <pc:cxnChg chg="add mod">
          <ac:chgData name="Kulinich Bohdan" userId="48e65c9f34e137d0" providerId="LiveId" clId="{04A5B30E-F70F-E84E-9AB0-F0390C446B2F}" dt="2023-12-11T19:26:16.129" v="720" actId="208"/>
          <ac:cxnSpMkLst>
            <pc:docMk/>
            <pc:sldMk cId="2137569105" sldId="303"/>
            <ac:cxnSpMk id="166" creationId="{684011E5-F881-3211-C986-34B6EE690301}"/>
          </ac:cxnSpMkLst>
        </pc:cxnChg>
        <pc:cxnChg chg="add mod">
          <ac:chgData name="Kulinich Bohdan" userId="48e65c9f34e137d0" providerId="LiveId" clId="{04A5B30E-F70F-E84E-9AB0-F0390C446B2F}" dt="2023-12-11T19:26:16.129" v="720" actId="208"/>
          <ac:cxnSpMkLst>
            <pc:docMk/>
            <pc:sldMk cId="2137569105" sldId="303"/>
            <ac:cxnSpMk id="169" creationId="{2EC394CA-1E51-767C-099C-F24D83CFD8C2}"/>
          </ac:cxnSpMkLst>
        </pc:cxnChg>
        <pc:cxnChg chg="add mod">
          <ac:chgData name="Kulinich Bohdan" userId="48e65c9f34e137d0" providerId="LiveId" clId="{04A5B30E-F70F-E84E-9AB0-F0390C446B2F}" dt="2023-12-11T19:26:16.129" v="720" actId="208"/>
          <ac:cxnSpMkLst>
            <pc:docMk/>
            <pc:sldMk cId="2137569105" sldId="303"/>
            <ac:cxnSpMk id="172" creationId="{ACABB4BD-7F20-4775-4E34-620DDC4B4987}"/>
          </ac:cxnSpMkLst>
        </pc:cxnChg>
        <pc:cxnChg chg="add mod">
          <ac:chgData name="Kulinich Bohdan" userId="48e65c9f34e137d0" providerId="LiveId" clId="{04A5B30E-F70F-E84E-9AB0-F0390C446B2F}" dt="2023-12-11T19:26:16.129" v="720" actId="208"/>
          <ac:cxnSpMkLst>
            <pc:docMk/>
            <pc:sldMk cId="2137569105" sldId="303"/>
            <ac:cxnSpMk id="173" creationId="{14D04683-8833-1FEA-2FF7-B6A7989FADF7}"/>
          </ac:cxnSpMkLst>
        </pc:cxnChg>
        <pc:cxnChg chg="add del mod">
          <ac:chgData name="Kulinich Bohdan" userId="48e65c9f34e137d0" providerId="LiveId" clId="{04A5B30E-F70F-E84E-9AB0-F0390C446B2F}" dt="2023-12-11T19:29:13.659" v="755" actId="478"/>
          <ac:cxnSpMkLst>
            <pc:docMk/>
            <pc:sldMk cId="2137569105" sldId="303"/>
            <ac:cxnSpMk id="177" creationId="{2277A99D-AD42-C6CA-9177-A2B2389DE631}"/>
          </ac:cxnSpMkLst>
        </pc:cxnChg>
        <pc:cxnChg chg="add mod">
          <ac:chgData name="Kulinich Bohdan" userId="48e65c9f34e137d0" providerId="LiveId" clId="{04A5B30E-F70F-E84E-9AB0-F0390C446B2F}" dt="2023-12-11T20:41:16.092" v="1305" actId="1037"/>
          <ac:cxnSpMkLst>
            <pc:docMk/>
            <pc:sldMk cId="2137569105" sldId="303"/>
            <ac:cxnSpMk id="180" creationId="{E78B562A-6D7C-2AB5-F403-636426031E03}"/>
          </ac:cxnSpMkLst>
        </pc:cxnChg>
        <pc:cxnChg chg="add del mod">
          <ac:chgData name="Kulinich Bohdan" userId="48e65c9f34e137d0" providerId="LiveId" clId="{04A5B30E-F70F-E84E-9AB0-F0390C446B2F}" dt="2023-12-11T19:29:30.067" v="763" actId="478"/>
          <ac:cxnSpMkLst>
            <pc:docMk/>
            <pc:sldMk cId="2137569105" sldId="303"/>
            <ac:cxnSpMk id="182" creationId="{1C6EEA3D-0610-0EF2-6813-3E2D01E62FC7}"/>
          </ac:cxnSpMkLst>
        </pc:cxnChg>
        <pc:cxnChg chg="add mod">
          <ac:chgData name="Kulinich Bohdan" userId="48e65c9f34e137d0" providerId="LiveId" clId="{04A5B30E-F70F-E84E-9AB0-F0390C446B2F}" dt="2023-12-11T20:41:16.092" v="1305" actId="1037"/>
          <ac:cxnSpMkLst>
            <pc:docMk/>
            <pc:sldMk cId="2137569105" sldId="303"/>
            <ac:cxnSpMk id="186" creationId="{7BB75CF6-BE81-0A69-AB04-5E5F1D8AC1C0}"/>
          </ac:cxnSpMkLst>
        </pc:cxnChg>
        <pc:cxnChg chg="add mod">
          <ac:chgData name="Kulinich Bohdan" userId="48e65c9f34e137d0" providerId="LiveId" clId="{04A5B30E-F70F-E84E-9AB0-F0390C446B2F}" dt="2023-12-11T20:41:16.092" v="1305" actId="1037"/>
          <ac:cxnSpMkLst>
            <pc:docMk/>
            <pc:sldMk cId="2137569105" sldId="303"/>
            <ac:cxnSpMk id="190" creationId="{18C958EE-1F7B-9713-CBB1-C74F926B86C6}"/>
          </ac:cxnSpMkLst>
        </pc:cxnChg>
        <pc:cxnChg chg="add mod">
          <ac:chgData name="Kulinich Bohdan" userId="48e65c9f34e137d0" providerId="LiveId" clId="{04A5B30E-F70F-E84E-9AB0-F0390C446B2F}" dt="2023-12-11T20:41:16.092" v="1305" actId="1037"/>
          <ac:cxnSpMkLst>
            <pc:docMk/>
            <pc:sldMk cId="2137569105" sldId="303"/>
            <ac:cxnSpMk id="192" creationId="{8DD3BA6F-EA76-E997-0F09-B6D14CA9B874}"/>
          </ac:cxnSpMkLst>
        </pc:cxnChg>
        <pc:cxnChg chg="add mod">
          <ac:chgData name="Kulinich Bohdan" userId="48e65c9f34e137d0" providerId="LiveId" clId="{04A5B30E-F70F-E84E-9AB0-F0390C446B2F}" dt="2023-12-11T19:34:06.450" v="905" actId="208"/>
          <ac:cxnSpMkLst>
            <pc:docMk/>
            <pc:sldMk cId="2137569105" sldId="303"/>
            <ac:cxnSpMk id="201" creationId="{361B8ADD-CFC8-13E1-271E-6AADA89346CB}"/>
          </ac:cxnSpMkLst>
        </pc:cxnChg>
        <pc:cxnChg chg="add mod">
          <ac:chgData name="Kulinich Bohdan" userId="48e65c9f34e137d0" providerId="LiveId" clId="{04A5B30E-F70F-E84E-9AB0-F0390C446B2F}" dt="2023-12-11T19:34:06.450" v="905" actId="208"/>
          <ac:cxnSpMkLst>
            <pc:docMk/>
            <pc:sldMk cId="2137569105" sldId="303"/>
            <ac:cxnSpMk id="204" creationId="{EB0E591A-8F63-C875-DFF5-BFF75B0D93EE}"/>
          </ac:cxnSpMkLst>
        </pc:cxnChg>
        <pc:cxnChg chg="mod">
          <ac:chgData name="Kulinich Bohdan" userId="48e65c9f34e137d0" providerId="LiveId" clId="{04A5B30E-F70F-E84E-9AB0-F0390C446B2F}" dt="2023-12-11T19:34:06.450" v="905" actId="208"/>
          <ac:cxnSpMkLst>
            <pc:docMk/>
            <pc:sldMk cId="2137569105" sldId="303"/>
            <ac:cxnSpMk id="210" creationId="{5C2EBEA2-4620-7D5A-B223-743A41A93080}"/>
          </ac:cxnSpMkLst>
        </pc:cxnChg>
        <pc:cxnChg chg="mod">
          <ac:chgData name="Kulinich Bohdan" userId="48e65c9f34e137d0" providerId="LiveId" clId="{04A5B30E-F70F-E84E-9AB0-F0390C446B2F}" dt="2023-12-11T19:34:06.450" v="905" actId="208"/>
          <ac:cxnSpMkLst>
            <pc:docMk/>
            <pc:sldMk cId="2137569105" sldId="303"/>
            <ac:cxnSpMk id="211" creationId="{A708ECC3-3957-E812-72DD-67D09E2625DA}"/>
          </ac:cxnSpMkLst>
        </pc:cxnChg>
        <pc:cxnChg chg="add del mod">
          <ac:chgData name="Kulinich Bohdan" userId="48e65c9f34e137d0" providerId="LiveId" clId="{04A5B30E-F70F-E84E-9AB0-F0390C446B2F}" dt="2023-12-11T19:38:55.805" v="950" actId="478"/>
          <ac:cxnSpMkLst>
            <pc:docMk/>
            <pc:sldMk cId="2137569105" sldId="303"/>
            <ac:cxnSpMk id="212" creationId="{6C16686F-F7E4-C093-6E2B-924A6CFC7A42}"/>
          </ac:cxnSpMkLst>
        </pc:cxnChg>
        <pc:cxnChg chg="add del mod">
          <ac:chgData name="Kulinich Bohdan" userId="48e65c9f34e137d0" providerId="LiveId" clId="{04A5B30E-F70F-E84E-9AB0-F0390C446B2F}" dt="2023-12-11T19:39:03.678" v="955" actId="478"/>
          <ac:cxnSpMkLst>
            <pc:docMk/>
            <pc:sldMk cId="2137569105" sldId="303"/>
            <ac:cxnSpMk id="213" creationId="{C77EA8D6-0A5B-DAFE-E482-C3CA5901B832}"/>
          </ac:cxnSpMkLst>
        </pc:cxnChg>
        <pc:cxnChg chg="add del mod">
          <ac:chgData name="Kulinich Bohdan" userId="48e65c9f34e137d0" providerId="LiveId" clId="{04A5B30E-F70F-E84E-9AB0-F0390C446B2F}" dt="2023-12-11T19:39:13.853" v="961" actId="478"/>
          <ac:cxnSpMkLst>
            <pc:docMk/>
            <pc:sldMk cId="2137569105" sldId="303"/>
            <ac:cxnSpMk id="214" creationId="{6883BB7C-3551-408E-E6F6-B064C6EE5771}"/>
          </ac:cxnSpMkLst>
        </pc:cxnChg>
        <pc:cxnChg chg="add del mod">
          <ac:chgData name="Kulinich Bohdan" userId="48e65c9f34e137d0" providerId="LiveId" clId="{04A5B30E-F70F-E84E-9AB0-F0390C446B2F}" dt="2023-12-11T19:38:55.805" v="950" actId="478"/>
          <ac:cxnSpMkLst>
            <pc:docMk/>
            <pc:sldMk cId="2137569105" sldId="303"/>
            <ac:cxnSpMk id="215" creationId="{71630007-33CE-B6ED-875E-C24AA81F81F7}"/>
          </ac:cxnSpMkLst>
        </pc:cxnChg>
        <pc:cxnChg chg="add mod">
          <ac:chgData name="Kulinich Bohdan" userId="48e65c9f34e137d0" providerId="LiveId" clId="{04A5B30E-F70F-E84E-9AB0-F0390C446B2F}" dt="2023-12-11T20:11:49.478" v="1044" actId="1076"/>
          <ac:cxnSpMkLst>
            <pc:docMk/>
            <pc:sldMk cId="2137569105" sldId="303"/>
            <ac:cxnSpMk id="216" creationId="{5B4C03BA-24A9-993E-C825-B6709BDA11E7}"/>
          </ac:cxnSpMkLst>
        </pc:cxnChg>
        <pc:cxnChg chg="add mod">
          <ac:chgData name="Kulinich Bohdan" userId="48e65c9f34e137d0" providerId="LiveId" clId="{04A5B30E-F70F-E84E-9AB0-F0390C446B2F}" dt="2023-12-11T20:11:49.478" v="1044" actId="1076"/>
          <ac:cxnSpMkLst>
            <pc:docMk/>
            <pc:sldMk cId="2137569105" sldId="303"/>
            <ac:cxnSpMk id="217" creationId="{158D5E45-F973-DD1D-735B-421A0CF2E224}"/>
          </ac:cxnSpMkLst>
        </pc:cxnChg>
        <pc:cxnChg chg="add mod">
          <ac:chgData name="Kulinich Bohdan" userId="48e65c9f34e137d0" providerId="LiveId" clId="{04A5B30E-F70F-E84E-9AB0-F0390C446B2F}" dt="2023-12-11T20:11:49.478" v="1044" actId="1076"/>
          <ac:cxnSpMkLst>
            <pc:docMk/>
            <pc:sldMk cId="2137569105" sldId="303"/>
            <ac:cxnSpMk id="218" creationId="{EC014E94-0995-0204-B71C-F7E410F6B9F2}"/>
          </ac:cxnSpMkLst>
        </pc:cxnChg>
        <pc:cxnChg chg="add mod">
          <ac:chgData name="Kulinich Bohdan" userId="48e65c9f34e137d0" providerId="LiveId" clId="{04A5B30E-F70F-E84E-9AB0-F0390C446B2F}" dt="2023-12-11T20:11:49.478" v="1044" actId="1076"/>
          <ac:cxnSpMkLst>
            <pc:docMk/>
            <pc:sldMk cId="2137569105" sldId="303"/>
            <ac:cxnSpMk id="219" creationId="{97477BAA-5DF7-E139-9502-A485C268C431}"/>
          </ac:cxnSpMkLst>
        </pc:cxnChg>
        <pc:cxnChg chg="add mod">
          <ac:chgData name="Kulinich Bohdan" userId="48e65c9f34e137d0" providerId="LiveId" clId="{04A5B30E-F70F-E84E-9AB0-F0390C446B2F}" dt="2023-12-11T20:11:49.478" v="1044" actId="1076"/>
          <ac:cxnSpMkLst>
            <pc:docMk/>
            <pc:sldMk cId="2137569105" sldId="303"/>
            <ac:cxnSpMk id="220" creationId="{8C6D77CD-AD2B-9FEE-735C-03D3E7351563}"/>
          </ac:cxnSpMkLst>
        </pc:cxnChg>
        <pc:cxnChg chg="add mod">
          <ac:chgData name="Kulinich Bohdan" userId="48e65c9f34e137d0" providerId="LiveId" clId="{04A5B30E-F70F-E84E-9AB0-F0390C446B2F}" dt="2023-12-11T20:11:49.478" v="1044" actId="1076"/>
          <ac:cxnSpMkLst>
            <pc:docMk/>
            <pc:sldMk cId="2137569105" sldId="303"/>
            <ac:cxnSpMk id="221" creationId="{21271733-C829-A3B8-8077-6F992DCB98D5}"/>
          </ac:cxnSpMkLst>
        </pc:cxnChg>
      </pc:sldChg>
      <pc:sldChg chg="addSp delSp modSp del mod delAnim">
        <pc:chgData name="Kulinich Bohdan" userId="48e65c9f34e137d0" providerId="LiveId" clId="{04A5B30E-F70F-E84E-9AB0-F0390C446B2F}" dt="2023-12-12T18:18:35.716" v="1379" actId="2696"/>
        <pc:sldMkLst>
          <pc:docMk/>
          <pc:sldMk cId="3184438000" sldId="304"/>
        </pc:sldMkLst>
        <pc:spChg chg="del">
          <ac:chgData name="Kulinich Bohdan" userId="48e65c9f34e137d0" providerId="LiveId" clId="{04A5B30E-F70F-E84E-9AB0-F0390C446B2F}" dt="2023-12-11T19:38:34.286" v="941" actId="478"/>
          <ac:spMkLst>
            <pc:docMk/>
            <pc:sldMk cId="3184438000" sldId="304"/>
            <ac:spMk id="46" creationId="{64D489B1-2569-860E-8B81-DEB07CCEF990}"/>
          </ac:spMkLst>
        </pc:spChg>
        <pc:spChg chg="del">
          <ac:chgData name="Kulinich Bohdan" userId="48e65c9f34e137d0" providerId="LiveId" clId="{04A5B30E-F70F-E84E-9AB0-F0390C446B2F}" dt="2023-12-11T19:38:34.286" v="941" actId="478"/>
          <ac:spMkLst>
            <pc:docMk/>
            <pc:sldMk cId="3184438000" sldId="304"/>
            <ac:spMk id="49" creationId="{AB47A965-EF54-6944-C679-7933A5303AB8}"/>
          </ac:spMkLst>
        </pc:spChg>
        <pc:spChg chg="del">
          <ac:chgData name="Kulinich Bohdan" userId="48e65c9f34e137d0" providerId="LiveId" clId="{04A5B30E-F70F-E84E-9AB0-F0390C446B2F}" dt="2023-12-11T19:38:34.286" v="941" actId="478"/>
          <ac:spMkLst>
            <pc:docMk/>
            <pc:sldMk cId="3184438000" sldId="304"/>
            <ac:spMk id="51" creationId="{047AD11B-2E1A-DE6C-3EB4-FBC9710EBDA6}"/>
          </ac:spMkLst>
        </pc:spChg>
        <pc:spChg chg="del">
          <ac:chgData name="Kulinich Bohdan" userId="48e65c9f34e137d0" providerId="LiveId" clId="{04A5B30E-F70F-E84E-9AB0-F0390C446B2F}" dt="2023-12-11T19:38:34.286" v="941" actId="478"/>
          <ac:spMkLst>
            <pc:docMk/>
            <pc:sldMk cId="3184438000" sldId="304"/>
            <ac:spMk id="52" creationId="{0B9D6EAB-8238-5A6E-AD4F-C7C351DBC8B9}"/>
          </ac:spMkLst>
        </pc:spChg>
        <pc:spChg chg="del">
          <ac:chgData name="Kulinich Bohdan" userId="48e65c9f34e137d0" providerId="LiveId" clId="{04A5B30E-F70F-E84E-9AB0-F0390C446B2F}" dt="2023-12-11T19:38:34.286" v="941" actId="478"/>
          <ac:spMkLst>
            <pc:docMk/>
            <pc:sldMk cId="3184438000" sldId="304"/>
            <ac:spMk id="132" creationId="{6A4DB352-2462-C0F6-9597-6DB3595221EF}"/>
          </ac:spMkLst>
        </pc:spChg>
        <pc:spChg chg="del">
          <ac:chgData name="Kulinich Bohdan" userId="48e65c9f34e137d0" providerId="LiveId" clId="{04A5B30E-F70F-E84E-9AB0-F0390C446B2F}" dt="2023-12-11T19:38:34.286" v="941" actId="478"/>
          <ac:spMkLst>
            <pc:docMk/>
            <pc:sldMk cId="3184438000" sldId="304"/>
            <ac:spMk id="192" creationId="{712CF4E8-0D6E-C34C-C82B-647D8D2D6388}"/>
          </ac:spMkLst>
        </pc:spChg>
        <pc:spChg chg="del">
          <ac:chgData name="Kulinich Bohdan" userId="48e65c9f34e137d0" providerId="LiveId" clId="{04A5B30E-F70F-E84E-9AB0-F0390C446B2F}" dt="2023-12-11T19:38:34.286" v="941" actId="478"/>
          <ac:spMkLst>
            <pc:docMk/>
            <pc:sldMk cId="3184438000" sldId="304"/>
            <ac:spMk id="201" creationId="{2367B3AC-4D6A-2235-EFCC-884BDAB96AE3}"/>
          </ac:spMkLst>
        </pc:spChg>
        <pc:spChg chg="del">
          <ac:chgData name="Kulinich Bohdan" userId="48e65c9f34e137d0" providerId="LiveId" clId="{04A5B30E-F70F-E84E-9AB0-F0390C446B2F}" dt="2023-12-11T19:38:34.286" v="941" actId="478"/>
          <ac:spMkLst>
            <pc:docMk/>
            <pc:sldMk cId="3184438000" sldId="304"/>
            <ac:spMk id="218" creationId="{A0CCA066-18D5-BE36-B738-FA3F11A751B6}"/>
          </ac:spMkLst>
        </pc:spChg>
        <pc:spChg chg="del">
          <ac:chgData name="Kulinich Bohdan" userId="48e65c9f34e137d0" providerId="LiveId" clId="{04A5B30E-F70F-E84E-9AB0-F0390C446B2F}" dt="2023-12-11T19:38:34.286" v="941" actId="478"/>
          <ac:spMkLst>
            <pc:docMk/>
            <pc:sldMk cId="3184438000" sldId="304"/>
            <ac:spMk id="220" creationId="{ADB1700D-7B66-2732-B6DC-1DEEEE078D4E}"/>
          </ac:spMkLst>
        </pc:spChg>
        <pc:spChg chg="del">
          <ac:chgData name="Kulinich Bohdan" userId="48e65c9f34e137d0" providerId="LiveId" clId="{04A5B30E-F70F-E84E-9AB0-F0390C446B2F}" dt="2023-12-11T19:38:34.286" v="941" actId="478"/>
          <ac:spMkLst>
            <pc:docMk/>
            <pc:sldMk cId="3184438000" sldId="304"/>
            <ac:spMk id="221" creationId="{97CFE880-0F05-3CDD-D4E5-C5A6374BE6E4}"/>
          </ac:spMkLst>
        </pc:spChg>
        <pc:spChg chg="del">
          <ac:chgData name="Kulinich Bohdan" userId="48e65c9f34e137d0" providerId="LiveId" clId="{04A5B30E-F70F-E84E-9AB0-F0390C446B2F}" dt="2023-12-11T19:38:34.286" v="941" actId="478"/>
          <ac:spMkLst>
            <pc:docMk/>
            <pc:sldMk cId="3184438000" sldId="304"/>
            <ac:spMk id="222" creationId="{87C3F3A0-B57A-F5D8-7F4D-4134A31FF97E}"/>
          </ac:spMkLst>
        </pc:spChg>
        <pc:picChg chg="del">
          <ac:chgData name="Kulinich Bohdan" userId="48e65c9f34e137d0" providerId="LiveId" clId="{04A5B30E-F70F-E84E-9AB0-F0390C446B2F}" dt="2023-12-11T19:38:34.286" v="941" actId="478"/>
          <ac:picMkLst>
            <pc:docMk/>
            <pc:sldMk cId="3184438000" sldId="304"/>
            <ac:picMk id="200" creationId="{3E3F320F-AC57-4B87-7CCF-7DF30F29F4B9}"/>
          </ac:picMkLst>
        </pc:picChg>
        <pc:picChg chg="del">
          <ac:chgData name="Kulinich Bohdan" userId="48e65c9f34e137d0" providerId="LiveId" clId="{04A5B30E-F70F-E84E-9AB0-F0390C446B2F}" dt="2023-12-11T19:38:34.286" v="941" actId="478"/>
          <ac:picMkLst>
            <pc:docMk/>
            <pc:sldMk cId="3184438000" sldId="304"/>
            <ac:picMk id="217" creationId="{A99AB334-BA50-E5E4-8432-FC2843FDE068}"/>
          </ac:picMkLst>
        </pc:picChg>
        <pc:cxnChg chg="add mod">
          <ac:chgData name="Kulinich Bohdan" userId="48e65c9f34e137d0" providerId="LiveId" clId="{04A5B30E-F70F-E84E-9AB0-F0390C446B2F}" dt="2023-12-11T19:38:46.754" v="948" actId="1076"/>
          <ac:cxnSpMkLst>
            <pc:docMk/>
            <pc:sldMk cId="3184438000" sldId="304"/>
            <ac:cxnSpMk id="2" creationId="{AC045D6A-5491-8EE3-4FBF-96258C34BF4C}"/>
          </ac:cxnSpMkLst>
        </pc:cxnChg>
        <pc:cxnChg chg="add mod">
          <ac:chgData name="Kulinich Bohdan" userId="48e65c9f34e137d0" providerId="LiveId" clId="{04A5B30E-F70F-E84E-9AB0-F0390C446B2F}" dt="2023-12-11T19:38:43.798" v="945" actId="1076"/>
          <ac:cxnSpMkLst>
            <pc:docMk/>
            <pc:sldMk cId="3184438000" sldId="304"/>
            <ac:cxnSpMk id="4" creationId="{A1899B25-81C7-A146-72A5-72B1F0BE55D1}"/>
          </ac:cxnSpMkLst>
        </pc:cxnChg>
        <pc:cxnChg chg="add mod">
          <ac:chgData name="Kulinich Bohdan" userId="48e65c9f34e137d0" providerId="LiveId" clId="{04A5B30E-F70F-E84E-9AB0-F0390C446B2F}" dt="2023-12-11T19:38:44.946" v="946" actId="1076"/>
          <ac:cxnSpMkLst>
            <pc:docMk/>
            <pc:sldMk cId="3184438000" sldId="304"/>
            <ac:cxnSpMk id="5" creationId="{FF9D907A-6DDF-78FA-BC47-77BCEBFE1F7D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6" creationId="{6800F6CC-5DF1-1989-3632-5CD5A1E890EA}"/>
          </ac:cxnSpMkLst>
        </pc:cxnChg>
        <pc:cxnChg chg="add mod">
          <ac:chgData name="Kulinich Bohdan" userId="48e65c9f34e137d0" providerId="LiveId" clId="{04A5B30E-F70F-E84E-9AB0-F0390C446B2F}" dt="2023-12-11T19:38:49.184" v="949" actId="1076"/>
          <ac:cxnSpMkLst>
            <pc:docMk/>
            <pc:sldMk cId="3184438000" sldId="304"/>
            <ac:cxnSpMk id="7" creationId="{2AC33405-F7DD-F969-6C0B-996A1ADE2E0B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29" creationId="{69116FA5-F155-142B-96EC-BB6A961CC9C6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37" creationId="{14403706-D22C-112B-2CAA-4A7A0032A163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38" creationId="{EC24D52D-E602-A4FE-57DF-BA7596F5F35E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45" creationId="{9C044DB3-48D3-DA17-37B6-FADFC0BF10AF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62" creationId="{F479C606-A2F1-F58E-86FA-E6EFE5ECDE1A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03" creationId="{7C226561-04D9-E84B-3BCA-AD76D3DC06C5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06" creationId="{966E1A57-BF10-C17C-2693-BA7B52A0BD55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14" creationId="{0F1DFE31-3CFC-936A-0421-2685DE814880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20" creationId="{220C9020-EAFC-09BA-A9F0-806A923E9CF6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31" creationId="{EE1180DD-99EE-D2A1-8FBE-E2CF9E54E85E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42" creationId="{080FEC3A-BC4C-41D8-8879-48670ECD6153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53" creationId="{D9989347-B0A7-F4DE-AADB-11EEFB5B2660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57" creationId="{164F7B07-7E0F-7DAB-A12F-3E3907BC4593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62" creationId="{8B8ABC7E-9B39-2971-C037-ECD707EDED86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64" creationId="{023FF5C9-DEA5-2CDE-C628-93F76D244129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68" creationId="{F925F464-A905-004B-AEEF-BF401A8E47F9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71" creationId="{60430E9B-EF9A-BD7F-8A92-A23DAD2E98F9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74" creationId="{E37B5212-D985-873D-C262-72429B0DC11E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77" creationId="{D1A6AA05-9E1E-C7DB-FB5D-A08955ACC9ED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93" creationId="{0DD8D7E3-B8F0-26D0-5ECF-ACD1D87494B0}"/>
          </ac:cxnSpMkLst>
        </pc:cxnChg>
      </pc:sldChg>
      <pc:sldChg chg="delSp modSp del mod delAnim">
        <pc:chgData name="Kulinich Bohdan" userId="48e65c9f34e137d0" providerId="LiveId" clId="{04A5B30E-F70F-E84E-9AB0-F0390C446B2F}" dt="2023-12-13T21:27:59.215" v="1902" actId="2696"/>
        <pc:sldMkLst>
          <pc:docMk/>
          <pc:sldMk cId="2085186071" sldId="305"/>
        </pc:sldMkLst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7" creationId="{886E912A-126F-8390-E59E-5BCAB4E4DAE9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11" creationId="{D5EED9CE-80ED-F513-93E4-E69C7938F1DF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17" creationId="{9EC5F095-E976-F821-6B13-1F1F5F1C4472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20" creationId="{5A73D711-A329-34C9-BA70-A595842F226A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35" creationId="{B9CF9702-6BEF-5BDD-3A7B-879B0E4896CF}"/>
          </ac:spMkLst>
        </pc:spChg>
        <pc:spChg chg="del">
          <ac:chgData name="Kulinich Bohdan" userId="48e65c9f34e137d0" providerId="LiveId" clId="{04A5B30E-F70F-E84E-9AB0-F0390C446B2F}" dt="2023-12-13T19:23:51.267" v="1812" actId="478"/>
          <ac:spMkLst>
            <pc:docMk/>
            <pc:sldMk cId="2085186071" sldId="305"/>
            <ac:spMk id="38" creationId="{B34A0E18-C3D9-0BE0-EFEE-714F5EC58899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40" creationId="{9D0067E2-4758-2B59-11FB-09F8D78DDB71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68" creationId="{8167EC9C-D01D-1835-C207-3719759148E3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69" creationId="{0D40DDB7-0862-943F-28B1-C0D05F5EE17E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70" creationId="{A6511CA4-C67B-BA0F-F73C-399628B12A87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71" creationId="{75842974-E2A7-79F4-EAA5-F6BDBE677728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72" creationId="{0BA7F9B8-6CAF-DD9D-3790-1CA544794481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73" creationId="{B2BA7327-963C-686E-6EB3-37D053122840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75" creationId="{EC7D07D8-A1D0-8628-782D-30324AB61B14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76" creationId="{CC878AFC-BF20-951D-AA7F-124FC1409F30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111" creationId="{1B592B27-EB2A-4607-FBDF-B26BBFD46130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112" creationId="{A55AF2A1-6A60-EE6F-2D02-1E9A7659677F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113" creationId="{D4D984D2-E5D0-D901-B28D-DF7F3F620C43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114" creationId="{1471B295-7B2E-327E-392D-0CD1596F6549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115" creationId="{8216DA33-53F0-575F-D669-F6D453ADFC50}"/>
          </ac:spMkLst>
        </pc:spChg>
        <pc:grpChg chg="del">
          <ac:chgData name="Kulinich Bohdan" userId="48e65c9f34e137d0" providerId="LiveId" clId="{04A5B30E-F70F-E84E-9AB0-F0390C446B2F}" dt="2023-12-13T19:23:49.971" v="1811" actId="478"/>
          <ac:grpSpMkLst>
            <pc:docMk/>
            <pc:sldMk cId="2085186071" sldId="305"/>
            <ac:grpSpMk id="22" creationId="{99D803FB-EDF2-ECB8-49A0-C51705713F5D}"/>
          </ac:grpSpMkLst>
        </pc:grpChg>
        <pc:grpChg chg="del">
          <ac:chgData name="Kulinich Bohdan" userId="48e65c9f34e137d0" providerId="LiveId" clId="{04A5B30E-F70F-E84E-9AB0-F0390C446B2F}" dt="2023-12-13T19:23:49.971" v="1811" actId="478"/>
          <ac:grpSpMkLst>
            <pc:docMk/>
            <pc:sldMk cId="2085186071" sldId="305"/>
            <ac:grpSpMk id="30" creationId="{F72624A0-E694-0C70-588C-8B9C3DC0AE05}"/>
          </ac:grpSpMkLst>
        </pc:grpChg>
        <pc:grpChg chg="del">
          <ac:chgData name="Kulinich Bohdan" userId="48e65c9f34e137d0" providerId="LiveId" clId="{04A5B30E-F70F-E84E-9AB0-F0390C446B2F}" dt="2023-12-13T19:23:49.971" v="1811" actId="478"/>
          <ac:grpSpMkLst>
            <pc:docMk/>
            <pc:sldMk cId="2085186071" sldId="305"/>
            <ac:grpSpMk id="34" creationId="{F99BC644-A892-D6AB-2F1B-DD240F8FCEE0}"/>
          </ac:grpSpMkLst>
        </pc:grpChg>
        <pc:grpChg chg="del">
          <ac:chgData name="Kulinich Bohdan" userId="48e65c9f34e137d0" providerId="LiveId" clId="{04A5B30E-F70F-E84E-9AB0-F0390C446B2F}" dt="2023-12-13T19:23:49.971" v="1811" actId="478"/>
          <ac:grpSpMkLst>
            <pc:docMk/>
            <pc:sldMk cId="2085186071" sldId="305"/>
            <ac:grpSpMk id="67" creationId="{72DE30D1-21A6-E08E-CC18-8C3553D88DFF}"/>
          </ac:grpSpMkLst>
        </pc:grpChg>
        <pc:cxnChg chg="del">
          <ac:chgData name="Kulinich Bohdan" userId="48e65c9f34e137d0" providerId="LiveId" clId="{04A5B30E-F70F-E84E-9AB0-F0390C446B2F}" dt="2023-12-13T19:23:49.971" v="1811" actId="478"/>
          <ac:cxnSpMkLst>
            <pc:docMk/>
            <pc:sldMk cId="2085186071" sldId="305"/>
            <ac:cxnSpMk id="6" creationId="{9CCAE488-83C0-3E44-0942-AC366F9906AB}"/>
          </ac:cxnSpMkLst>
        </pc:cxnChg>
        <pc:cxnChg chg="del">
          <ac:chgData name="Kulinich Bohdan" userId="48e65c9f34e137d0" providerId="LiveId" clId="{04A5B30E-F70F-E84E-9AB0-F0390C446B2F}" dt="2023-12-13T19:23:49.971" v="1811" actId="478"/>
          <ac:cxnSpMkLst>
            <pc:docMk/>
            <pc:sldMk cId="2085186071" sldId="305"/>
            <ac:cxnSpMk id="13" creationId="{27CE9A38-D6D9-6A82-A18E-7EEBD4054589}"/>
          </ac:cxnSpMkLst>
        </pc:cxnChg>
        <pc:cxnChg chg="del">
          <ac:chgData name="Kulinich Bohdan" userId="48e65c9f34e137d0" providerId="LiveId" clId="{04A5B30E-F70F-E84E-9AB0-F0390C446B2F}" dt="2023-12-13T19:23:49.971" v="1811" actId="478"/>
          <ac:cxnSpMkLst>
            <pc:docMk/>
            <pc:sldMk cId="2085186071" sldId="305"/>
            <ac:cxnSpMk id="18" creationId="{9FA319C5-22D2-32C1-35FE-B7BF14B087D3}"/>
          </ac:cxnSpMkLst>
        </pc:cxnChg>
        <pc:cxnChg chg="del">
          <ac:chgData name="Kulinich Bohdan" userId="48e65c9f34e137d0" providerId="LiveId" clId="{04A5B30E-F70F-E84E-9AB0-F0390C446B2F}" dt="2023-12-13T19:23:49.971" v="1811" actId="478"/>
          <ac:cxnSpMkLst>
            <pc:docMk/>
            <pc:sldMk cId="2085186071" sldId="305"/>
            <ac:cxnSpMk id="39" creationId="{3E9A408E-1185-0022-BE3E-8E0B9A3BDC8C}"/>
          </ac:cxnSpMkLst>
        </pc:cxnChg>
        <pc:cxnChg chg="del">
          <ac:chgData name="Kulinich Bohdan" userId="48e65c9f34e137d0" providerId="LiveId" clId="{04A5B30E-F70F-E84E-9AB0-F0390C446B2F}" dt="2023-12-13T19:23:49.971" v="1811" actId="478"/>
          <ac:cxnSpMkLst>
            <pc:docMk/>
            <pc:sldMk cId="2085186071" sldId="305"/>
            <ac:cxnSpMk id="74" creationId="{A9DD6853-784A-8275-9A2A-3EE8F92E5636}"/>
          </ac:cxnSpMkLst>
        </pc:cxnChg>
        <pc:cxnChg chg="del mod">
          <ac:chgData name="Kulinich Bohdan" userId="48e65c9f34e137d0" providerId="LiveId" clId="{04A5B30E-F70F-E84E-9AB0-F0390C446B2F}" dt="2023-12-13T19:23:49.971" v="1811" actId="478"/>
          <ac:cxnSpMkLst>
            <pc:docMk/>
            <pc:sldMk cId="2085186071" sldId="305"/>
            <ac:cxnSpMk id="84" creationId="{C7064E2D-B52D-F05F-7FDB-D71827C1304A}"/>
          </ac:cxnSpMkLst>
        </pc:cxnChg>
        <pc:cxnChg chg="del">
          <ac:chgData name="Kulinich Bohdan" userId="48e65c9f34e137d0" providerId="LiveId" clId="{04A5B30E-F70F-E84E-9AB0-F0390C446B2F}" dt="2023-12-13T19:23:49.971" v="1811" actId="478"/>
          <ac:cxnSpMkLst>
            <pc:docMk/>
            <pc:sldMk cId="2085186071" sldId="305"/>
            <ac:cxnSpMk id="85" creationId="{0D1FC096-CA04-2B2F-9658-767AB46B726C}"/>
          </ac:cxnSpMkLst>
        </pc:cxnChg>
        <pc:cxnChg chg="del">
          <ac:chgData name="Kulinich Bohdan" userId="48e65c9f34e137d0" providerId="LiveId" clId="{04A5B30E-F70F-E84E-9AB0-F0390C446B2F}" dt="2023-12-13T19:23:49.971" v="1811" actId="478"/>
          <ac:cxnSpMkLst>
            <pc:docMk/>
            <pc:sldMk cId="2085186071" sldId="305"/>
            <ac:cxnSpMk id="86" creationId="{BFED7A07-F2E7-B200-97C1-31378B0A68A2}"/>
          </ac:cxnSpMkLst>
        </pc:cxnChg>
        <pc:cxnChg chg="del">
          <ac:chgData name="Kulinich Bohdan" userId="48e65c9f34e137d0" providerId="LiveId" clId="{04A5B30E-F70F-E84E-9AB0-F0390C446B2F}" dt="2023-12-13T19:23:49.971" v="1811" actId="478"/>
          <ac:cxnSpMkLst>
            <pc:docMk/>
            <pc:sldMk cId="2085186071" sldId="305"/>
            <ac:cxnSpMk id="94" creationId="{A68FA259-B0A6-34E8-8B92-E9AD25F09925}"/>
          </ac:cxnSpMkLst>
        </pc:cxnChg>
        <pc:cxnChg chg="del">
          <ac:chgData name="Kulinich Bohdan" userId="48e65c9f34e137d0" providerId="LiveId" clId="{04A5B30E-F70F-E84E-9AB0-F0390C446B2F}" dt="2023-12-13T19:23:49.971" v="1811" actId="478"/>
          <ac:cxnSpMkLst>
            <pc:docMk/>
            <pc:sldMk cId="2085186071" sldId="305"/>
            <ac:cxnSpMk id="97" creationId="{D9F43ABB-603A-549A-3754-D0B33D3240B5}"/>
          </ac:cxnSpMkLst>
        </pc:cxnChg>
        <pc:cxnChg chg="del">
          <ac:chgData name="Kulinich Bohdan" userId="48e65c9f34e137d0" providerId="LiveId" clId="{04A5B30E-F70F-E84E-9AB0-F0390C446B2F}" dt="2023-12-13T19:23:49.971" v="1811" actId="478"/>
          <ac:cxnSpMkLst>
            <pc:docMk/>
            <pc:sldMk cId="2085186071" sldId="305"/>
            <ac:cxnSpMk id="100" creationId="{4D2BB58C-BE50-B4AD-7E30-1B3754E3969E}"/>
          </ac:cxnSpMkLst>
        </pc:cxnChg>
        <pc:cxnChg chg="del">
          <ac:chgData name="Kulinich Bohdan" userId="48e65c9f34e137d0" providerId="LiveId" clId="{04A5B30E-F70F-E84E-9AB0-F0390C446B2F}" dt="2023-12-13T19:23:49.971" v="1811" actId="478"/>
          <ac:cxnSpMkLst>
            <pc:docMk/>
            <pc:sldMk cId="2085186071" sldId="305"/>
            <ac:cxnSpMk id="104" creationId="{4173B07A-74DE-2C11-A1BE-B8E3FF358BCA}"/>
          </ac:cxnSpMkLst>
        </pc:cxnChg>
        <pc:cxnChg chg="del">
          <ac:chgData name="Kulinich Bohdan" userId="48e65c9f34e137d0" providerId="LiveId" clId="{04A5B30E-F70F-E84E-9AB0-F0390C446B2F}" dt="2023-12-13T19:23:49.971" v="1811" actId="478"/>
          <ac:cxnSpMkLst>
            <pc:docMk/>
            <pc:sldMk cId="2085186071" sldId="305"/>
            <ac:cxnSpMk id="108" creationId="{448AA9C8-0BC0-5E48-6C00-9A3326223639}"/>
          </ac:cxnSpMkLst>
        </pc:cxnChg>
      </pc:sldChg>
    </pc:docChg>
  </pc:docChgLst>
  <pc:docChgLst>
    <pc:chgData name="Kulinich Bohdan" userId="48e65c9f34e137d0" providerId="LiveId" clId="{F44E011C-66D1-E84B-852C-3D76B37F2EB2}"/>
    <pc:docChg chg="modSld">
      <pc:chgData name="Kulinich Bohdan" userId="48e65c9f34e137d0" providerId="LiveId" clId="{F44E011C-66D1-E84B-852C-3D76B37F2EB2}" dt="2023-05-23T17:04:08.396" v="4"/>
      <pc:docMkLst>
        <pc:docMk/>
      </pc:docMkLst>
      <pc:sldChg chg="setBg">
        <pc:chgData name="Kulinich Bohdan" userId="48e65c9f34e137d0" providerId="LiveId" clId="{F44E011C-66D1-E84B-852C-3D76B37F2EB2}" dt="2023-05-23T17:04:08.396" v="4"/>
        <pc:sldMkLst>
          <pc:docMk/>
          <pc:sldMk cId="2154405015" sldId="276"/>
        </pc:sldMkLst>
      </pc:sldChg>
      <pc:sldChg chg="modSp setBg">
        <pc:chgData name="Kulinich Bohdan" userId="48e65c9f34e137d0" providerId="LiveId" clId="{F44E011C-66D1-E84B-852C-3D76B37F2EB2}" dt="2023-05-23T17:03:56.338" v="3"/>
        <pc:sldMkLst>
          <pc:docMk/>
          <pc:sldMk cId="3313802318" sldId="284"/>
        </pc:sldMkLst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8" creationId="{A72FC8FB-3A05-9844-AD26-C5BDD3FA83E6}"/>
          </ac:spMkLst>
        </pc:spChg>
      </pc:sldChg>
    </pc:docChg>
  </pc:docChgLst>
  <pc:docChgLst>
    <pc:chgData name="Kulinich Bohdan" userId="48e65c9f34e137d0" providerId="LiveId" clId="{AD3D2498-ADC2-B949-B632-216C0C7F4661}"/>
    <pc:docChg chg="undo custSel addSld delSld modSld sldOrd">
      <pc:chgData name="Kulinich Bohdan" userId="48e65c9f34e137d0" providerId="LiveId" clId="{AD3D2498-ADC2-B949-B632-216C0C7F4661}" dt="2023-06-03T11:09:38.470" v="5513" actId="20577"/>
      <pc:docMkLst>
        <pc:docMk/>
      </pc:docMkLst>
      <pc:sldChg chg="addSp delSp modSp mod delAnim modAnim">
        <pc:chgData name="Kulinich Bohdan" userId="48e65c9f34e137d0" providerId="LiveId" clId="{AD3D2498-ADC2-B949-B632-216C0C7F4661}" dt="2023-05-25T15:43:17.820" v="1573" actId="14429"/>
        <pc:sldMkLst>
          <pc:docMk/>
          <pc:sldMk cId="1429824012" sldId="274"/>
        </pc:sldMkLst>
        <pc:spChg chg="mod modVis">
          <ac:chgData name="Kulinich Bohdan" userId="48e65c9f34e137d0" providerId="LiveId" clId="{AD3D2498-ADC2-B949-B632-216C0C7F4661}" dt="2023-05-25T15:43:17.820" v="1573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AD3D2498-ADC2-B949-B632-216C0C7F4661}" dt="2023-05-25T12:37:48.582" v="96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AD3D2498-ADC2-B949-B632-216C0C7F4661}" dt="2023-05-25T12:38:15.572" v="114" actId="20577"/>
          <ac:spMkLst>
            <pc:docMk/>
            <pc:sldMk cId="1429824012" sldId="274"/>
            <ac:spMk id="12" creationId="{1D0DF7A3-C89C-3009-F215-C12CA62E7791}"/>
          </ac:spMkLst>
        </pc:spChg>
        <pc:picChg chg="add del mod modVis">
          <ac:chgData name="Kulinich Bohdan" userId="48e65c9f34e137d0" providerId="LiveId" clId="{AD3D2498-ADC2-B949-B632-216C0C7F4661}" dt="2023-05-25T12:37:05.691" v="14" actId="478"/>
          <ac:picMkLst>
            <pc:docMk/>
            <pc:sldMk cId="1429824012" sldId="274"/>
            <ac:picMk id="3" creationId="{6DCA558E-84BE-288F-7BD2-6DB3D6AA61E2}"/>
          </ac:picMkLst>
        </pc:picChg>
        <pc:picChg chg="del">
          <ac:chgData name="Kulinich Bohdan" userId="48e65c9f34e137d0" providerId="LiveId" clId="{AD3D2498-ADC2-B949-B632-216C0C7F4661}" dt="2023-05-25T12:22:30.131" v="9" actId="478"/>
          <ac:picMkLst>
            <pc:docMk/>
            <pc:sldMk cId="1429824012" sldId="274"/>
            <ac:picMk id="5" creationId="{27A37C25-C754-B539-076C-1A1EBD2CF045}"/>
          </ac:picMkLst>
        </pc:picChg>
        <pc:picChg chg="add mod">
          <ac:chgData name="Kulinich Bohdan" userId="48e65c9f34e137d0" providerId="LiveId" clId="{AD3D2498-ADC2-B949-B632-216C0C7F4661}" dt="2023-05-25T12:37:18.345" v="19" actId="555"/>
          <ac:picMkLst>
            <pc:docMk/>
            <pc:sldMk cId="1429824012" sldId="274"/>
            <ac:picMk id="7" creationId="{958DD825-F559-A218-3E7F-39819911C329}"/>
          </ac:picMkLst>
        </pc:picChg>
      </pc:sldChg>
      <pc:sldChg chg="addSp delSp modSp del mod delAnim">
        <pc:chgData name="Kulinich Bohdan" userId="48e65c9f34e137d0" providerId="LiveId" clId="{AD3D2498-ADC2-B949-B632-216C0C7F4661}" dt="2023-05-25T20:38:24.618" v="2636" actId="2696"/>
        <pc:sldMkLst>
          <pc:docMk/>
          <pc:sldMk cId="2801676828" sldId="275"/>
        </pc:sldMkLst>
        <pc:spChg chg="mod">
          <ac:chgData name="Kulinich Bohdan" userId="48e65c9f34e137d0" providerId="LiveId" clId="{AD3D2498-ADC2-B949-B632-216C0C7F4661}" dt="2023-05-25T17:06:26.155" v="2117" actId="1076"/>
          <ac:spMkLst>
            <pc:docMk/>
            <pc:sldMk cId="2801676828" sldId="275"/>
            <ac:spMk id="35" creationId="{B9CF9702-6BEF-5BDD-3A7B-879B0E4896CF}"/>
          </ac:spMkLst>
        </pc:spChg>
        <pc:spChg chg="mod">
          <ac:chgData name="Kulinich Bohdan" userId="48e65c9f34e137d0" providerId="LiveId" clId="{AD3D2498-ADC2-B949-B632-216C0C7F4661}" dt="2023-05-25T17:06:23.017" v="2116" actId="14100"/>
          <ac:spMkLst>
            <pc:docMk/>
            <pc:sldMk cId="2801676828" sldId="275"/>
            <ac:spMk id="36" creationId="{074DFDFA-9551-163B-88EE-63141CE5380E}"/>
          </ac:spMkLst>
        </pc:spChg>
        <pc:spChg chg="del">
          <ac:chgData name="Kulinich Bohdan" userId="48e65c9f34e137d0" providerId="LiveId" clId="{AD3D2498-ADC2-B949-B632-216C0C7F4661}" dt="2023-05-25T17:06:34.307" v="2118" actId="478"/>
          <ac:spMkLst>
            <pc:docMk/>
            <pc:sldMk cId="2801676828" sldId="275"/>
            <ac:spMk id="39" creationId="{33DE54A0-FC02-DA0F-9568-8E206FC56D77}"/>
          </ac:spMkLst>
        </pc:spChg>
        <pc:spChg chg="del">
          <ac:chgData name="Kulinich Bohdan" userId="48e65c9f34e137d0" providerId="LiveId" clId="{AD3D2498-ADC2-B949-B632-216C0C7F4661}" dt="2023-05-25T17:06:36.462" v="2119" actId="478"/>
          <ac:spMkLst>
            <pc:docMk/>
            <pc:sldMk cId="2801676828" sldId="275"/>
            <ac:spMk id="40" creationId="{41D4BB11-E92B-3B7F-B8ED-6CBEDCC3FA09}"/>
          </ac:spMkLst>
        </pc:spChg>
        <pc:picChg chg="add mod">
          <ac:chgData name="Kulinich Bohdan" userId="48e65c9f34e137d0" providerId="LiveId" clId="{AD3D2498-ADC2-B949-B632-216C0C7F4661}" dt="2023-05-25T17:23:10.700" v="2202" actId="1076"/>
          <ac:picMkLst>
            <pc:docMk/>
            <pc:sldMk cId="2801676828" sldId="275"/>
            <ac:picMk id="5" creationId="{4F758220-7D18-C741-A981-2226E5C7B02C}"/>
          </ac:picMkLst>
        </pc:picChg>
        <pc:picChg chg="add del mod">
          <ac:chgData name="Kulinich Bohdan" userId="48e65c9f34e137d0" providerId="LiveId" clId="{AD3D2498-ADC2-B949-B632-216C0C7F4661}" dt="2023-05-25T17:16:32.908" v="2128" actId="478"/>
          <ac:picMkLst>
            <pc:docMk/>
            <pc:sldMk cId="2801676828" sldId="275"/>
            <ac:picMk id="6" creationId="{837FF231-0DD9-42C8-EECC-F71923E31AC0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4" creationId="{A2F33170-6E71-20E2-BD6C-E256AE670652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7" creationId="{5F13F3FE-F814-0641-69E3-8ED9A5DE4E07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8" creationId="{9ACE381C-B6AE-9E80-CFA3-3C4CF4700423}"/>
          </ac:picMkLst>
        </pc:picChg>
        <pc:cxnChg chg="add mod">
          <ac:chgData name="Kulinich Bohdan" userId="48e65c9f34e137d0" providerId="LiveId" clId="{AD3D2498-ADC2-B949-B632-216C0C7F4661}" dt="2023-05-25T17:17:31.710" v="2135" actId="14100"/>
          <ac:cxnSpMkLst>
            <pc:docMk/>
            <pc:sldMk cId="2801676828" sldId="275"/>
            <ac:cxnSpMk id="8" creationId="{1F9949C8-BF66-92B9-5E1D-DC903683390C}"/>
          </ac:cxnSpMkLst>
        </pc:cxnChg>
        <pc:cxnChg chg="add mod">
          <ac:chgData name="Kulinich Bohdan" userId="48e65c9f34e137d0" providerId="LiveId" clId="{AD3D2498-ADC2-B949-B632-216C0C7F4661}" dt="2023-05-25T17:17:46.427" v="2139" actId="14100"/>
          <ac:cxnSpMkLst>
            <pc:docMk/>
            <pc:sldMk cId="2801676828" sldId="275"/>
            <ac:cxnSpMk id="11" creationId="{EB5F4304-4AD7-3583-F9FF-F84EFFDB051E}"/>
          </ac:cxnSpMkLst>
        </pc:cxnChg>
        <pc:cxnChg chg="add mod">
          <ac:chgData name="Kulinich Bohdan" userId="48e65c9f34e137d0" providerId="LiveId" clId="{AD3D2498-ADC2-B949-B632-216C0C7F4661}" dt="2023-05-25T17:18:09.058" v="2144" actId="14100"/>
          <ac:cxnSpMkLst>
            <pc:docMk/>
            <pc:sldMk cId="2801676828" sldId="275"/>
            <ac:cxnSpMk id="14" creationId="{3E274770-6F14-0806-E6F7-CF0827C5671A}"/>
          </ac:cxnSpMkLst>
        </pc:cxnChg>
        <pc:cxnChg chg="add mod">
          <ac:chgData name="Kulinich Bohdan" userId="48e65c9f34e137d0" providerId="LiveId" clId="{AD3D2498-ADC2-B949-B632-216C0C7F4661}" dt="2023-05-25T17:18:20.541" v="2149" actId="14100"/>
          <ac:cxnSpMkLst>
            <pc:docMk/>
            <pc:sldMk cId="2801676828" sldId="275"/>
            <ac:cxnSpMk id="18" creationId="{ADCE51ED-DA1B-2D8C-E8C8-F2AE495DF206}"/>
          </ac:cxnSpMkLst>
        </pc:cxnChg>
        <pc:cxnChg chg="add mod">
          <ac:chgData name="Kulinich Bohdan" userId="48e65c9f34e137d0" providerId="LiveId" clId="{AD3D2498-ADC2-B949-B632-216C0C7F4661}" dt="2023-05-25T17:18:32.036" v="2155" actId="14100"/>
          <ac:cxnSpMkLst>
            <pc:docMk/>
            <pc:sldMk cId="2801676828" sldId="275"/>
            <ac:cxnSpMk id="22" creationId="{2EC5C023-AD1E-EF44-FD07-2122517F7790}"/>
          </ac:cxnSpMkLst>
        </pc:cxnChg>
        <pc:cxnChg chg="add mod">
          <ac:chgData name="Kulinich Bohdan" userId="48e65c9f34e137d0" providerId="LiveId" clId="{AD3D2498-ADC2-B949-B632-216C0C7F4661}" dt="2023-05-25T17:19:05.065" v="2167" actId="14100"/>
          <ac:cxnSpMkLst>
            <pc:docMk/>
            <pc:sldMk cId="2801676828" sldId="275"/>
            <ac:cxnSpMk id="25" creationId="{2F7D7517-6ACE-66E6-7936-7AFCAF3BA7C9}"/>
          </ac:cxnSpMkLst>
        </pc:cxnChg>
        <pc:cxnChg chg="add mod">
          <ac:chgData name="Kulinich Bohdan" userId="48e65c9f34e137d0" providerId="LiveId" clId="{AD3D2498-ADC2-B949-B632-216C0C7F4661}" dt="2023-05-25T17:19:17.576" v="2170" actId="14100"/>
          <ac:cxnSpMkLst>
            <pc:docMk/>
            <pc:sldMk cId="2801676828" sldId="275"/>
            <ac:cxnSpMk id="30" creationId="{2C46529F-A643-C887-AE90-C786508BA521}"/>
          </ac:cxnSpMkLst>
        </pc:cxnChg>
        <pc:cxnChg chg="add mod">
          <ac:chgData name="Kulinich Bohdan" userId="48e65c9f34e137d0" providerId="LiveId" clId="{AD3D2498-ADC2-B949-B632-216C0C7F4661}" dt="2023-05-25T17:19:22.210" v="2172" actId="1076"/>
          <ac:cxnSpMkLst>
            <pc:docMk/>
            <pc:sldMk cId="2801676828" sldId="275"/>
            <ac:cxnSpMk id="32" creationId="{306710ED-2C21-0361-43A5-ABE78245EA41}"/>
          </ac:cxnSpMkLst>
        </pc:cxnChg>
        <pc:cxnChg chg="add mod">
          <ac:chgData name="Kulinich Bohdan" userId="48e65c9f34e137d0" providerId="LiveId" clId="{AD3D2498-ADC2-B949-B632-216C0C7F4661}" dt="2023-05-25T17:19:34.198" v="2175" actId="14100"/>
          <ac:cxnSpMkLst>
            <pc:docMk/>
            <pc:sldMk cId="2801676828" sldId="275"/>
            <ac:cxnSpMk id="66" creationId="{2FB988F4-E58C-53FB-0B0C-70874F5F72BA}"/>
          </ac:cxnSpMkLst>
        </pc:cxnChg>
        <pc:cxnChg chg="add mod">
          <ac:chgData name="Kulinich Bohdan" userId="48e65c9f34e137d0" providerId="LiveId" clId="{AD3D2498-ADC2-B949-B632-216C0C7F4661}" dt="2023-05-25T17:24:34.434" v="2222" actId="14100"/>
          <ac:cxnSpMkLst>
            <pc:docMk/>
            <pc:sldMk cId="2801676828" sldId="275"/>
            <ac:cxnSpMk id="68" creationId="{76406C8F-5479-EACD-BDBD-4734374B697E}"/>
          </ac:cxnSpMkLst>
        </pc:cxnChg>
        <pc:cxnChg chg="add mod">
          <ac:chgData name="Kulinich Bohdan" userId="48e65c9f34e137d0" providerId="LiveId" clId="{AD3D2498-ADC2-B949-B632-216C0C7F4661}" dt="2023-05-25T17:23:35.745" v="2209" actId="14100"/>
          <ac:cxnSpMkLst>
            <pc:docMk/>
            <pc:sldMk cId="2801676828" sldId="275"/>
            <ac:cxnSpMk id="72" creationId="{AEBCEDE3-A93A-5641-38E1-17C329807A6A}"/>
          </ac:cxnSpMkLst>
        </pc:cxnChg>
        <pc:cxnChg chg="add mod">
          <ac:chgData name="Kulinich Bohdan" userId="48e65c9f34e137d0" providerId="LiveId" clId="{AD3D2498-ADC2-B949-B632-216C0C7F4661}" dt="2023-05-25T17:23:15.495" v="2206" actId="1035"/>
          <ac:cxnSpMkLst>
            <pc:docMk/>
            <pc:sldMk cId="2801676828" sldId="275"/>
            <ac:cxnSpMk id="76" creationId="{9D56E288-AE6F-B899-5A26-8C39589F5E89}"/>
          </ac:cxnSpMkLst>
        </pc:cxnChg>
        <pc:cxnChg chg="add mod">
          <ac:chgData name="Kulinich Bohdan" userId="48e65c9f34e137d0" providerId="LiveId" clId="{AD3D2498-ADC2-B949-B632-216C0C7F4661}" dt="2023-05-25T17:24:16.965" v="2221" actId="14100"/>
          <ac:cxnSpMkLst>
            <pc:docMk/>
            <pc:sldMk cId="2801676828" sldId="275"/>
            <ac:cxnSpMk id="80" creationId="{29B4BB18-7F0E-25E3-CDA4-94725DBB896A}"/>
          </ac:cxnSpMkLst>
        </pc:cxnChg>
        <pc:cxnChg chg="add mod">
          <ac:chgData name="Kulinich Bohdan" userId="48e65c9f34e137d0" providerId="LiveId" clId="{AD3D2498-ADC2-B949-B632-216C0C7F4661}" dt="2023-05-25T17:24:12.019" v="2220" actId="1036"/>
          <ac:cxnSpMkLst>
            <pc:docMk/>
            <pc:sldMk cId="2801676828" sldId="275"/>
            <ac:cxnSpMk id="82" creationId="{40B0DA5C-8ECF-717F-4F8B-D7502683C56E}"/>
          </ac:cxnSpMkLst>
        </pc:cxnChg>
        <pc:cxnChg chg="add mod">
          <ac:chgData name="Kulinich Bohdan" userId="48e65c9f34e137d0" providerId="LiveId" clId="{AD3D2498-ADC2-B949-B632-216C0C7F4661}" dt="2023-05-25T17:24:53.936" v="2226" actId="14100"/>
          <ac:cxnSpMkLst>
            <pc:docMk/>
            <pc:sldMk cId="2801676828" sldId="275"/>
            <ac:cxnSpMk id="86" creationId="{F57A33FF-BF6C-4792-26B4-4A00C9DF0EB8}"/>
          </ac:cxnSpMkLst>
        </pc:cxnChg>
        <pc:cxnChg chg="add mod">
          <ac:chgData name="Kulinich Bohdan" userId="48e65c9f34e137d0" providerId="LiveId" clId="{AD3D2498-ADC2-B949-B632-216C0C7F4661}" dt="2023-05-25T17:25:14.290" v="2232" actId="1036"/>
          <ac:cxnSpMkLst>
            <pc:docMk/>
            <pc:sldMk cId="2801676828" sldId="275"/>
            <ac:cxnSpMk id="89" creationId="{DE6C9960-ECFF-DF72-F2AC-173CC811A775}"/>
          </ac:cxnSpMkLst>
        </pc:cxnChg>
        <pc:cxnChg chg="add mod">
          <ac:chgData name="Kulinich Bohdan" userId="48e65c9f34e137d0" providerId="LiveId" clId="{AD3D2498-ADC2-B949-B632-216C0C7F4661}" dt="2023-05-25T17:25:10.645" v="2231"/>
          <ac:cxnSpMkLst>
            <pc:docMk/>
            <pc:sldMk cId="2801676828" sldId="275"/>
            <ac:cxnSpMk id="92" creationId="{2511043C-A110-5894-57AD-316AEABF97C8}"/>
          </ac:cxnSpMkLst>
        </pc:cxnChg>
      </pc:sldChg>
      <pc:sldChg chg="addSp delSp modSp mod setBg delAnim modAnim">
        <pc:chgData name="Kulinich Bohdan" userId="48e65c9f34e137d0" providerId="LiveId" clId="{AD3D2498-ADC2-B949-B632-216C0C7F4661}" dt="2023-06-02T11:11:24.910" v="5461" actId="14429"/>
        <pc:sldMkLst>
          <pc:docMk/>
          <pc:sldMk cId="2154405015" sldId="276"/>
        </pc:sldMkLst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2" creationId="{19DE7B48-1769-54B4-81EA-80656B0FCF37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1" creationId="{BC428ABF-4549-D55E-16E5-A338D2B8EFA8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2" creationId="{7A45B3F9-2A5A-157E-BB48-1203B9D4AC05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3" creationId="{7CEB5837-8502-148C-A300-B09163D2EF3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4" creationId="{C5077F2C-2DE6-5B80-67C1-A05ADB31EDB4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5" creationId="{2487DA4F-6924-D255-7927-BA0E669E87A9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6" creationId="{C216499B-234F-03F4-A887-B5A8217A42A1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7" creationId="{D0F615B9-B0ED-FB46-46D1-574E134A23E8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8" creationId="{A2A3E36F-6867-10A0-8086-B98CA32D7413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9" creationId="{29E1943D-BCFF-0F2B-2D5E-EFFFAC072A17}"/>
          </ac:spMkLst>
        </pc:spChg>
        <pc:spChg chg="mod">
          <ac:chgData name="Kulinich Bohdan" userId="48e65c9f34e137d0" providerId="LiveId" clId="{AD3D2498-ADC2-B949-B632-216C0C7F4661}" dt="2023-06-02T11:11:15.016" v="5458" actId="20577"/>
          <ac:spMkLst>
            <pc:docMk/>
            <pc:sldMk cId="2154405015" sldId="276"/>
            <ac:spMk id="20" creationId="{58FA4AE7-B8F8-B1BD-BAC5-B2357D071094}"/>
          </ac:spMkLst>
        </pc:spChg>
        <pc:spChg chg="add mod modVis">
          <ac:chgData name="Kulinich Bohdan" userId="48e65c9f34e137d0" providerId="LiveId" clId="{AD3D2498-ADC2-B949-B632-216C0C7F4661}" dt="2023-06-02T11:11:24.910" v="5461" actId="14429"/>
          <ac:spMkLst>
            <pc:docMk/>
            <pc:sldMk cId="2154405015" sldId="276"/>
            <ac:spMk id="21" creationId="{417F1C95-56E4-6224-7AFA-4B19585CA39C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24" creationId="{D812CBF1-170A-C430-C84B-925ABCE9A07A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4" creationId="{E25BD304-C279-6DAA-5BC1-7CDD5A21BB69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5" creationId="{5A4D2E97-0564-B734-0088-F55C1894D9E2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6" creationId="{B0FFE25D-4A18-CA83-87C0-3A9E2E1DE99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45" creationId="{ECBB9F90-B2C4-4598-5B41-49B10D77482C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0" creationId="{D161A7FA-C1E0-EE78-48E1-740CCEA6473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2" creationId="{B298196C-7056-596B-A004-564EB5ED157A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4" creationId="{3F284C4C-7568-E693-1715-A85E5821D79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6" creationId="{DDE7DF86-90AC-5E58-5277-9A3A633BD551}"/>
          </ac:spMkLst>
        </pc:spChg>
        <pc:spChg chg="add mod modVis">
          <ac:chgData name="Kulinich Bohdan" userId="48e65c9f34e137d0" providerId="LiveId" clId="{AD3D2498-ADC2-B949-B632-216C0C7F4661}" dt="2023-06-02T11:11:22.971" v="5460" actId="14429"/>
          <ac:spMkLst>
            <pc:docMk/>
            <pc:sldMk cId="2154405015" sldId="276"/>
            <ac:spMk id="58" creationId="{26F1FED9-1986-656B-1D28-A72B6EB35E93}"/>
          </ac:spMkLst>
        </pc:spChg>
        <pc:spChg chg="add 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9" creationId="{88D65319-E14E-8B9D-A4C5-8AFECF09E73B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00" creationId="{CEC770C3-E917-2D41-19EC-5DAA0E622B97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0" creationId="{FBC5A40B-975B-A632-C882-E233559663E2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1" creationId="{3DEFF300-7255-382F-1059-6F4E81F8925E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2" creationId="{4734CC1B-B4D4-71F3-8208-AE9382C3B326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3" creationId="{5AB14909-3694-0863-E8F6-5AFE3EE68307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4" creationId="{90F5B0CA-680C-5A17-5F23-FFE692869DA0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5" creationId="{1054FA67-90C6-6CDD-A803-2CA84BC40B3A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6" creationId="{BADD9C1B-67E1-291C-88CD-0183341E7C23}"/>
          </ac:spMkLst>
        </pc:spChg>
        <pc:grpChg chg="add 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3" creationId="{55CD5A22-F53B-7DB8-7A8A-687CFD6A7045}"/>
          </ac:grpSpMkLst>
        </pc:grpChg>
        <pc:grpChg chg="add 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22" creationId="{AC5EB9E4-AEB3-CBDA-B2B5-8C715D0B1A74}"/>
          </ac:grpSpMkLst>
        </pc:grpChg>
        <pc:grpChg chg="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23" creationId="{EEBD2266-C24A-22CA-2A5F-7A9DB6CD3637}"/>
          </ac:grpSpMkLst>
        </pc:grpChg>
        <pc:grpChg chg="mod">
          <ac:chgData name="Kulinich Bohdan" userId="48e65c9f34e137d0" providerId="LiveId" clId="{AD3D2498-ADC2-B949-B632-216C0C7F4661}" dt="2023-06-01T15:15:47.510" v="3494" actId="166"/>
          <ac:grpSpMkLst>
            <pc:docMk/>
            <pc:sldMk cId="2154405015" sldId="276"/>
            <ac:grpSpMk id="87" creationId="{4D3A0D0E-2135-D2A8-88DB-F2A45F6C4B96}"/>
          </ac:grpSpMkLst>
        </pc:grpChg>
        <pc:picChg chg="mod">
          <ac:chgData name="Kulinich Bohdan" userId="48e65c9f34e137d0" providerId="LiveId" clId="{AD3D2498-ADC2-B949-B632-216C0C7F4661}" dt="2023-05-25T20:39:30.944" v="2640"/>
          <ac:picMkLst>
            <pc:docMk/>
            <pc:sldMk cId="2154405015" sldId="276"/>
            <ac:picMk id="116" creationId="{60ECB14A-9B5F-AE32-AF26-372FB5D112C0}"/>
          </ac:picMkLst>
        </pc:pic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" creationId="{6F22D615-93AA-4E49-AD73-B0F9201719E2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6" creationId="{48393D1C-BCDC-2847-B8B4-A69A4E2529E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7" creationId="{0646DC9F-DC01-59F9-ADA3-0861D41C733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8" creationId="{606F0736-95E0-093D-2C9F-3B1334AD949E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9" creationId="{D7ECB25B-EA0B-809A-6819-4C381E50878C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10" creationId="{046CEDC9-7693-AF1E-7824-34D7CDBE695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25" creationId="{929D5CEB-6D4E-8913-BF5E-524B354F1355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6" creationId="{7121B2E9-2FE7-D74A-A405-F801E5955EAC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7" creationId="{B5B6CF34-313F-D21D-0093-B181C72787D6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8" creationId="{297EDBFC-D177-3327-8999-449F74C58311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9" creationId="{DD59FC2F-BE1D-54EB-D8ED-CB5BFFDF27FE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0" creationId="{99335167-3E75-8BF5-84DF-473CE2A5232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1" creationId="{5423B2D7-FE94-805E-7D9E-C63794A4417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2" creationId="{F67131D1-B1CF-B25C-471A-0DDBA29B67EC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33" creationId="{2660B853-7D44-3CB7-010E-C0EA9516290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7" creationId="{D278B0DD-8E97-E534-63DF-193683D3F52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8" creationId="{B561F98C-7F07-C577-0296-757F916F42C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39" creationId="{708112D5-8C12-C75A-F26F-93EAEFAC33B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0" creationId="{57425761-BF14-5DCC-CFFA-AA74277C8071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1" creationId="{13420F9F-C744-A9B8-84DE-39730F34E6D9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2" creationId="{7684CD6A-0E25-C40F-B945-604EB062022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3" creationId="{08C3483A-00BD-0138-1043-A23BB9832C67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4" creationId="{2513F290-14AD-E454-C542-FF1E74D8971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6" creationId="{DE3DEF29-013C-AD60-D555-4AB3A374E56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7" creationId="{7FFBC895-35A5-5807-E3A2-343FF45B8D6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8" creationId="{BFD50810-2FDB-7454-6C70-4D7F97310CD4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9" creationId="{C58AECEB-D1E7-618F-1CE6-3DF80F3DC805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1" creationId="{4064E8CF-6EA8-C285-9BD6-9159EC75FF7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3" creationId="{5D97C623-DE70-4A59-6F11-32EB967F6D91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5" creationId="{9618D859-67B7-1557-E92F-205C8B83F87E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7" creationId="{DC415DE4-DE53-EBDF-4D88-363560345D4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2" creationId="{ED125249-C87A-ED53-06CB-5BE5C567DE60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5" creationId="{846EC82F-0B81-3AEF-D8A3-5F0AE008A70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6" creationId="{8508F1C0-0DFB-0B20-7672-D4F934F63FE8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73" creationId="{0D5DE973-9028-5C19-295D-7116AD7072DA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86" creationId="{598AC559-D2BE-36DD-4A41-4C26F7702F27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89" creationId="{20993E1B-7A3E-750E-D14C-1631898C35A5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02" creationId="{AB055268-5D81-1007-F3A1-D1E6C83E1BAF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04" creationId="{18563A49-0879-84F5-2E58-A3D2C6E1BA40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1" creationId="{F22D6CF3-952E-ABE5-4617-251DDBA42D74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2" creationId="{8BE4658A-D700-B688-0E4C-9E397752DC2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3" creationId="{9528B063-FE80-8A10-B164-6C8D40C7C07B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21" creationId="{E5DB465A-352B-4BCB-8BFC-60C7C385614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 delAnim modAnim">
        <pc:chgData name="Kulinich Bohdan" userId="48e65c9f34e137d0" providerId="LiveId" clId="{AD3D2498-ADC2-B949-B632-216C0C7F4661}" dt="2023-06-02T11:15:47.186" v="5463" actId="20577"/>
        <pc:sldMkLst>
          <pc:docMk/>
          <pc:sldMk cId="288857224" sldId="277"/>
        </pc:sldMkLst>
        <pc:spChg chg="add mod">
          <ac:chgData name="Kulinich Bohdan" userId="48e65c9f34e137d0" providerId="LiveId" clId="{AD3D2498-ADC2-B949-B632-216C0C7F4661}" dt="2023-06-02T11:15:47.186" v="5463" actId="20577"/>
          <ac:spMkLst>
            <pc:docMk/>
            <pc:sldMk cId="288857224" sldId="277"/>
            <ac:spMk id="3" creationId="{18F97096-E007-F3CD-BBD3-3191C72BF316}"/>
          </ac:spMkLst>
        </pc:spChg>
        <pc:spChg chg="add mod">
          <ac:chgData name="Kulinich Bohdan" userId="48e65c9f34e137d0" providerId="LiveId" clId="{AD3D2498-ADC2-B949-B632-216C0C7F4661}" dt="2023-06-02T06:55:59.567" v="4590" actId="1037"/>
          <ac:spMkLst>
            <pc:docMk/>
            <pc:sldMk cId="288857224" sldId="277"/>
            <ac:spMk id="4" creationId="{4E4A70BA-B3B8-7D31-2333-BE9D1AF01002}"/>
          </ac:spMkLst>
        </pc:spChg>
        <pc:spChg chg="add mod">
          <ac:chgData name="Kulinich Bohdan" userId="48e65c9f34e137d0" providerId="LiveId" clId="{AD3D2498-ADC2-B949-B632-216C0C7F4661}" dt="2023-06-02T08:03:50.658" v="4658" actId="14100"/>
          <ac:spMkLst>
            <pc:docMk/>
            <pc:sldMk cId="288857224" sldId="277"/>
            <ac:spMk id="5" creationId="{B795BC22-3797-2FD7-1A4C-06ACF835EE2F}"/>
          </ac:spMkLst>
        </pc:spChg>
        <pc:spChg chg="add mod">
          <ac:chgData name="Kulinich Bohdan" userId="48e65c9f34e137d0" providerId="LiveId" clId="{AD3D2498-ADC2-B949-B632-216C0C7F4661}" dt="2023-06-02T08:04:01.696" v="4659" actId="1076"/>
          <ac:spMkLst>
            <pc:docMk/>
            <pc:sldMk cId="288857224" sldId="277"/>
            <ac:spMk id="21" creationId="{7D671362-6658-7658-7C8D-E2C9F44934C8}"/>
          </ac:spMkLst>
        </pc:spChg>
        <pc:spChg chg="add mod">
          <ac:chgData name="Kulinich Bohdan" userId="48e65c9f34e137d0" providerId="LiveId" clId="{AD3D2498-ADC2-B949-B632-216C0C7F4661}" dt="2023-06-02T08:04:04.618" v="4660" actId="1076"/>
          <ac:spMkLst>
            <pc:docMk/>
            <pc:sldMk cId="288857224" sldId="277"/>
            <ac:spMk id="22" creationId="{9C35E251-7689-266F-4BB9-470D8CCB03D8}"/>
          </ac:spMkLst>
        </pc:spChg>
        <pc:spChg chg="add mod">
          <ac:chgData name="Kulinich Bohdan" userId="48e65c9f34e137d0" providerId="LiveId" clId="{AD3D2498-ADC2-B949-B632-216C0C7F4661}" dt="2023-06-02T08:04:07.098" v="4661" actId="1076"/>
          <ac:spMkLst>
            <pc:docMk/>
            <pc:sldMk cId="288857224" sldId="277"/>
            <ac:spMk id="23" creationId="{CFC0FA8C-6B04-A4E0-57F2-0B761A99398A}"/>
          </ac:spMkLst>
        </pc:spChg>
        <pc:spChg chg="add mod">
          <ac:chgData name="Kulinich Bohdan" userId="48e65c9f34e137d0" providerId="LiveId" clId="{AD3D2498-ADC2-B949-B632-216C0C7F4661}" dt="2023-06-02T08:04:17.691" v="4663" actId="1076"/>
          <ac:spMkLst>
            <pc:docMk/>
            <pc:sldMk cId="288857224" sldId="277"/>
            <ac:spMk id="25" creationId="{06067C17-3F4B-BB02-6FB6-27406F32EBDF}"/>
          </ac:spMkLst>
        </pc:spChg>
        <pc:spChg chg="add mod">
          <ac:chgData name="Kulinich Bohdan" userId="48e65c9f34e137d0" providerId="LiveId" clId="{AD3D2498-ADC2-B949-B632-216C0C7F4661}" dt="2023-06-02T08:04:39.499" v="4673" actId="1076"/>
          <ac:spMkLst>
            <pc:docMk/>
            <pc:sldMk cId="288857224" sldId="277"/>
            <ac:spMk id="26" creationId="{94699537-4DD3-EEC4-3B1C-2DCD862D4634}"/>
          </ac:spMkLst>
        </pc:spChg>
        <pc:spChg chg="add mod">
          <ac:chgData name="Kulinich Bohdan" userId="48e65c9f34e137d0" providerId="LiveId" clId="{AD3D2498-ADC2-B949-B632-216C0C7F4661}" dt="2023-06-02T08:04:34.277" v="4671" actId="1076"/>
          <ac:spMkLst>
            <pc:docMk/>
            <pc:sldMk cId="288857224" sldId="277"/>
            <ac:spMk id="27" creationId="{628160C9-BED0-F395-33BA-25ABC4C2CEA1}"/>
          </ac:spMkLst>
        </pc:spChg>
        <pc:spChg chg="add mod">
          <ac:chgData name="Kulinich Bohdan" userId="48e65c9f34e137d0" providerId="LiveId" clId="{AD3D2498-ADC2-B949-B632-216C0C7F4661}" dt="2023-06-02T08:04:28.783" v="4669" actId="20577"/>
          <ac:spMkLst>
            <pc:docMk/>
            <pc:sldMk cId="288857224" sldId="277"/>
            <ac:spMk id="29" creationId="{2A428E12-95DD-87DB-B417-9ABB8923139B}"/>
          </ac:spMkLst>
        </pc:spChg>
        <pc:spChg chg="add mod">
          <ac:chgData name="Kulinich Bohdan" userId="48e65c9f34e137d0" providerId="LiveId" clId="{AD3D2498-ADC2-B949-B632-216C0C7F4661}" dt="2023-06-02T08:08:13.919" v="4681" actId="1076"/>
          <ac:spMkLst>
            <pc:docMk/>
            <pc:sldMk cId="288857224" sldId="277"/>
            <ac:spMk id="30" creationId="{346D0E6C-FD86-8703-8CE0-997D5A804C2A}"/>
          </ac:spMkLst>
        </pc:spChg>
        <pc:spChg chg="add mod">
          <ac:chgData name="Kulinich Bohdan" userId="48e65c9f34e137d0" providerId="LiveId" clId="{AD3D2498-ADC2-B949-B632-216C0C7F4661}" dt="2023-06-02T08:09:34.914" v="4690" actId="1035"/>
          <ac:spMkLst>
            <pc:docMk/>
            <pc:sldMk cId="288857224" sldId="277"/>
            <ac:spMk id="31" creationId="{A43B64F2-E3F1-F8D1-DA35-F08C48721897}"/>
          </ac:spMkLst>
        </pc:spChg>
        <pc:spChg chg="add mod">
          <ac:chgData name="Kulinich Bohdan" userId="48e65c9f34e137d0" providerId="LiveId" clId="{AD3D2498-ADC2-B949-B632-216C0C7F4661}" dt="2023-06-02T08:09:37.181" v="4691" actId="1036"/>
          <ac:spMkLst>
            <pc:docMk/>
            <pc:sldMk cId="288857224" sldId="277"/>
            <ac:spMk id="32" creationId="{803EF673-F050-2F3C-0000-FDC5DD463861}"/>
          </ac:spMkLst>
        </pc:spChg>
        <pc:spChg chg="mod topLvl">
          <ac:chgData name="Kulinich Bohdan" userId="48e65c9f34e137d0" providerId="LiveId" clId="{AD3D2498-ADC2-B949-B632-216C0C7F4661}" dt="2023-06-02T06:49:26.673" v="4346" actId="14100"/>
          <ac:spMkLst>
            <pc:docMk/>
            <pc:sldMk cId="288857224" sldId="277"/>
            <ac:spMk id="90" creationId="{079E00CA-75F2-8FBA-DC4A-B27B7ACC1DEB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13" creationId="{BE365167-E2D4-DDB7-70C6-35392A14DD9E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14" creationId="{EBBE3F62-C4A4-F385-3D16-B1AF7FE79757}"/>
          </ac:spMkLst>
        </pc:spChg>
        <pc:spChg chg="mod topLvl">
          <ac:chgData name="Kulinich Bohdan" userId="48e65c9f34e137d0" providerId="LiveId" clId="{AD3D2498-ADC2-B949-B632-216C0C7F4661}" dt="2023-06-02T06:48:48.896" v="4328" actId="14100"/>
          <ac:spMkLst>
            <pc:docMk/>
            <pc:sldMk cId="288857224" sldId="277"/>
            <ac:spMk id="127" creationId="{3C0E762E-4108-2846-CEB0-F1F42BA138A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28" creationId="{64B6A181-D34F-72D6-B53E-6CF74D1323CA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29" creationId="{5FAD6A1C-6276-34A4-B267-0CFA5B7651A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0" creationId="{A94C35BE-F003-3D7F-46A1-30DB0B9A50C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1" creationId="{A8320DEB-266C-DF48-88FA-FF8DE45D449A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2" creationId="{4EB93F66-DF77-C1E6-44BD-6F1C1A881B54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3" creationId="{8B569A2A-3344-1BA1-E684-CB5FC30E1C91}"/>
          </ac:spMkLst>
        </pc:spChg>
        <pc:grpChg chg="del">
          <ac:chgData name="Kulinich Bohdan" userId="48e65c9f34e137d0" providerId="LiveId" clId="{AD3D2498-ADC2-B949-B632-216C0C7F4661}" dt="2023-06-02T06:39:08.264" v="4135" actId="478"/>
          <ac:grpSpMkLst>
            <pc:docMk/>
            <pc:sldMk cId="288857224" sldId="277"/>
            <ac:grpSpMk id="134" creationId="{A97968D7-F8A4-FC6C-2A72-A5CF82600DB9}"/>
          </ac:grpSpMkLst>
        </pc:grpChg>
        <pc:grpChg chg="del">
          <ac:chgData name="Kulinich Bohdan" userId="48e65c9f34e137d0" providerId="LiveId" clId="{AD3D2498-ADC2-B949-B632-216C0C7F4661}" dt="2023-06-02T06:43:53.466" v="4257" actId="165"/>
          <ac:grpSpMkLst>
            <pc:docMk/>
            <pc:sldMk cId="288857224" sldId="277"/>
            <ac:grpSpMk id="136" creationId="{FCD873B1-97C3-6121-F403-161922D2CA9C}"/>
          </ac:grpSpMkLst>
        </pc:grpChg>
        <pc:picChg chg="mod">
          <ac:chgData name="Kulinich Bohdan" userId="48e65c9f34e137d0" providerId="LiveId" clId="{AD3D2498-ADC2-B949-B632-216C0C7F4661}" dt="2023-05-25T20:39:37.833" v="2641"/>
          <ac:picMkLst>
            <pc:docMk/>
            <pc:sldMk cId="288857224" sldId="277"/>
            <ac:picMk id="62" creationId="{889205CD-7225-8D56-357A-D226F9CE4489}"/>
          </ac:picMkLst>
        </pc:pic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6" creationId="{A6075B73-8296-C15B-B3AA-8CE2D7F1E464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8" creationId="{25FF0A4B-B35F-A83F-A4AE-0CEC8B087E4A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12" creationId="{2B06CCCA-916D-74D5-63B6-A2B9E114BD33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14" creationId="{CF56BD49-C5CA-8E38-376E-72184FB047A3}"/>
          </ac:cxnSpMkLst>
        </pc:cxnChg>
        <pc:cxnChg chg="add del mod">
          <ac:chgData name="Kulinich Bohdan" userId="48e65c9f34e137d0" providerId="LiveId" clId="{AD3D2498-ADC2-B949-B632-216C0C7F4661}" dt="2023-06-02T08:03:02.800" v="4639" actId="478"/>
          <ac:cxnSpMkLst>
            <pc:docMk/>
            <pc:sldMk cId="288857224" sldId="277"/>
            <ac:cxnSpMk id="19" creationId="{F9EA3051-EF25-9C1B-26A1-954B3085D134}"/>
          </ac:cxnSpMkLst>
        </pc:cxnChg>
        <pc:cxnChg chg="add del mod">
          <ac:chgData name="Kulinich Bohdan" userId="48e65c9f34e137d0" providerId="LiveId" clId="{AD3D2498-ADC2-B949-B632-216C0C7F4661}" dt="2023-06-02T08:03:04.060" v="4640" actId="478"/>
          <ac:cxnSpMkLst>
            <pc:docMk/>
            <pc:sldMk cId="288857224" sldId="277"/>
            <ac:cxnSpMk id="20" creationId="{DE900C69-8DF5-AF27-968E-866AAC2EDB92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96" creationId="{DF32E69C-56C9-183B-4185-FBFF40D0E8AC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97" creationId="{349135FA-9B3E-4AEA-A20F-B42B55864DFB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0" creationId="{92724AD1-5B51-7F23-76C1-067B90AA6710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4" creationId="{03D3A20A-0C8E-BE6C-8FA2-63882A2EFFB6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6" creationId="{2E5B139C-EECA-1876-B027-C4361BCC3789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10" creationId="{922601C6-093B-67E5-C584-4462C1A571C8}"/>
          </ac:cxnSpMkLst>
        </pc:cxnChg>
        <pc:cxnChg chg="mod">
          <ac:chgData name="Kulinich Bohdan" userId="48e65c9f34e137d0" providerId="LiveId" clId="{AD3D2498-ADC2-B949-B632-216C0C7F4661}" dt="2023-06-02T06:55:52.296" v="4580" actId="1038"/>
          <ac:cxnSpMkLst>
            <pc:docMk/>
            <pc:sldMk cId="288857224" sldId="277"/>
            <ac:cxnSpMk id="135" creationId="{E6F3C212-FCED-6F07-785B-62CC20B995C4}"/>
          </ac:cxnSpMkLst>
        </pc:cxnChg>
      </pc:sldChg>
      <pc:sldChg chg="addSp delSp modSp mod delAnim modAnim">
        <pc:chgData name="Kulinich Bohdan" userId="48e65c9f34e137d0" providerId="LiveId" clId="{AD3D2498-ADC2-B949-B632-216C0C7F4661}" dt="2023-06-03T11:08:56.502" v="5503" actId="20577"/>
        <pc:sldMkLst>
          <pc:docMk/>
          <pc:sldMk cId="3892148844" sldId="278"/>
        </pc:sldMkLst>
        <pc:spChg chg="mod">
          <ac:chgData name="Kulinich Bohdan" userId="48e65c9f34e137d0" providerId="LiveId" clId="{AD3D2498-ADC2-B949-B632-216C0C7F4661}" dt="2023-06-03T11:08:51.718" v="5500" actId="20577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0" creationId="{C8534130-08EA-556C-8A7A-CEA99C105BF7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1" creationId="{BA39292C-581F-0B6B-A136-789B2B317872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2" creationId="{23366A45-DA05-EB78-0428-F19FA1B85DF4}"/>
          </ac:spMkLst>
        </pc:spChg>
        <pc:spChg chg="mod">
          <ac:chgData name="Kulinich Bohdan" userId="48e65c9f34e137d0" providerId="LiveId" clId="{AD3D2498-ADC2-B949-B632-216C0C7F4661}" dt="2023-06-03T11:08:53.466" v="5501" actId="20577"/>
          <ac:spMkLst>
            <pc:docMk/>
            <pc:sldMk cId="3892148844" sldId="278"/>
            <ac:spMk id="26" creationId="{95E4741B-7DBC-71A3-746B-F8391E708773}"/>
          </ac:spMkLst>
        </pc:spChg>
        <pc:spChg chg="mod">
          <ac:chgData name="Kulinich Bohdan" userId="48e65c9f34e137d0" providerId="LiveId" clId="{AD3D2498-ADC2-B949-B632-216C0C7F4661}" dt="2023-06-03T11:08:56.502" v="5503" actId="20577"/>
          <ac:spMkLst>
            <pc:docMk/>
            <pc:sldMk cId="3892148844" sldId="278"/>
            <ac:spMk id="35" creationId="{EBEA9BFE-EF5B-1E23-E686-307EC29A5F5C}"/>
          </ac:spMkLst>
        </pc:spChg>
        <pc:spChg chg="del mod">
          <ac:chgData name="Kulinich Bohdan" userId="48e65c9f34e137d0" providerId="LiveId" clId="{AD3D2498-ADC2-B949-B632-216C0C7F4661}" dt="2023-06-02T08:32:33.591" v="4985" actId="478"/>
          <ac:spMkLst>
            <pc:docMk/>
            <pc:sldMk cId="3892148844" sldId="278"/>
            <ac:spMk id="36" creationId="{D408F0B6-BF30-C465-FDA9-B0C0E5C99F5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7" creationId="{7EBE6CFF-5BF6-E3FA-24BB-535E9F0B5EA0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8" creationId="{5C83CA7E-E9BF-F254-8B2F-A1D55D770569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9" creationId="{81CB229C-DA0B-1B67-5DA4-E862FB3FB6B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0" creationId="{3E52869B-1A58-9BD3-48EE-968CEEC456D4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1" creationId="{8E48DD21-1641-8774-073A-A0ABD6253B6E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2" creationId="{08229590-5D1A-2EAB-6D47-D3616C7806CC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3" creationId="{0FC01570-39D8-FF87-0EAE-E4C9121CD0C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4" creationId="{39A6582E-8A18-7181-0EC0-7458ECEFA683}"/>
          </ac:spMkLst>
        </pc:spChg>
        <pc:grpChg chg="add mod">
          <ac:chgData name="Kulinich Bohdan" userId="48e65c9f34e137d0" providerId="LiveId" clId="{AD3D2498-ADC2-B949-B632-216C0C7F4661}" dt="2023-06-02T08:56:34.581" v="5029" actId="164"/>
          <ac:grpSpMkLst>
            <pc:docMk/>
            <pc:sldMk cId="3892148844" sldId="278"/>
            <ac:grpSpMk id="13" creationId="{8C43C8CB-74DB-FADD-1D38-FB6C2C9EFA4D}"/>
          </ac:grpSpMkLst>
        </pc:grpChg>
        <pc:picChg chg="add del mod">
          <ac:chgData name="Kulinich Bohdan" userId="48e65c9f34e137d0" providerId="LiveId" clId="{AD3D2498-ADC2-B949-B632-216C0C7F4661}" dt="2023-06-02T08:45:17.907" v="4990" actId="478"/>
          <ac:picMkLst>
            <pc:docMk/>
            <pc:sldMk cId="3892148844" sldId="278"/>
            <ac:picMk id="5" creationId="{1625BC3F-6E5C-6386-930F-75079118B615}"/>
          </ac:picMkLst>
        </pc:picChg>
        <pc:picChg chg="add del mod">
          <ac:chgData name="Kulinich Bohdan" userId="48e65c9f34e137d0" providerId="LiveId" clId="{AD3D2498-ADC2-B949-B632-216C0C7F4661}" dt="2023-06-02T08:45:57.037" v="4995" actId="478"/>
          <ac:picMkLst>
            <pc:docMk/>
            <pc:sldMk cId="3892148844" sldId="278"/>
            <ac:picMk id="7" creationId="{F17CCC39-5566-FC5B-ABC9-87D83B396EF7}"/>
          </ac:picMkLst>
        </pc:picChg>
        <pc:picChg chg="add mod modCrop">
          <ac:chgData name="Kulinich Bohdan" userId="48e65c9f34e137d0" providerId="LiveId" clId="{AD3D2498-ADC2-B949-B632-216C0C7F4661}" dt="2023-06-02T08:56:34.581" v="5029" actId="164"/>
          <ac:picMkLst>
            <pc:docMk/>
            <pc:sldMk cId="3892148844" sldId="278"/>
            <ac:picMk id="9" creationId="{E489453E-50E7-2D14-754A-DB0BBF87239F}"/>
          </ac:picMkLst>
        </pc:picChg>
        <pc:picChg chg="mod">
          <ac:chgData name="Kulinich Bohdan" userId="48e65c9f34e137d0" providerId="LiveId" clId="{AD3D2498-ADC2-B949-B632-216C0C7F4661}" dt="2023-05-25T20:39:43.167" v="2642"/>
          <ac:picMkLst>
            <pc:docMk/>
            <pc:sldMk cId="3892148844" sldId="278"/>
            <ac:picMk id="69" creationId="{F71686A7-8D00-C4C0-B9A6-650F44BC9799}"/>
          </ac:picMkLst>
        </pc:picChg>
      </pc:sldChg>
      <pc:sldChg chg="addSp delSp modSp mod setBg delAnim modAnim">
        <pc:chgData name="Kulinich Bohdan" userId="48e65c9f34e137d0" providerId="LiveId" clId="{AD3D2498-ADC2-B949-B632-216C0C7F4661}" dt="2023-06-03T08:01:39.246" v="5499" actId="14429"/>
        <pc:sldMkLst>
          <pc:docMk/>
          <pc:sldMk cId="2337633875" sldId="279"/>
        </pc:sldMkLst>
        <pc:spChg chg="del mod">
          <ac:chgData name="Kulinich Bohdan" userId="48e65c9f34e137d0" providerId="LiveId" clId="{AD3D2498-ADC2-B949-B632-216C0C7F4661}" dt="2023-06-01T15:38:32.884" v="3548" actId="478"/>
          <ac:spMkLst>
            <pc:docMk/>
            <pc:sldMk cId="2337633875" sldId="279"/>
            <ac:spMk id="2" creationId="{991FDDA8-1F75-2841-6B58-B820882F6785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3" creationId="{BD7AD4C6-C9A7-303B-E779-ABB2F6EC17B2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26" creationId="{C8C7BE6C-0B92-003A-DEDE-E1713B042AC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34" creationId="{117B4739-72EC-D88E-3F90-5053DA119A35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4" creationId="{3D465812-B71A-F9DA-7468-4B47F7EFD0E0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5" creationId="{66C262E3-9E4D-9229-9D40-FD3A5D29C790}"/>
          </ac:spMkLst>
        </pc:spChg>
        <pc:spChg chg="del mod">
          <ac:chgData name="Kulinich Bohdan" userId="48e65c9f34e137d0" providerId="LiveId" clId="{AD3D2498-ADC2-B949-B632-216C0C7F4661}" dt="2023-05-26T12:52:04.948" v="2893" actId="478"/>
          <ac:spMkLst>
            <pc:docMk/>
            <pc:sldMk cId="2337633875" sldId="279"/>
            <ac:spMk id="39" creationId="{8D409A44-D409-26F3-F2CB-A2451AEB2823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9" creationId="{E04E7361-420B-7FF9-1B5C-469244AE967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0" creationId="{5EABCFF5-8A95-C2D2-0F2E-F2B922FDAA74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1" creationId="{9E51397A-740A-F3B6-1270-50C670EC21D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2" creationId="{D31D7E4B-EB57-2277-4206-40B2A0AFDC42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3" creationId="{597127CE-3289-455A-7530-9FBB3FBA3F3C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52" creationId="{C418495F-F954-9C19-6B11-90D86950DAC1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63" creationId="{D87AFFA0-D6B5-577C-DCF4-7D99E6F6D3AA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65" creationId="{3F771398-E824-AA55-0B75-6EB884C866F9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66" creationId="{5E6EFBB4-4BE3-754C-A7C5-1E37FCEC729A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69" creationId="{713CF461-6A42-5E86-DCA5-54106F5BDBBF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70" creationId="{5F262819-D00F-C933-0B25-2A1A2D2BC9BC}"/>
          </ac:spMkLst>
        </pc:spChg>
        <pc:spChg chg="mod topLvl">
          <ac:chgData name="Kulinich Bohdan" userId="48e65c9f34e137d0" providerId="LiveId" clId="{AD3D2498-ADC2-B949-B632-216C0C7F4661}" dt="2023-06-01T13:56:47.763" v="3033" actId="165"/>
          <ac:spMkLst>
            <pc:docMk/>
            <pc:sldMk cId="2337633875" sldId="279"/>
            <ac:spMk id="73" creationId="{6DA15987-D11D-7643-6DFB-3C2AF2FC296E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1" creationId="{E957D3C4-102D-CB49-813F-061E584AEBCD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2" creationId="{B268B3E1-7CB1-2D88-AA3E-E144C0AFE474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3" creationId="{F6400CA0-1C2E-EF10-3C92-B259C5980019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4" creationId="{BF262E5F-9DFF-744F-45B4-A110FFFA2DD7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5" creationId="{04DA5150-AFC1-5F80-3D92-9F2164E3CEE7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6" creationId="{7063E576-E6D3-90EC-689B-EED4232DB50E}"/>
          </ac:spMkLst>
        </pc:spChg>
        <pc:spChg chg="add mod">
          <ac:chgData name="Kulinich Bohdan" userId="48e65c9f34e137d0" providerId="LiveId" clId="{AD3D2498-ADC2-B949-B632-216C0C7F4661}" dt="2023-06-01T15:05:06.924" v="3402" actId="1035"/>
          <ac:spMkLst>
            <pc:docMk/>
            <pc:sldMk cId="2337633875" sldId="279"/>
            <ac:spMk id="87" creationId="{B1DBFD80-FA42-EDBF-5361-8920DD271E79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119" creationId="{93E63CFA-A33D-5BA6-74A9-FE35284EC195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120" creationId="{4E96A27F-8C52-863C-26C1-D9B882706C8B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121" creationId="{FA509F0C-2158-FE44-3E83-9A63E105A341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122" creationId="{5E9A1BD7-1966-71EE-6459-3AD9EC58F9B4}"/>
          </ac:spMkLst>
        </pc:spChg>
        <pc:spChg chg="add mod">
          <ac:chgData name="Kulinich Bohdan" userId="48e65c9f34e137d0" providerId="LiveId" clId="{AD3D2498-ADC2-B949-B632-216C0C7F4661}" dt="2023-06-01T15:07:39.869" v="3469" actId="123"/>
          <ac:spMkLst>
            <pc:docMk/>
            <pc:sldMk cId="2337633875" sldId="279"/>
            <ac:spMk id="123" creationId="{B2BD262D-F28C-380E-20E9-0D7F187CD087}"/>
          </ac:spMkLst>
        </pc:spChg>
        <pc:spChg chg="add del mod">
          <ac:chgData name="Kulinich Bohdan" userId="48e65c9f34e137d0" providerId="LiveId" clId="{AD3D2498-ADC2-B949-B632-216C0C7F4661}" dt="2023-06-01T15:07:13.366" v="3458" actId="478"/>
          <ac:spMkLst>
            <pc:docMk/>
            <pc:sldMk cId="2337633875" sldId="279"/>
            <ac:spMk id="124" creationId="{87870237-2F4E-F5DD-A839-86D0EE9EA401}"/>
          </ac:spMkLst>
        </pc:spChg>
        <pc:spChg chg="add del mod modVis">
          <ac:chgData name="Kulinich Bohdan" userId="48e65c9f34e137d0" providerId="LiveId" clId="{AD3D2498-ADC2-B949-B632-216C0C7F4661}" dt="2023-06-01T15:16:35.339" v="3497" actId="478"/>
          <ac:spMkLst>
            <pc:docMk/>
            <pc:sldMk cId="2337633875" sldId="279"/>
            <ac:spMk id="127" creationId="{7808E51C-645A-1545-6CA1-A51A1804877A}"/>
          </ac:spMkLst>
        </pc:spChg>
        <pc:spChg chg="add del mod modVis">
          <ac:chgData name="Kulinich Bohdan" userId="48e65c9f34e137d0" providerId="LiveId" clId="{AD3D2498-ADC2-B949-B632-216C0C7F4661}" dt="2023-06-01T15:16:35.339" v="3497" actId="478"/>
          <ac:spMkLst>
            <pc:docMk/>
            <pc:sldMk cId="2337633875" sldId="279"/>
            <ac:spMk id="128" creationId="{519C03E2-C575-ED7F-4C92-1DA355688885}"/>
          </ac:spMkLst>
        </pc:spChg>
        <pc:spChg chg="add mod">
          <ac:chgData name="Kulinich Bohdan" userId="48e65c9f34e137d0" providerId="LiveId" clId="{AD3D2498-ADC2-B949-B632-216C0C7F4661}" dt="2023-06-01T15:07:55.012" v="3476" actId="164"/>
          <ac:spMkLst>
            <pc:docMk/>
            <pc:sldMk cId="2337633875" sldId="279"/>
            <ac:spMk id="129" creationId="{787FCF70-4C99-38D9-B51B-5A8EF2CD0831}"/>
          </ac:spMkLst>
        </pc:spChg>
        <pc:spChg chg="add del mod">
          <ac:chgData name="Kulinich Bohdan" userId="48e65c9f34e137d0" providerId="LiveId" clId="{AD3D2498-ADC2-B949-B632-216C0C7F4661}" dt="2023-06-01T18:38:25.756" v="4026" actId="478"/>
          <ac:spMkLst>
            <pc:docMk/>
            <pc:sldMk cId="2337633875" sldId="279"/>
            <ac:spMk id="131" creationId="{D60B0D5D-4C91-3B13-7893-1E8FAE19947A}"/>
          </ac:spMkLst>
        </pc:spChg>
        <pc:spChg chg="add mod">
          <ac:chgData name="Kulinich Bohdan" userId="48e65c9f34e137d0" providerId="LiveId" clId="{AD3D2498-ADC2-B949-B632-216C0C7F4661}" dt="2023-06-02T19:44:02.874" v="5496" actId="20577"/>
          <ac:spMkLst>
            <pc:docMk/>
            <pc:sldMk cId="2337633875" sldId="279"/>
            <ac:spMk id="132" creationId="{1BA9A4B4-92E2-34E6-2050-50543FCB0C74}"/>
          </ac:spMkLst>
        </pc:spChg>
        <pc:spChg chg="add del mod">
          <ac:chgData name="Kulinich Bohdan" userId="48e65c9f34e137d0" providerId="LiveId" clId="{AD3D2498-ADC2-B949-B632-216C0C7F4661}" dt="2023-06-01T18:30:43.173" v="3663" actId="478"/>
          <ac:spMkLst>
            <pc:docMk/>
            <pc:sldMk cId="2337633875" sldId="279"/>
            <ac:spMk id="133" creationId="{054C2741-0064-225D-393F-09881C681611}"/>
          </ac:spMkLst>
        </pc:spChg>
        <pc:spChg chg="add del mod">
          <ac:chgData name="Kulinich Bohdan" userId="48e65c9f34e137d0" providerId="LiveId" clId="{AD3D2498-ADC2-B949-B632-216C0C7F4661}" dt="2023-06-01T18:30:43.173" v="3663" actId="478"/>
          <ac:spMkLst>
            <pc:docMk/>
            <pc:sldMk cId="2337633875" sldId="279"/>
            <ac:spMk id="134" creationId="{B54C02B6-9925-F4B6-02B9-AA56E4E0958D}"/>
          </ac:spMkLst>
        </pc:spChg>
        <pc:spChg chg="add mod">
          <ac:chgData name="Kulinich Bohdan" userId="48e65c9f34e137d0" providerId="LiveId" clId="{AD3D2498-ADC2-B949-B632-216C0C7F4661}" dt="2023-06-01T18:33:59.685" v="3841" actId="14100"/>
          <ac:spMkLst>
            <pc:docMk/>
            <pc:sldMk cId="2337633875" sldId="279"/>
            <ac:spMk id="135" creationId="{7BC0F330-851D-E052-DDD2-C7F8ED4D464F}"/>
          </ac:spMkLst>
        </pc:spChg>
        <pc:spChg chg="add mod">
          <ac:chgData name="Kulinich Bohdan" userId="48e65c9f34e137d0" providerId="LiveId" clId="{AD3D2498-ADC2-B949-B632-216C0C7F4661}" dt="2023-06-02T19:44:05.110" v="5497" actId="20577"/>
          <ac:spMkLst>
            <pc:docMk/>
            <pc:sldMk cId="2337633875" sldId="279"/>
            <ac:spMk id="136" creationId="{9B69BFC6-DD53-6D20-29EF-440F329047B1}"/>
          </ac:spMkLst>
        </pc:spChg>
        <pc:spChg chg="add mod">
          <ac:chgData name="Kulinich Bohdan" userId="48e65c9f34e137d0" providerId="LiveId" clId="{AD3D2498-ADC2-B949-B632-216C0C7F4661}" dt="2023-06-01T18:38:55.635" v="4048" actId="14100"/>
          <ac:spMkLst>
            <pc:docMk/>
            <pc:sldMk cId="2337633875" sldId="279"/>
            <ac:spMk id="139" creationId="{5CB13982-32D2-B6DE-893E-6898D3E1E1F6}"/>
          </ac:spMkLst>
        </pc:spChg>
        <pc:spChg chg="add del mod">
          <ac:chgData name="Kulinich Bohdan" userId="48e65c9f34e137d0" providerId="LiveId" clId="{AD3D2498-ADC2-B949-B632-216C0C7F4661}" dt="2023-06-01T18:35:14.262" v="3871"/>
          <ac:spMkLst>
            <pc:docMk/>
            <pc:sldMk cId="2337633875" sldId="279"/>
            <ac:spMk id="140" creationId="{90ACE513-0811-3F4F-C41F-6B55C92DD817}"/>
          </ac:spMkLst>
        </pc:spChg>
        <pc:spChg chg="add mod">
          <ac:chgData name="Kulinich Bohdan" userId="48e65c9f34e137d0" providerId="LiveId" clId="{AD3D2498-ADC2-B949-B632-216C0C7F4661}" dt="2023-06-02T11:10:05.507" v="5442" actId="14100"/>
          <ac:spMkLst>
            <pc:docMk/>
            <pc:sldMk cId="2337633875" sldId="279"/>
            <ac:spMk id="141" creationId="{4E0CEE9A-DF4C-BD44-38FF-78025AA904C9}"/>
          </ac:spMkLst>
        </pc:spChg>
        <pc:spChg chg="add mod">
          <ac:chgData name="Kulinich Bohdan" userId="48e65c9f34e137d0" providerId="LiveId" clId="{AD3D2498-ADC2-B949-B632-216C0C7F4661}" dt="2023-06-02T06:11:26.948" v="4095" actId="20577"/>
          <ac:spMkLst>
            <pc:docMk/>
            <pc:sldMk cId="2337633875" sldId="279"/>
            <ac:spMk id="142" creationId="{D81F909F-8C08-D133-3E91-D20E81FB52EC}"/>
          </ac:spMkLst>
        </pc:spChg>
        <pc:spChg chg="add mod modVis">
          <ac:chgData name="Kulinich Bohdan" userId="48e65c9f34e137d0" providerId="LiveId" clId="{AD3D2498-ADC2-B949-B632-216C0C7F4661}" dt="2023-06-03T08:01:39.246" v="5499" actId="14429"/>
          <ac:spMkLst>
            <pc:docMk/>
            <pc:sldMk cId="2337633875" sldId="279"/>
            <ac:spMk id="145" creationId="{6BFC1E83-7376-7C3B-1B32-144CB5404967}"/>
          </ac:spMkLst>
        </pc:spChg>
        <pc:spChg chg="add mod topLvl">
          <ac:chgData name="Kulinich Bohdan" userId="48e65c9f34e137d0" providerId="LiveId" clId="{AD3D2498-ADC2-B949-B632-216C0C7F4661}" dt="2023-06-02T11:07:21.935" v="5402" actId="164"/>
          <ac:spMkLst>
            <pc:docMk/>
            <pc:sldMk cId="2337633875" sldId="279"/>
            <ac:spMk id="146" creationId="{8DEFE69B-5314-3B0D-6362-CF353344D84E}"/>
          </ac:spMkLst>
        </pc:spChg>
        <pc:spChg chg="add mod topLvl">
          <ac:chgData name="Kulinich Bohdan" userId="48e65c9f34e137d0" providerId="LiveId" clId="{AD3D2498-ADC2-B949-B632-216C0C7F4661}" dt="2023-06-02T11:06:58.469" v="5392" actId="164"/>
          <ac:spMkLst>
            <pc:docMk/>
            <pc:sldMk cId="2337633875" sldId="279"/>
            <ac:spMk id="147" creationId="{25295D34-7ED8-9504-468E-0ACDCC7203A7}"/>
          </ac:spMkLst>
        </pc:spChg>
        <pc:spChg chg="add mod topLvl">
          <ac:chgData name="Kulinich Bohdan" userId="48e65c9f34e137d0" providerId="LiveId" clId="{AD3D2498-ADC2-B949-B632-216C0C7F4661}" dt="2023-06-02T11:06:58.469" v="5392" actId="164"/>
          <ac:spMkLst>
            <pc:docMk/>
            <pc:sldMk cId="2337633875" sldId="279"/>
            <ac:spMk id="148" creationId="{E4ACBFB5-F3D0-BBF7-8478-BFE078BD900C}"/>
          </ac:spMkLst>
        </pc:spChg>
        <pc:spChg chg="add mod topLvl">
          <ac:chgData name="Kulinich Bohdan" userId="48e65c9f34e137d0" providerId="LiveId" clId="{AD3D2498-ADC2-B949-B632-216C0C7F4661}" dt="2023-06-02T11:07:21.935" v="5402" actId="164"/>
          <ac:spMkLst>
            <pc:docMk/>
            <pc:sldMk cId="2337633875" sldId="279"/>
            <ac:spMk id="154" creationId="{A4352B6B-0B7B-3656-0FF7-83C4D5F51A0C}"/>
          </ac:spMkLst>
        </pc:spChg>
        <pc:spChg chg="add del mod">
          <ac:chgData name="Kulinich Bohdan" userId="48e65c9f34e137d0" providerId="LiveId" clId="{AD3D2498-ADC2-B949-B632-216C0C7F4661}" dt="2023-06-02T09:31:27.850" v="5342" actId="478"/>
          <ac:spMkLst>
            <pc:docMk/>
            <pc:sldMk cId="2337633875" sldId="279"/>
            <ac:spMk id="155" creationId="{513EA001-7200-00D3-9A03-EC0483CF0D6F}"/>
          </ac:spMkLst>
        </pc:spChg>
        <pc:spChg chg="add del mod">
          <ac:chgData name="Kulinich Bohdan" userId="48e65c9f34e137d0" providerId="LiveId" clId="{AD3D2498-ADC2-B949-B632-216C0C7F4661}" dt="2023-06-02T09:31:27.850" v="5342" actId="478"/>
          <ac:spMkLst>
            <pc:docMk/>
            <pc:sldMk cId="2337633875" sldId="279"/>
            <ac:spMk id="156" creationId="{1FA06338-7A5D-8E73-EB13-4DB2058E4E11}"/>
          </ac:spMkLst>
        </pc:spChg>
        <pc:spChg chg="add del mod">
          <ac:chgData name="Kulinich Bohdan" userId="48e65c9f34e137d0" providerId="LiveId" clId="{AD3D2498-ADC2-B949-B632-216C0C7F4661}" dt="2023-06-02T09:31:23.791" v="5340" actId="478"/>
          <ac:spMkLst>
            <pc:docMk/>
            <pc:sldMk cId="2337633875" sldId="279"/>
            <ac:spMk id="157" creationId="{1F957F91-78C1-B1D6-54F3-2F52F6F9903F}"/>
          </ac:spMkLst>
        </pc:spChg>
        <pc:spChg chg="add del mod">
          <ac:chgData name="Kulinich Bohdan" userId="48e65c9f34e137d0" providerId="LiveId" clId="{AD3D2498-ADC2-B949-B632-216C0C7F4661}" dt="2023-06-02T09:31:26.225" v="5341" actId="478"/>
          <ac:spMkLst>
            <pc:docMk/>
            <pc:sldMk cId="2337633875" sldId="279"/>
            <ac:spMk id="158" creationId="{B4B73741-2B6B-7518-0082-D1460424CF68}"/>
          </ac:spMkLst>
        </pc:spChg>
        <pc:spChg chg="add del mod">
          <ac:chgData name="Kulinich Bohdan" userId="48e65c9f34e137d0" providerId="LiveId" clId="{AD3D2498-ADC2-B949-B632-216C0C7F4661}" dt="2023-06-02T11:10:19.001" v="5445" actId="478"/>
          <ac:spMkLst>
            <pc:docMk/>
            <pc:sldMk cId="2337633875" sldId="279"/>
            <ac:spMk id="183" creationId="{1A0CA419-6421-1E49-A380-9E9C41A36AD7}"/>
          </ac:spMkLst>
        </pc:spChg>
        <pc:grpChg chg="add del mod">
          <ac:chgData name="Kulinich Bohdan" userId="48e65c9f34e137d0" providerId="LiveId" clId="{AD3D2498-ADC2-B949-B632-216C0C7F4661}" dt="2023-06-01T13:57:22.973" v="3039" actId="165"/>
          <ac:grpSpMkLst>
            <pc:docMk/>
            <pc:sldMk cId="2337633875" sldId="279"/>
            <ac:grpSpMk id="11" creationId="{46D80046-4B56-90F1-EB9C-EEBE18B234C5}"/>
          </ac:grpSpMkLst>
        </pc:grpChg>
        <pc:grpChg chg="add del mod">
          <ac:chgData name="Kulinich Bohdan" userId="48e65c9f34e137d0" providerId="LiveId" clId="{AD3D2498-ADC2-B949-B632-216C0C7F4661}" dt="2023-06-01T13:58:27.654" v="3056" actId="478"/>
          <ac:grpSpMkLst>
            <pc:docMk/>
            <pc:sldMk cId="2337633875" sldId="279"/>
            <ac:grpSpMk id="12" creationId="{F060EC94-1839-7939-F3A8-8294A67940CD}"/>
          </ac:grpSpMkLst>
        </pc:grpChg>
        <pc:grpChg chg="add del mod">
          <ac:chgData name="Kulinich Bohdan" userId="48e65c9f34e137d0" providerId="LiveId" clId="{AD3D2498-ADC2-B949-B632-216C0C7F4661}" dt="2023-06-01T14:42:49.104" v="3310" actId="166"/>
          <ac:grpSpMkLst>
            <pc:docMk/>
            <pc:sldMk cId="2337633875" sldId="279"/>
            <ac:grpSpMk id="72" creationId="{F7285656-FA4C-E778-047F-D5BD46799597}"/>
          </ac:grpSpMkLst>
        </pc:grpChg>
        <pc:grpChg chg="add del mod">
          <ac:chgData name="Kulinich Bohdan" userId="48e65c9f34e137d0" providerId="LiveId" clId="{AD3D2498-ADC2-B949-B632-216C0C7F4661}" dt="2023-06-01T15:16:35.339" v="3497" actId="478"/>
          <ac:grpSpMkLst>
            <pc:docMk/>
            <pc:sldMk cId="2337633875" sldId="279"/>
            <ac:grpSpMk id="125" creationId="{A3081FC2-E52E-BD63-F7A2-4ADE97F44993}"/>
          </ac:grpSpMkLst>
        </pc:grpChg>
        <pc:grpChg chg="add mod">
          <ac:chgData name="Kulinich Bohdan" userId="48e65c9f34e137d0" providerId="LiveId" clId="{AD3D2498-ADC2-B949-B632-216C0C7F4661}" dt="2023-06-01T15:07:55.012" v="3476" actId="164"/>
          <ac:grpSpMkLst>
            <pc:docMk/>
            <pc:sldMk cId="2337633875" sldId="279"/>
            <ac:grpSpMk id="126" creationId="{BAD0F057-B0C2-37D3-B1BB-758EF4FC6CB2}"/>
          </ac:grpSpMkLst>
        </pc:grpChg>
        <pc:grpChg chg="add del mod">
          <ac:chgData name="Kulinich Bohdan" userId="48e65c9f34e137d0" providerId="LiveId" clId="{AD3D2498-ADC2-B949-B632-216C0C7F4661}" dt="2023-06-01T15:16:35.339" v="3497" actId="478"/>
          <ac:grpSpMkLst>
            <pc:docMk/>
            <pc:sldMk cId="2337633875" sldId="279"/>
            <ac:grpSpMk id="130" creationId="{CB857E25-3105-BA4B-1961-F56AAA53C51C}"/>
          </ac:grpSpMkLst>
        </pc:grpChg>
        <pc:grpChg chg="add mod topLvl">
          <ac:chgData name="Kulinich Bohdan" userId="48e65c9f34e137d0" providerId="LiveId" clId="{AD3D2498-ADC2-B949-B632-216C0C7F4661}" dt="2023-06-02T11:07:21.935" v="5402" actId="164"/>
          <ac:grpSpMkLst>
            <pc:docMk/>
            <pc:sldMk cId="2337633875" sldId="279"/>
            <ac:grpSpMk id="159" creationId="{87CECBC8-E37E-D783-AA65-2357CAC4B1B0}"/>
          </ac:grpSpMkLst>
        </pc:grpChg>
        <pc:grpChg chg="add del mod">
          <ac:chgData name="Kulinich Bohdan" userId="48e65c9f34e137d0" providerId="LiveId" clId="{AD3D2498-ADC2-B949-B632-216C0C7F4661}" dt="2023-06-02T11:06:50.032" v="5391" actId="165"/>
          <ac:grpSpMkLst>
            <pc:docMk/>
            <pc:sldMk cId="2337633875" sldId="279"/>
            <ac:grpSpMk id="180" creationId="{5565DA3C-7148-9B70-E590-80A38527D838}"/>
          </ac:grpSpMkLst>
        </pc:grpChg>
        <pc:grpChg chg="add mod modVis">
          <ac:chgData name="Kulinich Bohdan" userId="48e65c9f34e137d0" providerId="LiveId" clId="{AD3D2498-ADC2-B949-B632-216C0C7F4661}" dt="2023-06-02T11:07:40.384" v="5411" actId="14429"/>
          <ac:grpSpMkLst>
            <pc:docMk/>
            <pc:sldMk cId="2337633875" sldId="279"/>
            <ac:grpSpMk id="181" creationId="{DA70B51B-53F1-19CC-E82E-3360BCFCF9C1}"/>
          </ac:grpSpMkLst>
        </pc:grpChg>
        <pc:grpChg chg="add mod">
          <ac:chgData name="Kulinich Bohdan" userId="48e65c9f34e137d0" providerId="LiveId" clId="{AD3D2498-ADC2-B949-B632-216C0C7F4661}" dt="2023-06-02T11:07:26.206" v="5403" actId="167"/>
          <ac:grpSpMkLst>
            <pc:docMk/>
            <pc:sldMk cId="2337633875" sldId="279"/>
            <ac:grpSpMk id="182" creationId="{ADA8882D-AA0C-4D1F-6603-B238A2F23443}"/>
          </ac:grpSpMkLst>
        </pc:grpChg>
        <pc:picChg chg="mod">
          <ac:chgData name="Kulinich Bohdan" userId="48e65c9f34e137d0" providerId="LiveId" clId="{AD3D2498-ADC2-B949-B632-216C0C7F4661}" dt="2023-05-25T20:39:24.024" v="2639"/>
          <ac:picMkLst>
            <pc:docMk/>
            <pc:sldMk cId="2337633875" sldId="279"/>
            <ac:picMk id="6" creationId="{6B95CFE2-37D3-772C-090A-71F329BEAC34}"/>
          </ac:picMkLst>
        </pc:picChg>
        <pc:picChg chg="mod">
          <ac:chgData name="Kulinich Bohdan" userId="48e65c9f34e137d0" providerId="LiveId" clId="{AD3D2498-ADC2-B949-B632-216C0C7F4661}" dt="2023-05-25T20:40:30.630" v="2646"/>
          <ac:picMkLst>
            <pc:docMk/>
            <pc:sldMk cId="2337633875" sldId="279"/>
            <ac:picMk id="68" creationId="{58CB9EF9-C7EB-8B5E-F3FC-E8D0EAA42B86}"/>
          </ac:picMkLst>
        </pc:picChg>
        <pc:picChg chg="mod topLvl">
          <ac:chgData name="Kulinich Bohdan" userId="48e65c9f34e137d0" providerId="LiveId" clId="{AD3D2498-ADC2-B949-B632-216C0C7F4661}" dt="2023-06-01T13:56:47.763" v="3033" actId="165"/>
          <ac:picMkLst>
            <pc:docMk/>
            <pc:sldMk cId="2337633875" sldId="279"/>
            <ac:picMk id="74" creationId="{53890359-8012-7E8F-EEBC-B2F72BBD1148}"/>
          </ac:picMkLst>
        </pc:picChg>
        <pc:picChg chg="add del mod">
          <ac:chgData name="Kulinich Bohdan" userId="48e65c9f34e137d0" providerId="LiveId" clId="{AD3D2498-ADC2-B949-B632-216C0C7F4661}" dt="2023-06-02T06:09:08.412" v="4066" actId="478"/>
          <ac:picMkLst>
            <pc:docMk/>
            <pc:sldMk cId="2337633875" sldId="279"/>
            <ac:picMk id="138" creationId="{552FE6B7-7D89-4327-EF4A-600D11B78A4B}"/>
          </ac:picMkLst>
        </pc:picChg>
        <pc:picChg chg="add mod modVis modCrop">
          <ac:chgData name="Kulinich Bohdan" userId="48e65c9f34e137d0" providerId="LiveId" clId="{AD3D2498-ADC2-B949-B632-216C0C7F4661}" dt="2023-06-02T11:10:33.364" v="5447" actId="166"/>
          <ac:picMkLst>
            <pc:docMk/>
            <pc:sldMk cId="2337633875" sldId="279"/>
            <ac:picMk id="144" creationId="{1825A564-4C16-F311-AD27-96494866F158}"/>
          </ac:picMkLst>
        </pc:pic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3" creationId="{64CD336F-1533-E01D-08E4-80D02EEF49A5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4" creationId="{9E13E7C2-0E5A-73F1-CA94-0A4B8627307D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9" creationId="{679F84E0-AB9E-D841-E6A6-377FBB7C6ED5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10" creationId="{93284306-9573-64F7-3683-2F3EEED834C5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3" creationId="{E99B75C5-9D95-02D9-3ABD-F5B7BB9EF65E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4" creationId="{65746667-EFA0-4D66-9804-B2E8B6658E4F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5" creationId="{261556D0-156D-B578-0EFD-3C7F85655508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6" creationId="{39560504-507D-DEB5-C738-1CE65603CF8B}"/>
          </ac:cxnSpMkLst>
        </pc:cxnChg>
        <pc:cxnChg chg="add mod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17" creationId="{854B9AF4-D460-0DEC-D91F-0FAF0DE1AABE}"/>
          </ac:cxnSpMkLst>
        </pc:cxnChg>
        <pc:cxnChg chg="add mod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20" creationId="{E2C1117A-CF77-48F2-C856-A920B80030A1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28" creationId="{1F6510C6-21F3-66D7-C25F-68CE46444E0D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29" creationId="{F248B5C5-838A-E296-DCB4-63ADCAF6E19C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0" creationId="{69514AFE-04BB-5A22-41EF-140003BE4DC7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1" creationId="{44331A58-3BE4-AFF9-DD7C-6AA9EDCAA2CB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2" creationId="{4F8263E7-B958-E60B-2A82-2755138650F2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3" creationId="{22217A82-8919-378E-4049-68EAAA36E33F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0" creationId="{B42CA5A4-BD78-293B-19B9-58B18E3B2282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1" creationId="{C8E6BD8A-44EA-CB22-3300-D88341663F56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2" creationId="{A256C295-37E8-8D97-5EB9-13F24D5A0064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3" creationId="{C29DA2D3-66E4-ABBA-5E9E-9E9F5713DFBB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50" creationId="{D5274587-2BAE-BF3D-881A-636D22A1F3AE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51" creationId="{BFCFA97F-AF46-3830-A4A8-A179CE876650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1" creationId="{0A0206E2-250B-8BE3-B491-1EE39809BE6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5" creationId="{5C28067D-E330-DAC0-8059-F332152090D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7" creationId="{4A7D791A-8E3C-41AD-DEF0-8A78BDF3385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8" creationId="{760CA9E9-B1F7-5081-FB25-5EEBD4024137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9" creationId="{0EDCCFDF-AD52-E94A-046F-241B1DAF0BAD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80" creationId="{4FEC459B-1C5A-24AB-BE88-A4AE47ED8AB9}"/>
          </ac:cxnSpMkLst>
        </pc:cxnChg>
        <pc:cxnChg chg="add del mod">
          <ac:chgData name="Kulinich Bohdan" userId="48e65c9f34e137d0" providerId="LiveId" clId="{AD3D2498-ADC2-B949-B632-216C0C7F4661}" dt="2023-06-01T14:02:44.772" v="3105" actId="478"/>
          <ac:cxnSpMkLst>
            <pc:docMk/>
            <pc:sldMk cId="2337633875" sldId="279"/>
            <ac:cxnSpMk id="88" creationId="{1F15076E-B3BC-EAAB-D4C2-9EB41B214C2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2" creationId="{E06E6B6B-982D-3367-20EA-D9A997D751AA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4" creationId="{F7369863-C097-00BD-5E27-AC0631B3781F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5" creationId="{133C5EB5-9EAB-7B9A-8B4D-3A67EC38D9EA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8" creationId="{54F5F3BD-D3F6-69C9-50DC-6188C5FB51FF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0" creationId="{A067CAF0-63A2-E2C0-C4CE-99B03E515223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3" creationId="{2313C0A4-F800-27CC-9BFB-BF0F98216199}"/>
          </ac:cxnSpMkLst>
        </pc:cxnChg>
        <pc:cxnChg chg="add del mod">
          <ac:chgData name="Kulinich Bohdan" userId="48e65c9f34e137d0" providerId="LiveId" clId="{AD3D2498-ADC2-B949-B632-216C0C7F4661}" dt="2023-06-01T14:33:36.126" v="3155" actId="478"/>
          <ac:cxnSpMkLst>
            <pc:docMk/>
            <pc:sldMk cId="2337633875" sldId="279"/>
            <ac:cxnSpMk id="107" creationId="{CBBF2A24-2410-E851-C09D-29AA75C7974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8" creationId="{E4828767-491A-17C3-A267-E545F5FEABC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12" creationId="{75E4F8CE-3A42-14C8-2DAF-8D88A88EA63B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17" creationId="{E11AF200-4B20-1A09-8C29-B47B3651E94F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49" creationId="{D7FD5654-7B51-8492-C4A8-15A4D19DAD63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0" creationId="{424DE9B6-4100-E762-57DE-760D5BB2FD18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1" creationId="{3C0D59A5-FDCC-9242-F32D-D84F43A3CE9F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2" creationId="{64FB9634-E6F7-66B3-D923-EF2B21FE8F1C}"/>
          </ac:cxnSpMkLst>
        </pc:cxnChg>
        <pc:cxnChg chg="add mod topLvl">
          <ac:chgData name="Kulinich Bohdan" userId="48e65c9f34e137d0" providerId="LiveId" clId="{AD3D2498-ADC2-B949-B632-216C0C7F4661}" dt="2023-06-02T11:06:58.469" v="5392" actId="164"/>
          <ac:cxnSpMkLst>
            <pc:docMk/>
            <pc:sldMk cId="2337633875" sldId="279"/>
            <ac:cxnSpMk id="153" creationId="{E6315A35-E03E-7AE0-C442-B432CC0B08C5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62" creationId="{D350C739-75DD-A6FD-F01A-E6135FA6AB1F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66" creationId="{E9632A0B-40D4-D335-7D19-61FFA9CC3B4B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71" creationId="{33564034-5101-0A17-DCAF-9DB0987EC349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76" creationId="{8B3E3B5F-67D1-3B79-7552-D95FB9F0CBFF}"/>
          </ac:cxnSpMkLst>
        </pc:cxnChg>
      </pc:sldChg>
      <pc:sldChg chg="modSp">
        <pc:chgData name="Kulinich Bohdan" userId="48e65c9f34e137d0" providerId="LiveId" clId="{AD3D2498-ADC2-B949-B632-216C0C7F4661}" dt="2023-06-02T11:21:04.878" v="5480" actId="20577"/>
        <pc:sldMkLst>
          <pc:docMk/>
          <pc:sldMk cId="945877188" sldId="280"/>
        </pc:sldMkLst>
        <pc:spChg chg="mod">
          <ac:chgData name="Kulinich Bohdan" userId="48e65c9f34e137d0" providerId="LiveId" clId="{AD3D2498-ADC2-B949-B632-216C0C7F4661}" dt="2023-06-02T11:21:04.878" v="5480" actId="20577"/>
          <ac:spMkLst>
            <pc:docMk/>
            <pc:sldMk cId="945877188" sldId="280"/>
            <ac:spMk id="3" creationId="{98D91E90-AC73-5E6B-4E0C-248EE3206605}"/>
          </ac:spMkLst>
        </pc:spChg>
        <pc:picChg chg="mod">
          <ac:chgData name="Kulinich Bohdan" userId="48e65c9f34e137d0" providerId="LiveId" clId="{AD3D2498-ADC2-B949-B632-216C0C7F4661}" dt="2023-05-25T20:39:48.389" v="2643"/>
          <ac:picMkLst>
            <pc:docMk/>
            <pc:sldMk cId="945877188" sldId="280"/>
            <ac:picMk id="59" creationId="{EF328740-98E2-A171-3C04-7CD5476FB83B}"/>
          </ac:picMkLst>
        </pc:picChg>
      </pc:sldChg>
      <pc:sldChg chg="del">
        <pc:chgData name="Kulinich Bohdan" userId="48e65c9f34e137d0" providerId="LiveId" clId="{AD3D2498-ADC2-B949-B632-216C0C7F4661}" dt="2023-05-25T12:40:48.885" v="177" actId="2696"/>
        <pc:sldMkLst>
          <pc:docMk/>
          <pc:sldMk cId="3599287483" sldId="283"/>
        </pc:sldMkLst>
      </pc:sldChg>
      <pc:sldChg chg="addSp delSp modSp mod delAnim modAnim">
        <pc:chgData name="Kulinich Bohdan" userId="48e65c9f34e137d0" providerId="LiveId" clId="{AD3D2498-ADC2-B949-B632-216C0C7F4661}" dt="2023-05-25T12:40:34.954" v="176" actId="20577"/>
        <pc:sldMkLst>
          <pc:docMk/>
          <pc:sldMk cId="3313802318" sldId="284"/>
        </pc:sldMkLst>
        <pc:spChg chg="add del mod">
          <ac:chgData name="Kulinich Bohdan" userId="48e65c9f34e137d0" providerId="LiveId" clId="{AD3D2498-ADC2-B949-B632-216C0C7F4661}" dt="2023-05-25T12:40:16.379" v="132" actId="478"/>
          <ac:spMkLst>
            <pc:docMk/>
            <pc:sldMk cId="3313802318" sldId="284"/>
            <ac:spMk id="3" creationId="{36579905-8519-53BD-7E68-253AA1A9DC31}"/>
          </ac:spMkLst>
        </pc:spChg>
        <pc:spChg chg="mod">
          <ac:chgData name="Kulinich Bohdan" userId="48e65c9f34e137d0" providerId="LiveId" clId="{AD3D2498-ADC2-B949-B632-216C0C7F4661}" dt="2023-05-25T12:40:04.051" v="126" actId="2057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AD3D2498-ADC2-B949-B632-216C0C7F4661}" dt="2023-05-25T12:40:34.954" v="176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AD3D2498-ADC2-B949-B632-216C0C7F4661}" dt="2023-05-25T12:39:30.763" v="116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del mod delAnim modAnim">
        <pc:chgData name="Kulinich Bohdan" userId="48e65c9f34e137d0" providerId="LiveId" clId="{AD3D2498-ADC2-B949-B632-216C0C7F4661}" dt="2023-05-25T13:35:53.432" v="607" actId="2696"/>
        <pc:sldMkLst>
          <pc:docMk/>
          <pc:sldMk cId="3264582832" sldId="287"/>
        </pc:sldMkLst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" creationId="{8B530A95-FCB9-0C4E-2FE7-43358F144044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4" creationId="{631EEA38-5AC4-0B58-D9AC-01B22D7A2598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5" creationId="{3C744F26-8C98-F516-7619-4CF2F2BC4D41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6" creationId="{EC8B6D15-95A4-A8F3-221E-9305DD23242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7" creationId="{A35B81CD-0F6C-7506-11E0-E451C2AABB52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0" creationId="{69A51075-61A5-85F8-DB9D-A2B74EA49985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1" creationId="{14E2823E-31C0-3963-63A2-99137A4073B3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3" creationId="{023644CF-8780-8100-42BA-B0139CF2474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4" creationId="{ABEA27E4-442E-E7F7-843E-9A1351314FC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5" creationId="{575A9C42-BCEC-000F-208B-09F0A0056C8F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6" creationId="{56073E86-0C63-D239-3F42-C1CBD978E343}"/>
          </ac:spMkLst>
        </pc:spChg>
        <pc:spChg chg="mod topLvl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7" creationId="{312FA20A-C0CC-DFBD-3DDA-FA11CC282690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8" creationId="{D130C08C-0CE7-7536-26EA-3AC980397C6E}"/>
          </ac:spMkLst>
        </pc:spChg>
        <pc:spChg chg="mod topLvl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9" creationId="{FD748ECC-38D8-E835-BB3F-36B885C1C9C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0" creationId="{EA225EC0-D203-E44B-F509-35359D65DDD1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2" creationId="{506FD839-7ECE-F910-9EEA-A3D3A5EB59CE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3" creationId="{99EA5FD4-0AB9-4375-5B76-1A872B72264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4" creationId="{0A5AF4A9-712A-4E71-0A8A-8C1CB5DF310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6" creationId="{037B83F5-ACA9-278D-3EC9-73EB18F6AC8D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4" creationId="{3BF7902C-AF62-84C6-F603-82FBE9DD5464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6" creationId="{60475812-1DB3-C094-55B5-3645BDC60E23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7" creationId="{50A17355-860B-886B-029C-05DE77014F5B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69" creationId="{567CF3E0-033E-58B3-16BE-FED055F3BDD7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70" creationId="{E603AAB1-F849-0C15-AF73-DFDF6F2A023D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71" creationId="{89EB0E40-06FE-CB61-F2B3-0FE55E201D5D}"/>
          </ac:spMkLst>
        </pc:spChg>
        <pc:spChg chg="add mod">
          <ac:chgData name="Kulinich Bohdan" userId="48e65c9f34e137d0" providerId="LiveId" clId="{AD3D2498-ADC2-B949-B632-216C0C7F4661}" dt="2023-05-25T13:30:44.558" v="517" actId="164"/>
          <ac:spMkLst>
            <pc:docMk/>
            <pc:sldMk cId="3264582832" sldId="287"/>
            <ac:spMk id="72" creationId="{2A015141-23C7-E443-F350-499C3C318C9B}"/>
          </ac:spMkLst>
        </pc:spChg>
        <pc:spChg chg="add mod">
          <ac:chgData name="Kulinich Bohdan" userId="48e65c9f34e137d0" providerId="LiveId" clId="{AD3D2498-ADC2-B949-B632-216C0C7F4661}" dt="2023-05-25T13:30:44.558" v="517" actId="164"/>
          <ac:spMkLst>
            <pc:docMk/>
            <pc:sldMk cId="3264582832" sldId="287"/>
            <ac:spMk id="73" creationId="{20859526-B32F-1EEF-1DFE-88C23C36B9C5}"/>
          </ac:spMkLst>
        </pc:spChg>
        <pc:grpChg chg="add del mod">
          <ac:chgData name="Kulinich Bohdan" userId="48e65c9f34e137d0" providerId="LiveId" clId="{AD3D2498-ADC2-B949-B632-216C0C7F4661}" dt="2023-05-25T13:19:50.013" v="364" actId="165"/>
          <ac:grpSpMkLst>
            <pc:docMk/>
            <pc:sldMk cId="3264582832" sldId="287"/>
            <ac:grpSpMk id="12" creationId="{86FD268C-889C-E955-438E-80D657D570B5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36" creationId="{65798CE7-C60A-A51A-0E80-8EAC25698779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37" creationId="{AB18549F-BE0F-AA3F-DA80-61C60DDA525A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47" creationId="{2FC3586A-4C82-BCA3-C549-618CD5C54EE9}"/>
          </ac:grpSpMkLst>
        </pc:grpChg>
        <pc:grpChg chg="add mod">
          <ac:chgData name="Kulinich Bohdan" userId="48e65c9f34e137d0" providerId="LiveId" clId="{AD3D2498-ADC2-B949-B632-216C0C7F4661}" dt="2023-05-25T13:22:20.906" v="382" actId="1076"/>
          <ac:grpSpMkLst>
            <pc:docMk/>
            <pc:sldMk cId="3264582832" sldId="287"/>
            <ac:grpSpMk id="62" creationId="{5466E49B-EB13-3DC4-EA3A-0BD1D87F95EF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68" creationId="{AA7290E9-7ECA-31BC-1B4B-A2623853339C}"/>
          </ac:grpSpMkLst>
        </pc:grpChg>
        <pc:grpChg chg="add mod">
          <ac:chgData name="Kulinich Bohdan" userId="48e65c9f34e137d0" providerId="LiveId" clId="{AD3D2498-ADC2-B949-B632-216C0C7F4661}" dt="2023-05-25T13:30:56.523" v="520" actId="1076"/>
          <ac:grpSpMkLst>
            <pc:docMk/>
            <pc:sldMk cId="3264582832" sldId="287"/>
            <ac:grpSpMk id="74" creationId="{E9CD3324-6406-613A-4AA9-4170BA897B15}"/>
          </ac:grpSpMkLst>
        </pc:grp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8" creationId="{3DFD06F0-2BAE-26B5-E59B-DDE3B29B0FB2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9" creationId="{1A79403F-9E04-7B88-08B8-9BF08AAC19B9}"/>
          </ac:cxnSpMkLst>
        </pc:cxnChg>
        <pc:cxnChg chg="del">
          <ac:chgData name="Kulinich Bohdan" userId="48e65c9f34e137d0" providerId="LiveId" clId="{AD3D2498-ADC2-B949-B632-216C0C7F4661}" dt="2023-05-25T12:40:53.306" v="179" actId="478"/>
          <ac:cxnSpMkLst>
            <pc:docMk/>
            <pc:sldMk cId="3264582832" sldId="287"/>
            <ac:cxnSpMk id="21" creationId="{78E3BAC0-7B19-3030-F4B3-2FAD78D2651C}"/>
          </ac:cxnSpMkLst>
        </pc:cxnChg>
        <pc:cxnChg chg="del">
          <ac:chgData name="Kulinich Bohdan" userId="48e65c9f34e137d0" providerId="LiveId" clId="{AD3D2498-ADC2-B949-B632-216C0C7F4661}" dt="2023-05-25T12:40:53.306" v="179" actId="478"/>
          <ac:cxnSpMkLst>
            <pc:docMk/>
            <pc:sldMk cId="3264582832" sldId="287"/>
            <ac:cxnSpMk id="25" creationId="{CD606A1D-3EAB-6E94-0FC5-F10D4B6535FB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27" creationId="{B8F63EC5-53E5-07F5-E4F7-AA5C00FD5CB8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61" creationId="{E3E5D231-F95A-E26C-B02F-F1F4C78CE9FC}"/>
          </ac:cxnSpMkLst>
        </pc:cxnChg>
        <pc:cxnChg chg="add mod">
          <ac:chgData name="Kulinich Bohdan" userId="48e65c9f34e137d0" providerId="LiveId" clId="{AD3D2498-ADC2-B949-B632-216C0C7F4661}" dt="2023-05-25T13:22:20.906" v="382" actId="1076"/>
          <ac:cxnSpMkLst>
            <pc:docMk/>
            <pc:sldMk cId="3264582832" sldId="287"/>
            <ac:cxnSpMk id="63" creationId="{416D7566-2216-F6E3-00C7-566892D63EE5}"/>
          </ac:cxnSpMkLst>
        </pc:cxnChg>
      </pc:sldChg>
      <pc:sldChg chg="addSp delSp modSp del mod delAnim">
        <pc:chgData name="Kulinich Bohdan" userId="48e65c9f34e137d0" providerId="LiveId" clId="{AD3D2498-ADC2-B949-B632-216C0C7F4661}" dt="2023-05-25T20:39:16.579" v="2638" actId="2696"/>
        <pc:sldMkLst>
          <pc:docMk/>
          <pc:sldMk cId="3414180977" sldId="288"/>
        </pc:sldMkLst>
        <pc:picChg chg="add mod">
          <ac:chgData name="Kulinich Bohdan" userId="48e65c9f34e137d0" providerId="LiveId" clId="{AD3D2498-ADC2-B949-B632-216C0C7F4661}" dt="2023-05-25T18:39:42.582" v="2233"/>
          <ac:picMkLst>
            <pc:docMk/>
            <pc:sldMk cId="3414180977" sldId="288"/>
            <ac:picMk id="4" creationId="{977646E9-F424-B686-320E-6BFD990C7EC2}"/>
          </ac:picMkLst>
        </pc:picChg>
        <pc:picChg chg="del">
          <ac:chgData name="Kulinich Bohdan" userId="48e65c9f34e137d0" providerId="LiveId" clId="{AD3D2498-ADC2-B949-B632-216C0C7F4661}" dt="2023-05-25T11:51:37.576" v="0" actId="478"/>
          <ac:picMkLst>
            <pc:docMk/>
            <pc:sldMk cId="3414180977" sldId="288"/>
            <ac:picMk id="41" creationId="{B2CA9AFA-C881-019B-BD6F-C26D87D99BD8}"/>
          </ac:picMkLst>
        </pc:picChg>
      </pc:sldChg>
      <pc:sldChg chg="new del">
        <pc:chgData name="Kulinich Bohdan" userId="48e65c9f34e137d0" providerId="LiveId" clId="{AD3D2498-ADC2-B949-B632-216C0C7F4661}" dt="2023-05-25T12:58:51.340" v="182" actId="2696"/>
        <pc:sldMkLst>
          <pc:docMk/>
          <pc:sldMk cId="587712560" sldId="289"/>
        </pc:sldMkLst>
      </pc:sldChg>
      <pc:sldChg chg="addSp delSp modSp new del mod ord setBg delAnim modAnim">
        <pc:chgData name="Kulinich Bohdan" userId="48e65c9f34e137d0" providerId="LiveId" clId="{AD3D2498-ADC2-B949-B632-216C0C7F4661}" dt="2023-05-25T16:59:49.416" v="1574" actId="2696"/>
        <pc:sldMkLst>
          <pc:docMk/>
          <pc:sldMk cId="1780193019" sldId="290"/>
        </pc:sldMkLst>
        <pc:spChg chg="add del">
          <ac:chgData name="Kulinich Bohdan" userId="48e65c9f34e137d0" providerId="LiveId" clId="{AD3D2498-ADC2-B949-B632-216C0C7F4661}" dt="2023-05-25T13:00:17.009" v="185" actId="478"/>
          <ac:spMkLst>
            <pc:docMk/>
            <pc:sldMk cId="1780193019" sldId="290"/>
            <ac:spMk id="2" creationId="{310EA419-108D-5BEF-47B5-C59FAB3B1E60}"/>
          </ac:spMkLst>
        </pc:spChg>
        <pc:spChg chg="add del mod">
          <ac:chgData name="Kulinich Bohdan" userId="48e65c9f34e137d0" providerId="LiveId" clId="{AD3D2498-ADC2-B949-B632-216C0C7F4661}" dt="2023-05-25T13:12:07.014" v="193" actId="478"/>
          <ac:spMkLst>
            <pc:docMk/>
            <pc:sldMk cId="1780193019" sldId="290"/>
            <ac:spMk id="3" creationId="{87CA2745-63EF-DEB0-9176-EBF03F682A31}"/>
          </ac:spMkLst>
        </pc:spChg>
        <pc:spChg chg="add del mod">
          <ac:chgData name="Kulinich Bohdan" userId="48e65c9f34e137d0" providerId="LiveId" clId="{AD3D2498-ADC2-B949-B632-216C0C7F4661}" dt="2023-05-25T13:12:24.598" v="197" actId="478"/>
          <ac:spMkLst>
            <pc:docMk/>
            <pc:sldMk cId="1780193019" sldId="290"/>
            <ac:spMk id="4" creationId="{5FB2F7ED-ED95-54A6-3354-FCA3AB7F2C0E}"/>
          </ac:spMkLst>
        </pc:spChg>
        <pc:spChg chg="add del mod">
          <ac:chgData name="Kulinich Bohdan" userId="48e65c9f34e137d0" providerId="LiveId" clId="{AD3D2498-ADC2-B949-B632-216C0C7F4661}" dt="2023-05-25T13:12:32.636" v="200" actId="478"/>
          <ac:spMkLst>
            <pc:docMk/>
            <pc:sldMk cId="1780193019" sldId="290"/>
            <ac:spMk id="5" creationId="{A68A5A65-EA08-4B0E-4C90-67052EE52DC8}"/>
          </ac:spMkLst>
        </pc:spChg>
        <pc:spChg chg="add del">
          <ac:chgData name="Kulinich Bohdan" userId="48e65c9f34e137d0" providerId="LiveId" clId="{AD3D2498-ADC2-B949-B632-216C0C7F4661}" dt="2023-05-25T13:12:47.330" v="202" actId="478"/>
          <ac:spMkLst>
            <pc:docMk/>
            <pc:sldMk cId="1780193019" sldId="290"/>
            <ac:spMk id="6" creationId="{26C67F43-AD56-DE80-D47F-C20690337ACC}"/>
          </ac:spMkLst>
        </pc:spChg>
        <pc:spChg chg="add mod">
          <ac:chgData name="Kulinich Bohdan" userId="48e65c9f34e137d0" providerId="LiveId" clId="{AD3D2498-ADC2-B949-B632-216C0C7F4661}" dt="2023-05-25T13:16:22.770" v="334" actId="14100"/>
          <ac:spMkLst>
            <pc:docMk/>
            <pc:sldMk cId="1780193019" sldId="290"/>
            <ac:spMk id="7" creationId="{795FCCBB-7C0C-BD08-17A4-93A0CAA0B3EF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9" creationId="{2B40D793-9E72-4F29-C632-59327914AA5D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0" creationId="{D8CFED66-AA82-D787-7208-428DA1F2ACC0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11" creationId="{6A6234CD-B13C-98CE-5C17-095114724862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3" creationId="{D0C445F6-116B-2249-F5F9-9932D910E942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4" creationId="{5159D2D4-85C8-EA28-639C-E2D6B0866F41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15" creationId="{9EBD4F8D-F24D-C636-C4DE-FCA30D420DAA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7" creationId="{7560B503-0607-82B6-ECDB-4D95E821AAE3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8" creationId="{6684B423-6855-1072-BF22-6ED875EAEDE7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19" creationId="{9CF24566-777F-D09D-FBB4-AFA14EA95E61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20" creationId="{AEB0C160-023D-B736-24E9-AB2A74A886FB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21" creationId="{F0A1F2BD-06AB-070D-D571-26BC3CC761FC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2" creationId="{D1882BA9-4BF1-10CA-3F26-EE6119A81AE0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3" creationId="{F2D6DBA5-1694-8473-B5BB-45B4E0FECE5E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4" creationId="{AD998252-B64C-09E4-8A28-F47AE2FA1E45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5" creationId="{FED6BD84-F696-5683-7286-D1254BCBEB67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6" creationId="{2EDAADB0-4A2E-D610-0338-C0C88A9E7F81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7" creationId="{50D00243-0C64-EA2F-9FBF-7DD601B77747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8" creationId="{91EE102B-8D62-2645-DA87-0D18A54F7166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0" creationId="{B807D355-E16D-B3C8-5572-45D46FD86B9F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4" creationId="{858B1FDE-0AA7-5056-8DBB-C8F1595CD741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5" creationId="{9F9DD9F8-F5AC-91FF-4EC1-4203074AD5D0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6" creationId="{D5ACA8E5-71B9-4EC0-C77F-4970C931DE76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7" creationId="{CC80E791-8FED-D7D9-E425-4474B44FA1F0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8" creationId="{D9CA524B-2AC9-2364-03C6-4325E9B0382B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9" creationId="{465E24EB-403B-B9DF-C508-9EDF657288E5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0" creationId="{75F3975A-1BA0-50FB-D8B2-7C29BDC3763F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1" creationId="{CBD48045-BCF2-FB3B-F063-76436A91E4FE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2" creationId="{05D888B5-F1E7-C3BE-28AA-867E496B2B83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3" creationId="{FBC36FE5-1D2E-EE8D-57D1-23B7477F4929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59" creationId="{BBB27997-69C1-6ED0-93C2-6D448ED82B66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60" creationId="{C486507F-051E-BB76-8547-4DAFAC7FAA0A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1" creationId="{119CEE0C-B1BB-769C-91EE-4333783A89DD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2" creationId="{4BA82251-2699-3529-F124-845C1D4BDAB6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3" creationId="{CD10CDA3-949D-CBD3-8612-6120DC3BCA51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4" creationId="{5BD0B4E2-898B-8468-B4CD-E7D272D9D867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5" creationId="{437D19D4-6F9C-4BC3-86E9-EF17834EE073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6" creationId="{501E6D60-DE82-6A60-9FAC-0CF00643F649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7" creationId="{8492082F-4428-3DEC-E927-5574E6FC30CA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8" creationId="{C4E725A0-DCB8-6EF9-C444-D3E2D32C0DCA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9" creationId="{C0871728-9F2E-A0AB-1907-5FE6D1E4B756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70" creationId="{2DFA07B8-CE9C-86E7-DE74-4A91B17CA9DE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72" creationId="{FF8D788A-A889-921C-42D9-195558ED68DF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73" creationId="{A42A4ED8-D177-1E05-355A-6D2B6B252F8C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4" creationId="{1A7FFD9E-75B7-6BC2-D3AF-E6A488AD2167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5" creationId="{CE17EFC6-B099-1E61-66CE-C7590D7EF136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6" creationId="{0716A01F-8500-9AFE-A725-C5A2FE1FE8B6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1" creationId="{ED63545E-54D2-010E-725C-A710A39367BC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2" creationId="{C9A6B2A6-8D72-64C9-E3DA-26EAF28BC6BC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3" creationId="{BEE2E503-B6B9-0DB5-0199-FDE3B841B38F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4" creationId="{96B0544B-6CAE-8127-E342-60312D366243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5" creationId="{942BED48-F479-3DE2-0B6C-B2AA002547A5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6" creationId="{487E1D9C-469F-8A9E-BD65-54F61D9AFA4A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7" creationId="{334679AF-ADB0-3503-2DBA-94725A45ACAE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8" creationId="{7E9AC372-B97F-EECB-4C8F-D4D3BA3F7906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9" creationId="{BA02AEB2-B6A5-FB59-03A2-C67161FD9C17}"/>
          </ac:spMkLst>
        </pc:spChg>
        <pc:spChg chg="add del mod">
          <ac:chgData name="Kulinich Bohdan" userId="48e65c9f34e137d0" providerId="LiveId" clId="{AD3D2498-ADC2-B949-B632-216C0C7F4661}" dt="2023-05-25T13:13:58.461" v="209" actId="478"/>
          <ac:spMkLst>
            <pc:docMk/>
            <pc:sldMk cId="1780193019" sldId="290"/>
            <ac:spMk id="90" creationId="{CE6EC61F-503D-4C10-E514-9FED9CD305BD}"/>
          </ac:spMkLst>
        </pc:spChg>
        <pc:spChg chg="add del mod">
          <ac:chgData name="Kulinich Bohdan" userId="48e65c9f34e137d0" providerId="LiveId" clId="{AD3D2498-ADC2-B949-B632-216C0C7F4661}" dt="2023-05-25T13:17:31.756" v="349" actId="478"/>
          <ac:spMkLst>
            <pc:docMk/>
            <pc:sldMk cId="1780193019" sldId="290"/>
            <ac:spMk id="91" creationId="{EF6B6287-0535-17BD-424F-B6009066E6E5}"/>
          </ac:spMkLst>
        </pc:spChg>
        <pc:grpChg chg="add mod">
          <ac:chgData name="Kulinich Bohdan" userId="48e65c9f34e137d0" providerId="LiveId" clId="{AD3D2498-ADC2-B949-B632-216C0C7F4661}" dt="2023-05-25T13:16:19.022" v="333" actId="1076"/>
          <ac:grpSpMkLst>
            <pc:docMk/>
            <pc:sldMk cId="1780193019" sldId="290"/>
            <ac:grpSpMk id="8" creationId="{D26627AD-2859-ADE8-70D3-A3F226DBDA30}"/>
          </ac:grpSpMkLst>
        </pc:grpChg>
        <pc:grpChg chg="add mod">
          <ac:chgData name="Kulinich Bohdan" userId="48e65c9f34e137d0" providerId="LiveId" clId="{AD3D2498-ADC2-B949-B632-216C0C7F4661}" dt="2023-05-25T13:16:19.022" v="333" actId="1076"/>
          <ac:grpSpMkLst>
            <pc:docMk/>
            <pc:sldMk cId="1780193019" sldId="290"/>
            <ac:grpSpMk id="12" creationId="{6FFE77DB-E48E-7191-296C-A9454AC523B0}"/>
          </ac:grpSpMkLst>
        </pc:grpChg>
        <pc:grpChg chg="add mod">
          <ac:chgData name="Kulinich Bohdan" userId="48e65c9f34e137d0" providerId="LiveId" clId="{AD3D2498-ADC2-B949-B632-216C0C7F4661}" dt="2023-05-25T13:16:33.245" v="335" actId="1076"/>
          <ac:grpSpMkLst>
            <pc:docMk/>
            <pc:sldMk cId="1780193019" sldId="290"/>
            <ac:grpSpMk id="16" creationId="{BF614276-757A-6F6A-EE74-FBEA6374A046}"/>
          </ac:grpSpMkLst>
        </pc:grpChg>
        <pc:grpChg chg="add del mod">
          <ac:chgData name="Kulinich Bohdan" userId="48e65c9f34e137d0" providerId="LiveId" clId="{AD3D2498-ADC2-B949-B632-216C0C7F4661}" dt="2023-05-25T13:14:19.003" v="210" actId="478"/>
          <ac:grpSpMkLst>
            <pc:docMk/>
            <pc:sldMk cId="1780193019" sldId="290"/>
            <ac:grpSpMk id="45" creationId="{F4641F52-D382-A9A5-F0E0-62C899D7B9A4}"/>
          </ac:grpSpMkLst>
        </pc:grpChg>
        <pc:grpChg chg="add del mod">
          <ac:chgData name="Kulinich Bohdan" userId="48e65c9f34e137d0" providerId="LiveId" clId="{AD3D2498-ADC2-B949-B632-216C0C7F4661}" dt="2023-05-25T13:14:19.003" v="210" actId="478"/>
          <ac:grpSpMkLst>
            <pc:docMk/>
            <pc:sldMk cId="1780193019" sldId="290"/>
            <ac:grpSpMk id="58" creationId="{4B0CB2F3-4E81-6400-ED32-6D68594CF0A5}"/>
          </ac:grpSpMkLst>
        </pc:grpChg>
        <pc:grpChg chg="add mod">
          <ac:chgData name="Kulinich Bohdan" userId="48e65c9f34e137d0" providerId="LiveId" clId="{AD3D2498-ADC2-B949-B632-216C0C7F4661}" dt="2023-05-25T13:16:33.245" v="335" actId="1076"/>
          <ac:grpSpMkLst>
            <pc:docMk/>
            <pc:sldMk cId="1780193019" sldId="290"/>
            <ac:grpSpMk id="71" creationId="{048CE446-08B2-4DBB-26A5-E3E25A2A4B25}"/>
          </ac:grpSpMkLst>
        </pc:grp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29" creationId="{9C72C19B-D558-6984-F76F-A4066664FD2F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1" creationId="{A115BDDD-9329-9A4A-D5EB-7D9D97DB8E1B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2" creationId="{EF116D11-786C-DCA5-D239-891D72BD84DF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3" creationId="{96EB2ED2-C2BE-0E89-1DE8-127A585FBCB7}"/>
          </ac:cxnSpMkLst>
        </pc:cxnChg>
        <pc:cxnChg chg="add del mod">
          <ac:chgData name="Kulinich Bohdan" userId="48e65c9f34e137d0" providerId="LiveId" clId="{AD3D2498-ADC2-B949-B632-216C0C7F4661}" dt="2023-05-25T13:14:19.003" v="210" actId="478"/>
          <ac:cxnSpMkLst>
            <pc:docMk/>
            <pc:sldMk cId="1780193019" sldId="290"/>
            <ac:cxnSpMk id="44" creationId="{5BA4CF78-A082-A772-5B4B-2CCC18234425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6" creationId="{D71B1C1A-CB9B-34F0-F0E4-23D994D7826F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7" creationId="{1048A200-5A58-DFC2-0D87-9DFB5662E9AA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8" creationId="{5FDB7AB9-A98E-0684-07ED-CB5BA41BC0D8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9" creationId="{7C6A8E23-4213-48B8-C1F3-DE41604446F9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0" creationId="{778646EC-2D3B-C3AD-C2B9-7BB598F7EDB6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1" creationId="{334EF168-EAF8-F646-D38F-998FAA862D64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2" creationId="{33FBDAB6-5C71-931E-6BFD-8007F388A1B5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3" creationId="{738B0F4C-601D-7E63-0620-6F29D2B7CDE7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4" creationId="{1B5BD684-533E-AA3E-4E0F-66573E8CAFB2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5" creationId="{B3103368-38C8-B185-AB31-EA6BC6B802F3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6" creationId="{FF67FB98-B029-E52D-A470-CC5E95F95E12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7" creationId="{A2808935-8D57-EEAA-A925-FB1ED48F98FE}"/>
          </ac:cxnSpMkLst>
        </pc:cxnChg>
        <pc:cxnChg chg="add del mod">
          <ac:chgData name="Kulinich Bohdan" userId="48e65c9f34e137d0" providerId="LiveId" clId="{AD3D2498-ADC2-B949-B632-216C0C7F4661}" dt="2023-05-25T13:14:25.667" v="212" actId="478"/>
          <ac:cxnSpMkLst>
            <pc:docMk/>
            <pc:sldMk cId="1780193019" sldId="290"/>
            <ac:cxnSpMk id="77" creationId="{B15DD656-D973-230B-C3F9-4CC98A9719BF}"/>
          </ac:cxnSpMkLst>
        </pc:cxnChg>
        <pc:cxnChg chg="add del mod">
          <ac:chgData name="Kulinich Bohdan" userId="48e65c9f34e137d0" providerId="LiveId" clId="{AD3D2498-ADC2-B949-B632-216C0C7F4661}" dt="2023-05-25T13:14:22.878" v="211" actId="478"/>
          <ac:cxnSpMkLst>
            <pc:docMk/>
            <pc:sldMk cId="1780193019" sldId="290"/>
            <ac:cxnSpMk id="78" creationId="{E27FAAE7-498C-5DBA-3852-ACDEAED40812}"/>
          </ac:cxnSpMkLst>
        </pc:cxnChg>
        <pc:cxnChg chg="add del mod">
          <ac:chgData name="Kulinich Bohdan" userId="48e65c9f34e137d0" providerId="LiveId" clId="{AD3D2498-ADC2-B949-B632-216C0C7F4661}" dt="2023-05-25T13:14:22.878" v="211" actId="478"/>
          <ac:cxnSpMkLst>
            <pc:docMk/>
            <pc:sldMk cId="1780193019" sldId="290"/>
            <ac:cxnSpMk id="79" creationId="{373DADDC-65D9-E691-2D1E-D81CFE05E701}"/>
          </ac:cxnSpMkLst>
        </pc:cxnChg>
        <pc:cxnChg chg="add del mod">
          <ac:chgData name="Kulinich Bohdan" userId="48e65c9f34e137d0" providerId="LiveId" clId="{AD3D2498-ADC2-B949-B632-216C0C7F4661}" dt="2023-05-25T13:14:25.667" v="212" actId="478"/>
          <ac:cxnSpMkLst>
            <pc:docMk/>
            <pc:sldMk cId="1780193019" sldId="290"/>
            <ac:cxnSpMk id="80" creationId="{BB1B84E1-D6E6-0716-BE7B-F8BCBBDAF167}"/>
          </ac:cxnSpMkLst>
        </pc:cxnChg>
      </pc:sldChg>
      <pc:sldChg chg="del">
        <pc:chgData name="Kulinich Bohdan" userId="48e65c9f34e137d0" providerId="LiveId" clId="{AD3D2498-ADC2-B949-B632-216C0C7F4661}" dt="2023-05-25T12:40:48.904" v="178" actId="2696"/>
        <pc:sldMkLst>
          <pc:docMk/>
          <pc:sldMk cId="1936971671" sldId="290"/>
        </pc:sldMkLst>
      </pc:sldChg>
      <pc:sldChg chg="addSp delSp modSp add mod ord setBg modAnim">
        <pc:chgData name="Kulinich Bohdan" userId="48e65c9f34e137d0" providerId="LiveId" clId="{AD3D2498-ADC2-B949-B632-216C0C7F4661}" dt="2023-06-03T11:09:38.470" v="5513" actId="20577"/>
        <pc:sldMkLst>
          <pc:docMk/>
          <pc:sldMk cId="830744207" sldId="291"/>
        </pc:sldMkLst>
        <pc:spChg chg="add mod">
          <ac:chgData name="Kulinich Bohdan" userId="48e65c9f34e137d0" providerId="LiveId" clId="{AD3D2498-ADC2-B949-B632-216C0C7F4661}" dt="2023-05-26T15:56:09.232" v="2945" actId="207"/>
          <ac:spMkLst>
            <pc:docMk/>
            <pc:sldMk cId="830744207" sldId="291"/>
            <ac:spMk id="4" creationId="{7E5BB6A8-B869-E16C-AB25-DB108631E7E9}"/>
          </ac:spMkLst>
        </pc:spChg>
        <pc:spChg chg="add mod">
          <ac:chgData name="Kulinich Bohdan" userId="48e65c9f34e137d0" providerId="LiveId" clId="{AD3D2498-ADC2-B949-B632-216C0C7F4661}" dt="2023-05-25T15:31:12.341" v="1528" actId="20577"/>
          <ac:spMkLst>
            <pc:docMk/>
            <pc:sldMk cId="830744207" sldId="291"/>
            <ac:spMk id="5" creationId="{390791F1-7B60-3B8B-FC8B-A41978EA0861}"/>
          </ac:spMkLst>
        </pc:spChg>
        <pc:spChg chg="add mod">
          <ac:chgData name="Kulinich Bohdan" userId="48e65c9f34e137d0" providerId="LiveId" clId="{AD3D2498-ADC2-B949-B632-216C0C7F4661}" dt="2023-05-25T15:01:38.620" v="1212" actId="207"/>
          <ac:spMkLst>
            <pc:docMk/>
            <pc:sldMk cId="830744207" sldId="291"/>
            <ac:spMk id="6" creationId="{CF4F5DDB-6A9F-4D4A-7EB5-B9123BE9D49D}"/>
          </ac:spMkLst>
        </pc:spChg>
        <pc:spChg chg="add mod">
          <ac:chgData name="Kulinich Bohdan" userId="48e65c9f34e137d0" providerId="LiveId" clId="{AD3D2498-ADC2-B949-B632-216C0C7F4661}" dt="2023-05-25T15:00:26.083" v="1207" actId="20577"/>
          <ac:spMkLst>
            <pc:docMk/>
            <pc:sldMk cId="830744207" sldId="291"/>
            <ac:spMk id="7" creationId="{C3871420-66D0-A87F-499C-7FA1A2B84D5A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0" creationId="{69A51075-61A5-85F8-DB9D-A2B74EA49985}"/>
          </ac:spMkLst>
        </pc:spChg>
        <pc:spChg chg="add mod">
          <ac:chgData name="Kulinich Bohdan" userId="48e65c9f34e137d0" providerId="LiveId" clId="{AD3D2498-ADC2-B949-B632-216C0C7F4661}" dt="2023-05-25T15:00:28.614" v="1208" actId="20577"/>
          <ac:spMkLst>
            <pc:docMk/>
            <pc:sldMk cId="830744207" sldId="291"/>
            <ac:spMk id="11" creationId="{CFBF1584-D463-A0E9-050E-F45E2A6BFF4A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9" creationId="{FD748ECC-38D8-E835-BB3F-36B885C1C9CC}"/>
          </ac:spMkLst>
        </pc:spChg>
        <pc:spChg chg="add mod">
          <ac:chgData name="Kulinich Bohdan" userId="48e65c9f34e137d0" providerId="LiveId" clId="{AD3D2498-ADC2-B949-B632-216C0C7F4661}" dt="2023-05-25T14:59:45.444" v="1203" actId="1076"/>
          <ac:spMkLst>
            <pc:docMk/>
            <pc:sldMk cId="830744207" sldId="291"/>
            <ac:spMk id="20" creationId="{BDC6B5DD-A108-EE35-B27C-2ED44C360F88}"/>
          </ac:spMkLst>
        </pc:spChg>
        <pc:spChg chg="add mod">
          <ac:chgData name="Kulinich Bohdan" userId="48e65c9f34e137d0" providerId="LiveId" clId="{AD3D2498-ADC2-B949-B632-216C0C7F4661}" dt="2023-05-25T14:59:45.444" v="1203" actId="1076"/>
          <ac:spMkLst>
            <pc:docMk/>
            <pc:sldMk cId="830744207" sldId="291"/>
            <ac:spMk id="21" creationId="{BBC67920-6A0C-5F45-DE25-DB44D53AC512}"/>
          </ac:spMkLst>
        </pc:spChg>
        <pc:spChg chg="add mod">
          <ac:chgData name="Kulinich Bohdan" userId="48e65c9f34e137d0" providerId="LiveId" clId="{AD3D2498-ADC2-B949-B632-216C0C7F4661}" dt="2023-05-25T15:31:10.702" v="1527" actId="20577"/>
          <ac:spMkLst>
            <pc:docMk/>
            <pc:sldMk cId="830744207" sldId="291"/>
            <ac:spMk id="22" creationId="{40A1A4AB-4F45-D7F0-185E-8606141E424C}"/>
          </ac:spMkLst>
        </pc:spChg>
        <pc:spChg chg="add mod">
          <ac:chgData name="Kulinich Bohdan" userId="48e65c9f34e137d0" providerId="LiveId" clId="{AD3D2498-ADC2-B949-B632-216C0C7F4661}" dt="2023-05-25T15:01:38.620" v="1212" actId="207"/>
          <ac:spMkLst>
            <pc:docMk/>
            <pc:sldMk cId="830744207" sldId="291"/>
            <ac:spMk id="23" creationId="{A41FF18B-7808-64C7-6EBC-57D093039FD1}"/>
          </ac:spMkLst>
        </pc:spChg>
        <pc:spChg chg="add mod">
          <ac:chgData name="Kulinich Bohdan" userId="48e65c9f34e137d0" providerId="LiveId" clId="{AD3D2498-ADC2-B949-B632-216C0C7F4661}" dt="2023-05-25T14:59:58.553" v="1206" actId="1076"/>
          <ac:spMkLst>
            <pc:docMk/>
            <pc:sldMk cId="830744207" sldId="291"/>
            <ac:spMk id="24" creationId="{181DA7D9-32AC-119E-EFDF-6C78933C5A7D}"/>
          </ac:spMkLst>
        </pc:spChg>
        <pc:spChg chg="add mod">
          <ac:chgData name="Kulinich Bohdan" userId="48e65c9f34e137d0" providerId="LiveId" clId="{AD3D2498-ADC2-B949-B632-216C0C7F4661}" dt="2023-06-02T11:08:46.950" v="5419" actId="20577"/>
          <ac:spMkLst>
            <pc:docMk/>
            <pc:sldMk cId="830744207" sldId="291"/>
            <ac:spMk id="25" creationId="{67B40B85-3D5D-2B46-3060-46FB51E8E163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71" creationId="{89EB0E40-06FE-CB61-F2B3-0FE55E201D5D}"/>
          </ac:spMkLst>
        </pc:spChg>
        <pc:spChg chg="mod topLvl">
          <ac:chgData name="Kulinich Bohdan" userId="48e65c9f34e137d0" providerId="LiveId" clId="{AD3D2498-ADC2-B949-B632-216C0C7F4661}" dt="2023-05-25T13:35:20.021" v="591" actId="165"/>
          <ac:spMkLst>
            <pc:docMk/>
            <pc:sldMk cId="830744207" sldId="291"/>
            <ac:spMk id="72" creationId="{2A015141-23C7-E443-F350-499C3C318C9B}"/>
          </ac:spMkLst>
        </pc:spChg>
        <pc:spChg chg="mod topLvl">
          <ac:chgData name="Kulinich Bohdan" userId="48e65c9f34e137d0" providerId="LiveId" clId="{AD3D2498-ADC2-B949-B632-216C0C7F4661}" dt="2023-06-03T11:09:38.470" v="5513" actId="20577"/>
          <ac:spMkLst>
            <pc:docMk/>
            <pc:sldMk cId="830744207" sldId="291"/>
            <ac:spMk id="73" creationId="{20859526-B32F-1EEF-1DFE-88C23C36B9C5}"/>
          </ac:spMkLst>
        </pc:spChg>
        <pc:grpChg chg="add del mod">
          <ac:chgData name="Kulinich Bohdan" userId="48e65c9f34e137d0" providerId="LiveId" clId="{AD3D2498-ADC2-B949-B632-216C0C7F4661}" dt="2023-05-25T13:35:20.021" v="591" actId="165"/>
          <ac:grpSpMkLst>
            <pc:docMk/>
            <pc:sldMk cId="830744207" sldId="291"/>
            <ac:grpSpMk id="2" creationId="{E73B2532-00D1-B244-27C4-7256D63AF14A}"/>
          </ac:grpSpMkLst>
        </pc:grpChg>
        <pc:grpChg chg="del mod">
          <ac:chgData name="Kulinich Bohdan" userId="48e65c9f34e137d0" providerId="LiveId" clId="{AD3D2498-ADC2-B949-B632-216C0C7F4661}" dt="2023-05-25T13:36:28.553" v="619" actId="165"/>
          <ac:grpSpMkLst>
            <pc:docMk/>
            <pc:sldMk cId="830744207" sldId="291"/>
            <ac:grpSpMk id="62" creationId="{5466E49B-EB13-3DC4-EA3A-0BD1D87F95EF}"/>
          </ac:grpSpMkLst>
        </pc:grpChg>
        <pc:grpChg chg="del">
          <ac:chgData name="Kulinich Bohdan" userId="48e65c9f34e137d0" providerId="LiveId" clId="{AD3D2498-ADC2-B949-B632-216C0C7F4661}" dt="2023-05-25T13:31:34.728" v="525" actId="165"/>
          <ac:grpSpMkLst>
            <pc:docMk/>
            <pc:sldMk cId="830744207" sldId="291"/>
            <ac:grpSpMk id="74" creationId="{E9CD3324-6406-613A-4AA9-4170BA897B15}"/>
          </ac:grpSpMkLst>
        </pc:grpChg>
        <pc:picChg chg="mod">
          <ac:chgData name="Kulinich Bohdan" userId="48e65c9f34e137d0" providerId="LiveId" clId="{AD3D2498-ADC2-B949-B632-216C0C7F4661}" dt="2023-05-25T20:40:12.070" v="2644"/>
          <ac:picMkLst>
            <pc:docMk/>
            <pc:sldMk cId="830744207" sldId="291"/>
            <ac:picMk id="102" creationId="{F9B5B71B-8A3F-9907-2450-E20BE9919894}"/>
          </ac:picMkLst>
        </pc:picChg>
        <pc:cxnChg chg="mod topLvl">
          <ac:chgData name="Kulinich Bohdan" userId="48e65c9f34e137d0" providerId="LiveId" clId="{AD3D2498-ADC2-B949-B632-216C0C7F4661}" dt="2023-05-25T17:16:59.941" v="2131" actId="208"/>
          <ac:cxnSpMkLst>
            <pc:docMk/>
            <pc:sldMk cId="830744207" sldId="291"/>
            <ac:cxnSpMk id="8" creationId="{3DFD06F0-2BAE-26B5-E59B-DDE3B29B0FB2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9" creationId="{1A79403F-9E04-7B88-08B8-9BF08AAC19B9}"/>
          </ac:cxnSpMkLst>
        </pc:cxnChg>
        <pc:cxnChg chg="add mod">
          <ac:chgData name="Kulinich Bohdan" userId="48e65c9f34e137d0" providerId="LiveId" clId="{AD3D2498-ADC2-B949-B632-216C0C7F4661}" dt="2023-05-25T14:59:45.444" v="1203" actId="1076"/>
          <ac:cxnSpMkLst>
            <pc:docMk/>
            <pc:sldMk cId="830744207" sldId="291"/>
            <ac:cxnSpMk id="13" creationId="{E48A08AE-F2EB-A7AA-175B-1B7057B53691}"/>
          </ac:cxnSpMkLst>
        </pc:cxnChg>
        <pc:cxnChg chg="add mod">
          <ac:chgData name="Kulinich Bohdan" userId="48e65c9f34e137d0" providerId="LiveId" clId="{AD3D2498-ADC2-B949-B632-216C0C7F4661}" dt="2023-05-25T14:59:45.444" v="1203" actId="1076"/>
          <ac:cxnSpMkLst>
            <pc:docMk/>
            <pc:sldMk cId="830744207" sldId="291"/>
            <ac:cxnSpMk id="16" creationId="{0B8229A5-66CB-A91E-DB6A-650A4A4254C7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27" creationId="{B8F63EC5-53E5-07F5-E4F7-AA5C00FD5CB8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5T13:37:34.658" v="645" actId="1076"/>
          <ac:cxnSpMkLst>
            <pc:docMk/>
            <pc:sldMk cId="830744207" sldId="291"/>
            <ac:cxnSpMk id="63" creationId="{416D7566-2216-F6E3-00C7-566892D63EE5}"/>
          </ac:cxnSpMkLst>
        </pc:cxnChg>
      </pc:sldChg>
      <pc:sldChg chg="addSp delSp modSp add mod setBg delAnim modAnim">
        <pc:chgData name="Kulinich Bohdan" userId="48e65c9f34e137d0" providerId="LiveId" clId="{AD3D2498-ADC2-B949-B632-216C0C7F4661}" dt="2023-06-03T11:09:30.428" v="5512" actId="20577"/>
        <pc:sldMkLst>
          <pc:docMk/>
          <pc:sldMk cId="4088897397" sldId="292"/>
        </pc:sldMkLst>
        <pc:spChg chg="mod">
          <ac:chgData name="Kulinich Bohdan" userId="48e65c9f34e137d0" providerId="LiveId" clId="{AD3D2498-ADC2-B949-B632-216C0C7F4661}" dt="2023-05-26T15:56:14.685" v="2946" actId="207"/>
          <ac:spMkLst>
            <pc:docMk/>
            <pc:sldMk cId="4088897397" sldId="292"/>
            <ac:spMk id="4" creationId="{7E5BB6A8-B869-E16C-AB25-DB108631E7E9}"/>
          </ac:spMkLst>
        </pc:spChg>
        <pc:spChg chg="mod">
          <ac:chgData name="Kulinich Bohdan" userId="48e65c9f34e137d0" providerId="LiveId" clId="{AD3D2498-ADC2-B949-B632-216C0C7F4661}" dt="2023-06-03T11:09:30.428" v="5512" actId="20577"/>
          <ac:spMkLst>
            <pc:docMk/>
            <pc:sldMk cId="4088897397" sldId="292"/>
            <ac:spMk id="5" creationId="{390791F1-7B60-3B8B-FC8B-A41978EA0861}"/>
          </ac:spMkLst>
        </pc:spChg>
        <pc:spChg chg="del mod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6" creationId="{CF4F5DDB-6A9F-4D4A-7EB5-B9123BE9D49D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7" creationId="{C3871420-66D0-A87F-499C-7FA1A2B84D5A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11" creationId="{CFBF1584-D463-A0E9-050E-F45E2A6BFF4A}"/>
          </ac:spMkLst>
        </pc:spChg>
        <pc:spChg chg="mod">
          <ac:chgData name="Kulinich Bohdan" userId="48e65c9f34e137d0" providerId="LiveId" clId="{AD3D2498-ADC2-B949-B632-216C0C7F4661}" dt="2023-05-25T15:03:06.372" v="1265" actId="1076"/>
          <ac:spMkLst>
            <pc:docMk/>
            <pc:sldMk cId="4088897397" sldId="292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59:04.025" v="2969" actId="1036"/>
          <ac:spMkLst>
            <pc:docMk/>
            <pc:sldMk cId="4088897397" sldId="292"/>
            <ac:spMk id="19" creationId="{FD748ECC-38D8-E835-BB3F-36B885C1C9CC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0" creationId="{BDC6B5DD-A108-EE35-B27C-2ED44C360F88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1" creationId="{BBC67920-6A0C-5F45-DE25-DB44D53AC512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2" creationId="{40A1A4AB-4F45-D7F0-185E-8606141E424C}"/>
          </ac:spMkLst>
        </pc:spChg>
        <pc:spChg chg="del mod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3" creationId="{A41FF18B-7808-64C7-6EBC-57D093039FD1}"/>
          </ac:spMkLst>
        </pc:spChg>
        <pc:spChg chg="del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4" creationId="{181DA7D9-32AC-119E-EFDF-6C78933C5A7D}"/>
          </ac:spMkLst>
        </pc:spChg>
        <pc:spChg chg="del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5" creationId="{67B40B85-3D5D-2B46-3060-46FB51E8E163}"/>
          </ac:spMkLst>
        </pc:spChg>
        <pc:spChg chg="add mod">
          <ac:chgData name="Kulinich Bohdan" userId="48e65c9f34e137d0" providerId="LiveId" clId="{AD3D2498-ADC2-B949-B632-216C0C7F4661}" dt="2023-05-25T15:27:10.160" v="1287" actId="1076"/>
          <ac:spMkLst>
            <pc:docMk/>
            <pc:sldMk cId="4088897397" sldId="292"/>
            <ac:spMk id="26" creationId="{3D882BDF-0F3C-98B9-49A2-770B98B054F0}"/>
          </ac:spMkLst>
        </pc:spChg>
        <pc:spChg chg="add mod">
          <ac:chgData name="Kulinich Bohdan" userId="48e65c9f34e137d0" providerId="LiveId" clId="{AD3D2498-ADC2-B949-B632-216C0C7F4661}" dt="2023-06-01T13:41:07.487" v="3007" actId="1035"/>
          <ac:spMkLst>
            <pc:docMk/>
            <pc:sldMk cId="4088897397" sldId="292"/>
            <ac:spMk id="28" creationId="{E23B2025-9573-A533-40BA-5ACC95C6B293}"/>
          </ac:spMkLst>
        </pc:spChg>
        <pc:spChg chg="mod">
          <ac:chgData name="Kulinich Bohdan" userId="48e65c9f34e137d0" providerId="LiveId" clId="{AD3D2498-ADC2-B949-B632-216C0C7F4661}" dt="2023-05-25T15:27:15.663" v="1289" actId="20577"/>
          <ac:spMkLst>
            <pc:docMk/>
            <pc:sldMk cId="4088897397" sldId="292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5T15:25:50.373" v="1283" actId="1035"/>
          <ac:spMkLst>
            <pc:docMk/>
            <pc:sldMk cId="4088897397" sldId="292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5T15:25:50.373" v="1283" actId="1035"/>
          <ac:spMkLst>
            <pc:docMk/>
            <pc:sldMk cId="4088897397" sldId="292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5T15:25:14.637" v="1270" actId="1038"/>
          <ac:spMkLst>
            <pc:docMk/>
            <pc:sldMk cId="4088897397" sldId="292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5T15:25:22.157" v="1272" actId="20577"/>
          <ac:spMkLst>
            <pc:docMk/>
            <pc:sldMk cId="4088897397" sldId="292"/>
            <ac:spMk id="71" creationId="{89EB0E40-06FE-CB61-F2B3-0FE55E201D5D}"/>
          </ac:spMkLst>
        </pc:spChg>
        <pc:spChg chg="mod">
          <ac:chgData name="Kulinich Bohdan" userId="48e65c9f34e137d0" providerId="LiveId" clId="{AD3D2498-ADC2-B949-B632-216C0C7F4661}" dt="2023-05-25T15:01:55.324" v="1214" actId="20577"/>
          <ac:spMkLst>
            <pc:docMk/>
            <pc:sldMk cId="4088897397" sldId="292"/>
            <ac:spMk id="72" creationId="{2A015141-23C7-E443-F350-499C3C318C9B}"/>
          </ac:spMkLst>
        </pc:spChg>
        <pc:spChg chg="mod">
          <ac:chgData name="Kulinich Bohdan" userId="48e65c9f34e137d0" providerId="LiveId" clId="{AD3D2498-ADC2-B949-B632-216C0C7F4661}" dt="2023-06-03T11:09:17.069" v="5506" actId="20577"/>
          <ac:spMkLst>
            <pc:docMk/>
            <pc:sldMk cId="4088897397" sldId="292"/>
            <ac:spMk id="73" creationId="{20859526-B32F-1EEF-1DFE-88C23C36B9C5}"/>
          </ac:spMkLst>
        </pc:spChg>
        <pc:picChg chg="mod">
          <ac:chgData name="Kulinich Bohdan" userId="48e65c9f34e137d0" providerId="LiveId" clId="{AD3D2498-ADC2-B949-B632-216C0C7F4661}" dt="2023-05-25T20:40:21.279" v="2645"/>
          <ac:picMkLst>
            <pc:docMk/>
            <pc:sldMk cId="4088897397" sldId="292"/>
            <ac:picMk id="102" creationId="{F9B5B71B-8A3F-9907-2450-E20BE9919894}"/>
          </ac:picMkLst>
        </pc:picChg>
        <pc:cxnChg chg="add mod">
          <ac:chgData name="Kulinich Bohdan" userId="48e65c9f34e137d0" providerId="LiveId" clId="{AD3D2498-ADC2-B949-B632-216C0C7F4661}" dt="2023-05-25T15:03:01.090" v="1264" actId="14100"/>
          <ac:cxnSpMkLst>
            <pc:docMk/>
            <pc:sldMk cId="4088897397" sldId="292"/>
            <ac:cxnSpMk id="12" creationId="{B42389E4-561C-0506-C5C5-46F327D45331}"/>
          </ac:cxnSpMkLst>
        </pc:cxnChg>
        <pc:cxnChg chg="del">
          <ac:chgData name="Kulinich Bohdan" userId="48e65c9f34e137d0" providerId="LiveId" clId="{AD3D2498-ADC2-B949-B632-216C0C7F4661}" dt="2023-05-25T15:26:50.158" v="1285" actId="478"/>
          <ac:cxnSpMkLst>
            <pc:docMk/>
            <pc:sldMk cId="4088897397" sldId="292"/>
            <ac:cxnSpMk id="13" creationId="{E48A08AE-F2EB-A7AA-175B-1B7057B53691}"/>
          </ac:cxnSpMkLst>
        </pc:cxnChg>
        <pc:cxnChg chg="del">
          <ac:chgData name="Kulinich Bohdan" userId="48e65c9f34e137d0" providerId="LiveId" clId="{AD3D2498-ADC2-B949-B632-216C0C7F4661}" dt="2023-05-25T15:26:50.158" v="1285" actId="478"/>
          <ac:cxnSpMkLst>
            <pc:docMk/>
            <pc:sldMk cId="4088897397" sldId="292"/>
            <ac:cxnSpMk id="16" creationId="{0B8229A5-66CB-A91E-DB6A-650A4A4254C7}"/>
          </ac:cxnSpMkLst>
        </pc:cxnChg>
        <pc:cxnChg chg="mod">
          <ac:chgData name="Kulinich Bohdan" userId="48e65c9f34e137d0" providerId="LiveId" clId="{AD3D2498-ADC2-B949-B632-216C0C7F4661}" dt="2023-05-25T15:02:53.712" v="1260" actId="14100"/>
          <ac:cxnSpMkLst>
            <pc:docMk/>
            <pc:sldMk cId="4088897397" sldId="292"/>
            <ac:cxnSpMk id="63" creationId="{416D7566-2216-F6E3-00C7-566892D63EE5}"/>
          </ac:cxnSpMkLst>
        </pc:cxnChg>
      </pc:sldChg>
      <pc:sldChg chg="addSp delSp modSp add mod setBg modAnim">
        <pc:chgData name="Kulinich Bohdan" userId="48e65c9f34e137d0" providerId="LiveId" clId="{AD3D2498-ADC2-B949-B632-216C0C7F4661}" dt="2023-06-03T11:09:23.025" v="5508" actId="20577"/>
        <pc:sldMkLst>
          <pc:docMk/>
          <pc:sldMk cId="727371810" sldId="293"/>
        </pc:sldMkLst>
        <pc:spChg chg="mod">
          <ac:chgData name="Kulinich Bohdan" userId="48e65c9f34e137d0" providerId="LiveId" clId="{AD3D2498-ADC2-B949-B632-216C0C7F4661}" dt="2023-06-02T19:07:06.078" v="5495" actId="20577"/>
          <ac:spMkLst>
            <pc:docMk/>
            <pc:sldMk cId="727371810" sldId="293"/>
            <ac:spMk id="35" creationId="{B9CF9702-6BEF-5BDD-3A7B-879B0E4896CF}"/>
          </ac:spMkLst>
        </pc:spChg>
        <pc:spChg chg="mod">
          <ac:chgData name="Kulinich Bohdan" userId="48e65c9f34e137d0" providerId="LiveId" clId="{AD3D2498-ADC2-B949-B632-216C0C7F4661}" dt="2023-05-25T20:31:28.495" v="2364" actId="20577"/>
          <ac:spMkLst>
            <pc:docMk/>
            <pc:sldMk cId="727371810" sldId="293"/>
            <ac:spMk id="36" creationId="{074DFDFA-9551-163B-88EE-63141CE5380E}"/>
          </ac:spMkLst>
        </pc:spChg>
        <pc:spChg chg="add mod">
          <ac:chgData name="Kulinich Bohdan" userId="48e65c9f34e137d0" providerId="LiveId" clId="{AD3D2498-ADC2-B949-B632-216C0C7F4661}" dt="2023-05-25T20:33:19.485" v="2452" actId="1076"/>
          <ac:spMkLst>
            <pc:docMk/>
            <pc:sldMk cId="727371810" sldId="293"/>
            <ac:spMk id="40" creationId="{6169923E-69D7-F835-0D91-DA8F11CBB4EB}"/>
          </ac:spMkLst>
        </pc:spChg>
        <pc:spChg chg="add mod">
          <ac:chgData name="Kulinich Bohdan" userId="48e65c9f34e137d0" providerId="LiveId" clId="{AD3D2498-ADC2-B949-B632-216C0C7F4661}" dt="2023-05-25T20:33:23.304" v="2453" actId="1076"/>
          <ac:spMkLst>
            <pc:docMk/>
            <pc:sldMk cId="727371810" sldId="293"/>
            <ac:spMk id="67" creationId="{207223D0-41F3-C32A-A358-A70832F73841}"/>
          </ac:spMkLst>
        </pc:spChg>
        <pc:spChg chg="add mod">
          <ac:chgData name="Kulinich Bohdan" userId="48e65c9f34e137d0" providerId="LiveId" clId="{AD3D2498-ADC2-B949-B632-216C0C7F4661}" dt="2023-06-03T11:09:21.093" v="5507" actId="20577"/>
          <ac:spMkLst>
            <pc:docMk/>
            <pc:sldMk cId="727371810" sldId="293"/>
            <ac:spMk id="69" creationId="{F7C4F870-807E-334A-D784-4DB1CAF39824}"/>
          </ac:spMkLst>
        </pc:spChg>
        <pc:spChg chg="add mod">
          <ac:chgData name="Kulinich Bohdan" userId="48e65c9f34e137d0" providerId="LiveId" clId="{AD3D2498-ADC2-B949-B632-216C0C7F4661}" dt="2023-06-03T11:09:23.025" v="5508" actId="20577"/>
          <ac:spMkLst>
            <pc:docMk/>
            <pc:sldMk cId="727371810" sldId="293"/>
            <ac:spMk id="70" creationId="{3061F866-8A52-5EAB-5369-D0EBE68F9886}"/>
          </ac:spMkLst>
        </pc:spChg>
        <pc:picChg chg="del">
          <ac:chgData name="Kulinich Bohdan" userId="48e65c9f34e137d0" providerId="LiveId" clId="{AD3D2498-ADC2-B949-B632-216C0C7F4661}" dt="2023-05-25T20:16:05.850" v="2260" actId="478"/>
          <ac:picMkLst>
            <pc:docMk/>
            <pc:sldMk cId="727371810" sldId="293"/>
            <ac:picMk id="5" creationId="{4F758220-7D18-C741-A981-2226E5C7B02C}"/>
          </ac:picMkLst>
        </pc:picChg>
        <pc:picChg chg="add del mod modVis modCrop">
          <ac:chgData name="Kulinich Bohdan" userId="48e65c9f34e137d0" providerId="LiveId" clId="{AD3D2498-ADC2-B949-B632-216C0C7F4661}" dt="2023-05-25T20:19:41.357" v="2262" actId="478"/>
          <ac:picMkLst>
            <pc:docMk/>
            <pc:sldMk cId="727371810" sldId="293"/>
            <ac:picMk id="6" creationId="{C5914D61-4BF0-B6D8-2D51-66607A8E4020}"/>
          </ac:picMkLst>
        </pc:picChg>
        <pc:picChg chg="add mod modCrop">
          <ac:chgData name="Kulinich Bohdan" userId="48e65c9f34e137d0" providerId="LiveId" clId="{AD3D2498-ADC2-B949-B632-216C0C7F4661}" dt="2023-05-25T20:33:19.485" v="2452" actId="1076"/>
          <ac:picMkLst>
            <pc:docMk/>
            <pc:sldMk cId="727371810" sldId="293"/>
            <ac:picMk id="9" creationId="{B4915F0C-6359-6F78-D544-E4113C36000C}"/>
          </ac:picMkLst>
        </pc:picChg>
        <pc:picChg chg="add del mod">
          <ac:chgData name="Kulinich Bohdan" userId="48e65c9f34e137d0" providerId="LiveId" clId="{AD3D2498-ADC2-B949-B632-216C0C7F4661}" dt="2023-05-25T20:21:08.361" v="2293" actId="478"/>
          <ac:picMkLst>
            <pc:docMk/>
            <pc:sldMk cId="727371810" sldId="293"/>
            <ac:picMk id="10" creationId="{334B3933-EED0-387A-53E2-579502658506}"/>
          </ac:picMkLst>
        </pc:picChg>
        <pc:picChg chg="add mod modCrop">
          <ac:chgData name="Kulinich Bohdan" userId="48e65c9f34e137d0" providerId="LiveId" clId="{AD3D2498-ADC2-B949-B632-216C0C7F4661}" dt="2023-05-25T20:33:19.485" v="2452" actId="1076"/>
          <ac:picMkLst>
            <pc:docMk/>
            <pc:sldMk cId="727371810" sldId="293"/>
            <ac:picMk id="13" creationId="{15F47E11-4D9D-292A-5122-70BB2D0CC246}"/>
          </ac:picMkLst>
        </pc:picChg>
        <pc:picChg chg="mod">
          <ac:chgData name="Kulinich Bohdan" userId="48e65c9f34e137d0" providerId="LiveId" clId="{AD3D2498-ADC2-B949-B632-216C0C7F4661}" dt="2023-05-25T20:39:13.628" v="2637"/>
          <ac:picMkLst>
            <pc:docMk/>
            <pc:sldMk cId="727371810" sldId="293"/>
            <ac:picMk id="64" creationId="{32A02F4E-B5E7-3C33-6351-00D92F3EDC06}"/>
          </ac:picMkLst>
        </pc:picChg>
        <pc:cxnChg chg="del">
          <ac:chgData name="Kulinich Bohdan" userId="48e65c9f34e137d0" providerId="LiveId" clId="{AD3D2498-ADC2-B949-B632-216C0C7F4661}" dt="2023-05-25T18:45:55.069" v="2246" actId="478"/>
          <ac:cxnSpMkLst>
            <pc:docMk/>
            <pc:sldMk cId="727371810" sldId="293"/>
            <ac:cxnSpMk id="8" creationId="{1F9949C8-BF66-92B9-5E1D-DC903683390C}"/>
          </ac:cxnSpMkLst>
        </pc:cxnChg>
        <pc:cxnChg chg="del">
          <ac:chgData name="Kulinich Bohdan" userId="48e65c9f34e137d0" providerId="LiveId" clId="{AD3D2498-ADC2-B949-B632-216C0C7F4661}" dt="2023-05-25T18:45:54.052" v="2245" actId="478"/>
          <ac:cxnSpMkLst>
            <pc:docMk/>
            <pc:sldMk cId="727371810" sldId="293"/>
            <ac:cxnSpMk id="11" creationId="{EB5F4304-4AD7-3583-F9FF-F84EFFDB051E}"/>
          </ac:cxnSpMkLst>
        </pc:cxnChg>
        <pc:cxnChg chg="del">
          <ac:chgData name="Kulinich Bohdan" userId="48e65c9f34e137d0" providerId="LiveId" clId="{AD3D2498-ADC2-B949-B632-216C0C7F4661}" dt="2023-05-25T18:45:53.137" v="2244" actId="478"/>
          <ac:cxnSpMkLst>
            <pc:docMk/>
            <pc:sldMk cId="727371810" sldId="293"/>
            <ac:cxnSpMk id="14" creationId="{3E274770-6F14-0806-E6F7-CF0827C5671A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16" creationId="{F3AB42D6-91BC-714F-9246-9CBE8AC255D2}"/>
          </ac:cxnSpMkLst>
        </pc:cxnChg>
        <pc:cxnChg chg="del">
          <ac:chgData name="Kulinich Bohdan" userId="48e65c9f34e137d0" providerId="LiveId" clId="{AD3D2498-ADC2-B949-B632-216C0C7F4661}" dt="2023-05-25T18:45:57.591" v="2248" actId="478"/>
          <ac:cxnSpMkLst>
            <pc:docMk/>
            <pc:sldMk cId="727371810" sldId="293"/>
            <ac:cxnSpMk id="18" creationId="{ADCE51ED-DA1B-2D8C-E8C8-F2AE495DF206}"/>
          </ac:cxnSpMkLst>
        </pc:cxnChg>
        <pc:cxnChg chg="del">
          <ac:chgData name="Kulinich Bohdan" userId="48e65c9f34e137d0" providerId="LiveId" clId="{AD3D2498-ADC2-B949-B632-216C0C7F4661}" dt="2023-05-25T18:45:56.211" v="2247" actId="478"/>
          <ac:cxnSpMkLst>
            <pc:docMk/>
            <pc:sldMk cId="727371810" sldId="293"/>
            <ac:cxnSpMk id="22" creationId="{2EC5C023-AD1E-EF44-FD07-2122517F7790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24" creationId="{BFF6EA3C-7FBD-822D-456A-570211C0C72D}"/>
          </ac:cxnSpMkLst>
        </pc:cxnChg>
        <pc:cxnChg chg="del">
          <ac:chgData name="Kulinich Bohdan" userId="48e65c9f34e137d0" providerId="LiveId" clId="{AD3D2498-ADC2-B949-B632-216C0C7F4661}" dt="2023-05-25T18:45:52.005" v="2243" actId="478"/>
          <ac:cxnSpMkLst>
            <pc:docMk/>
            <pc:sldMk cId="727371810" sldId="293"/>
            <ac:cxnSpMk id="25" creationId="{2F7D7517-6ACE-66E6-7936-7AFCAF3BA7C9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29" creationId="{0B57BDF5-6E8F-1FA0-1276-CBD9A4CF75CA}"/>
          </ac:cxnSpMkLst>
        </pc:cxnChg>
        <pc:cxnChg chg="del">
          <ac:chgData name="Kulinich Bohdan" userId="48e65c9f34e137d0" providerId="LiveId" clId="{AD3D2498-ADC2-B949-B632-216C0C7F4661}" dt="2023-05-25T18:45:58.970" v="2249" actId="478"/>
          <ac:cxnSpMkLst>
            <pc:docMk/>
            <pc:sldMk cId="727371810" sldId="293"/>
            <ac:cxnSpMk id="30" creationId="{2C46529F-A643-C887-AE90-C786508BA521}"/>
          </ac:cxnSpMkLst>
        </pc:cxnChg>
        <pc:cxnChg chg="del">
          <ac:chgData name="Kulinich Bohdan" userId="48e65c9f34e137d0" providerId="LiveId" clId="{AD3D2498-ADC2-B949-B632-216C0C7F4661}" dt="2023-05-25T18:45:51.108" v="2242" actId="478"/>
          <ac:cxnSpMkLst>
            <pc:docMk/>
            <pc:sldMk cId="727371810" sldId="293"/>
            <ac:cxnSpMk id="32" creationId="{306710ED-2C21-0361-43A5-ABE78245EA41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37" creationId="{DA571C2A-7E31-3415-CF21-4CAFA39B3F6E}"/>
          </ac:cxnSpMkLst>
        </pc:cxnChg>
        <pc:cxnChg chg="del">
          <ac:chgData name="Kulinich Bohdan" userId="48e65c9f34e137d0" providerId="LiveId" clId="{AD3D2498-ADC2-B949-B632-216C0C7F4661}" dt="2023-05-25T18:45:59.991" v="2250" actId="478"/>
          <ac:cxnSpMkLst>
            <pc:docMk/>
            <pc:sldMk cId="727371810" sldId="293"/>
            <ac:cxnSpMk id="66" creationId="{2FB988F4-E58C-53FB-0B0C-70874F5F72BA}"/>
          </ac:cxnSpMkLst>
        </pc:cxnChg>
        <pc:cxnChg chg="del">
          <ac:chgData name="Kulinich Bohdan" userId="48e65c9f34e137d0" providerId="LiveId" clId="{AD3D2498-ADC2-B949-B632-216C0C7F4661}" dt="2023-05-25T18:45:50.110" v="2241" actId="478"/>
          <ac:cxnSpMkLst>
            <pc:docMk/>
            <pc:sldMk cId="727371810" sldId="293"/>
            <ac:cxnSpMk id="68" creationId="{76406C8F-5479-EACD-BDBD-4734374B697E}"/>
          </ac:cxnSpMkLst>
        </pc:cxnChg>
        <pc:cxnChg chg="del">
          <ac:chgData name="Kulinich Bohdan" userId="48e65c9f34e137d0" providerId="LiveId" clId="{AD3D2498-ADC2-B949-B632-216C0C7F4661}" dt="2023-05-25T18:45:44.936" v="2236" actId="478"/>
          <ac:cxnSpMkLst>
            <pc:docMk/>
            <pc:sldMk cId="727371810" sldId="293"/>
            <ac:cxnSpMk id="72" creationId="{AEBCEDE3-A93A-5641-38E1-17C329807A6A}"/>
          </ac:cxnSpMkLst>
        </pc:cxnChg>
        <pc:cxnChg chg="del">
          <ac:chgData name="Kulinich Bohdan" userId="48e65c9f34e137d0" providerId="LiveId" clId="{AD3D2498-ADC2-B949-B632-216C0C7F4661}" dt="2023-05-25T18:46:02.613" v="2252" actId="478"/>
          <ac:cxnSpMkLst>
            <pc:docMk/>
            <pc:sldMk cId="727371810" sldId="293"/>
            <ac:cxnSpMk id="76" creationId="{9D56E288-AE6F-B899-5A26-8C39589F5E89}"/>
          </ac:cxnSpMkLst>
        </pc:cxnChg>
        <pc:cxnChg chg="del">
          <ac:chgData name="Kulinich Bohdan" userId="48e65c9f34e137d0" providerId="LiveId" clId="{AD3D2498-ADC2-B949-B632-216C0C7F4661}" dt="2023-05-25T18:45:45.910" v="2237" actId="478"/>
          <ac:cxnSpMkLst>
            <pc:docMk/>
            <pc:sldMk cId="727371810" sldId="293"/>
            <ac:cxnSpMk id="80" creationId="{29B4BB18-7F0E-25E3-CDA4-94725DBB896A}"/>
          </ac:cxnSpMkLst>
        </pc:cxnChg>
        <pc:cxnChg chg="del">
          <ac:chgData name="Kulinich Bohdan" userId="48e65c9f34e137d0" providerId="LiveId" clId="{AD3D2498-ADC2-B949-B632-216C0C7F4661}" dt="2023-05-25T18:46:01.352" v="2251" actId="478"/>
          <ac:cxnSpMkLst>
            <pc:docMk/>
            <pc:sldMk cId="727371810" sldId="293"/>
            <ac:cxnSpMk id="82" creationId="{40B0DA5C-8ECF-717F-4F8B-D7502683C56E}"/>
          </ac:cxnSpMkLst>
        </pc:cxnChg>
        <pc:cxnChg chg="del">
          <ac:chgData name="Kulinich Bohdan" userId="48e65c9f34e137d0" providerId="LiveId" clId="{AD3D2498-ADC2-B949-B632-216C0C7F4661}" dt="2023-05-25T18:45:48.955" v="2240" actId="478"/>
          <ac:cxnSpMkLst>
            <pc:docMk/>
            <pc:sldMk cId="727371810" sldId="293"/>
            <ac:cxnSpMk id="86" creationId="{F57A33FF-BF6C-4792-26B4-4A00C9DF0EB8}"/>
          </ac:cxnSpMkLst>
        </pc:cxnChg>
        <pc:cxnChg chg="del">
          <ac:chgData name="Kulinich Bohdan" userId="48e65c9f34e137d0" providerId="LiveId" clId="{AD3D2498-ADC2-B949-B632-216C0C7F4661}" dt="2023-05-25T18:45:48.161" v="2239" actId="478"/>
          <ac:cxnSpMkLst>
            <pc:docMk/>
            <pc:sldMk cId="727371810" sldId="293"/>
            <ac:cxnSpMk id="89" creationId="{DE6C9960-ECFF-DF72-F2AC-173CC811A775}"/>
          </ac:cxnSpMkLst>
        </pc:cxnChg>
        <pc:cxnChg chg="del">
          <ac:chgData name="Kulinich Bohdan" userId="48e65c9f34e137d0" providerId="LiveId" clId="{AD3D2498-ADC2-B949-B632-216C0C7F4661}" dt="2023-05-25T18:45:47.140" v="2238" actId="478"/>
          <ac:cxnSpMkLst>
            <pc:docMk/>
            <pc:sldMk cId="727371810" sldId="293"/>
            <ac:cxnSpMk id="92" creationId="{2511043C-A110-5894-57AD-316AEABF97C8}"/>
          </ac:cxnSpMkLst>
        </pc:cxnChg>
      </pc:sldChg>
      <pc:sldChg chg="modSp add del mod setBg">
        <pc:chgData name="Kulinich Bohdan" userId="48e65c9f34e137d0" providerId="LiveId" clId="{AD3D2498-ADC2-B949-B632-216C0C7F4661}" dt="2023-05-26T15:59:07.832" v="2971" actId="2696"/>
        <pc:sldMkLst>
          <pc:docMk/>
          <pc:sldMk cId="2713882812" sldId="294"/>
        </pc:sldMkLst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10" creationId="{69A51075-61A5-85F8-DB9D-A2B74EA49985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19" creationId="{FD748ECC-38D8-E835-BB3F-36B885C1C9CC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71" creationId="{89EB0E40-06FE-CB61-F2B3-0FE55E201D5D}"/>
          </ac:spMkLst>
        </pc:sp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8" creationId="{3DFD06F0-2BAE-26B5-E59B-DDE3B29B0FB2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9" creationId="{1A79403F-9E04-7B88-08B8-9BF08AAC19B9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27" creationId="{B8F63EC5-53E5-07F5-E4F7-AA5C00FD5CB8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63" creationId="{416D7566-2216-F6E3-00C7-566892D63EE5}"/>
          </ac:cxnSpMkLst>
        </pc:cxnChg>
      </pc:sldChg>
      <pc:sldChg chg="modSp add del mod setBg">
        <pc:chgData name="Kulinich Bohdan" userId="48e65c9f34e137d0" providerId="LiveId" clId="{AD3D2498-ADC2-B949-B632-216C0C7F4661}" dt="2023-05-26T15:59:07.804" v="2970" actId="2696"/>
        <pc:sldMkLst>
          <pc:docMk/>
          <pc:sldMk cId="3344618035" sldId="295"/>
        </pc:sldMkLst>
        <pc:spChg chg="mod">
          <ac:chgData name="Kulinich Bohdan" userId="48e65c9f34e137d0" providerId="LiveId" clId="{AD3D2498-ADC2-B949-B632-216C0C7F4661}" dt="2023-05-26T15:56:23.493" v="2947" actId="207"/>
          <ac:spMkLst>
            <pc:docMk/>
            <pc:sldMk cId="3344618035" sldId="295"/>
            <ac:spMk id="4" creationId="{7E5BB6A8-B869-E16C-AB25-DB108631E7E9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10" creationId="{69A51075-61A5-85F8-DB9D-A2B74EA49985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19" creationId="{FD748ECC-38D8-E835-BB3F-36B885C1C9CC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26" creationId="{3D882BDF-0F3C-98B9-49A2-770B98B054F0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71" creationId="{89EB0E40-06FE-CB61-F2B3-0FE55E201D5D}"/>
          </ac:spMkLst>
        </pc:sp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8" creationId="{3DFD06F0-2BAE-26B5-E59B-DDE3B29B0FB2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9" creationId="{1A79403F-9E04-7B88-08B8-9BF08AAC19B9}"/>
          </ac:cxnSpMkLst>
        </pc:cxnChg>
        <pc:cxnChg chg="mod">
          <ac:chgData name="Kulinich Bohdan" userId="48e65c9f34e137d0" providerId="LiveId" clId="{AD3D2498-ADC2-B949-B632-216C0C7F4661}" dt="2023-05-26T15:56:47.289" v="2951" actId="1076"/>
          <ac:cxnSpMkLst>
            <pc:docMk/>
            <pc:sldMk cId="3344618035" sldId="295"/>
            <ac:cxnSpMk id="12" creationId="{B42389E4-561C-0506-C5C5-46F327D45331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27" creationId="{B8F63EC5-53E5-07F5-E4F7-AA5C00FD5CB8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63" creationId="{416D7566-2216-F6E3-00C7-566892D63EE5}"/>
          </ac:cxnSpMkLst>
        </pc:cxnChg>
      </pc:sldChg>
    </pc:docChg>
  </pc:docChgLst>
  <pc:docChgLst>
    <pc:chgData name="Kulinich Bohdan" userId="48e65c9f34e137d0" providerId="LiveId" clId="{F09D9DD7-8A38-DD4D-BB55-522748CC6DB1}"/>
    <pc:docChg chg="undo custSel addSld delSld modSld">
      <pc:chgData name="Kulinich Bohdan" userId="48e65c9f34e137d0" providerId="LiveId" clId="{F09D9DD7-8A38-DD4D-BB55-522748CC6DB1}" dt="2023-09-02T12:52:16.546" v="5989" actId="20577"/>
      <pc:docMkLst>
        <pc:docMk/>
      </pc:docMkLst>
      <pc:sldChg chg="modSp mod">
        <pc:chgData name="Kulinich Bohdan" userId="48e65c9f34e137d0" providerId="LiveId" clId="{F09D9DD7-8A38-DD4D-BB55-522748CC6DB1}" dt="2023-07-27T10:11:41.726" v="46" actId="1076"/>
        <pc:sldMkLst>
          <pc:docMk/>
          <pc:sldMk cId="1429824012" sldId="274"/>
        </pc:sldMkLst>
        <pc:spChg chg="mod modVis">
          <ac:chgData name="Kulinich Bohdan" userId="48e65c9f34e137d0" providerId="LiveId" clId="{F09D9DD7-8A38-DD4D-BB55-522748CC6DB1}" dt="2023-07-27T10:10:33.758" v="3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F09D9DD7-8A38-DD4D-BB55-522748CC6DB1}" dt="2023-07-27T10:11:36.904" v="44" actId="1036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F09D9DD7-8A38-DD4D-BB55-522748CC6DB1}" dt="2023-07-27T10:11:41.726" v="46" actId="1076"/>
          <ac:spMkLst>
            <pc:docMk/>
            <pc:sldMk cId="1429824012" sldId="274"/>
            <ac:spMk id="12" creationId="{1D0DF7A3-C89C-3009-F215-C12CA62E7791}"/>
          </ac:spMkLst>
        </pc:spChg>
        <pc:picChg chg="mod">
          <ac:chgData name="Kulinich Bohdan" userId="48e65c9f34e137d0" providerId="LiveId" clId="{F09D9DD7-8A38-DD4D-BB55-522748CC6DB1}" dt="2023-07-27T10:10:30.911" v="2" actId="552"/>
          <ac:picMkLst>
            <pc:docMk/>
            <pc:sldMk cId="1429824012" sldId="274"/>
            <ac:picMk id="3" creationId="{F85E753C-6DC2-41E6-9DCA-BFAB36F022CA}"/>
          </ac:picMkLst>
        </pc:picChg>
        <pc:picChg chg="mod">
          <ac:chgData name="Kulinich Bohdan" userId="48e65c9f34e137d0" providerId="LiveId" clId="{F09D9DD7-8A38-DD4D-BB55-522748CC6DB1}" dt="2023-07-27T10:11:25.282" v="25" actId="1076"/>
          <ac:picMkLst>
            <pc:docMk/>
            <pc:sldMk cId="1429824012" sldId="274"/>
            <ac:picMk id="8" creationId="{42C9B46A-4CDB-9E7A-1D1F-0081C7739207}"/>
          </ac:picMkLst>
        </pc:picChg>
        <pc:picChg chg="mod">
          <ac:chgData name="Kulinich Bohdan" userId="48e65c9f34e137d0" providerId="LiveId" clId="{F09D9DD7-8A38-DD4D-BB55-522748CC6DB1}" dt="2023-07-27T10:11:39.320" v="45" actId="1076"/>
          <ac:picMkLst>
            <pc:docMk/>
            <pc:sldMk cId="1429824012" sldId="274"/>
            <ac:picMk id="10" creationId="{3E346A3B-83A2-741D-456F-20E08EA7789C}"/>
          </ac:picMkLst>
        </pc:picChg>
      </pc:sldChg>
      <pc:sldChg chg="addSp delSp modSp mod setBg delAnim modAnim">
        <pc:chgData name="Kulinich Bohdan" userId="48e65c9f34e137d0" providerId="LiveId" clId="{F09D9DD7-8A38-DD4D-BB55-522748CC6DB1}" dt="2023-08-17T19:28:51.513" v="5422"/>
        <pc:sldMkLst>
          <pc:docMk/>
          <pc:sldMk cId="2154405015" sldId="276"/>
        </pc:sldMkLst>
        <pc:spChg chg="del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2" creationId="{0CBDDF22-017D-88B8-2BB9-EED7F5434F3A}"/>
          </ac:spMkLst>
        </pc:spChg>
        <pc:spChg chg="del">
          <ac:chgData name="Kulinich Bohdan" userId="48e65c9f34e137d0" providerId="LiveId" clId="{F09D9DD7-8A38-DD4D-BB55-522748CC6DB1}" dt="2023-08-17T08:36:00.050" v="4762" actId="478"/>
          <ac:spMkLst>
            <pc:docMk/>
            <pc:sldMk cId="2154405015" sldId="276"/>
            <ac:spMk id="12" creationId="{929CCC58-A84B-FF48-3AB7-88B6B0B76FBC}"/>
          </ac:spMkLst>
        </pc:spChg>
        <pc:spChg chg="del">
          <ac:chgData name="Kulinich Bohdan" userId="48e65c9f34e137d0" providerId="LiveId" clId="{F09D9DD7-8A38-DD4D-BB55-522748CC6DB1}" dt="2023-08-17T08:36:00.050" v="4762" actId="478"/>
          <ac:spMkLst>
            <pc:docMk/>
            <pc:sldMk cId="2154405015" sldId="276"/>
            <ac:spMk id="13" creationId="{FFF57048-E321-44B1-8EC4-BA820E0C51F4}"/>
          </ac:spMkLst>
        </pc:spChg>
        <pc:spChg chg="del">
          <ac:chgData name="Kulinich Bohdan" userId="48e65c9f34e137d0" providerId="LiveId" clId="{F09D9DD7-8A38-DD4D-BB55-522748CC6DB1}" dt="2023-08-17T08:36:00.050" v="4762" actId="478"/>
          <ac:spMkLst>
            <pc:docMk/>
            <pc:sldMk cId="2154405015" sldId="276"/>
            <ac:spMk id="14" creationId="{FD7F60B2-045B-448F-81B7-3F90AED4D4C6}"/>
          </ac:spMkLst>
        </pc:spChg>
        <pc:spChg chg="del">
          <ac:chgData name="Kulinich Bohdan" userId="48e65c9f34e137d0" providerId="LiveId" clId="{F09D9DD7-8A38-DD4D-BB55-522748CC6DB1}" dt="2023-08-17T08:36:00.050" v="4762" actId="478"/>
          <ac:spMkLst>
            <pc:docMk/>
            <pc:sldMk cId="2154405015" sldId="276"/>
            <ac:spMk id="15" creationId="{A48D6FC5-71FB-918E-4C9A-3A3FE4DCCC10}"/>
          </ac:spMkLst>
        </pc:spChg>
        <pc:spChg chg="del">
          <ac:chgData name="Kulinich Bohdan" userId="48e65c9f34e137d0" providerId="LiveId" clId="{F09D9DD7-8A38-DD4D-BB55-522748CC6DB1}" dt="2023-08-17T08:36:02.935" v="4763" actId="478"/>
          <ac:spMkLst>
            <pc:docMk/>
            <pc:sldMk cId="2154405015" sldId="276"/>
            <ac:spMk id="16" creationId="{853F2B1A-47EC-E860-7EFF-A9184A7134C8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17" creationId="{A2E9A0FA-9E2C-6329-5033-9BEDB00EBE93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18" creationId="{7B0E6BDC-0024-037B-83B8-ED827D15E10D}"/>
          </ac:spMkLst>
        </pc:spChg>
        <pc:spChg chg="del">
          <ac:chgData name="Kulinich Bohdan" userId="48e65c9f34e137d0" providerId="LiveId" clId="{F09D9DD7-8A38-DD4D-BB55-522748CC6DB1}" dt="2023-08-17T08:36:02.935" v="4763" actId="478"/>
          <ac:spMkLst>
            <pc:docMk/>
            <pc:sldMk cId="2154405015" sldId="276"/>
            <ac:spMk id="19" creationId="{036826CF-AB49-19AC-B25B-792C261A5F44}"/>
          </ac:spMkLst>
        </pc:spChg>
        <pc:spChg chg="del">
          <ac:chgData name="Kulinich Bohdan" userId="48e65c9f34e137d0" providerId="LiveId" clId="{F09D9DD7-8A38-DD4D-BB55-522748CC6DB1}" dt="2023-08-17T08:36:02.935" v="4763" actId="478"/>
          <ac:spMkLst>
            <pc:docMk/>
            <pc:sldMk cId="2154405015" sldId="276"/>
            <ac:spMk id="20" creationId="{3EC1A1C8-BA59-6232-22BD-37655599B3F3}"/>
          </ac:spMkLst>
        </pc:spChg>
        <pc:spChg chg="add del mod">
          <ac:chgData name="Kulinich Bohdan" userId="48e65c9f34e137d0" providerId="LiveId" clId="{F09D9DD7-8A38-DD4D-BB55-522748CC6DB1}" dt="2023-08-17T11:42:32.106" v="4888" actId="478"/>
          <ac:spMkLst>
            <pc:docMk/>
            <pc:sldMk cId="2154405015" sldId="276"/>
            <ac:spMk id="31" creationId="{F4934AED-E0E3-27C6-0800-C4EE9BE426FB}"/>
          </ac:spMkLst>
        </pc:spChg>
        <pc:spChg chg="add mod modVis">
          <ac:chgData name="Kulinich Bohdan" userId="48e65c9f34e137d0" providerId="LiveId" clId="{F09D9DD7-8A38-DD4D-BB55-522748CC6DB1}" dt="2023-08-17T11:45:00.820" v="4918" actId="14430"/>
          <ac:spMkLst>
            <pc:docMk/>
            <pc:sldMk cId="2154405015" sldId="276"/>
            <ac:spMk id="32" creationId="{BA5F5C5E-BBE3-9F6F-BDA3-3C652C38AC49}"/>
          </ac:spMkLst>
        </pc:spChg>
        <pc:spChg chg="del">
          <ac:chgData name="Kulinich Bohdan" userId="48e65c9f34e137d0" providerId="LiveId" clId="{F09D9DD7-8A38-DD4D-BB55-522748CC6DB1}" dt="2023-08-17T08:36:02.935" v="4763" actId="478"/>
          <ac:spMkLst>
            <pc:docMk/>
            <pc:sldMk cId="2154405015" sldId="276"/>
            <ac:spMk id="40" creationId="{9DD3166D-52E5-AB72-EE76-E7CF3F98A1DC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41" creationId="{E77E350A-3798-343E-8E11-BAA8AA215186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43" creationId="{B0C3704F-8D6D-05EA-95CF-670215D53634}"/>
          </ac:spMkLst>
        </pc:spChg>
        <pc:spChg chg="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59" creationId="{88D65319-E14E-8B9D-A4C5-8AFECF09E73B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60" creationId="{3B27AF49-CBAB-2C60-C203-9C1B1A5B4B43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63" creationId="{9DC95126-6E13-90E8-DEB6-9EE6C7AD8D75}"/>
          </ac:spMkLst>
        </pc:spChg>
        <pc:spChg chg="del">
          <ac:chgData name="Kulinich Bohdan" userId="48e65c9f34e137d0" providerId="LiveId" clId="{F09D9DD7-8A38-DD4D-BB55-522748CC6DB1}" dt="2023-08-17T08:36:02.935" v="4763" actId="478"/>
          <ac:spMkLst>
            <pc:docMk/>
            <pc:sldMk cId="2154405015" sldId="276"/>
            <ac:spMk id="64" creationId="{235848E8-4328-3821-028B-36B284340BED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66" creationId="{4AF12E4C-1BA1-E31E-CD47-B87FF8F2CE57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67" creationId="{9E7CCCBB-23A6-F580-5228-46BF7A617688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68" creationId="{CD2FB916-ED7E-ACEA-0323-F2346F645B3E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69" creationId="{431EF371-1A42-9761-32C8-F17799128456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70" creationId="{92361B20-665D-7FC7-8827-D92E17993178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72" creationId="{E88D6BD6-0A09-6226-229B-B31A7BD28DB9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75" creationId="{4DB12452-420A-9A27-D47B-D6A22E4434DE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77" creationId="{97BE37CE-2622-4341-8ED9-5D27B4894BF5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82" creationId="{4CCE0A28-CDF9-7351-3205-E87F2B2978FD}"/>
          </ac:spMkLst>
        </pc:spChg>
        <pc:spChg chg="del mod">
          <ac:chgData name="Kulinich Bohdan" userId="48e65c9f34e137d0" providerId="LiveId" clId="{F09D9DD7-8A38-DD4D-BB55-522748CC6DB1}" dt="2023-08-17T08:35:58.023" v="4761" actId="478"/>
          <ac:spMkLst>
            <pc:docMk/>
            <pc:sldMk cId="2154405015" sldId="276"/>
            <ac:spMk id="143" creationId="{46C8E3A3-C256-4B2A-1C36-2ECC179D7D1A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147" creationId="{10F5D2B2-C3E4-1759-5BC2-B5E660221061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148" creationId="{9771E41E-8B3E-96A4-BC3B-688D63ADDFB4}"/>
          </ac:spMkLst>
        </pc:spChg>
        <pc:spChg chg="add mod">
          <ac:chgData name="Kulinich Bohdan" userId="48e65c9f34e137d0" providerId="LiveId" clId="{F09D9DD7-8A38-DD4D-BB55-522748CC6DB1}" dt="2023-08-17T19:17:26.398" v="5386" actId="207"/>
          <ac:spMkLst>
            <pc:docMk/>
            <pc:sldMk cId="2154405015" sldId="276"/>
            <ac:spMk id="149" creationId="{3962EA1D-734F-5CC3-A661-40C809073796}"/>
          </ac:spMkLst>
        </pc:spChg>
        <pc:spChg chg="add mod">
          <ac:chgData name="Kulinich Bohdan" userId="48e65c9f34e137d0" providerId="LiveId" clId="{F09D9DD7-8A38-DD4D-BB55-522748CC6DB1}" dt="2023-08-17T19:17:32.313" v="5387" actId="207"/>
          <ac:spMkLst>
            <pc:docMk/>
            <pc:sldMk cId="2154405015" sldId="276"/>
            <ac:spMk id="150" creationId="{E5459B5E-AAF0-22A3-CB4F-9686A2848DD2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66" creationId="{3A9C095E-A901-3310-E47E-F3128177835A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67" creationId="{A4FF1740-518B-D956-B204-4875C8AE875D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68" creationId="{3E05AB03-03E2-5C0E-A35A-694B600A51A7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69" creationId="{4E7ECA03-652F-29F2-50F1-5460565413ED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0" creationId="{ECE72078-060E-EFF3-AC8D-A37947E9694F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1" creationId="{A11A996A-CBCD-69A3-8CED-494B08ADB279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2" creationId="{E61EE722-FA10-A595-DA81-E1291CA76C69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3" creationId="{413F33F8-002E-B645-BD63-25DC0E3F49DD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4" creationId="{CC9C8931-4F71-0D09-46D2-419E41B3AB1F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5" creationId="{9B6B1A48-F8D5-B54A-6E31-AB1A27DC6CEF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6" creationId="{4848EF2C-5375-1A1C-E5E2-8F1914B05719}"/>
          </ac:spMkLst>
        </pc:spChg>
        <pc:grpChg chg="del">
          <ac:chgData name="Kulinich Bohdan" userId="48e65c9f34e137d0" providerId="LiveId" clId="{F09D9DD7-8A38-DD4D-BB55-522748CC6DB1}" dt="2023-08-17T08:35:55.429" v="4759" actId="478"/>
          <ac:grpSpMkLst>
            <pc:docMk/>
            <pc:sldMk cId="2154405015" sldId="276"/>
            <ac:grpSpMk id="134" creationId="{BA874C98-5249-78F9-9B27-CA49B79C2EE9}"/>
          </ac:grpSpMkLst>
        </pc:grpChg>
        <pc:grpChg chg="del">
          <ac:chgData name="Kulinich Bohdan" userId="48e65c9f34e137d0" providerId="LiveId" clId="{F09D9DD7-8A38-DD4D-BB55-522748CC6DB1}" dt="2023-08-17T08:35:55.429" v="4759" actId="478"/>
          <ac:grpSpMkLst>
            <pc:docMk/>
            <pc:sldMk cId="2154405015" sldId="276"/>
            <ac:grpSpMk id="141" creationId="{A5742E2B-F69D-2060-81EA-B0EAD6EA76FE}"/>
          </ac:grpSpMkLst>
        </pc:grpChg>
        <pc:grpChg chg="del">
          <ac:chgData name="Kulinich Bohdan" userId="48e65c9f34e137d0" providerId="LiveId" clId="{F09D9DD7-8A38-DD4D-BB55-522748CC6DB1}" dt="2023-08-17T08:36:02.935" v="4763" actId="478"/>
          <ac:grpSpMkLst>
            <pc:docMk/>
            <pc:sldMk cId="2154405015" sldId="276"/>
            <ac:grpSpMk id="142" creationId="{D547E951-ADA3-684B-7F61-8FCE3AD0377B}"/>
          </ac:grpSpMkLst>
        </pc:grpChg>
        <pc:cxnChg chg="del">
          <ac:chgData name="Kulinich Bohdan" userId="48e65c9f34e137d0" providerId="LiveId" clId="{F09D9DD7-8A38-DD4D-BB55-522748CC6DB1}" dt="2023-08-17T08:36:00.050" v="4762" actId="478"/>
          <ac:cxnSpMkLst>
            <pc:docMk/>
            <pc:sldMk cId="2154405015" sldId="276"/>
            <ac:cxnSpMk id="3" creationId="{5E65BD5E-2A05-7EB0-0396-3B296B89B810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4" creationId="{01B06A6A-14D9-CBE9-44AE-E597EB5B47E4}"/>
          </ac:cxnSpMkLst>
        </pc:cxnChg>
        <pc:cxnChg chg="del">
          <ac:chgData name="Kulinich Bohdan" userId="48e65c9f34e137d0" providerId="LiveId" clId="{F09D9DD7-8A38-DD4D-BB55-522748CC6DB1}" dt="2023-08-17T08:36:00.050" v="4762" actId="478"/>
          <ac:cxnSpMkLst>
            <pc:docMk/>
            <pc:sldMk cId="2154405015" sldId="276"/>
            <ac:cxnSpMk id="6" creationId="{119E88D2-2362-86E4-4F5C-99B772AA3957}"/>
          </ac:cxnSpMkLst>
        </pc:cxnChg>
        <pc:cxnChg chg="del">
          <ac:chgData name="Kulinich Bohdan" userId="48e65c9f34e137d0" providerId="LiveId" clId="{F09D9DD7-8A38-DD4D-BB55-522748CC6DB1}" dt="2023-08-17T08:36:00.050" v="4762" actId="478"/>
          <ac:cxnSpMkLst>
            <pc:docMk/>
            <pc:sldMk cId="2154405015" sldId="276"/>
            <ac:cxnSpMk id="7" creationId="{055235E0-FEF6-5509-CDCC-0A1B1B9B3F89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9" creationId="{A64AD479-3996-DE40-426B-EA5C73C893E5}"/>
          </ac:cxnSpMkLst>
        </pc:cxnChg>
        <pc:cxnChg chg="del">
          <ac:chgData name="Kulinich Bohdan" userId="48e65c9f34e137d0" providerId="LiveId" clId="{F09D9DD7-8A38-DD4D-BB55-522748CC6DB1}" dt="2023-08-17T08:36:00.050" v="4762" actId="478"/>
          <ac:cxnSpMkLst>
            <pc:docMk/>
            <pc:sldMk cId="2154405015" sldId="276"/>
            <ac:cxnSpMk id="11" creationId="{FD56D89E-8CC9-19C8-5CF4-56BA4DB5085A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21" creationId="{B6B7E854-D1FE-B593-466D-8556BFAA7DD9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26" creationId="{3D4B211B-22B2-D933-6C1A-DE9B9E4AAC09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29" creationId="{463E5C53-C97B-7820-64E2-7C50E58CBB21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33" creationId="{A175605F-5D77-60C9-F23F-C57C310F6E42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44" creationId="{3CC9A8DE-31D7-0686-5293-6F4C34D37B0F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46" creationId="{E5138245-5D81-B53E-9CB2-BCFFCD30CF08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51" creationId="{35DFC582-0513-5C26-F507-3D618DEF869D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111" creationId="{76D36EAC-75B7-14FB-6B40-A7922DBECBB6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119" creationId="{CBC49E3B-0215-A52B-7655-BB981CB58414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144" creationId="{855DEDDF-7EA0-37D3-1861-106E77CAFFD2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1" creationId="{1F9EC2CB-B990-85F5-4B1B-FDF2751530AA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2" creationId="{EA7BE27B-DF2E-20C9-4BAC-DA7C13031E3E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3" creationId="{406F2949-93B4-4CEB-8C19-DD7511813D98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4" creationId="{8D114010-9976-5F77-7E32-D48681226BFD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5" creationId="{673E471D-8B11-3F54-4840-8249D7B37862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6" creationId="{A5C3A006-2B32-7FA7-05B9-F5077CE2580D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7" creationId="{44E37958-D152-BAD0-DBCF-71A85E52BB46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8" creationId="{0129ABF1-B3A9-E37F-AB7C-5661A05BB091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9" creationId="{21C7285D-8CF1-EBF3-9A5B-49F11DC7ABE3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0" creationId="{1B9D77E3-E88B-49DF-6A3D-9E891F7A176A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1" creationId="{AEF1CC61-A628-A16D-6430-E7E8186DA514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2" creationId="{B5ADA0B0-CF49-3313-B188-9FF290B7D38B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3" creationId="{5CD00ED3-C819-01E3-CE99-3903B4DE2802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4" creationId="{7B578440-5A3B-18D8-63DE-437B39026686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5" creationId="{75CB179E-C4F3-9621-1744-2E64752E4850}"/>
          </ac:cxnSpMkLst>
        </pc:cxnChg>
      </pc:sldChg>
      <pc:sldChg chg="addSp delSp modSp mod setBg delAnim modAnim">
        <pc:chgData name="Kulinich Bohdan" userId="48e65c9f34e137d0" providerId="LiveId" clId="{F09D9DD7-8A38-DD4D-BB55-522748CC6DB1}" dt="2023-08-17T19:18:00.725" v="5392" actId="207"/>
        <pc:sldMkLst>
          <pc:docMk/>
          <pc:sldMk cId="288857224" sldId="277"/>
        </pc:sldMkLst>
        <pc:spChg chg="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3" creationId="{18F97096-E007-F3CD-BBD3-3191C72BF316}"/>
          </ac:spMkLst>
        </pc:spChg>
        <pc:spChg chg="del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4" creationId="{4E4A70BA-B3B8-7D31-2333-BE9D1AF01002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5" creationId="{E8CB81BA-3C14-80BE-1D48-899744613A2D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6" creationId="{59AD1122-BC2E-30A8-F2EC-55EB4E16D965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17" creationId="{D540B5DF-40D1-F61D-993E-2A9EE6F63357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18" creationId="{58F7D900-8545-BC1F-41B8-9698C81DC727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26" creationId="{D1A7907F-6CCC-A2D3-E130-666AC0BE58BE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27" creationId="{4481A6B9-770A-6F99-9F01-F48F04BF27DB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29" creationId="{1B014F15-74FC-5849-5A20-5BEC1DE7A42E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30" creationId="{D3522931-0A5D-52D1-AE36-0A6EEE976ADC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31" creationId="{246D8879-2738-6655-20A4-E6C1DE618C4E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32" creationId="{533B9D9E-197D-9843-8571-8AE2527DA1D2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54" creationId="{E551A6E6-B3C4-E144-B961-B64099320175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56" creationId="{D4188719-9719-18C4-92FE-D3F9F83A7CBE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57" creationId="{64EC3CD2-30E3-9E99-6C8A-60E1998D425F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59" creationId="{BD582B91-4039-7D52-7F28-E605BEA35E1B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60" creationId="{B6472F0C-0C65-18B6-98D7-D8DCEC620359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63" creationId="{39AFFB4A-E3BD-B509-4607-F9A362FADE47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65" creationId="{221D9CCD-9282-96ED-3BC6-237F737C1A5B}"/>
          </ac:spMkLst>
        </pc:spChg>
        <pc:spChg chg="add mod">
          <ac:chgData name="Kulinich Bohdan" userId="48e65c9f34e137d0" providerId="LiveId" clId="{F09D9DD7-8A38-DD4D-BB55-522748CC6DB1}" dt="2023-08-17T19:17:49.944" v="5389" actId="207"/>
          <ac:spMkLst>
            <pc:docMk/>
            <pc:sldMk cId="288857224" sldId="277"/>
            <ac:spMk id="67" creationId="{EE368D98-7B69-F065-961A-49BF7EC925C1}"/>
          </ac:spMkLst>
        </pc:spChg>
        <pc:spChg chg="add mod">
          <ac:chgData name="Kulinich Bohdan" userId="48e65c9f34e137d0" providerId="LiveId" clId="{F09D9DD7-8A38-DD4D-BB55-522748CC6DB1}" dt="2023-08-17T19:18:00.725" v="5392" actId="207"/>
          <ac:spMkLst>
            <pc:docMk/>
            <pc:sldMk cId="288857224" sldId="277"/>
            <ac:spMk id="68" creationId="{561275EB-CBA2-AC88-C905-24AA14F748AD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78" creationId="{85D8F54E-1DFB-EEFC-1CBE-7B61A09F2CC4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79" creationId="{13ED9954-D287-00A4-51B0-2C28009EA158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0" creationId="{B480A1D6-BD71-AC7C-41D0-F068180F74BD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1" creationId="{8F5109D0-A2C3-372B-86C0-1E2E2216D921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2" creationId="{B71DA188-EF0A-730B-6931-4A910F6925CE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3" creationId="{2F8A4B47-7147-89BC-7DF6-9DF77D5AC7E5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4" creationId="{81CAC4D5-166B-CA3A-116B-06D3045B4D13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8" creationId="{230B2EA4-5260-A744-369D-44B8FAD735F3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9" creationId="{638D155A-3A0F-9C2F-F573-8CF9295637F9}"/>
          </ac:spMkLst>
        </pc:sp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7" creationId="{EFC1F4A3-1E47-ACF2-F231-723150E53093}"/>
          </ac:cxnSpMkLst>
        </pc:cxnChg>
        <pc:cxnChg chg="add del mod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8" creationId="{60298373-E280-3D22-1F0C-4F904EEBE346}"/>
          </ac:cxnSpMkLst>
        </pc:cxnChg>
        <pc:cxnChg chg="del mod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9" creationId="{C4A9C904-D179-AD32-6DE7-E681F2A46294}"/>
          </ac:cxnSpMkLst>
        </pc:cxnChg>
        <pc:cxnChg chg="add del mod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2" creationId="{FE6064AA-E6BE-8009-CC67-8731933A4AFD}"/>
          </ac:cxnSpMkLst>
        </pc:cxnChg>
        <pc:cxnChg chg="add del mod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3" creationId="{52DEBDBE-3E6A-53AE-7F76-3CD732569BED}"/>
          </ac:cxnSpMkLst>
        </pc:cxnChg>
        <pc:cxnChg chg="del mod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4" creationId="{07993863-69AE-E690-5D0E-4951C8E12E9B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5" creationId="{365967C0-ACDB-246A-1351-2C1E2EA56F86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6" creationId="{DE897381-A546-7662-C9C5-B8C2CF93FA34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9" creationId="{09B1AB06-179A-2F19-E325-CD5817A6332F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0" creationId="{4DE13F81-CE4E-3BC9-CF01-205F284AC6EC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1" creationId="{5E8B2408-C7BF-F7E2-30FE-563D136A250D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2" creationId="{90D85CF8-E653-EBF3-9042-172ECEC11107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3" creationId="{1D749946-66AF-9EBA-D0E7-425F113C799E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4" creationId="{454502FD-DBB1-4E12-2B1E-564CE3A57CF8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5" creationId="{F37FAFC6-E0D7-6D52-B60F-099C7C943145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69" creationId="{83F7617E-A9C2-19B9-4263-8E725C255E3A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0" creationId="{4FEB54E6-EDCB-F26A-2DF0-9EC0A2593F9B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1" creationId="{BDD8B7BB-1106-4A70-9C83-2778E3D99213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2" creationId="{DD1B965C-75FE-A32C-39F3-B1A393070620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3" creationId="{AD0D6C50-A66C-B491-488F-23F0F5145965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4" creationId="{DC7F33E6-408E-FA74-5BB8-3321B2E7E778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5" creationId="{6FBE21E0-3E85-3346-1561-2493EAD566B3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6" creationId="{91E53F28-AFDD-0FF7-04F2-8F2E2BB3688A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7" creationId="{EB87F5C6-B5AC-5F50-E68D-3BB74A385AFD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85" creationId="{F9658AE2-DD4B-7048-BB56-C093DDA50D91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86" creationId="{E405212D-43B7-93C0-F62F-C1F9DD982D48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87" creationId="{5A5C102D-14AD-7FCE-9867-45AAE5BBD889}"/>
          </ac:cxnSpMkLst>
        </pc:cxnChg>
      </pc:sldChg>
      <pc:sldChg chg="delSp modSp mod delAnim">
        <pc:chgData name="Kulinich Bohdan" userId="48e65c9f34e137d0" providerId="LiveId" clId="{F09D9DD7-8A38-DD4D-BB55-522748CC6DB1}" dt="2023-09-02T12:52:16.546" v="5989" actId="20577"/>
        <pc:sldMkLst>
          <pc:docMk/>
          <pc:sldMk cId="3892148844" sldId="278"/>
        </pc:sldMkLst>
        <pc:spChg chg="mod">
          <ac:chgData name="Kulinich Bohdan" userId="48e65c9f34e137d0" providerId="LiveId" clId="{F09D9DD7-8A38-DD4D-BB55-522748CC6DB1}" dt="2023-08-17T19:41:33.397" v="5888" actId="1076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F09D9DD7-8A38-DD4D-BB55-522748CC6DB1}" dt="2023-09-02T12:52:09.905" v="5980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F09D9DD7-8A38-DD4D-BB55-522748CC6DB1}" dt="2023-08-17T19:41:33.397" v="5888" actId="1076"/>
          <ac:spMkLst>
            <pc:docMk/>
            <pc:sldMk cId="3892148844" sldId="278"/>
            <ac:spMk id="5" creationId="{92C53232-9882-342D-776F-AD12F5F1AB8B}"/>
          </ac:spMkLst>
        </pc:spChg>
        <pc:spChg chg="del mod">
          <ac:chgData name="Kulinich Bohdan" userId="48e65c9f34e137d0" providerId="LiveId" clId="{F09D9DD7-8A38-DD4D-BB55-522748CC6DB1}" dt="2023-08-17T19:41:12.649" v="5882" actId="478"/>
          <ac:spMkLst>
            <pc:docMk/>
            <pc:sldMk cId="3892148844" sldId="278"/>
            <ac:spMk id="6" creationId="{9115CC1E-3151-93CF-88AF-B37C824487A7}"/>
          </ac:spMkLst>
        </pc:spChg>
        <pc:spChg chg="mod">
          <ac:chgData name="Kulinich Bohdan" userId="48e65c9f34e137d0" providerId="LiveId" clId="{F09D9DD7-8A38-DD4D-BB55-522748CC6DB1}" dt="2023-09-02T12:52:16.546" v="5989" actId="20577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setBg addAnim delAnim modAnim">
        <pc:chgData name="Kulinich Bohdan" userId="48e65c9f34e137d0" providerId="LiveId" clId="{F09D9DD7-8A38-DD4D-BB55-522748CC6DB1}" dt="2023-08-17T18:54:08.384" v="5055"/>
        <pc:sldMkLst>
          <pc:docMk/>
          <pc:sldMk cId="2337633875" sldId="279"/>
        </pc:sldMkLst>
        <pc:spChg chg="add del">
          <ac:chgData name="Kulinich Bohdan" userId="48e65c9f34e137d0" providerId="LiveId" clId="{F09D9DD7-8A38-DD4D-BB55-522748CC6DB1}" dt="2023-08-16T18:30:09.542" v="4447" actId="22"/>
          <ac:spMkLst>
            <pc:docMk/>
            <pc:sldMk cId="2337633875" sldId="279"/>
            <ac:spMk id="3" creationId="{B778139F-2585-77FD-249D-C7EBCA3BC920}"/>
          </ac:spMkLst>
        </pc:spChg>
        <pc:spChg chg="mod">
          <ac:chgData name="Kulinich Bohdan" userId="48e65c9f34e137d0" providerId="LiveId" clId="{F09D9DD7-8A38-DD4D-BB55-522748CC6DB1}" dt="2023-08-16T19:38:06.704" v="4622" actId="14100"/>
          <ac:spMkLst>
            <pc:docMk/>
            <pc:sldMk cId="2337633875" sldId="279"/>
            <ac:spMk id="10" creationId="{2A69A852-A52F-2DEE-BF88-7FC187CD0908}"/>
          </ac:spMkLst>
        </pc:spChg>
        <pc:spChg chg="del">
          <ac:chgData name="Kulinich Bohdan" userId="48e65c9f34e137d0" providerId="LiveId" clId="{F09D9DD7-8A38-DD4D-BB55-522748CC6DB1}" dt="2023-08-16T18:27:39.089" v="4445" actId="478"/>
          <ac:spMkLst>
            <pc:docMk/>
            <pc:sldMk cId="2337633875" sldId="279"/>
            <ac:spMk id="27" creationId="{E67A7F80-A134-10A5-CD7C-3548C8EB3E6C}"/>
          </ac:spMkLst>
        </pc:spChg>
        <pc:spChg chg="add 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31" creationId="{DAE5624C-BD6E-5A56-5911-03322480C192}"/>
          </ac:spMkLst>
        </pc:spChg>
        <pc:spChg chg="add 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32" creationId="{563C5063-17F8-6745-2654-A6C2DF299012}"/>
          </ac:spMkLst>
        </pc:spChg>
        <pc:spChg chg="add 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33" creationId="{2E0E4EE2-0696-D52E-3EDA-BA0684A7434C}"/>
          </ac:spMkLst>
        </pc:spChg>
        <pc:spChg chg="add 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35" creationId="{A1E06260-6FF0-C827-00DB-78E0681EA369}"/>
          </ac:spMkLst>
        </pc:spChg>
        <pc:spChg chg="add 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39" creationId="{817BF10A-A54C-43CC-F66F-E668B2E9A06B}"/>
          </ac:spMkLst>
        </pc:spChg>
        <pc:spChg chg="add mod">
          <ac:chgData name="Kulinich Bohdan" userId="48e65c9f34e137d0" providerId="LiveId" clId="{F09D9DD7-8A38-DD4D-BB55-522748CC6DB1}" dt="2023-08-16T19:31:18.451" v="4571" actId="1038"/>
          <ac:spMkLst>
            <pc:docMk/>
            <pc:sldMk cId="2337633875" sldId="279"/>
            <ac:spMk id="41" creationId="{C0FD424D-0D15-1959-DC1D-B6B389261971}"/>
          </ac:spMkLst>
        </pc:spChg>
        <pc:spChg chg="add del mod">
          <ac:chgData name="Kulinich Bohdan" userId="48e65c9f34e137d0" providerId="LiveId" clId="{F09D9DD7-8A38-DD4D-BB55-522748CC6DB1}" dt="2023-08-16T19:31:23.314" v="4573" actId="478"/>
          <ac:spMkLst>
            <pc:docMk/>
            <pc:sldMk cId="2337633875" sldId="279"/>
            <ac:spMk id="42" creationId="{27081821-3C26-2385-9E7C-DD2A4B90B17D}"/>
          </ac:spMkLst>
        </pc:spChg>
        <pc:spChg chg="add mod">
          <ac:chgData name="Kulinich Bohdan" userId="48e65c9f34e137d0" providerId="LiveId" clId="{F09D9DD7-8A38-DD4D-BB55-522748CC6DB1}" dt="2023-08-16T19:31:31.603" v="4578" actId="1036"/>
          <ac:spMkLst>
            <pc:docMk/>
            <pc:sldMk cId="2337633875" sldId="279"/>
            <ac:spMk id="43" creationId="{F6684793-618D-37B0-479D-8280A65D5904}"/>
          </ac:spMkLst>
        </pc:spChg>
        <pc:spChg chg="add mod">
          <ac:chgData name="Kulinich Bohdan" userId="48e65c9f34e137d0" providerId="LiveId" clId="{F09D9DD7-8A38-DD4D-BB55-522748CC6DB1}" dt="2023-08-16T19:36:42.105" v="4590" actId="1076"/>
          <ac:spMkLst>
            <pc:docMk/>
            <pc:sldMk cId="2337633875" sldId="279"/>
            <ac:spMk id="50" creationId="{A5673521-4092-BB01-62B1-A4045E007104}"/>
          </ac:spMkLst>
        </pc:spChg>
        <pc:spChg chg="add mod">
          <ac:chgData name="Kulinich Bohdan" userId="48e65c9f34e137d0" providerId="LiveId" clId="{F09D9DD7-8A38-DD4D-BB55-522748CC6DB1}" dt="2023-08-16T19:36:38.205" v="4589" actId="1036"/>
          <ac:spMkLst>
            <pc:docMk/>
            <pc:sldMk cId="2337633875" sldId="279"/>
            <ac:spMk id="51" creationId="{ECD8E44B-EA64-92F4-5054-1E6E8B3F1B5C}"/>
          </ac:spMkLst>
        </pc:spChg>
        <pc:spChg chg="add mod">
          <ac:chgData name="Kulinich Bohdan" userId="48e65c9f34e137d0" providerId="LiveId" clId="{F09D9DD7-8A38-DD4D-BB55-522748CC6DB1}" dt="2023-08-16T19:40:58.994" v="4726" actId="1035"/>
          <ac:spMkLst>
            <pc:docMk/>
            <pc:sldMk cId="2337633875" sldId="279"/>
            <ac:spMk id="52" creationId="{1888D82A-AE6B-7DF2-D6B6-AD0BD58332F8}"/>
          </ac:spMkLst>
        </pc:spChg>
        <pc:spChg chg="del">
          <ac:chgData name="Kulinich Bohdan" userId="48e65c9f34e137d0" providerId="LiveId" clId="{F09D9DD7-8A38-DD4D-BB55-522748CC6DB1}" dt="2023-08-16T18:27:39.089" v="4445" actId="478"/>
          <ac:spMkLst>
            <pc:docMk/>
            <pc:sldMk cId="2337633875" sldId="279"/>
            <ac:spMk id="63" creationId="{F78AFECF-69C2-124C-939C-1648364D3793}"/>
          </ac:spMkLst>
        </pc:spChg>
        <pc:spChg chg="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65" creationId="{A3B7D540-DC8E-1075-2DFC-265EA88DB427}"/>
          </ac:spMkLst>
        </pc:spChg>
        <pc:spChg chg="del">
          <ac:chgData name="Kulinich Bohdan" userId="48e65c9f34e137d0" providerId="LiveId" clId="{F09D9DD7-8A38-DD4D-BB55-522748CC6DB1}" dt="2023-08-16T18:27:39.089" v="4445" actId="478"/>
          <ac:spMkLst>
            <pc:docMk/>
            <pc:sldMk cId="2337633875" sldId="279"/>
            <ac:spMk id="66" creationId="{28D7257B-F778-B34D-E06F-BBAA9B582C2E}"/>
          </ac:spMkLst>
        </pc:spChg>
        <pc:spChg chg="add mod">
          <ac:chgData name="Kulinich Bohdan" userId="48e65c9f34e137d0" providerId="LiveId" clId="{F09D9DD7-8A38-DD4D-BB55-522748CC6DB1}" dt="2023-08-16T19:40:58.994" v="4726" actId="1035"/>
          <ac:spMkLst>
            <pc:docMk/>
            <pc:sldMk cId="2337633875" sldId="279"/>
            <ac:spMk id="69" creationId="{18951E19-C164-C542-3D95-D890DA9FD200}"/>
          </ac:spMkLst>
        </pc:spChg>
        <pc:spChg chg="add mod">
          <ac:chgData name="Kulinich Bohdan" userId="48e65c9f34e137d0" providerId="LiveId" clId="{F09D9DD7-8A38-DD4D-BB55-522748CC6DB1}" dt="2023-08-16T19:41:54.152" v="4757" actId="14100"/>
          <ac:spMkLst>
            <pc:docMk/>
            <pc:sldMk cId="2337633875" sldId="279"/>
            <ac:spMk id="70" creationId="{E967136C-876D-581F-9099-11D9FB6DC0B3}"/>
          </ac:spMkLst>
        </pc:spChg>
        <pc:spChg chg="add mod">
          <ac:chgData name="Kulinich Bohdan" userId="48e65c9f34e137d0" providerId="LiveId" clId="{F09D9DD7-8A38-DD4D-BB55-522748CC6DB1}" dt="2023-08-16T19:41:54.152" v="4757" actId="14100"/>
          <ac:spMkLst>
            <pc:docMk/>
            <pc:sldMk cId="2337633875" sldId="279"/>
            <ac:spMk id="71" creationId="{E6CB623C-C9C4-9E22-A55F-02E091B448F8}"/>
          </ac:spMkLst>
        </pc:spChg>
        <pc:spChg chg="del">
          <ac:chgData name="Kulinich Bohdan" userId="48e65c9f34e137d0" providerId="LiveId" clId="{F09D9DD7-8A38-DD4D-BB55-522748CC6DB1}" dt="2023-08-16T18:27:39.089" v="4445" actId="478"/>
          <ac:spMkLst>
            <pc:docMk/>
            <pc:sldMk cId="2337633875" sldId="279"/>
            <ac:spMk id="89" creationId="{60EE230A-B63C-6584-D2F8-462F6EE4AB85}"/>
          </ac:spMkLst>
        </pc:spChg>
        <pc:spChg chg="del">
          <ac:chgData name="Kulinich Bohdan" userId="48e65c9f34e137d0" providerId="LiveId" clId="{F09D9DD7-8A38-DD4D-BB55-522748CC6DB1}" dt="2023-08-16T18:27:36.557" v="4444" actId="478"/>
          <ac:spMkLst>
            <pc:docMk/>
            <pc:sldMk cId="2337633875" sldId="279"/>
            <ac:spMk id="101" creationId="{DA967805-BDDB-F37A-1AB9-35DEEB17ED52}"/>
          </ac:spMkLst>
        </pc:spChg>
        <pc:spChg chg="del">
          <ac:chgData name="Kulinich Bohdan" userId="48e65c9f34e137d0" providerId="LiveId" clId="{F09D9DD7-8A38-DD4D-BB55-522748CC6DB1}" dt="2023-08-16T18:27:36.557" v="4444" actId="478"/>
          <ac:spMkLst>
            <pc:docMk/>
            <pc:sldMk cId="2337633875" sldId="279"/>
            <ac:spMk id="102" creationId="{1AC85888-516C-FC71-45C7-F56E011F9A84}"/>
          </ac:spMkLst>
        </pc:spChg>
        <pc:spChg chg="del">
          <ac:chgData name="Kulinich Bohdan" userId="48e65c9f34e137d0" providerId="LiveId" clId="{F09D9DD7-8A38-DD4D-BB55-522748CC6DB1}" dt="2023-08-16T18:27:36.557" v="4444" actId="478"/>
          <ac:spMkLst>
            <pc:docMk/>
            <pc:sldMk cId="2337633875" sldId="279"/>
            <ac:spMk id="103" creationId="{67242CC0-68B3-A24D-D546-6EB6AE9C6B3B}"/>
          </ac:spMkLst>
        </pc:spChg>
        <pc:spChg chg="del">
          <ac:chgData name="Kulinich Bohdan" userId="48e65c9f34e137d0" providerId="LiveId" clId="{F09D9DD7-8A38-DD4D-BB55-522748CC6DB1}" dt="2023-08-16T18:27:36.557" v="4444" actId="478"/>
          <ac:spMkLst>
            <pc:docMk/>
            <pc:sldMk cId="2337633875" sldId="279"/>
            <ac:spMk id="104" creationId="{93728DCF-ED44-F857-7503-B51D7CC3BBB2}"/>
          </ac:spMkLst>
        </pc:spChg>
        <pc:spChg chg="del">
          <ac:chgData name="Kulinich Bohdan" userId="48e65c9f34e137d0" providerId="LiveId" clId="{F09D9DD7-8A38-DD4D-BB55-522748CC6DB1}" dt="2023-08-16T18:27:36.557" v="4444" actId="478"/>
          <ac:spMkLst>
            <pc:docMk/>
            <pc:sldMk cId="2337633875" sldId="279"/>
            <ac:spMk id="106" creationId="{E455DCF9-2633-B5F3-67BB-2DAB0B614778}"/>
          </ac:spMkLst>
        </pc:spChg>
        <pc:spChg chg="del">
          <ac:chgData name="Kulinich Bohdan" userId="48e65c9f34e137d0" providerId="LiveId" clId="{F09D9DD7-8A38-DD4D-BB55-522748CC6DB1}" dt="2023-08-16T18:27:39.089" v="4445" actId="478"/>
          <ac:spMkLst>
            <pc:docMk/>
            <pc:sldMk cId="2337633875" sldId="279"/>
            <ac:spMk id="107" creationId="{A19AD432-2439-38CA-5C56-B06E4ECCE14B}"/>
          </ac:spMkLst>
        </pc:spChg>
        <pc:spChg chg="del">
          <ac:chgData name="Kulinich Bohdan" userId="48e65c9f34e137d0" providerId="LiveId" clId="{F09D9DD7-8A38-DD4D-BB55-522748CC6DB1}" dt="2023-08-16T18:27:31.547" v="4442" actId="478"/>
          <ac:spMkLst>
            <pc:docMk/>
            <pc:sldMk cId="2337633875" sldId="279"/>
            <ac:spMk id="108" creationId="{BCF96A62-A274-567D-F600-43E4FA26837B}"/>
          </ac:spMkLst>
        </pc:spChg>
        <pc:spChg chg="del">
          <ac:chgData name="Kulinich Bohdan" userId="48e65c9f34e137d0" providerId="LiveId" clId="{F09D9DD7-8A38-DD4D-BB55-522748CC6DB1}" dt="2023-08-16T18:27:27.708" v="4440" actId="478"/>
          <ac:spMkLst>
            <pc:docMk/>
            <pc:sldMk cId="2337633875" sldId="279"/>
            <ac:spMk id="109" creationId="{41D498B2-E0F1-6CAF-122E-7E9E087DCEC9}"/>
          </ac:spMkLst>
        </pc:spChg>
        <pc:spChg chg="del">
          <ac:chgData name="Kulinich Bohdan" userId="48e65c9f34e137d0" providerId="LiveId" clId="{F09D9DD7-8A38-DD4D-BB55-522748CC6DB1}" dt="2023-08-16T18:27:20.554" v="4439" actId="478"/>
          <ac:spMkLst>
            <pc:docMk/>
            <pc:sldMk cId="2337633875" sldId="279"/>
            <ac:spMk id="110" creationId="{DCFDC18E-CF9B-1C31-968E-7A5BA639E58E}"/>
          </ac:spMkLst>
        </pc:spChg>
        <pc:grpChg chg="add del mod">
          <ac:chgData name="Kulinich Bohdan" userId="48e65c9f34e137d0" providerId="LiveId" clId="{F09D9DD7-8A38-DD4D-BB55-522748CC6DB1}" dt="2023-08-16T18:30:27.987" v="4456" actId="165"/>
          <ac:grpSpMkLst>
            <pc:docMk/>
            <pc:sldMk cId="2337633875" sldId="279"/>
            <ac:grpSpMk id="7" creationId="{AF635803-2B0E-1790-EA30-88F6D34AAAC0}"/>
          </ac:grpSpMkLst>
        </pc:grpChg>
        <pc:grpChg chg="add del mod">
          <ac:chgData name="Kulinich Bohdan" userId="48e65c9f34e137d0" providerId="LiveId" clId="{F09D9DD7-8A38-DD4D-BB55-522748CC6DB1}" dt="2023-08-16T18:30:46.327" v="4462" actId="165"/>
          <ac:grpSpMkLst>
            <pc:docMk/>
            <pc:sldMk cId="2337633875" sldId="279"/>
            <ac:grpSpMk id="13" creationId="{0879B4D1-8C66-F9B5-140A-0949EEA7F635}"/>
          </ac:grpSpMkLst>
        </pc:grpChg>
        <pc:grpChg chg="add del mod">
          <ac:chgData name="Kulinich Bohdan" userId="48e65c9f34e137d0" providerId="LiveId" clId="{F09D9DD7-8A38-DD4D-BB55-522748CC6DB1}" dt="2023-08-16T18:30:19.318" v="4451" actId="478"/>
          <ac:grpSpMkLst>
            <pc:docMk/>
            <pc:sldMk cId="2337633875" sldId="279"/>
            <ac:grpSpMk id="21" creationId="{5F0ED592-A111-309F-5902-6CB61434789E}"/>
          </ac:grpSpMkLst>
        </pc:grpChg>
        <pc:grpChg chg="add del mod">
          <ac:chgData name="Kulinich Bohdan" userId="48e65c9f34e137d0" providerId="LiveId" clId="{F09D9DD7-8A38-DD4D-BB55-522748CC6DB1}" dt="2023-08-16T18:31:07.270" v="4468" actId="165"/>
          <ac:grpSpMkLst>
            <pc:docMk/>
            <pc:sldMk cId="2337633875" sldId="279"/>
            <ac:grpSpMk id="26" creationId="{5BC0D151-FAAF-CFD5-2CC6-C9A97B0C3676}"/>
          </ac:grpSpMkLst>
        </pc:grpChg>
        <pc:cxnChg chg="add 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4" creationId="{B907600F-2FCC-C33B-744F-3690348A5AC8}"/>
          </ac:cxnSpMkLst>
        </pc:cxnChg>
        <pc:cxnChg chg="del">
          <ac:chgData name="Kulinich Bohdan" userId="48e65c9f34e137d0" providerId="LiveId" clId="{F09D9DD7-8A38-DD4D-BB55-522748CC6DB1}" dt="2023-08-16T18:27:39.089" v="4445" actId="478"/>
          <ac:cxnSpMkLst>
            <pc:docMk/>
            <pc:sldMk cId="2337633875" sldId="279"/>
            <ac:cxnSpMk id="8" creationId="{64B985DC-89C7-CC30-3EB2-542A79E94199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9" creationId="{E8BC8552-87CB-142E-708C-4DD7D0733BE6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1" creationId="{BD2099E6-BD7E-039D-7C72-CA5470D7D804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2" creationId="{70907817-C0F5-2B73-B658-C7BDE23E87DD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4" creationId="{B483290A-E9A3-E793-6749-CB77158B4EDA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5" creationId="{32747B2C-9122-8F32-35D1-DFF9AADE52DE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6" creationId="{F8F113AF-4D27-C78A-3E47-3E354B0B021A}"/>
          </ac:cxnSpMkLst>
        </pc:cxnChg>
        <pc:cxnChg chg="add 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8" creationId="{9CABD4E2-EF64-739C-4659-4132F7689391}"/>
          </ac:cxnSpMkLst>
        </pc:cxnChg>
        <pc:cxnChg chg="del">
          <ac:chgData name="Kulinich Bohdan" userId="48e65c9f34e137d0" providerId="LiveId" clId="{F09D9DD7-8A38-DD4D-BB55-522748CC6DB1}" dt="2023-08-16T18:27:39.089" v="4445" actId="478"/>
          <ac:cxnSpMkLst>
            <pc:docMk/>
            <pc:sldMk cId="2337633875" sldId="279"/>
            <ac:cxnSpMk id="19" creationId="{5F53FD3D-AEB2-64B7-EC9C-A06AE9A3BBDF}"/>
          </ac:cxnSpMkLst>
        </pc:cxnChg>
        <pc:cxnChg chg="add 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20" creationId="{A2A39A0F-AE94-B457-2E81-33095A1F4EB8}"/>
          </ac:cxnSpMkLst>
        </pc:cxnChg>
        <pc:cxnChg chg="mod">
          <ac:chgData name="Kulinich Bohdan" userId="48e65c9f34e137d0" providerId="LiveId" clId="{F09D9DD7-8A38-DD4D-BB55-522748CC6DB1}" dt="2023-08-16T18:30:13.965" v="4448"/>
          <ac:cxnSpMkLst>
            <pc:docMk/>
            <pc:sldMk cId="2337633875" sldId="279"/>
            <ac:cxnSpMk id="22" creationId="{226002A5-372B-6A3D-BDBF-1BA52ED3797B}"/>
          </ac:cxnSpMkLst>
        </pc:cxnChg>
        <pc:cxnChg chg="del">
          <ac:chgData name="Kulinich Bohdan" userId="48e65c9f34e137d0" providerId="LiveId" clId="{F09D9DD7-8A38-DD4D-BB55-522748CC6DB1}" dt="2023-08-16T18:27:39.089" v="4445" actId="478"/>
          <ac:cxnSpMkLst>
            <pc:docMk/>
            <pc:sldMk cId="2337633875" sldId="279"/>
            <ac:cxnSpMk id="23" creationId="{182FCA6B-9C85-A661-3DB1-9C0F7EE5B939}"/>
          </ac:cxnSpMkLst>
        </pc:cxnChg>
        <pc:cxnChg chg="mod">
          <ac:chgData name="Kulinich Bohdan" userId="48e65c9f34e137d0" providerId="LiveId" clId="{F09D9DD7-8A38-DD4D-BB55-522748CC6DB1}" dt="2023-08-16T18:30:13.965" v="4448"/>
          <ac:cxnSpMkLst>
            <pc:docMk/>
            <pc:sldMk cId="2337633875" sldId="279"/>
            <ac:cxnSpMk id="24" creationId="{AA4FC314-F169-98FD-DA83-4DE967177027}"/>
          </ac:cxnSpMkLst>
        </pc:cxnChg>
        <pc:cxnChg chg="mod">
          <ac:chgData name="Kulinich Bohdan" userId="48e65c9f34e137d0" providerId="LiveId" clId="{F09D9DD7-8A38-DD4D-BB55-522748CC6DB1}" dt="2023-08-16T18:30:13.965" v="4448"/>
          <ac:cxnSpMkLst>
            <pc:docMk/>
            <pc:sldMk cId="2337633875" sldId="279"/>
            <ac:cxnSpMk id="25" creationId="{A8EEE489-DC2D-DD5F-3FCF-BCA50D0513D6}"/>
          </ac:cxnSpMkLst>
        </pc:cxnChg>
        <pc:cxnChg chg="del">
          <ac:chgData name="Kulinich Bohdan" userId="48e65c9f34e137d0" providerId="LiveId" clId="{F09D9DD7-8A38-DD4D-BB55-522748CC6DB1}" dt="2023-08-16T18:27:39.089" v="4445" actId="478"/>
          <ac:cxnSpMkLst>
            <pc:docMk/>
            <pc:sldMk cId="2337633875" sldId="279"/>
            <ac:cxnSpMk id="34" creationId="{F75CBF95-4DF4-76A1-C5A1-576363857297}"/>
          </ac:cxnSpMkLst>
        </pc:cxnChg>
        <pc:cxnChg chg="add mod">
          <ac:chgData name="Kulinich Bohdan" userId="48e65c9f34e137d0" providerId="LiveId" clId="{F09D9DD7-8A38-DD4D-BB55-522748CC6DB1}" dt="2023-08-16T19:30:48.991" v="4565" actId="1076"/>
          <ac:cxnSpMkLst>
            <pc:docMk/>
            <pc:sldMk cId="2337633875" sldId="279"/>
            <ac:cxnSpMk id="40" creationId="{892E31AD-183B-46B9-66E1-569C8DA630AB}"/>
          </ac:cxnSpMkLst>
        </pc:cxnChg>
        <pc:cxnChg chg="del">
          <ac:chgData name="Kulinich Bohdan" userId="48e65c9f34e137d0" providerId="LiveId" clId="{F09D9DD7-8A38-DD4D-BB55-522748CC6DB1}" dt="2023-08-16T18:27:39.089" v="4445" actId="478"/>
          <ac:cxnSpMkLst>
            <pc:docMk/>
            <pc:sldMk cId="2337633875" sldId="279"/>
            <ac:cxnSpMk id="88" creationId="{C813CCD5-97B4-B111-17FA-D3C3FCA5D610}"/>
          </ac:cxnSpMkLst>
        </pc:cxnChg>
        <pc:cxnChg chg="del">
          <ac:chgData name="Kulinich Bohdan" userId="48e65c9f34e137d0" providerId="LiveId" clId="{F09D9DD7-8A38-DD4D-BB55-522748CC6DB1}" dt="2023-08-16T18:27:36.557" v="4444" actId="478"/>
          <ac:cxnSpMkLst>
            <pc:docMk/>
            <pc:sldMk cId="2337633875" sldId="279"/>
            <ac:cxnSpMk id="90" creationId="{4460DD7F-8A46-581E-C9B0-C214D0DC5A1B}"/>
          </ac:cxnSpMkLst>
        </pc:cxnChg>
        <pc:cxnChg chg="del mod">
          <ac:chgData name="Kulinich Bohdan" userId="48e65c9f34e137d0" providerId="LiveId" clId="{F09D9DD7-8A38-DD4D-BB55-522748CC6DB1}" dt="2023-08-16T18:31:37.617" v="4473" actId="478"/>
          <ac:cxnSpMkLst>
            <pc:docMk/>
            <pc:sldMk cId="2337633875" sldId="279"/>
            <ac:cxnSpMk id="92" creationId="{BF985590-23FA-D73F-61B0-D119ADF45C0C}"/>
          </ac:cxnSpMkLst>
        </pc:cxnChg>
        <pc:cxnChg chg="del">
          <ac:chgData name="Kulinich Bohdan" userId="48e65c9f34e137d0" providerId="LiveId" clId="{F09D9DD7-8A38-DD4D-BB55-522748CC6DB1}" dt="2023-08-16T18:27:36.557" v="4444" actId="478"/>
          <ac:cxnSpMkLst>
            <pc:docMk/>
            <pc:sldMk cId="2337633875" sldId="279"/>
            <ac:cxnSpMk id="94" creationId="{F6B66B53-B71B-06AE-B2BF-F53AE00FFB70}"/>
          </ac:cxnSpMkLst>
        </pc:cxnChg>
        <pc:cxnChg chg="del">
          <ac:chgData name="Kulinich Bohdan" userId="48e65c9f34e137d0" providerId="LiveId" clId="{F09D9DD7-8A38-DD4D-BB55-522748CC6DB1}" dt="2023-08-16T18:27:36.557" v="4444" actId="478"/>
          <ac:cxnSpMkLst>
            <pc:docMk/>
            <pc:sldMk cId="2337633875" sldId="279"/>
            <ac:cxnSpMk id="99" creationId="{9BA20D3B-01AC-3367-F2C8-65AA054EEBE6}"/>
          </ac:cxnSpMkLst>
        </pc:cxnChg>
        <pc:cxnChg chg="del">
          <ac:chgData name="Kulinich Bohdan" userId="48e65c9f34e137d0" providerId="LiveId" clId="{F09D9DD7-8A38-DD4D-BB55-522748CC6DB1}" dt="2023-08-16T18:27:36.557" v="4444" actId="478"/>
          <ac:cxnSpMkLst>
            <pc:docMk/>
            <pc:sldMk cId="2337633875" sldId="279"/>
            <ac:cxnSpMk id="105" creationId="{70B62650-0615-D97A-4D9A-2A41A0DB5FDC}"/>
          </ac:cxnSpMkLst>
        </pc:cxnChg>
      </pc:sldChg>
      <pc:sldChg chg="modSp">
        <pc:chgData name="Kulinich Bohdan" userId="48e65c9f34e137d0" providerId="LiveId" clId="{F09D9DD7-8A38-DD4D-BB55-522748CC6DB1}" dt="2023-08-18T10:45:31.258" v="5971" actId="20577"/>
        <pc:sldMkLst>
          <pc:docMk/>
          <pc:sldMk cId="945877188" sldId="280"/>
        </pc:sldMkLst>
        <pc:spChg chg="mod">
          <ac:chgData name="Kulinich Bohdan" userId="48e65c9f34e137d0" providerId="LiveId" clId="{F09D9DD7-8A38-DD4D-BB55-522748CC6DB1}" dt="2023-08-17T19:43:52.209" v="5923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F09D9DD7-8A38-DD4D-BB55-522748CC6DB1}" dt="2023-08-18T10:45:31.258" v="5971" actId="20577"/>
          <ac:spMkLst>
            <pc:docMk/>
            <pc:sldMk cId="945877188" sldId="280"/>
            <ac:spMk id="6" creationId="{CE297869-1730-E86A-2F98-E78E984ACD7E}"/>
          </ac:spMkLst>
        </pc:spChg>
      </pc:sldChg>
      <pc:sldChg chg="addSp modSp mod modAnim">
        <pc:chgData name="Kulinich Bohdan" userId="48e65c9f34e137d0" providerId="LiveId" clId="{F09D9DD7-8A38-DD4D-BB55-522748CC6DB1}" dt="2023-08-11T15:46:34.988" v="118"/>
        <pc:sldMkLst>
          <pc:docMk/>
          <pc:sldMk cId="3313802318" sldId="284"/>
        </pc:sldMkLst>
        <pc:spChg chg="add mod">
          <ac:chgData name="Kulinich Bohdan" userId="48e65c9f34e137d0" providerId="LiveId" clId="{F09D9DD7-8A38-DD4D-BB55-522748CC6DB1}" dt="2023-08-11T15:46:15.076" v="117" actId="1035"/>
          <ac:spMkLst>
            <pc:docMk/>
            <pc:sldMk cId="3313802318" sldId="284"/>
            <ac:spMk id="3" creationId="{B7F068EA-4021-28FC-26AA-464274194673}"/>
          </ac:spMkLst>
        </pc:spChg>
        <pc:spChg chg="mod">
          <ac:chgData name="Kulinich Bohdan" userId="48e65c9f34e137d0" providerId="LiveId" clId="{F09D9DD7-8A38-DD4D-BB55-522748CC6DB1}" dt="2023-07-27T10:33:14.078" v="82" actId="122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F09D9DD7-8A38-DD4D-BB55-522748CC6DB1}" dt="2023-07-27T10:32:57.660" v="47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setBg delAnim modAnim">
        <pc:chgData name="Kulinich Bohdan" userId="48e65c9f34e137d0" providerId="LiveId" clId="{F09D9DD7-8A38-DD4D-BB55-522748CC6DB1}" dt="2023-08-12T18:34:57.585" v="665" actId="404"/>
        <pc:sldMkLst>
          <pc:docMk/>
          <pc:sldMk cId="830744207" sldId="291"/>
        </pc:sldMkLst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2" creationId="{99BB3DAE-74E2-ED3D-A5D0-71D16F762C82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4" creationId="{DED0917B-0B16-CDAB-7AA2-BEB7B00AE1B4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5" creationId="{99DAE7C5-0F70-E260-DBDD-F970F9F677B6}"/>
          </ac:spMkLst>
        </pc:spChg>
        <pc:spChg chg="add del mod">
          <ac:chgData name="Kulinich Bohdan" userId="48e65c9f34e137d0" providerId="LiveId" clId="{F09D9DD7-8A38-DD4D-BB55-522748CC6DB1}" dt="2023-08-11T16:13:45.131" v="149" actId="478"/>
          <ac:spMkLst>
            <pc:docMk/>
            <pc:sldMk cId="830744207" sldId="291"/>
            <ac:spMk id="6" creationId="{B59C8FD1-6A46-D487-F003-9EB9D5252166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11" creationId="{DFEEC704-E467-A7EF-639C-65BF743FD7FB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0" creationId="{B6474D58-F2DA-E693-276F-52D7A453BBBB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1" creationId="{6C4A2EB1-4393-8ECE-4868-8ED9977F81B7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2" creationId="{3F5DAE8A-DC9E-B0A0-65D0-AE7D77076C04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3" creationId="{EEB10143-DE47-D659-8313-3D855479BA31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4" creationId="{43D94C39-F048-8868-2BBE-B9281EFE9525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6" creationId="{F22F7F98-E135-4B93-A72C-0FA249F7BFB6}"/>
          </ac:spMkLst>
        </pc:spChg>
        <pc:spChg chg="add del mod">
          <ac:chgData name="Kulinich Bohdan" userId="48e65c9f34e137d0" providerId="LiveId" clId="{F09D9DD7-8A38-DD4D-BB55-522748CC6DB1}" dt="2023-08-11T16:30:56.351" v="182" actId="478"/>
          <ac:spMkLst>
            <pc:docMk/>
            <pc:sldMk cId="830744207" sldId="291"/>
            <ac:spMk id="29" creationId="{09F6E885-A28F-E192-3CFF-357CC0B183C6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45" creationId="{CC1D6343-BFE5-9DC4-79A0-582DD6704040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46" creationId="{C6649841-63C9-7390-1D70-F0F7922FE8BE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70" creationId="{EC258236-9EB6-4DE2-67C2-9EBE669168D4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72" creationId="{FA1D6B4B-F5C5-4553-1F8E-A407DCBF039F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74" creationId="{A9AE9583-1FBD-4D9E-59BA-132631A79DF6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103" creationId="{6D5BE85E-219A-24EC-980F-B46A13BAC07A}"/>
          </ac:spMkLst>
        </pc:spChg>
        <pc:spChg chg="add mod">
          <ac:chgData name="Kulinich Bohdan" userId="48e65c9f34e137d0" providerId="LiveId" clId="{F09D9DD7-8A38-DD4D-BB55-522748CC6DB1}" dt="2023-08-12T18:30:11.932" v="565" actId="1037"/>
          <ac:spMkLst>
            <pc:docMk/>
            <pc:sldMk cId="830744207" sldId="291"/>
            <ac:spMk id="106" creationId="{B928BF1C-4DE4-612A-68A0-9571DAEB0D2B}"/>
          </ac:spMkLst>
        </pc:spChg>
        <pc:spChg chg="add del mod">
          <ac:chgData name="Kulinich Bohdan" userId="48e65c9f34e137d0" providerId="LiveId" clId="{F09D9DD7-8A38-DD4D-BB55-522748CC6DB1}" dt="2023-08-11T17:59:53.434" v="264" actId="478"/>
          <ac:spMkLst>
            <pc:docMk/>
            <pc:sldMk cId="830744207" sldId="291"/>
            <ac:spMk id="107" creationId="{461792D0-BAF9-F6CB-7E80-5B0AFBFDEC5E}"/>
          </ac:spMkLst>
        </pc:spChg>
        <pc:spChg chg="add mod">
          <ac:chgData name="Kulinich Bohdan" userId="48e65c9f34e137d0" providerId="LiveId" clId="{F09D9DD7-8A38-DD4D-BB55-522748CC6DB1}" dt="2023-08-12T18:34:57.585" v="665" actId="404"/>
          <ac:spMkLst>
            <pc:docMk/>
            <pc:sldMk cId="830744207" sldId="291"/>
            <ac:spMk id="108" creationId="{7B2E86BF-7BF3-BB02-C43C-25A42E66D13B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109" creationId="{395CF0C8-8B09-D003-2C5D-6960A549DAFD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110" creationId="{6CE0015C-F52B-7BDD-29B1-D09A19356D1F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111" creationId="{10BD1EDB-0053-6662-0B6E-FBB72ADA1305}"/>
          </ac:spMkLst>
        </pc:spChg>
        <pc:spChg chg="add mod">
          <ac:chgData name="Kulinich Bohdan" userId="48e65c9f34e137d0" providerId="LiveId" clId="{F09D9DD7-8A38-DD4D-BB55-522748CC6DB1}" dt="2023-08-11T18:20:02.695" v="463" actId="1076"/>
          <ac:spMkLst>
            <pc:docMk/>
            <pc:sldMk cId="830744207" sldId="291"/>
            <ac:spMk id="112" creationId="{C10AB638-57B8-DEAC-DE66-FBC39DF43EA0}"/>
          </ac:spMkLst>
        </pc:spChg>
        <pc:spChg chg="add mod">
          <ac:chgData name="Kulinich Bohdan" userId="48e65c9f34e137d0" providerId="LiveId" clId="{F09D9DD7-8A38-DD4D-BB55-522748CC6DB1}" dt="2023-08-11T18:23:35.674" v="472" actId="1076"/>
          <ac:spMkLst>
            <pc:docMk/>
            <pc:sldMk cId="830744207" sldId="291"/>
            <ac:spMk id="113" creationId="{8D85D24C-9DAF-AAD2-D4F9-845B9A2700B4}"/>
          </ac:spMkLst>
        </pc:spChg>
        <pc:spChg chg="add mod">
          <ac:chgData name="Kulinich Bohdan" userId="48e65c9f34e137d0" providerId="LiveId" clId="{F09D9DD7-8A38-DD4D-BB55-522748CC6DB1}" dt="2023-08-12T18:33:49.572" v="664" actId="207"/>
          <ac:spMkLst>
            <pc:docMk/>
            <pc:sldMk cId="830744207" sldId="291"/>
            <ac:spMk id="114" creationId="{E7C1D51D-8C59-CFCA-7DBC-9CC9536E3A3D}"/>
          </ac:spMkLst>
        </pc:spChg>
        <pc:spChg chg="add mod">
          <ac:chgData name="Kulinich Bohdan" userId="48e65c9f34e137d0" providerId="LiveId" clId="{F09D9DD7-8A38-DD4D-BB55-522748CC6DB1}" dt="2023-08-12T18:33:29.284" v="663" actId="207"/>
          <ac:spMkLst>
            <pc:docMk/>
            <pc:sldMk cId="830744207" sldId="291"/>
            <ac:spMk id="115" creationId="{B840823C-039C-46F1-26DD-C96D09D6369F}"/>
          </ac:spMkLst>
        </pc:spChg>
        <pc:grpChg chg="add del mod">
          <ac:chgData name="Kulinich Bohdan" userId="48e65c9f34e137d0" providerId="LiveId" clId="{F09D9DD7-8A38-DD4D-BB55-522748CC6DB1}" dt="2023-08-11T16:27:19.203" v="156" actId="165"/>
          <ac:grpSpMkLst>
            <pc:docMk/>
            <pc:sldMk cId="830744207" sldId="291"/>
            <ac:grpSpMk id="12" creationId="{66C5ACB6-E02D-8CA9-F939-D75969599526}"/>
          </ac:grpSpMkLst>
        </pc:grpChg>
        <pc:grpChg chg="add del mod">
          <ac:chgData name="Kulinich Bohdan" userId="48e65c9f34e137d0" providerId="LiveId" clId="{F09D9DD7-8A38-DD4D-BB55-522748CC6DB1}" dt="2023-08-12T18:21:51.835" v="477" actId="165"/>
          <ac:grpSpMkLst>
            <pc:docMk/>
            <pc:sldMk cId="830744207" sldId="291"/>
            <ac:grpSpMk id="28" creationId="{7097BD4E-14B6-6F46-04C7-B9BF4142AA88}"/>
          </ac:grpSpMkLst>
        </pc:grpChg>
        <pc:grpChg chg="add del mod">
          <ac:chgData name="Kulinich Bohdan" userId="48e65c9f34e137d0" providerId="LiveId" clId="{F09D9DD7-8A38-DD4D-BB55-522748CC6DB1}" dt="2023-08-12T18:21:55.778" v="478" actId="165"/>
          <ac:grpSpMkLst>
            <pc:docMk/>
            <pc:sldMk cId="830744207" sldId="291"/>
            <ac:grpSpMk id="30" creationId="{738E63DB-441D-9D7D-DD42-5CE33C4EBE50}"/>
          </ac:grpSpMkLst>
        </pc:grpChg>
        <pc:grpChg chg="add del mod">
          <ac:chgData name="Kulinich Bohdan" userId="48e65c9f34e137d0" providerId="LiveId" clId="{F09D9DD7-8A38-DD4D-BB55-522748CC6DB1}" dt="2023-08-12T18:21:58.517" v="479" actId="165"/>
          <ac:grpSpMkLst>
            <pc:docMk/>
            <pc:sldMk cId="830744207" sldId="291"/>
            <ac:grpSpMk id="35" creationId="{B39E9880-96C0-ED53-F5DF-1BA52E9E20C5}"/>
          </ac:grpSpMkLst>
        </pc:grpChg>
        <pc:grpChg chg="del">
          <ac:chgData name="Kulinich Bohdan" userId="48e65c9f34e137d0" providerId="LiveId" clId="{F09D9DD7-8A38-DD4D-BB55-522748CC6DB1}" dt="2023-08-11T16:11:47.462" v="119" actId="478"/>
          <ac:grpSpMkLst>
            <pc:docMk/>
            <pc:sldMk cId="830744207" sldId="291"/>
            <ac:grpSpMk id="100" creationId="{B75083C7-A794-9E3F-F632-2148F50B2974}"/>
          </ac:grpSpMkLst>
        </pc:grpChg>
        <pc:picChg chg="del">
          <ac:chgData name="Kulinich Bohdan" userId="48e65c9f34e137d0" providerId="LiveId" clId="{F09D9DD7-8A38-DD4D-BB55-522748CC6DB1}" dt="2023-08-11T16:11:47.462" v="119" actId="478"/>
          <ac:picMkLst>
            <pc:docMk/>
            <pc:sldMk cId="830744207" sldId="291"/>
            <ac:picMk id="16" creationId="{420B6ECF-D877-A949-E244-77C5FBEB78A1}"/>
          </ac:picMkLst>
        </pc:picChg>
        <pc:cxnChg chg="add 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7" creationId="{8F9CE0D2-4F40-2278-8D1F-2DBFD4BFBDF8}"/>
          </ac:cxnSpMkLst>
        </pc:cxnChg>
        <pc:cxnChg chg="add 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8" creationId="{9AD364ED-2C5A-6131-14D2-4D3090359165}"/>
          </ac:cxnSpMkLst>
        </pc:cxnChg>
        <pc:cxnChg chg="add del mod topLvl">
          <ac:chgData name="Kulinich Bohdan" userId="48e65c9f34e137d0" providerId="LiveId" clId="{F09D9DD7-8A38-DD4D-BB55-522748CC6DB1}" dt="2023-08-11T16:27:49.574" v="165" actId="478"/>
          <ac:cxnSpMkLst>
            <pc:docMk/>
            <pc:sldMk cId="830744207" sldId="291"/>
            <ac:cxnSpMk id="9" creationId="{FA809BA6-487C-CC35-ABD0-3E675CDB5E6F}"/>
          </ac:cxnSpMkLst>
        </pc:cxnChg>
        <pc:cxnChg chg="add del mod topLvl">
          <ac:chgData name="Kulinich Bohdan" userId="48e65c9f34e137d0" providerId="LiveId" clId="{F09D9DD7-8A38-DD4D-BB55-522748CC6DB1}" dt="2023-08-11T16:27:31.400" v="159" actId="478"/>
          <ac:cxnSpMkLst>
            <pc:docMk/>
            <pc:sldMk cId="830744207" sldId="291"/>
            <ac:cxnSpMk id="10" creationId="{5A031DC4-599D-B8FC-2374-0740DF504232}"/>
          </ac:cxnSpMkLst>
        </pc:cxnChg>
        <pc:cxnChg chg="add del mod">
          <ac:chgData name="Kulinich Bohdan" userId="48e65c9f34e137d0" providerId="LiveId" clId="{F09D9DD7-8A38-DD4D-BB55-522748CC6DB1}" dt="2023-08-11T16:27:47.956" v="164" actId="478"/>
          <ac:cxnSpMkLst>
            <pc:docMk/>
            <pc:sldMk cId="830744207" sldId="291"/>
            <ac:cxnSpMk id="14" creationId="{0736FCB9-605F-EEAC-0AF2-C057D5F9773F}"/>
          </ac:cxnSpMkLst>
        </pc:cxnChg>
        <pc:cxnChg chg="add del mod">
          <ac:chgData name="Kulinich Bohdan" userId="48e65c9f34e137d0" providerId="LiveId" clId="{F09D9DD7-8A38-DD4D-BB55-522748CC6DB1}" dt="2023-08-11T16:30:18.590" v="171" actId="478"/>
          <ac:cxnSpMkLst>
            <pc:docMk/>
            <pc:sldMk cId="830744207" sldId="291"/>
            <ac:cxnSpMk id="18" creationId="{5FD10682-6A24-4DF8-F424-7D027BF76A2F}"/>
          </ac:cxnSpMkLst>
        </pc:cxnChg>
        <pc:cxnChg chg="add 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25" creationId="{E92CA5BB-E904-D618-7F01-FB098302B5C9}"/>
          </ac:cxnSpMkLst>
        </pc:cxnChg>
        <pc:cxnChg chg="add 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27" creationId="{E62AC48F-1C4C-49BA-2CDC-6954EA6DE4E3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1" creationId="{CADFF772-071F-CA1C-9A05-D085056F1A2F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2" creationId="{BD7D67B2-3F76-245A-DF46-6989D076FA81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3" creationId="{4B1C47B5-5C8B-CB64-F309-661773F7AC26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4" creationId="{8065AA3E-321A-4FBB-6363-2630DB8971D2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6" creationId="{C45CB06A-E15F-E2A1-C948-8F3EDF0D7584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7" creationId="{264F971B-B4D8-F166-CF1C-5D2B7BB626CE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8" creationId="{9A5FC07B-202E-BE8C-5D54-470293D4DBB8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9" creationId="{EAD37AF9-6F6E-D0CB-D2E0-9F4769A0D5BF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40" creationId="{7D7680C4-76AB-B753-FEAA-0A33235A2793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51" creationId="{A7025F6F-0DBC-EA04-21B0-00A507E27D29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55" creationId="{7745237D-2D73-6504-5CBC-33E4DD7AC8B1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63" creationId="{69B6C9EF-91B2-0240-A250-730E07E566B9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104" creationId="{C5C46A6A-9132-27E4-9D50-6E9A9CA6ACFF}"/>
          </ac:cxnSpMkLst>
        </pc:cxnChg>
      </pc:sldChg>
      <pc:sldChg chg="del">
        <pc:chgData name="Kulinich Bohdan" userId="48e65c9f34e137d0" providerId="LiveId" clId="{F09D9DD7-8A38-DD4D-BB55-522748CC6DB1}" dt="2023-08-13T10:49:43.690" v="1587" actId="2696"/>
        <pc:sldMkLst>
          <pc:docMk/>
          <pc:sldMk cId="4088897397" sldId="292"/>
        </pc:sldMkLst>
      </pc:sldChg>
      <pc:sldChg chg="addSp delSp modSp mod setBg delAnim modAnim">
        <pc:chgData name="Kulinich Bohdan" userId="48e65c9f34e137d0" providerId="LiveId" clId="{F09D9DD7-8A38-DD4D-BB55-522748CC6DB1}" dt="2023-08-14T11:26:58.863" v="3414"/>
        <pc:sldMkLst>
          <pc:docMk/>
          <pc:sldMk cId="727371810" sldId="293"/>
        </pc:sldMkLst>
        <pc:spChg chg="add mod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29" creationId="{ACC88B12-DB92-B135-6F00-06C2CAB41952}"/>
          </ac:spMkLst>
        </pc:spChg>
        <pc:spChg chg="add mod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30" creationId="{21A496F2-7354-409E-598C-6697975CBE93}"/>
          </ac:spMkLst>
        </pc:spChg>
        <pc:spChg chg="add mod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31" creationId="{EF980770-993D-B26B-2E64-53C692FF89EA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32" creationId="{B8D6B479-AA80-02BE-D075-A14F4C0E0792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34" creationId="{9ECD122E-7343-22EE-CD1E-DB2E4CC209EC}"/>
          </ac:spMkLst>
        </pc:spChg>
        <pc:spChg chg="mod">
          <ac:chgData name="Kulinich Bohdan" userId="48e65c9f34e137d0" providerId="LiveId" clId="{F09D9DD7-8A38-DD4D-BB55-522748CC6DB1}" dt="2023-08-14T07:21:02.453" v="2960" actId="20577"/>
          <ac:spMkLst>
            <pc:docMk/>
            <pc:sldMk cId="727371810" sldId="293"/>
            <ac:spMk id="36" creationId="{074DFDFA-9551-163B-88EE-63141CE5380E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37" creationId="{D1F8E368-60CE-B5CC-E9CE-424C535A7662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38" creationId="{844137F5-FD0F-5063-F289-2AC9892ECA50}"/>
          </ac:spMkLst>
        </pc:spChg>
        <pc:spChg chg="del">
          <ac:chgData name="Kulinich Bohdan" userId="48e65c9f34e137d0" providerId="LiveId" clId="{F09D9DD7-8A38-DD4D-BB55-522748CC6DB1}" dt="2023-08-13T17:51:48.943" v="1829" actId="478"/>
          <ac:spMkLst>
            <pc:docMk/>
            <pc:sldMk cId="727371810" sldId="293"/>
            <ac:spMk id="39" creationId="{F86A4966-F788-A75D-2CE0-C15BD7C84FCE}"/>
          </ac:spMkLst>
        </pc:spChg>
        <pc:spChg chg="mod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40" creationId="{AD6E257A-FDA0-4FF6-AEC0-B6954E5B6E6C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66" creationId="{C8C00D57-CAA5-3B6C-3850-1308EDCAA548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72" creationId="{9A2901D4-6350-808B-A61F-D546EE156CB3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73" creationId="{D48ADB5A-2A02-17BB-4175-515F66093E66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1" creationId="{90216A45-DE3D-21E5-4BD6-DE06204AADE9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2" creationId="{A48E0CDD-FA08-9447-280F-FF657F70B429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3" creationId="{AC07554A-A474-CF39-BF15-0955941301F1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4" creationId="{15F90F1D-E2BC-F6FD-FEAA-883F16B1413C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6" creationId="{803AC117-7E04-F6BC-93BE-97DD6A6D5977}"/>
          </ac:spMkLst>
        </pc:spChg>
        <pc:spChg chg="add del mod">
          <ac:chgData name="Kulinich Bohdan" userId="48e65c9f34e137d0" providerId="LiveId" clId="{F09D9DD7-8A38-DD4D-BB55-522748CC6DB1}" dt="2023-08-14T11:21:30.677" v="3390" actId="478"/>
          <ac:spMkLst>
            <pc:docMk/>
            <pc:sldMk cId="727371810" sldId="293"/>
            <ac:spMk id="87" creationId="{86A77E9F-B43F-5F2A-ADDF-86C047CD7244}"/>
          </ac:spMkLst>
        </pc:spChg>
        <pc:spChg chg="add mod">
          <ac:chgData name="Kulinich Bohdan" userId="48e65c9f34e137d0" providerId="LiveId" clId="{F09D9DD7-8A38-DD4D-BB55-522748CC6DB1}" dt="2023-08-14T11:21:48.163" v="3391" actId="1076"/>
          <ac:spMkLst>
            <pc:docMk/>
            <pc:sldMk cId="727371810" sldId="293"/>
            <ac:spMk id="88" creationId="{0BC5A328-F6D2-4E8A-9547-1792F822319F}"/>
          </ac:spMkLst>
        </pc:spChg>
        <pc:spChg chg="del mod">
          <ac:chgData name="Kulinich Bohdan" userId="48e65c9f34e137d0" providerId="LiveId" clId="{F09D9DD7-8A38-DD4D-BB55-522748CC6DB1}" dt="2023-08-13T17:52:06.543" v="1836" actId="478"/>
          <ac:spMkLst>
            <pc:docMk/>
            <pc:sldMk cId="727371810" sldId="293"/>
            <ac:spMk id="90" creationId="{A98090FE-D4DA-9765-21D3-875A89579E9B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91" creationId="{CEEB80FF-7CE9-8BF3-1F2A-8B3F54A4D9A1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93" creationId="{F5815B4F-9A3F-13A7-CA63-E20174808090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94" creationId="{0B5C456E-2DFB-17CD-7A6B-2ED10E7D8199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110" creationId="{39AA7003-0446-72C1-259E-C3B5F6A93BFC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143" creationId="{532ECE65-1677-D513-141E-6EC4ECDE4AEC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144" creationId="{5CF9CE17-2454-9CDA-F2F8-F73BDF15622F}"/>
          </ac:spMkLst>
        </pc:spChg>
        <pc:spChg chg="del">
          <ac:chgData name="Kulinich Bohdan" userId="48e65c9f34e137d0" providerId="LiveId" clId="{F09D9DD7-8A38-DD4D-BB55-522748CC6DB1}" dt="2023-08-13T17:51:48.943" v="1829" actId="478"/>
          <ac:spMkLst>
            <pc:docMk/>
            <pc:sldMk cId="727371810" sldId="293"/>
            <ac:spMk id="156" creationId="{2D434103-7E27-A3FA-7BE5-DB63CC02E412}"/>
          </ac:spMkLst>
        </pc:spChg>
        <pc:spChg chg="del">
          <ac:chgData name="Kulinich Bohdan" userId="48e65c9f34e137d0" providerId="LiveId" clId="{F09D9DD7-8A38-DD4D-BB55-522748CC6DB1}" dt="2023-08-13T17:51:48.943" v="1829" actId="478"/>
          <ac:spMkLst>
            <pc:docMk/>
            <pc:sldMk cId="727371810" sldId="293"/>
            <ac:spMk id="157" creationId="{947EA6DF-630F-7C48-6D37-7E9DD70B4E29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163" creationId="{800E0D29-B33C-9126-7413-58636C2D52BD}"/>
          </ac:spMkLst>
        </pc:spChg>
        <pc:grpChg chg="del">
          <ac:chgData name="Kulinich Bohdan" userId="48e65c9f34e137d0" providerId="LiveId" clId="{F09D9DD7-8A38-DD4D-BB55-522748CC6DB1}" dt="2023-08-13T17:52:03.211" v="1834" actId="478"/>
          <ac:grpSpMkLst>
            <pc:docMk/>
            <pc:sldMk cId="727371810" sldId="293"/>
            <ac:grpSpMk id="158" creationId="{BD01581A-1D22-E437-9FC0-68EE4951EC5D}"/>
          </ac:grpSpMkLst>
        </pc:grpChg>
        <pc:grpChg chg="del">
          <ac:chgData name="Kulinich Bohdan" userId="48e65c9f34e137d0" providerId="LiveId" clId="{F09D9DD7-8A38-DD4D-BB55-522748CC6DB1}" dt="2023-08-13T17:51:51.158" v="1830" actId="478"/>
          <ac:grpSpMkLst>
            <pc:docMk/>
            <pc:sldMk cId="727371810" sldId="293"/>
            <ac:grpSpMk id="168" creationId="{D4E8B26A-A436-CFAE-2BA2-14E90284242E}"/>
          </ac:grpSpMkLst>
        </pc:grpChg>
        <pc:picChg chg="mod modVis">
          <ac:chgData name="Kulinich Bohdan" userId="48e65c9f34e137d0" providerId="LiveId" clId="{F09D9DD7-8A38-DD4D-BB55-522748CC6DB1}" dt="2023-08-13T19:57:07.255" v="2009" actId="14430"/>
          <ac:picMkLst>
            <pc:docMk/>
            <pc:sldMk cId="727371810" sldId="293"/>
            <ac:picMk id="33" creationId="{8EEBD824-5DFB-5A38-9097-3C6518E6BC16}"/>
          </ac:picMkLst>
        </pc:pic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5" creationId="{27EE1DF3-AA4D-8CB6-72D4-A6B2CBD174AA}"/>
          </ac:cxnSpMkLst>
        </pc:cxn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10" creationId="{3C689884-CF9A-5F50-24C2-6E1916BFECAE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13" creationId="{61F4C394-499E-1612-D3DF-5490050066C0}"/>
          </ac:cxnSpMkLst>
        </pc:cxn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17" creationId="{8ED2F5CC-84DA-3DBB-DD61-D95F155CF643}"/>
          </ac:cxnSpMkLst>
        </pc:cxn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20" creationId="{062E73C7-2F5E-08B4-FB06-5542EC4D0496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23" creationId="{0A1B2778-9739-32CE-8F32-83FE778197FE}"/>
          </ac:cxnSpMkLst>
        </pc:cxn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24" creationId="{CC79F63F-8336-C620-5673-E85C3CD0036E}"/>
          </ac:cxnSpMkLst>
        </pc:cxnChg>
        <pc:cxnChg chg="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25" creationId="{7398976F-6F23-B957-EC14-5115A3DAB1DE}"/>
          </ac:cxnSpMkLst>
        </pc:cxnChg>
        <pc:cxnChg chg="add mod modVis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67" creationId="{8EFD5424-1DCA-7EB3-6A02-73C02E9A2AD3}"/>
          </ac:cxnSpMkLst>
        </pc:cxnChg>
        <pc:cxnChg chg="add mod modVis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74" creationId="{D2F95875-C1B7-8139-18E7-6CAF03900602}"/>
          </ac:cxnSpMkLst>
        </pc:cxnChg>
        <pc:cxnChg chg="add mod modVis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77" creationId="{E062A6B2-8039-577C-C85E-545F9F9CE106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85" creationId="{E860DD49-C721-AB3C-71E9-9F8777B6DC9D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95" creationId="{B5DB616B-8C1C-EC49-762B-83760A2FA931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102" creationId="{E64ED5E6-20DE-3064-C2D8-3BAF9560376F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135" creationId="{6BD4AB58-9785-8800-1B60-A24F5EC6C74A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140" creationId="{8EE34A5F-D1E7-BFCC-6D63-2B73FDA75FF6}"/>
          </ac:cxnSpMkLst>
        </pc:cxnChg>
      </pc:sldChg>
      <pc:sldChg chg="addSp delSp modSp mod delAnim modAnim">
        <pc:chgData name="Kulinich Bohdan" userId="48e65c9f34e137d0" providerId="LiveId" clId="{F09D9DD7-8A38-DD4D-BB55-522748CC6DB1}" dt="2023-08-16T15:07:29.634" v="3786" actId="1037"/>
        <pc:sldMkLst>
          <pc:docMk/>
          <pc:sldMk cId="171306018" sldId="296"/>
        </pc:sldMkLst>
        <pc:spChg chg="add del mod">
          <ac:chgData name="Kulinich Bohdan" userId="48e65c9f34e137d0" providerId="LiveId" clId="{F09D9DD7-8A38-DD4D-BB55-522748CC6DB1}" dt="2023-08-16T06:28:27.276" v="3784" actId="478"/>
          <ac:spMkLst>
            <pc:docMk/>
            <pc:sldMk cId="171306018" sldId="296"/>
            <ac:spMk id="2" creationId="{68699898-CA6C-52F3-401E-508146B23AEE}"/>
          </ac:spMkLst>
        </pc:spChg>
        <pc:spChg chg="add mod">
          <ac:chgData name="Kulinich Bohdan" userId="48e65c9f34e137d0" providerId="LiveId" clId="{F09D9DD7-8A38-DD4D-BB55-522748CC6DB1}" dt="2023-08-13T10:15:39.562" v="1539" actId="14100"/>
          <ac:spMkLst>
            <pc:docMk/>
            <pc:sldMk cId="171306018" sldId="296"/>
            <ac:spMk id="4" creationId="{84046E93-2C52-2AA5-4898-092376C2F325}"/>
          </ac:spMkLst>
        </pc:spChg>
        <pc:spChg chg="add del mod">
          <ac:chgData name="Kulinich Bohdan" userId="48e65c9f34e137d0" providerId="LiveId" clId="{F09D9DD7-8A38-DD4D-BB55-522748CC6DB1}" dt="2023-08-12T18:50:33.506" v="704" actId="478"/>
          <ac:spMkLst>
            <pc:docMk/>
            <pc:sldMk cId="171306018" sldId="296"/>
            <ac:spMk id="5" creationId="{DA0C9ADB-1106-3669-4BDC-A236176CA41D}"/>
          </ac:spMkLst>
        </pc:spChg>
        <pc:spChg chg="add mod">
          <ac:chgData name="Kulinich Bohdan" userId="48e65c9f34e137d0" providerId="LiveId" clId="{F09D9DD7-8A38-DD4D-BB55-522748CC6DB1}" dt="2023-08-13T11:38:42.537" v="1657" actId="14100"/>
          <ac:spMkLst>
            <pc:docMk/>
            <pc:sldMk cId="171306018" sldId="296"/>
            <ac:spMk id="6" creationId="{B506EB9A-B27D-3323-DCD0-A9290DFA3982}"/>
          </ac:spMkLst>
        </pc:spChg>
        <pc:spChg chg="add mod">
          <ac:chgData name="Kulinich Bohdan" userId="48e65c9f34e137d0" providerId="LiveId" clId="{F09D9DD7-8A38-DD4D-BB55-522748CC6DB1}" dt="2023-08-13T10:14:15.994" v="1489" actId="1036"/>
          <ac:spMkLst>
            <pc:docMk/>
            <pc:sldMk cId="171306018" sldId="296"/>
            <ac:spMk id="14" creationId="{148DD6F2-7452-0309-6C66-EC0C1F74A8F7}"/>
          </ac:spMkLst>
        </pc:spChg>
        <pc:spChg chg="add mod">
          <ac:chgData name="Kulinich Bohdan" userId="48e65c9f34e137d0" providerId="LiveId" clId="{F09D9DD7-8A38-DD4D-BB55-522748CC6DB1}" dt="2023-08-13T10:14:15.994" v="1489" actId="1036"/>
          <ac:spMkLst>
            <pc:docMk/>
            <pc:sldMk cId="171306018" sldId="296"/>
            <ac:spMk id="15" creationId="{ECB8ABAC-5525-5AF2-9EC7-A31E9DBFCA15}"/>
          </ac:spMkLst>
        </pc:spChg>
        <pc:spChg chg="add mod">
          <ac:chgData name="Kulinich Bohdan" userId="48e65c9f34e137d0" providerId="LiveId" clId="{F09D9DD7-8A38-DD4D-BB55-522748CC6DB1}" dt="2023-08-16T15:07:29.634" v="3786" actId="1037"/>
          <ac:spMkLst>
            <pc:docMk/>
            <pc:sldMk cId="171306018" sldId="296"/>
            <ac:spMk id="17" creationId="{84FCFA00-3972-7057-E5F8-B517F4791E5C}"/>
          </ac:spMkLst>
        </pc:spChg>
        <pc:spChg chg="add del mod">
          <ac:chgData name="Kulinich Bohdan" userId="48e65c9f34e137d0" providerId="LiveId" clId="{F09D9DD7-8A38-DD4D-BB55-522748CC6DB1}" dt="2023-08-12T19:03:59.638" v="798" actId="478"/>
          <ac:spMkLst>
            <pc:docMk/>
            <pc:sldMk cId="171306018" sldId="296"/>
            <ac:spMk id="18" creationId="{5A1D93FF-406D-B89E-99D4-0CE239EB9673}"/>
          </ac:spMkLst>
        </pc:spChg>
        <pc:spChg chg="add mod modVis">
          <ac:chgData name="Kulinich Bohdan" userId="48e65c9f34e137d0" providerId="LiveId" clId="{F09D9DD7-8A38-DD4D-BB55-522748CC6DB1}" dt="2023-08-13T11:41:53.807" v="1673" actId="14430"/>
          <ac:spMkLst>
            <pc:docMk/>
            <pc:sldMk cId="171306018" sldId="296"/>
            <ac:spMk id="19" creationId="{9CB38ED6-A79A-C9B5-43D5-E4BAAAD76ECA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0" creationId="{B6474D58-F2DA-E693-276F-52D7A453BBBB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1" creationId="{6C4A2EB1-4393-8ECE-4868-8ED9977F81B7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2" creationId="{3F5DAE8A-DC9E-B0A0-65D0-AE7D77076C04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3" creationId="{EEB10143-DE47-D659-8313-3D855479BA31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4" creationId="{43D94C39-F048-8868-2BBE-B9281EFE9525}"/>
          </ac:spMkLst>
        </pc:spChg>
        <pc:spChg chg="add del mod">
          <ac:chgData name="Kulinich Bohdan" userId="48e65c9f34e137d0" providerId="LiveId" clId="{F09D9DD7-8A38-DD4D-BB55-522748CC6DB1}" dt="2023-08-12T19:06:59.629" v="859"/>
          <ac:spMkLst>
            <pc:docMk/>
            <pc:sldMk cId="171306018" sldId="296"/>
            <ac:spMk id="25" creationId="{D29BC6A6-57C4-664C-3C06-B62224B602B1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6" creationId="{F22F7F98-E135-4B93-A72C-0FA249F7BFB6}"/>
          </ac:spMkLst>
        </pc:spChg>
        <pc:spChg chg="add del mod">
          <ac:chgData name="Kulinich Bohdan" userId="48e65c9f34e137d0" providerId="LiveId" clId="{F09D9DD7-8A38-DD4D-BB55-522748CC6DB1}" dt="2023-08-12T19:07:00.468" v="860" actId="478"/>
          <ac:spMkLst>
            <pc:docMk/>
            <pc:sldMk cId="171306018" sldId="296"/>
            <ac:spMk id="27" creationId="{94F521EB-98C2-F391-2610-95649739C568}"/>
          </ac:spMkLst>
        </pc:spChg>
        <pc:spChg chg="add mod">
          <ac:chgData name="Kulinich Bohdan" userId="48e65c9f34e137d0" providerId="LiveId" clId="{F09D9DD7-8A38-DD4D-BB55-522748CC6DB1}" dt="2023-08-13T13:00:41.526" v="1827" actId="20577"/>
          <ac:spMkLst>
            <pc:docMk/>
            <pc:sldMk cId="171306018" sldId="296"/>
            <ac:spMk id="28" creationId="{2718C6B1-79B0-AFA0-2D98-B97B657B28B0}"/>
          </ac:spMkLst>
        </pc:spChg>
        <pc:spChg chg="add mod">
          <ac:chgData name="Kulinich Bohdan" userId="48e65c9f34e137d0" providerId="LiveId" clId="{F09D9DD7-8A38-DD4D-BB55-522748CC6DB1}" dt="2023-08-13T10:14:15.994" v="1489" actId="1036"/>
          <ac:spMkLst>
            <pc:docMk/>
            <pc:sldMk cId="171306018" sldId="296"/>
            <ac:spMk id="67" creationId="{E604EAB2-7891-182C-B6C7-1AEA0CA5A6DA}"/>
          </ac:spMkLst>
        </pc:spChg>
        <pc:spChg chg="add mod">
          <ac:chgData name="Kulinich Bohdan" userId="48e65c9f34e137d0" providerId="LiveId" clId="{F09D9DD7-8A38-DD4D-BB55-522748CC6DB1}" dt="2023-08-13T10:14:57.018" v="1499" actId="1076"/>
          <ac:spMkLst>
            <pc:docMk/>
            <pc:sldMk cId="171306018" sldId="296"/>
            <ac:spMk id="68" creationId="{9A1178BB-5B5A-006A-0284-8D3C7AEB86C2}"/>
          </ac:spMkLst>
        </pc:spChg>
        <pc:spChg chg="add mod">
          <ac:chgData name="Kulinich Bohdan" userId="48e65c9f34e137d0" providerId="LiveId" clId="{F09D9DD7-8A38-DD4D-BB55-522748CC6DB1}" dt="2023-08-13T10:15:09.058" v="1536" actId="1036"/>
          <ac:spMkLst>
            <pc:docMk/>
            <pc:sldMk cId="171306018" sldId="296"/>
            <ac:spMk id="103" creationId="{02DBE364-D179-EFA1-7869-C48444D18E65}"/>
          </ac:spMkLst>
        </pc:spChg>
        <pc:spChg chg="add mod">
          <ac:chgData name="Kulinich Bohdan" userId="48e65c9f34e137d0" providerId="LiveId" clId="{F09D9DD7-8A38-DD4D-BB55-522748CC6DB1}" dt="2023-08-13T10:15:05.260" v="1527" actId="1037"/>
          <ac:spMkLst>
            <pc:docMk/>
            <pc:sldMk cId="171306018" sldId="296"/>
            <ac:spMk id="104" creationId="{095DB425-A38D-4CA6-6E36-1B50E65F66F2}"/>
          </ac:spMkLst>
        </pc:spChg>
        <pc:spChg chg="add mod">
          <ac:chgData name="Kulinich Bohdan" userId="48e65c9f34e137d0" providerId="LiveId" clId="{F09D9DD7-8A38-DD4D-BB55-522748CC6DB1}" dt="2023-08-13T11:38:24.144" v="1654" actId="14100"/>
          <ac:spMkLst>
            <pc:docMk/>
            <pc:sldMk cId="171306018" sldId="296"/>
            <ac:spMk id="105" creationId="{A316468A-B96D-180D-47EA-A442B3EEF2D7}"/>
          </ac:spMkLst>
        </pc:spChg>
        <pc:spChg chg="add mod modVis">
          <ac:chgData name="Kulinich Bohdan" userId="48e65c9f34e137d0" providerId="LiveId" clId="{F09D9DD7-8A38-DD4D-BB55-522748CC6DB1}" dt="2023-08-13T11:44:52.021" v="1747" actId="14430"/>
          <ac:spMkLst>
            <pc:docMk/>
            <pc:sldMk cId="171306018" sldId="296"/>
            <ac:spMk id="106" creationId="{45195832-BC8A-059F-E745-755E6EC4E620}"/>
          </ac:spMkLst>
        </pc:spChg>
        <pc:spChg chg="add mod">
          <ac:chgData name="Kulinich Bohdan" userId="48e65c9f34e137d0" providerId="LiveId" clId="{F09D9DD7-8A38-DD4D-BB55-522748CC6DB1}" dt="2023-08-13T10:14:38.242" v="1494" actId="571"/>
          <ac:spMkLst>
            <pc:docMk/>
            <pc:sldMk cId="171306018" sldId="296"/>
            <ac:spMk id="107" creationId="{AF6872A3-AA23-4C8B-0F77-4617CD03C947}"/>
          </ac:spMkLst>
        </pc:spChg>
        <pc:spChg chg="add mod modVis">
          <ac:chgData name="Kulinich Bohdan" userId="48e65c9f34e137d0" providerId="LiveId" clId="{F09D9DD7-8A38-DD4D-BB55-522748CC6DB1}" dt="2023-08-13T11:39:32.366" v="1670" actId="1035"/>
          <ac:spMkLst>
            <pc:docMk/>
            <pc:sldMk cId="171306018" sldId="296"/>
            <ac:spMk id="111" creationId="{40A90B7D-31C7-5DBA-37D9-64EAB0C3CAD3}"/>
          </ac:spMkLst>
        </pc:spChg>
        <pc:spChg chg="add mod modVis">
          <ac:chgData name="Kulinich Bohdan" userId="48e65c9f34e137d0" providerId="LiveId" clId="{F09D9DD7-8A38-DD4D-BB55-522748CC6DB1}" dt="2023-08-13T11:39:37.423" v="1672" actId="1035"/>
          <ac:spMkLst>
            <pc:docMk/>
            <pc:sldMk cId="171306018" sldId="296"/>
            <ac:spMk id="112" creationId="{52363C10-AAB8-FC45-D499-CC03AE49B866}"/>
          </ac:spMkLst>
        </pc:spChg>
        <pc:spChg chg="add del">
          <ac:chgData name="Kulinich Bohdan" userId="48e65c9f34e137d0" providerId="LiveId" clId="{F09D9DD7-8A38-DD4D-BB55-522748CC6DB1}" dt="2023-08-13T11:36:46.563" v="1634" actId="22"/>
          <ac:spMkLst>
            <pc:docMk/>
            <pc:sldMk cId="171306018" sldId="296"/>
            <ac:spMk id="114" creationId="{8F0DB96C-4AF1-BAEF-E83D-30A321AA7DBF}"/>
          </ac:spMkLst>
        </pc:spChg>
        <pc:spChg chg="add mod">
          <ac:chgData name="Kulinich Bohdan" userId="48e65c9f34e137d0" providerId="LiveId" clId="{F09D9DD7-8A38-DD4D-BB55-522748CC6DB1}" dt="2023-08-13T11:39:35.046" v="1671" actId="1036"/>
          <ac:spMkLst>
            <pc:docMk/>
            <pc:sldMk cId="171306018" sldId="296"/>
            <ac:spMk id="115" creationId="{B84D3E32-42E3-66B2-BAF2-B72A65918922}"/>
          </ac:spMkLst>
        </pc:spChg>
        <pc:spChg chg="add mod">
          <ac:chgData name="Kulinich Bohdan" userId="48e65c9f34e137d0" providerId="LiveId" clId="{F09D9DD7-8A38-DD4D-BB55-522748CC6DB1}" dt="2023-08-13T11:43:11.819" v="1727" actId="1076"/>
          <ac:spMkLst>
            <pc:docMk/>
            <pc:sldMk cId="171306018" sldId="296"/>
            <ac:spMk id="117" creationId="{23C82392-09F9-972C-5CB6-EAA8D249AFF0}"/>
          </ac:spMkLst>
        </pc:spChg>
        <pc:spChg chg="add mod">
          <ac:chgData name="Kulinich Bohdan" userId="48e65c9f34e137d0" providerId="LiveId" clId="{F09D9DD7-8A38-DD4D-BB55-522748CC6DB1}" dt="2023-08-13T11:43:11.819" v="1727" actId="1076"/>
          <ac:spMkLst>
            <pc:docMk/>
            <pc:sldMk cId="171306018" sldId="296"/>
            <ac:spMk id="119" creationId="{F32E24F3-427D-02C7-3709-71FC9D7395D6}"/>
          </ac:spMkLst>
        </pc:spChg>
        <pc:spChg chg="add mod">
          <ac:chgData name="Kulinich Bohdan" userId="48e65c9f34e137d0" providerId="LiveId" clId="{F09D9DD7-8A38-DD4D-BB55-522748CC6DB1}" dt="2023-08-13T11:44:23.287" v="1740" actId="14100"/>
          <ac:spMkLst>
            <pc:docMk/>
            <pc:sldMk cId="171306018" sldId="296"/>
            <ac:spMk id="121" creationId="{5FD04472-A4C5-1004-1859-DC88A3B43274}"/>
          </ac:spMkLst>
        </pc:spChg>
        <pc:spChg chg="add mod">
          <ac:chgData name="Kulinich Bohdan" userId="48e65c9f34e137d0" providerId="LiveId" clId="{F09D9DD7-8A38-DD4D-BB55-522748CC6DB1}" dt="2023-08-13T11:44:15.224" v="1739" actId="14100"/>
          <ac:spMkLst>
            <pc:docMk/>
            <pc:sldMk cId="171306018" sldId="296"/>
            <ac:spMk id="126" creationId="{D6EA08E8-4882-5503-2105-6B616E45820F}"/>
          </ac:spMkLst>
        </pc:spChg>
        <pc:spChg chg="add mod">
          <ac:chgData name="Kulinich Bohdan" userId="48e65c9f34e137d0" providerId="LiveId" clId="{F09D9DD7-8A38-DD4D-BB55-522748CC6DB1}" dt="2023-08-13T11:44:34.228" v="1743" actId="1076"/>
          <ac:spMkLst>
            <pc:docMk/>
            <pc:sldMk cId="171306018" sldId="296"/>
            <ac:spMk id="128" creationId="{7B75C4C2-3346-98E2-364B-3E824AD6B441}"/>
          </ac:spMkLst>
        </pc:spChg>
        <pc:spChg chg="add mod">
          <ac:chgData name="Kulinich Bohdan" userId="48e65c9f34e137d0" providerId="LiveId" clId="{F09D9DD7-8A38-DD4D-BB55-522748CC6DB1}" dt="2023-08-13T11:45:07.795" v="1753" actId="1076"/>
          <ac:spMkLst>
            <pc:docMk/>
            <pc:sldMk cId="171306018" sldId="296"/>
            <ac:spMk id="131" creationId="{2A5AC6C3-CFDF-9A2E-D271-748748A337F7}"/>
          </ac:spMkLst>
        </pc:spChg>
        <pc:spChg chg="mod">
          <ac:chgData name="Kulinich Bohdan" userId="48e65c9f34e137d0" providerId="LiveId" clId="{F09D9DD7-8A38-DD4D-BB55-522748CC6DB1}" dt="2023-08-13T11:38:45.334" v="1658" actId="14100"/>
          <ac:spMkLst>
            <pc:docMk/>
            <pc:sldMk cId="171306018" sldId="296"/>
            <ac:spMk id="275" creationId="{7B07220B-437E-5177-388D-8CFBD7EA8BAA}"/>
          </ac:spMkLst>
        </pc:spChg>
        <pc:spChg chg="mod">
          <ac:chgData name="Kulinich Bohdan" userId="48e65c9f34e137d0" providerId="LiveId" clId="{F09D9DD7-8A38-DD4D-BB55-522748CC6DB1}" dt="2023-08-13T10:14:25.004" v="1490" actId="14100"/>
          <ac:spMkLst>
            <pc:docMk/>
            <pc:sldMk cId="171306018" sldId="296"/>
            <ac:spMk id="276" creationId="{908DA075-5A78-E29C-16A8-62ABAA12DC21}"/>
          </ac:spMkLst>
        </pc:spChg>
        <pc:grpChg chg="add del mod">
          <ac:chgData name="Kulinich Bohdan" userId="48e65c9f34e137d0" providerId="LiveId" clId="{F09D9DD7-8A38-DD4D-BB55-522748CC6DB1}" dt="2023-08-13T10:35:43.511" v="1565" actId="165"/>
          <ac:grpSpMkLst>
            <pc:docMk/>
            <pc:sldMk cId="171306018" sldId="296"/>
            <ac:grpSpMk id="11" creationId="{0CC4AF01-D019-A50C-121E-39C80C6F52B9}"/>
          </ac:grpSpMkLst>
        </pc:grpChg>
        <pc:grpChg chg="add del mod">
          <ac:chgData name="Kulinich Bohdan" userId="48e65c9f34e137d0" providerId="LiveId" clId="{F09D9DD7-8A38-DD4D-BB55-522748CC6DB1}" dt="2023-08-13T10:00:35.570" v="1170" actId="165"/>
          <ac:grpSpMkLst>
            <pc:docMk/>
            <pc:sldMk cId="171306018" sldId="296"/>
            <ac:grpSpMk id="29" creationId="{5A160C06-6EFE-83FC-B9D1-11DBFA85380D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164" creationId="{073C84D6-C25C-AF15-5BE3-BFB90481ED6B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173" creationId="{231CCBD3-D558-8B9D-F577-442384B0894D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184" creationId="{3498640A-730C-8D3B-96CC-E472AA312809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195" creationId="{C3745307-9F09-149F-682D-E6831FF1EC95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274" creationId="{36E60F9A-F686-053F-309B-A50750017EB2}"/>
          </ac:grpSpMkLst>
        </pc:grpChg>
        <pc:picChg chg="del">
          <ac:chgData name="Kulinich Bohdan" userId="48e65c9f34e137d0" providerId="LiveId" clId="{F09D9DD7-8A38-DD4D-BB55-522748CC6DB1}" dt="2023-08-12T18:39:46.012" v="666" actId="478"/>
          <ac:picMkLst>
            <pc:docMk/>
            <pc:sldMk cId="171306018" sldId="296"/>
            <ac:picMk id="2" creationId="{03BB9CB7-3633-7310-EA2D-DB4F9587E232}"/>
          </ac:picMkLst>
        </pc:picChg>
        <pc:picChg chg="del">
          <ac:chgData name="Kulinich Bohdan" userId="48e65c9f34e137d0" providerId="LiveId" clId="{F09D9DD7-8A38-DD4D-BB55-522748CC6DB1}" dt="2023-08-12T18:39:46.012" v="666" actId="478"/>
          <ac:picMkLst>
            <pc:docMk/>
            <pc:sldMk cId="171306018" sldId="296"/>
            <ac:picMk id="16" creationId="{420B6ECF-D877-A949-E244-77C5FBEB78A1}"/>
          </ac:picMkLst>
        </pc:picChg>
        <pc:cxnChg chg="add mod topLvl">
          <ac:chgData name="Kulinich Bohdan" userId="48e65c9f34e137d0" providerId="LiveId" clId="{F09D9DD7-8A38-DD4D-BB55-522748CC6DB1}" dt="2023-08-13T10:35:43.511" v="1565" actId="165"/>
          <ac:cxnSpMkLst>
            <pc:docMk/>
            <pc:sldMk cId="171306018" sldId="296"/>
            <ac:cxnSpMk id="7" creationId="{215A3B70-1E0A-B3B8-4FED-D0683F5C860D}"/>
          </ac:cxnSpMkLst>
        </pc:cxnChg>
        <pc:cxnChg chg="add mod topLvl">
          <ac:chgData name="Kulinich Bohdan" userId="48e65c9f34e137d0" providerId="LiveId" clId="{F09D9DD7-8A38-DD4D-BB55-522748CC6DB1}" dt="2023-08-13T10:35:43.511" v="1565" actId="165"/>
          <ac:cxnSpMkLst>
            <pc:docMk/>
            <pc:sldMk cId="171306018" sldId="296"/>
            <ac:cxnSpMk id="8" creationId="{D93740D9-6E25-ACCF-203F-9E667F60CE47}"/>
          </ac:cxnSpMkLst>
        </pc:cxnChg>
        <pc:cxnChg chg="add mod topLvl">
          <ac:chgData name="Kulinich Bohdan" userId="48e65c9f34e137d0" providerId="LiveId" clId="{F09D9DD7-8A38-DD4D-BB55-522748CC6DB1}" dt="2023-08-13T10:35:43.511" v="1565" actId="165"/>
          <ac:cxnSpMkLst>
            <pc:docMk/>
            <pc:sldMk cId="171306018" sldId="296"/>
            <ac:cxnSpMk id="9" creationId="{52C3CED3-915F-60C4-DC1D-B05C3289272B}"/>
          </ac:cxnSpMkLst>
        </pc:cxnChg>
        <pc:cxnChg chg="add mod topLvl">
          <ac:chgData name="Kulinich Bohdan" userId="48e65c9f34e137d0" providerId="LiveId" clId="{F09D9DD7-8A38-DD4D-BB55-522748CC6DB1}" dt="2023-08-13T10:35:43.511" v="1565" actId="165"/>
          <ac:cxnSpMkLst>
            <pc:docMk/>
            <pc:sldMk cId="171306018" sldId="296"/>
            <ac:cxnSpMk id="10" creationId="{F644B6C0-B39E-1F17-7981-13DC8FE27049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12" creationId="{C116BF8A-102A-5460-A7CB-126D79D6F00B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13" creationId="{FB514893-AA06-ED56-BDCB-84AD8413FD6C}"/>
          </ac:cxnSpMkLst>
        </pc:cxnChg>
        <pc:cxnChg chg="mod topLvl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30" creationId="{A3734BB4-1BFD-10E1-9360-DC762FB88FE3}"/>
          </ac:cxnSpMkLst>
        </pc:cxnChg>
        <pc:cxnChg chg="mod topLvl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31" creationId="{9322B852-9CFF-D652-E13A-675F040003B6}"/>
          </ac:cxnSpMkLst>
        </pc:cxnChg>
        <pc:cxnChg chg="mod topLvl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32" creationId="{F2E1A779-1DBF-DBA0-BEA0-491824D3C35C}"/>
          </ac:cxnSpMkLst>
        </pc:cxnChg>
        <pc:cxnChg chg="mod topLvl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34" creationId="{EA25D388-502F-7D11-C80B-C9B77594DB88}"/>
          </ac:cxnSpMkLst>
        </pc:cxnChg>
        <pc:cxnChg chg="add mod">
          <ac:chgData name="Kulinich Bohdan" userId="48e65c9f34e137d0" providerId="LiveId" clId="{F09D9DD7-8A38-DD4D-BB55-522748CC6DB1}" dt="2023-08-13T10:14:44.535" v="1496" actId="14100"/>
          <ac:cxnSpMkLst>
            <pc:docMk/>
            <pc:sldMk cId="171306018" sldId="296"/>
            <ac:cxnSpMk id="35" creationId="{F5F22B16-5DBB-1885-A46E-9E03CBFACB24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36" creationId="{62877495-B118-1DCA-DFBD-B2279FCBF733}"/>
          </ac:cxnSpMkLst>
        </pc:cxnChg>
        <pc:cxnChg chg="add del mod">
          <ac:chgData name="Kulinich Bohdan" userId="48e65c9f34e137d0" providerId="LiveId" clId="{F09D9DD7-8A38-DD4D-BB55-522748CC6DB1}" dt="2023-08-13T09:59:03.535" v="1153" actId="478"/>
          <ac:cxnSpMkLst>
            <pc:docMk/>
            <pc:sldMk cId="171306018" sldId="296"/>
            <ac:cxnSpMk id="39" creationId="{CAA597CB-5678-3AAD-660D-C6130076F102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40" creationId="{A6DAEBDF-99D6-8449-F375-985D77C87D3E}"/>
          </ac:cxnSpMkLst>
        </pc:cxnChg>
        <pc:cxnChg chg="add mod">
          <ac:chgData name="Kulinich Bohdan" userId="48e65c9f34e137d0" providerId="LiveId" clId="{F09D9DD7-8A38-DD4D-BB55-522748CC6DB1}" dt="2023-08-13T10:14:35.106" v="1492" actId="1037"/>
          <ac:cxnSpMkLst>
            <pc:docMk/>
            <pc:sldMk cId="171306018" sldId="296"/>
            <ac:cxnSpMk id="41" creationId="{EE2725BD-E61E-5DEC-D76B-FE7E06EFD411}"/>
          </ac:cxnSpMkLst>
        </pc:cxnChg>
        <pc:cxnChg chg="add del mod">
          <ac:chgData name="Kulinich Bohdan" userId="48e65c9f34e137d0" providerId="LiveId" clId="{F09D9DD7-8A38-DD4D-BB55-522748CC6DB1}" dt="2023-08-13T09:59:14.009" v="1156" actId="478"/>
          <ac:cxnSpMkLst>
            <pc:docMk/>
            <pc:sldMk cId="171306018" sldId="296"/>
            <ac:cxnSpMk id="43" creationId="{8B952F3E-56BF-1511-8E65-09C7995A01AB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44" creationId="{324B8E88-7773-DCA6-4E66-D30F0A7121BF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46" creationId="{79AA3985-7905-D8F2-BBAB-8E16DDC8747C}"/>
          </ac:cxnSpMkLst>
        </pc:cxnChg>
        <pc:cxnChg chg="add mod">
          <ac:chgData name="Kulinich Bohdan" userId="48e65c9f34e137d0" providerId="LiveId" clId="{F09D9DD7-8A38-DD4D-BB55-522748CC6DB1}" dt="2023-08-13T10:14:49.128" v="1497" actId="14100"/>
          <ac:cxnSpMkLst>
            <pc:docMk/>
            <pc:sldMk cId="171306018" sldId="296"/>
            <ac:cxnSpMk id="51" creationId="{8D5AA78D-3E58-77E9-A4D3-F26A1EF7B7BC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53" creationId="{3E17F4B9-E4D7-8A21-A4F5-6613C6C27D14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54" creationId="{20B511C6-77B1-7967-7917-B829332E4D96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55" creationId="{7B2829EA-BE19-55AA-995B-7195512BC1A0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60" creationId="{4AB4BFFD-082E-5A1A-2345-0E538A87F9F3}"/>
          </ac:cxnSpMkLst>
        </pc:cxnChg>
        <pc:cxnChg chg="add mod">
          <ac:chgData name="Kulinich Bohdan" userId="48e65c9f34e137d0" providerId="LiveId" clId="{F09D9DD7-8A38-DD4D-BB55-522748CC6DB1}" dt="2023-08-13T10:14:53.742" v="1498" actId="1076"/>
          <ac:cxnSpMkLst>
            <pc:docMk/>
            <pc:sldMk cId="171306018" sldId="296"/>
            <ac:cxnSpMk id="74" creationId="{FE7BDD0C-85FE-6E37-4547-F00BB4BF8849}"/>
          </ac:cxnSpMkLst>
        </pc:cxnChg>
        <pc:cxnChg chg="add mod">
          <ac:chgData name="Kulinich Bohdan" userId="48e65c9f34e137d0" providerId="LiveId" clId="{F09D9DD7-8A38-DD4D-BB55-522748CC6DB1}" dt="2023-08-13T11:43:52.751" v="1734" actId="14100"/>
          <ac:cxnSpMkLst>
            <pc:docMk/>
            <pc:sldMk cId="171306018" sldId="296"/>
            <ac:cxnSpMk id="123" creationId="{A71ED070-A66D-5276-F46E-AFE2A08788BF}"/>
          </ac:cxnSpMkLst>
        </pc:cxnChg>
        <pc:cxnChg chg="add mod">
          <ac:chgData name="Kulinich Bohdan" userId="48e65c9f34e137d0" providerId="LiveId" clId="{F09D9DD7-8A38-DD4D-BB55-522748CC6DB1}" dt="2023-08-13T11:44:41.647" v="1745" actId="14100"/>
          <ac:cxnSpMkLst>
            <pc:docMk/>
            <pc:sldMk cId="171306018" sldId="296"/>
            <ac:cxnSpMk id="127" creationId="{B3EE72DB-E958-73A9-7ED7-9A4B4BEF7D4E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197" creationId="{80A4BB33-2375-49DA-4D55-C5E9AA02D388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02" creationId="{53CE1462-1351-C4AE-F6A0-8121A443868A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17" creationId="{7D9111B4-7EAA-92FE-D29C-7068D01C5FF7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33" creationId="{E10D8849-897E-62A0-E094-C39291532976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39" creationId="{81AADB97-B0E3-0DAF-78C5-0FE235BEAE9F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40" creationId="{9B708569-6990-DB50-E886-2B1BD41DA973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41" creationId="{2249705C-800D-B36E-01CC-F909F64B97DE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46" creationId="{8DE9DF9F-4FE3-82C2-E10C-576DC68BA3DE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49" creationId="{BBF5FC51-2081-4AB6-5111-2F69F23FB44D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52" creationId="{0EEC97A7-9BEA-959A-794E-2A6ADD49274F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56" creationId="{4C46EC91-6B1D-617A-462D-A5D24AA06F7C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58" creationId="{D36750CB-9757-C266-9C60-697E1C399599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0" creationId="{A987E4D0-302C-3FE3-A16F-846DF4A24084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1" creationId="{0AA18ADC-0E96-C4DB-9054-A49973DB23EB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2" creationId="{4762897C-EBEA-5767-BC91-052C54FACA02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4" creationId="{E47BA3C8-7587-2B73-C85B-9AF7211533AA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6" creationId="{C933DEB4-7C6E-56C5-B4F5-5595703C6CD9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7" creationId="{C81D4F55-FC1D-2AB9-BF0E-09442BBC2B24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8" creationId="{7CC70D3F-6F71-09D9-85CD-076F3F0422A6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70" creationId="{CE53D1C3-59D9-D07A-BB7A-E10F2C83579A}"/>
          </ac:cxnSpMkLst>
        </pc:cxnChg>
      </pc:sldChg>
      <pc:sldChg chg="del">
        <pc:chgData name="Kulinich Bohdan" userId="48e65c9f34e137d0" providerId="LiveId" clId="{F09D9DD7-8A38-DD4D-BB55-522748CC6DB1}" dt="2023-08-13T10:49:43.396" v="1584" actId="2696"/>
        <pc:sldMkLst>
          <pc:docMk/>
          <pc:sldMk cId="1021752135" sldId="297"/>
        </pc:sldMkLst>
      </pc:sldChg>
      <pc:sldChg chg="addSp delSp modSp add mod setBg delAnim modAnim">
        <pc:chgData name="Kulinich Bohdan" userId="48e65c9f34e137d0" providerId="LiveId" clId="{F09D9DD7-8A38-DD4D-BB55-522748CC6DB1}" dt="2023-08-16T17:19:12.232" v="4436" actId="1076"/>
        <pc:sldMkLst>
          <pc:docMk/>
          <pc:sldMk cId="3431575356" sldId="297"/>
        </pc:sldMkLst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19" creationId="{F5505388-C5B5-537C-5526-C78D4E120D78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1" creationId="{064A8D49-E373-BD84-2E82-A63BEC2CBBF7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2" creationId="{8B7A0B2F-6A44-4D7F-533F-4DF8C695E3A8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3" creationId="{0252A61B-D54B-8E51-D21B-8F2350199D98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7" creationId="{49687239-07E7-66C2-23E3-A023ED866893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8" creationId="{50262486-B16A-B56E-1B22-8F392AE34268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29" creationId="{ACC88B12-DB92-B135-6F00-06C2CAB41952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30" creationId="{21A496F2-7354-409E-598C-6697975CBE93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31" creationId="{EF980770-993D-B26B-2E64-53C692FF89EA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32" creationId="{B8D6B479-AA80-02BE-D075-A14F4C0E0792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34" creationId="{A8462A49-7F7A-B83B-37CD-2E31AE16F11F}"/>
          </ac:spMkLst>
        </pc:spChg>
        <pc:spChg chg="mod">
          <ac:chgData name="Kulinich Bohdan" userId="48e65c9f34e137d0" providerId="LiveId" clId="{F09D9DD7-8A38-DD4D-BB55-522748CC6DB1}" dt="2023-08-14T11:27:06.952" v="3416" actId="20577"/>
          <ac:spMkLst>
            <pc:docMk/>
            <pc:sldMk cId="3431575356" sldId="297"/>
            <ac:spMk id="35" creationId="{B9CF9702-6BEF-5BDD-3A7B-879B0E4896CF}"/>
          </ac:spMkLst>
        </pc:spChg>
        <pc:spChg chg="mod">
          <ac:chgData name="Kulinich Bohdan" userId="48e65c9f34e137d0" providerId="LiveId" clId="{F09D9DD7-8A38-DD4D-BB55-522748CC6DB1}" dt="2023-08-16T17:08:02.291" v="4277" actId="20577"/>
          <ac:spMkLst>
            <pc:docMk/>
            <pc:sldMk cId="3431575356" sldId="297"/>
            <ac:spMk id="36" creationId="{074DFDFA-9551-163B-88EE-63141CE5380E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37" creationId="{7634ADF1-943D-DE4B-CCF2-EFDE470F8D40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38" creationId="{844137F5-FD0F-5063-F289-2AC9892ECA50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40" creationId="{AD6E257A-FDA0-4FF6-AEC0-B6954E5B6E6C}"/>
          </ac:spMkLst>
        </pc:spChg>
        <pc:spChg chg="add mod">
          <ac:chgData name="Kulinich Bohdan" userId="48e65c9f34e137d0" providerId="LiveId" clId="{F09D9DD7-8A38-DD4D-BB55-522748CC6DB1}" dt="2023-08-16T17:19:12.232" v="4436" actId="1076"/>
          <ac:spMkLst>
            <pc:docMk/>
            <pc:sldMk cId="3431575356" sldId="297"/>
            <ac:spMk id="66" creationId="{DAE470AA-5DD6-E9AB-CF00-84BBEFA0EDB6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68" creationId="{06C52C48-C477-F6A1-A841-861A9C50EC37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69" creationId="{3A4EBD24-CF27-6C68-BC8F-96C978DD700D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0" creationId="{2F117DE5-32C1-BD0E-F76A-436CCCFD434C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1" creationId="{19C8292C-DECA-35B8-6F93-4C41876BF7A8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2" creationId="{A21E0ACB-73AC-50DF-53B3-453CFF31EB2B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3" creationId="{250C81BA-0401-9F7D-F1EC-442C2108C1B6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5" creationId="{B7AB9401-B723-2C58-8ACB-B7D27F109E9A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6" creationId="{63426FD5-E38B-3D3D-392D-99C588C2F4AF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8" creationId="{FD80BAC9-93DF-35B4-1935-3E78497CB2D3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1" creationId="{90216A45-DE3D-21E5-4BD6-DE06204AADE9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2" creationId="{A48E0CDD-FA08-9447-280F-FF657F70B429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3" creationId="{AC07554A-A474-CF39-BF15-0955941301F1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4" creationId="{15F90F1D-E2BC-F6FD-FEAA-883F16B1413C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6" creationId="{803AC117-7E04-F6BC-93BE-97DD6A6D5977}"/>
          </ac:spMkLst>
        </pc:spChg>
        <pc:spChg chg="del">
          <ac:chgData name="Kulinich Bohdan" userId="48e65c9f34e137d0" providerId="LiveId" clId="{F09D9DD7-8A38-DD4D-BB55-522748CC6DB1}" dt="2023-08-14T11:27:10.037" v="3417" actId="478"/>
          <ac:spMkLst>
            <pc:docMk/>
            <pc:sldMk cId="3431575356" sldId="297"/>
            <ac:spMk id="88" creationId="{0BC5A328-F6D2-4E8A-9547-1792F822319F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1" creationId="{5D73CA0C-4285-C4E8-8896-4B08CDE5492C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2" creationId="{89E5377F-22A5-DC16-A54F-9279E790FC8B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3" creationId="{59662DC5-E557-24BD-EC6B-A78281CD1943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4" creationId="{DC296C48-8A50-68A3-50B4-26B07143B2B4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5" creationId="{3BA2E972-FF4B-A09E-88DD-72B811C94A47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36" creationId="{0B34EFFF-FC09-67BE-0A5F-87FD025D6D4C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37" creationId="{8C427FA8-E03D-532C-95FB-4F4C7B7C3D99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39" creationId="{498B9680-376C-716B-424A-D327DCB97C6D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40" creationId="{99FDBE85-AE98-F035-44A5-93E59F7D005F}"/>
          </ac:spMkLst>
        </pc:spChg>
        <pc:spChg chg="add del mod">
          <ac:chgData name="Kulinich Bohdan" userId="48e65c9f34e137d0" providerId="LiveId" clId="{F09D9DD7-8A38-DD4D-BB55-522748CC6DB1}" dt="2023-08-16T16:39:18.900" v="3955" actId="21"/>
          <ac:spMkLst>
            <pc:docMk/>
            <pc:sldMk cId="3431575356" sldId="297"/>
            <ac:spMk id="141" creationId="{D65F4295-72DC-5C46-4DF6-9084C60C82B2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42" creationId="{1E548B7D-7A7D-BABA-1CB5-9CCAA48075BF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3" creationId="{A77E7C6E-21AA-E80F-862E-62D290773249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4" creationId="{9DF31996-2643-CBC7-F846-752330EC1B42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5" creationId="{B0586508-415C-4287-58F5-3AED49064FDF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6" creationId="{18F0425A-15D5-BAD2-E9FC-A410F504D114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8" creationId="{DD6AF6BC-395B-382C-B6C2-C964889644B5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50" creationId="{A4444E34-CECF-502C-2A81-951C8A569BEE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51" creationId="{9F5B0C95-C7BA-3C4E-E0D2-16DBD6860649}"/>
          </ac:spMkLst>
        </pc:spChg>
        <pc:spChg chg="add mod">
          <ac:chgData name="Kulinich Bohdan" userId="48e65c9f34e137d0" providerId="LiveId" clId="{F09D9DD7-8A38-DD4D-BB55-522748CC6DB1}" dt="2023-08-16T17:18:58.468" v="4419" actId="1076"/>
          <ac:spMkLst>
            <pc:docMk/>
            <pc:sldMk cId="3431575356" sldId="297"/>
            <ac:spMk id="152" creationId="{13777AA2-B0AD-ED84-16E1-81FBFE082AFF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3" creationId="{61E69855-CADE-600F-10B7-D06B15CC9211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4" creationId="{180C3611-EA47-FCDB-856F-864EAF7A90FD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5" creationId="{FA79675C-EEEC-DC65-83F5-A52DDE3D3A98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6" creationId="{01E97CCD-9A5C-E79A-C500-5261358674ED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7" creationId="{952E2BBD-0EB6-A114-2452-14E5EB6B389B}"/>
          </ac:spMkLst>
        </pc:spChg>
        <pc:grpChg chg="add del mod">
          <ac:chgData name="Kulinich Bohdan" userId="48e65c9f34e137d0" providerId="LiveId" clId="{F09D9DD7-8A38-DD4D-BB55-522748CC6DB1}" dt="2023-08-14T11:28:09.013" v="3426" actId="165"/>
          <ac:grpSpMkLst>
            <pc:docMk/>
            <pc:sldMk cId="3431575356" sldId="297"/>
            <ac:grpSpMk id="39" creationId="{CF36058D-C53A-31EB-78B9-66CA15914841}"/>
          </ac:grpSpMkLst>
        </pc:grpChg>
        <pc:grpChg chg="add del mod">
          <ac:chgData name="Kulinich Bohdan" userId="48e65c9f34e137d0" providerId="LiveId" clId="{F09D9DD7-8A38-DD4D-BB55-522748CC6DB1}" dt="2023-08-14T12:12:22.316" v="3590" actId="165"/>
          <ac:grpSpMkLst>
            <pc:docMk/>
            <pc:sldMk cId="3431575356" sldId="297"/>
            <ac:grpSpMk id="89" creationId="{088B6582-53BA-6319-1652-50FB91126220}"/>
          </ac:grpSpMkLst>
        </pc:grp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2" creationId="{FD8ED88B-2DE8-4B51-9078-F0E5253E304D}"/>
          </ac:cxnSpMkLst>
        </pc:cxnChg>
        <pc:cxnChg chg="del mod">
          <ac:chgData name="Kulinich Bohdan" userId="48e65c9f34e137d0" providerId="LiveId" clId="{F09D9DD7-8A38-DD4D-BB55-522748CC6DB1}" dt="2023-08-14T11:31:25.940" v="3428" actId="478"/>
          <ac:cxnSpMkLst>
            <pc:docMk/>
            <pc:sldMk cId="3431575356" sldId="297"/>
            <ac:cxnSpMk id="5" creationId="{27EE1DF3-AA4D-8CB6-72D4-A6B2CBD174AA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6" creationId="{5C09BCD5-D8B6-79FC-8340-D93FDFBF1BF0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7" creationId="{65E033F2-5636-0C17-2C05-4BA325C24F1A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8" creationId="{3F6EDA43-4339-9C1A-73B1-30F7CCA8E603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9" creationId="{7D39FA41-E420-5108-E99D-7249058C33FC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10" creationId="{3C689884-CF9A-5F50-24C2-6E1916BFECAE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1" creationId="{2B9EF813-C43D-3D7A-0FC5-72AE9F80236E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2" creationId="{864E0E5B-CBCA-09EE-6596-ED6D65883C31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3" creationId="{04ADECFB-4860-C580-DEF3-112FC1044FDD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4" creationId="{09327D79-533F-7756-4667-7F381AA40DFE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5" creationId="{A8F253EF-231E-84DA-3425-8D4BE62D23D0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6" creationId="{A160D2DB-77C1-8C34-C25E-B89410A32952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17" creationId="{8ED2F5CC-84DA-3DBB-DD61-D95F155CF643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8" creationId="{CB9277CF-B470-E3D7-D029-130D3686D2A2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20" creationId="{062E73C7-2F5E-08B4-FB06-5542EC4D0496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24" creationId="{CC79F63F-8336-C620-5673-E85C3CD0036E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25" creationId="{7398976F-6F23-B957-EC14-5115A3DAB1DE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67" creationId="{8EFD5424-1DCA-7EB3-6A02-73C02E9A2AD3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74" creationId="{D2F95875-C1B7-8139-18E7-6CAF03900602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77" creationId="{E062A6B2-8039-577C-C85E-545F9F9CE106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79" creationId="{0226A3B3-3F01-6EDC-E31C-E938AC75DF28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80" creationId="{413822D5-50E3-EA49-1303-912434650806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85" creationId="{1CD68618-D58C-9C5E-4F8A-7B4D7EB45BFD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87" creationId="{1E316EA1-05D3-88B4-8827-1724AF5B7F7D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91" creationId="{2AFD0A16-3CB1-EBB8-CF56-C7A4D3D0641D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94" creationId="{1F3FE288-7BA1-1DAF-6B1F-A0003A146FEB}"/>
          </ac:cxnSpMkLst>
        </pc:cxnChg>
        <pc:cxnChg chg="add del mod">
          <ac:chgData name="Kulinich Bohdan" userId="48e65c9f34e137d0" providerId="LiveId" clId="{F09D9DD7-8A38-DD4D-BB55-522748CC6DB1}" dt="2023-08-14T12:09:17.552" v="3580" actId="478"/>
          <ac:cxnSpMkLst>
            <pc:docMk/>
            <pc:sldMk cId="3431575356" sldId="297"/>
            <ac:cxnSpMk id="99" creationId="{FC970A9F-D0F5-ABBA-96C2-95F4AD739344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06" creationId="{47927A98-D275-20EC-95D4-0A919A5BA8A3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08" creationId="{8F16EF00-0995-6347-9716-C01484813190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13" creationId="{5D99F3F1-B334-684E-81C1-9BFA545C117D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16" creationId="{965593EA-E50F-5C1D-5BA4-B51E116584CC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19" creationId="{29FB235F-2CE3-C89E-B77F-9E8655661305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22" creationId="{CB6DB888-CA52-6296-F14A-2FE7CC17285C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25" creationId="{E35B9814-8CFF-72EC-DACF-03E60DDF915C}"/>
          </ac:cxnSpMkLst>
        </pc:cxnChg>
        <pc:cxnChg chg="add mod">
          <ac:chgData name="Kulinich Bohdan" userId="48e65c9f34e137d0" providerId="LiveId" clId="{F09D9DD7-8A38-DD4D-BB55-522748CC6DB1}" dt="2023-08-16T16:42:04.515" v="4014" actId="1076"/>
          <ac:cxnSpMkLst>
            <pc:docMk/>
            <pc:sldMk cId="3431575356" sldId="297"/>
            <ac:cxnSpMk id="138" creationId="{34BD6688-AE36-9D4C-ED94-28EBB37BE90E}"/>
          </ac:cxnSpMkLst>
        </pc:cxnChg>
        <pc:cxnChg chg="add mod">
          <ac:chgData name="Kulinich Bohdan" userId="48e65c9f34e137d0" providerId="LiveId" clId="{F09D9DD7-8A38-DD4D-BB55-522748CC6DB1}" dt="2023-08-16T17:12:31.638" v="4346" actId="1036"/>
          <ac:cxnSpMkLst>
            <pc:docMk/>
            <pc:sldMk cId="3431575356" sldId="297"/>
            <ac:cxnSpMk id="147" creationId="{A7E1666C-D065-9311-0A14-AC616601BD24}"/>
          </ac:cxnSpMkLst>
        </pc:cxnChg>
      </pc:sldChg>
      <pc:sldChg chg="del">
        <pc:chgData name="Kulinich Bohdan" userId="48e65c9f34e137d0" providerId="LiveId" clId="{F09D9DD7-8A38-DD4D-BB55-522748CC6DB1}" dt="2023-08-13T10:49:43.758" v="1588" actId="2696"/>
        <pc:sldMkLst>
          <pc:docMk/>
          <pc:sldMk cId="193047947" sldId="298"/>
        </pc:sldMkLst>
      </pc:sldChg>
      <pc:sldChg chg="add del setBg">
        <pc:chgData name="Kulinich Bohdan" userId="48e65c9f34e137d0" providerId="LiveId" clId="{F09D9DD7-8A38-DD4D-BB55-522748CC6DB1}" dt="2023-08-17T19:16:55.591" v="5382" actId="2696"/>
        <pc:sldMkLst>
          <pc:docMk/>
          <pc:sldMk cId="798744807" sldId="298"/>
        </pc:sldMkLst>
      </pc:sldChg>
      <pc:sldChg chg="del">
        <pc:chgData name="Kulinich Bohdan" userId="48e65c9f34e137d0" providerId="LiveId" clId="{F09D9DD7-8A38-DD4D-BB55-522748CC6DB1}" dt="2023-08-13T10:49:43.456" v="1585" actId="2696"/>
        <pc:sldMkLst>
          <pc:docMk/>
          <pc:sldMk cId="2713871540" sldId="299"/>
        </pc:sldMkLst>
      </pc:sldChg>
      <pc:sldChg chg="del">
        <pc:chgData name="Kulinich Bohdan" userId="48e65c9f34e137d0" providerId="LiveId" clId="{F09D9DD7-8A38-DD4D-BB55-522748CC6DB1}" dt="2023-08-13T10:49:43.583" v="1586" actId="2696"/>
        <pc:sldMkLst>
          <pc:docMk/>
          <pc:sldMk cId="183824052" sldId="300"/>
        </pc:sldMkLst>
      </pc:sldChg>
    </pc:docChg>
  </pc:docChgLst>
  <pc:docChgLst>
    <pc:chgData name="Kulinich Bohdan" userId="48e65c9f34e137d0" providerId="LiveId" clId="{1C5B925F-A27A-F345-AC0C-4542497DAC30}"/>
    <pc:docChg chg="undo custSel addSld delSld modSld">
      <pc:chgData name="Kulinich Bohdan" userId="48e65c9f34e137d0" providerId="LiveId" clId="{1C5B925F-A27A-F345-AC0C-4542497DAC30}" dt="2023-05-20T12:41:41.643" v="145" actId="478"/>
      <pc:docMkLst>
        <pc:docMk/>
      </pc:docMkLst>
      <pc:sldChg chg="delSp mod delAnim">
        <pc:chgData name="Kulinich Bohdan" userId="48e65c9f34e137d0" providerId="LiveId" clId="{1C5B925F-A27A-F345-AC0C-4542497DAC30}" dt="2023-05-20T12:41:41.643" v="145" actId="478"/>
        <pc:sldMkLst>
          <pc:docMk/>
          <pc:sldMk cId="2337633875" sldId="279"/>
        </pc:sldMkLst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36" creationId="{8642EA40-B6CF-E234-92E9-2F428558796B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37" creationId="{E604C3EA-2FDD-9B69-B110-840FC7316DA6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3" creationId="{64BC6C7B-E3D4-8FBD-1E83-9E7B9EA5FF10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4" creationId="{BB723852-1DBA-F88B-0B43-A827B849F211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5" creationId="{4777BDFA-44B0-8EAF-ED51-F37C338A0A3D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6" creationId="{F22C9EDA-E378-C810-47AA-F2B65FACD7D9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7" creationId="{5DF2A76A-2BC8-8333-B0E6-5923AB973D0A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8" creationId="{A510F455-77AF-FE91-7304-EFD01E266141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9" creationId="{1DC44D8F-3ED7-EA0B-1316-4B91CD14B894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50" creationId="{075EA02B-9C9C-7FCD-72F4-A1D1163610B2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51" creationId="{4C67B5A2-45CF-6AC3-0C7C-AAE6836DB8EA}"/>
          </ac:spMkLst>
        </pc:spChg>
        <pc:grpChg chg="del">
          <ac:chgData name="Kulinich Bohdan" userId="48e65c9f34e137d0" providerId="LiveId" clId="{1C5B925F-A27A-F345-AC0C-4542497DAC30}" dt="2023-05-20T12:41:41.643" v="145" actId="478"/>
          <ac:grpSpMkLst>
            <pc:docMk/>
            <pc:sldMk cId="2337633875" sldId="279"/>
            <ac:grpSpMk id="2" creationId="{D133CBAA-1A53-F47C-2936-8E66FAC8C5A6}"/>
          </ac:grpSpMkLst>
        </pc:grp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39" creationId="{B812115A-4C05-6417-233A-D8468A07FA3D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0" creationId="{FA72ED4D-33F9-9632-8044-A66B1445C500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1" creationId="{1A73C87A-F41A-D4BA-8AA7-F000B7527351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2" creationId="{CF673ADA-88B7-FCF9-32E7-366231B0DE57}"/>
          </ac:cxnSpMkLst>
        </pc:cxnChg>
      </pc:sldChg>
      <pc:sldChg chg="addSp delSp modSp mod delAnim modAnim">
        <pc:chgData name="Kulinich Bohdan" userId="48e65c9f34e137d0" providerId="LiveId" clId="{1C5B925F-A27A-F345-AC0C-4542497DAC30}" dt="2023-05-20T12:13:30.441" v="111"/>
        <pc:sldMkLst>
          <pc:docMk/>
          <pc:sldMk cId="3599287483" sldId="283"/>
        </pc:sldMkLst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7" creationId="{A0868D95-15D0-58BB-3D56-B8D24362E3D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10" creationId="{6D6E23C6-F0AB-8418-1B93-C068A3B0960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1" creationId="{9DFD1C09-4EF7-3AF8-B36A-F3CCE32F0E86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13" creationId="{1375254D-2EB2-2F02-29EA-BBBE4A4EF0DA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7" creationId="{07C7DFDF-B9F1-E96D-5618-103FDF92691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18" creationId="{03E5DD4B-011C-F2EE-DA2E-A91031E71BC0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9" creationId="{C3AC30F7-B6F1-16A0-B553-EC269ECA9FBB}"/>
          </ac:spMkLst>
        </pc:spChg>
        <pc:spChg chg="del mod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20" creationId="{32D3BB3E-0083-28FC-8247-974FE103FF14}"/>
          </ac:spMkLst>
        </pc:spChg>
        <pc:spChg chg="del mod">
          <ac:chgData name="Kulinich Bohdan" userId="48e65c9f34e137d0" providerId="LiveId" clId="{1C5B925F-A27A-F345-AC0C-4542497DAC30}" dt="2023-05-20T12:05:03.097" v="5" actId="478"/>
          <ac:spMkLst>
            <pc:docMk/>
            <pc:sldMk cId="3599287483" sldId="283"/>
            <ac:spMk id="28" creationId="{55A8A819-3FBE-A67D-55B2-46F67A98F9C6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8" creationId="{59B1DB75-853A-D297-933A-DC9391F92D4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39" creationId="{F6BC6A20-E7A4-C122-80D9-F74154628A0E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0" creationId="{FFBD4FB8-EF37-701A-3469-00C836F10A2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41" creationId="{4E346CB1-70FA-7EED-7B6C-56787C01126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42" creationId="{8AEE77DF-B55B-6430-FF78-0E3A038C24C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4" creationId="{DE511AF3-D8E8-C1E6-D006-B1AF722C9642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5" creationId="{762A0DE7-8DCA-E9DF-310D-8EBFC7B018AD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6" creationId="{348618E2-B717-7B89-ABC8-F435A5C12718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7" creationId="{BAAEE356-FF66-AB01-CC86-61E134D2AEB9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8" creationId="{1EA6ACAF-533D-C796-B23D-0F2635439E53}"/>
          </ac:spMkLst>
        </pc:spChg>
        <pc:spChg chg="mod topLvl">
          <ac:chgData name="Kulinich Bohdan" userId="48e65c9f34e137d0" providerId="LiveId" clId="{1C5B925F-A27A-F345-AC0C-4542497DAC30}" dt="2023-05-20T12:09:53.544" v="67" actId="1582"/>
          <ac:spMkLst>
            <pc:docMk/>
            <pc:sldMk cId="3599287483" sldId="283"/>
            <ac:spMk id="49" creationId="{C42811E5-DDE7-2E7E-33A1-6FB7A2BB67C0}"/>
          </ac:spMkLst>
        </pc:spChg>
        <pc:spChg chg="del mod topLvl">
          <ac:chgData name="Kulinich Bohdan" userId="48e65c9f34e137d0" providerId="LiveId" clId="{1C5B925F-A27A-F345-AC0C-4542497DAC30}" dt="2023-05-20T12:06:44.053" v="27" actId="478"/>
          <ac:spMkLst>
            <pc:docMk/>
            <pc:sldMk cId="3599287483" sldId="283"/>
            <ac:spMk id="50" creationId="{552834BA-79FA-0016-AF10-1DB26D6B28D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52" creationId="{99FAA103-E6A6-DC70-1F82-E2922EBE5548}"/>
          </ac:spMkLst>
        </pc:spChg>
        <pc:spChg chg="del">
          <ac:chgData name="Kulinich Bohdan" userId="48e65c9f34e137d0" providerId="LiveId" clId="{1C5B925F-A27A-F345-AC0C-4542497DAC30}" dt="2023-05-20T12:06:31.273" v="24" actId="478"/>
          <ac:spMkLst>
            <pc:docMk/>
            <pc:sldMk cId="3599287483" sldId="283"/>
            <ac:spMk id="55" creationId="{1399BACA-94F8-1B50-DEBF-8DA30AD46721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69" creationId="{971C9DF0-56FE-84A2-5DDA-E68FD4C0DA9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73" creationId="{4D80C162-8960-B81F-1DCB-3488917D19F6}"/>
          </ac:spMkLst>
        </pc:spChg>
        <pc:spChg chg="mod topLvl">
          <ac:chgData name="Kulinich Bohdan" userId="48e65c9f34e137d0" providerId="LiveId" clId="{1C5B925F-A27A-F345-AC0C-4542497DAC30}" dt="2023-05-20T12:10:04.803" v="69" actId="207"/>
          <ac:spMkLst>
            <pc:docMk/>
            <pc:sldMk cId="3599287483" sldId="283"/>
            <ac:spMk id="75" creationId="{FE19C66A-C037-7590-D335-3E8CE73486B7}"/>
          </ac:spMkLst>
        </pc:spChg>
        <pc:spChg chg="del mod topLvl">
          <ac:chgData name="Kulinich Bohdan" userId="48e65c9f34e137d0" providerId="LiveId" clId="{1C5B925F-A27A-F345-AC0C-4542497DAC30}" dt="2023-05-20T12:06:11.749" v="17" actId="478"/>
          <ac:spMkLst>
            <pc:docMk/>
            <pc:sldMk cId="3599287483" sldId="283"/>
            <ac:spMk id="77" creationId="{F2B99A5D-ED0E-6B68-B231-8B725E6B96BE}"/>
          </ac:spMkLst>
        </pc:spChg>
        <pc:spChg chg="add del">
          <ac:chgData name="Kulinich Bohdan" userId="48e65c9f34e137d0" providerId="LiveId" clId="{1C5B925F-A27A-F345-AC0C-4542497DAC30}" dt="2023-05-20T12:06:45.123" v="29" actId="22"/>
          <ac:spMkLst>
            <pc:docMk/>
            <pc:sldMk cId="3599287483" sldId="283"/>
            <ac:spMk id="80" creationId="{B1039FA5-23E3-F33C-75D3-FF86119E1B76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3" creationId="{4A9E80B7-B45D-CD3F-B257-B248CB02A120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6" creationId="{4F93519C-E72D-ECA9-DD4F-18D9D174B84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8" creationId="{C89B9840-69F5-65C3-77CD-69F1A89A9C46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0" creationId="{FD7D0198-B48E-DCBE-D450-8C12021A02D9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1" creationId="{6A864162-7167-A46E-99E3-288A6AE0DA8A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2" creationId="{9EF8C4AF-8F18-F667-5249-857C42392051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58" creationId="{13602FCA-F021-25A9-4B9A-1B60E1C1163B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60" creationId="{69EA8CCA-DF1A-8BCF-B8B6-6B9C962C57CE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62" creationId="{AA22E8C7-3D0F-C0E6-CEE6-4664DE0AA133}"/>
          </ac:spMkLst>
        </pc:s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3" creationId="{B966EA17-7AD6-F294-A8F8-CB56A115C737}"/>
          </ac:grpSpMkLst>
        </pc:gr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9" creationId="{2255AA02-35F4-FB7D-ED07-0B5A6818261E}"/>
          </ac:grpSpMkLst>
        </pc:grpChg>
        <pc:grpChg chg="del mod">
          <ac:chgData name="Kulinich Bohdan" userId="48e65c9f34e137d0" providerId="LiveId" clId="{1C5B925F-A27A-F345-AC0C-4542497DAC30}" dt="2023-05-20T12:06:44.053" v="27" actId="478"/>
          <ac:grpSpMkLst>
            <pc:docMk/>
            <pc:sldMk cId="3599287483" sldId="283"/>
            <ac:grpSpMk id="51" creationId="{8CF06B7F-420C-77FA-5B17-AF49C067A3E9}"/>
          </ac:grpSpMkLst>
        </pc:grpChg>
        <pc:grpChg chg="del mod">
          <ac:chgData name="Kulinich Bohdan" userId="48e65c9f34e137d0" providerId="LiveId" clId="{1C5B925F-A27A-F345-AC0C-4542497DAC30}" dt="2023-05-20T12:05:26.256" v="8" actId="21"/>
          <ac:grpSpMkLst>
            <pc:docMk/>
            <pc:sldMk cId="3599287483" sldId="283"/>
            <ac:grpSpMk id="53" creationId="{F0119730-218D-096B-C9F6-F0040F453BBB}"/>
          </ac:grpSpMkLst>
        </pc:gr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59" creationId="{EEB64B8B-87FB-452E-D9D8-12325CEFB91F}"/>
          </ac:grpSpMkLst>
        </pc:grpChg>
        <pc:grpChg chg="del">
          <ac:chgData name="Kulinich Bohdan" userId="48e65c9f34e137d0" providerId="LiveId" clId="{1C5B925F-A27A-F345-AC0C-4542497DAC30}" dt="2023-05-20T12:05:51.860" v="13" actId="478"/>
          <ac:grpSpMkLst>
            <pc:docMk/>
            <pc:sldMk cId="3599287483" sldId="283"/>
            <ac:grpSpMk id="70" creationId="{6A4E48DE-9B72-1DA9-7B2E-8CB880EDDD6C}"/>
          </ac:grpSpMkLst>
        </pc:grpChg>
        <pc:grpChg chg="add del mod">
          <ac:chgData name="Kulinich Bohdan" userId="48e65c9f34e137d0" providerId="LiveId" clId="{1C5B925F-A27A-F345-AC0C-4542497DAC30}" dt="2023-05-20T12:06:11.749" v="17" actId="478"/>
          <ac:grpSpMkLst>
            <pc:docMk/>
            <pc:sldMk cId="3599287483" sldId="283"/>
            <ac:grpSpMk id="74" creationId="{99E8A170-92C5-D919-8985-9A09365819DC}"/>
          </ac:grpSpMkLst>
        </pc:grpChg>
        <pc:grpChg chg="add mod">
          <ac:chgData name="Kulinich Bohdan" userId="48e65c9f34e137d0" providerId="LiveId" clId="{1C5B925F-A27A-F345-AC0C-4542497DAC30}" dt="2023-05-20T12:13:07.297" v="105" actId="164"/>
          <ac:grpSpMkLst>
            <pc:docMk/>
            <pc:sldMk cId="3599287483" sldId="283"/>
            <ac:grpSpMk id="81" creationId="{2F36C5A7-D566-55C4-9289-77795FEC6B9E}"/>
          </ac:grpSpMkLst>
        </pc:grpChg>
        <pc:grpChg chg="add mod">
          <ac:chgData name="Kulinich Bohdan" userId="48e65c9f34e137d0" providerId="LiveId" clId="{1C5B925F-A27A-F345-AC0C-4542497DAC30}" dt="2023-05-20T12:13:15.081" v="106" actId="164"/>
          <ac:grpSpMkLst>
            <pc:docMk/>
            <pc:sldMk cId="3599287483" sldId="283"/>
            <ac:grpSpMk id="83" creationId="{BB2597AD-E1F0-1644-B36F-A233260D65B3}"/>
          </ac:grpSpMkLst>
        </pc:grpChg>
        <pc:picChg chg="mod">
          <ac:chgData name="Kulinich Bohdan" userId="48e65c9f34e137d0" providerId="LiveId" clId="{1C5B925F-A27A-F345-AC0C-4542497DAC30}" dt="2023-05-20T12:13:01.307" v="104" actId="1076"/>
          <ac:picMkLst>
            <pc:docMk/>
            <pc:sldMk cId="3599287483" sldId="283"/>
            <ac:picMk id="12" creationId="{1F827B4B-9EB7-0ACD-C513-3377B6249F31}"/>
          </ac:picMkLst>
        </pc:pic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2" creationId="{2A586678-651F-6397-88AE-94342485025B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5" creationId="{E8508631-E57C-D664-37FC-4FB07A41F360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9" creationId="{1CA96246-43A9-C694-BF5D-C95EB75FA537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43" creationId="{60C7533D-65C9-F9E6-07F4-EC16C9132FD1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54" creationId="{8DA6EF8D-9F09-DC62-8FA8-F44196FDD71D}"/>
          </ac:cxnSpMkLst>
        </pc:cxnChg>
        <pc:cxnChg chg="del">
          <ac:chgData name="Kulinich Bohdan" userId="48e65c9f34e137d0" providerId="LiveId" clId="{1C5B925F-A27A-F345-AC0C-4542497DAC30}" dt="2023-05-20T12:04:40.650" v="2" actId="478"/>
          <ac:cxnSpMkLst>
            <pc:docMk/>
            <pc:sldMk cId="3599287483" sldId="283"/>
            <ac:cxnSpMk id="57" creationId="{55A59CE9-BDF5-ED78-88D7-91FCAE619AF9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82" creationId="{A559878A-25D7-66ED-D76A-1B4D737DBB7D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89" creationId="{B59FE866-99BD-0BE9-93FB-9C730252B0C8}"/>
          </ac:cxnSpMkLst>
        </pc:cxnChg>
      </pc:sldChg>
      <pc:sldChg chg="addSp modSp modAnim">
        <pc:chgData name="Kulinich Bohdan" userId="48e65c9f34e137d0" providerId="LiveId" clId="{1C5B925F-A27A-F345-AC0C-4542497DAC30}" dt="2023-05-20T12:16:29.697" v="131"/>
        <pc:sldMkLst>
          <pc:docMk/>
          <pc:sldMk cId="3264582832" sldId="287"/>
        </pc:sldMkLst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2" creationId="{8B530A95-FCB9-0C4E-2FE7-43358F144044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5" creationId="{3C744F26-8C98-F516-7619-4CF2F2BC4D41}"/>
          </ac:spMkLst>
        </pc:spChg>
        <pc:spChg chg="mod">
          <ac:chgData name="Kulinich Bohdan" userId="48e65c9f34e137d0" providerId="LiveId" clId="{1C5B925F-A27A-F345-AC0C-4542497DAC30}" dt="2023-05-20T12:16:07.733" v="125" actId="164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7" creationId="{A35B81CD-0F6C-7506-11E0-E451C2AABB52}"/>
          </ac:spMkLst>
        </pc:spChg>
        <pc:grpChg chg="add mod">
          <ac:chgData name="Kulinich Bohdan" userId="48e65c9f34e137d0" providerId="LiveId" clId="{1C5B925F-A27A-F345-AC0C-4542497DAC30}" dt="2023-05-20T12:15:49.414" v="121" actId="164"/>
          <ac:grpSpMkLst>
            <pc:docMk/>
            <pc:sldMk cId="3264582832" sldId="287"/>
            <ac:grpSpMk id="8" creationId="{8A5084C7-D8B3-F81D-BBF3-46D562C1CCB8}"/>
          </ac:grpSpMkLst>
        </pc:grpChg>
        <pc:grpChg chg="add 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10" creationId="{A83CEFB1-ECD2-E42B-2072-FAD798ED7016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36" creationId="{65798CE7-C60A-A51A-0E80-8EAC25698779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37" creationId="{AB18549F-BE0F-AA3F-DA80-61C60DDA525A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47" creationId="{2FC3586A-4C82-BCA3-C549-618CD5C54EE9}"/>
          </ac:grpSpMkLst>
        </pc:grpChg>
      </pc:sldChg>
      <pc:sldChg chg="addSp delSp modSp add mod setBg delAnim modAnim">
        <pc:chgData name="Kulinich Bohdan" userId="48e65c9f34e137d0" providerId="LiveId" clId="{1C5B925F-A27A-F345-AC0C-4542497DAC30}" dt="2023-05-20T12:15:02.939" v="120"/>
        <pc:sldMkLst>
          <pc:docMk/>
          <pc:sldMk cId="4106082134" sldId="289"/>
        </pc:sldMkLst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6" creationId="{F793307E-B5C1-37E9-C3B8-C3F5A81810A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7" creationId="{A0868D95-15D0-58BB-3D56-B8D24362E3DE}"/>
          </ac:spMkLst>
        </pc:spChg>
        <pc:spChg chg="del">
          <ac:chgData name="Kulinich Bohdan" userId="48e65c9f34e137d0" providerId="LiveId" clId="{1C5B925F-A27A-F345-AC0C-4542497DAC30}" dt="2023-05-20T12:10:43.457" v="72" actId="478"/>
          <ac:spMkLst>
            <pc:docMk/>
            <pc:sldMk cId="4106082134" sldId="289"/>
            <ac:spMk id="10" creationId="{6D6E23C6-F0AB-8418-1B93-C068A3B09607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1" creationId="{9DFD1C09-4EF7-3AF8-B36A-F3CCE32F0E86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13" creationId="{1375254D-2EB2-2F02-29EA-BBBE4A4EF0DA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7" creationId="{07C7DFDF-B9F1-E96D-5618-103FDF92691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18" creationId="{03E5DD4B-011C-F2EE-DA2E-A91031E71BC0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9" creationId="{C3AC30F7-B6F1-16A0-B553-EC269ECA9FB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20" creationId="{32D3BB3E-0083-28FC-8247-974FE103FF14}"/>
          </ac:spMkLst>
        </pc:spChg>
        <pc:spChg chg="del">
          <ac:chgData name="Kulinich Bohdan" userId="48e65c9f34e137d0" providerId="LiveId" clId="{1C5B925F-A27A-F345-AC0C-4542497DAC30}" dt="2023-05-20T12:11:17.295" v="79" actId="478"/>
          <ac:spMkLst>
            <pc:docMk/>
            <pc:sldMk cId="4106082134" sldId="289"/>
            <ac:spMk id="28" creationId="{55A8A819-3FBE-A67D-55B2-46F67A98F9C6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0" creationId="{C743ADD1-5AC5-2F4D-5F7E-FA429C1887BC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1" creationId="{07D71946-7AB6-BC81-2B44-7CE85AD77D2E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2" creationId="{8562C619-64BF-5DDA-D0EA-5F0758A66317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3" creationId="{6EBC495B-3230-AE62-0D29-AEE8CF303220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4" creationId="{2B381987-B9C6-363A-7F11-111BA7763D4B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5" creationId="{A7696149-FC19-D467-EDF7-8AD0840D386C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6" creationId="{E2F779C1-48C5-5693-7534-582F0D28E7FE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7" creationId="{54B8B43F-C51B-7541-0338-CC721FFFEDEB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8" creationId="{59B1DB75-853A-D297-933A-DC9391F92D47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39" creationId="{F6BC6A20-E7A4-C122-80D9-F74154628A0E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0" creationId="{FFBD4FB8-EF37-701A-3469-00C836F10A2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41" creationId="{4E346CB1-70FA-7EED-7B6C-56787C01126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42" creationId="{8AEE77DF-B55B-6430-FF78-0E3A038C24C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4" creationId="{DE511AF3-D8E8-C1E6-D006-B1AF722C9642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5" creationId="{762A0DE7-8DCA-E9DF-310D-8EBFC7B018AD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6" creationId="{348618E2-B717-7B89-ABC8-F435A5C12718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7" creationId="{BAAEE356-FF66-AB01-CC86-61E134D2AEB9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8" creationId="{1EA6ACAF-533D-C796-B23D-0F2635439E53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52" creationId="{99FAA103-E6A6-DC70-1F82-E2922EBE5548}"/>
          </ac:spMkLst>
        </pc:spChg>
        <pc:spChg chg="del">
          <ac:chgData name="Kulinich Bohdan" userId="48e65c9f34e137d0" providerId="LiveId" clId="{1C5B925F-A27A-F345-AC0C-4542497DAC30}" dt="2023-05-20T12:10:41.228" v="70" actId="478"/>
          <ac:spMkLst>
            <pc:docMk/>
            <pc:sldMk cId="4106082134" sldId="289"/>
            <ac:spMk id="55" creationId="{1399BACA-94F8-1B50-DEBF-8DA30AD46721}"/>
          </ac:spMkLst>
        </pc:spChg>
        <pc:spChg chg="mod">
          <ac:chgData name="Kulinich Bohdan" userId="48e65c9f34e137d0" providerId="LiveId" clId="{1C5B925F-A27A-F345-AC0C-4542497DAC30}" dt="2023-05-20T12:12:01.267" v="93" actId="123"/>
          <ac:spMkLst>
            <pc:docMk/>
            <pc:sldMk cId="4106082134" sldId="289"/>
            <ac:spMk id="60" creationId="{D54F2937-39C9-9B78-3690-438E9FBB20C0}"/>
          </ac:spMkLst>
        </pc:spChg>
        <pc:spChg chg="mod">
          <ac:chgData name="Kulinich Bohdan" userId="48e65c9f34e137d0" providerId="LiveId" clId="{1C5B925F-A27A-F345-AC0C-4542497DAC30}" dt="2023-05-20T12:12:01.267" v="93" actId="123"/>
          <ac:spMkLst>
            <pc:docMk/>
            <pc:sldMk cId="4106082134" sldId="289"/>
            <ac:spMk id="68" creationId="{F9848688-7AB6-4A1C-A8B6-0C2542869EDB}"/>
          </ac:spMkLst>
        </pc:spChg>
        <pc:spChg chg="del mod">
          <ac:chgData name="Kulinich Bohdan" userId="48e65c9f34e137d0" providerId="LiveId" clId="{1C5B925F-A27A-F345-AC0C-4542497DAC30}" dt="2023-05-20T12:11:08.962" v="77" actId="478"/>
          <ac:spMkLst>
            <pc:docMk/>
            <pc:sldMk cId="4106082134" sldId="289"/>
            <ac:spMk id="69" creationId="{971C9DF0-56FE-84A2-5DDA-E68FD4C0DA9B}"/>
          </ac:spMkLst>
        </pc:spChg>
        <pc:spChg chg="mod topLvl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71" creationId="{4C44632F-70B1-206B-EC9E-519FF2CD1F9A}"/>
          </ac:spMkLst>
        </pc:spChg>
        <pc:spChg chg="del mod topLvl">
          <ac:chgData name="Kulinich Bohdan" userId="48e65c9f34e137d0" providerId="LiveId" clId="{1C5B925F-A27A-F345-AC0C-4542497DAC30}" dt="2023-05-20T12:12:12.419" v="97" actId="478"/>
          <ac:spMkLst>
            <pc:docMk/>
            <pc:sldMk cId="4106082134" sldId="289"/>
            <ac:spMk id="72" creationId="{C8883CFB-2426-A94D-6B69-B8BBDB8F6FE7}"/>
          </ac:spMkLst>
        </pc:spChg>
        <pc:spChg chg="del mod">
          <ac:chgData name="Kulinich Bohdan" userId="48e65c9f34e137d0" providerId="LiveId" clId="{1C5B925F-A27A-F345-AC0C-4542497DAC30}" dt="2023-05-20T12:12:04.111" v="94" actId="478"/>
          <ac:spMkLst>
            <pc:docMk/>
            <pc:sldMk cId="4106082134" sldId="289"/>
            <ac:spMk id="73" creationId="{4D80C162-8960-B81F-1DCB-3488917D19F6}"/>
          </ac:spMkLst>
        </pc:spChg>
        <pc:spChg chg="add del">
          <ac:chgData name="Kulinich Bohdan" userId="48e65c9f34e137d0" providerId="LiveId" clId="{1C5B925F-A27A-F345-AC0C-4542497DAC30}" dt="2023-05-20T12:11:40.903" v="86" actId="22"/>
          <ac:spMkLst>
            <pc:docMk/>
            <pc:sldMk cId="4106082134" sldId="289"/>
            <ac:spMk id="75" creationId="{3923272C-224E-31F9-CF5C-FA45C047B49B}"/>
          </ac:spMkLst>
        </pc:spChg>
        <pc:spChg chg="add del">
          <ac:chgData name="Kulinich Bohdan" userId="48e65c9f34e137d0" providerId="LiveId" clId="{1C5B925F-A27A-F345-AC0C-4542497DAC30}" dt="2023-05-20T12:11:43.100" v="88" actId="22"/>
          <ac:spMkLst>
            <pc:docMk/>
            <pc:sldMk cId="4106082134" sldId="289"/>
            <ac:spMk id="79" creationId="{E59CD1B0-3073-8151-AA94-AC07E9FE03DB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3" creationId="{4A9E80B7-B45D-CD3F-B257-B248CB02A120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4" creationId="{1D5C67F9-1E6F-1BE3-072F-BEF735CCF6DF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5" creationId="{8F52033C-A6E8-19DE-9604-C510F47ABB03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6" creationId="{4F93519C-E72D-ECA9-DD4F-18D9D174B84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7" creationId="{AECE0688-62C1-0D90-B97C-D44FED7C8BFB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8" creationId="{C89B9840-69F5-65C3-77CD-69F1A89A9C46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9" creationId="{7661DB61-6E7C-5335-1197-664554E41F78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0" creationId="{FD7D0198-B48E-DCBE-D450-8C12021A02D9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1" creationId="{6A864162-7167-A46E-99E3-288A6AE0DA8A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2" creationId="{9EF8C4AF-8F18-F667-5249-857C42392051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58" creationId="{13602FCA-F021-25A9-4B9A-1B60E1C1163B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60" creationId="{69EA8CCA-DF1A-8BCF-B8B6-6B9C962C57CE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62" creationId="{AA22E8C7-3D0F-C0E6-CEE6-4664DE0AA133}"/>
          </ac:spMkLst>
        </pc:spChg>
        <pc:grpChg chg="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3" creationId="{B966EA17-7AD6-F294-A8F8-CB56A115C737}"/>
          </ac:grpSpMkLst>
        </pc:grpChg>
        <pc:grpChg chg="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9" creationId="{2255AA02-35F4-FB7D-ED07-0B5A6818261E}"/>
          </ac:grpSpMkLst>
        </pc:grpChg>
        <pc:grpChg chg="del">
          <ac:chgData name="Kulinich Bohdan" userId="48e65c9f34e137d0" providerId="LiveId" clId="{1C5B925F-A27A-F345-AC0C-4542497DAC30}" dt="2023-05-20T12:10:42.285" v="71" actId="478"/>
          <ac:grpSpMkLst>
            <pc:docMk/>
            <pc:sldMk cId="4106082134" sldId="289"/>
            <ac:grpSpMk id="51" creationId="{8CF06B7F-420C-77FA-5B17-AF49C067A3E9}"/>
          </ac:grpSpMkLst>
        </pc:grpChg>
        <pc:grpChg chg="del">
          <ac:chgData name="Kulinich Bohdan" userId="48e65c9f34e137d0" providerId="LiveId" clId="{1C5B925F-A27A-F345-AC0C-4542497DAC30}" dt="2023-05-20T12:11:20.606" v="80" actId="478"/>
          <ac:grpSpMkLst>
            <pc:docMk/>
            <pc:sldMk cId="4106082134" sldId="289"/>
            <ac:grpSpMk id="53" creationId="{F0119730-218D-096B-C9F6-F0040F453BBB}"/>
          </ac:grpSpMkLst>
        </pc:grpChg>
        <pc:grpChg chg="mod modVis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59" creationId="{EEB64B8B-87FB-452E-D9D8-12325CEFB91F}"/>
          </ac:grpSpMkLst>
        </pc:grpChg>
        <pc:grpChg chg="del mod">
          <ac:chgData name="Kulinich Bohdan" userId="48e65c9f34e137d0" providerId="LiveId" clId="{1C5B925F-A27A-F345-AC0C-4542497DAC30}" dt="2023-05-20T12:12:12.419" v="97" actId="478"/>
          <ac:grpSpMkLst>
            <pc:docMk/>
            <pc:sldMk cId="4106082134" sldId="289"/>
            <ac:grpSpMk id="70" creationId="{6A4E48DE-9B72-1DA9-7B2E-8CB880EDDD6C}"/>
          </ac:grpSpMkLst>
        </pc:grpChg>
        <pc:grpChg chg="add 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80" creationId="{5958629F-E7E6-F884-8712-ABA9D793078D}"/>
          </ac:grpSpMkLst>
        </pc:grpChg>
        <pc:grpChg chg="add mod">
          <ac:chgData name="Kulinich Bohdan" userId="48e65c9f34e137d0" providerId="LiveId" clId="{1C5B925F-A27A-F345-AC0C-4542497DAC30}" dt="2023-05-20T12:13:57.558" v="115" actId="164"/>
          <ac:grpSpMkLst>
            <pc:docMk/>
            <pc:sldMk cId="4106082134" sldId="289"/>
            <ac:grpSpMk id="81" creationId="{87D37338-726D-4D74-B837-BD6E77574F2B}"/>
          </ac:grpSpMkLst>
        </pc:grp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2" creationId="{2A586678-651F-6397-88AE-94342485025B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5" creationId="{E8508631-E57C-D664-37FC-4FB07A41F360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6" creationId="{4E689162-3311-4FE0-2520-C933CE786C30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9" creationId="{1CA96246-43A9-C694-BF5D-C95EB75FA537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43" creationId="{60C7533D-65C9-F9E6-07F4-EC16C9132FD1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54" creationId="{8DA6EF8D-9F09-DC62-8FA8-F44196FDD71D}"/>
          </ac:cxnSpMkLst>
        </pc:cxnChg>
        <pc:cxnChg chg="mod">
          <ac:chgData name="Kulinich Bohdan" userId="48e65c9f34e137d0" providerId="LiveId" clId="{1C5B925F-A27A-F345-AC0C-4542497DAC30}" dt="2023-05-20T12:13:46.402" v="112" actId="164"/>
          <ac:cxnSpMkLst>
            <pc:docMk/>
            <pc:sldMk cId="4106082134" sldId="289"/>
            <ac:cxnSpMk id="57" creationId="{55A59CE9-BDF5-ED78-88D7-91FCAE619AF9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82" creationId="{A559878A-25D7-66ED-D76A-1B4D737DBB7D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89" creationId="{B59FE866-99BD-0BE9-93FB-9C730252B0C8}"/>
          </ac:cxnSpMkLst>
        </pc:cxnChg>
      </pc:sldChg>
      <pc:sldChg chg="modSp add del mod setBg">
        <pc:chgData name="Kulinich Bohdan" userId="48e65c9f34e137d0" providerId="LiveId" clId="{1C5B925F-A27A-F345-AC0C-4542497DAC30}" dt="2023-05-20T12:24:17.108" v="142" actId="2696"/>
        <pc:sldMkLst>
          <pc:docMk/>
          <pc:sldMk cId="1901337398" sldId="290"/>
        </pc:sldMkLst>
        <pc:spChg chg="mod">
          <ac:chgData name="Kulinich Bohdan" userId="48e65c9f34e137d0" providerId="LiveId" clId="{1C5B925F-A27A-F345-AC0C-4542497DAC30}" dt="2023-05-20T12:21:57.857" v="135" actId="207"/>
          <ac:spMkLst>
            <pc:docMk/>
            <pc:sldMk cId="1901337398" sldId="290"/>
            <ac:spMk id="49" creationId="{C42811E5-DDE7-2E7E-33A1-6FB7A2BB67C0}"/>
          </ac:spMkLst>
        </pc:spChg>
        <pc:spChg chg="mod">
          <ac:chgData name="Kulinich Bohdan" userId="48e65c9f34e137d0" providerId="LiveId" clId="{1C5B925F-A27A-F345-AC0C-4542497DAC30}" dt="2023-05-20T12:22:09.716" v="137" actId="207"/>
          <ac:spMkLst>
            <pc:docMk/>
            <pc:sldMk cId="1901337398" sldId="290"/>
            <ac:spMk id="75" creationId="{FE19C66A-C037-7590-D335-3E8CE73486B7}"/>
          </ac:spMkLst>
        </pc:spChg>
      </pc:sldChg>
      <pc:sldChg chg="add del setBg">
        <pc:chgData name="Kulinich Bohdan" userId="48e65c9f34e137d0" providerId="LiveId" clId="{1C5B925F-A27A-F345-AC0C-4542497DAC30}" dt="2023-05-20T12:24:17.129" v="143" actId="2696"/>
        <pc:sldMkLst>
          <pc:docMk/>
          <pc:sldMk cId="2771208687" sldId="29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6534AA-347A-7347-80A2-932FEC72B9A3}" type="datetimeFigureOut">
              <a:rPr lang="en-UA" smtClean="0"/>
              <a:t>28.02.2024</a:t>
            </a:fld>
            <a:endParaRPr lang="en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8F83F-12AF-D54A-879E-6E35B3CE7DE7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80680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2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9089423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B50224-6E2A-BC71-ED4A-014EF1A0E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057544-6F2B-EE42-6816-1A5F391729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58E5AC-9CE8-BC85-ED19-78F8838132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E9472D-13F8-CBA4-86C3-A6FA4E1080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3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674541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4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2966506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B1545C-0D92-5273-CC0C-D32791D7FB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DF845A-4BEC-1235-30CC-C17A32F9AA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F7A278-63EF-15C1-B7E0-542CF69E52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55FA77-2E1F-9519-30BC-941D85D200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5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375160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6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451986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7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872899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CCBC1-3DF0-A0B8-1917-8DEB8E6672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ADCA16-F84B-C11F-4B22-0D4AD1414D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D26F12-1E59-BC1C-5135-8DBC6A313E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4BF2C1-C5AE-8D48-5B7F-271780FF5D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8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3155381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C09240-D45A-2267-4102-044716CF48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BA92E5-E3B8-07DC-33FF-BCE1144B98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344D67-BE40-8EC3-774F-107B11107E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636084-21FD-D322-0616-F6390979B5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9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7072547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10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208188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CFE29-1EFE-51AF-C9E4-AA692CF0BA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816F5F-7C87-E970-2EC6-6E36E5D9CA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B0D1EE-5732-EE11-E98A-7332CA078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28.02.2024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4AE104-4330-B3BC-9847-DD563D6C8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E4781D-F180-183D-90BA-7DDC13A35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63167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86A89-012C-B633-CA4A-F73FF6467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5CA8F4-E51E-D7E7-3CF2-88B5CE1679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D76002-DC3D-F884-3912-74FB0E134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28.02.2024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022F59-0285-2D1F-697D-E18271A40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D08235-5AA5-F15C-E72F-3CE2737D7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947081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52CCC2-3F12-B5ED-96B8-11581D9C21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9ECE8E-01C8-9590-003E-B249BD7F7F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4C070-E3D6-1199-8190-87CC2489F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28.02.2024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74B14B-12B3-1DF6-E1F3-2018F53D6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C56D02-BFC5-EC9F-0034-D59B9A1FF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33317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834DD-6109-49B1-A4ED-1B346B25E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64B27C-DCF2-D011-441F-3D6B1CB82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0FDFC2-22DD-4A46-7B2C-ACE506068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28.02.2024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8A8417-3E8C-BB7E-A1DE-A127F7774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F7C749-F2BF-32D1-4180-60DBBDC75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262738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58CA8-C069-6CBF-19A3-75201EDB0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085EF-675C-643D-6145-B023437F45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852E51-73C3-389C-5DE6-D55A78A05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28.02.2024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8DACC-F3E8-D0E2-4F96-B2B4F1C62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5CC7C3-C500-0042-66B4-8C6D5C570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243834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793AA-B7F4-A5CC-D93C-A493B925B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0DB71-8990-3BF5-4DF1-3B70D2AD6C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81572-72A6-D57D-E610-5C0B09C5D1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80CC43-9C9C-9EEC-4815-76A71BDEA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28.02.2024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BDA96F-8378-D957-BF26-339BD89C9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82C374-C49F-8B2E-35F8-43F51131A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83179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61662-D6C4-44EC-F708-155572287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079793-F9C5-E6E4-0219-AC2D66E73B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02EE2F-FD27-EF5D-9C1A-8333F410A1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7ED59-D6E3-56B8-B10C-E1E5ACDED5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4F17F9-32EA-9C2F-EE15-41E0081659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3F8354-B1AE-3A3B-5B19-77B0F3AE9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28.02.2024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0CE4D5-5E3B-F101-0DED-AF5D79185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4FDB52-2604-6F88-4C70-C339356ED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359687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12371-9AF5-D927-C0A6-37BE4ABFB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F8FF22-B3CE-AF9B-2EC1-3C8B820E5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28.02.2024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6BE75E-9DD8-00CD-603A-5A63DAD6A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C0A44F-C65D-6AB6-4B8A-24D069DBA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236599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E71286-E789-FA32-B835-3FFF53540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28.02.2024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5EE930-A2AB-3960-1D05-745AC004C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A0EF4E-5F02-4802-E1A4-ACAFA71E9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342149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D542F-4319-AF23-7310-75D167EC8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A931A-1EC8-46F0-8006-A432B9554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D8F296-03E8-2154-4F94-3E306E9101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97F706-B86E-43E3-87D3-507E227C1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28.02.2024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EFE5F7-D85B-D8B0-C94D-5A4D1FD3E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523247-88E2-596F-5849-E6EFAD6A1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318847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15C7A-A23C-E9BB-4741-CA23F5784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8696E1-BBBB-0B5F-1298-1DFEC67727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7F3FC8-BDB8-4261-AC1A-F83D70E952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A0F271-F43A-FA50-7717-B77B876AD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28.02.2024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79D591-0D1D-1F13-3FBF-40810A65B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51D945-8572-9FE4-9C59-B96B6E55A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629415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8451CB-F5F1-91A0-1EAD-F96A365A1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E44C41-658D-8259-7C9C-65FF6812A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62B157-469E-5B91-36A2-F50F092A7C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C779C-DDB9-4A46-995A-B13DD27E0B30}" type="datetimeFigureOut">
              <a:rPr lang="en-UA" smtClean="0"/>
              <a:t>28.02.2024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F987D9-A6BD-5F45-8A3B-9E3907700D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A184D-6E7E-F947-91BB-523BF45BDA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08250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slide" Target="slide14.xml"/><Relationship Id="rId18" Type="http://schemas.openxmlformats.org/officeDocument/2006/relationships/image" Target="../media/image27.png"/><Relationship Id="rId26" Type="http://schemas.openxmlformats.org/officeDocument/2006/relationships/image" Target="../media/image124.png"/><Relationship Id="rId3" Type="http://schemas.openxmlformats.org/officeDocument/2006/relationships/image" Target="../media/image5.png"/><Relationship Id="rId21" Type="http://schemas.openxmlformats.org/officeDocument/2006/relationships/image" Target="../media/image119.png"/><Relationship Id="rId7" Type="http://schemas.openxmlformats.org/officeDocument/2006/relationships/image" Target="../media/image8.png"/><Relationship Id="rId12" Type="http://schemas.openxmlformats.org/officeDocument/2006/relationships/image" Target="../media/image12.png"/><Relationship Id="rId17" Type="http://schemas.openxmlformats.org/officeDocument/2006/relationships/slide" Target="slide2.xml"/><Relationship Id="rId25" Type="http://schemas.openxmlformats.org/officeDocument/2006/relationships/image" Target="../media/image123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1.pn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slide" Target="slide12.xml"/><Relationship Id="rId24" Type="http://schemas.openxmlformats.org/officeDocument/2006/relationships/image" Target="../media/image122.png"/><Relationship Id="rId5" Type="http://schemas.openxmlformats.org/officeDocument/2006/relationships/image" Target="../media/image6.png"/><Relationship Id="rId15" Type="http://schemas.openxmlformats.org/officeDocument/2006/relationships/slide" Target="slide11.xml"/><Relationship Id="rId23" Type="http://schemas.openxmlformats.org/officeDocument/2006/relationships/image" Target="../media/image121.png"/><Relationship Id="rId28" Type="http://schemas.openxmlformats.org/officeDocument/2006/relationships/image" Target="../media/image126.png"/><Relationship Id="rId10" Type="http://schemas.openxmlformats.org/officeDocument/2006/relationships/image" Target="../media/image10.png"/><Relationship Id="rId19" Type="http://schemas.openxmlformats.org/officeDocument/2006/relationships/image" Target="../media/image34.png"/><Relationship Id="rId4" Type="http://schemas.openxmlformats.org/officeDocument/2006/relationships/image" Target="../media/image4.png"/><Relationship Id="rId9" Type="http://schemas.openxmlformats.org/officeDocument/2006/relationships/slide" Target="slide13.xml"/><Relationship Id="rId14" Type="http://schemas.openxmlformats.org/officeDocument/2006/relationships/image" Target="../media/image14.png"/><Relationship Id="rId22" Type="http://schemas.openxmlformats.org/officeDocument/2006/relationships/image" Target="../media/image120.png"/><Relationship Id="rId27" Type="http://schemas.openxmlformats.org/officeDocument/2006/relationships/image" Target="../media/image12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image" Target="../media/image27.png"/><Relationship Id="rId18" Type="http://schemas.openxmlformats.org/officeDocument/2006/relationships/image" Target="../media/image5.png"/><Relationship Id="rId3" Type="http://schemas.openxmlformats.org/officeDocument/2006/relationships/image" Target="../media/image4.png"/><Relationship Id="rId21" Type="http://schemas.openxmlformats.org/officeDocument/2006/relationships/image" Target="../media/image129.png"/><Relationship Id="rId7" Type="http://schemas.openxmlformats.org/officeDocument/2006/relationships/image" Target="../media/image1.png"/><Relationship Id="rId12" Type="http://schemas.openxmlformats.org/officeDocument/2006/relationships/slide" Target="slide2.xml"/><Relationship Id="rId17" Type="http://schemas.openxmlformats.org/officeDocument/2006/relationships/image" Target="../media/image12.png"/><Relationship Id="rId2" Type="http://schemas.openxmlformats.org/officeDocument/2006/relationships/image" Target="../media/image6.png"/><Relationship Id="rId16" Type="http://schemas.openxmlformats.org/officeDocument/2006/relationships/slide" Target="slide12.xml"/><Relationship Id="rId20" Type="http://schemas.openxmlformats.org/officeDocument/2006/relationships/image" Target="../media/image1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15.png"/><Relationship Id="rId15" Type="http://schemas.openxmlformats.org/officeDocument/2006/relationships/image" Target="../media/image14.png"/><Relationship Id="rId10" Type="http://schemas.openxmlformats.org/officeDocument/2006/relationships/slide" Target="slide10.xml"/><Relationship Id="rId19" Type="http://schemas.openxmlformats.org/officeDocument/2006/relationships/image" Target="../media/image127.png"/><Relationship Id="rId4" Type="http://schemas.openxmlformats.org/officeDocument/2006/relationships/image" Target="../media/image7.png"/><Relationship Id="rId9" Type="http://schemas.openxmlformats.org/officeDocument/2006/relationships/image" Target="../media/image10.png"/><Relationship Id="rId14" Type="http://schemas.openxmlformats.org/officeDocument/2006/relationships/slide" Target="slide14.xml"/><Relationship Id="rId22" Type="http://schemas.openxmlformats.org/officeDocument/2006/relationships/image" Target="../media/image13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13" Type="http://schemas.openxmlformats.org/officeDocument/2006/relationships/slide" Target="slide11.xml"/><Relationship Id="rId18" Type="http://schemas.openxmlformats.org/officeDocument/2006/relationships/image" Target="../media/image27.png"/><Relationship Id="rId26" Type="http://schemas.openxmlformats.org/officeDocument/2006/relationships/image" Target="../media/image137.png"/><Relationship Id="rId3" Type="http://schemas.openxmlformats.org/officeDocument/2006/relationships/image" Target="../media/image4.png"/><Relationship Id="rId21" Type="http://schemas.openxmlformats.org/officeDocument/2006/relationships/image" Target="../media/image6.png"/><Relationship Id="rId7" Type="http://schemas.openxmlformats.org/officeDocument/2006/relationships/image" Target="../media/image8.png"/><Relationship Id="rId12" Type="http://schemas.openxmlformats.org/officeDocument/2006/relationships/image" Target="../media/image10.png"/><Relationship Id="rId17" Type="http://schemas.openxmlformats.org/officeDocument/2006/relationships/slide" Target="slide2.xml"/><Relationship Id="rId25" Type="http://schemas.openxmlformats.org/officeDocument/2006/relationships/image" Target="../media/image136.png"/><Relationship Id="rId2" Type="http://schemas.openxmlformats.org/officeDocument/2006/relationships/image" Target="../media/image28.jpg"/><Relationship Id="rId16" Type="http://schemas.openxmlformats.org/officeDocument/2006/relationships/image" Target="../media/image13.png"/><Relationship Id="rId20" Type="http://schemas.openxmlformats.org/officeDocument/2006/relationships/image" Target="../media/image14.png"/><Relationship Id="rId29" Type="http://schemas.openxmlformats.org/officeDocument/2006/relationships/image" Target="../media/image1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slide" Target="slide13.xml"/><Relationship Id="rId24" Type="http://schemas.openxmlformats.org/officeDocument/2006/relationships/image" Target="../media/image135.png"/><Relationship Id="rId5" Type="http://schemas.openxmlformats.org/officeDocument/2006/relationships/image" Target="../media/image7.png"/><Relationship Id="rId15" Type="http://schemas.openxmlformats.org/officeDocument/2006/relationships/slide" Target="slide10.xml"/><Relationship Id="rId23" Type="http://schemas.openxmlformats.org/officeDocument/2006/relationships/image" Target="../media/image134.png"/><Relationship Id="rId28" Type="http://schemas.openxmlformats.org/officeDocument/2006/relationships/image" Target="../media/image139.png"/><Relationship Id="rId10" Type="http://schemas.openxmlformats.org/officeDocument/2006/relationships/image" Target="../media/image1.png"/><Relationship Id="rId19" Type="http://schemas.openxmlformats.org/officeDocument/2006/relationships/slide" Target="slide14.xml"/><Relationship Id="rId4" Type="http://schemas.openxmlformats.org/officeDocument/2006/relationships/image" Target="../media/image5.png"/><Relationship Id="rId9" Type="http://schemas.openxmlformats.org/officeDocument/2006/relationships/image" Target="../media/image131.png"/><Relationship Id="rId14" Type="http://schemas.openxmlformats.org/officeDocument/2006/relationships/image" Target="../media/image11.png"/><Relationship Id="rId22" Type="http://schemas.openxmlformats.org/officeDocument/2006/relationships/image" Target="../media/image133.png"/><Relationship Id="rId27" Type="http://schemas.openxmlformats.org/officeDocument/2006/relationships/image" Target="../media/image138.png"/><Relationship Id="rId30" Type="http://schemas.openxmlformats.org/officeDocument/2006/relationships/image" Target="../media/image14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13" Type="http://schemas.openxmlformats.org/officeDocument/2006/relationships/slide" Target="slide12.xml"/><Relationship Id="rId18" Type="http://schemas.openxmlformats.org/officeDocument/2006/relationships/image" Target="../media/image27.png"/><Relationship Id="rId3" Type="http://schemas.openxmlformats.org/officeDocument/2006/relationships/image" Target="../media/image6.png"/><Relationship Id="rId7" Type="http://schemas.openxmlformats.org/officeDocument/2006/relationships/slide" Target="slide13.xml"/><Relationship Id="rId12" Type="http://schemas.openxmlformats.org/officeDocument/2006/relationships/image" Target="../media/image11.png"/><Relationship Id="rId17" Type="http://schemas.openxmlformats.org/officeDocument/2006/relationships/slide" Target="slide2.xml"/><Relationship Id="rId2" Type="http://schemas.openxmlformats.org/officeDocument/2006/relationships/image" Target="../media/image5.png"/><Relationship Id="rId16" Type="http://schemas.openxmlformats.org/officeDocument/2006/relationships/image" Target="../media/image13.png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slide" Target="slide11.xml"/><Relationship Id="rId5" Type="http://schemas.openxmlformats.org/officeDocument/2006/relationships/image" Target="../media/image15.png"/><Relationship Id="rId15" Type="http://schemas.openxmlformats.org/officeDocument/2006/relationships/slide" Target="slide10.xml"/><Relationship Id="rId10" Type="http://schemas.openxmlformats.org/officeDocument/2006/relationships/image" Target="../media/image1.png"/><Relationship Id="rId19" Type="http://schemas.openxmlformats.org/officeDocument/2006/relationships/slide" Target="slide14.xml"/><Relationship Id="rId4" Type="http://schemas.openxmlformats.org/officeDocument/2006/relationships/image" Target="../media/image7.png"/><Relationship Id="rId9" Type="http://schemas.openxmlformats.org/officeDocument/2006/relationships/image" Target="../media/image4.png"/><Relationship Id="rId1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slide" Target="slide12.xml"/><Relationship Id="rId18" Type="http://schemas.openxmlformats.org/officeDocument/2006/relationships/image" Target="../media/image27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12" Type="http://schemas.openxmlformats.org/officeDocument/2006/relationships/image" Target="../media/image11.png"/><Relationship Id="rId17" Type="http://schemas.openxmlformats.org/officeDocument/2006/relationships/slide" Target="slide2.xml"/><Relationship Id="rId2" Type="http://schemas.openxmlformats.org/officeDocument/2006/relationships/image" Target="../media/image4.png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slide" Target="slide11.xml"/><Relationship Id="rId5" Type="http://schemas.openxmlformats.org/officeDocument/2006/relationships/image" Target="../media/image7.png"/><Relationship Id="rId15" Type="http://schemas.openxmlformats.org/officeDocument/2006/relationships/slide" Target="slide10.xml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openxmlformats.org/officeDocument/2006/relationships/slide" Target="slide13.xml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png"/><Relationship Id="rId18" Type="http://schemas.openxmlformats.org/officeDocument/2006/relationships/slide" Target="slide10.xml"/><Relationship Id="rId26" Type="http://schemas.openxmlformats.org/officeDocument/2006/relationships/image" Target="../media/image18.png"/><Relationship Id="rId39" Type="http://schemas.openxmlformats.org/officeDocument/2006/relationships/image" Target="../media/image31.png"/><Relationship Id="rId21" Type="http://schemas.openxmlformats.org/officeDocument/2006/relationships/image" Target="../media/image14.png"/><Relationship Id="rId34" Type="http://schemas.openxmlformats.org/officeDocument/2006/relationships/image" Target="../media/image26.png"/><Relationship Id="rId7" Type="http://schemas.openxmlformats.org/officeDocument/2006/relationships/image" Target="../media/image7.png"/><Relationship Id="rId12" Type="http://schemas.openxmlformats.org/officeDocument/2006/relationships/slide" Target="slide13.xml"/><Relationship Id="rId17" Type="http://schemas.openxmlformats.org/officeDocument/2006/relationships/image" Target="../media/image12.png"/><Relationship Id="rId33" Type="http://schemas.openxmlformats.org/officeDocument/2006/relationships/image" Target="../media/image25.png"/><Relationship Id="rId38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6" Type="http://schemas.openxmlformats.org/officeDocument/2006/relationships/slide" Target="slide12.xml"/><Relationship Id="rId20" Type="http://schemas.openxmlformats.org/officeDocument/2006/relationships/slide" Target="slide14.xml"/><Relationship Id="rId29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.png"/><Relationship Id="rId32" Type="http://schemas.openxmlformats.org/officeDocument/2006/relationships/image" Target="../media/image16.png"/><Relationship Id="rId37" Type="http://schemas.openxmlformats.org/officeDocument/2006/relationships/image" Target="../media/image29.png"/><Relationship Id="rId40" Type="http://schemas.openxmlformats.org/officeDocument/2006/relationships/image" Target="../media/image32.png"/><Relationship Id="rId5" Type="http://schemas.openxmlformats.org/officeDocument/2006/relationships/image" Target="../media/image5.png"/><Relationship Id="rId15" Type="http://schemas.openxmlformats.org/officeDocument/2006/relationships/image" Target="../media/image11.png"/><Relationship Id="rId28" Type="http://schemas.openxmlformats.org/officeDocument/2006/relationships/image" Target="../media/image20.png"/><Relationship Id="rId36" Type="http://schemas.openxmlformats.org/officeDocument/2006/relationships/image" Target="../media/image28.png"/><Relationship Id="rId10" Type="http://schemas.openxmlformats.org/officeDocument/2006/relationships/image" Target="../media/image9.png"/><Relationship Id="rId19" Type="http://schemas.openxmlformats.org/officeDocument/2006/relationships/image" Target="../media/image13.png"/><Relationship Id="rId31" Type="http://schemas.openxmlformats.org/officeDocument/2006/relationships/image" Target="../media/image23.png"/><Relationship Id="rId4" Type="http://schemas.openxmlformats.org/officeDocument/2006/relationships/image" Target="../media/image4.png"/><Relationship Id="rId9" Type="http://schemas.openxmlformats.org/officeDocument/2006/relationships/slide" Target="slide1.xml"/><Relationship Id="rId14" Type="http://schemas.openxmlformats.org/officeDocument/2006/relationships/slide" Target="slide11.xml"/><Relationship Id="rId22" Type="http://schemas.openxmlformats.org/officeDocument/2006/relationships/image" Target="../media/image15.png"/><Relationship Id="rId27" Type="http://schemas.openxmlformats.org/officeDocument/2006/relationships/image" Target="../media/image19.png"/><Relationship Id="rId30" Type="http://schemas.openxmlformats.org/officeDocument/2006/relationships/image" Target="../media/image22.png"/><Relationship Id="rId35" Type="http://schemas.openxmlformats.org/officeDocument/2006/relationships/image" Target="../media/image17.png"/><Relationship Id="rId8" Type="http://schemas.openxmlformats.org/officeDocument/2006/relationships/image" Target="../media/image8.png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slide" Target="slide13.xml"/><Relationship Id="rId18" Type="http://schemas.openxmlformats.org/officeDocument/2006/relationships/image" Target="../media/image12.png"/><Relationship Id="rId39" Type="http://schemas.openxmlformats.org/officeDocument/2006/relationships/image" Target="../media/image46.png"/><Relationship Id="rId21" Type="http://schemas.openxmlformats.org/officeDocument/2006/relationships/slide" Target="slide14.xml"/><Relationship Id="rId34" Type="http://schemas.openxmlformats.org/officeDocument/2006/relationships/image" Target="../media/image41.png"/><Relationship Id="rId7" Type="http://schemas.openxmlformats.org/officeDocument/2006/relationships/image" Target="../media/image6.png"/><Relationship Id="rId12" Type="http://schemas.openxmlformats.org/officeDocument/2006/relationships/image" Target="../media/image1.png"/><Relationship Id="rId17" Type="http://schemas.openxmlformats.org/officeDocument/2006/relationships/slide" Target="slide12.xml"/><Relationship Id="rId33" Type="http://schemas.openxmlformats.org/officeDocument/2006/relationships/image" Target="../media/image40.png"/><Relationship Id="rId38" Type="http://schemas.openxmlformats.org/officeDocument/2006/relationships/image" Target="../media/image45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1.png"/><Relationship Id="rId20" Type="http://schemas.openxmlformats.org/officeDocument/2006/relationships/image" Target="../media/image13.png"/><Relationship Id="rId29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32" Type="http://schemas.openxmlformats.org/officeDocument/2006/relationships/image" Target="../media/image39.png"/><Relationship Id="rId37" Type="http://schemas.openxmlformats.org/officeDocument/2006/relationships/image" Target="../media/image44.png"/><Relationship Id="rId40" Type="http://schemas.openxmlformats.org/officeDocument/2006/relationships/image" Target="../media/image47.png"/><Relationship Id="rId5" Type="http://schemas.openxmlformats.org/officeDocument/2006/relationships/image" Target="../media/image4.png"/><Relationship Id="rId15" Type="http://schemas.openxmlformats.org/officeDocument/2006/relationships/slide" Target="slide11.xml"/><Relationship Id="rId23" Type="http://schemas.openxmlformats.org/officeDocument/2006/relationships/image" Target="../media/image15.png"/><Relationship Id="rId28" Type="http://schemas.openxmlformats.org/officeDocument/2006/relationships/image" Target="../media/image36.png"/><Relationship Id="rId36" Type="http://schemas.openxmlformats.org/officeDocument/2006/relationships/image" Target="../media/image43.png"/><Relationship Id="rId10" Type="http://schemas.openxmlformats.org/officeDocument/2006/relationships/slide" Target="slide1.xml"/><Relationship Id="rId19" Type="http://schemas.openxmlformats.org/officeDocument/2006/relationships/slide" Target="slide10.xml"/><Relationship Id="rId31" Type="http://schemas.openxmlformats.org/officeDocument/2006/relationships/image" Target="../media/image38.png"/><Relationship Id="rId4" Type="http://schemas.openxmlformats.org/officeDocument/2006/relationships/image" Target="../media/image24.png"/><Relationship Id="rId9" Type="http://schemas.openxmlformats.org/officeDocument/2006/relationships/image" Target="../media/image8.png"/><Relationship Id="rId14" Type="http://schemas.openxmlformats.org/officeDocument/2006/relationships/image" Target="../media/image10.png"/><Relationship Id="rId22" Type="http://schemas.openxmlformats.org/officeDocument/2006/relationships/image" Target="../media/image14.png"/><Relationship Id="rId27" Type="http://schemas.openxmlformats.org/officeDocument/2006/relationships/image" Target="../media/image35.png"/><Relationship Id="rId30" Type="http://schemas.openxmlformats.org/officeDocument/2006/relationships/image" Target="../media/image37.png"/><Relationship Id="rId35" Type="http://schemas.openxmlformats.org/officeDocument/2006/relationships/image" Target="../media/image42.png"/><Relationship Id="rId8" Type="http://schemas.openxmlformats.org/officeDocument/2006/relationships/image" Target="../media/image7.png"/><Relationship Id="rId3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slide" Target="slide11.xml"/><Relationship Id="rId18" Type="http://schemas.openxmlformats.org/officeDocument/2006/relationships/image" Target="../media/image13.png"/><Relationship Id="rId26" Type="http://schemas.openxmlformats.org/officeDocument/2006/relationships/image" Target="../media/image49.png"/><Relationship Id="rId3" Type="http://schemas.openxmlformats.org/officeDocument/2006/relationships/image" Target="../media/image4.png"/><Relationship Id="rId21" Type="http://schemas.openxmlformats.org/officeDocument/2006/relationships/image" Target="../media/image15.png"/><Relationship Id="rId34" Type="http://schemas.openxmlformats.org/officeDocument/2006/relationships/image" Target="../media/image55.png"/><Relationship Id="rId7" Type="http://schemas.openxmlformats.org/officeDocument/2006/relationships/image" Target="../media/image8.png"/><Relationship Id="rId12" Type="http://schemas.openxmlformats.org/officeDocument/2006/relationships/image" Target="../media/image10.png"/><Relationship Id="rId17" Type="http://schemas.openxmlformats.org/officeDocument/2006/relationships/slide" Target="slide10.xml"/><Relationship Id="rId25" Type="http://schemas.openxmlformats.org/officeDocument/2006/relationships/image" Target="../media/image48.png"/><Relationship Id="rId33" Type="http://schemas.openxmlformats.org/officeDocument/2006/relationships/image" Target="../media/image54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2.png"/><Relationship Id="rId20" Type="http://schemas.openxmlformats.org/officeDocument/2006/relationships/image" Target="../media/image14.png"/><Relationship Id="rId29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slide" Target="slide13.xml"/><Relationship Id="rId32" Type="http://schemas.openxmlformats.org/officeDocument/2006/relationships/image" Target="../media/image53.png"/><Relationship Id="rId5" Type="http://schemas.openxmlformats.org/officeDocument/2006/relationships/image" Target="../media/image6.png"/><Relationship Id="rId15" Type="http://schemas.openxmlformats.org/officeDocument/2006/relationships/slide" Target="slide12.xml"/><Relationship Id="rId28" Type="http://schemas.openxmlformats.org/officeDocument/2006/relationships/image" Target="../media/image51.png"/><Relationship Id="rId36" Type="http://schemas.openxmlformats.org/officeDocument/2006/relationships/image" Target="../media/image57.png"/><Relationship Id="rId10" Type="http://schemas.openxmlformats.org/officeDocument/2006/relationships/image" Target="../media/image1.png"/><Relationship Id="rId19" Type="http://schemas.openxmlformats.org/officeDocument/2006/relationships/slide" Target="slide14.xml"/><Relationship Id="rId31" Type="http://schemas.openxmlformats.org/officeDocument/2006/relationships/image" Target="../media/image17.png"/><Relationship Id="rId4" Type="http://schemas.openxmlformats.org/officeDocument/2006/relationships/image" Target="../media/image5.png"/><Relationship Id="rId9" Type="http://schemas.openxmlformats.org/officeDocument/2006/relationships/image" Target="../media/image9.png"/><Relationship Id="rId14" Type="http://schemas.openxmlformats.org/officeDocument/2006/relationships/image" Target="../media/image11.png"/><Relationship Id="rId27" Type="http://schemas.openxmlformats.org/officeDocument/2006/relationships/image" Target="../media/image50.png"/><Relationship Id="rId30" Type="http://schemas.openxmlformats.org/officeDocument/2006/relationships/image" Target="../media/image52.png"/><Relationship Id="rId35" Type="http://schemas.openxmlformats.org/officeDocument/2006/relationships/image" Target="../media/image56.png"/><Relationship Id="rId8" Type="http://schemas.openxmlformats.org/officeDocument/2006/relationships/slide" Target="slide1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.png"/><Relationship Id="rId18" Type="http://schemas.openxmlformats.org/officeDocument/2006/relationships/image" Target="../media/image11.png"/><Relationship Id="rId39" Type="http://schemas.openxmlformats.org/officeDocument/2006/relationships/image" Target="../media/image72.png"/><Relationship Id="rId21" Type="http://schemas.openxmlformats.org/officeDocument/2006/relationships/slide" Target="slide10.xml"/><Relationship Id="rId34" Type="http://schemas.openxmlformats.org/officeDocument/2006/relationships/image" Target="../media/image67.png"/><Relationship Id="rId7" Type="http://schemas.openxmlformats.org/officeDocument/2006/relationships/image" Target="../media/image4.png"/><Relationship Id="rId12" Type="http://schemas.openxmlformats.org/officeDocument/2006/relationships/slide" Target="slide1.xml"/><Relationship Id="rId17" Type="http://schemas.openxmlformats.org/officeDocument/2006/relationships/slide" Target="slide11.xml"/><Relationship Id="rId25" Type="http://schemas.openxmlformats.org/officeDocument/2006/relationships/image" Target="../media/image15.png"/><Relationship Id="rId33" Type="http://schemas.openxmlformats.org/officeDocument/2006/relationships/image" Target="../media/image66.png"/><Relationship Id="rId38" Type="http://schemas.openxmlformats.org/officeDocument/2006/relationships/image" Target="../media/image71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0.png"/><Relationship Id="rId20" Type="http://schemas.openxmlformats.org/officeDocument/2006/relationships/image" Target="../media/image12.png"/><Relationship Id="rId29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11" Type="http://schemas.openxmlformats.org/officeDocument/2006/relationships/image" Target="../media/image8.png"/><Relationship Id="rId24" Type="http://schemas.openxmlformats.org/officeDocument/2006/relationships/image" Target="../media/image14.png"/><Relationship Id="rId32" Type="http://schemas.openxmlformats.org/officeDocument/2006/relationships/image" Target="../media/image65.png"/><Relationship Id="rId37" Type="http://schemas.openxmlformats.org/officeDocument/2006/relationships/image" Target="../media/image70.png"/><Relationship Id="rId40" Type="http://schemas.openxmlformats.org/officeDocument/2006/relationships/image" Target="../media/image16.png"/><Relationship Id="rId5" Type="http://schemas.openxmlformats.org/officeDocument/2006/relationships/image" Target="../media/image60.png"/><Relationship Id="rId15" Type="http://schemas.openxmlformats.org/officeDocument/2006/relationships/slide" Target="slide13.xml"/><Relationship Id="rId23" Type="http://schemas.openxmlformats.org/officeDocument/2006/relationships/slide" Target="slide14.xml"/><Relationship Id="rId36" Type="http://schemas.openxmlformats.org/officeDocument/2006/relationships/image" Target="../media/image69.png"/><Relationship Id="rId10" Type="http://schemas.openxmlformats.org/officeDocument/2006/relationships/image" Target="../media/image7.png"/><Relationship Id="rId19" Type="http://schemas.openxmlformats.org/officeDocument/2006/relationships/slide" Target="slide12.xml"/><Relationship Id="rId31" Type="http://schemas.openxmlformats.org/officeDocument/2006/relationships/image" Target="../media/image64.png"/><Relationship Id="rId4" Type="http://schemas.openxmlformats.org/officeDocument/2006/relationships/image" Target="../media/image59.png"/><Relationship Id="rId9" Type="http://schemas.openxmlformats.org/officeDocument/2006/relationships/image" Target="../media/image6.png"/><Relationship Id="rId14" Type="http://schemas.openxmlformats.org/officeDocument/2006/relationships/image" Target="../media/image1.png"/><Relationship Id="rId22" Type="http://schemas.openxmlformats.org/officeDocument/2006/relationships/image" Target="../media/image13.png"/><Relationship Id="rId30" Type="http://schemas.openxmlformats.org/officeDocument/2006/relationships/image" Target="../media/image63.png"/><Relationship Id="rId35" Type="http://schemas.openxmlformats.org/officeDocument/2006/relationships/image" Target="../media/image68.png"/><Relationship Id="rId8" Type="http://schemas.openxmlformats.org/officeDocument/2006/relationships/image" Target="../media/image5.png"/><Relationship Id="rId3" Type="http://schemas.openxmlformats.org/officeDocument/2006/relationships/image" Target="../media/image5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13" Type="http://schemas.openxmlformats.org/officeDocument/2006/relationships/slide" Target="slide11.xml"/><Relationship Id="rId18" Type="http://schemas.openxmlformats.org/officeDocument/2006/relationships/image" Target="../media/image13.png"/><Relationship Id="rId26" Type="http://schemas.openxmlformats.org/officeDocument/2006/relationships/image" Target="../media/image74.png"/><Relationship Id="rId3" Type="http://schemas.openxmlformats.org/officeDocument/2006/relationships/image" Target="../media/image4.png"/><Relationship Id="rId21" Type="http://schemas.openxmlformats.org/officeDocument/2006/relationships/image" Target="../media/image15.png"/><Relationship Id="rId34" Type="http://schemas.openxmlformats.org/officeDocument/2006/relationships/image" Target="../media/image81.png"/><Relationship Id="rId7" Type="http://schemas.openxmlformats.org/officeDocument/2006/relationships/image" Target="../media/image8.png"/><Relationship Id="rId12" Type="http://schemas.openxmlformats.org/officeDocument/2006/relationships/image" Target="../media/image10.png"/><Relationship Id="rId17" Type="http://schemas.openxmlformats.org/officeDocument/2006/relationships/slide" Target="slide10.xml"/><Relationship Id="rId25" Type="http://schemas.openxmlformats.org/officeDocument/2006/relationships/image" Target="../media/image73.png"/><Relationship Id="rId33" Type="http://schemas.openxmlformats.org/officeDocument/2006/relationships/image" Target="../media/image80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2.png"/><Relationship Id="rId20" Type="http://schemas.openxmlformats.org/officeDocument/2006/relationships/image" Target="../media/image14.png"/><Relationship Id="rId29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slide" Target="slide13.xml"/><Relationship Id="rId32" Type="http://schemas.openxmlformats.org/officeDocument/2006/relationships/image" Target="../media/image79.png"/><Relationship Id="rId5" Type="http://schemas.openxmlformats.org/officeDocument/2006/relationships/image" Target="../media/image6.png"/><Relationship Id="rId15" Type="http://schemas.openxmlformats.org/officeDocument/2006/relationships/slide" Target="slide12.xml"/><Relationship Id="rId28" Type="http://schemas.openxmlformats.org/officeDocument/2006/relationships/image" Target="../media/image3.png"/><Relationship Id="rId10" Type="http://schemas.openxmlformats.org/officeDocument/2006/relationships/image" Target="../media/image1.png"/><Relationship Id="rId19" Type="http://schemas.openxmlformats.org/officeDocument/2006/relationships/slide" Target="slide14.xml"/><Relationship Id="rId31" Type="http://schemas.openxmlformats.org/officeDocument/2006/relationships/image" Target="../media/image78.png"/><Relationship Id="rId4" Type="http://schemas.openxmlformats.org/officeDocument/2006/relationships/image" Target="../media/image5.png"/><Relationship Id="rId9" Type="http://schemas.openxmlformats.org/officeDocument/2006/relationships/image" Target="../media/image9.png"/><Relationship Id="rId14" Type="http://schemas.openxmlformats.org/officeDocument/2006/relationships/image" Target="../media/image11.png"/><Relationship Id="rId27" Type="http://schemas.openxmlformats.org/officeDocument/2006/relationships/image" Target="../media/image75.png"/><Relationship Id="rId30" Type="http://schemas.openxmlformats.org/officeDocument/2006/relationships/image" Target="../media/image77.png"/><Relationship Id="rId35" Type="http://schemas.openxmlformats.org/officeDocument/2006/relationships/image" Target="../media/image82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slide" Target="slide11.xml"/><Relationship Id="rId18" Type="http://schemas.openxmlformats.org/officeDocument/2006/relationships/image" Target="../media/image13.png"/><Relationship Id="rId26" Type="http://schemas.openxmlformats.org/officeDocument/2006/relationships/image" Target="../media/image84.png"/><Relationship Id="rId39" Type="http://schemas.openxmlformats.org/officeDocument/2006/relationships/image" Target="../media/image97.png"/><Relationship Id="rId21" Type="http://schemas.openxmlformats.org/officeDocument/2006/relationships/image" Target="../media/image15.png"/><Relationship Id="rId34" Type="http://schemas.openxmlformats.org/officeDocument/2006/relationships/image" Target="../media/image92.png"/><Relationship Id="rId7" Type="http://schemas.openxmlformats.org/officeDocument/2006/relationships/image" Target="../media/image8.png"/><Relationship Id="rId12" Type="http://schemas.openxmlformats.org/officeDocument/2006/relationships/image" Target="../media/image10.png"/><Relationship Id="rId17" Type="http://schemas.openxmlformats.org/officeDocument/2006/relationships/slide" Target="slide10.xml"/><Relationship Id="rId25" Type="http://schemas.openxmlformats.org/officeDocument/2006/relationships/image" Target="../media/image83.png"/><Relationship Id="rId33" Type="http://schemas.openxmlformats.org/officeDocument/2006/relationships/image" Target="../media/image91.png"/><Relationship Id="rId38" Type="http://schemas.openxmlformats.org/officeDocument/2006/relationships/image" Target="../media/image96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2.png"/><Relationship Id="rId20" Type="http://schemas.openxmlformats.org/officeDocument/2006/relationships/image" Target="../media/image14.png"/><Relationship Id="rId29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slide" Target="slide13.xml"/><Relationship Id="rId32" Type="http://schemas.openxmlformats.org/officeDocument/2006/relationships/image" Target="../media/image90.png"/><Relationship Id="rId37" Type="http://schemas.openxmlformats.org/officeDocument/2006/relationships/image" Target="../media/image95.png"/><Relationship Id="rId40" Type="http://schemas.openxmlformats.org/officeDocument/2006/relationships/image" Target="../media/image3.png"/><Relationship Id="rId5" Type="http://schemas.openxmlformats.org/officeDocument/2006/relationships/image" Target="../media/image6.png"/><Relationship Id="rId15" Type="http://schemas.openxmlformats.org/officeDocument/2006/relationships/slide" Target="slide12.xml"/><Relationship Id="rId28" Type="http://schemas.openxmlformats.org/officeDocument/2006/relationships/image" Target="../media/image86.png"/><Relationship Id="rId36" Type="http://schemas.openxmlformats.org/officeDocument/2006/relationships/image" Target="../media/image94.png"/><Relationship Id="rId10" Type="http://schemas.openxmlformats.org/officeDocument/2006/relationships/image" Target="../media/image1.png"/><Relationship Id="rId19" Type="http://schemas.openxmlformats.org/officeDocument/2006/relationships/slide" Target="slide14.xml"/><Relationship Id="rId31" Type="http://schemas.openxmlformats.org/officeDocument/2006/relationships/image" Target="../media/image89.png"/><Relationship Id="rId4" Type="http://schemas.openxmlformats.org/officeDocument/2006/relationships/image" Target="../media/image5.png"/><Relationship Id="rId9" Type="http://schemas.openxmlformats.org/officeDocument/2006/relationships/image" Target="../media/image9.png"/><Relationship Id="rId14" Type="http://schemas.openxmlformats.org/officeDocument/2006/relationships/image" Target="../media/image11.png"/><Relationship Id="rId27" Type="http://schemas.openxmlformats.org/officeDocument/2006/relationships/image" Target="../media/image85.png"/><Relationship Id="rId30" Type="http://schemas.openxmlformats.org/officeDocument/2006/relationships/image" Target="../media/image88.png"/><Relationship Id="rId35" Type="http://schemas.openxmlformats.org/officeDocument/2006/relationships/image" Target="../media/image93.png"/><Relationship Id="rId8" Type="http://schemas.openxmlformats.org/officeDocument/2006/relationships/slide" Target="slide1.xml"/><Relationship Id="rId3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13" Type="http://schemas.openxmlformats.org/officeDocument/2006/relationships/slide" Target="slide11.xml"/><Relationship Id="rId18" Type="http://schemas.openxmlformats.org/officeDocument/2006/relationships/image" Target="../media/image13.png"/><Relationship Id="rId26" Type="http://schemas.openxmlformats.org/officeDocument/2006/relationships/image" Target="../media/image98.png"/><Relationship Id="rId3" Type="http://schemas.openxmlformats.org/officeDocument/2006/relationships/image" Target="../media/image4.png"/><Relationship Id="rId21" Type="http://schemas.openxmlformats.org/officeDocument/2006/relationships/image" Target="../media/image15.png"/><Relationship Id="rId7" Type="http://schemas.openxmlformats.org/officeDocument/2006/relationships/image" Target="../media/image8.png"/><Relationship Id="rId12" Type="http://schemas.openxmlformats.org/officeDocument/2006/relationships/image" Target="../media/image10.png"/><Relationship Id="rId17" Type="http://schemas.openxmlformats.org/officeDocument/2006/relationships/slide" Target="slide10.xml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2.png"/><Relationship Id="rId20" Type="http://schemas.openxmlformats.org/officeDocument/2006/relationships/image" Target="../media/image14.png"/><Relationship Id="rId29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slide" Target="slide13.xml"/><Relationship Id="rId5" Type="http://schemas.openxmlformats.org/officeDocument/2006/relationships/image" Target="../media/image6.png"/><Relationship Id="rId15" Type="http://schemas.openxmlformats.org/officeDocument/2006/relationships/slide" Target="slide12.xml"/><Relationship Id="rId28" Type="http://schemas.openxmlformats.org/officeDocument/2006/relationships/image" Target="../media/image100.png"/><Relationship Id="rId10" Type="http://schemas.openxmlformats.org/officeDocument/2006/relationships/image" Target="../media/image1.png"/><Relationship Id="rId19" Type="http://schemas.openxmlformats.org/officeDocument/2006/relationships/slide" Target="slide14.xml"/><Relationship Id="rId31" Type="http://schemas.openxmlformats.org/officeDocument/2006/relationships/image" Target="../media/image103.png"/><Relationship Id="rId4" Type="http://schemas.openxmlformats.org/officeDocument/2006/relationships/image" Target="../media/image5.png"/><Relationship Id="rId9" Type="http://schemas.openxmlformats.org/officeDocument/2006/relationships/image" Target="../media/image9.png"/><Relationship Id="rId14" Type="http://schemas.openxmlformats.org/officeDocument/2006/relationships/image" Target="../media/image11.png"/><Relationship Id="rId22" Type="http://schemas.openxmlformats.org/officeDocument/2006/relationships/image" Target="../media/image3.png"/><Relationship Id="rId27" Type="http://schemas.openxmlformats.org/officeDocument/2006/relationships/image" Target="../media/image99.png"/><Relationship Id="rId30" Type="http://schemas.openxmlformats.org/officeDocument/2006/relationships/image" Target="../media/image102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slide" Target="slide11.xml"/><Relationship Id="rId18" Type="http://schemas.openxmlformats.org/officeDocument/2006/relationships/image" Target="../media/image13.png"/><Relationship Id="rId26" Type="http://schemas.openxmlformats.org/officeDocument/2006/relationships/image" Target="../media/image105.png"/><Relationship Id="rId39" Type="http://schemas.openxmlformats.org/officeDocument/2006/relationships/image" Target="../media/image118.png"/><Relationship Id="rId3" Type="http://schemas.openxmlformats.org/officeDocument/2006/relationships/image" Target="../media/image4.png"/><Relationship Id="rId21" Type="http://schemas.openxmlformats.org/officeDocument/2006/relationships/image" Target="../media/image15.png"/><Relationship Id="rId34" Type="http://schemas.openxmlformats.org/officeDocument/2006/relationships/image" Target="../media/image113.png"/><Relationship Id="rId7" Type="http://schemas.openxmlformats.org/officeDocument/2006/relationships/image" Target="../media/image8.png"/><Relationship Id="rId12" Type="http://schemas.openxmlformats.org/officeDocument/2006/relationships/image" Target="../media/image10.png"/><Relationship Id="rId17" Type="http://schemas.openxmlformats.org/officeDocument/2006/relationships/slide" Target="slide10.xml"/><Relationship Id="rId25" Type="http://schemas.openxmlformats.org/officeDocument/2006/relationships/image" Target="../media/image104.png"/><Relationship Id="rId33" Type="http://schemas.openxmlformats.org/officeDocument/2006/relationships/image" Target="../media/image112.png"/><Relationship Id="rId38" Type="http://schemas.openxmlformats.org/officeDocument/2006/relationships/image" Target="../media/image117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2.png"/><Relationship Id="rId20" Type="http://schemas.openxmlformats.org/officeDocument/2006/relationships/image" Target="../media/image14.png"/><Relationship Id="rId29" Type="http://schemas.openxmlformats.org/officeDocument/2006/relationships/image" Target="../media/image10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slide" Target="slide13.xml"/><Relationship Id="rId32" Type="http://schemas.openxmlformats.org/officeDocument/2006/relationships/image" Target="../media/image111.png"/><Relationship Id="rId37" Type="http://schemas.openxmlformats.org/officeDocument/2006/relationships/image" Target="../media/image116.png"/><Relationship Id="rId5" Type="http://schemas.openxmlformats.org/officeDocument/2006/relationships/image" Target="../media/image6.png"/><Relationship Id="rId15" Type="http://schemas.openxmlformats.org/officeDocument/2006/relationships/slide" Target="slide12.xml"/><Relationship Id="rId28" Type="http://schemas.openxmlformats.org/officeDocument/2006/relationships/image" Target="../media/image107.png"/><Relationship Id="rId36" Type="http://schemas.openxmlformats.org/officeDocument/2006/relationships/image" Target="../media/image115.png"/><Relationship Id="rId10" Type="http://schemas.openxmlformats.org/officeDocument/2006/relationships/image" Target="../media/image1.png"/><Relationship Id="rId19" Type="http://schemas.openxmlformats.org/officeDocument/2006/relationships/slide" Target="slide14.xml"/><Relationship Id="rId31" Type="http://schemas.openxmlformats.org/officeDocument/2006/relationships/image" Target="../media/image110.png"/><Relationship Id="rId4" Type="http://schemas.openxmlformats.org/officeDocument/2006/relationships/image" Target="../media/image5.png"/><Relationship Id="rId9" Type="http://schemas.openxmlformats.org/officeDocument/2006/relationships/image" Target="../media/image9.png"/><Relationship Id="rId14" Type="http://schemas.openxmlformats.org/officeDocument/2006/relationships/image" Target="../media/image11.png"/><Relationship Id="rId27" Type="http://schemas.openxmlformats.org/officeDocument/2006/relationships/image" Target="../media/image106.png"/><Relationship Id="rId30" Type="http://schemas.openxmlformats.org/officeDocument/2006/relationships/image" Target="../media/image109.png"/><Relationship Id="rId35" Type="http://schemas.openxmlformats.org/officeDocument/2006/relationships/image" Target="../media/image114.png"/><Relationship Id="rId8" Type="http://schemas.openxmlformats.org/officeDocument/2006/relationships/slide" Target="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EEA3FD0-874A-6A94-1A4E-ACC4B5874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8899017" y="132940"/>
            <a:ext cx="18774834" cy="97679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6FDE7FF-CFE7-01F0-0FF1-5B7A63A99015}"/>
              </a:ext>
            </a:extLst>
          </p:cNvPr>
          <p:cNvSpPr/>
          <p:nvPr/>
        </p:nvSpPr>
        <p:spPr>
          <a:xfrm>
            <a:off x="700114" y="230551"/>
            <a:ext cx="781580" cy="7815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</a:t>
            </a:r>
            <a:endParaRPr lang="en-UA" sz="200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66200DD-493A-FAAA-AB39-42823C381DA7}"/>
              </a:ext>
            </a:extLst>
          </p:cNvPr>
          <p:cNvSpPr/>
          <p:nvPr/>
        </p:nvSpPr>
        <p:spPr>
          <a:xfrm>
            <a:off x="1571413" y="230552"/>
            <a:ext cx="2354544" cy="781580"/>
          </a:xfrm>
          <a:prstGeom prst="roundRect">
            <a:avLst>
              <a:gd name="adj" fmla="val 149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Геометрія</a:t>
            </a:r>
            <a:endParaRPr lang="en-UA" sz="320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72FC8FB-3A05-9844-AD26-C5BDD3FA83E6}"/>
              </a:ext>
            </a:extLst>
          </p:cNvPr>
          <p:cNvSpPr/>
          <p:nvPr/>
        </p:nvSpPr>
        <p:spPr>
          <a:xfrm>
            <a:off x="4071731" y="2422810"/>
            <a:ext cx="8120269" cy="2012379"/>
          </a:xfrm>
          <a:prstGeom prst="roundRect">
            <a:avLst>
              <a:gd name="adj" fmla="val 308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Вектори у просторі. Операції над векторами.</a:t>
            </a:r>
            <a:endParaRPr lang="en-UA" sz="36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E2848F-D8CB-91E3-A48E-5B3C81D71379}"/>
              </a:ext>
            </a:extLst>
          </p:cNvPr>
          <p:cNvSpPr txBox="1"/>
          <p:nvPr/>
        </p:nvSpPr>
        <p:spPr>
          <a:xfrm>
            <a:off x="1571413" y="1011851"/>
            <a:ext cx="1502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Урок 40</a:t>
            </a: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E9028CA6-6961-B09A-A2F4-9B4C466E6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43" y="77274"/>
            <a:ext cx="1199471" cy="14820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F068EA-4021-28FC-26AA-464274194673}"/>
              </a:ext>
            </a:extLst>
          </p:cNvPr>
          <p:cNvSpPr txBox="1"/>
          <p:nvPr/>
        </p:nvSpPr>
        <p:spPr>
          <a:xfrm>
            <a:off x="4071731" y="4375105"/>
            <a:ext cx="1937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www.matnova.com.ua</a:t>
            </a:r>
          </a:p>
        </p:txBody>
      </p:sp>
      <p:sp>
        <p:nvSpPr>
          <p:cNvPr id="4" name="Дата 1">
            <a:extLst>
              <a:ext uri="{FF2B5EF4-FFF2-40B4-BE49-F238E27FC236}">
                <a16:creationId xmlns:a16="http://schemas.microsoft.com/office/drawing/2014/main" id="{7D24E1A2-2E64-65EB-204E-B8A94C8A06EA}"/>
              </a:ext>
            </a:extLst>
          </p:cNvPr>
          <p:cNvSpPr txBox="1">
            <a:spLocks/>
          </p:cNvSpPr>
          <p:nvPr/>
        </p:nvSpPr>
        <p:spPr>
          <a:xfrm>
            <a:off x="10604500" y="6492875"/>
            <a:ext cx="1587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993008-B989-9943-A67E-AA8CE5BAB33B}" type="datetime1">
              <a:rPr lang="ru-RU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/>
              <a:t>28.02.2024</a:t>
            </a:fld>
            <a:endParaRPr lang="ru-RU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802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3" grpId="0"/>
          <p:bldP spid="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3" grpId="0"/>
          <p:bldP spid="4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CF8B6E10-DD49-2C5F-EB08-150B657985AE}"/>
              </a:ext>
            </a:extLst>
          </p:cNvPr>
          <p:cNvGrpSpPr/>
          <p:nvPr/>
        </p:nvGrpSpPr>
        <p:grpSpPr>
          <a:xfrm>
            <a:off x="85124" y="3038210"/>
            <a:ext cx="781580" cy="781580"/>
            <a:chOff x="1300743" y="3038210"/>
            <a:chExt cx="781580" cy="781580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070917D5-D237-9740-DBEB-04A29FFB22EA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6" name="Picture 4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8A7F8A15-37B7-8575-9353-93CED0D952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BEC8139-38F9-C199-05A9-AD3576EAAAB2}"/>
              </a:ext>
            </a:extLst>
          </p:cNvPr>
          <p:cNvGrpSpPr/>
          <p:nvPr/>
        </p:nvGrpSpPr>
        <p:grpSpPr>
          <a:xfrm>
            <a:off x="85124" y="4853012"/>
            <a:ext cx="781580" cy="781580"/>
            <a:chOff x="1270461" y="4853012"/>
            <a:chExt cx="781580" cy="781580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88BA793-EA9F-0960-3CFE-D546A799DDAF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8" name="Picture 3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7F966F57-A14E-B520-7DCC-71E2EA56D0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0EC7763-CDC8-C928-CEBC-2CEAB61CE4B0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2FDA57CF-F592-BF51-A99E-E0C943E7CAFF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9" name="Picture 4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F17B7C3A-5758-A0EA-E3DE-DF40FE6FA2D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588A16F-168D-9898-BCCE-0D00D24BCFDB}"/>
              </a:ext>
            </a:extLst>
          </p:cNvPr>
          <p:cNvGrpSpPr/>
          <p:nvPr/>
        </p:nvGrpSpPr>
        <p:grpSpPr>
          <a:xfrm>
            <a:off x="85127" y="247959"/>
            <a:ext cx="781580" cy="781580"/>
            <a:chOff x="1270464" y="247959"/>
            <a:chExt cx="781580" cy="78158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CA54AED0-E411-1BDE-E145-BCE7ED9639AA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5" name="Picture 5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B6266C5A-0F61-6DCE-38BE-441DD12CACF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761D506D-45E4-A9AB-8C2D-CFDA779835EC}"/>
              </a:ext>
            </a:extLst>
          </p:cNvPr>
          <p:cNvGrpSpPr/>
          <p:nvPr/>
        </p:nvGrpSpPr>
        <p:grpSpPr>
          <a:xfrm>
            <a:off x="85124" y="5760413"/>
            <a:ext cx="781580" cy="781580"/>
            <a:chOff x="1270461" y="5760413"/>
            <a:chExt cx="781580" cy="78158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C2BE8C8D-B6B4-1762-3F5A-878F0462FCB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8" name="Picture 5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554DA769-C1DF-E359-B9DD-137CA9D291F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B48C09B1-542C-2726-B0BB-CAB7DD9D474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-8899017" y="2033198"/>
            <a:ext cx="18774834" cy="976799"/>
          </a:xfrm>
          <a:prstGeom prst="rect">
            <a:avLst/>
          </a:prstGeom>
        </p:spPr>
      </p:pic>
      <p:pic>
        <p:nvPicPr>
          <p:cNvPr id="62" name="Picture 61" descr="A picture containing sketch, black and white, circle, design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D9AC8738-39D9-83A9-E0F9-53B8426919F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64" name="Picture 63" descr="A grey gear with a number on it&#10;&#10;Description automatically generated with low confidence">
            <a:hlinkClick r:id="rId11" action="ppaction://hlinksldjump"/>
            <a:extLst>
              <a:ext uri="{FF2B5EF4-FFF2-40B4-BE49-F238E27FC236}">
                <a16:creationId xmlns:a16="http://schemas.microsoft.com/office/drawing/2014/main" id="{2A7BE127-D3B9-864F-31CA-800D257FD99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7" name="Picture 66" descr="A grey line drawing of a desk lamp and pencils&#10;&#10;Description automatically generated with low confidence">
            <a:hlinkClick r:id="rId13" action="ppaction://hlinksldjump"/>
            <a:extLst>
              <a:ext uri="{FF2B5EF4-FFF2-40B4-BE49-F238E27FC236}">
                <a16:creationId xmlns:a16="http://schemas.microsoft.com/office/drawing/2014/main" id="{6D71A255-EB5C-966E-A705-648B113A5BD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76" name="Picture 75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E58D7E18-704E-8987-E36C-5F8B7A84875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" name="Picture 5" descr="A black and white image of a book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6B95CFE2-37D3-772C-090A-71F329BEAC3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ounded Rectangle 11">
                <a:extLst>
                  <a:ext uri="{FF2B5EF4-FFF2-40B4-BE49-F238E27FC236}">
                    <a16:creationId xmlns:a16="http://schemas.microsoft.com/office/drawing/2014/main" id="{56F448DD-4663-A9AB-D155-5291FB0B5865}"/>
                  </a:ext>
                </a:extLst>
              </p:cNvPr>
              <p:cNvSpPr/>
              <p:nvPr/>
            </p:nvSpPr>
            <p:spPr>
              <a:xfrm>
                <a:off x="6833295" y="98767"/>
                <a:ext cx="5236500" cy="1505272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Запропонуйте два способи, як можна додати вектори</a:t>
                </a:r>
                <a:r>
                  <a:rPr lang="en-US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accPr>
                      <m:e>
                        <m:r>
                          <a:rPr lang="en-US" sz="2800" i="1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𝐴</m:t>
                        </m:r>
                        <m:sSub>
                          <m:sSubPr>
                            <m:ctrlPr>
                              <a:rPr lang="en-US" sz="2800" i="1">
                                <a:solidFill>
                                  <a:srgbClr val="4F6D7A"/>
                                </a:solidFill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4F6D7A"/>
                                </a:solidFill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rgbClr val="4F6D7A"/>
                                </a:solidFill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accPr>
                      <m:e>
                        <m:r>
                          <a:rPr lang="en-US" sz="2800" i="1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accPr>
                      <m:e>
                        <m:r>
                          <a:rPr lang="en-US" sz="2800" i="1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𝐴𝐷</m:t>
                        </m:r>
                      </m:e>
                    </m:acc>
                  </m:oMath>
                </a14:m>
                <a:endParaRPr lang="en-UA" sz="2800" dirty="0">
                  <a:solidFill>
                    <a:srgbClr val="4F6D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" name="Rounded Rectangle 11">
                <a:extLst>
                  <a:ext uri="{FF2B5EF4-FFF2-40B4-BE49-F238E27FC236}">
                    <a16:creationId xmlns:a16="http://schemas.microsoft.com/office/drawing/2014/main" id="{56F448DD-4663-A9AB-D155-5291FB0B58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3295" y="98767"/>
                <a:ext cx="5236500" cy="1505272"/>
              </a:xfrm>
              <a:prstGeom prst="roundRect">
                <a:avLst>
                  <a:gd name="adj" fmla="val 3670"/>
                </a:avLst>
              </a:prstGeom>
              <a:blipFill>
                <a:blip r:embed="rId19"/>
                <a:stretch>
                  <a:fillRect l="-2179" t="-1667" r="-2179" b="-833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2" name="Group 71">
            <a:extLst>
              <a:ext uri="{FF2B5EF4-FFF2-40B4-BE49-F238E27FC236}">
                <a16:creationId xmlns:a16="http://schemas.microsoft.com/office/drawing/2014/main" id="{F7285656-FA4C-E778-047F-D5BD46799597}"/>
              </a:ext>
            </a:extLst>
          </p:cNvPr>
          <p:cNvGrpSpPr/>
          <p:nvPr/>
        </p:nvGrpSpPr>
        <p:grpSpPr>
          <a:xfrm>
            <a:off x="680399" y="2130809"/>
            <a:ext cx="781580" cy="781580"/>
            <a:chOff x="1270464" y="2130808"/>
            <a:chExt cx="781580" cy="781580"/>
          </a:xfrm>
        </p:grpSpPr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6DA15987-D11D-7643-6DFB-3C2AF2FC296E}"/>
                </a:ext>
              </a:extLst>
            </p:cNvPr>
            <p:cNvSpPr/>
            <p:nvPr/>
          </p:nvSpPr>
          <p:spPr>
            <a:xfrm>
              <a:off x="1270464" y="21308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4" name="Picture 7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53890359-8012-7E8F-EEBC-B2F72BBD11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35D01F22-C9B4-BDBC-02AA-C931AD3CB017}"/>
              </a:ext>
            </a:extLst>
          </p:cNvPr>
          <p:cNvGrpSpPr/>
          <p:nvPr/>
        </p:nvGrpSpPr>
        <p:grpSpPr>
          <a:xfrm>
            <a:off x="2142378" y="1126055"/>
            <a:ext cx="3943550" cy="4166959"/>
            <a:chOff x="2281007" y="985809"/>
            <a:chExt cx="3381074" cy="3572618"/>
          </a:xfrm>
        </p:grpSpPr>
        <p:cxnSp>
          <p:nvCxnSpPr>
            <p:cNvPr id="19" name="Пряма сполучна лінія 42">
              <a:extLst>
                <a:ext uri="{FF2B5EF4-FFF2-40B4-BE49-F238E27FC236}">
                  <a16:creationId xmlns:a16="http://schemas.microsoft.com/office/drawing/2014/main" id="{79ADE287-86D6-29D8-0795-B1E51DF27AA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81007" y="1754047"/>
              <a:ext cx="0" cy="2804380"/>
            </a:xfrm>
            <a:prstGeom prst="line">
              <a:avLst/>
            </a:prstGeom>
            <a:ln w="57150" cap="rnd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 сполучна лінія 25">
              <a:extLst>
                <a:ext uri="{FF2B5EF4-FFF2-40B4-BE49-F238E27FC236}">
                  <a16:creationId xmlns:a16="http://schemas.microsoft.com/office/drawing/2014/main" id="{378A4592-690B-2EDF-7D67-A29C146DCC2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81008" y="3790189"/>
              <a:ext cx="928148" cy="768238"/>
            </a:xfrm>
            <a:prstGeom prst="line">
              <a:avLst/>
            </a:prstGeom>
            <a:ln w="57150" cap="rnd">
              <a:solidFill>
                <a:srgbClr val="00B0F0"/>
              </a:solidFill>
              <a:prstDash val="sysDash"/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 сполучна лінія 28">
              <a:extLst>
                <a:ext uri="{FF2B5EF4-FFF2-40B4-BE49-F238E27FC236}">
                  <a16:creationId xmlns:a16="http://schemas.microsoft.com/office/drawing/2014/main" id="{68835375-2FBF-E942-8CB4-9FA169134E6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09157" y="3790189"/>
              <a:ext cx="2452924" cy="0"/>
            </a:xfrm>
            <a:prstGeom prst="line">
              <a:avLst/>
            </a:prstGeom>
            <a:ln w="38100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 сполучна лінія 31">
              <a:extLst>
                <a:ext uri="{FF2B5EF4-FFF2-40B4-BE49-F238E27FC236}">
                  <a16:creationId xmlns:a16="http://schemas.microsoft.com/office/drawing/2014/main" id="{F4EC65E8-413C-8213-ECA3-1ACC33AD312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09156" y="985809"/>
              <a:ext cx="0" cy="2804381"/>
            </a:xfrm>
            <a:prstGeom prst="line">
              <a:avLst/>
            </a:prstGeom>
            <a:ln w="38100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 сполучна лінія 34">
              <a:extLst>
                <a:ext uri="{FF2B5EF4-FFF2-40B4-BE49-F238E27FC236}">
                  <a16:creationId xmlns:a16="http://schemas.microsoft.com/office/drawing/2014/main" id="{4396A882-D3B7-91E7-B17B-E55B41A93CE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733932" y="3790189"/>
              <a:ext cx="928149" cy="768238"/>
            </a:xfrm>
            <a:prstGeom prst="line">
              <a:avLst/>
            </a:prstGeom>
            <a:ln w="38100" cap="rnd">
              <a:solidFill>
                <a:schemeClr val="bg1"/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 сполучна лінія 37">
              <a:extLst>
                <a:ext uri="{FF2B5EF4-FFF2-40B4-BE49-F238E27FC236}">
                  <a16:creationId xmlns:a16="http://schemas.microsoft.com/office/drawing/2014/main" id="{D8A5B07E-5907-7F8B-6B5F-24924C90D75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09157" y="985809"/>
              <a:ext cx="2452924" cy="0"/>
            </a:xfrm>
            <a:prstGeom prst="line">
              <a:avLst/>
            </a:prstGeom>
            <a:ln w="381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 сполучна лінія 38">
              <a:extLst>
                <a:ext uri="{FF2B5EF4-FFF2-40B4-BE49-F238E27FC236}">
                  <a16:creationId xmlns:a16="http://schemas.microsoft.com/office/drawing/2014/main" id="{07B8E326-FD27-69C5-2A80-477E78B64F4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81007" y="1754047"/>
              <a:ext cx="2452924" cy="0"/>
            </a:xfrm>
            <a:prstGeom prst="line">
              <a:avLst/>
            </a:prstGeom>
            <a:ln w="381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 сполучна лінія 39">
              <a:extLst>
                <a:ext uri="{FF2B5EF4-FFF2-40B4-BE49-F238E27FC236}">
                  <a16:creationId xmlns:a16="http://schemas.microsoft.com/office/drawing/2014/main" id="{9BF8375B-3514-84C6-A28F-EDC97ADE8D8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81008" y="985809"/>
              <a:ext cx="928148" cy="768238"/>
            </a:xfrm>
            <a:prstGeom prst="line">
              <a:avLst/>
            </a:prstGeom>
            <a:ln w="381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 сполучна лінія 40">
              <a:extLst>
                <a:ext uri="{FF2B5EF4-FFF2-40B4-BE49-F238E27FC236}">
                  <a16:creationId xmlns:a16="http://schemas.microsoft.com/office/drawing/2014/main" id="{92A17569-77C6-E3BB-5E1B-2AE032ED193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733932" y="985809"/>
              <a:ext cx="928149" cy="768238"/>
            </a:xfrm>
            <a:prstGeom prst="line">
              <a:avLst/>
            </a:prstGeom>
            <a:ln w="381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 сполучна лінія 41">
              <a:extLst>
                <a:ext uri="{FF2B5EF4-FFF2-40B4-BE49-F238E27FC236}">
                  <a16:creationId xmlns:a16="http://schemas.microsoft.com/office/drawing/2014/main" id="{0D3E27ED-D45F-F105-AA48-1C80096F808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62081" y="985809"/>
              <a:ext cx="0" cy="2804380"/>
            </a:xfrm>
            <a:prstGeom prst="line">
              <a:avLst/>
            </a:prstGeom>
            <a:ln w="381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 сполучна лінія 32">
              <a:extLst>
                <a:ext uri="{FF2B5EF4-FFF2-40B4-BE49-F238E27FC236}">
                  <a16:creationId xmlns:a16="http://schemas.microsoft.com/office/drawing/2014/main" id="{5EF56386-976B-E438-DDB9-69D6B876E96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81007" y="4558427"/>
              <a:ext cx="2452924" cy="0"/>
            </a:xfrm>
            <a:prstGeom prst="line">
              <a:avLst/>
            </a:prstGeom>
            <a:ln w="57150" cap="rnd">
              <a:solidFill>
                <a:srgbClr val="00B0F0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 сполучна лінія 43">
              <a:extLst>
                <a:ext uri="{FF2B5EF4-FFF2-40B4-BE49-F238E27FC236}">
                  <a16:creationId xmlns:a16="http://schemas.microsoft.com/office/drawing/2014/main" id="{F399EA88-79F9-B445-49BF-815AA194C92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33932" y="1754047"/>
              <a:ext cx="0" cy="2802829"/>
            </a:xfrm>
            <a:prstGeom prst="line">
              <a:avLst/>
            </a:prstGeom>
            <a:ln w="38100" cap="rnd">
              <a:solidFill>
                <a:schemeClr val="bg1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80A11539-F6BA-6B48-E7BB-EE3B61B062D5}"/>
                  </a:ext>
                </a:extLst>
              </p:cNvPr>
              <p:cNvSpPr txBox="1"/>
              <p:nvPr/>
            </p:nvSpPr>
            <p:spPr>
              <a:xfrm>
                <a:off x="1622298" y="5175638"/>
                <a:ext cx="52007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80A11539-F6BA-6B48-E7BB-EE3B61B062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2298" y="5175638"/>
                <a:ext cx="520079" cy="584775"/>
              </a:xfrm>
              <a:prstGeom prst="rect">
                <a:avLst/>
              </a:prstGeom>
              <a:blipFill>
                <a:blip r:embed="rId21"/>
                <a:stretch>
                  <a:fillRect l="-2381" r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6BA9B6DF-5A50-0B1F-90BC-E0EDC9321A0D}"/>
                  </a:ext>
                </a:extLst>
              </p:cNvPr>
              <p:cNvSpPr txBox="1"/>
              <p:nvPr/>
            </p:nvSpPr>
            <p:spPr>
              <a:xfrm>
                <a:off x="2683656" y="3964181"/>
                <a:ext cx="52007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6BA9B6DF-5A50-0B1F-90BC-E0EDC9321A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3656" y="3964181"/>
                <a:ext cx="520079" cy="584775"/>
              </a:xfrm>
              <a:prstGeom prst="rect">
                <a:avLst/>
              </a:prstGeom>
              <a:blipFill>
                <a:blip r:embed="rId22"/>
                <a:stretch>
                  <a:fillRect l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DE6D0808-7A89-4E08-E2EC-D96AAFD287E2}"/>
                  </a:ext>
                </a:extLst>
              </p:cNvPr>
              <p:cNvSpPr txBox="1"/>
              <p:nvPr/>
            </p:nvSpPr>
            <p:spPr>
              <a:xfrm>
                <a:off x="6085928" y="3970025"/>
                <a:ext cx="52007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DE6D0808-7A89-4E08-E2EC-D96AAFD287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5928" y="3970025"/>
                <a:ext cx="520079" cy="584775"/>
              </a:xfrm>
              <a:prstGeom prst="rect">
                <a:avLst/>
              </a:prstGeom>
              <a:blipFill>
                <a:blip r:embed="rId23"/>
                <a:stretch>
                  <a:fillRect l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F72F81B6-9F9A-6C4E-DB01-919807D3A962}"/>
                  </a:ext>
                </a:extLst>
              </p:cNvPr>
              <p:cNvSpPr txBox="1"/>
              <p:nvPr/>
            </p:nvSpPr>
            <p:spPr>
              <a:xfrm>
                <a:off x="4991014" y="5175638"/>
                <a:ext cx="52007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F72F81B6-9F9A-6C4E-DB01-919807D3A9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1014" y="5175638"/>
                <a:ext cx="520079" cy="584775"/>
              </a:xfrm>
              <a:prstGeom prst="rect">
                <a:avLst/>
              </a:prstGeom>
              <a:blipFill>
                <a:blip r:embed="rId24"/>
                <a:stretch>
                  <a:fillRect l="-4878" r="-243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73397177-A729-86E3-3CDB-A301CEB93DEC}"/>
                  </a:ext>
                </a:extLst>
              </p:cNvPr>
              <p:cNvSpPr txBox="1"/>
              <p:nvPr/>
            </p:nvSpPr>
            <p:spPr>
              <a:xfrm>
                <a:off x="1548544" y="1542253"/>
                <a:ext cx="66758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73397177-A729-86E3-3CDB-A301CEB93D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8544" y="1542253"/>
                <a:ext cx="667585" cy="584775"/>
              </a:xfrm>
              <a:prstGeom prst="rect">
                <a:avLst/>
              </a:prstGeom>
              <a:blipFill>
                <a:blip r:embed="rId25"/>
                <a:stretch>
                  <a:fillRect l="-1852"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2CA865E9-1B03-7B7A-84E8-6F2393AEC610}"/>
                  </a:ext>
                </a:extLst>
              </p:cNvPr>
              <p:cNvSpPr txBox="1"/>
              <p:nvPr/>
            </p:nvSpPr>
            <p:spPr>
              <a:xfrm>
                <a:off x="2634616" y="554629"/>
                <a:ext cx="66758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2CA865E9-1B03-7B7A-84E8-6F2393AEC6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4616" y="554629"/>
                <a:ext cx="667585" cy="584775"/>
              </a:xfrm>
              <a:prstGeom prst="rect">
                <a:avLst/>
              </a:prstGeom>
              <a:blipFill>
                <a:blip r:embed="rId26"/>
                <a:stretch>
                  <a:fillRect l="-3704" b="-425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16408F86-81CA-CBE5-1EAA-7AB036EDB585}"/>
                  </a:ext>
                </a:extLst>
              </p:cNvPr>
              <p:cNvSpPr txBox="1"/>
              <p:nvPr/>
            </p:nvSpPr>
            <p:spPr>
              <a:xfrm>
                <a:off x="5999867" y="559426"/>
                <a:ext cx="66758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16408F86-81CA-CBE5-1EAA-7AB036EDB5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9867" y="559426"/>
                <a:ext cx="667585" cy="584775"/>
              </a:xfrm>
              <a:prstGeom prst="rect">
                <a:avLst/>
              </a:prstGeom>
              <a:blipFill>
                <a:blip r:embed="rId27"/>
                <a:stretch>
                  <a:fillRect l="-1852"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7ED079E3-1697-FEE5-E6CA-5056B895B363}"/>
                  </a:ext>
                </a:extLst>
              </p:cNvPr>
              <p:cNvSpPr txBox="1"/>
              <p:nvPr/>
            </p:nvSpPr>
            <p:spPr>
              <a:xfrm>
                <a:off x="5007642" y="1864269"/>
                <a:ext cx="66758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7ED079E3-1697-FEE5-E6CA-5056B895B3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7642" y="1864269"/>
                <a:ext cx="667585" cy="584775"/>
              </a:xfrm>
              <a:prstGeom prst="rect">
                <a:avLst/>
              </a:prstGeom>
              <a:blipFill>
                <a:blip r:embed="rId28"/>
                <a:stretch>
                  <a:fillRect l="-3774" b="-425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76338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52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-8899017" y="294095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5" name="Picture 114" descr="A picture containing symbol, circle, logo, graphics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B7FD13F5-49F7-1BB2-391B-71F94CE27B3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16" name="Picture 115" descr="A black and white image of a book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23" name="Picture 122" descr="A grey gear with a number on it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75E9C751-79CC-90F0-CC1B-EEC04C8CA04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680399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9141E190-AD19-B4B3-8804-550FC62C54F8}"/>
              </a:ext>
            </a:extLst>
          </p:cNvPr>
          <p:cNvSpPr/>
          <p:nvPr/>
        </p:nvSpPr>
        <p:spPr>
          <a:xfrm>
            <a:off x="3356494" y="2639532"/>
            <a:ext cx="514163" cy="1267381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ounded Rectangle 3">
                <a:extLst>
                  <a:ext uri="{FF2B5EF4-FFF2-40B4-BE49-F238E27FC236}">
                    <a16:creationId xmlns:a16="http://schemas.microsoft.com/office/drawing/2014/main" id="{914C010A-C23D-A9CC-6688-C594E44FD2AD}"/>
                  </a:ext>
                </a:extLst>
              </p:cNvPr>
              <p:cNvSpPr/>
              <p:nvPr/>
            </p:nvSpPr>
            <p:spPr>
              <a:xfrm>
                <a:off x="3830595" y="2639534"/>
                <a:ext cx="8114228" cy="1267381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3200" dirty="0">
                          <a:solidFill>
                            <a:srgbClr val="34526E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Побудуйте вектор </m:t>
                      </m:r>
                      <m:acc>
                        <m:accPr>
                          <m:chr m:val="⃗"/>
                          <m:ctrlPr>
                            <a:rPr lang="uk-UA" sz="3200" i="1">
                              <a:solidFill>
                                <a:srgbClr val="34526E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3200" i="1">
                              <a:solidFill>
                                <a:srgbClr val="34526E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𝑀𝑁</m:t>
                          </m:r>
                        </m:e>
                      </m:acc>
                      <m:r>
                        <m:rPr>
                          <m:nor/>
                        </m:rPr>
                        <a:rPr lang="en-UA" sz="3200" dirty="0">
                          <a:solidFill>
                            <a:srgbClr val="34526E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uk-UA" sz="3200" dirty="0">
                          <a:solidFill>
                            <a:srgbClr val="34526E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в довільному напрямку, довжиною </m:t>
                      </m:r>
                      <m:r>
                        <m:rPr>
                          <m:nor/>
                        </m:rPr>
                        <a:rPr lang="uk-UA" sz="3200" b="0" i="0" dirty="0" smtClean="0">
                          <a:solidFill>
                            <a:srgbClr val="34526E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8</m:t>
                      </m:r>
                      <m:r>
                        <m:rPr>
                          <m:nor/>
                        </m:rPr>
                        <a:rPr lang="uk-UA" sz="3200" dirty="0">
                          <a:solidFill>
                            <a:srgbClr val="34526E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 клітин</m:t>
                      </m:r>
                      <m:r>
                        <m:rPr>
                          <m:nor/>
                        </m:rPr>
                        <a:rPr lang="uk-UA" sz="3200" b="0" i="0" dirty="0" smtClean="0">
                          <a:solidFill>
                            <a:srgbClr val="34526E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ок</m:t>
                      </m:r>
                    </m:oMath>
                  </m:oMathPara>
                </a14:m>
                <a:endParaRPr lang="en-UA" sz="3200" i="1" dirty="0">
                  <a:solidFill>
                    <a:srgbClr val="34526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4" name="Rounded Rectangle 3">
                <a:extLst>
                  <a:ext uri="{FF2B5EF4-FFF2-40B4-BE49-F238E27FC236}">
                    <a16:creationId xmlns:a16="http://schemas.microsoft.com/office/drawing/2014/main" id="{914C010A-C23D-A9CC-6688-C594E44FD2A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0595" y="2639534"/>
                <a:ext cx="8114228" cy="1267381"/>
              </a:xfrm>
              <a:prstGeom prst="roundRect">
                <a:avLst>
                  <a:gd name="adj" fmla="val 4102"/>
                </a:avLst>
              </a:prstGeom>
              <a:blipFill>
                <a:blip r:embed="rId19"/>
                <a:stretch>
                  <a:fillRect l="-936" b="-4902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C6170921-E0C8-2B83-7C50-40651AFA7A73}"/>
              </a:ext>
            </a:extLst>
          </p:cNvPr>
          <p:cNvSpPr/>
          <p:nvPr/>
        </p:nvSpPr>
        <p:spPr>
          <a:xfrm>
            <a:off x="3356494" y="4175154"/>
            <a:ext cx="514163" cy="1048361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9873D412-600C-1760-827B-F0CE9ACDED2C}"/>
                  </a:ext>
                </a:extLst>
              </p:cNvPr>
              <p:cNvSpPr/>
              <p:nvPr/>
            </p:nvSpPr>
            <p:spPr>
              <a:xfrm>
                <a:off x="3830592" y="4175156"/>
                <a:ext cx="8114229" cy="1048361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3200" dirty="0" smtClean="0">
                          <a:solidFill>
                            <a:srgbClr val="34526E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Побудуйте вектор </m:t>
                      </m:r>
                      <m:acc>
                        <m:accPr>
                          <m:chr m:val="⃗"/>
                          <m:ctrlPr>
                            <a:rPr lang="uk-UA" sz="3200" i="1" dirty="0" smtClean="0">
                              <a:solidFill>
                                <a:srgbClr val="34526E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3200" b="0" i="1" dirty="0" smtClean="0">
                              <a:solidFill>
                                <a:srgbClr val="34526E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𝑏</m:t>
                          </m:r>
                        </m:e>
                      </m:acc>
                      <m:r>
                        <a:rPr lang="en-US" sz="3200" b="0" i="1" dirty="0" smtClean="0">
                          <a:solidFill>
                            <a:srgbClr val="34526E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=−</m:t>
                      </m:r>
                      <m:f>
                        <m:fPr>
                          <m:ctrlPr>
                            <a:rPr lang="en-US" sz="3200" b="0" i="1" dirty="0" smtClean="0">
                              <a:solidFill>
                                <a:srgbClr val="34526E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sz="3200" b="0" i="1" dirty="0" smtClean="0">
                              <a:solidFill>
                                <a:srgbClr val="34526E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dirty="0" smtClean="0">
                              <a:solidFill>
                                <a:srgbClr val="34526E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2</m:t>
                          </m:r>
                        </m:den>
                      </m:f>
                      <m:acc>
                        <m:accPr>
                          <m:chr m:val="⃗"/>
                          <m:ctrlPr>
                            <a:rPr lang="uk-UA" sz="3200" i="1">
                              <a:solidFill>
                                <a:srgbClr val="34526E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3200" i="1" smtClean="0">
                              <a:solidFill>
                                <a:srgbClr val="34526E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𝑀𝑁</m:t>
                          </m:r>
                        </m:e>
                      </m:acc>
                    </m:oMath>
                  </m:oMathPara>
                </a14:m>
                <a:endParaRPr lang="en-UA" sz="3200" i="1" dirty="0">
                  <a:solidFill>
                    <a:srgbClr val="34526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9873D412-600C-1760-827B-F0CE9ACDED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0592" y="4175156"/>
                <a:ext cx="8114229" cy="1048361"/>
              </a:xfrm>
              <a:prstGeom prst="roundRect">
                <a:avLst>
                  <a:gd name="adj" fmla="val 4102"/>
                </a:avLst>
              </a:prstGeom>
              <a:blipFill>
                <a:blip r:embed="rId20"/>
                <a:stretch>
                  <a:fillRect l="-936" b="-5952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A37868C-FDEF-0841-A0DE-44EF7BF17FAE}"/>
              </a:ext>
            </a:extLst>
          </p:cNvPr>
          <p:cNvSpPr/>
          <p:nvPr/>
        </p:nvSpPr>
        <p:spPr>
          <a:xfrm>
            <a:off x="3356494" y="5491752"/>
            <a:ext cx="514163" cy="1048361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ounded Rectangle 8">
                <a:extLst>
                  <a:ext uri="{FF2B5EF4-FFF2-40B4-BE49-F238E27FC236}">
                    <a16:creationId xmlns:a16="http://schemas.microsoft.com/office/drawing/2014/main" id="{8C2E9E57-08CD-CE7F-2AC2-2E50F6302358}"/>
                  </a:ext>
                </a:extLst>
              </p:cNvPr>
              <p:cNvSpPr/>
              <p:nvPr/>
            </p:nvSpPr>
            <p:spPr>
              <a:xfrm>
                <a:off x="3830592" y="5491754"/>
                <a:ext cx="8114229" cy="1048361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32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Знайдіть вектор суму</a:t>
                </a:r>
                <a:r>
                  <a:rPr lang="en-US" sz="32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20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accPr>
                      <m:e>
                        <m: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𝑐</m:t>
                        </m:r>
                      </m:e>
                    </m:acc>
                  </m:oMath>
                </a14:m>
                <a:r>
                  <a:rPr lang="uk-UA" sz="32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побудованих Вами векторів</a:t>
                </a:r>
                <a:endParaRPr lang="en-UA" sz="3200" dirty="0">
                  <a:solidFill>
                    <a:srgbClr val="34526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9" name="Rounded Rectangle 8">
                <a:extLst>
                  <a:ext uri="{FF2B5EF4-FFF2-40B4-BE49-F238E27FC236}">
                    <a16:creationId xmlns:a16="http://schemas.microsoft.com/office/drawing/2014/main" id="{8C2E9E57-08CD-CE7F-2AC2-2E50F630235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0592" y="5491754"/>
                <a:ext cx="8114229" cy="1048361"/>
              </a:xfrm>
              <a:prstGeom prst="roundRect">
                <a:avLst>
                  <a:gd name="adj" fmla="val 4102"/>
                </a:avLst>
              </a:prstGeom>
              <a:blipFill>
                <a:blip r:embed="rId21"/>
                <a:stretch>
                  <a:fillRect l="-1560" t="-14286" r="-1716" b="-19048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B0BF0427-EA1A-76B3-9029-E8615B26E392}"/>
              </a:ext>
            </a:extLst>
          </p:cNvPr>
          <p:cNvSpPr/>
          <p:nvPr/>
        </p:nvSpPr>
        <p:spPr>
          <a:xfrm>
            <a:off x="3356494" y="247959"/>
            <a:ext cx="514163" cy="1600296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ounded Rectangle 10">
                <a:extLst>
                  <a:ext uri="{FF2B5EF4-FFF2-40B4-BE49-F238E27FC236}">
                    <a16:creationId xmlns:a16="http://schemas.microsoft.com/office/drawing/2014/main" id="{19065768-08C4-72FE-E076-385351BB7896}"/>
                  </a:ext>
                </a:extLst>
              </p:cNvPr>
              <p:cNvSpPr/>
              <p:nvPr/>
            </p:nvSpPr>
            <p:spPr>
              <a:xfrm>
                <a:off x="3830592" y="247961"/>
                <a:ext cx="8114229" cy="1600296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32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Побудуйте довільні неколінеарні вектори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uk-UA" sz="320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accPr>
                      <m:e>
                        <m: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UA" sz="32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32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uk-UA" sz="320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accPr>
                      <m:e>
                        <m: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𝐴𝐶</m:t>
                        </m:r>
                      </m:e>
                    </m:acc>
                  </m:oMath>
                </a14:m>
                <a:r>
                  <a:rPr lang="uk-UA" sz="32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та знайдіть їх суму і різницю</a:t>
                </a:r>
                <a:endParaRPr lang="en-UA" sz="3200" dirty="0">
                  <a:solidFill>
                    <a:srgbClr val="34526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1" name="Rounded Rectangle 10">
                <a:extLst>
                  <a:ext uri="{FF2B5EF4-FFF2-40B4-BE49-F238E27FC236}">
                    <a16:creationId xmlns:a16="http://schemas.microsoft.com/office/drawing/2014/main" id="{19065768-08C4-72FE-E076-385351BB789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0592" y="247961"/>
                <a:ext cx="8114229" cy="1600296"/>
              </a:xfrm>
              <a:prstGeom prst="roundRect">
                <a:avLst>
                  <a:gd name="adj" fmla="val 4102"/>
                </a:avLst>
              </a:prstGeom>
              <a:blipFill>
                <a:blip r:embed="rId22"/>
                <a:stretch>
                  <a:fillRect l="-1560" t="-5512" r="-1560" b="-12598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4405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66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id of white squares&#10;&#10;Description automatically generated">
            <a:extLst>
              <a:ext uri="{FF2B5EF4-FFF2-40B4-BE49-F238E27FC236}">
                <a16:creationId xmlns:a16="http://schemas.microsoft.com/office/drawing/2014/main" id="{FE318E15-ACBE-B6B0-7B92-5EEE1B6E73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7751"/>
          <a:stretch/>
        </p:blipFill>
        <p:spPr>
          <a:xfrm>
            <a:off x="183687" y="0"/>
            <a:ext cx="7474413" cy="6861254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8F5D9D12-AD5D-4E3E-D526-CF6BE2AC9B1C}"/>
              </a:ext>
            </a:extLst>
          </p:cNvPr>
          <p:cNvGrpSpPr/>
          <p:nvPr/>
        </p:nvGrpSpPr>
        <p:grpSpPr>
          <a:xfrm>
            <a:off x="77455" y="4853012"/>
            <a:ext cx="781580" cy="781580"/>
            <a:chOff x="1270461" y="4853012"/>
            <a:chExt cx="781580" cy="781580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9EC27876-C5B5-0419-4602-B1D5227601A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5" name="Picture 3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776ECC05-EFB5-9938-19FE-8CB206E17C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6CC7C5D-F526-D935-9EDE-E53090AC377E}"/>
              </a:ext>
            </a:extLst>
          </p:cNvPr>
          <p:cNvGrpSpPr/>
          <p:nvPr/>
        </p:nvGrpSpPr>
        <p:grpSpPr>
          <a:xfrm>
            <a:off x="107737" y="3038210"/>
            <a:ext cx="781580" cy="781580"/>
            <a:chOff x="1300743" y="3038210"/>
            <a:chExt cx="781580" cy="781580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326116D-5C7E-94BC-F6E0-F67A80BF375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8" name="Picture 37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FED59CC3-DB6C-9D98-687F-424FD190F6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BCA4DEA-0791-B28A-BA30-B11E6E6C0A08}"/>
              </a:ext>
            </a:extLst>
          </p:cNvPr>
          <p:cNvGrpSpPr/>
          <p:nvPr/>
        </p:nvGrpSpPr>
        <p:grpSpPr>
          <a:xfrm>
            <a:off x="77458" y="2130809"/>
            <a:ext cx="781580" cy="781580"/>
            <a:chOff x="1270464" y="2130809"/>
            <a:chExt cx="781580" cy="78158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C93155E7-F820-4F66-163A-DAF85750A2B1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4" name="Picture 4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ACE1221-DEE3-3976-7D7D-BE1EB8D7C21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3AF2567-8F2F-168A-0F89-E4141527313A}"/>
              </a:ext>
            </a:extLst>
          </p:cNvPr>
          <p:cNvGrpSpPr/>
          <p:nvPr/>
        </p:nvGrpSpPr>
        <p:grpSpPr>
          <a:xfrm>
            <a:off x="77458" y="247959"/>
            <a:ext cx="781580" cy="781580"/>
            <a:chOff x="1270464" y="247959"/>
            <a:chExt cx="781580" cy="78158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0F733B65-A125-E0EA-B570-E75A5917AD06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7" name="Picture 4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EE585774-F367-783D-6AFD-7E178B9E04E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7BCDDAC-6BE4-7827-BBE9-4C57CF0F8575}"/>
              </a:ext>
            </a:extLst>
          </p:cNvPr>
          <p:cNvGrpSpPr/>
          <p:nvPr/>
        </p:nvGrpSpPr>
        <p:grpSpPr>
          <a:xfrm>
            <a:off x="77455" y="5760413"/>
            <a:ext cx="781580" cy="781580"/>
            <a:chOff x="1270461" y="5760413"/>
            <a:chExt cx="781580" cy="78158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440025B5-5B8D-A621-0C6C-C2989787242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0" name="Picture 49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ED3ED09-99D7-C293-8009-F8034213BD6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28" name="Picture 27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2FFCA17B-1BFC-FE55-D722-2815AC7A69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739" y="4054069"/>
            <a:ext cx="610668" cy="61066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918AC62-7A94-2AFE-B61F-BFD880488FB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>
            <a:off x="-8899017" y="3848000"/>
            <a:ext cx="18774834" cy="976799"/>
          </a:xfrm>
          <a:prstGeom prst="rect">
            <a:avLst/>
          </a:prstGeom>
        </p:spPr>
      </p:pic>
      <p:pic>
        <p:nvPicPr>
          <p:cNvPr id="55" name="Picture 54" descr="A picture containing sketch, black and white, circle, design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7B2ED429-6392-ABCB-01A9-90BB38F81D8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58" name="Picture 57" descr="A grey gear with a number on it&#10;&#10;Description automatically generated with low confidence">
            <a:hlinkClick r:id="rId13" action="ppaction://hlinksldjump"/>
            <a:extLst>
              <a:ext uri="{FF2B5EF4-FFF2-40B4-BE49-F238E27FC236}">
                <a16:creationId xmlns:a16="http://schemas.microsoft.com/office/drawing/2014/main" id="{BF740F49-98DF-B82D-78D7-EA808F7565E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1" name="Picture 60" descr="A picture containing symbol, circle, logo, graphics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867CA45E-510B-16B7-C369-BB41BFBE59B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2" name="Picture 61" descr="A black and white image of a book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889205CD-7225-8D56-357A-D226F9CE448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64" name="Picture 63" descr="A grey line drawing of a desk lamp and pencils&#10;&#10;Description automatically generated with low confidence">
            <a:hlinkClick r:id="rId19" action="ppaction://hlinksldjump"/>
            <a:extLst>
              <a:ext uri="{FF2B5EF4-FFF2-40B4-BE49-F238E27FC236}">
                <a16:creationId xmlns:a16="http://schemas.microsoft.com/office/drawing/2014/main" id="{388E91E0-F4F3-2FE5-F072-744EACC2312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121506BE-516E-F56F-46C8-6674CEDE86D5}"/>
              </a:ext>
            </a:extLst>
          </p:cNvPr>
          <p:cNvGrpSpPr/>
          <p:nvPr/>
        </p:nvGrpSpPr>
        <p:grpSpPr>
          <a:xfrm>
            <a:off x="682117" y="3945611"/>
            <a:ext cx="781580" cy="781580"/>
            <a:chOff x="1270464" y="3945611"/>
            <a:chExt cx="781580" cy="78158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2A1A909-21DD-0156-2B80-CB2FA5F78DFE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1" name="Picture 40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5D1D359D-0B34-0BAD-19E3-31C7ABEE61A2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EE368D98-7B69-F065-961A-49BF7EC925C1}"/>
              </a:ext>
            </a:extLst>
          </p:cNvPr>
          <p:cNvSpPr/>
          <p:nvPr/>
        </p:nvSpPr>
        <p:spPr>
          <a:xfrm>
            <a:off x="7764329" y="63967"/>
            <a:ext cx="4358436" cy="1234898"/>
          </a:xfrm>
          <a:prstGeom prst="roundRect">
            <a:avLst>
              <a:gd name="adj" fmla="val 3398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5666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 даними на рисунку побудуйте вектори:</a:t>
            </a:r>
            <a:endParaRPr lang="en-UA" sz="2800" dirty="0">
              <a:solidFill>
                <a:srgbClr val="5666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AE35E6D-4E67-E10A-1DAB-5E7BBA4A8FC1}"/>
              </a:ext>
            </a:extLst>
          </p:cNvPr>
          <p:cNvSpPr/>
          <p:nvPr/>
        </p:nvSpPr>
        <p:spPr>
          <a:xfrm>
            <a:off x="9733973" y="1550564"/>
            <a:ext cx="514163" cy="580243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en-UA" sz="2800" i="1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0B2A04F6-8356-371E-8361-124F74A9C8D8}"/>
                  </a:ext>
                </a:extLst>
              </p:cNvPr>
              <p:cNvSpPr/>
              <p:nvPr/>
            </p:nvSpPr>
            <p:spPr>
              <a:xfrm>
                <a:off x="10151654" y="1550566"/>
                <a:ext cx="1962888" cy="580243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uk-UA" sz="3200" i="1" smtClean="0">
                              <a:solidFill>
                                <a:srgbClr val="56667A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i="1">
                              <a:solidFill>
                                <a:srgbClr val="56667A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sz="3200" b="0" i="1" smtClean="0">
                          <a:solidFill>
                            <a:srgbClr val="56667A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uk-UA" sz="3200" i="1">
                              <a:solidFill>
                                <a:srgbClr val="56667A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0" i="1" smtClean="0">
                              <a:solidFill>
                                <a:srgbClr val="56667A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en-UA" sz="3200" i="1" dirty="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0B2A04F6-8356-371E-8361-124F74A9C8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1654" y="1550566"/>
                <a:ext cx="1962888" cy="580243"/>
              </a:xfrm>
              <a:prstGeom prst="roundRect">
                <a:avLst>
                  <a:gd name="adj" fmla="val 4102"/>
                </a:avLst>
              </a:prstGeom>
              <a:blipFill>
                <a:blip r:embed="rId22"/>
                <a:stretch>
                  <a:fillRect l="-1911" t="-14583" b="-6250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113F3AE-E18E-6C32-6BEC-8EC7AB3134A7}"/>
                  </a:ext>
                </a:extLst>
              </p:cNvPr>
              <p:cNvSpPr txBox="1"/>
              <p:nvPr/>
            </p:nvSpPr>
            <p:spPr>
              <a:xfrm>
                <a:off x="1590378" y="613507"/>
                <a:ext cx="66326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3200" b="0" i="1" dirty="0" smtClean="0">
                          <a:solidFill>
                            <a:srgbClr val="2D5465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acc>
                        <m:accPr>
                          <m:chr m:val="⃗"/>
                          <m:ctrlPr>
                            <a:rPr lang="uk-UA" sz="3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uk-UA" sz="3200" dirty="0">
                  <a:solidFill>
                    <a:srgbClr val="2D5465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113F3AE-E18E-6C32-6BEC-8EC7AB3134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0378" y="613507"/>
                <a:ext cx="663263" cy="584775"/>
              </a:xfrm>
              <a:prstGeom prst="rect">
                <a:avLst/>
              </a:prstGeom>
              <a:blipFill>
                <a:blip r:embed="rId23"/>
                <a:stretch>
                  <a:fillRect l="-5660" t="-25532" b="-2340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9">
            <a:extLst>
              <a:ext uri="{FF2B5EF4-FFF2-40B4-BE49-F238E27FC236}">
                <a16:creationId xmlns:a16="http://schemas.microsoft.com/office/drawing/2014/main" id="{EBD0A338-6426-378F-C11D-3CB6F8E6CE90}"/>
              </a:ext>
            </a:extLst>
          </p:cNvPr>
          <p:cNvCxnSpPr>
            <a:cxnSpLocks/>
          </p:cNvCxnSpPr>
          <p:nvPr/>
        </p:nvCxnSpPr>
        <p:spPr>
          <a:xfrm flipV="1">
            <a:off x="1382947" y="409353"/>
            <a:ext cx="1647332" cy="1278535"/>
          </a:xfrm>
          <a:prstGeom prst="straightConnector1">
            <a:avLst/>
          </a:prstGeom>
          <a:ln w="57150" cap="rnd">
            <a:solidFill>
              <a:srgbClr val="FF0000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399FAB2-571C-3D0A-DE7D-7834110551B6}"/>
              </a:ext>
            </a:extLst>
          </p:cNvPr>
          <p:cNvCxnSpPr>
            <a:cxnSpLocks/>
          </p:cNvCxnSpPr>
          <p:nvPr/>
        </p:nvCxnSpPr>
        <p:spPr>
          <a:xfrm>
            <a:off x="3886006" y="1270975"/>
            <a:ext cx="0" cy="1311535"/>
          </a:xfrm>
          <a:prstGeom prst="straightConnector1">
            <a:avLst/>
          </a:prstGeom>
          <a:ln w="57150" cap="rnd">
            <a:solidFill>
              <a:srgbClr val="FF0000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17D72F1-F800-75D9-D943-3AEAA8A7F2F1}"/>
                  </a:ext>
                </a:extLst>
              </p:cNvPr>
              <p:cNvSpPr txBox="1"/>
              <p:nvPr/>
            </p:nvSpPr>
            <p:spPr>
              <a:xfrm>
                <a:off x="3787411" y="1562378"/>
                <a:ext cx="663263" cy="657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3200" b="0" i="1" dirty="0" smtClean="0">
                          <a:solidFill>
                            <a:srgbClr val="2D5465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acc>
                        <m:accPr>
                          <m:chr m:val="⃗"/>
                          <m:ctrlPr>
                            <a:rPr lang="uk-UA" sz="3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uk-UA" sz="3200" dirty="0">
                  <a:solidFill>
                    <a:srgbClr val="2D5465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17D72F1-F800-75D9-D943-3AEAA8A7F2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7411" y="1562378"/>
                <a:ext cx="663263" cy="657681"/>
              </a:xfrm>
              <a:prstGeom prst="rect">
                <a:avLst/>
              </a:prstGeom>
              <a:blipFill>
                <a:blip r:embed="rId24"/>
                <a:stretch>
                  <a:fillRect l="-5660" b="-2075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B0F41C7-2099-AC9C-9ED1-1A37C625E6E4}"/>
              </a:ext>
            </a:extLst>
          </p:cNvPr>
          <p:cNvCxnSpPr>
            <a:cxnSpLocks/>
          </p:cNvCxnSpPr>
          <p:nvPr/>
        </p:nvCxnSpPr>
        <p:spPr>
          <a:xfrm flipH="1" flipV="1">
            <a:off x="5562600" y="833967"/>
            <a:ext cx="810080" cy="1700667"/>
          </a:xfrm>
          <a:prstGeom prst="straightConnector1">
            <a:avLst/>
          </a:prstGeom>
          <a:ln w="57150" cap="rnd">
            <a:solidFill>
              <a:srgbClr val="FF0000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5E1B79B-D451-422F-C541-1D11058495B2}"/>
                  </a:ext>
                </a:extLst>
              </p:cNvPr>
              <p:cNvSpPr txBox="1"/>
              <p:nvPr/>
            </p:nvSpPr>
            <p:spPr>
              <a:xfrm>
                <a:off x="5889670" y="1341967"/>
                <a:ext cx="66326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3200" b="0" i="1" dirty="0" smtClean="0">
                          <a:solidFill>
                            <a:srgbClr val="2D5465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acc>
                        <m:accPr>
                          <m:chr m:val="⃗"/>
                          <m:ctrlPr>
                            <a:rPr lang="uk-UA" sz="3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acc>
                    </m:oMath>
                  </m:oMathPara>
                </a14:m>
                <a:endParaRPr lang="uk-UA" sz="3200" dirty="0">
                  <a:solidFill>
                    <a:srgbClr val="2D5465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5E1B79B-D451-422F-C541-1D11058495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9670" y="1341967"/>
                <a:ext cx="663263" cy="584775"/>
              </a:xfrm>
              <a:prstGeom prst="rect">
                <a:avLst/>
              </a:prstGeom>
              <a:blipFill>
                <a:blip r:embed="rId25"/>
                <a:stretch>
                  <a:fillRect l="-1887" t="-23404" b="-2340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65F88CE7-A081-797B-9BDF-30AE7DEF6482}"/>
              </a:ext>
            </a:extLst>
          </p:cNvPr>
          <p:cNvSpPr/>
          <p:nvPr/>
        </p:nvSpPr>
        <p:spPr>
          <a:xfrm>
            <a:off x="9733973" y="2332144"/>
            <a:ext cx="514163" cy="580243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ounded Rectangle 19">
                <a:extLst>
                  <a:ext uri="{FF2B5EF4-FFF2-40B4-BE49-F238E27FC236}">
                    <a16:creationId xmlns:a16="http://schemas.microsoft.com/office/drawing/2014/main" id="{F0B470B0-C1D8-E768-D10C-83B7B0D04C19}"/>
                  </a:ext>
                </a:extLst>
              </p:cNvPr>
              <p:cNvSpPr/>
              <p:nvPr/>
            </p:nvSpPr>
            <p:spPr>
              <a:xfrm>
                <a:off x="10151654" y="2332146"/>
                <a:ext cx="1962888" cy="580243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uk-UA" sz="3200" i="1" smtClean="0">
                              <a:solidFill>
                                <a:srgbClr val="56667A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i="1">
                              <a:solidFill>
                                <a:srgbClr val="56667A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sz="3200" b="0" i="1" smtClean="0">
                          <a:solidFill>
                            <a:srgbClr val="56667A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⃗"/>
                          <m:ctrlPr>
                            <a:rPr lang="uk-UA" sz="3200" i="1">
                              <a:solidFill>
                                <a:srgbClr val="56667A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0" i="1" smtClean="0">
                              <a:solidFill>
                                <a:srgbClr val="56667A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en-UA" sz="3200" i="1" dirty="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0" name="Rounded Rectangle 19">
                <a:extLst>
                  <a:ext uri="{FF2B5EF4-FFF2-40B4-BE49-F238E27FC236}">
                    <a16:creationId xmlns:a16="http://schemas.microsoft.com/office/drawing/2014/main" id="{F0B470B0-C1D8-E768-D10C-83B7B0D04C1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1654" y="2332146"/>
                <a:ext cx="1962888" cy="580243"/>
              </a:xfrm>
              <a:prstGeom prst="roundRect">
                <a:avLst>
                  <a:gd name="adj" fmla="val 4102"/>
                </a:avLst>
              </a:prstGeom>
              <a:blipFill>
                <a:blip r:embed="rId26"/>
                <a:stretch>
                  <a:fillRect l="-1911" t="-14894" b="-6383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97F365BD-0452-9F8C-B1D6-3DEE7D28CA75}"/>
              </a:ext>
            </a:extLst>
          </p:cNvPr>
          <p:cNvSpPr/>
          <p:nvPr/>
        </p:nvSpPr>
        <p:spPr>
          <a:xfrm>
            <a:off x="9733973" y="3101313"/>
            <a:ext cx="514163" cy="580243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ounded Rectangle 21">
                <a:extLst>
                  <a:ext uri="{FF2B5EF4-FFF2-40B4-BE49-F238E27FC236}">
                    <a16:creationId xmlns:a16="http://schemas.microsoft.com/office/drawing/2014/main" id="{1D2A779E-4C58-958F-BACC-2804A2DB5E96}"/>
                  </a:ext>
                </a:extLst>
              </p:cNvPr>
              <p:cNvSpPr/>
              <p:nvPr/>
            </p:nvSpPr>
            <p:spPr>
              <a:xfrm>
                <a:off x="10151654" y="3101315"/>
                <a:ext cx="1962888" cy="580243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uk-UA" sz="3200" i="1" smtClean="0">
                              <a:solidFill>
                                <a:srgbClr val="56667A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i="1">
                              <a:solidFill>
                                <a:srgbClr val="56667A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sz="3200" b="0" i="1" smtClean="0">
                          <a:solidFill>
                            <a:srgbClr val="56667A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uk-UA" sz="3200" i="1">
                              <a:solidFill>
                                <a:srgbClr val="56667A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0" i="1" smtClean="0">
                              <a:solidFill>
                                <a:srgbClr val="56667A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acc>
                    </m:oMath>
                  </m:oMathPara>
                </a14:m>
                <a:endParaRPr lang="en-UA" sz="3200" i="1" dirty="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2" name="Rounded Rectangle 21">
                <a:extLst>
                  <a:ext uri="{FF2B5EF4-FFF2-40B4-BE49-F238E27FC236}">
                    <a16:creationId xmlns:a16="http://schemas.microsoft.com/office/drawing/2014/main" id="{1D2A779E-4C58-958F-BACC-2804A2DB5E9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1654" y="3101315"/>
                <a:ext cx="1962888" cy="580243"/>
              </a:xfrm>
              <a:prstGeom prst="roundRect">
                <a:avLst>
                  <a:gd name="adj" fmla="val 4102"/>
                </a:avLst>
              </a:prstGeom>
              <a:blipFill>
                <a:blip r:embed="rId27"/>
                <a:stretch>
                  <a:fillRect l="-1911" t="-20833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4A88C5BF-E391-6171-544A-923935122924}"/>
              </a:ext>
            </a:extLst>
          </p:cNvPr>
          <p:cNvSpPr/>
          <p:nvPr/>
        </p:nvSpPr>
        <p:spPr>
          <a:xfrm>
            <a:off x="9733973" y="3870478"/>
            <a:ext cx="514163" cy="580243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ounded Rectangle 23">
                <a:extLst>
                  <a:ext uri="{FF2B5EF4-FFF2-40B4-BE49-F238E27FC236}">
                    <a16:creationId xmlns:a16="http://schemas.microsoft.com/office/drawing/2014/main" id="{855FFA05-4878-CCDF-5201-48D3829D343B}"/>
                  </a:ext>
                </a:extLst>
              </p:cNvPr>
              <p:cNvSpPr/>
              <p:nvPr/>
            </p:nvSpPr>
            <p:spPr>
              <a:xfrm>
                <a:off x="10151654" y="3870480"/>
                <a:ext cx="1962888" cy="580243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uk-UA" sz="3200" i="1" smtClean="0">
                              <a:solidFill>
                                <a:srgbClr val="56667A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i="1">
                              <a:solidFill>
                                <a:srgbClr val="56667A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sz="3200" b="0" i="1" smtClean="0">
                          <a:solidFill>
                            <a:srgbClr val="56667A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⃗"/>
                          <m:ctrlPr>
                            <a:rPr lang="uk-UA" sz="3200" i="1">
                              <a:solidFill>
                                <a:srgbClr val="56667A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0" i="1" smtClean="0">
                              <a:solidFill>
                                <a:srgbClr val="56667A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acc>
                    </m:oMath>
                  </m:oMathPara>
                </a14:m>
                <a:endParaRPr lang="en-UA" sz="3200" i="1" dirty="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4" name="Rounded Rectangle 23">
                <a:extLst>
                  <a:ext uri="{FF2B5EF4-FFF2-40B4-BE49-F238E27FC236}">
                    <a16:creationId xmlns:a16="http://schemas.microsoft.com/office/drawing/2014/main" id="{855FFA05-4878-CCDF-5201-48D3829D34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1654" y="3870480"/>
                <a:ext cx="1962888" cy="580243"/>
              </a:xfrm>
              <a:prstGeom prst="roundRect">
                <a:avLst>
                  <a:gd name="adj" fmla="val 4102"/>
                </a:avLst>
              </a:prstGeom>
              <a:blipFill>
                <a:blip r:embed="rId28"/>
                <a:stretch>
                  <a:fillRect l="-1911" t="-21277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CBB97348-B8A6-3A35-EDC4-670C441304A5}"/>
              </a:ext>
            </a:extLst>
          </p:cNvPr>
          <p:cNvSpPr/>
          <p:nvPr/>
        </p:nvSpPr>
        <p:spPr>
          <a:xfrm>
            <a:off x="9733973" y="4639639"/>
            <a:ext cx="514163" cy="580243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ounded Rectangle 25">
                <a:extLst>
                  <a:ext uri="{FF2B5EF4-FFF2-40B4-BE49-F238E27FC236}">
                    <a16:creationId xmlns:a16="http://schemas.microsoft.com/office/drawing/2014/main" id="{27610651-3165-DA1E-00C0-CE82804CCAF7}"/>
                  </a:ext>
                </a:extLst>
              </p:cNvPr>
              <p:cNvSpPr/>
              <p:nvPr/>
            </p:nvSpPr>
            <p:spPr>
              <a:xfrm>
                <a:off x="10151654" y="4639641"/>
                <a:ext cx="1962888" cy="580243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uk-UA" sz="3200" i="1" smtClean="0">
                              <a:solidFill>
                                <a:srgbClr val="56667A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0" i="1" smtClean="0">
                              <a:solidFill>
                                <a:srgbClr val="56667A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  <m:r>
                        <a:rPr lang="en-US" sz="3200" b="0" i="1" smtClean="0">
                          <a:solidFill>
                            <a:srgbClr val="56667A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uk-UA" sz="3200" i="1">
                              <a:solidFill>
                                <a:srgbClr val="56667A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0" i="1" smtClean="0">
                              <a:solidFill>
                                <a:srgbClr val="56667A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acc>
                    </m:oMath>
                  </m:oMathPara>
                </a14:m>
                <a:endParaRPr lang="en-UA" sz="3200" i="1" dirty="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6" name="Rounded Rectangle 25">
                <a:extLst>
                  <a:ext uri="{FF2B5EF4-FFF2-40B4-BE49-F238E27FC236}">
                    <a16:creationId xmlns:a16="http://schemas.microsoft.com/office/drawing/2014/main" id="{27610651-3165-DA1E-00C0-CE82804CCAF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1654" y="4639641"/>
                <a:ext cx="1962888" cy="580243"/>
              </a:xfrm>
              <a:prstGeom prst="roundRect">
                <a:avLst>
                  <a:gd name="adj" fmla="val 4102"/>
                </a:avLst>
              </a:prstGeom>
              <a:blipFill>
                <a:blip r:embed="rId29"/>
                <a:stretch>
                  <a:fillRect l="-1911" t="-12500" b="-6250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A072A5EB-AEAE-4525-610A-9C1B4109DDBE}"/>
              </a:ext>
            </a:extLst>
          </p:cNvPr>
          <p:cNvSpPr/>
          <p:nvPr/>
        </p:nvSpPr>
        <p:spPr>
          <a:xfrm>
            <a:off x="9733973" y="5408796"/>
            <a:ext cx="514163" cy="580243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ounded Rectangle 28">
                <a:extLst>
                  <a:ext uri="{FF2B5EF4-FFF2-40B4-BE49-F238E27FC236}">
                    <a16:creationId xmlns:a16="http://schemas.microsoft.com/office/drawing/2014/main" id="{EC2F2EB4-F4CA-619D-362A-9DBC79B0B1F8}"/>
                  </a:ext>
                </a:extLst>
              </p:cNvPr>
              <p:cNvSpPr/>
              <p:nvPr/>
            </p:nvSpPr>
            <p:spPr>
              <a:xfrm>
                <a:off x="10151654" y="5408798"/>
                <a:ext cx="1962888" cy="580243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uk-UA" sz="3200" i="1" smtClean="0">
                              <a:solidFill>
                                <a:srgbClr val="56667A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0" i="1" smtClean="0">
                              <a:solidFill>
                                <a:srgbClr val="56667A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  <m:r>
                        <a:rPr lang="en-US" sz="3200" b="0" i="1" smtClean="0">
                          <a:solidFill>
                            <a:srgbClr val="56667A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⃗"/>
                          <m:ctrlPr>
                            <a:rPr lang="uk-UA" sz="3200" i="1">
                              <a:solidFill>
                                <a:srgbClr val="56667A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0" i="1" smtClean="0">
                              <a:solidFill>
                                <a:srgbClr val="56667A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acc>
                    </m:oMath>
                  </m:oMathPara>
                </a14:m>
                <a:endParaRPr lang="en-UA" sz="3200" i="1" dirty="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9" name="Rounded Rectangle 28">
                <a:extLst>
                  <a:ext uri="{FF2B5EF4-FFF2-40B4-BE49-F238E27FC236}">
                    <a16:creationId xmlns:a16="http://schemas.microsoft.com/office/drawing/2014/main" id="{EC2F2EB4-F4CA-619D-362A-9DBC79B0B1F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1654" y="5408798"/>
                <a:ext cx="1962888" cy="580243"/>
              </a:xfrm>
              <a:prstGeom prst="roundRect">
                <a:avLst>
                  <a:gd name="adj" fmla="val 4102"/>
                </a:avLst>
              </a:prstGeom>
              <a:blipFill>
                <a:blip r:embed="rId30"/>
                <a:stretch>
                  <a:fillRect l="-1911" t="-14894" b="-6383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8572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5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6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5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5" grpId="0" animBg="1"/>
      <p:bldP spid="6" grpId="0" animBg="1"/>
      <p:bldP spid="7" grpId="0"/>
      <p:bldP spid="13" grpId="0"/>
      <p:bldP spid="17" grpId="0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>
            <a:extLst>
              <a:ext uri="{FF2B5EF4-FFF2-40B4-BE49-F238E27FC236}">
                <a16:creationId xmlns:a16="http://schemas.microsoft.com/office/drawing/2014/main" id="{0E75EADF-14BF-1C64-7552-026D3E8DCE25}"/>
              </a:ext>
            </a:extLst>
          </p:cNvPr>
          <p:cNvGrpSpPr/>
          <p:nvPr/>
        </p:nvGrpSpPr>
        <p:grpSpPr>
          <a:xfrm>
            <a:off x="115797" y="3038210"/>
            <a:ext cx="781580" cy="781580"/>
            <a:chOff x="1300743" y="3038210"/>
            <a:chExt cx="781580" cy="78158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5D016C72-AF74-4CA9-3DDC-9988BA5DA991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9" name="Picture 4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CDF49E0A-47D9-0DB5-00B7-42789C1D74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B77E048-C9F3-FE40-BADB-A9BF8CC5CC79}"/>
              </a:ext>
            </a:extLst>
          </p:cNvPr>
          <p:cNvGrpSpPr/>
          <p:nvPr/>
        </p:nvGrpSpPr>
        <p:grpSpPr>
          <a:xfrm>
            <a:off x="85518" y="3945611"/>
            <a:ext cx="781580" cy="781580"/>
            <a:chOff x="1270464" y="3945611"/>
            <a:chExt cx="781580" cy="781580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F37087B-4738-6B25-E287-F4AC071C0120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2" name="Picture 51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EB6373E-80BB-3B8A-B74B-8770990778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FF00DEC-732C-14D6-8AAE-BDD1C963E801}"/>
              </a:ext>
            </a:extLst>
          </p:cNvPr>
          <p:cNvGrpSpPr/>
          <p:nvPr/>
        </p:nvGrpSpPr>
        <p:grpSpPr>
          <a:xfrm>
            <a:off x="85518" y="2130809"/>
            <a:ext cx="781580" cy="781580"/>
            <a:chOff x="1270464" y="2130809"/>
            <a:chExt cx="781580" cy="78158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6E539529-309F-F92C-391E-28977CCA61BE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5" name="Picture 54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EF4D597-2656-4013-41DB-017A501A0F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83B3FB99-D9F2-565C-E72A-1510C476A9E4}"/>
              </a:ext>
            </a:extLst>
          </p:cNvPr>
          <p:cNvGrpSpPr/>
          <p:nvPr/>
        </p:nvGrpSpPr>
        <p:grpSpPr>
          <a:xfrm>
            <a:off x="85518" y="247959"/>
            <a:ext cx="781580" cy="781580"/>
            <a:chOff x="1270464" y="247959"/>
            <a:chExt cx="781580" cy="78158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D63DEE17-CB6A-2B8D-AD0C-B394629A0E88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8" name="Picture 5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F6AE36DF-95B1-2C7A-104E-174BF372AA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41378D43-4B02-A02A-1AD4-7CAF6A8FD430}"/>
              </a:ext>
            </a:extLst>
          </p:cNvPr>
          <p:cNvGrpSpPr/>
          <p:nvPr/>
        </p:nvGrpSpPr>
        <p:grpSpPr>
          <a:xfrm>
            <a:off x="85515" y="5760413"/>
            <a:ext cx="781580" cy="781580"/>
            <a:chOff x="1270461" y="5760413"/>
            <a:chExt cx="781580" cy="781580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FCB90003-DD25-92A9-77E4-462E023B57D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1" name="Picture 6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DF37842-EA88-30CE-A55F-781B38C0CF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28" name="Picture 27" descr="Icon&#10;&#10;Description automatically generated" hidden="1">
            <a:hlinkClick r:id="rId7" action="ppaction://hlinksldjump"/>
            <a:extLst>
              <a:ext uri="{FF2B5EF4-FFF2-40B4-BE49-F238E27FC236}">
                <a16:creationId xmlns:a16="http://schemas.microsoft.com/office/drawing/2014/main" id="{6E97A072-535A-534C-9C31-7A4A72F525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8820" y="4936010"/>
            <a:ext cx="610668" cy="610668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4F437E8-238B-51C0-E605-E75ADB868720}"/>
              </a:ext>
            </a:extLst>
          </p:cNvPr>
          <p:cNvSpPr/>
          <p:nvPr/>
        </p:nvSpPr>
        <p:spPr>
          <a:xfrm>
            <a:off x="1243013" y="147599"/>
            <a:ext cx="10672762" cy="895266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Поясніть, що таке вектор? Модуль вектора?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95E4741B-7DBC-71A3-746B-F8391E708773}"/>
              </a:ext>
            </a:extLst>
          </p:cNvPr>
          <p:cNvSpPr/>
          <p:nvPr/>
        </p:nvSpPr>
        <p:spPr>
          <a:xfrm>
            <a:off x="1243013" y="1538848"/>
            <a:ext cx="10672762" cy="838423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Які вектори називаються колінеарними?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C1A53C3-EC89-3230-AE76-204A78FE1613}"/>
              </a:ext>
            </a:extLst>
          </p:cNvPr>
          <p:cNvGrpSpPr/>
          <p:nvPr/>
        </p:nvGrpSpPr>
        <p:grpSpPr>
          <a:xfrm>
            <a:off x="682117" y="4853012"/>
            <a:ext cx="781580" cy="781580"/>
            <a:chOff x="1270461" y="4853012"/>
            <a:chExt cx="781580" cy="781580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40519B0-0AD2-D6E1-0204-F0575F07B4D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6" name="Picture 4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78F8AD4-3BF1-236F-49CE-9A044D57B1E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78833B1C-9F99-D286-F0CF-46DFBB002D4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>
            <a:off x="-8899017" y="4773721"/>
            <a:ext cx="18774834" cy="976799"/>
          </a:xfrm>
          <a:prstGeom prst="rect">
            <a:avLst/>
          </a:prstGeom>
        </p:spPr>
      </p:pic>
      <p:pic>
        <p:nvPicPr>
          <p:cNvPr id="66" name="Picture 65" descr="A grey gear with a number on it&#10;&#10;Description automatically generated with low confidence">
            <a:hlinkClick r:id="rId11" action="ppaction://hlinksldjump"/>
            <a:extLst>
              <a:ext uri="{FF2B5EF4-FFF2-40B4-BE49-F238E27FC236}">
                <a16:creationId xmlns:a16="http://schemas.microsoft.com/office/drawing/2014/main" id="{9A37C990-14CB-04C8-F453-5F4CE200E3E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7" name="Picture 66" descr="A grey gear with a number on it&#10;&#10;Description automatically generated with low confidence">
            <a:hlinkClick r:id="rId13" action="ppaction://hlinksldjump"/>
            <a:extLst>
              <a:ext uri="{FF2B5EF4-FFF2-40B4-BE49-F238E27FC236}">
                <a16:creationId xmlns:a16="http://schemas.microsoft.com/office/drawing/2014/main" id="{0CB29BCA-CEA0-5383-AB0C-F367143553E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8" name="Picture 67" descr="A picture containing symbol, circle, logo, graphics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19FC6D8A-CEE4-3684-B17A-BE82DAB5491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9" name="Picture 68" descr="A black and white image of a book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F71686A7-8D00-C4C0-B9A6-650F44BC979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70" name="Picture 69" descr="A grey line drawing of a desk lamp and pencils&#10;&#10;Description automatically generated with low confidence">
            <a:hlinkClick r:id="rId19" action="ppaction://hlinksldjump"/>
            <a:extLst>
              <a:ext uri="{FF2B5EF4-FFF2-40B4-BE49-F238E27FC236}">
                <a16:creationId xmlns:a16="http://schemas.microsoft.com/office/drawing/2014/main" id="{964324FC-61A3-0FD0-7513-947F45532534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234CD62C-F205-9437-3850-51290BDE4670}"/>
              </a:ext>
            </a:extLst>
          </p:cNvPr>
          <p:cNvSpPr/>
          <p:nvPr/>
        </p:nvSpPr>
        <p:spPr>
          <a:xfrm>
            <a:off x="1243014" y="2873254"/>
            <a:ext cx="10672762" cy="943790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Які умови мають виконуватись, щоб вектори були рівними?</a:t>
            </a:r>
            <a:endParaRPr lang="en-UA" sz="2700" dirty="0">
              <a:solidFill>
                <a:srgbClr val="DE312B"/>
              </a:solidFill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2C53232-9882-342D-776F-AD12F5F1AB8B}"/>
              </a:ext>
            </a:extLst>
          </p:cNvPr>
          <p:cNvSpPr/>
          <p:nvPr/>
        </p:nvSpPr>
        <p:spPr>
          <a:xfrm>
            <a:off x="1569928" y="5655374"/>
            <a:ext cx="10345847" cy="943791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Поясніть, як додати два вектори? Як відняти два вектори?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318E9A9-FF89-1BFF-D118-0BFBD72326A0}"/>
              </a:ext>
            </a:extLst>
          </p:cNvPr>
          <p:cNvSpPr/>
          <p:nvPr/>
        </p:nvSpPr>
        <p:spPr>
          <a:xfrm>
            <a:off x="1569927" y="4253666"/>
            <a:ext cx="10345847" cy="1051987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Чи існує вектор, який не має довжини і напрямку?</a:t>
            </a:r>
            <a:endParaRPr lang="en-UA" sz="2700" dirty="0">
              <a:solidFill>
                <a:srgbClr val="DE31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1488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3" grpId="0" animBg="1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EB6EA375-A556-B408-8DF0-44E73B12BED2}"/>
              </a:ext>
            </a:extLst>
          </p:cNvPr>
          <p:cNvGrpSpPr/>
          <p:nvPr/>
        </p:nvGrpSpPr>
        <p:grpSpPr>
          <a:xfrm>
            <a:off x="87183" y="4853012"/>
            <a:ext cx="781580" cy="781580"/>
            <a:chOff x="1270461" y="4853012"/>
            <a:chExt cx="781580" cy="781580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054F89AE-3B4E-7A95-4CE0-A79248D8BDC8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6" name="Picture 3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0EED1A37-C8E3-A681-5FE0-AAC52846BE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E9A7DBF-F51D-E42A-764E-C814D737337B}"/>
              </a:ext>
            </a:extLst>
          </p:cNvPr>
          <p:cNvGrpSpPr/>
          <p:nvPr/>
        </p:nvGrpSpPr>
        <p:grpSpPr>
          <a:xfrm>
            <a:off x="117465" y="3038210"/>
            <a:ext cx="781580" cy="781580"/>
            <a:chOff x="1300743" y="3038210"/>
            <a:chExt cx="781580" cy="781580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84D3149D-FC29-F515-24D4-B005DA243AAC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9" name="Picture 3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D21F7501-1976-BE6D-F570-234215689D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74E9327-13B9-44F8-30FA-2566FA2ED053}"/>
              </a:ext>
            </a:extLst>
          </p:cNvPr>
          <p:cNvGrpSpPr/>
          <p:nvPr/>
        </p:nvGrpSpPr>
        <p:grpSpPr>
          <a:xfrm>
            <a:off x="87186" y="3945611"/>
            <a:ext cx="781580" cy="781580"/>
            <a:chOff x="1270464" y="3945611"/>
            <a:chExt cx="781580" cy="781580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6D57EF67-3430-E105-3A4C-03BDAEB521E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2" name="Picture 41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11287CD6-4BC0-6DC6-4EB1-43DB14FEA2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5561D6D-FD8E-1E3A-ACD6-1D954667F903}"/>
              </a:ext>
            </a:extLst>
          </p:cNvPr>
          <p:cNvGrpSpPr/>
          <p:nvPr/>
        </p:nvGrpSpPr>
        <p:grpSpPr>
          <a:xfrm>
            <a:off x="87186" y="2130809"/>
            <a:ext cx="781580" cy="781580"/>
            <a:chOff x="1270464" y="2130809"/>
            <a:chExt cx="781580" cy="781580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C1EB842B-6A27-C4B2-C1D0-31B967A4C42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5" name="Picture 44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434414CE-55CF-E8DA-0980-8B2A263D76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2E41E3A-DAD5-34A8-5377-1D1238D0234F}"/>
              </a:ext>
            </a:extLst>
          </p:cNvPr>
          <p:cNvGrpSpPr/>
          <p:nvPr/>
        </p:nvGrpSpPr>
        <p:grpSpPr>
          <a:xfrm>
            <a:off x="87186" y="247959"/>
            <a:ext cx="781580" cy="781580"/>
            <a:chOff x="1270464" y="247959"/>
            <a:chExt cx="781580" cy="781580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BBA79672-1BE8-3EFA-B4EA-1499DC1BE6F9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8" name="Picture 4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E59A028-348C-0D86-352D-B67B1733889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EE9258EE-2B05-4F1F-2330-FAD5C51A0AB4}"/>
              </a:ext>
            </a:extLst>
          </p:cNvPr>
          <p:cNvGrpSpPr/>
          <p:nvPr/>
        </p:nvGrpSpPr>
        <p:grpSpPr>
          <a:xfrm>
            <a:off x="682114" y="5760413"/>
            <a:ext cx="781580" cy="781580"/>
            <a:chOff x="1270461" y="5760413"/>
            <a:chExt cx="781580" cy="781580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E370E8A9-A9E6-2E45-6DFC-DF7984C4D5CA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1" name="Picture 5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9D2581D-19AD-99AC-3186-725D4D09388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51859001-7529-A55F-8ED9-F755C57C30D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-8899017" y="5662801"/>
            <a:ext cx="18774834" cy="976799"/>
          </a:xfrm>
          <a:prstGeom prst="rect">
            <a:avLst/>
          </a:prstGeom>
        </p:spPr>
      </p:pic>
      <p:pic>
        <p:nvPicPr>
          <p:cNvPr id="55" name="Picture 54" descr="A picture containing sketch, black and white, circle, design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D9A28F72-4C61-513D-10D2-5F4B4166FDE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56" name="Picture 55" descr="A grey gear with a number on it&#10;&#10;Description automatically generated with low confidence">
            <a:hlinkClick r:id="rId11" action="ppaction://hlinksldjump"/>
            <a:extLst>
              <a:ext uri="{FF2B5EF4-FFF2-40B4-BE49-F238E27FC236}">
                <a16:creationId xmlns:a16="http://schemas.microsoft.com/office/drawing/2014/main" id="{FD0A5DFF-4B37-800E-0043-6218FE15B34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57" name="Picture 56" descr="A grey gear with a number on it&#10;&#10;Description automatically generated with low confidence">
            <a:hlinkClick r:id="rId13" action="ppaction://hlinksldjump"/>
            <a:extLst>
              <a:ext uri="{FF2B5EF4-FFF2-40B4-BE49-F238E27FC236}">
                <a16:creationId xmlns:a16="http://schemas.microsoft.com/office/drawing/2014/main" id="{DFF1185F-943F-5891-D028-B881FE93CD1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58" name="Picture 57" descr="A picture containing symbol, circle, logo, graphics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5F6B1D91-2FAE-5934-77D9-0AB6B6A26F1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59" name="Picture 58" descr="A black and white image of a book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EF328740-98E2-A171-3C04-7CD5476FB83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8EBE159-F087-0BE9-9DCE-C21E231C867D}"/>
              </a:ext>
            </a:extLst>
          </p:cNvPr>
          <p:cNvSpPr/>
          <p:nvPr/>
        </p:nvSpPr>
        <p:spPr>
          <a:xfrm>
            <a:off x="8816009" y="383380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98D91E90-AC73-5E6B-4E0C-248EE3206605}"/>
              </a:ext>
            </a:extLst>
          </p:cNvPr>
          <p:cNvSpPr/>
          <p:nvPr/>
        </p:nvSpPr>
        <p:spPr>
          <a:xfrm>
            <a:off x="1228866" y="383380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§ 12</a:t>
            </a: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12.4; 12.6; 12.8; 12.16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9AE18EF-C608-C15C-5E4A-3EA3202D2390}"/>
              </a:ext>
            </a:extLst>
          </p:cNvPr>
          <p:cNvSpPr/>
          <p:nvPr/>
        </p:nvSpPr>
        <p:spPr>
          <a:xfrm>
            <a:off x="8816009" y="2779437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А.Г. Мерзляк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CE297869-1730-E86A-2F98-E78E984ACD7E}"/>
              </a:ext>
            </a:extLst>
          </p:cNvPr>
          <p:cNvSpPr/>
          <p:nvPr/>
        </p:nvSpPr>
        <p:spPr>
          <a:xfrm>
            <a:off x="1228866" y="2779437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§ 6, </a:t>
            </a:r>
            <a:r>
              <a:rPr lang="uk-UA" sz="3200" err="1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</a:t>
            </a:r>
            <a:r>
              <a:rPr lang="uk-UA" sz="32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.39</a:t>
            </a:r>
            <a:endParaRPr lang="uk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39.3, 39.5, 39.8, 39.10, 39.12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8771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63" descr="A white line drawing of a face with a finger pointing to it&#10;&#10;Description automatically generated">
            <a:extLst>
              <a:ext uri="{FF2B5EF4-FFF2-40B4-BE49-F238E27FC236}">
                <a16:creationId xmlns:a16="http://schemas.microsoft.com/office/drawing/2014/main" id="{086CEB98-280D-CDB7-0D8E-6B2157C7B2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375" y="5678954"/>
            <a:ext cx="1024629" cy="1024629"/>
          </a:xfrm>
          <a:prstGeom prst="rect">
            <a:avLst/>
          </a:prstGeom>
        </p:spPr>
      </p:pic>
      <p:sp>
        <p:nvSpPr>
          <p:cNvPr id="65" name="Rounded Rectangle 64">
            <a:extLst>
              <a:ext uri="{FF2B5EF4-FFF2-40B4-BE49-F238E27FC236}">
                <a16:creationId xmlns:a16="http://schemas.microsoft.com/office/drawing/2014/main" id="{E584B586-9714-8701-6556-311B996773D7}"/>
              </a:ext>
            </a:extLst>
          </p:cNvPr>
          <p:cNvSpPr/>
          <p:nvPr/>
        </p:nvSpPr>
        <p:spPr>
          <a:xfrm>
            <a:off x="2232123" y="5192445"/>
            <a:ext cx="3863877" cy="1560149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Пригадайте, чи існує вектор, у якого початок збігається з кінцем?</a:t>
            </a:r>
            <a:endParaRPr lang="en-UA" sz="24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9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19EF2F79-242A-2E63-571F-5140D711472C}"/>
              </a:ext>
            </a:extLst>
          </p:cNvPr>
          <p:cNvSpPr/>
          <p:nvPr/>
        </p:nvSpPr>
        <p:spPr>
          <a:xfrm>
            <a:off x="4251529" y="0"/>
            <a:ext cx="4333875" cy="377909"/>
          </a:xfrm>
          <a:prstGeom prst="round2SameRect">
            <a:avLst>
              <a:gd name="adj1" fmla="val 0"/>
              <a:gd name="adj2" fmla="val 1347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ПОНЯТТЯ ВЕКТОРА</a:t>
            </a:r>
            <a:endParaRPr lang="en-UA" sz="28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197" name="Group 196" hidden="1">
            <a:extLst>
              <a:ext uri="{FF2B5EF4-FFF2-40B4-BE49-F238E27FC236}">
                <a16:creationId xmlns:a16="http://schemas.microsoft.com/office/drawing/2014/main" id="{C1562807-A2C4-B287-8138-BB92E0B24E41}"/>
              </a:ext>
            </a:extLst>
          </p:cNvPr>
          <p:cNvGrpSpPr/>
          <p:nvPr/>
        </p:nvGrpSpPr>
        <p:grpSpPr>
          <a:xfrm>
            <a:off x="8206176" y="2282066"/>
            <a:ext cx="3036631" cy="3036135"/>
            <a:chOff x="8206176" y="2282066"/>
            <a:chExt cx="3036631" cy="3036135"/>
          </a:xfrm>
        </p:grpSpPr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907E9178-F87F-E7B0-9B85-A62C6C81CC34}"/>
                </a:ext>
              </a:extLst>
            </p:cNvPr>
            <p:cNvGrpSpPr/>
            <p:nvPr/>
          </p:nvGrpSpPr>
          <p:grpSpPr>
            <a:xfrm>
              <a:off x="8206672" y="3704978"/>
              <a:ext cx="3036135" cy="184987"/>
              <a:chOff x="1558988" y="3657376"/>
              <a:chExt cx="3036135" cy="277077"/>
            </a:xfrm>
          </p:grpSpPr>
          <p:cxnSp>
            <p:nvCxnSpPr>
              <p:cNvPr id="163" name="Straight Connector 162">
                <a:extLst>
                  <a:ext uri="{FF2B5EF4-FFF2-40B4-BE49-F238E27FC236}">
                    <a16:creationId xmlns:a16="http://schemas.microsoft.com/office/drawing/2014/main" id="{1775E8E2-CE79-17E2-5449-A98D461171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80232" y="3658638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Straight Connector 163">
                <a:extLst>
                  <a:ext uri="{FF2B5EF4-FFF2-40B4-BE49-F238E27FC236}">
                    <a16:creationId xmlns:a16="http://schemas.microsoft.com/office/drawing/2014/main" id="{322E8A4B-A178-0F43-EA8F-B3246F105F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84501" y="3666450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64">
                <a:extLst>
                  <a:ext uri="{FF2B5EF4-FFF2-40B4-BE49-F238E27FC236}">
                    <a16:creationId xmlns:a16="http://schemas.microsoft.com/office/drawing/2014/main" id="{36900B09-441C-E1C9-A976-C6AF1AE860A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8770" y="366238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65">
                <a:extLst>
                  <a:ext uri="{FF2B5EF4-FFF2-40B4-BE49-F238E27FC236}">
                    <a16:creationId xmlns:a16="http://schemas.microsoft.com/office/drawing/2014/main" id="{F7953D77-EA05-C1C9-FCBA-F42B3EF5476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90854" y="366144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Straight Connector 166">
                <a:extLst>
                  <a:ext uri="{FF2B5EF4-FFF2-40B4-BE49-F238E27FC236}">
                    <a16:creationId xmlns:a16="http://schemas.microsoft.com/office/drawing/2014/main" id="{18F700D1-3622-54AD-FD95-0D46833C14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95123" y="365737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67">
                <a:extLst>
                  <a:ext uri="{FF2B5EF4-FFF2-40B4-BE49-F238E27FC236}">
                    <a16:creationId xmlns:a16="http://schemas.microsoft.com/office/drawing/2014/main" id="{3D04434B-BFC1-3643-6150-2EBFF32F72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65341" y="366771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Straight Connector 168">
                <a:extLst>
                  <a:ext uri="{FF2B5EF4-FFF2-40B4-BE49-F238E27FC236}">
                    <a16:creationId xmlns:a16="http://schemas.microsoft.com/office/drawing/2014/main" id="{96DBB562-C1F4-CB39-7FE6-381731DE64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69610" y="366677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Straight Connector 169">
                <a:extLst>
                  <a:ext uri="{FF2B5EF4-FFF2-40B4-BE49-F238E27FC236}">
                    <a16:creationId xmlns:a16="http://schemas.microsoft.com/office/drawing/2014/main" id="{32B7CE80-13FE-5305-EDAA-36CF8DCA1C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73879" y="366270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170">
                <a:extLst>
                  <a:ext uri="{FF2B5EF4-FFF2-40B4-BE49-F238E27FC236}">
                    <a16:creationId xmlns:a16="http://schemas.microsoft.com/office/drawing/2014/main" id="{BC7CB8C1-562E-D995-1826-A7B272D94CD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58988" y="367007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>
                <a:extLst>
                  <a:ext uri="{FF2B5EF4-FFF2-40B4-BE49-F238E27FC236}">
                    <a16:creationId xmlns:a16="http://schemas.microsoft.com/office/drawing/2014/main" id="{96F97CA9-E8CD-695F-5B84-4F09F98A93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63257" y="366913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3" name="Group 172">
              <a:extLst>
                <a:ext uri="{FF2B5EF4-FFF2-40B4-BE49-F238E27FC236}">
                  <a16:creationId xmlns:a16="http://schemas.microsoft.com/office/drawing/2014/main" id="{A9A6C8F6-8A9C-BAD8-2A4A-B2E40F6813F6}"/>
                </a:ext>
              </a:extLst>
            </p:cNvPr>
            <p:cNvGrpSpPr/>
            <p:nvPr/>
          </p:nvGrpSpPr>
          <p:grpSpPr>
            <a:xfrm rot="5400000">
              <a:off x="8210415" y="3707640"/>
              <a:ext cx="3036135" cy="184987"/>
              <a:chOff x="1558988" y="3657376"/>
              <a:chExt cx="3036135" cy="277077"/>
            </a:xfrm>
          </p:grpSpPr>
          <p:cxnSp>
            <p:nvCxnSpPr>
              <p:cNvPr id="174" name="Straight Connector 173">
                <a:extLst>
                  <a:ext uri="{FF2B5EF4-FFF2-40B4-BE49-F238E27FC236}">
                    <a16:creationId xmlns:a16="http://schemas.microsoft.com/office/drawing/2014/main" id="{35C2943B-B5FB-4F1E-3212-8D9550F9FF8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80232" y="3658638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Straight Connector 174">
                <a:extLst>
                  <a:ext uri="{FF2B5EF4-FFF2-40B4-BE49-F238E27FC236}">
                    <a16:creationId xmlns:a16="http://schemas.microsoft.com/office/drawing/2014/main" id="{23C9CDD3-601A-92A7-985E-BB128883D8D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84501" y="3666450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Straight Connector 175">
                <a:extLst>
                  <a:ext uri="{FF2B5EF4-FFF2-40B4-BE49-F238E27FC236}">
                    <a16:creationId xmlns:a16="http://schemas.microsoft.com/office/drawing/2014/main" id="{8CDC742C-AA60-6B78-33AE-3E1305A96B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8770" y="366238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Straight Connector 176">
                <a:extLst>
                  <a:ext uri="{FF2B5EF4-FFF2-40B4-BE49-F238E27FC236}">
                    <a16:creationId xmlns:a16="http://schemas.microsoft.com/office/drawing/2014/main" id="{AAE37AE3-765E-6680-0F31-64B307CDB4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90854" y="366144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Straight Connector 177">
                <a:extLst>
                  <a:ext uri="{FF2B5EF4-FFF2-40B4-BE49-F238E27FC236}">
                    <a16:creationId xmlns:a16="http://schemas.microsoft.com/office/drawing/2014/main" id="{5312AE77-9BFC-9952-80BD-92E2820B45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95123" y="365737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Straight Connector 178">
                <a:extLst>
                  <a:ext uri="{FF2B5EF4-FFF2-40B4-BE49-F238E27FC236}">
                    <a16:creationId xmlns:a16="http://schemas.microsoft.com/office/drawing/2014/main" id="{4AD28174-79E2-94FC-B9BF-E5C4EFB5150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65341" y="366771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Straight Connector 179">
                <a:extLst>
                  <a:ext uri="{FF2B5EF4-FFF2-40B4-BE49-F238E27FC236}">
                    <a16:creationId xmlns:a16="http://schemas.microsoft.com/office/drawing/2014/main" id="{52B667C8-20FB-C16F-49B0-469C32E858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69610" y="366677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Straight Connector 180">
                <a:extLst>
                  <a:ext uri="{FF2B5EF4-FFF2-40B4-BE49-F238E27FC236}">
                    <a16:creationId xmlns:a16="http://schemas.microsoft.com/office/drawing/2014/main" id="{32B8EA70-2B36-171A-8632-15A17B89BF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73879" y="366270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AA76EEA8-6CE4-53AC-9870-4088432607A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58988" y="367007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Straight Connector 182">
                <a:extLst>
                  <a:ext uri="{FF2B5EF4-FFF2-40B4-BE49-F238E27FC236}">
                    <a16:creationId xmlns:a16="http://schemas.microsoft.com/office/drawing/2014/main" id="{02D375CA-1C0F-6AC0-5EAF-1360DC67F87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63257" y="366913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C288BAFF-FBDB-84B9-7C6C-B07A342A0086}"/>
                </a:ext>
              </a:extLst>
            </p:cNvPr>
            <p:cNvGrpSpPr/>
            <p:nvPr/>
          </p:nvGrpSpPr>
          <p:grpSpPr>
            <a:xfrm rot="18900000" flipH="1">
              <a:off x="8206176" y="3711556"/>
              <a:ext cx="3036135" cy="184987"/>
              <a:chOff x="1558988" y="3657376"/>
              <a:chExt cx="3036135" cy="277077"/>
            </a:xfrm>
          </p:grpSpPr>
          <p:cxnSp>
            <p:nvCxnSpPr>
              <p:cNvPr id="186" name="Straight Connector 185">
                <a:extLst>
                  <a:ext uri="{FF2B5EF4-FFF2-40B4-BE49-F238E27FC236}">
                    <a16:creationId xmlns:a16="http://schemas.microsoft.com/office/drawing/2014/main" id="{90A24B04-4764-F1EB-C089-5A1FD72662B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80232" y="3658638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Straight Connector 186">
                <a:extLst>
                  <a:ext uri="{FF2B5EF4-FFF2-40B4-BE49-F238E27FC236}">
                    <a16:creationId xmlns:a16="http://schemas.microsoft.com/office/drawing/2014/main" id="{EF02FD16-75C5-9019-896A-642AB7F3648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84501" y="3666450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>
                <a:extLst>
                  <a:ext uri="{FF2B5EF4-FFF2-40B4-BE49-F238E27FC236}">
                    <a16:creationId xmlns:a16="http://schemas.microsoft.com/office/drawing/2014/main" id="{423CD6B7-E153-B3D1-B3D7-6076E5A1D74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8770" y="366238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>
                <a:extLst>
                  <a:ext uri="{FF2B5EF4-FFF2-40B4-BE49-F238E27FC236}">
                    <a16:creationId xmlns:a16="http://schemas.microsoft.com/office/drawing/2014/main" id="{BE8F59B8-FBF4-29C5-1520-5A1DF85B242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90854" y="366144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Straight Connector 189">
                <a:extLst>
                  <a:ext uri="{FF2B5EF4-FFF2-40B4-BE49-F238E27FC236}">
                    <a16:creationId xmlns:a16="http://schemas.microsoft.com/office/drawing/2014/main" id="{B3800CBB-8FEA-4D8D-679E-3E5321F521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95123" y="365737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" name="Straight Connector 190">
                <a:extLst>
                  <a:ext uri="{FF2B5EF4-FFF2-40B4-BE49-F238E27FC236}">
                    <a16:creationId xmlns:a16="http://schemas.microsoft.com/office/drawing/2014/main" id="{9FF9AD28-2D58-75DF-BBA7-D0E55E7B5C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65341" y="366771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" name="Straight Connector 191">
                <a:extLst>
                  <a:ext uri="{FF2B5EF4-FFF2-40B4-BE49-F238E27FC236}">
                    <a16:creationId xmlns:a16="http://schemas.microsoft.com/office/drawing/2014/main" id="{95EB6E28-1A94-5D23-19C7-00C55CA1B3C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69610" y="366677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" name="Straight Connector 192">
                <a:extLst>
                  <a:ext uri="{FF2B5EF4-FFF2-40B4-BE49-F238E27FC236}">
                    <a16:creationId xmlns:a16="http://schemas.microsoft.com/office/drawing/2014/main" id="{F34960C4-E03D-45B0-87A5-66877F5421B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73879" y="366270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Straight Connector 193">
                <a:extLst>
                  <a:ext uri="{FF2B5EF4-FFF2-40B4-BE49-F238E27FC236}">
                    <a16:creationId xmlns:a16="http://schemas.microsoft.com/office/drawing/2014/main" id="{4D152A46-2136-1A00-8D8E-8486BA3392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58988" y="367007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" name="Straight Connector 194">
                <a:extLst>
                  <a:ext uri="{FF2B5EF4-FFF2-40B4-BE49-F238E27FC236}">
                    <a16:creationId xmlns:a16="http://schemas.microsoft.com/office/drawing/2014/main" id="{5AA353B9-6AA7-FC2C-D443-1D0E13010B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63257" y="366913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" name="Пряма зі стрілкою 68">
            <a:extLst>
              <a:ext uri="{FF2B5EF4-FFF2-40B4-BE49-F238E27FC236}">
                <a16:creationId xmlns:a16="http://schemas.microsoft.com/office/drawing/2014/main" id="{78C67396-14FC-BFC0-7EC7-4BB8065DEFB2}"/>
              </a:ext>
            </a:extLst>
          </p:cNvPr>
          <p:cNvCxnSpPr>
            <a:cxnSpLocks/>
          </p:cNvCxnSpPr>
          <p:nvPr/>
        </p:nvCxnSpPr>
        <p:spPr>
          <a:xfrm flipV="1">
            <a:off x="2024679" y="1818524"/>
            <a:ext cx="2039007" cy="1408387"/>
          </a:xfrm>
          <a:prstGeom prst="straightConnector1">
            <a:avLst/>
          </a:prstGeom>
          <a:ln w="38100" cap="rnd">
            <a:solidFill>
              <a:schemeClr val="bg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AEF322A-B8B7-B321-A82C-2DB9586496C4}"/>
                  </a:ext>
                </a:extLst>
              </p:cNvPr>
              <p:cNvSpPr txBox="1"/>
              <p:nvPr/>
            </p:nvSpPr>
            <p:spPr>
              <a:xfrm>
                <a:off x="1637614" y="3205521"/>
                <a:ext cx="43091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uk-UA" sz="32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AEF322A-B8B7-B321-A82C-2DB9586496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7614" y="3205521"/>
                <a:ext cx="430917" cy="584775"/>
              </a:xfrm>
              <a:prstGeom prst="rect">
                <a:avLst/>
              </a:prstGeom>
              <a:blipFill>
                <a:blip r:embed="rId26"/>
                <a:stretch>
                  <a:fillRect l="-14706" r="-1470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136953F-25BB-5852-0A5D-18D9158EE115}"/>
                  </a:ext>
                </a:extLst>
              </p:cNvPr>
              <p:cNvSpPr txBox="1"/>
              <p:nvPr/>
            </p:nvSpPr>
            <p:spPr>
              <a:xfrm>
                <a:off x="4105567" y="1589778"/>
                <a:ext cx="43091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uk-UA" sz="32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136953F-25BB-5852-0A5D-18D9158EE1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5567" y="1589778"/>
                <a:ext cx="430917" cy="584775"/>
              </a:xfrm>
              <a:prstGeom prst="rect">
                <a:avLst/>
              </a:prstGeom>
              <a:blipFill>
                <a:blip r:embed="rId27"/>
                <a:stretch>
                  <a:fillRect l="-11429" r="-1428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D4E172F-6214-CE3B-C82F-4850FAC2B784}"/>
                  </a:ext>
                </a:extLst>
              </p:cNvPr>
              <p:cNvSpPr txBox="1"/>
              <p:nvPr/>
            </p:nvSpPr>
            <p:spPr>
              <a:xfrm>
                <a:off x="2655156" y="1995524"/>
                <a:ext cx="43091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uk-UA" sz="32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D4E172F-6214-CE3B-C82F-4850FAC2B7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5156" y="1995524"/>
                <a:ext cx="430917" cy="584775"/>
              </a:xfrm>
              <a:prstGeom prst="rect">
                <a:avLst/>
              </a:prstGeom>
              <a:blipFill>
                <a:blip r:embed="rId28"/>
                <a:stretch>
                  <a:fillRect l="-294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Oval 10">
            <a:extLst>
              <a:ext uri="{FF2B5EF4-FFF2-40B4-BE49-F238E27FC236}">
                <a16:creationId xmlns:a16="http://schemas.microsoft.com/office/drawing/2014/main" id="{A3DA881C-54C3-7DF9-141F-2FDE629A61E9}"/>
              </a:ext>
            </a:extLst>
          </p:cNvPr>
          <p:cNvSpPr/>
          <p:nvPr/>
        </p:nvSpPr>
        <p:spPr>
          <a:xfrm>
            <a:off x="4000810" y="1767909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40D1EA5-E689-837D-A077-DE4C9919C7F6}"/>
              </a:ext>
            </a:extLst>
          </p:cNvPr>
          <p:cNvSpPr/>
          <p:nvPr/>
        </p:nvSpPr>
        <p:spPr>
          <a:xfrm>
            <a:off x="1963475" y="3173434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pic>
        <p:nvPicPr>
          <p:cNvPr id="41" name="Picture 40" descr="A white line drawing of a face with a finger pointing to it&#10;&#10;Description automatically generated">
            <a:extLst>
              <a:ext uri="{FF2B5EF4-FFF2-40B4-BE49-F238E27FC236}">
                <a16:creationId xmlns:a16="http://schemas.microsoft.com/office/drawing/2014/main" id="{C0075A9A-EF1A-4064-5855-D172A01BC9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1714" y="5703344"/>
            <a:ext cx="1024629" cy="1024629"/>
          </a:xfrm>
          <a:prstGeom prst="rect">
            <a:avLst/>
          </a:prstGeom>
        </p:spPr>
      </p:pic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A08EF9CB-A425-2C0D-A376-82AB636A8B92}"/>
              </a:ext>
            </a:extLst>
          </p:cNvPr>
          <p:cNvSpPr/>
          <p:nvPr/>
        </p:nvSpPr>
        <p:spPr>
          <a:xfrm>
            <a:off x="4616230" y="5658819"/>
            <a:ext cx="6278818" cy="1118165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Що треба зробити, щоб даний відрізок став вектором?</a:t>
            </a:r>
            <a:endParaRPr lang="en-UA" sz="28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45" name="Пряма зі стрілкою 68">
            <a:extLst>
              <a:ext uri="{FF2B5EF4-FFF2-40B4-BE49-F238E27FC236}">
                <a16:creationId xmlns:a16="http://schemas.microsoft.com/office/drawing/2014/main" id="{279512A0-7EA7-D940-A5F1-D328362EF3D0}"/>
              </a:ext>
            </a:extLst>
          </p:cNvPr>
          <p:cNvCxnSpPr>
            <a:cxnSpLocks/>
          </p:cNvCxnSpPr>
          <p:nvPr/>
        </p:nvCxnSpPr>
        <p:spPr>
          <a:xfrm flipV="1">
            <a:off x="7565900" y="1734316"/>
            <a:ext cx="2039007" cy="1408387"/>
          </a:xfrm>
          <a:prstGeom prst="straightConnector1">
            <a:avLst/>
          </a:prstGeom>
          <a:ln w="57150" cap="rnd">
            <a:solidFill>
              <a:srgbClr val="FFFF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874D5E20-F3E7-2119-7D07-C50402203E74}"/>
                  </a:ext>
                </a:extLst>
              </p:cNvPr>
              <p:cNvSpPr txBox="1"/>
              <p:nvPr/>
            </p:nvSpPr>
            <p:spPr>
              <a:xfrm>
                <a:off x="7134983" y="3146404"/>
                <a:ext cx="43091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uk-UA" sz="32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874D5E20-F3E7-2119-7D07-C50402203E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4983" y="3146404"/>
                <a:ext cx="430917" cy="584775"/>
              </a:xfrm>
              <a:prstGeom prst="rect">
                <a:avLst/>
              </a:prstGeom>
              <a:blipFill>
                <a:blip r:embed="rId29"/>
                <a:stretch>
                  <a:fillRect l="-11429" r="-1428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13C3232E-97E6-9FFD-5E4B-7CF0B3594044}"/>
                  </a:ext>
                </a:extLst>
              </p:cNvPr>
              <p:cNvSpPr txBox="1"/>
              <p:nvPr/>
            </p:nvSpPr>
            <p:spPr>
              <a:xfrm>
                <a:off x="9602936" y="1530661"/>
                <a:ext cx="43091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uk-UA" sz="32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13C3232E-97E6-9FFD-5E4B-7CF0B35940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2936" y="1530661"/>
                <a:ext cx="430917" cy="584775"/>
              </a:xfrm>
              <a:prstGeom prst="rect">
                <a:avLst/>
              </a:prstGeom>
              <a:blipFill>
                <a:blip r:embed="rId30"/>
                <a:stretch>
                  <a:fillRect l="-11429" r="-1142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AF9FE247-FE68-797C-EDC8-713692FB7404}"/>
                  </a:ext>
                </a:extLst>
              </p:cNvPr>
              <p:cNvSpPr txBox="1"/>
              <p:nvPr/>
            </p:nvSpPr>
            <p:spPr>
              <a:xfrm>
                <a:off x="8111963" y="1908744"/>
                <a:ext cx="43091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32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uk-UA" sz="32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AF9FE247-FE68-797C-EDC8-713692FB74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1963" y="1908744"/>
                <a:ext cx="430917" cy="584775"/>
              </a:xfrm>
              <a:prstGeom prst="rect">
                <a:avLst/>
              </a:prstGeom>
              <a:blipFill>
                <a:blip r:embed="rId31"/>
                <a:stretch>
                  <a:fillRect l="-8571" t="-2340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Rounded Rectangle 49">
            <a:extLst>
              <a:ext uri="{FF2B5EF4-FFF2-40B4-BE49-F238E27FC236}">
                <a16:creationId xmlns:a16="http://schemas.microsoft.com/office/drawing/2014/main" id="{23ABD30D-5FA8-9659-033F-43A79FF48E4B}"/>
              </a:ext>
            </a:extLst>
          </p:cNvPr>
          <p:cNvSpPr/>
          <p:nvPr/>
        </p:nvSpPr>
        <p:spPr>
          <a:xfrm>
            <a:off x="1698854" y="711190"/>
            <a:ext cx="2993274" cy="584775"/>
          </a:xfrm>
          <a:prstGeom prst="roundRect">
            <a:avLst>
              <a:gd name="adj" fmla="val 11730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ВІДРІЗОК</a:t>
            </a:r>
            <a:endParaRPr lang="en-UA" sz="2800" dirty="0">
              <a:solidFill>
                <a:srgbClr val="424651"/>
              </a:solidFill>
            </a:endParaRPr>
          </a:p>
        </p:txBody>
      </p:sp>
      <p:sp>
        <p:nvSpPr>
          <p:cNvPr id="51" name="Rounded Rectangle 50">
            <a:extLst>
              <a:ext uri="{FF2B5EF4-FFF2-40B4-BE49-F238E27FC236}">
                <a16:creationId xmlns:a16="http://schemas.microsoft.com/office/drawing/2014/main" id="{DF6E901B-8830-502D-2A0A-CF356939E64A}"/>
              </a:ext>
            </a:extLst>
          </p:cNvPr>
          <p:cNvSpPr/>
          <p:nvPr/>
        </p:nvSpPr>
        <p:spPr>
          <a:xfrm>
            <a:off x="6642198" y="711190"/>
            <a:ext cx="5301336" cy="584775"/>
          </a:xfrm>
          <a:prstGeom prst="roundRect">
            <a:avLst>
              <a:gd name="adj" fmla="val 11730"/>
            </a:avLst>
          </a:prstGeom>
          <a:solidFill>
            <a:srgbClr val="FFFF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НАПРЯМЛЕНИЙ ВІДРІЗОК</a:t>
            </a:r>
            <a:endParaRPr lang="en-UA" sz="2800" dirty="0">
              <a:solidFill>
                <a:srgbClr val="424651"/>
              </a:solidFill>
            </a:endParaRPr>
          </a:p>
        </p:txBody>
      </p:sp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04B289E8-954B-8596-1DB6-C0A6572EF91B}"/>
              </a:ext>
            </a:extLst>
          </p:cNvPr>
          <p:cNvSpPr/>
          <p:nvPr/>
        </p:nvSpPr>
        <p:spPr>
          <a:xfrm>
            <a:off x="6600441" y="3758435"/>
            <a:ext cx="1499999" cy="488799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початок</a:t>
            </a:r>
            <a:endParaRPr lang="en-UA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5" name="Rounded Rectangle 54">
            <a:extLst>
              <a:ext uri="{FF2B5EF4-FFF2-40B4-BE49-F238E27FC236}">
                <a16:creationId xmlns:a16="http://schemas.microsoft.com/office/drawing/2014/main" id="{0076CD81-1834-E818-2AB8-0E109BB14F0A}"/>
              </a:ext>
            </a:extLst>
          </p:cNvPr>
          <p:cNvSpPr/>
          <p:nvPr/>
        </p:nvSpPr>
        <p:spPr>
          <a:xfrm>
            <a:off x="10079218" y="1544604"/>
            <a:ext cx="1499999" cy="488799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кінець</a:t>
            </a:r>
            <a:endParaRPr lang="en-UA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8BDDA08A-6C06-CFEE-9A0B-7FC3CA5ECB53}"/>
              </a:ext>
            </a:extLst>
          </p:cNvPr>
          <p:cNvSpPr/>
          <p:nvPr/>
        </p:nvSpPr>
        <p:spPr>
          <a:xfrm>
            <a:off x="1055600" y="4683448"/>
            <a:ext cx="11136401" cy="2174552"/>
          </a:xfrm>
          <a:prstGeom prst="rect">
            <a:avLst/>
          </a:prstGeom>
          <a:solidFill>
            <a:srgbClr val="4246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57" name="Picture 56" descr="A white pen with a black background&#10;&#10;Description automatically generated">
            <a:extLst>
              <a:ext uri="{FF2B5EF4-FFF2-40B4-BE49-F238E27FC236}">
                <a16:creationId xmlns:a16="http://schemas.microsoft.com/office/drawing/2014/main" id="{8100F5E4-1B0A-B347-6129-A35270E6672D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6593587" y="4815235"/>
            <a:ext cx="756853" cy="7568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8" name="Прямокутник: округлені кути 48">
                <a:extLst>
                  <a:ext uri="{FF2B5EF4-FFF2-40B4-BE49-F238E27FC236}">
                    <a16:creationId xmlns:a16="http://schemas.microsoft.com/office/drawing/2014/main" id="{2BFE9764-7989-B5A5-C77F-51C57582969B}"/>
                  </a:ext>
                </a:extLst>
              </p:cNvPr>
              <p:cNvSpPr/>
              <p:nvPr/>
            </p:nvSpPr>
            <p:spPr>
              <a:xfrm>
                <a:off x="7760045" y="4866415"/>
                <a:ext cx="950170" cy="62411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𝐴𝐵</m:t>
                          </m:r>
                        </m:e>
                      </m:acc>
                    </m:oMath>
                  </m:oMathPara>
                </a14:m>
                <a:endParaRPr lang="uk-UA" sz="2800" dirty="0">
                  <a:solidFill>
                    <a:srgbClr val="424651"/>
                  </a:solidFill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58" name="Прямокутник: округлені кути 48">
                <a:extLst>
                  <a:ext uri="{FF2B5EF4-FFF2-40B4-BE49-F238E27FC236}">
                    <a16:creationId xmlns:a16="http://schemas.microsoft.com/office/drawing/2014/main" id="{2BFE9764-7989-B5A5-C77F-51C57582969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0045" y="4866415"/>
                <a:ext cx="950170" cy="624114"/>
              </a:xfrm>
              <a:prstGeom prst="roundRect">
                <a:avLst/>
              </a:prstGeom>
              <a:blipFill>
                <a:blip r:embed="rId3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Прямокутник: округлені кути 52">
                <a:extLst>
                  <a:ext uri="{FF2B5EF4-FFF2-40B4-BE49-F238E27FC236}">
                    <a16:creationId xmlns:a16="http://schemas.microsoft.com/office/drawing/2014/main" id="{D473DDCD-C8FD-BD1F-52C8-441A7560A340}"/>
                  </a:ext>
                </a:extLst>
              </p:cNvPr>
              <p:cNvSpPr/>
              <p:nvPr/>
            </p:nvSpPr>
            <p:spPr>
              <a:xfrm>
                <a:off x="9100114" y="4866415"/>
                <a:ext cx="775620" cy="62411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uk-UA" sz="2800" dirty="0">
                  <a:solidFill>
                    <a:srgbClr val="424651"/>
                  </a:solidFill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59" name="Прямокутник: округлені кути 52">
                <a:extLst>
                  <a:ext uri="{FF2B5EF4-FFF2-40B4-BE49-F238E27FC236}">
                    <a16:creationId xmlns:a16="http://schemas.microsoft.com/office/drawing/2014/main" id="{D473DDCD-C8FD-BD1F-52C8-441A7560A34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0114" y="4866415"/>
                <a:ext cx="775620" cy="624114"/>
              </a:xfrm>
              <a:prstGeom prst="roundRect">
                <a:avLst/>
              </a:prstGeom>
              <a:blipFill>
                <a:blip r:embed="rId34"/>
                <a:stretch>
                  <a:fillRect t="-12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0" name="Picture 59" descr="A white outline of a person's head&#10;&#10;Description automatically generated">
            <a:extLst>
              <a:ext uri="{FF2B5EF4-FFF2-40B4-BE49-F238E27FC236}">
                <a16:creationId xmlns:a16="http://schemas.microsoft.com/office/drawing/2014/main" id="{55EDCDDA-8E44-AC15-0F08-9C493A1787A1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6642198" y="5856644"/>
            <a:ext cx="830901" cy="83090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1" name="Прямокутник: округлені кути 46">
                <a:extLst>
                  <a:ext uri="{FF2B5EF4-FFF2-40B4-BE49-F238E27FC236}">
                    <a16:creationId xmlns:a16="http://schemas.microsoft.com/office/drawing/2014/main" id="{22DD8AC1-1A5B-9B59-0FC7-45FAFD30965F}"/>
                  </a:ext>
                </a:extLst>
              </p:cNvPr>
              <p:cNvSpPr/>
              <p:nvPr/>
            </p:nvSpPr>
            <p:spPr>
              <a:xfrm>
                <a:off x="7760045" y="5978384"/>
                <a:ext cx="2169605" cy="62411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Вектор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accPr>
                      <m:e>
                        <m:r>
                          <a:rPr lang="en-US" sz="2800" i="1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𝐴𝐵</m:t>
                        </m:r>
                      </m:e>
                    </m:acc>
                  </m:oMath>
                </a14:m>
                <a:endParaRPr lang="uk-UA" sz="2800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61" name="Прямокутник: округлені кути 46">
                <a:extLst>
                  <a:ext uri="{FF2B5EF4-FFF2-40B4-BE49-F238E27FC236}">
                    <a16:creationId xmlns:a16="http://schemas.microsoft.com/office/drawing/2014/main" id="{22DD8AC1-1A5B-9B59-0FC7-45FAFD3096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0045" y="5978384"/>
                <a:ext cx="2169605" cy="624114"/>
              </a:xfrm>
              <a:prstGeom prst="roundRect">
                <a:avLst/>
              </a:prstGeom>
              <a:blipFill>
                <a:blip r:embed="rId36"/>
                <a:stretch>
                  <a:fillRect l="-4678" b="-24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Прямокутник: округлені кути 47">
                <a:extLst>
                  <a:ext uri="{FF2B5EF4-FFF2-40B4-BE49-F238E27FC236}">
                    <a16:creationId xmlns:a16="http://schemas.microsoft.com/office/drawing/2014/main" id="{0754E252-DF1B-152F-4DF6-B0F28A98E184}"/>
                  </a:ext>
                </a:extLst>
              </p:cNvPr>
              <p:cNvSpPr/>
              <p:nvPr/>
            </p:nvSpPr>
            <p:spPr>
              <a:xfrm>
                <a:off x="10161716" y="5978384"/>
                <a:ext cx="1872637" cy="62411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Вектор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𝑎</m:t>
                        </m:r>
                      </m:e>
                    </m:acc>
                  </m:oMath>
                </a14:m>
                <a:endParaRPr lang="uk-UA" sz="2800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62" name="Прямокутник: округлені кути 47">
                <a:extLst>
                  <a:ext uri="{FF2B5EF4-FFF2-40B4-BE49-F238E27FC236}">
                    <a16:creationId xmlns:a16="http://schemas.microsoft.com/office/drawing/2014/main" id="{0754E252-DF1B-152F-4DF6-B0F28A98E1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1716" y="5978384"/>
                <a:ext cx="1872637" cy="624114"/>
              </a:xfrm>
              <a:prstGeom prst="roundRect">
                <a:avLst/>
              </a:prstGeom>
              <a:blipFill>
                <a:blip r:embed="rId37"/>
                <a:stretch>
                  <a:fillRect l="-5405" t="-8000" b="-18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Rounded Rectangle 62">
            <a:extLst>
              <a:ext uri="{FF2B5EF4-FFF2-40B4-BE49-F238E27FC236}">
                <a16:creationId xmlns:a16="http://schemas.microsoft.com/office/drawing/2014/main" id="{CB663AE4-B5FC-0670-2079-6F2DE1461A77}"/>
              </a:ext>
            </a:extLst>
          </p:cNvPr>
          <p:cNvSpPr/>
          <p:nvPr/>
        </p:nvSpPr>
        <p:spPr>
          <a:xfrm>
            <a:off x="9662676" y="3682552"/>
            <a:ext cx="2280857" cy="584775"/>
          </a:xfrm>
          <a:prstGeom prst="roundRect">
            <a:avLst>
              <a:gd name="adj" fmla="val 11730"/>
            </a:avLst>
          </a:prstGeom>
          <a:solidFill>
            <a:srgbClr val="FFFF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ВЕКТОР</a:t>
            </a:r>
            <a:endParaRPr lang="en-UA" sz="2800" dirty="0">
              <a:solidFill>
                <a:srgbClr val="424651"/>
              </a:solidFill>
            </a:endParaRPr>
          </a:p>
        </p:txBody>
      </p:sp>
      <p:sp>
        <p:nvSpPr>
          <p:cNvPr id="68" name="Rounded Rectangle 67">
            <a:extLst>
              <a:ext uri="{FF2B5EF4-FFF2-40B4-BE49-F238E27FC236}">
                <a16:creationId xmlns:a16="http://schemas.microsoft.com/office/drawing/2014/main" id="{4D3DE029-275B-5BEA-0640-9FBD1DE69304}"/>
              </a:ext>
            </a:extLst>
          </p:cNvPr>
          <p:cNvSpPr/>
          <p:nvPr/>
        </p:nvSpPr>
        <p:spPr>
          <a:xfrm>
            <a:off x="1077500" y="3924723"/>
            <a:ext cx="4971403" cy="2827872"/>
          </a:xfrm>
          <a:prstGeom prst="roundRect">
            <a:avLst>
              <a:gd name="adj" fmla="val 2411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BD6BA924-5CD1-E2B9-0509-D294F601606E}"/>
                  </a:ext>
                </a:extLst>
              </p:cNvPr>
              <p:cNvSpPr txBox="1"/>
              <p:nvPr/>
            </p:nvSpPr>
            <p:spPr>
              <a:xfrm>
                <a:off x="5070551" y="4596059"/>
                <a:ext cx="57614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uk-UA" sz="32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BD6BA924-5CD1-E2B9-0509-D294F60160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0551" y="4596059"/>
                <a:ext cx="576143" cy="584775"/>
              </a:xfrm>
              <a:prstGeom prst="rect">
                <a:avLst/>
              </a:prstGeom>
              <a:blipFill>
                <a:blip r:embed="rId38"/>
                <a:stretch>
                  <a:fillRect l="-6522" r="-217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5" name="Oval 104">
            <a:extLst>
              <a:ext uri="{FF2B5EF4-FFF2-40B4-BE49-F238E27FC236}">
                <a16:creationId xmlns:a16="http://schemas.microsoft.com/office/drawing/2014/main" id="{144C4108-7C0D-BAE8-953B-EE003CAAAD33}"/>
              </a:ext>
            </a:extLst>
          </p:cNvPr>
          <p:cNvSpPr/>
          <p:nvPr/>
        </p:nvSpPr>
        <p:spPr>
          <a:xfrm>
            <a:off x="4903082" y="4946135"/>
            <a:ext cx="114257" cy="114257"/>
          </a:xfrm>
          <a:prstGeom prst="ellipse">
            <a:avLst/>
          </a:prstGeom>
          <a:solidFill>
            <a:srgbClr val="00B0F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pic>
        <p:nvPicPr>
          <p:cNvPr id="106" name="Picture 105" descr="A white pen with a black background&#10;&#10;Description automatically generated">
            <a:extLst>
              <a:ext uri="{FF2B5EF4-FFF2-40B4-BE49-F238E27FC236}">
                <a16:creationId xmlns:a16="http://schemas.microsoft.com/office/drawing/2014/main" id="{4D099EEC-DCC3-788B-1F33-49A2F7A181A7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94281" y="5090583"/>
            <a:ext cx="756853" cy="7568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0" name="Прямокутник: округлені кути 48">
                <a:extLst>
                  <a:ext uri="{FF2B5EF4-FFF2-40B4-BE49-F238E27FC236}">
                    <a16:creationId xmlns:a16="http://schemas.microsoft.com/office/drawing/2014/main" id="{656EF4DF-6EB8-B136-BDDF-7B30D540FF63}"/>
                  </a:ext>
                </a:extLst>
              </p:cNvPr>
              <p:cNvSpPr/>
              <p:nvPr/>
            </p:nvSpPr>
            <p:spPr>
              <a:xfrm>
                <a:off x="2360739" y="5141763"/>
                <a:ext cx="950170" cy="62411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𝑀𝑀</m:t>
                          </m:r>
                        </m:e>
                      </m:acc>
                    </m:oMath>
                  </m:oMathPara>
                </a14:m>
                <a:endParaRPr lang="uk-UA" sz="2800" dirty="0">
                  <a:solidFill>
                    <a:srgbClr val="424651"/>
                  </a:solidFill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10" name="Прямокутник: округлені кути 48">
                <a:extLst>
                  <a:ext uri="{FF2B5EF4-FFF2-40B4-BE49-F238E27FC236}">
                    <a16:creationId xmlns:a16="http://schemas.microsoft.com/office/drawing/2014/main" id="{656EF4DF-6EB8-B136-BDDF-7B30D540FF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0739" y="5141763"/>
                <a:ext cx="950170" cy="624114"/>
              </a:xfrm>
              <a:prstGeom prst="roundRect">
                <a:avLst/>
              </a:prstGeom>
              <a:blipFill>
                <a:blip r:embed="rId3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Прямокутник: округлені кути 52">
                <a:extLst>
                  <a:ext uri="{FF2B5EF4-FFF2-40B4-BE49-F238E27FC236}">
                    <a16:creationId xmlns:a16="http://schemas.microsoft.com/office/drawing/2014/main" id="{5FBCB13F-72BD-408C-7E70-F2A24FA67AF4}"/>
                  </a:ext>
                </a:extLst>
              </p:cNvPr>
              <p:cNvSpPr/>
              <p:nvPr/>
            </p:nvSpPr>
            <p:spPr>
              <a:xfrm>
                <a:off x="3575487" y="5141763"/>
                <a:ext cx="775620" cy="62411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0</m:t>
                          </m:r>
                        </m:e>
                      </m:acc>
                    </m:oMath>
                  </m:oMathPara>
                </a14:m>
                <a:endParaRPr lang="uk-UA" sz="2800" dirty="0">
                  <a:solidFill>
                    <a:srgbClr val="424651"/>
                  </a:solidFill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11" name="Прямокутник: округлені кути 52">
                <a:extLst>
                  <a:ext uri="{FF2B5EF4-FFF2-40B4-BE49-F238E27FC236}">
                    <a16:creationId xmlns:a16="http://schemas.microsoft.com/office/drawing/2014/main" id="{5FBCB13F-72BD-408C-7E70-F2A24FA67A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487" y="5141763"/>
                <a:ext cx="775620" cy="624114"/>
              </a:xfrm>
              <a:prstGeom prst="roundRect">
                <a:avLst/>
              </a:prstGeom>
              <a:blipFill>
                <a:blip r:embed="rId4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2" name="Picture 111" descr="A white outline of a person's head&#10;&#10;Description automatically generated">
            <a:extLst>
              <a:ext uri="{FF2B5EF4-FFF2-40B4-BE49-F238E27FC236}">
                <a16:creationId xmlns:a16="http://schemas.microsoft.com/office/drawing/2014/main" id="{9279B9F4-CBB6-3209-ECAA-C8816AFCB09C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185920" y="5925955"/>
            <a:ext cx="830901" cy="830901"/>
          </a:xfrm>
          <a:prstGeom prst="rect">
            <a:avLst/>
          </a:prstGeom>
        </p:spPr>
      </p:pic>
      <p:sp>
        <p:nvSpPr>
          <p:cNvPr id="113" name="Прямокутник: округлені кути 46">
            <a:extLst>
              <a:ext uri="{FF2B5EF4-FFF2-40B4-BE49-F238E27FC236}">
                <a16:creationId xmlns:a16="http://schemas.microsoft.com/office/drawing/2014/main" id="{8B44F2B2-24FC-0ADD-A5A1-D306AB92E783}"/>
              </a:ext>
            </a:extLst>
          </p:cNvPr>
          <p:cNvSpPr/>
          <p:nvPr/>
        </p:nvSpPr>
        <p:spPr>
          <a:xfrm>
            <a:off x="2303767" y="6047695"/>
            <a:ext cx="3525533" cy="62411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Нульовий вектор</a:t>
            </a:r>
          </a:p>
        </p:txBody>
      </p: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2D57054E-39A2-B238-BCC6-2B92ECB3E85F}"/>
              </a:ext>
            </a:extLst>
          </p:cNvPr>
          <p:cNvSpPr/>
          <p:nvPr/>
        </p:nvSpPr>
        <p:spPr>
          <a:xfrm>
            <a:off x="1077499" y="3922043"/>
            <a:ext cx="4971403" cy="552138"/>
          </a:xfrm>
          <a:prstGeom prst="roundRect">
            <a:avLst>
              <a:gd name="adj" fmla="val 11730"/>
            </a:avLst>
          </a:prstGeom>
          <a:solidFill>
            <a:srgbClr val="00B0F0"/>
          </a:solidFill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Нуль-вектор</a:t>
            </a:r>
            <a:endParaRPr lang="en-UA" sz="2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7042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"/>
                            </p:stCondLst>
                            <p:childTnLst>
                              <p:par>
                                <p:cTn id="1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00"/>
                            </p:stCondLst>
                            <p:childTnLst>
                              <p:par>
                                <p:cTn id="3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6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6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50"/>
                            </p:stCondLst>
                            <p:childTnLst>
                              <p:par>
                                <p:cTn id="1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2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700"/>
                            </p:stCondLst>
                            <p:childTnLst>
                              <p:par>
                                <p:cTn id="1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2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950"/>
                            </p:stCondLst>
                            <p:childTnLst>
                              <p:par>
                                <p:cTn id="1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5" grpId="1" animBg="1"/>
      <p:bldP spid="13" grpId="0" animBg="1"/>
      <p:bldP spid="4" grpId="0"/>
      <p:bldP spid="5" grpId="0"/>
      <p:bldP spid="8" grpId="0"/>
      <p:bldP spid="11" grpId="0" animBg="1"/>
      <p:bldP spid="14" grpId="0" animBg="1"/>
      <p:bldP spid="43" grpId="0" animBg="1"/>
      <p:bldP spid="43" grpId="1" animBg="1"/>
      <p:bldP spid="47" grpId="0"/>
      <p:bldP spid="48" grpId="0"/>
      <p:bldP spid="49" grpId="0"/>
      <p:bldP spid="50" grpId="0" animBg="1"/>
      <p:bldP spid="51" grpId="0" animBg="1"/>
      <p:bldP spid="54" grpId="0" animBg="1"/>
      <p:bldP spid="55" grpId="0" animBg="1"/>
      <p:bldP spid="56" grpId="0" animBg="1"/>
      <p:bldP spid="56" grpId="1" animBg="1"/>
      <p:bldP spid="58" grpId="0" animBg="1"/>
      <p:bldP spid="59" grpId="0" animBg="1"/>
      <p:bldP spid="61" grpId="0" animBg="1"/>
      <p:bldP spid="62" grpId="0" animBg="1"/>
      <p:bldP spid="63" grpId="0" animBg="1"/>
      <p:bldP spid="68" grpId="0" animBg="1"/>
      <p:bldP spid="104" grpId="0"/>
      <p:bldP spid="105" grpId="0" animBg="1"/>
      <p:bldP spid="110" grpId="0" animBg="1"/>
      <p:bldP spid="111" grpId="0" animBg="1"/>
      <p:bldP spid="113" grpId="0" animBg="1"/>
      <p:bldP spid="6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B36B70-3C50-EA2E-1296-E1E2411CB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B5B2222-89DA-FB26-64F4-073A27214F2F}"/>
                  </a:ext>
                </a:extLst>
              </p:cNvPr>
              <p:cNvSpPr txBox="1"/>
              <p:nvPr/>
            </p:nvSpPr>
            <p:spPr>
              <a:xfrm>
                <a:off x="3000994" y="4510153"/>
                <a:ext cx="85888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32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⃗"/>
                          <m:ctrlPr>
                            <a:rPr lang="en-US" sz="32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uk-UA" sz="32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B5B2222-89DA-FB26-64F4-073A27214F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0994" y="4510153"/>
                <a:ext cx="858882" cy="584775"/>
              </a:xfrm>
              <a:prstGeom prst="rect">
                <a:avLst/>
              </a:prstGeom>
              <a:blipFill>
                <a:blip r:embed="rId3"/>
                <a:stretch>
                  <a:fillRect t="-2340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 зі стрілкою 68">
            <a:extLst>
              <a:ext uri="{FF2B5EF4-FFF2-40B4-BE49-F238E27FC236}">
                <a16:creationId xmlns:a16="http://schemas.microsoft.com/office/drawing/2014/main" id="{30626AE2-EF5B-C32D-44B7-DCD523D04233}"/>
              </a:ext>
            </a:extLst>
          </p:cNvPr>
          <p:cNvCxnSpPr>
            <a:cxnSpLocks/>
          </p:cNvCxnSpPr>
          <p:nvPr/>
        </p:nvCxnSpPr>
        <p:spPr>
          <a:xfrm rot="1348948" flipV="1">
            <a:off x="2294629" y="3865346"/>
            <a:ext cx="2039007" cy="1408387"/>
          </a:xfrm>
          <a:prstGeom prst="straightConnector1">
            <a:avLst/>
          </a:prstGeom>
          <a:ln w="57150" cap="rnd">
            <a:solidFill>
              <a:schemeClr val="bg1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A white ruler with blue text&#10;&#10;Description automatically generated">
            <a:extLst>
              <a:ext uri="{FF2B5EF4-FFF2-40B4-BE49-F238E27FC236}">
                <a16:creationId xmlns:a16="http://schemas.microsoft.com/office/drawing/2014/main" id="{A37CF8A4-A7C1-C6BE-11C1-65BBE0FAFE5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573" t="48733" r="59993" b="29838"/>
          <a:stretch/>
        </p:blipFill>
        <p:spPr>
          <a:xfrm rot="10048948">
            <a:off x="1192585" y="3065704"/>
            <a:ext cx="3858992" cy="1759813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E3A51901-FB25-7C6F-81A7-503DD878F684}"/>
              </a:ext>
            </a:extLst>
          </p:cNvPr>
          <p:cNvSpPr/>
          <p:nvPr/>
        </p:nvSpPr>
        <p:spPr>
          <a:xfrm>
            <a:off x="1038570" y="2499966"/>
            <a:ext cx="4165696" cy="2818235"/>
          </a:xfrm>
          <a:prstGeom prst="rect">
            <a:avLst/>
          </a:prstGeom>
          <a:solidFill>
            <a:srgbClr val="4246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52B6977A-761F-9B09-892F-2BDC96712D23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A1CEB1B6-3E49-545A-0D60-E8849083C35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D8EFFA0-D5A8-BCED-1452-14E668C76F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2C538131-D8DB-75D8-7406-A5B401DABC02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6910258E-0A5E-0672-57DC-8379EBE3A25F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1E28E73D-09F9-E9B0-0431-55CD52A04AF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6E2EEEFF-6638-EF2C-E59A-42D3351D8118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D9C2FD64-3CA2-9A14-65D8-EF29A1168970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4F9DED78-75A2-D64F-EF6A-1B0866B0E58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27F8D1FA-F7E6-B35A-F8EA-F64FEF1A04E3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41BB3B7B-2D57-CDF5-B47C-D9ACFCF1F9FA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5581DC38-457A-CFD3-D677-82263E5B702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718ABDD8-A0B4-1CEF-C093-82453051DC4A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8A671B1-FC1B-6338-78C9-70CD14DAD20A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475446C4-DD1C-933A-6AEA-4B4D5B89C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10" action="ppaction://hlinksldjump"/>
            <a:extLst>
              <a:ext uri="{FF2B5EF4-FFF2-40B4-BE49-F238E27FC236}">
                <a16:creationId xmlns:a16="http://schemas.microsoft.com/office/drawing/2014/main" id="{8F67B4E0-F15E-5440-69D2-9B84061C454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C1B7E1C-AA4F-328C-4FCB-E1354384D3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73B632CE-1349-C97E-8592-6109478A264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67F2F9D4-BE48-50B6-D700-B23F7BAE5C0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157461C3-EA5B-779A-FA51-00BAA4A1895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63D4D06B-44CC-EF86-B092-3B4F3A0B5ED4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1" action="ppaction://hlinksldjump"/>
            <a:extLst>
              <a:ext uri="{FF2B5EF4-FFF2-40B4-BE49-F238E27FC236}">
                <a16:creationId xmlns:a16="http://schemas.microsoft.com/office/drawing/2014/main" id="{47ACB39F-A4A3-F2A8-01F0-54ACE0B8AC03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cxnSp>
        <p:nvCxnSpPr>
          <p:cNvPr id="30" name="Пряма сполучна лінія 32" hidden="1">
            <a:extLst>
              <a:ext uri="{FF2B5EF4-FFF2-40B4-BE49-F238E27FC236}">
                <a16:creationId xmlns:a16="http://schemas.microsoft.com/office/drawing/2014/main" id="{DFCF91A7-5A96-9E60-EFEF-3B1FD973CA58}"/>
              </a:ext>
            </a:extLst>
          </p:cNvPr>
          <p:cNvCxnSpPr>
            <a:cxnSpLocks/>
          </p:cNvCxnSpPr>
          <p:nvPr/>
        </p:nvCxnSpPr>
        <p:spPr>
          <a:xfrm flipV="1">
            <a:off x="2740350" y="1013080"/>
            <a:ext cx="2722861" cy="2522207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7" name="Group 86">
            <a:extLst>
              <a:ext uri="{FF2B5EF4-FFF2-40B4-BE49-F238E27FC236}">
                <a16:creationId xmlns:a16="http://schemas.microsoft.com/office/drawing/2014/main" id="{7C27CCF4-1BFD-984A-3144-1FBD1F51379C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9B9D7B5B-2BC4-D8E0-5514-D723C0C23C22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D114CFF3-6213-6ABC-2025-E2D63103C2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D1EB7C29-8C1D-23A3-CBEC-DE55A21ECC49}"/>
              </a:ext>
            </a:extLst>
          </p:cNvPr>
          <p:cNvSpPr/>
          <p:nvPr/>
        </p:nvSpPr>
        <p:spPr>
          <a:xfrm>
            <a:off x="4057989" y="0"/>
            <a:ext cx="4148683" cy="377909"/>
          </a:xfrm>
          <a:prstGeom prst="round2SameRect">
            <a:avLst>
              <a:gd name="adj1" fmla="val 0"/>
              <a:gd name="adj2" fmla="val 1347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МОДУЛЬ ВЕКТОРА</a:t>
            </a:r>
            <a:endParaRPr lang="en-UA" sz="28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197" name="Group 196" hidden="1">
            <a:extLst>
              <a:ext uri="{FF2B5EF4-FFF2-40B4-BE49-F238E27FC236}">
                <a16:creationId xmlns:a16="http://schemas.microsoft.com/office/drawing/2014/main" id="{2A882A4B-2791-67CC-F546-1E81C13C5451}"/>
              </a:ext>
            </a:extLst>
          </p:cNvPr>
          <p:cNvGrpSpPr/>
          <p:nvPr/>
        </p:nvGrpSpPr>
        <p:grpSpPr>
          <a:xfrm>
            <a:off x="8206176" y="2282066"/>
            <a:ext cx="3036631" cy="3036135"/>
            <a:chOff x="8206176" y="2282066"/>
            <a:chExt cx="3036631" cy="3036135"/>
          </a:xfrm>
        </p:grpSpPr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029A1FC5-D8C6-4291-2579-DB2F31D990A1}"/>
                </a:ext>
              </a:extLst>
            </p:cNvPr>
            <p:cNvGrpSpPr/>
            <p:nvPr/>
          </p:nvGrpSpPr>
          <p:grpSpPr>
            <a:xfrm>
              <a:off x="8206672" y="3704978"/>
              <a:ext cx="3036135" cy="184987"/>
              <a:chOff x="1558988" y="3657376"/>
              <a:chExt cx="3036135" cy="277077"/>
            </a:xfrm>
          </p:grpSpPr>
          <p:cxnSp>
            <p:nvCxnSpPr>
              <p:cNvPr id="163" name="Straight Connector 162">
                <a:extLst>
                  <a:ext uri="{FF2B5EF4-FFF2-40B4-BE49-F238E27FC236}">
                    <a16:creationId xmlns:a16="http://schemas.microsoft.com/office/drawing/2014/main" id="{0087D1CE-2A62-A309-4494-147636EC73C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80232" y="3658638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Straight Connector 163">
                <a:extLst>
                  <a:ext uri="{FF2B5EF4-FFF2-40B4-BE49-F238E27FC236}">
                    <a16:creationId xmlns:a16="http://schemas.microsoft.com/office/drawing/2014/main" id="{B5DBB23C-AD07-DD28-8C11-5BB4C3FFA74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84501" y="3666450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64">
                <a:extLst>
                  <a:ext uri="{FF2B5EF4-FFF2-40B4-BE49-F238E27FC236}">
                    <a16:creationId xmlns:a16="http://schemas.microsoft.com/office/drawing/2014/main" id="{C07E6D66-8A28-A310-8ADF-B3DD1AC388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8770" y="366238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65">
                <a:extLst>
                  <a:ext uri="{FF2B5EF4-FFF2-40B4-BE49-F238E27FC236}">
                    <a16:creationId xmlns:a16="http://schemas.microsoft.com/office/drawing/2014/main" id="{AF6A54F6-3AAB-A4F0-EB9E-113E11735E6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90854" y="366144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Straight Connector 166">
                <a:extLst>
                  <a:ext uri="{FF2B5EF4-FFF2-40B4-BE49-F238E27FC236}">
                    <a16:creationId xmlns:a16="http://schemas.microsoft.com/office/drawing/2014/main" id="{BFA20FA8-944B-5BD7-3568-A87F1A5E1D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95123" y="365737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67">
                <a:extLst>
                  <a:ext uri="{FF2B5EF4-FFF2-40B4-BE49-F238E27FC236}">
                    <a16:creationId xmlns:a16="http://schemas.microsoft.com/office/drawing/2014/main" id="{5044C2A3-AA65-2088-B4F6-6E2130C0C68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65341" y="366771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Straight Connector 168">
                <a:extLst>
                  <a:ext uri="{FF2B5EF4-FFF2-40B4-BE49-F238E27FC236}">
                    <a16:creationId xmlns:a16="http://schemas.microsoft.com/office/drawing/2014/main" id="{A1612546-2A18-8758-3563-BA66B53A746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69610" y="366677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Straight Connector 169">
                <a:extLst>
                  <a:ext uri="{FF2B5EF4-FFF2-40B4-BE49-F238E27FC236}">
                    <a16:creationId xmlns:a16="http://schemas.microsoft.com/office/drawing/2014/main" id="{6C5D7A3F-F3A1-354D-0F47-8D6D167AA4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73879" y="366270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170">
                <a:extLst>
                  <a:ext uri="{FF2B5EF4-FFF2-40B4-BE49-F238E27FC236}">
                    <a16:creationId xmlns:a16="http://schemas.microsoft.com/office/drawing/2014/main" id="{DB3359EA-6925-89E0-0C81-C6311E8E5EE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58988" y="367007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>
                <a:extLst>
                  <a:ext uri="{FF2B5EF4-FFF2-40B4-BE49-F238E27FC236}">
                    <a16:creationId xmlns:a16="http://schemas.microsoft.com/office/drawing/2014/main" id="{36C97331-AA3E-9A2B-0F42-C6E0CDCBA03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63257" y="366913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3" name="Group 172">
              <a:extLst>
                <a:ext uri="{FF2B5EF4-FFF2-40B4-BE49-F238E27FC236}">
                  <a16:creationId xmlns:a16="http://schemas.microsoft.com/office/drawing/2014/main" id="{1004AC5E-ED41-56C8-9A7C-C8146B252CA3}"/>
                </a:ext>
              </a:extLst>
            </p:cNvPr>
            <p:cNvGrpSpPr/>
            <p:nvPr/>
          </p:nvGrpSpPr>
          <p:grpSpPr>
            <a:xfrm rot="5400000">
              <a:off x="8210415" y="3707640"/>
              <a:ext cx="3036135" cy="184987"/>
              <a:chOff x="1558988" y="3657376"/>
              <a:chExt cx="3036135" cy="277077"/>
            </a:xfrm>
          </p:grpSpPr>
          <p:cxnSp>
            <p:nvCxnSpPr>
              <p:cNvPr id="174" name="Straight Connector 173">
                <a:extLst>
                  <a:ext uri="{FF2B5EF4-FFF2-40B4-BE49-F238E27FC236}">
                    <a16:creationId xmlns:a16="http://schemas.microsoft.com/office/drawing/2014/main" id="{38C96AE0-28D6-8C5B-802C-DD8D9F4E06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80232" y="3658638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Straight Connector 174">
                <a:extLst>
                  <a:ext uri="{FF2B5EF4-FFF2-40B4-BE49-F238E27FC236}">
                    <a16:creationId xmlns:a16="http://schemas.microsoft.com/office/drawing/2014/main" id="{F70EB2E4-335F-2F04-C34A-DECFD1E6F9C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84501" y="3666450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Straight Connector 175">
                <a:extLst>
                  <a:ext uri="{FF2B5EF4-FFF2-40B4-BE49-F238E27FC236}">
                    <a16:creationId xmlns:a16="http://schemas.microsoft.com/office/drawing/2014/main" id="{AF9ED3EE-6E0D-0C1F-5C04-6D6DC53D52E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8770" y="366238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Straight Connector 176">
                <a:extLst>
                  <a:ext uri="{FF2B5EF4-FFF2-40B4-BE49-F238E27FC236}">
                    <a16:creationId xmlns:a16="http://schemas.microsoft.com/office/drawing/2014/main" id="{854FB11E-004C-287B-B6AD-74F552BABA0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90854" y="366144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Straight Connector 177">
                <a:extLst>
                  <a:ext uri="{FF2B5EF4-FFF2-40B4-BE49-F238E27FC236}">
                    <a16:creationId xmlns:a16="http://schemas.microsoft.com/office/drawing/2014/main" id="{A08D47A1-8018-5EE2-DBC5-D29F9058B42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95123" y="365737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Straight Connector 178">
                <a:extLst>
                  <a:ext uri="{FF2B5EF4-FFF2-40B4-BE49-F238E27FC236}">
                    <a16:creationId xmlns:a16="http://schemas.microsoft.com/office/drawing/2014/main" id="{22240C98-EACB-F2E8-9E75-8EB4A64E9BC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65341" y="366771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Straight Connector 179">
                <a:extLst>
                  <a:ext uri="{FF2B5EF4-FFF2-40B4-BE49-F238E27FC236}">
                    <a16:creationId xmlns:a16="http://schemas.microsoft.com/office/drawing/2014/main" id="{B3FB9A23-3EF9-7CEA-3FD8-DF2F06DD3C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69610" y="366677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Straight Connector 180">
                <a:extLst>
                  <a:ext uri="{FF2B5EF4-FFF2-40B4-BE49-F238E27FC236}">
                    <a16:creationId xmlns:a16="http://schemas.microsoft.com/office/drawing/2014/main" id="{25BEE9A2-FD30-2664-00FD-2811A55043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73879" y="366270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AC0DEA70-C8F7-11E2-5B2F-9315A96C1A9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58988" y="367007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Straight Connector 182">
                <a:extLst>
                  <a:ext uri="{FF2B5EF4-FFF2-40B4-BE49-F238E27FC236}">
                    <a16:creationId xmlns:a16="http://schemas.microsoft.com/office/drawing/2014/main" id="{D0F7BD00-97ED-DE67-DCD0-62704363073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63257" y="366913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0AEE82B9-6397-07CA-9A88-291852BCC146}"/>
                </a:ext>
              </a:extLst>
            </p:cNvPr>
            <p:cNvGrpSpPr/>
            <p:nvPr/>
          </p:nvGrpSpPr>
          <p:grpSpPr>
            <a:xfrm rot="18900000" flipH="1">
              <a:off x="8206176" y="3711556"/>
              <a:ext cx="3036135" cy="184987"/>
              <a:chOff x="1558988" y="3657376"/>
              <a:chExt cx="3036135" cy="277077"/>
            </a:xfrm>
          </p:grpSpPr>
          <p:cxnSp>
            <p:nvCxnSpPr>
              <p:cNvPr id="186" name="Straight Connector 185">
                <a:extLst>
                  <a:ext uri="{FF2B5EF4-FFF2-40B4-BE49-F238E27FC236}">
                    <a16:creationId xmlns:a16="http://schemas.microsoft.com/office/drawing/2014/main" id="{4846E56D-59D9-72DD-984E-732CBC0DF2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80232" y="3658638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Straight Connector 186">
                <a:extLst>
                  <a:ext uri="{FF2B5EF4-FFF2-40B4-BE49-F238E27FC236}">
                    <a16:creationId xmlns:a16="http://schemas.microsoft.com/office/drawing/2014/main" id="{77C00933-D160-7E49-85FC-A8E152E3127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84501" y="3666450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>
                <a:extLst>
                  <a:ext uri="{FF2B5EF4-FFF2-40B4-BE49-F238E27FC236}">
                    <a16:creationId xmlns:a16="http://schemas.microsoft.com/office/drawing/2014/main" id="{668FA539-D41E-59AC-2868-6868A27A0D8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8770" y="366238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>
                <a:extLst>
                  <a:ext uri="{FF2B5EF4-FFF2-40B4-BE49-F238E27FC236}">
                    <a16:creationId xmlns:a16="http://schemas.microsoft.com/office/drawing/2014/main" id="{C1AB0A1A-3EEF-1DE0-E3F6-5C654B31C4C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90854" y="366144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Straight Connector 189">
                <a:extLst>
                  <a:ext uri="{FF2B5EF4-FFF2-40B4-BE49-F238E27FC236}">
                    <a16:creationId xmlns:a16="http://schemas.microsoft.com/office/drawing/2014/main" id="{EF35A66B-A9BB-8EC6-D18F-CC67F0915C0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95123" y="365737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" name="Straight Connector 190">
                <a:extLst>
                  <a:ext uri="{FF2B5EF4-FFF2-40B4-BE49-F238E27FC236}">
                    <a16:creationId xmlns:a16="http://schemas.microsoft.com/office/drawing/2014/main" id="{B751501E-DBC0-2058-AAEC-62C629BAB4F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65341" y="366771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" name="Straight Connector 191">
                <a:extLst>
                  <a:ext uri="{FF2B5EF4-FFF2-40B4-BE49-F238E27FC236}">
                    <a16:creationId xmlns:a16="http://schemas.microsoft.com/office/drawing/2014/main" id="{CF275D51-B4FE-4A1B-E310-DCBD908434D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69610" y="366677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" name="Straight Connector 192">
                <a:extLst>
                  <a:ext uri="{FF2B5EF4-FFF2-40B4-BE49-F238E27FC236}">
                    <a16:creationId xmlns:a16="http://schemas.microsoft.com/office/drawing/2014/main" id="{226092BD-2C61-CF47-C809-3149FE8DA84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73879" y="366270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Straight Connector 193">
                <a:extLst>
                  <a:ext uri="{FF2B5EF4-FFF2-40B4-BE49-F238E27FC236}">
                    <a16:creationId xmlns:a16="http://schemas.microsoft.com/office/drawing/2014/main" id="{B563B3B8-6BBD-1DD8-7446-3BEA01163C0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58988" y="367007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" name="Straight Connector 194">
                <a:extLst>
                  <a:ext uri="{FF2B5EF4-FFF2-40B4-BE49-F238E27FC236}">
                    <a16:creationId xmlns:a16="http://schemas.microsoft.com/office/drawing/2014/main" id="{C3241F9C-D715-8CB2-DC43-46E27F0504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63257" y="366913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38F986E-DAC4-7124-5B44-EDB0943F8055}"/>
                  </a:ext>
                </a:extLst>
              </p:cNvPr>
              <p:cNvSpPr txBox="1"/>
              <p:nvPr/>
            </p:nvSpPr>
            <p:spPr>
              <a:xfrm>
                <a:off x="2698588" y="529419"/>
                <a:ext cx="43091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32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uk-UA" sz="32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38F986E-DAC4-7124-5B44-EDB0943F80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8588" y="529419"/>
                <a:ext cx="430917" cy="584775"/>
              </a:xfrm>
              <a:prstGeom prst="rect">
                <a:avLst/>
              </a:prstGeom>
              <a:blipFill>
                <a:blip r:embed="rId27"/>
                <a:stretch>
                  <a:fillRect l="-8571" t="-2127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 зі стрілкою 68">
            <a:extLst>
              <a:ext uri="{FF2B5EF4-FFF2-40B4-BE49-F238E27FC236}">
                <a16:creationId xmlns:a16="http://schemas.microsoft.com/office/drawing/2014/main" id="{C055BD04-7818-4E49-D142-132393745A73}"/>
              </a:ext>
            </a:extLst>
          </p:cNvPr>
          <p:cNvCxnSpPr>
            <a:cxnSpLocks/>
          </p:cNvCxnSpPr>
          <p:nvPr/>
        </p:nvCxnSpPr>
        <p:spPr>
          <a:xfrm rot="1348948" flipV="1">
            <a:off x="2096526" y="358127"/>
            <a:ext cx="2039007" cy="1408387"/>
          </a:xfrm>
          <a:prstGeom prst="straightConnector1">
            <a:avLst/>
          </a:prstGeom>
          <a:ln w="57150" cap="rnd">
            <a:solidFill>
              <a:schemeClr val="bg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A white ruler with blue text&#10;&#10;Description automatically generated">
            <a:extLst>
              <a:ext uri="{FF2B5EF4-FFF2-40B4-BE49-F238E27FC236}">
                <a16:creationId xmlns:a16="http://schemas.microsoft.com/office/drawing/2014/main" id="{6CECE700-6C03-3975-8407-12D19DDA8FC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573" t="48733" r="59993" b="29838"/>
          <a:stretch/>
        </p:blipFill>
        <p:spPr>
          <a:xfrm rot="20848948">
            <a:off x="1384957" y="816184"/>
            <a:ext cx="3858992" cy="175981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ounded Rectangle 19">
                <a:extLst>
                  <a:ext uri="{FF2B5EF4-FFF2-40B4-BE49-F238E27FC236}">
                    <a16:creationId xmlns:a16="http://schemas.microsoft.com/office/drawing/2014/main" id="{B8AF38F1-AE47-90EB-51C1-ADAD52C4507F}"/>
                  </a:ext>
                </a:extLst>
              </p:cNvPr>
              <p:cNvSpPr/>
              <p:nvPr/>
            </p:nvSpPr>
            <p:spPr>
              <a:xfrm>
                <a:off x="5667576" y="541770"/>
                <a:ext cx="6452274" cy="1873159"/>
              </a:xfrm>
              <a:prstGeom prst="roundRect">
                <a:avLst>
                  <a:gd name="adj" fmla="val 5308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FF00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Модуль (довжина або абсолютна величина) вектора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uk-UA" sz="2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–  це довжина відрізка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𝑎</m:t>
                    </m:r>
                  </m:oMath>
                </a14:m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що зображує вектор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uk-UA" sz="2800" i="1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accPr>
                      <m:e>
                        <m:r>
                          <a:rPr lang="en-US" sz="2800" i="1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0" name="Rounded Rectangle 19">
                <a:extLst>
                  <a:ext uri="{FF2B5EF4-FFF2-40B4-BE49-F238E27FC236}">
                    <a16:creationId xmlns:a16="http://schemas.microsoft.com/office/drawing/2014/main" id="{B8AF38F1-AE47-90EB-51C1-ADAD52C450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7576" y="541770"/>
                <a:ext cx="6452274" cy="1873159"/>
              </a:xfrm>
              <a:prstGeom prst="roundRect">
                <a:avLst>
                  <a:gd name="adj" fmla="val 5308"/>
                </a:avLst>
              </a:prstGeom>
              <a:blipFill>
                <a:blip r:embed="rId28"/>
                <a:stretch>
                  <a:fillRect l="-1373" t="-1342" r="-1373" b="-6711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20" descr="A white pen with a black background&#10;&#10;Description automatically generated">
            <a:extLst>
              <a:ext uri="{FF2B5EF4-FFF2-40B4-BE49-F238E27FC236}">
                <a16:creationId xmlns:a16="http://schemas.microsoft.com/office/drawing/2014/main" id="{C209BD08-9B85-2FBD-4044-8372A4BCD963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5561435" y="2607700"/>
            <a:ext cx="756853" cy="7568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кутник: округлені кути 48">
                <a:extLst>
                  <a:ext uri="{FF2B5EF4-FFF2-40B4-BE49-F238E27FC236}">
                    <a16:creationId xmlns:a16="http://schemas.microsoft.com/office/drawing/2014/main" id="{54BF9B3E-7D18-68E5-0F2D-BA5E148DE7D4}"/>
                  </a:ext>
                </a:extLst>
              </p:cNvPr>
              <p:cNvSpPr/>
              <p:nvPr/>
            </p:nvSpPr>
            <p:spPr>
              <a:xfrm>
                <a:off x="6668900" y="2658880"/>
                <a:ext cx="1856785" cy="62411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32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sz="3200" b="0" i="1" smtClean="0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3200" b="0" i="1" smtClean="0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𝑎</m:t>
                              </m:r>
                            </m:e>
                          </m:acc>
                        </m:e>
                      </m:d>
                      <m:r>
                        <a:rPr lang="en-US" sz="3200" b="0" i="1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=4,5</m:t>
                      </m:r>
                    </m:oMath>
                  </m:oMathPara>
                </a14:m>
                <a:endParaRPr lang="uk-UA" sz="3200" dirty="0">
                  <a:solidFill>
                    <a:srgbClr val="424651"/>
                  </a:solidFill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2" name="Прямокутник: округлені кути 48">
                <a:extLst>
                  <a:ext uri="{FF2B5EF4-FFF2-40B4-BE49-F238E27FC236}">
                    <a16:creationId xmlns:a16="http://schemas.microsoft.com/office/drawing/2014/main" id="{54BF9B3E-7D18-68E5-0F2D-BA5E148DE7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8900" y="2658880"/>
                <a:ext cx="1856785" cy="624114"/>
              </a:xfrm>
              <a:prstGeom prst="roundRect">
                <a:avLst/>
              </a:prstGeom>
              <a:blipFill>
                <a:blip r:embed="rId30"/>
                <a:stretch>
                  <a:fillRect t="-20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9" name="Group 58">
            <a:extLst>
              <a:ext uri="{FF2B5EF4-FFF2-40B4-BE49-F238E27FC236}">
                <a16:creationId xmlns:a16="http://schemas.microsoft.com/office/drawing/2014/main" id="{85CB32EC-718F-1C4B-1787-9CE48C54C038}"/>
              </a:ext>
            </a:extLst>
          </p:cNvPr>
          <p:cNvGrpSpPr/>
          <p:nvPr/>
        </p:nvGrpSpPr>
        <p:grpSpPr>
          <a:xfrm>
            <a:off x="1079315" y="3437421"/>
            <a:ext cx="3760058" cy="3416708"/>
            <a:chOff x="1131270" y="3373109"/>
            <a:chExt cx="3760058" cy="341670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1D28B692-7A50-5C5A-9CC9-991E79448FD2}"/>
                    </a:ext>
                  </a:extLst>
                </p:cNvPr>
                <p:cNvSpPr txBox="1"/>
                <p:nvPr/>
              </p:nvSpPr>
              <p:spPr>
                <a:xfrm>
                  <a:off x="1223611" y="6266597"/>
                  <a:ext cx="43694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1D28B692-7A50-5C5A-9CC9-991E79448FD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23611" y="6266597"/>
                  <a:ext cx="436945" cy="523220"/>
                </a:xfrm>
                <a:prstGeom prst="rect">
                  <a:avLst/>
                </a:prstGeom>
                <a:blipFill>
                  <a:blip r:embed="rId31"/>
                  <a:stretch>
                    <a:fillRect l="-5714" r="-5714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4C63C082-7EF8-DDC4-46F7-49817FE46A57}"/>
                    </a:ext>
                  </a:extLst>
                </p:cNvPr>
                <p:cNvSpPr txBox="1"/>
                <p:nvPr/>
              </p:nvSpPr>
              <p:spPr>
                <a:xfrm>
                  <a:off x="3548883" y="6266597"/>
                  <a:ext cx="43694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4C63C082-7EF8-DDC4-46F7-49817FE46A5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48883" y="6266597"/>
                  <a:ext cx="436945" cy="523220"/>
                </a:xfrm>
                <a:prstGeom prst="rect">
                  <a:avLst/>
                </a:prstGeom>
                <a:blipFill>
                  <a:blip r:embed="rId32"/>
                  <a:stretch>
                    <a:fillRect l="-8571" r="-5714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F7EDA5ED-6AD5-E036-E238-14C7E3CCD343}"/>
                    </a:ext>
                  </a:extLst>
                </p:cNvPr>
                <p:cNvSpPr txBox="1"/>
                <p:nvPr/>
              </p:nvSpPr>
              <p:spPr>
                <a:xfrm>
                  <a:off x="4208345" y="5768969"/>
                  <a:ext cx="43694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F7EDA5ED-6AD5-E036-E238-14C7E3CCD34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08345" y="5768969"/>
                  <a:ext cx="436945" cy="523220"/>
                </a:xfrm>
                <a:prstGeom prst="rect">
                  <a:avLst/>
                </a:prstGeom>
                <a:blipFill>
                  <a:blip r:embed="rId33"/>
                  <a:stretch>
                    <a:fillRect l="-5714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36D58606-7045-6023-2B74-1ECFD522D750}"/>
                    </a:ext>
                  </a:extLst>
                </p:cNvPr>
                <p:cNvSpPr txBox="1"/>
                <p:nvPr/>
              </p:nvSpPr>
              <p:spPr>
                <a:xfrm>
                  <a:off x="2211142" y="5753402"/>
                  <a:ext cx="43694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36D58606-7045-6023-2B74-1ECFD522D75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11142" y="5753402"/>
                  <a:ext cx="436945" cy="523220"/>
                </a:xfrm>
                <a:prstGeom prst="rect">
                  <a:avLst/>
                </a:prstGeom>
                <a:blipFill>
                  <a:blip r:embed="rId34"/>
                  <a:stretch>
                    <a:fillRect l="-2778" r="-2778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84D459AC-E7FF-C34E-4478-564F968B71B2}"/>
                    </a:ext>
                  </a:extLst>
                </p:cNvPr>
                <p:cNvSpPr txBox="1"/>
                <p:nvPr/>
              </p:nvSpPr>
              <p:spPr>
                <a:xfrm>
                  <a:off x="1131270" y="4194977"/>
                  <a:ext cx="43694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84D459AC-E7FF-C34E-4478-564F968B71B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31270" y="4194977"/>
                  <a:ext cx="436945" cy="523220"/>
                </a:xfrm>
                <a:prstGeom prst="rect">
                  <a:avLst/>
                </a:prstGeom>
                <a:blipFill>
                  <a:blip r:embed="rId35"/>
                  <a:stretch>
                    <a:fillRect l="-5556" r="-22222" b="-2381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C05040CB-084E-956D-BB09-FE133E223288}"/>
                    </a:ext>
                  </a:extLst>
                </p:cNvPr>
                <p:cNvSpPr txBox="1"/>
                <p:nvPr/>
              </p:nvSpPr>
              <p:spPr>
                <a:xfrm>
                  <a:off x="3600934" y="4280771"/>
                  <a:ext cx="556984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C05040CB-084E-956D-BB09-FE133E22328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00934" y="4280771"/>
                  <a:ext cx="556984" cy="523220"/>
                </a:xfrm>
                <a:prstGeom prst="rect">
                  <a:avLst/>
                </a:prstGeom>
                <a:blipFill>
                  <a:blip r:embed="rId36"/>
                  <a:stretch>
                    <a:fillRect l="-6667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9675FEA9-A010-A540-68E8-AA46B05CC790}"/>
                    </a:ext>
                  </a:extLst>
                </p:cNvPr>
                <p:cNvSpPr txBox="1"/>
                <p:nvPr/>
              </p:nvSpPr>
              <p:spPr>
                <a:xfrm>
                  <a:off x="4299272" y="3505513"/>
                  <a:ext cx="592056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800" b="0" dirty="0">
                    <a:solidFill>
                      <a:schemeClr val="bg1"/>
                    </a:solidFill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9675FEA9-A010-A540-68E8-AA46B05CC79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99272" y="3505513"/>
                  <a:ext cx="592056" cy="523220"/>
                </a:xfrm>
                <a:prstGeom prst="rect">
                  <a:avLst/>
                </a:prstGeom>
                <a:blipFill>
                  <a:blip r:embed="rId37"/>
                  <a:stretch>
                    <a:fillRect b="-2381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374F605B-964F-F395-B45A-DF3C93BF1011}"/>
                    </a:ext>
                  </a:extLst>
                </p:cNvPr>
                <p:cNvSpPr txBox="1"/>
                <p:nvPr/>
              </p:nvSpPr>
              <p:spPr>
                <a:xfrm>
                  <a:off x="1880215" y="3373109"/>
                  <a:ext cx="581332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374F605B-964F-F395-B45A-DF3C93BF101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80215" y="3373109"/>
                  <a:ext cx="581332" cy="523220"/>
                </a:xfrm>
                <a:prstGeom prst="rect">
                  <a:avLst/>
                </a:prstGeom>
                <a:blipFill>
                  <a:blip r:embed="rId38"/>
                  <a:stretch>
                    <a:fillRect l="-4348" b="-2381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F23E0AEB-651F-CF28-0073-C5A707CAB24B}"/>
                </a:ext>
              </a:extLst>
            </p:cNvPr>
            <p:cNvGrpSpPr/>
            <p:nvPr/>
          </p:nvGrpSpPr>
          <p:grpSpPr>
            <a:xfrm>
              <a:off x="1614364" y="3866355"/>
              <a:ext cx="2728082" cy="2513646"/>
              <a:chOff x="1614364" y="3866355"/>
              <a:chExt cx="2728082" cy="2513646"/>
            </a:xfrm>
          </p:grpSpPr>
          <p:cxnSp>
            <p:nvCxnSpPr>
              <p:cNvPr id="28" name="Пряма сполучна лінія 42">
                <a:extLst>
                  <a:ext uri="{FF2B5EF4-FFF2-40B4-BE49-F238E27FC236}">
                    <a16:creationId xmlns:a16="http://schemas.microsoft.com/office/drawing/2014/main" id="{7B4FFAF9-A1AD-60BB-7C7F-E7083E924F4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19035" y="4406877"/>
                <a:ext cx="0" cy="1973124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Пряма сполучна лінія 25">
                <a:extLst>
                  <a:ext uri="{FF2B5EF4-FFF2-40B4-BE49-F238E27FC236}">
                    <a16:creationId xmlns:a16="http://schemas.microsoft.com/office/drawing/2014/main" id="{9114A409-366A-6528-62AD-F1921720BD0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619036" y="5839479"/>
                <a:ext cx="747611" cy="540522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Пряма сполучна лінія 28">
                <a:extLst>
                  <a:ext uri="{FF2B5EF4-FFF2-40B4-BE49-F238E27FC236}">
                    <a16:creationId xmlns:a16="http://schemas.microsoft.com/office/drawing/2014/main" id="{3F6B4062-0976-73F8-6C5F-ACE564B29C1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366648" y="5839479"/>
                <a:ext cx="1975798" cy="0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Пряма сполучна лінія 31">
                <a:extLst>
                  <a:ext uri="{FF2B5EF4-FFF2-40B4-BE49-F238E27FC236}">
                    <a16:creationId xmlns:a16="http://schemas.microsoft.com/office/drawing/2014/main" id="{A461B264-6FA7-504D-25A3-34B1090DF81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366647" y="3866355"/>
                <a:ext cx="0" cy="1973125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Пряма сполучна лінія 32">
                <a:extLst>
                  <a:ext uri="{FF2B5EF4-FFF2-40B4-BE49-F238E27FC236}">
                    <a16:creationId xmlns:a16="http://schemas.microsoft.com/office/drawing/2014/main" id="{A7F32FD5-44BD-B032-F02A-7EB20821C32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619035" y="6380001"/>
                <a:ext cx="1975798" cy="0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Пряма сполучна лінія 34">
                <a:extLst>
                  <a:ext uri="{FF2B5EF4-FFF2-40B4-BE49-F238E27FC236}">
                    <a16:creationId xmlns:a16="http://schemas.microsoft.com/office/drawing/2014/main" id="{5DE0510A-5C43-29D3-7B11-22792A3218A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594834" y="5839479"/>
                <a:ext cx="747612" cy="540522"/>
              </a:xfrm>
              <a:prstGeom prst="line">
                <a:avLst/>
              </a:prstGeom>
              <a:ln w="38100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Пряма сполучна лінія 37">
                <a:extLst>
                  <a:ext uri="{FF2B5EF4-FFF2-40B4-BE49-F238E27FC236}">
                    <a16:creationId xmlns:a16="http://schemas.microsoft.com/office/drawing/2014/main" id="{678638DC-2347-CCF5-0BA5-D1A728B8AFC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366648" y="3866355"/>
                <a:ext cx="1975798" cy="0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Пряма сполучна лінія 38">
                <a:extLst>
                  <a:ext uri="{FF2B5EF4-FFF2-40B4-BE49-F238E27FC236}">
                    <a16:creationId xmlns:a16="http://schemas.microsoft.com/office/drawing/2014/main" id="{F697B5A2-FDCF-6028-2AD0-6604C682747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619035" y="4406877"/>
                <a:ext cx="1975798" cy="0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Пряма сполучна лінія 39">
                <a:extLst>
                  <a:ext uri="{FF2B5EF4-FFF2-40B4-BE49-F238E27FC236}">
                    <a16:creationId xmlns:a16="http://schemas.microsoft.com/office/drawing/2014/main" id="{F2E7716E-4FBC-E1FF-F34D-F0645F71F75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619036" y="3866355"/>
                <a:ext cx="747611" cy="540522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Пряма сполучна лінія 40">
                <a:extLst>
                  <a:ext uri="{FF2B5EF4-FFF2-40B4-BE49-F238E27FC236}">
                    <a16:creationId xmlns:a16="http://schemas.microsoft.com/office/drawing/2014/main" id="{2518F5CD-71D5-E068-F48E-627022F45EF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594834" y="3866355"/>
                <a:ext cx="747612" cy="540522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Пряма сполучна лінія 41">
                <a:extLst>
                  <a:ext uri="{FF2B5EF4-FFF2-40B4-BE49-F238E27FC236}">
                    <a16:creationId xmlns:a16="http://schemas.microsoft.com/office/drawing/2014/main" id="{9FA78939-C8EB-7DFB-D447-DA82C3A24A2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342446" y="3866355"/>
                <a:ext cx="0" cy="1973124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Пряма сполучна лінія 43">
                <a:extLst>
                  <a:ext uri="{FF2B5EF4-FFF2-40B4-BE49-F238E27FC236}">
                    <a16:creationId xmlns:a16="http://schemas.microsoft.com/office/drawing/2014/main" id="{DB538C53-65D2-DB09-FEFD-EF0EC3FE077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594834" y="4406877"/>
                <a:ext cx="0" cy="1972033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Пряма сполучна лінія 42">
                <a:extLst>
                  <a:ext uri="{FF2B5EF4-FFF2-40B4-BE49-F238E27FC236}">
                    <a16:creationId xmlns:a16="http://schemas.microsoft.com/office/drawing/2014/main" id="{64B86DD3-4129-A9D8-B4B0-B800AA7806D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14364" y="5839478"/>
                <a:ext cx="2706418" cy="539978"/>
              </a:xfrm>
              <a:prstGeom prst="line">
                <a:avLst/>
              </a:prstGeom>
              <a:ln w="38100" cap="rnd">
                <a:solidFill>
                  <a:srgbClr val="FFFF00"/>
                </a:solidFill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0" name="Rounded Rectangle 59">
            <a:extLst>
              <a:ext uri="{FF2B5EF4-FFF2-40B4-BE49-F238E27FC236}">
                <a16:creationId xmlns:a16="http://schemas.microsoft.com/office/drawing/2014/main" id="{4E93AA06-6831-5594-EBE0-018980739ABD}"/>
              </a:ext>
            </a:extLst>
          </p:cNvPr>
          <p:cNvSpPr/>
          <p:nvPr/>
        </p:nvSpPr>
        <p:spPr>
          <a:xfrm>
            <a:off x="5667576" y="4172232"/>
            <a:ext cx="1908154" cy="495005"/>
          </a:xfrm>
          <a:prstGeom prst="roundRect">
            <a:avLst>
              <a:gd name="adj" fmla="val 1225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Приклад 1</a:t>
            </a:r>
            <a:endParaRPr lang="en-UA" sz="2400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05EE4C7C-B5D1-0247-1995-B4A377CD7C51}"/>
                  </a:ext>
                </a:extLst>
              </p:cNvPr>
              <p:cNvSpPr txBox="1"/>
              <p:nvPr/>
            </p:nvSpPr>
            <p:spPr>
              <a:xfrm>
                <a:off x="7870234" y="4105121"/>
                <a:ext cx="4165696" cy="14746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𝐴𝐵𝐶𝐷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A" sz="28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- </a:t>
                </a:r>
                <a:r>
                  <a:rPr lang="uk-UA" sz="28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куб з ребром 1 см. </a:t>
                </a:r>
                <a:r>
                  <a:rPr lang="uk-UA" sz="280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Знайдіть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uk-UA" sz="2800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uk-UA" sz="2800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</m:ctrlPr>
                          </m:accPr>
                          <m:e>
                            <m:r>
                              <a:rPr lang="en-US" sz="2800" b="0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  <m:t>𝐴𝐶</m:t>
                            </m:r>
                          </m:e>
                        </m:acc>
                      </m:e>
                    </m:d>
                  </m:oMath>
                </a14:m>
                <a:endParaRPr lang="en-UA" sz="28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05EE4C7C-B5D1-0247-1995-B4A377CD7C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0234" y="4105121"/>
                <a:ext cx="4165696" cy="1474634"/>
              </a:xfrm>
              <a:prstGeom prst="rect">
                <a:avLst/>
              </a:prstGeom>
              <a:blipFill>
                <a:blip r:embed="rId39"/>
                <a:stretch>
                  <a:fillRect l="-3040" t="-5128" r="-1216" b="-854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A76CB7E5-8208-B404-0FCA-4FC99408975F}"/>
                  </a:ext>
                </a:extLst>
              </p:cNvPr>
              <p:cNvSpPr txBox="1"/>
              <p:nvPr/>
            </p:nvSpPr>
            <p:spPr>
              <a:xfrm>
                <a:off x="5554581" y="5227659"/>
                <a:ext cx="6235888" cy="12343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sz="3200" b="0" dirty="0">
                  <a:solidFill>
                    <a:schemeClr val="bg1"/>
                  </a:solidFill>
                  <a:latin typeface="Verdana" panose="020B060403050404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uk-UA" sz="320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uk-UA" sz="320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3200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𝐴𝐶</m:t>
                              </m:r>
                            </m:e>
                          </m:acc>
                        </m:e>
                      </m:d>
                      <m:r>
                        <a:rPr lang="en-US" sz="32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𝐴𝐶</m:t>
                      </m:r>
                      <m:r>
                        <a:rPr lang="en-US" sz="32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2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3200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en-US" sz="3200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2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3200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en-US" sz="3200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sz="32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2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32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A76CB7E5-8208-B404-0FCA-4FC9940897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4581" y="5227659"/>
                <a:ext cx="6235888" cy="1234312"/>
              </a:xfrm>
              <a:prstGeom prst="rect">
                <a:avLst/>
              </a:prstGeom>
              <a:blipFill>
                <a:blip r:embed="rId4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903025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5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27" grpId="0" animBg="1"/>
      <p:bldP spid="27" grpId="1" animBg="1"/>
      <p:bldP spid="13" grpId="0" animBg="1"/>
      <p:bldP spid="6" grpId="0"/>
      <p:bldP spid="20" grpId="0" animBg="1"/>
      <p:bldP spid="22" grpId="0" animBg="1"/>
      <p:bldP spid="60" grpId="0" animBg="1"/>
      <p:bldP spid="61" grpId="0"/>
      <p:bldP spid="6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3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19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cxnSp>
        <p:nvCxnSpPr>
          <p:cNvPr id="30" name="Пряма сполучна лінія 32" hidden="1">
            <a:extLst>
              <a:ext uri="{FF2B5EF4-FFF2-40B4-BE49-F238E27FC236}">
                <a16:creationId xmlns:a16="http://schemas.microsoft.com/office/drawing/2014/main" id="{AF707E32-67DB-2FFE-BBE5-0A46EE4FBA65}"/>
              </a:ext>
            </a:extLst>
          </p:cNvPr>
          <p:cNvCxnSpPr>
            <a:cxnSpLocks/>
          </p:cNvCxnSpPr>
          <p:nvPr/>
        </p:nvCxnSpPr>
        <p:spPr>
          <a:xfrm flipV="1">
            <a:off x="2740350" y="1013080"/>
            <a:ext cx="2722861" cy="2522207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97" name="Group 196" hidden="1">
            <a:extLst>
              <a:ext uri="{FF2B5EF4-FFF2-40B4-BE49-F238E27FC236}">
                <a16:creationId xmlns:a16="http://schemas.microsoft.com/office/drawing/2014/main" id="{C1562807-A2C4-B287-8138-BB92E0B24E41}"/>
              </a:ext>
            </a:extLst>
          </p:cNvPr>
          <p:cNvGrpSpPr/>
          <p:nvPr/>
        </p:nvGrpSpPr>
        <p:grpSpPr>
          <a:xfrm>
            <a:off x="8206176" y="2282066"/>
            <a:ext cx="3036631" cy="3036135"/>
            <a:chOff x="8206176" y="2282066"/>
            <a:chExt cx="3036631" cy="3036135"/>
          </a:xfrm>
        </p:grpSpPr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907E9178-F87F-E7B0-9B85-A62C6C81CC34}"/>
                </a:ext>
              </a:extLst>
            </p:cNvPr>
            <p:cNvGrpSpPr/>
            <p:nvPr/>
          </p:nvGrpSpPr>
          <p:grpSpPr>
            <a:xfrm>
              <a:off x="8206672" y="3704978"/>
              <a:ext cx="3036135" cy="184987"/>
              <a:chOff x="1558988" y="3657376"/>
              <a:chExt cx="3036135" cy="277077"/>
            </a:xfrm>
          </p:grpSpPr>
          <p:cxnSp>
            <p:nvCxnSpPr>
              <p:cNvPr id="163" name="Straight Connector 162">
                <a:extLst>
                  <a:ext uri="{FF2B5EF4-FFF2-40B4-BE49-F238E27FC236}">
                    <a16:creationId xmlns:a16="http://schemas.microsoft.com/office/drawing/2014/main" id="{1775E8E2-CE79-17E2-5449-A98D461171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80232" y="3658638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Straight Connector 163">
                <a:extLst>
                  <a:ext uri="{FF2B5EF4-FFF2-40B4-BE49-F238E27FC236}">
                    <a16:creationId xmlns:a16="http://schemas.microsoft.com/office/drawing/2014/main" id="{322E8A4B-A178-0F43-EA8F-B3246F105F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84501" y="3666450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64">
                <a:extLst>
                  <a:ext uri="{FF2B5EF4-FFF2-40B4-BE49-F238E27FC236}">
                    <a16:creationId xmlns:a16="http://schemas.microsoft.com/office/drawing/2014/main" id="{36900B09-441C-E1C9-A976-C6AF1AE860A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8770" y="366238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65">
                <a:extLst>
                  <a:ext uri="{FF2B5EF4-FFF2-40B4-BE49-F238E27FC236}">
                    <a16:creationId xmlns:a16="http://schemas.microsoft.com/office/drawing/2014/main" id="{F7953D77-EA05-C1C9-FCBA-F42B3EF5476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90854" y="366144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Straight Connector 166">
                <a:extLst>
                  <a:ext uri="{FF2B5EF4-FFF2-40B4-BE49-F238E27FC236}">
                    <a16:creationId xmlns:a16="http://schemas.microsoft.com/office/drawing/2014/main" id="{18F700D1-3622-54AD-FD95-0D46833C14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95123" y="365737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67">
                <a:extLst>
                  <a:ext uri="{FF2B5EF4-FFF2-40B4-BE49-F238E27FC236}">
                    <a16:creationId xmlns:a16="http://schemas.microsoft.com/office/drawing/2014/main" id="{3D04434B-BFC1-3643-6150-2EBFF32F72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65341" y="366771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Straight Connector 168">
                <a:extLst>
                  <a:ext uri="{FF2B5EF4-FFF2-40B4-BE49-F238E27FC236}">
                    <a16:creationId xmlns:a16="http://schemas.microsoft.com/office/drawing/2014/main" id="{96DBB562-C1F4-CB39-7FE6-381731DE64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69610" y="366677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Straight Connector 169">
                <a:extLst>
                  <a:ext uri="{FF2B5EF4-FFF2-40B4-BE49-F238E27FC236}">
                    <a16:creationId xmlns:a16="http://schemas.microsoft.com/office/drawing/2014/main" id="{32B7CE80-13FE-5305-EDAA-36CF8DCA1C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73879" y="366270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170">
                <a:extLst>
                  <a:ext uri="{FF2B5EF4-FFF2-40B4-BE49-F238E27FC236}">
                    <a16:creationId xmlns:a16="http://schemas.microsoft.com/office/drawing/2014/main" id="{BC7CB8C1-562E-D995-1826-A7B272D94CD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58988" y="367007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>
                <a:extLst>
                  <a:ext uri="{FF2B5EF4-FFF2-40B4-BE49-F238E27FC236}">
                    <a16:creationId xmlns:a16="http://schemas.microsoft.com/office/drawing/2014/main" id="{96F97CA9-E8CD-695F-5B84-4F09F98A93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63257" y="366913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3" name="Group 172">
              <a:extLst>
                <a:ext uri="{FF2B5EF4-FFF2-40B4-BE49-F238E27FC236}">
                  <a16:creationId xmlns:a16="http://schemas.microsoft.com/office/drawing/2014/main" id="{A9A6C8F6-8A9C-BAD8-2A4A-B2E40F6813F6}"/>
                </a:ext>
              </a:extLst>
            </p:cNvPr>
            <p:cNvGrpSpPr/>
            <p:nvPr/>
          </p:nvGrpSpPr>
          <p:grpSpPr>
            <a:xfrm rot="5400000">
              <a:off x="8210415" y="3707640"/>
              <a:ext cx="3036135" cy="184987"/>
              <a:chOff x="1558988" y="3657376"/>
              <a:chExt cx="3036135" cy="277077"/>
            </a:xfrm>
          </p:grpSpPr>
          <p:cxnSp>
            <p:nvCxnSpPr>
              <p:cNvPr id="174" name="Straight Connector 173">
                <a:extLst>
                  <a:ext uri="{FF2B5EF4-FFF2-40B4-BE49-F238E27FC236}">
                    <a16:creationId xmlns:a16="http://schemas.microsoft.com/office/drawing/2014/main" id="{35C2943B-B5FB-4F1E-3212-8D9550F9FF8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80232" y="3658638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Straight Connector 174">
                <a:extLst>
                  <a:ext uri="{FF2B5EF4-FFF2-40B4-BE49-F238E27FC236}">
                    <a16:creationId xmlns:a16="http://schemas.microsoft.com/office/drawing/2014/main" id="{23C9CDD3-601A-92A7-985E-BB128883D8D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84501" y="3666450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Straight Connector 175">
                <a:extLst>
                  <a:ext uri="{FF2B5EF4-FFF2-40B4-BE49-F238E27FC236}">
                    <a16:creationId xmlns:a16="http://schemas.microsoft.com/office/drawing/2014/main" id="{8CDC742C-AA60-6B78-33AE-3E1305A96B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8770" y="366238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Straight Connector 176">
                <a:extLst>
                  <a:ext uri="{FF2B5EF4-FFF2-40B4-BE49-F238E27FC236}">
                    <a16:creationId xmlns:a16="http://schemas.microsoft.com/office/drawing/2014/main" id="{AAE37AE3-765E-6680-0F31-64B307CDB4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90854" y="366144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Straight Connector 177">
                <a:extLst>
                  <a:ext uri="{FF2B5EF4-FFF2-40B4-BE49-F238E27FC236}">
                    <a16:creationId xmlns:a16="http://schemas.microsoft.com/office/drawing/2014/main" id="{5312AE77-9BFC-9952-80BD-92E2820B45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95123" y="365737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Straight Connector 178">
                <a:extLst>
                  <a:ext uri="{FF2B5EF4-FFF2-40B4-BE49-F238E27FC236}">
                    <a16:creationId xmlns:a16="http://schemas.microsoft.com/office/drawing/2014/main" id="{4AD28174-79E2-94FC-B9BF-E5C4EFB5150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65341" y="366771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Straight Connector 179">
                <a:extLst>
                  <a:ext uri="{FF2B5EF4-FFF2-40B4-BE49-F238E27FC236}">
                    <a16:creationId xmlns:a16="http://schemas.microsoft.com/office/drawing/2014/main" id="{52B667C8-20FB-C16F-49B0-469C32E858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69610" y="366677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Straight Connector 180">
                <a:extLst>
                  <a:ext uri="{FF2B5EF4-FFF2-40B4-BE49-F238E27FC236}">
                    <a16:creationId xmlns:a16="http://schemas.microsoft.com/office/drawing/2014/main" id="{32B8EA70-2B36-171A-8632-15A17B89BF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73879" y="366270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AA76EEA8-6CE4-53AC-9870-4088432607A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58988" y="367007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Straight Connector 182">
                <a:extLst>
                  <a:ext uri="{FF2B5EF4-FFF2-40B4-BE49-F238E27FC236}">
                    <a16:creationId xmlns:a16="http://schemas.microsoft.com/office/drawing/2014/main" id="{02D375CA-1C0F-6AC0-5EAF-1360DC67F87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63257" y="366913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C288BAFF-FBDB-84B9-7C6C-B07A342A0086}"/>
                </a:ext>
              </a:extLst>
            </p:cNvPr>
            <p:cNvGrpSpPr/>
            <p:nvPr/>
          </p:nvGrpSpPr>
          <p:grpSpPr>
            <a:xfrm rot="18900000" flipH="1">
              <a:off x="8206176" y="3711556"/>
              <a:ext cx="3036135" cy="184987"/>
              <a:chOff x="1558988" y="3657376"/>
              <a:chExt cx="3036135" cy="277077"/>
            </a:xfrm>
          </p:grpSpPr>
          <p:cxnSp>
            <p:nvCxnSpPr>
              <p:cNvPr id="186" name="Straight Connector 185">
                <a:extLst>
                  <a:ext uri="{FF2B5EF4-FFF2-40B4-BE49-F238E27FC236}">
                    <a16:creationId xmlns:a16="http://schemas.microsoft.com/office/drawing/2014/main" id="{90A24B04-4764-F1EB-C089-5A1FD72662B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80232" y="3658638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Straight Connector 186">
                <a:extLst>
                  <a:ext uri="{FF2B5EF4-FFF2-40B4-BE49-F238E27FC236}">
                    <a16:creationId xmlns:a16="http://schemas.microsoft.com/office/drawing/2014/main" id="{EF02FD16-75C5-9019-896A-642AB7F3648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84501" y="3666450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>
                <a:extLst>
                  <a:ext uri="{FF2B5EF4-FFF2-40B4-BE49-F238E27FC236}">
                    <a16:creationId xmlns:a16="http://schemas.microsoft.com/office/drawing/2014/main" id="{423CD6B7-E153-B3D1-B3D7-6076E5A1D74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8770" y="366238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>
                <a:extLst>
                  <a:ext uri="{FF2B5EF4-FFF2-40B4-BE49-F238E27FC236}">
                    <a16:creationId xmlns:a16="http://schemas.microsoft.com/office/drawing/2014/main" id="{BE8F59B8-FBF4-29C5-1520-5A1DF85B242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90854" y="366144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Straight Connector 189">
                <a:extLst>
                  <a:ext uri="{FF2B5EF4-FFF2-40B4-BE49-F238E27FC236}">
                    <a16:creationId xmlns:a16="http://schemas.microsoft.com/office/drawing/2014/main" id="{B3800CBB-8FEA-4D8D-679E-3E5321F521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95123" y="365737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" name="Straight Connector 190">
                <a:extLst>
                  <a:ext uri="{FF2B5EF4-FFF2-40B4-BE49-F238E27FC236}">
                    <a16:creationId xmlns:a16="http://schemas.microsoft.com/office/drawing/2014/main" id="{9FF9AD28-2D58-75DF-BBA7-D0E55E7B5C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65341" y="366771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" name="Straight Connector 191">
                <a:extLst>
                  <a:ext uri="{FF2B5EF4-FFF2-40B4-BE49-F238E27FC236}">
                    <a16:creationId xmlns:a16="http://schemas.microsoft.com/office/drawing/2014/main" id="{95EB6E28-1A94-5D23-19C7-00C55CA1B3C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69610" y="366677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" name="Straight Connector 192">
                <a:extLst>
                  <a:ext uri="{FF2B5EF4-FFF2-40B4-BE49-F238E27FC236}">
                    <a16:creationId xmlns:a16="http://schemas.microsoft.com/office/drawing/2014/main" id="{F34960C4-E03D-45B0-87A5-66877F5421B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73879" y="366270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Straight Connector 193">
                <a:extLst>
                  <a:ext uri="{FF2B5EF4-FFF2-40B4-BE49-F238E27FC236}">
                    <a16:creationId xmlns:a16="http://schemas.microsoft.com/office/drawing/2014/main" id="{4D152A46-2136-1A00-8D8E-8486BA3392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58988" y="367007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" name="Straight Connector 194">
                <a:extLst>
                  <a:ext uri="{FF2B5EF4-FFF2-40B4-BE49-F238E27FC236}">
                    <a16:creationId xmlns:a16="http://schemas.microsoft.com/office/drawing/2014/main" id="{5AA353B9-6AA7-FC2C-D443-1D0E13010B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63257" y="366913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Round Same Side Corner Rectangle 1">
            <a:extLst>
              <a:ext uri="{FF2B5EF4-FFF2-40B4-BE49-F238E27FC236}">
                <a16:creationId xmlns:a16="http://schemas.microsoft.com/office/drawing/2014/main" id="{2786A7E6-0638-9E4D-044A-FAF8C7EBBF9C}"/>
              </a:ext>
            </a:extLst>
          </p:cNvPr>
          <p:cNvSpPr/>
          <p:nvPr/>
        </p:nvSpPr>
        <p:spPr>
          <a:xfrm>
            <a:off x="4099189" y="0"/>
            <a:ext cx="4611029" cy="377909"/>
          </a:xfrm>
          <a:prstGeom prst="round2SameRect">
            <a:avLst>
              <a:gd name="adj1" fmla="val 0"/>
              <a:gd name="adj2" fmla="val 1347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КОЛІНЕАРНІ ВЕКТОРИ</a:t>
            </a:r>
            <a:endParaRPr lang="en-UA" sz="28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4" name="Пряма сполучна лінія 6">
            <a:extLst>
              <a:ext uri="{FF2B5EF4-FFF2-40B4-BE49-F238E27FC236}">
                <a16:creationId xmlns:a16="http://schemas.microsoft.com/office/drawing/2014/main" id="{69EBFCC0-66EF-4C0C-6775-B85F0CBB0B28}"/>
              </a:ext>
            </a:extLst>
          </p:cNvPr>
          <p:cNvCxnSpPr>
            <a:cxnSpLocks/>
          </p:cNvCxnSpPr>
          <p:nvPr/>
        </p:nvCxnSpPr>
        <p:spPr>
          <a:xfrm>
            <a:off x="8220152" y="1634089"/>
            <a:ext cx="2449809" cy="220928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 сполучна лінія 41">
            <a:extLst>
              <a:ext uri="{FF2B5EF4-FFF2-40B4-BE49-F238E27FC236}">
                <a16:creationId xmlns:a16="http://schemas.microsoft.com/office/drawing/2014/main" id="{EDC8B821-988E-27C5-0999-D788E4198022}"/>
              </a:ext>
            </a:extLst>
          </p:cNvPr>
          <p:cNvCxnSpPr>
            <a:cxnSpLocks/>
          </p:cNvCxnSpPr>
          <p:nvPr/>
        </p:nvCxnSpPr>
        <p:spPr>
          <a:xfrm>
            <a:off x="8792517" y="1056131"/>
            <a:ext cx="2449809" cy="220928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 сполучна лінія 42">
            <a:extLst>
              <a:ext uri="{FF2B5EF4-FFF2-40B4-BE49-F238E27FC236}">
                <a16:creationId xmlns:a16="http://schemas.microsoft.com/office/drawing/2014/main" id="{FFBDFA76-5C6A-24EB-A9A3-AA62A29D216B}"/>
              </a:ext>
            </a:extLst>
          </p:cNvPr>
          <p:cNvCxnSpPr>
            <a:cxnSpLocks/>
          </p:cNvCxnSpPr>
          <p:nvPr/>
        </p:nvCxnSpPr>
        <p:spPr>
          <a:xfrm>
            <a:off x="9364881" y="478174"/>
            <a:ext cx="2449809" cy="220928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 сполучна лінія 46">
            <a:extLst>
              <a:ext uri="{FF2B5EF4-FFF2-40B4-BE49-F238E27FC236}">
                <a16:creationId xmlns:a16="http://schemas.microsoft.com/office/drawing/2014/main" id="{466CFC37-D815-A50B-6D60-486C3C78F3C4}"/>
              </a:ext>
            </a:extLst>
          </p:cNvPr>
          <p:cNvCxnSpPr>
            <a:cxnSpLocks/>
          </p:cNvCxnSpPr>
          <p:nvPr/>
        </p:nvCxnSpPr>
        <p:spPr>
          <a:xfrm>
            <a:off x="8427424" y="1822620"/>
            <a:ext cx="742887" cy="669949"/>
          </a:xfrm>
          <a:prstGeom prst="line">
            <a:avLst/>
          </a:prstGeom>
          <a:ln w="57150" cap="rnd">
            <a:solidFill>
              <a:srgbClr val="FFFF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 сполучна лінія 47">
            <a:extLst>
              <a:ext uri="{FF2B5EF4-FFF2-40B4-BE49-F238E27FC236}">
                <a16:creationId xmlns:a16="http://schemas.microsoft.com/office/drawing/2014/main" id="{F89BAB3C-9A6A-E851-7F18-319DB308BC77}"/>
              </a:ext>
            </a:extLst>
          </p:cNvPr>
          <p:cNvCxnSpPr>
            <a:cxnSpLocks/>
          </p:cNvCxnSpPr>
          <p:nvPr/>
        </p:nvCxnSpPr>
        <p:spPr>
          <a:xfrm>
            <a:off x="9593589" y="686273"/>
            <a:ext cx="1038686" cy="936706"/>
          </a:xfrm>
          <a:prstGeom prst="line">
            <a:avLst/>
          </a:prstGeom>
          <a:ln w="57150" cap="rnd">
            <a:solidFill>
              <a:srgbClr val="FFFF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 сполучна лінія 49">
            <a:extLst>
              <a:ext uri="{FF2B5EF4-FFF2-40B4-BE49-F238E27FC236}">
                <a16:creationId xmlns:a16="http://schemas.microsoft.com/office/drawing/2014/main" id="{718269E5-4EF9-9AEA-18F7-FA4E44A79F7A}"/>
              </a:ext>
            </a:extLst>
          </p:cNvPr>
          <p:cNvCxnSpPr>
            <a:cxnSpLocks/>
          </p:cNvCxnSpPr>
          <p:nvPr/>
        </p:nvCxnSpPr>
        <p:spPr>
          <a:xfrm>
            <a:off x="9256467" y="1476041"/>
            <a:ext cx="870757" cy="785265"/>
          </a:xfrm>
          <a:prstGeom prst="line">
            <a:avLst/>
          </a:prstGeom>
          <a:ln w="57150" cap="rnd">
            <a:solidFill>
              <a:srgbClr val="FFFF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 сполучна лінія 51">
            <a:extLst>
              <a:ext uri="{FF2B5EF4-FFF2-40B4-BE49-F238E27FC236}">
                <a16:creationId xmlns:a16="http://schemas.microsoft.com/office/drawing/2014/main" id="{3BCD4C79-634F-D61C-FD96-047FE92A9D20}"/>
              </a:ext>
            </a:extLst>
          </p:cNvPr>
          <p:cNvCxnSpPr>
            <a:cxnSpLocks/>
          </p:cNvCxnSpPr>
          <p:nvPr/>
        </p:nvCxnSpPr>
        <p:spPr>
          <a:xfrm>
            <a:off x="10367010" y="2473229"/>
            <a:ext cx="692058" cy="624111"/>
          </a:xfrm>
          <a:prstGeom prst="line">
            <a:avLst/>
          </a:prstGeom>
          <a:ln w="57150" cap="rnd">
            <a:solidFill>
              <a:srgbClr val="FFFF00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F32485A-4B38-9B64-A186-8D9B7B40833C}"/>
                  </a:ext>
                </a:extLst>
              </p:cNvPr>
              <p:cNvSpPr txBox="1"/>
              <p:nvPr/>
            </p:nvSpPr>
            <p:spPr>
              <a:xfrm>
                <a:off x="10054776" y="703768"/>
                <a:ext cx="4309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uk-UA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F32485A-4B38-9B64-A186-8D9B7B4083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4776" y="703768"/>
                <a:ext cx="430917" cy="461665"/>
              </a:xfrm>
              <a:prstGeom prst="rect">
                <a:avLst/>
              </a:prstGeom>
              <a:blipFill>
                <a:blip r:embed="rId25"/>
                <a:stretch>
                  <a:fillRect t="-1891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BE492C2-17DC-B999-5E6E-BE302089F79E}"/>
                  </a:ext>
                </a:extLst>
              </p:cNvPr>
              <p:cNvSpPr txBox="1"/>
              <p:nvPr/>
            </p:nvSpPr>
            <p:spPr>
              <a:xfrm>
                <a:off x="8341268" y="2094750"/>
                <a:ext cx="430917" cy="5162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uk-UA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BE492C2-17DC-B999-5E6E-BE302089F7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1268" y="2094750"/>
                <a:ext cx="430917" cy="516232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95D9673-452A-C7FA-8AD8-F013987B1CE0}"/>
                  </a:ext>
                </a:extLst>
              </p:cNvPr>
              <p:cNvSpPr txBox="1"/>
              <p:nvPr/>
            </p:nvSpPr>
            <p:spPr>
              <a:xfrm>
                <a:off x="9613343" y="1450292"/>
                <a:ext cx="4309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</m:oMath>
                  </m:oMathPara>
                </a14:m>
                <a:endParaRPr lang="uk-UA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95D9673-452A-C7FA-8AD8-F013987B1C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13343" y="1450292"/>
                <a:ext cx="430917" cy="46166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93BEF2D-0814-DAA6-0EF7-667463F22A8B}"/>
                  </a:ext>
                </a:extLst>
              </p:cNvPr>
              <p:cNvSpPr txBox="1"/>
              <p:nvPr/>
            </p:nvSpPr>
            <p:spPr>
              <a:xfrm>
                <a:off x="10731184" y="2456622"/>
                <a:ext cx="4309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acc>
                    </m:oMath>
                  </m:oMathPara>
                </a14:m>
                <a:endParaRPr lang="uk-UA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93BEF2D-0814-DAA6-0EF7-667463F22A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31184" y="2456622"/>
                <a:ext cx="430917" cy="46166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4A964A7C-4641-0DC0-1B90-AA50B9E64953}"/>
              </a:ext>
            </a:extLst>
          </p:cNvPr>
          <p:cNvSpPr/>
          <p:nvPr/>
        </p:nvSpPr>
        <p:spPr>
          <a:xfrm>
            <a:off x="1598380" y="594495"/>
            <a:ext cx="4611025" cy="2159365"/>
          </a:xfrm>
          <a:prstGeom prst="roundRect">
            <a:avLst>
              <a:gd name="adj" fmla="val 5308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Колінеарні вектори </a:t>
            </a:r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 це два ненульові вектори, що лежать на одній прямій або паралельних прямих</a:t>
            </a:r>
            <a:r>
              <a:rPr lang="en-US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n-UA" sz="28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2" name="Picture 61" descr="A white pen with a black background&#10;&#10;Description automatically generated">
            <a:extLst>
              <a:ext uri="{FF2B5EF4-FFF2-40B4-BE49-F238E27FC236}">
                <a16:creationId xmlns:a16="http://schemas.microsoft.com/office/drawing/2014/main" id="{D6C521B3-F899-08CF-4442-70EC2A204C4E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476648" y="3036759"/>
            <a:ext cx="756853" cy="7568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3" name="Прямокутник: округлені кути 48">
                <a:extLst>
                  <a:ext uri="{FF2B5EF4-FFF2-40B4-BE49-F238E27FC236}">
                    <a16:creationId xmlns:a16="http://schemas.microsoft.com/office/drawing/2014/main" id="{62725BD4-FB32-1997-20FD-3FA3203D8544}"/>
                  </a:ext>
                </a:extLst>
              </p:cNvPr>
              <p:cNvSpPr/>
              <p:nvPr/>
            </p:nvSpPr>
            <p:spPr>
              <a:xfrm>
                <a:off x="2643105" y="3087939"/>
                <a:ext cx="1456071" cy="62411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𝑎</m:t>
                          </m:r>
                        </m:e>
                      </m:acc>
                      <m:r>
                        <a:rPr lang="en-US" sz="2800" b="0" i="1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↑↑</m:t>
                      </m:r>
                      <m:acc>
                        <m:accPr>
                          <m:chr m:val="⃗"/>
                          <m:ctrlP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uk-UA" sz="2800" dirty="0">
                  <a:solidFill>
                    <a:srgbClr val="424651"/>
                  </a:solidFill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3" name="Прямокутник: округлені кути 48">
                <a:extLst>
                  <a:ext uri="{FF2B5EF4-FFF2-40B4-BE49-F238E27FC236}">
                    <a16:creationId xmlns:a16="http://schemas.microsoft.com/office/drawing/2014/main" id="{62725BD4-FB32-1997-20FD-3FA3203D854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3105" y="3087939"/>
                <a:ext cx="1456071" cy="624114"/>
              </a:xfrm>
              <a:prstGeom prst="roundRect">
                <a:avLst/>
              </a:prstGeom>
              <a:blipFill>
                <a:blip r:embed="rId30"/>
                <a:stretch>
                  <a:fillRect t="-6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4" name="Picture 63" descr="A white outline of a person's head&#10;&#10;Description automatically generated">
            <a:extLst>
              <a:ext uri="{FF2B5EF4-FFF2-40B4-BE49-F238E27FC236}">
                <a16:creationId xmlns:a16="http://schemas.microsoft.com/office/drawing/2014/main" id="{43D776E9-4D9B-508A-3B98-E9ED34DEE4FC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525259" y="3905170"/>
            <a:ext cx="830901" cy="83090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9" name="Прямокутник: округлені кути 46">
                <a:extLst>
                  <a:ext uri="{FF2B5EF4-FFF2-40B4-BE49-F238E27FC236}">
                    <a16:creationId xmlns:a16="http://schemas.microsoft.com/office/drawing/2014/main" id="{8E4E34FA-6FD6-0964-DE12-2B729827FB38}"/>
                  </a:ext>
                </a:extLst>
              </p:cNvPr>
              <p:cNvSpPr/>
              <p:nvPr/>
            </p:nvSpPr>
            <p:spPr>
              <a:xfrm>
                <a:off x="2643106" y="4026910"/>
                <a:ext cx="5784318" cy="62411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Вектори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</m:ctrlPr>
                      </m:accPr>
                      <m:e>
                        <m:r>
                          <a:rPr lang="en-US" sz="2800" i="1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S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співнапрямлені</a:t>
                </a:r>
              </a:p>
            </p:txBody>
          </p:sp>
        </mc:Choice>
        <mc:Fallback xmlns="">
          <p:sp>
            <p:nvSpPr>
              <p:cNvPr id="69" name="Прямокутник: округлені кути 46">
                <a:extLst>
                  <a:ext uri="{FF2B5EF4-FFF2-40B4-BE49-F238E27FC236}">
                    <a16:creationId xmlns:a16="http://schemas.microsoft.com/office/drawing/2014/main" id="{8E4E34FA-6FD6-0964-DE12-2B729827FB3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3106" y="4026910"/>
                <a:ext cx="5784318" cy="624114"/>
              </a:xfrm>
              <a:prstGeom prst="roundRect">
                <a:avLst/>
              </a:prstGeom>
              <a:blipFill>
                <a:blip r:embed="rId32"/>
                <a:stretch>
                  <a:fillRect l="-1754" t="-4000" b="-22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Прямокутник: округлені кути 48">
                <a:extLst>
                  <a:ext uri="{FF2B5EF4-FFF2-40B4-BE49-F238E27FC236}">
                    <a16:creationId xmlns:a16="http://schemas.microsoft.com/office/drawing/2014/main" id="{16ECF16F-41FA-EDAD-DCDB-402E08DBDE3C}"/>
                  </a:ext>
                </a:extLst>
              </p:cNvPr>
              <p:cNvSpPr/>
              <p:nvPr/>
            </p:nvSpPr>
            <p:spPr>
              <a:xfrm>
                <a:off x="4512668" y="3092659"/>
                <a:ext cx="1456071" cy="62411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𝑎</m:t>
                          </m:r>
                        </m:e>
                      </m:acc>
                      <m:r>
                        <a:rPr lang="en-US" sz="2800" b="0" i="1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↑↑</m:t>
                      </m:r>
                      <m:acc>
                        <m:accPr>
                          <m:chr m:val="⃗"/>
                          <m:ctrlP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𝑚</m:t>
                          </m:r>
                        </m:e>
                      </m:acc>
                    </m:oMath>
                  </m:oMathPara>
                </a14:m>
                <a:endParaRPr lang="uk-UA" sz="2800" dirty="0">
                  <a:solidFill>
                    <a:srgbClr val="424651"/>
                  </a:solidFill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71" name="Прямокутник: округлені кути 48">
                <a:extLst>
                  <a:ext uri="{FF2B5EF4-FFF2-40B4-BE49-F238E27FC236}">
                    <a16:creationId xmlns:a16="http://schemas.microsoft.com/office/drawing/2014/main" id="{16ECF16F-41FA-EDAD-DCDB-402E08DBDE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2668" y="3092659"/>
                <a:ext cx="1456071" cy="624114"/>
              </a:xfrm>
              <a:prstGeom prst="roundRect">
                <a:avLst/>
              </a:prstGeom>
              <a:blipFill>
                <a:blip r:embed="rId33"/>
                <a:stretch>
                  <a:fillRect t="-10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Прямокутник: округлені кути 48">
                <a:extLst>
                  <a:ext uri="{FF2B5EF4-FFF2-40B4-BE49-F238E27FC236}">
                    <a16:creationId xmlns:a16="http://schemas.microsoft.com/office/drawing/2014/main" id="{7E410743-7F0A-3AC7-C007-BD8514102D0B}"/>
                  </a:ext>
                </a:extLst>
              </p:cNvPr>
              <p:cNvSpPr/>
              <p:nvPr/>
            </p:nvSpPr>
            <p:spPr>
              <a:xfrm>
                <a:off x="6378343" y="3087939"/>
                <a:ext cx="1456071" cy="62411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𝑏</m:t>
                          </m:r>
                        </m:e>
                      </m:acc>
                      <m:r>
                        <a:rPr lang="en-US" sz="2800" b="0" i="1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↑↑</m:t>
                      </m:r>
                      <m:acc>
                        <m:accPr>
                          <m:chr m:val="⃗"/>
                          <m:ctrlP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𝑚</m:t>
                          </m:r>
                        </m:e>
                      </m:acc>
                    </m:oMath>
                  </m:oMathPara>
                </a14:m>
                <a:endParaRPr lang="uk-UA" sz="2800" dirty="0">
                  <a:solidFill>
                    <a:srgbClr val="424651"/>
                  </a:solidFill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74" name="Прямокутник: округлені кути 48">
                <a:extLst>
                  <a:ext uri="{FF2B5EF4-FFF2-40B4-BE49-F238E27FC236}">
                    <a16:creationId xmlns:a16="http://schemas.microsoft.com/office/drawing/2014/main" id="{7E410743-7F0A-3AC7-C007-BD8514102D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8343" y="3087939"/>
                <a:ext cx="1456071" cy="624114"/>
              </a:xfrm>
              <a:prstGeom prst="roundRect">
                <a:avLst/>
              </a:prstGeom>
              <a:blipFill>
                <a:blip r:embed="rId3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0" name="Picture 99" descr="A white pen with a black background&#10;&#10;Description automatically generated">
            <a:extLst>
              <a:ext uri="{FF2B5EF4-FFF2-40B4-BE49-F238E27FC236}">
                <a16:creationId xmlns:a16="http://schemas.microsoft.com/office/drawing/2014/main" id="{319FDAE1-875A-B04C-2AA7-32C2B8133436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480747" y="5081581"/>
            <a:ext cx="756853" cy="7568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Прямокутник: округлені кути 48">
                <a:extLst>
                  <a:ext uri="{FF2B5EF4-FFF2-40B4-BE49-F238E27FC236}">
                    <a16:creationId xmlns:a16="http://schemas.microsoft.com/office/drawing/2014/main" id="{B4F69809-4B72-FD4C-1F99-FF4E44B22702}"/>
                  </a:ext>
                </a:extLst>
              </p:cNvPr>
              <p:cNvSpPr/>
              <p:nvPr/>
            </p:nvSpPr>
            <p:spPr>
              <a:xfrm>
                <a:off x="2647204" y="5132761"/>
                <a:ext cx="1456071" cy="62411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𝑚</m:t>
                          </m:r>
                        </m:e>
                      </m:acc>
                      <m:r>
                        <a:rPr lang="en-US" sz="2800" b="0" i="1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↑↓</m:t>
                      </m:r>
                      <m:acc>
                        <m:accPr>
                          <m:chr m:val="⃗"/>
                          <m:ctrlP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𝑛</m:t>
                          </m:r>
                        </m:e>
                      </m:acc>
                    </m:oMath>
                  </m:oMathPara>
                </a14:m>
                <a:endParaRPr lang="uk-UA" sz="2800" dirty="0">
                  <a:solidFill>
                    <a:srgbClr val="424651"/>
                  </a:solidFill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03" name="Прямокутник: округлені кути 48">
                <a:extLst>
                  <a:ext uri="{FF2B5EF4-FFF2-40B4-BE49-F238E27FC236}">
                    <a16:creationId xmlns:a16="http://schemas.microsoft.com/office/drawing/2014/main" id="{B4F69809-4B72-FD4C-1F99-FF4E44B2270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7204" y="5132761"/>
                <a:ext cx="1456071" cy="624114"/>
              </a:xfrm>
              <a:prstGeom prst="roundRect">
                <a:avLst/>
              </a:prstGeom>
              <a:blipFill>
                <a:blip r:embed="rId3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4" name="Picture 103" descr="A white outline of a person's head&#10;&#10;Description automatically generated">
            <a:extLst>
              <a:ext uri="{FF2B5EF4-FFF2-40B4-BE49-F238E27FC236}">
                <a16:creationId xmlns:a16="http://schemas.microsoft.com/office/drawing/2014/main" id="{D1491D48-C2B5-B624-237B-992B23A9EA06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529358" y="5962349"/>
            <a:ext cx="830901" cy="83090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Прямокутник: округлені кути 46">
                <a:extLst>
                  <a:ext uri="{FF2B5EF4-FFF2-40B4-BE49-F238E27FC236}">
                    <a16:creationId xmlns:a16="http://schemas.microsoft.com/office/drawing/2014/main" id="{0D02B596-ACAD-3750-84FD-5BAEDBA88EF5}"/>
                  </a:ext>
                </a:extLst>
              </p:cNvPr>
              <p:cNvSpPr/>
              <p:nvPr/>
            </p:nvSpPr>
            <p:spPr>
              <a:xfrm>
                <a:off x="2647204" y="6084089"/>
                <a:ext cx="7407571" cy="62411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Вектори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𝑚</m:t>
                        </m:r>
                      </m:e>
                    </m:acc>
                  </m:oMath>
                </a14:m>
                <a:r>
                  <a:rPr lang="en-US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ahoma" panose="020B0604030504040204" pitchFamily="34" charset="0"/>
                          </a:rPr>
                          <m:t>𝑛</m:t>
                        </m:r>
                      </m:e>
                    </m:acc>
                  </m:oMath>
                </a14:m>
                <a:r>
                  <a:rPr lang="en-US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протилежно напрямлені</a:t>
                </a:r>
              </a:p>
            </p:txBody>
          </p:sp>
        </mc:Choice>
        <mc:Fallback xmlns="">
          <p:sp>
            <p:nvSpPr>
              <p:cNvPr id="107" name="Прямокутник: округлені кути 46">
                <a:extLst>
                  <a:ext uri="{FF2B5EF4-FFF2-40B4-BE49-F238E27FC236}">
                    <a16:creationId xmlns:a16="http://schemas.microsoft.com/office/drawing/2014/main" id="{0D02B596-ACAD-3750-84FD-5BAEDBA88E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7204" y="6084089"/>
                <a:ext cx="7407571" cy="624114"/>
              </a:xfrm>
              <a:prstGeom prst="roundRect">
                <a:avLst/>
              </a:prstGeom>
              <a:blipFill>
                <a:blip r:embed="rId36"/>
                <a:stretch>
                  <a:fillRect l="-1370" t="-4082" r="-171" b="-2040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430808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50"/>
                            </p:stCondLst>
                            <p:childTnLst>
                              <p:par>
                                <p:cTn id="1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7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7" presetClass="entr" presetSubtype="0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35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9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/>
      <p:bldP spid="14" grpId="0"/>
      <p:bldP spid="15" grpId="0"/>
      <p:bldP spid="16" grpId="0"/>
      <p:bldP spid="17" grpId="0" animBg="1"/>
      <p:bldP spid="63" grpId="0" animBg="1"/>
      <p:bldP spid="69" grpId="0" animBg="1"/>
      <p:bldP spid="71" grpId="0" animBg="1"/>
      <p:bldP spid="74" grpId="0" animBg="1"/>
      <p:bldP spid="103" grpId="0" animBg="1"/>
      <p:bldP spid="10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3FB4DA-A0D0-A84E-CE2C-BCE1C5A9F4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6C17234F-0B54-CD3D-F112-2E05DD80AD3E}"/>
                  </a:ext>
                </a:extLst>
              </p:cNvPr>
              <p:cNvSpPr txBox="1"/>
              <p:nvPr/>
            </p:nvSpPr>
            <p:spPr>
              <a:xfrm>
                <a:off x="6078868" y="4302220"/>
                <a:ext cx="2411758" cy="6478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32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𝐴</m:t>
                          </m:r>
                          <m:sSub>
                            <m:sSubPr>
                              <m:ctrlP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  <m:r>
                        <a:rPr lang="en-US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↑↑</m:t>
                      </m:r>
                      <m:acc>
                        <m:accPr>
                          <m:chr m:val="⃗"/>
                          <m:ctrlPr>
                            <a:rPr lang="en-US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𝐶</m:t>
                          </m:r>
                          <m:sSub>
                            <m:sSubPr>
                              <m:ctrlP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uk-UA" sz="3200" dirty="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6C17234F-0B54-CD3D-F112-2E05DD80AD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8868" y="4302220"/>
                <a:ext cx="2411758" cy="647870"/>
              </a:xfrm>
              <a:prstGeom prst="rect">
                <a:avLst/>
              </a:prstGeom>
              <a:blipFill>
                <a:blip r:embed="rId3"/>
                <a:stretch>
                  <a:fillRect b="-384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B96477B6-4302-8B97-E59E-8C8DD52C99D3}"/>
                  </a:ext>
                </a:extLst>
              </p:cNvPr>
              <p:cNvSpPr txBox="1"/>
              <p:nvPr/>
            </p:nvSpPr>
            <p:spPr>
              <a:xfrm>
                <a:off x="8250214" y="4297272"/>
                <a:ext cx="2858437" cy="6478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, </m:t>
                      </m:r>
                      <m:acc>
                        <m:accPr>
                          <m:chr m:val="⃗"/>
                          <m:ctrlPr>
                            <a:rPr lang="en-US" sz="32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  <m:r>
                        <a:rPr lang="en-US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↑</m:t>
                      </m:r>
                      <m:r>
                        <a:rPr lang="en-US" sz="32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↓</m:t>
                      </m:r>
                      <m:acc>
                        <m:accPr>
                          <m:chr m:val="⃗"/>
                          <m:ctrlPr>
                            <a:rPr lang="en-US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𝐶𝐷</m:t>
                          </m:r>
                        </m:e>
                      </m:acc>
                    </m:oMath>
                  </m:oMathPara>
                </a14:m>
                <a:endParaRPr lang="uk-UA" sz="3200" dirty="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B96477B6-4302-8B97-E59E-8C8DD52C99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0214" y="4297272"/>
                <a:ext cx="2858437" cy="647870"/>
              </a:xfrm>
              <a:prstGeom prst="rect">
                <a:avLst/>
              </a:prstGeom>
              <a:blipFill>
                <a:blip r:embed="rId4"/>
                <a:stretch>
                  <a:fillRect t="-3846" b="-1923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B9B260D-6C34-15E4-510F-D4033A3E1A25}"/>
                  </a:ext>
                </a:extLst>
              </p:cNvPr>
              <p:cNvSpPr txBox="1"/>
              <p:nvPr/>
            </p:nvSpPr>
            <p:spPr>
              <a:xfrm>
                <a:off x="6072206" y="5827267"/>
                <a:ext cx="2411758" cy="6478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32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𝐴</m:t>
                          </m:r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  <m:r>
                        <a:rPr lang="uk-UA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𝐶</m:t>
                          </m:r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uk-UA" sz="3200" dirty="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B9B260D-6C34-15E4-510F-D4033A3E1A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2206" y="5827267"/>
                <a:ext cx="2411758" cy="647870"/>
              </a:xfrm>
              <a:prstGeom prst="rect">
                <a:avLst/>
              </a:prstGeom>
              <a:blipFill>
                <a:blip r:embed="rId5"/>
                <a:stretch>
                  <a:fillRect b="-384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Rectangle 60" hidden="1">
            <a:extLst>
              <a:ext uri="{FF2B5EF4-FFF2-40B4-BE49-F238E27FC236}">
                <a16:creationId xmlns:a16="http://schemas.microsoft.com/office/drawing/2014/main" id="{9F1E2139-1ED1-0E0A-B5DE-041D1F32E795}"/>
              </a:ext>
            </a:extLst>
          </p:cNvPr>
          <p:cNvSpPr/>
          <p:nvPr/>
        </p:nvSpPr>
        <p:spPr>
          <a:xfrm>
            <a:off x="5508849" y="3599554"/>
            <a:ext cx="6683151" cy="3110165"/>
          </a:xfrm>
          <a:prstGeom prst="rect">
            <a:avLst/>
          </a:prstGeom>
          <a:solidFill>
            <a:srgbClr val="4246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479AFE5-7A0E-6B80-855F-F6AA3DBBA75E}"/>
                  </a:ext>
                </a:extLst>
              </p:cNvPr>
              <p:cNvSpPr txBox="1"/>
              <p:nvPr/>
            </p:nvSpPr>
            <p:spPr>
              <a:xfrm>
                <a:off x="6841827" y="1157594"/>
                <a:ext cx="1971189" cy="697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32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𝑎</m:t>
                              </m:r>
                            </m:e>
                          </m:acc>
                        </m:e>
                      </m:d>
                      <m:r>
                        <a:rPr lang="uk-UA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32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𝑏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uk-UA" sz="3200" dirty="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479AFE5-7A0E-6B80-855F-F6AA3DBBA7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1827" y="1157594"/>
                <a:ext cx="1971189" cy="697179"/>
              </a:xfrm>
              <a:prstGeom prst="rect">
                <a:avLst/>
              </a:prstGeom>
              <a:blipFill>
                <a:blip r:embed="rId6"/>
                <a:stretch>
                  <a:fillRect t="-909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5" name="Group 74">
            <a:extLst>
              <a:ext uri="{FF2B5EF4-FFF2-40B4-BE49-F238E27FC236}">
                <a16:creationId xmlns:a16="http://schemas.microsoft.com/office/drawing/2014/main" id="{283D6474-5CDC-988B-8AD7-6BDB13BD1D93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5819D-8AD4-D830-B7DC-CB1BF9056C5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064E979E-9D3B-3567-147E-BB53C3C5D18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1FEF5F5-6222-1705-C54C-F2FC44B46025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1AEBB677-F1D6-46F1-975E-4E0467BE248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55B5C2CB-E6FB-B1A2-1F58-190EE78BDCF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95647077-18ED-0A81-7407-716788B1F9F1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68A00B33-07D3-3584-D8A9-99CD7FCE2F43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4C51CB6C-DDD8-4CFD-C994-277EFF9C4C7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AED6DF7E-23A7-1D7F-2516-74DFCF8CB20A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41DB3296-D027-10C0-78BD-AEE5758F17F7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79EBB637-93A3-10B7-E0FC-CC8B6D6E7E2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D76E54F2-0E7E-667C-9D73-6F590678B425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2ED691E-3DDC-5E0C-2DEF-959D23F02459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7523F3DB-9195-C9F5-B3A8-8B156341D8C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12" action="ppaction://hlinksldjump"/>
            <a:extLst>
              <a:ext uri="{FF2B5EF4-FFF2-40B4-BE49-F238E27FC236}">
                <a16:creationId xmlns:a16="http://schemas.microsoft.com/office/drawing/2014/main" id="{3167703D-A3BA-0764-BBD9-F5354AA288C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B1994CD-0EC9-922E-4CF2-79DB65CE838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0E551BC6-1A72-F326-8F75-EB1BDD58424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40E72A9B-0238-2A45-FEA2-75292F37CDF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9" action="ppaction://hlinksldjump"/>
            <a:extLst>
              <a:ext uri="{FF2B5EF4-FFF2-40B4-BE49-F238E27FC236}">
                <a16:creationId xmlns:a16="http://schemas.microsoft.com/office/drawing/2014/main" id="{B2C9FF83-C466-6354-F95B-884D93CEC09D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E13CA02B-BFBE-92CB-E7E3-8D8A7FE505BF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3" action="ppaction://hlinksldjump"/>
            <a:extLst>
              <a:ext uri="{FF2B5EF4-FFF2-40B4-BE49-F238E27FC236}">
                <a16:creationId xmlns:a16="http://schemas.microsoft.com/office/drawing/2014/main" id="{0EC5EA66-9EAC-B99B-D7D1-F93420F1CC7C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cxnSp>
        <p:nvCxnSpPr>
          <p:cNvPr id="30" name="Пряма сполучна лінія 32" hidden="1">
            <a:extLst>
              <a:ext uri="{FF2B5EF4-FFF2-40B4-BE49-F238E27FC236}">
                <a16:creationId xmlns:a16="http://schemas.microsoft.com/office/drawing/2014/main" id="{05834D6F-F8BF-01D6-D4DF-E2C82D7E8A51}"/>
              </a:ext>
            </a:extLst>
          </p:cNvPr>
          <p:cNvCxnSpPr>
            <a:cxnSpLocks/>
          </p:cNvCxnSpPr>
          <p:nvPr/>
        </p:nvCxnSpPr>
        <p:spPr>
          <a:xfrm flipV="1">
            <a:off x="2740350" y="1013080"/>
            <a:ext cx="2722861" cy="2522207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7" name="Group 86">
            <a:extLst>
              <a:ext uri="{FF2B5EF4-FFF2-40B4-BE49-F238E27FC236}">
                <a16:creationId xmlns:a16="http://schemas.microsoft.com/office/drawing/2014/main" id="{41FEFF69-D0E7-CF40-CBCA-847EB939F89D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D095ADFA-C99C-ED2C-9B61-BF9D15BAD541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4B619EEF-A6B1-C972-0987-6930B51640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97" name="Group 196" hidden="1">
            <a:extLst>
              <a:ext uri="{FF2B5EF4-FFF2-40B4-BE49-F238E27FC236}">
                <a16:creationId xmlns:a16="http://schemas.microsoft.com/office/drawing/2014/main" id="{56D3DAD8-256F-99AC-FAD2-7453BC649ACB}"/>
              </a:ext>
            </a:extLst>
          </p:cNvPr>
          <p:cNvGrpSpPr/>
          <p:nvPr/>
        </p:nvGrpSpPr>
        <p:grpSpPr>
          <a:xfrm>
            <a:off x="8206176" y="2282066"/>
            <a:ext cx="3036631" cy="3036135"/>
            <a:chOff x="8206176" y="2282066"/>
            <a:chExt cx="3036631" cy="3036135"/>
          </a:xfrm>
        </p:grpSpPr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A5368D8B-50BF-D442-E917-03C0A41833FD}"/>
                </a:ext>
              </a:extLst>
            </p:cNvPr>
            <p:cNvGrpSpPr/>
            <p:nvPr/>
          </p:nvGrpSpPr>
          <p:grpSpPr>
            <a:xfrm>
              <a:off x="8206672" y="3704978"/>
              <a:ext cx="3036135" cy="184987"/>
              <a:chOff x="1558988" y="3657376"/>
              <a:chExt cx="3036135" cy="277077"/>
            </a:xfrm>
          </p:grpSpPr>
          <p:cxnSp>
            <p:nvCxnSpPr>
              <p:cNvPr id="163" name="Straight Connector 162">
                <a:extLst>
                  <a:ext uri="{FF2B5EF4-FFF2-40B4-BE49-F238E27FC236}">
                    <a16:creationId xmlns:a16="http://schemas.microsoft.com/office/drawing/2014/main" id="{7A636AA0-8DB3-13A7-C738-165704372F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80232" y="3658638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Straight Connector 163">
                <a:extLst>
                  <a:ext uri="{FF2B5EF4-FFF2-40B4-BE49-F238E27FC236}">
                    <a16:creationId xmlns:a16="http://schemas.microsoft.com/office/drawing/2014/main" id="{5C6E05BC-FB67-8113-EDB8-351664A65FC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84501" y="3666450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64">
                <a:extLst>
                  <a:ext uri="{FF2B5EF4-FFF2-40B4-BE49-F238E27FC236}">
                    <a16:creationId xmlns:a16="http://schemas.microsoft.com/office/drawing/2014/main" id="{1CD0125A-0461-543C-3F73-33CBD8B00F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8770" y="366238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65">
                <a:extLst>
                  <a:ext uri="{FF2B5EF4-FFF2-40B4-BE49-F238E27FC236}">
                    <a16:creationId xmlns:a16="http://schemas.microsoft.com/office/drawing/2014/main" id="{31947605-FA3E-5BEE-6088-F8F37982C38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90854" y="366144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Straight Connector 166">
                <a:extLst>
                  <a:ext uri="{FF2B5EF4-FFF2-40B4-BE49-F238E27FC236}">
                    <a16:creationId xmlns:a16="http://schemas.microsoft.com/office/drawing/2014/main" id="{DF367F4C-04A6-C21E-9383-CBB6377B647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95123" y="365737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67">
                <a:extLst>
                  <a:ext uri="{FF2B5EF4-FFF2-40B4-BE49-F238E27FC236}">
                    <a16:creationId xmlns:a16="http://schemas.microsoft.com/office/drawing/2014/main" id="{31DAFE1D-A23D-2B57-0CB1-7F7DA061AA3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65341" y="366771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Straight Connector 168">
                <a:extLst>
                  <a:ext uri="{FF2B5EF4-FFF2-40B4-BE49-F238E27FC236}">
                    <a16:creationId xmlns:a16="http://schemas.microsoft.com/office/drawing/2014/main" id="{7071F644-FE99-4547-ADBA-8F6EF39A4B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69610" y="366677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Straight Connector 169">
                <a:extLst>
                  <a:ext uri="{FF2B5EF4-FFF2-40B4-BE49-F238E27FC236}">
                    <a16:creationId xmlns:a16="http://schemas.microsoft.com/office/drawing/2014/main" id="{830BAE3D-0F27-B252-9A3F-F1EB5146FBB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73879" y="366270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170">
                <a:extLst>
                  <a:ext uri="{FF2B5EF4-FFF2-40B4-BE49-F238E27FC236}">
                    <a16:creationId xmlns:a16="http://schemas.microsoft.com/office/drawing/2014/main" id="{BEA98790-22BC-ABF5-EEFF-06581F4168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58988" y="367007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>
                <a:extLst>
                  <a:ext uri="{FF2B5EF4-FFF2-40B4-BE49-F238E27FC236}">
                    <a16:creationId xmlns:a16="http://schemas.microsoft.com/office/drawing/2014/main" id="{F29B20B2-2CDA-9E58-F181-9826151946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63257" y="366913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3" name="Group 172">
              <a:extLst>
                <a:ext uri="{FF2B5EF4-FFF2-40B4-BE49-F238E27FC236}">
                  <a16:creationId xmlns:a16="http://schemas.microsoft.com/office/drawing/2014/main" id="{C4FC9AEF-22AA-276A-8441-89DE1CB138EA}"/>
                </a:ext>
              </a:extLst>
            </p:cNvPr>
            <p:cNvGrpSpPr/>
            <p:nvPr/>
          </p:nvGrpSpPr>
          <p:grpSpPr>
            <a:xfrm rot="5400000">
              <a:off x="8210415" y="3707640"/>
              <a:ext cx="3036135" cy="184987"/>
              <a:chOff x="1558988" y="3657376"/>
              <a:chExt cx="3036135" cy="277077"/>
            </a:xfrm>
          </p:grpSpPr>
          <p:cxnSp>
            <p:nvCxnSpPr>
              <p:cNvPr id="174" name="Straight Connector 173">
                <a:extLst>
                  <a:ext uri="{FF2B5EF4-FFF2-40B4-BE49-F238E27FC236}">
                    <a16:creationId xmlns:a16="http://schemas.microsoft.com/office/drawing/2014/main" id="{59E0A4FE-922A-4E60-3D93-8F110FAA03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80232" y="3658638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Straight Connector 174">
                <a:extLst>
                  <a:ext uri="{FF2B5EF4-FFF2-40B4-BE49-F238E27FC236}">
                    <a16:creationId xmlns:a16="http://schemas.microsoft.com/office/drawing/2014/main" id="{CDFC49EE-5E5E-95DC-2422-F581DAF2E43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84501" y="3666450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Straight Connector 175">
                <a:extLst>
                  <a:ext uri="{FF2B5EF4-FFF2-40B4-BE49-F238E27FC236}">
                    <a16:creationId xmlns:a16="http://schemas.microsoft.com/office/drawing/2014/main" id="{C62DB7BC-6998-CE32-62AE-3173806FA8D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8770" y="366238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Straight Connector 176">
                <a:extLst>
                  <a:ext uri="{FF2B5EF4-FFF2-40B4-BE49-F238E27FC236}">
                    <a16:creationId xmlns:a16="http://schemas.microsoft.com/office/drawing/2014/main" id="{74B4E2C0-CFD2-646C-B371-C5BD709438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90854" y="366144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Straight Connector 177">
                <a:extLst>
                  <a:ext uri="{FF2B5EF4-FFF2-40B4-BE49-F238E27FC236}">
                    <a16:creationId xmlns:a16="http://schemas.microsoft.com/office/drawing/2014/main" id="{51BD1E8E-A20C-BB18-E85A-452ABF391D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95123" y="365737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Straight Connector 178">
                <a:extLst>
                  <a:ext uri="{FF2B5EF4-FFF2-40B4-BE49-F238E27FC236}">
                    <a16:creationId xmlns:a16="http://schemas.microsoft.com/office/drawing/2014/main" id="{B4EDB093-6A13-0015-9A67-D3E19A82917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65341" y="366771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Straight Connector 179">
                <a:extLst>
                  <a:ext uri="{FF2B5EF4-FFF2-40B4-BE49-F238E27FC236}">
                    <a16:creationId xmlns:a16="http://schemas.microsoft.com/office/drawing/2014/main" id="{2DF6AB6F-A06E-4EC1-1765-7CA9F56E7C5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69610" y="366677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Straight Connector 180">
                <a:extLst>
                  <a:ext uri="{FF2B5EF4-FFF2-40B4-BE49-F238E27FC236}">
                    <a16:creationId xmlns:a16="http://schemas.microsoft.com/office/drawing/2014/main" id="{A8268C04-E462-8EDE-028E-6866232602D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73879" y="366270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C1D74641-C14B-AC63-C8E3-E93AB2B245D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58988" y="367007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Straight Connector 182">
                <a:extLst>
                  <a:ext uri="{FF2B5EF4-FFF2-40B4-BE49-F238E27FC236}">
                    <a16:creationId xmlns:a16="http://schemas.microsoft.com/office/drawing/2014/main" id="{42F4E89F-A014-B05F-C743-1BA977E1D69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63257" y="366913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2DB5D9B4-2A48-322F-C45A-00AABC6F86B5}"/>
                </a:ext>
              </a:extLst>
            </p:cNvPr>
            <p:cNvGrpSpPr/>
            <p:nvPr/>
          </p:nvGrpSpPr>
          <p:grpSpPr>
            <a:xfrm rot="18900000" flipH="1">
              <a:off x="8206176" y="3711556"/>
              <a:ext cx="3036135" cy="184987"/>
              <a:chOff x="1558988" y="3657376"/>
              <a:chExt cx="3036135" cy="277077"/>
            </a:xfrm>
          </p:grpSpPr>
          <p:cxnSp>
            <p:nvCxnSpPr>
              <p:cNvPr id="186" name="Straight Connector 185">
                <a:extLst>
                  <a:ext uri="{FF2B5EF4-FFF2-40B4-BE49-F238E27FC236}">
                    <a16:creationId xmlns:a16="http://schemas.microsoft.com/office/drawing/2014/main" id="{2628AFA5-3130-8961-E437-6D5A454B9B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80232" y="3658638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Straight Connector 186">
                <a:extLst>
                  <a:ext uri="{FF2B5EF4-FFF2-40B4-BE49-F238E27FC236}">
                    <a16:creationId xmlns:a16="http://schemas.microsoft.com/office/drawing/2014/main" id="{ED9EFF1B-3F44-1651-0595-9E53927ECA3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84501" y="3666450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>
                <a:extLst>
                  <a:ext uri="{FF2B5EF4-FFF2-40B4-BE49-F238E27FC236}">
                    <a16:creationId xmlns:a16="http://schemas.microsoft.com/office/drawing/2014/main" id="{61F7CD0A-766F-EF91-F71F-E87ACCB552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8770" y="366238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>
                <a:extLst>
                  <a:ext uri="{FF2B5EF4-FFF2-40B4-BE49-F238E27FC236}">
                    <a16:creationId xmlns:a16="http://schemas.microsoft.com/office/drawing/2014/main" id="{BB84F867-AB68-1540-6CEE-D5CAA124F0B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90854" y="366144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Straight Connector 189">
                <a:extLst>
                  <a:ext uri="{FF2B5EF4-FFF2-40B4-BE49-F238E27FC236}">
                    <a16:creationId xmlns:a16="http://schemas.microsoft.com/office/drawing/2014/main" id="{C7D2B423-93EF-546A-8ABF-544E085B3C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95123" y="365737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" name="Straight Connector 190">
                <a:extLst>
                  <a:ext uri="{FF2B5EF4-FFF2-40B4-BE49-F238E27FC236}">
                    <a16:creationId xmlns:a16="http://schemas.microsoft.com/office/drawing/2014/main" id="{FDF1CC46-FD58-92F7-C662-52DFE851A1A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65341" y="366771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" name="Straight Connector 191">
                <a:extLst>
                  <a:ext uri="{FF2B5EF4-FFF2-40B4-BE49-F238E27FC236}">
                    <a16:creationId xmlns:a16="http://schemas.microsoft.com/office/drawing/2014/main" id="{FD9F780D-0270-309C-65DF-91C4F2FBCE6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69610" y="366677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" name="Straight Connector 192">
                <a:extLst>
                  <a:ext uri="{FF2B5EF4-FFF2-40B4-BE49-F238E27FC236}">
                    <a16:creationId xmlns:a16="http://schemas.microsoft.com/office/drawing/2014/main" id="{2B249692-5F6C-D418-7F80-F375D375539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73879" y="366270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Straight Connector 193">
                <a:extLst>
                  <a:ext uri="{FF2B5EF4-FFF2-40B4-BE49-F238E27FC236}">
                    <a16:creationId xmlns:a16="http://schemas.microsoft.com/office/drawing/2014/main" id="{3EBD5F43-436E-D81A-2EDF-552AA5B4FFA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58988" y="367007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" name="Straight Connector 194">
                <a:extLst>
                  <a:ext uri="{FF2B5EF4-FFF2-40B4-BE49-F238E27FC236}">
                    <a16:creationId xmlns:a16="http://schemas.microsoft.com/office/drawing/2014/main" id="{1744E211-420B-10C3-D378-24842119E18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63257" y="366913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Round Same Side Corner Rectangle 1">
            <a:extLst>
              <a:ext uri="{FF2B5EF4-FFF2-40B4-BE49-F238E27FC236}">
                <a16:creationId xmlns:a16="http://schemas.microsoft.com/office/drawing/2014/main" id="{E054D9E9-E2C9-0DA4-4A20-9DA5E6057640}"/>
              </a:ext>
            </a:extLst>
          </p:cNvPr>
          <p:cNvSpPr/>
          <p:nvPr/>
        </p:nvSpPr>
        <p:spPr>
          <a:xfrm>
            <a:off x="4099189" y="0"/>
            <a:ext cx="4611029" cy="377909"/>
          </a:xfrm>
          <a:prstGeom prst="round2SameRect">
            <a:avLst>
              <a:gd name="adj1" fmla="val 0"/>
              <a:gd name="adj2" fmla="val 1347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КОЛІНЕАРНІ ВЕКТОРИ</a:t>
            </a:r>
            <a:endParaRPr lang="en-UA" sz="28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64280957-8C60-723D-AF6E-CEC41F002713}"/>
              </a:ext>
            </a:extLst>
          </p:cNvPr>
          <p:cNvSpPr/>
          <p:nvPr/>
        </p:nvSpPr>
        <p:spPr>
          <a:xfrm>
            <a:off x="1598962" y="541771"/>
            <a:ext cx="5137993" cy="1432628"/>
          </a:xfrm>
          <a:prstGeom prst="roundRect">
            <a:avLst>
              <a:gd name="adj" fmla="val 5308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Рівні вектори </a:t>
            </a:r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 це співнапрямлені вектори з рівними модулями.</a:t>
            </a:r>
            <a:endParaRPr lang="en-UA" sz="28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4E973247-DB63-571E-61CC-9F78D93E327D}"/>
              </a:ext>
            </a:extLst>
          </p:cNvPr>
          <p:cNvGrpSpPr/>
          <p:nvPr/>
        </p:nvGrpSpPr>
        <p:grpSpPr>
          <a:xfrm>
            <a:off x="1031975" y="2819190"/>
            <a:ext cx="4504869" cy="4066777"/>
            <a:chOff x="969935" y="2767427"/>
            <a:chExt cx="4504869" cy="406677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2B0F8CCD-C39D-4DCC-72B8-6BA4314FF184}"/>
                    </a:ext>
                  </a:extLst>
                </p:cNvPr>
                <p:cNvSpPr txBox="1"/>
                <p:nvPr/>
              </p:nvSpPr>
              <p:spPr>
                <a:xfrm>
                  <a:off x="1109261" y="6211435"/>
                  <a:ext cx="520079" cy="6227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2B0F8CCD-C39D-4DCC-72B8-6BA4314FF18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09261" y="6211435"/>
                  <a:ext cx="520079" cy="622769"/>
                </a:xfrm>
                <a:prstGeom prst="rect">
                  <a:avLst/>
                </a:prstGeom>
                <a:blipFill>
                  <a:blip r:embed="rId2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4591E2F6-890C-878A-3D68-419042481A6C}"/>
                    </a:ext>
                  </a:extLst>
                </p:cNvPr>
                <p:cNvSpPr txBox="1"/>
                <p:nvPr/>
              </p:nvSpPr>
              <p:spPr>
                <a:xfrm>
                  <a:off x="3876943" y="6211435"/>
                  <a:ext cx="520079" cy="6227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4591E2F6-890C-878A-3D68-419042481A6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76943" y="6211435"/>
                  <a:ext cx="520079" cy="622769"/>
                </a:xfrm>
                <a:prstGeom prst="rect">
                  <a:avLst/>
                </a:prstGeom>
                <a:blipFill>
                  <a:blip r:embed="rId3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327D1C93-9A0D-F5CB-B433-2A6109C13CDD}"/>
                    </a:ext>
                  </a:extLst>
                </p:cNvPr>
                <p:cNvSpPr txBox="1"/>
                <p:nvPr/>
              </p:nvSpPr>
              <p:spPr>
                <a:xfrm>
                  <a:off x="4661876" y="5619128"/>
                  <a:ext cx="520079" cy="6227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327D1C93-9A0D-F5CB-B433-2A6109C13CD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61876" y="5619128"/>
                  <a:ext cx="520079" cy="622769"/>
                </a:xfrm>
                <a:prstGeom prst="rect">
                  <a:avLst/>
                </a:prstGeom>
                <a:blipFill>
                  <a:blip r:embed="rId3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68072AD9-085D-7550-B30F-159A62F82BEC}"/>
                    </a:ext>
                  </a:extLst>
                </p:cNvPr>
                <p:cNvSpPr txBox="1"/>
                <p:nvPr/>
              </p:nvSpPr>
              <p:spPr>
                <a:xfrm>
                  <a:off x="2284681" y="5600599"/>
                  <a:ext cx="520079" cy="6227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68072AD9-085D-7550-B30F-159A62F82BE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84681" y="5600599"/>
                  <a:ext cx="520079" cy="622769"/>
                </a:xfrm>
                <a:prstGeom prst="rect">
                  <a:avLst/>
                </a:prstGeom>
                <a:blipFill>
                  <a:blip r:embed="rId3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66E5D7B4-079E-4CDD-2330-7EF52B07887D}"/>
                    </a:ext>
                  </a:extLst>
                </p:cNvPr>
                <p:cNvSpPr txBox="1"/>
                <p:nvPr/>
              </p:nvSpPr>
              <p:spPr>
                <a:xfrm>
                  <a:off x="969935" y="3745665"/>
                  <a:ext cx="520079" cy="6227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66E5D7B4-079E-4CDD-2330-7EF52B07887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9935" y="3745665"/>
                  <a:ext cx="520079" cy="622769"/>
                </a:xfrm>
                <a:prstGeom prst="rect">
                  <a:avLst/>
                </a:prstGeom>
                <a:blipFill>
                  <a:blip r:embed="rId33"/>
                  <a:stretch>
                    <a:fillRect l="-7143" r="-4762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058D81B5-A930-802A-A828-A67C9A79B816}"/>
                    </a:ext>
                  </a:extLst>
                </p:cNvPr>
                <p:cNvSpPr txBox="1"/>
                <p:nvPr/>
              </p:nvSpPr>
              <p:spPr>
                <a:xfrm>
                  <a:off x="3938897" y="3847782"/>
                  <a:ext cx="662957" cy="6227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058D81B5-A930-802A-A828-A67C9A79B81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38897" y="3847782"/>
                  <a:ext cx="662957" cy="622769"/>
                </a:xfrm>
                <a:prstGeom prst="rect">
                  <a:avLst/>
                </a:prstGeom>
                <a:blipFill>
                  <a:blip r:embed="rId3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63C25682-46F2-6890-67DF-9ECDDC98AB49}"/>
                    </a:ext>
                  </a:extLst>
                </p:cNvPr>
                <p:cNvSpPr txBox="1"/>
                <p:nvPr/>
              </p:nvSpPr>
              <p:spPr>
                <a:xfrm>
                  <a:off x="4770102" y="2925022"/>
                  <a:ext cx="704702" cy="6227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800" b="0" dirty="0">
                    <a:solidFill>
                      <a:schemeClr val="bg1"/>
                    </a:solidFill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63C25682-46F2-6890-67DF-9ECDDC98AB4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70102" y="2925022"/>
                  <a:ext cx="704702" cy="622769"/>
                </a:xfrm>
                <a:prstGeom prst="rect">
                  <a:avLst/>
                </a:prstGeom>
                <a:blipFill>
                  <a:blip r:embed="rId3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39705336-D90F-F8AA-61AE-F195615F3E8C}"/>
                    </a:ext>
                  </a:extLst>
                </p:cNvPr>
                <p:cNvSpPr txBox="1"/>
                <p:nvPr/>
              </p:nvSpPr>
              <p:spPr>
                <a:xfrm>
                  <a:off x="1890792" y="2767427"/>
                  <a:ext cx="691937" cy="6227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39705336-D90F-F8AA-61AE-F195615F3E8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90792" y="2767427"/>
                  <a:ext cx="691937" cy="622769"/>
                </a:xfrm>
                <a:prstGeom prst="rect">
                  <a:avLst/>
                </a:prstGeom>
                <a:blipFill>
                  <a:blip r:embed="rId3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E3FC9EFB-F375-FD74-BFCD-C0F642AA9EF3}"/>
                </a:ext>
              </a:extLst>
            </p:cNvPr>
            <p:cNvGrpSpPr/>
            <p:nvPr/>
          </p:nvGrpSpPr>
          <p:grpSpPr>
            <a:xfrm>
              <a:off x="1555205" y="3292734"/>
              <a:ext cx="3241572" cy="2991897"/>
              <a:chOff x="1619035" y="3866355"/>
              <a:chExt cx="2723411" cy="2513646"/>
            </a:xfrm>
          </p:grpSpPr>
          <p:cxnSp>
            <p:nvCxnSpPr>
              <p:cNvPr id="42" name="Пряма сполучна лінія 42">
                <a:extLst>
                  <a:ext uri="{FF2B5EF4-FFF2-40B4-BE49-F238E27FC236}">
                    <a16:creationId xmlns:a16="http://schemas.microsoft.com/office/drawing/2014/main" id="{C3D40C46-86FE-405F-6542-552B9D2E2DF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19035" y="4406877"/>
                <a:ext cx="0" cy="1973124"/>
              </a:xfrm>
              <a:prstGeom prst="line">
                <a:avLst/>
              </a:prstGeom>
              <a:ln w="38100" cap="rnd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Пряма сполучна лінія 25">
                <a:extLst>
                  <a:ext uri="{FF2B5EF4-FFF2-40B4-BE49-F238E27FC236}">
                    <a16:creationId xmlns:a16="http://schemas.microsoft.com/office/drawing/2014/main" id="{E34352CB-7563-10F7-B21C-504D9674F4E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619036" y="5839479"/>
                <a:ext cx="747611" cy="540522"/>
              </a:xfrm>
              <a:prstGeom prst="line">
                <a:avLst/>
              </a:prstGeom>
              <a:ln w="38100" cap="rnd">
                <a:solidFill>
                  <a:schemeClr val="bg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Пряма сполучна лінія 28">
                <a:extLst>
                  <a:ext uri="{FF2B5EF4-FFF2-40B4-BE49-F238E27FC236}">
                    <a16:creationId xmlns:a16="http://schemas.microsoft.com/office/drawing/2014/main" id="{AEA47958-AEA6-5FF3-0785-D627C45A735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366648" y="5839479"/>
                <a:ext cx="1975798" cy="0"/>
              </a:xfrm>
              <a:prstGeom prst="line">
                <a:avLst/>
              </a:prstGeom>
              <a:ln w="38100" cap="rnd">
                <a:solidFill>
                  <a:srgbClr val="FFFF00"/>
                </a:solidFill>
                <a:prstDash val="sysDash"/>
                <a:headEnd type="stealth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Пряма сполучна лінія 31">
                <a:extLst>
                  <a:ext uri="{FF2B5EF4-FFF2-40B4-BE49-F238E27FC236}">
                    <a16:creationId xmlns:a16="http://schemas.microsoft.com/office/drawing/2014/main" id="{92F16B69-F903-4EAE-E43B-3B2C6446280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366647" y="3866355"/>
                <a:ext cx="0" cy="1973125"/>
              </a:xfrm>
              <a:prstGeom prst="line">
                <a:avLst/>
              </a:prstGeom>
              <a:ln w="38100" cap="rnd">
                <a:solidFill>
                  <a:schemeClr val="bg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Пряма сполучна лінія 32">
                <a:extLst>
                  <a:ext uri="{FF2B5EF4-FFF2-40B4-BE49-F238E27FC236}">
                    <a16:creationId xmlns:a16="http://schemas.microsoft.com/office/drawing/2014/main" id="{EBAD4670-0ABB-1E3A-E752-5642E4F7FDB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619035" y="6380001"/>
                <a:ext cx="1975798" cy="0"/>
              </a:xfrm>
              <a:prstGeom prst="line">
                <a:avLst/>
              </a:prstGeom>
              <a:ln w="38100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Пряма сполучна лінія 34">
                <a:extLst>
                  <a:ext uri="{FF2B5EF4-FFF2-40B4-BE49-F238E27FC236}">
                    <a16:creationId xmlns:a16="http://schemas.microsoft.com/office/drawing/2014/main" id="{B7C65AFE-842C-C90E-6181-348EB957AD2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594834" y="5839479"/>
                <a:ext cx="747612" cy="540522"/>
              </a:xfrm>
              <a:prstGeom prst="line">
                <a:avLst/>
              </a:prstGeom>
              <a:ln w="38100" cap="rnd">
                <a:solidFill>
                  <a:srgbClr val="FFFF00"/>
                </a:solidFill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Пряма сполучна лінія 37">
                <a:extLst>
                  <a:ext uri="{FF2B5EF4-FFF2-40B4-BE49-F238E27FC236}">
                    <a16:creationId xmlns:a16="http://schemas.microsoft.com/office/drawing/2014/main" id="{2647D4A3-2A44-B04B-D545-E7EB6484DE7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366648" y="3866355"/>
                <a:ext cx="1975798" cy="0"/>
              </a:xfrm>
              <a:prstGeom prst="line">
                <a:avLst/>
              </a:prstGeom>
              <a:ln w="38100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Пряма сполучна лінія 38">
                <a:extLst>
                  <a:ext uri="{FF2B5EF4-FFF2-40B4-BE49-F238E27FC236}">
                    <a16:creationId xmlns:a16="http://schemas.microsoft.com/office/drawing/2014/main" id="{8D06514F-856F-FD55-A1D2-8F5B901217C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619035" y="4406877"/>
                <a:ext cx="1975798" cy="0"/>
              </a:xfrm>
              <a:prstGeom prst="line">
                <a:avLst/>
              </a:prstGeom>
              <a:ln w="38100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Пряма сполучна лінія 39">
                <a:extLst>
                  <a:ext uri="{FF2B5EF4-FFF2-40B4-BE49-F238E27FC236}">
                    <a16:creationId xmlns:a16="http://schemas.microsoft.com/office/drawing/2014/main" id="{C54C8A25-9D2E-5AAB-0826-563950E7BA6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619036" y="3866355"/>
                <a:ext cx="747611" cy="540522"/>
              </a:xfrm>
              <a:prstGeom prst="line">
                <a:avLst/>
              </a:prstGeom>
              <a:ln w="38100" cap="rnd">
                <a:solidFill>
                  <a:srgbClr val="FFFF00"/>
                </a:solidFill>
                <a:head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Пряма сполучна лінія 40">
                <a:extLst>
                  <a:ext uri="{FF2B5EF4-FFF2-40B4-BE49-F238E27FC236}">
                    <a16:creationId xmlns:a16="http://schemas.microsoft.com/office/drawing/2014/main" id="{095A8CBC-2D4C-FC5F-2DC9-D5D57B11BAD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594834" y="3866355"/>
                <a:ext cx="747612" cy="540522"/>
              </a:xfrm>
              <a:prstGeom prst="line">
                <a:avLst/>
              </a:prstGeom>
              <a:ln w="38100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Пряма сполучна лінія 41">
                <a:extLst>
                  <a:ext uri="{FF2B5EF4-FFF2-40B4-BE49-F238E27FC236}">
                    <a16:creationId xmlns:a16="http://schemas.microsoft.com/office/drawing/2014/main" id="{D0BCB517-5FC8-6544-C6BE-4A815DE2DAE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342446" y="3866355"/>
                <a:ext cx="0" cy="1973124"/>
              </a:xfrm>
              <a:prstGeom prst="line">
                <a:avLst/>
              </a:prstGeom>
              <a:ln w="38100" cap="rnd">
                <a:solidFill>
                  <a:srgbClr val="FFFF00"/>
                </a:solidFill>
                <a:headEnd type="none"/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Пряма сполучна лінія 43">
                <a:extLst>
                  <a:ext uri="{FF2B5EF4-FFF2-40B4-BE49-F238E27FC236}">
                    <a16:creationId xmlns:a16="http://schemas.microsoft.com/office/drawing/2014/main" id="{901942C1-8F16-F320-B0D3-15E28F68701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594834" y="4406877"/>
                <a:ext cx="0" cy="1972033"/>
              </a:xfrm>
              <a:prstGeom prst="line">
                <a:avLst/>
              </a:prstGeom>
              <a:ln w="38100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8" name="Rounded Rectangle 57">
            <a:extLst>
              <a:ext uri="{FF2B5EF4-FFF2-40B4-BE49-F238E27FC236}">
                <a16:creationId xmlns:a16="http://schemas.microsoft.com/office/drawing/2014/main" id="{85B6CC1A-BB1E-EF66-D705-D1263A58256E}"/>
              </a:ext>
            </a:extLst>
          </p:cNvPr>
          <p:cNvSpPr/>
          <p:nvPr/>
        </p:nvSpPr>
        <p:spPr>
          <a:xfrm>
            <a:off x="5751459" y="2961542"/>
            <a:ext cx="1908154" cy="495005"/>
          </a:xfrm>
          <a:prstGeom prst="roundRect">
            <a:avLst>
              <a:gd name="adj" fmla="val 1225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Приклад 2</a:t>
            </a:r>
            <a:endParaRPr lang="en-UA" sz="2400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100E43A5-8179-6299-01D1-5D791DDD538E}"/>
                  </a:ext>
                </a:extLst>
              </p:cNvPr>
              <p:cNvSpPr txBox="1"/>
              <p:nvPr/>
            </p:nvSpPr>
            <p:spPr>
              <a:xfrm>
                <a:off x="7965507" y="2982041"/>
                <a:ext cx="400553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𝐴𝐵𝐶𝐷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uk-UA" sz="28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- куб.</a:t>
                </a: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100E43A5-8179-6299-01D1-5D791DDD53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5507" y="2982041"/>
                <a:ext cx="4005532" cy="523220"/>
              </a:xfrm>
              <a:prstGeom prst="rect">
                <a:avLst/>
              </a:prstGeom>
              <a:blipFill>
                <a:blip r:embed="rId37"/>
                <a:stretch>
                  <a:fillRect l="-949" t="-14286" b="-3095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FD3834B-884C-97FC-72D6-A255D15A9671}"/>
                  </a:ext>
                </a:extLst>
              </p:cNvPr>
              <p:cNvSpPr txBox="1"/>
              <p:nvPr/>
            </p:nvSpPr>
            <p:spPr>
              <a:xfrm>
                <a:off x="7001559" y="618130"/>
                <a:ext cx="1651724" cy="657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32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𝑎</m:t>
                          </m:r>
                        </m:e>
                      </m:acc>
                      <m:r>
                        <a:rPr lang="en-US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↑↑</m:t>
                      </m:r>
                      <m:acc>
                        <m:accPr>
                          <m:chr m:val="⃗"/>
                          <m:ctrlPr>
                            <a:rPr lang="en-US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uk-UA" sz="3200" dirty="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FD3834B-884C-97FC-72D6-A255D15A96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1559" y="618130"/>
                <a:ext cx="1651724" cy="657681"/>
              </a:xfrm>
              <a:prstGeom prst="rect">
                <a:avLst/>
              </a:prstGeom>
              <a:blipFill>
                <a:blip r:embed="rId38"/>
                <a:stretch>
                  <a:fillRect t="-943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974EFA9-5DCF-A4B0-CCB5-CD5614917E4B}"/>
              </a:ext>
            </a:extLst>
          </p:cNvPr>
          <p:cNvCxnSpPr/>
          <p:nvPr/>
        </p:nvCxnSpPr>
        <p:spPr>
          <a:xfrm>
            <a:off x="8802475" y="744851"/>
            <a:ext cx="0" cy="1109922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ight Arrow 19">
            <a:extLst>
              <a:ext uri="{FF2B5EF4-FFF2-40B4-BE49-F238E27FC236}">
                <a16:creationId xmlns:a16="http://schemas.microsoft.com/office/drawing/2014/main" id="{C02CA0C6-97E6-FEF9-E9D0-3E87314C8731}"/>
              </a:ext>
            </a:extLst>
          </p:cNvPr>
          <p:cNvSpPr/>
          <p:nvPr/>
        </p:nvSpPr>
        <p:spPr>
          <a:xfrm>
            <a:off x="8927289" y="1097128"/>
            <a:ext cx="686578" cy="352737"/>
          </a:xfrm>
          <a:prstGeom prst="rightArrow">
            <a:avLst>
              <a:gd name="adj1" fmla="val 40698"/>
              <a:gd name="adj2" fmla="val 911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6A2114D-50D2-B046-6CE4-B8C78198BA69}"/>
                  </a:ext>
                </a:extLst>
              </p:cNvPr>
              <p:cNvSpPr txBox="1"/>
              <p:nvPr/>
            </p:nvSpPr>
            <p:spPr>
              <a:xfrm>
                <a:off x="9544944" y="894743"/>
                <a:ext cx="1651724" cy="657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32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𝑎</m:t>
                          </m:r>
                        </m:e>
                      </m:acc>
                      <m:r>
                        <a:rPr lang="uk-UA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uk-UA" sz="3200" dirty="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6A2114D-50D2-B046-6CE4-B8C78198BA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4944" y="894743"/>
                <a:ext cx="1651724" cy="657681"/>
              </a:xfrm>
              <a:prstGeom prst="rect">
                <a:avLst/>
              </a:prstGeom>
              <a:blipFill>
                <a:blip r:embed="rId39"/>
                <a:stretch>
                  <a:fillRect t="-1132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22" descr="A white pen with a black background&#10;&#10;Description automatically generated">
            <a:extLst>
              <a:ext uri="{FF2B5EF4-FFF2-40B4-BE49-F238E27FC236}">
                <a16:creationId xmlns:a16="http://schemas.microsoft.com/office/drawing/2014/main" id="{782E5097-A33C-C2EF-D4AE-C19342CE5A4B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1244478" y="844981"/>
            <a:ext cx="756853" cy="756853"/>
          </a:xfrm>
          <a:prstGeom prst="rect">
            <a:avLst/>
          </a:prstGeom>
        </p:spPr>
      </p:pic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CFFD1D8D-5FD3-D185-D072-B7E73F4A013C}"/>
              </a:ext>
            </a:extLst>
          </p:cNvPr>
          <p:cNvSpPr/>
          <p:nvPr/>
        </p:nvSpPr>
        <p:spPr>
          <a:xfrm>
            <a:off x="5713371" y="3715389"/>
            <a:ext cx="514163" cy="537403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en-UA" sz="2800" i="1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A7686783-1C25-5135-B2BE-5AD185C5AD4E}"/>
              </a:ext>
            </a:extLst>
          </p:cNvPr>
          <p:cNvSpPr/>
          <p:nvPr/>
        </p:nvSpPr>
        <p:spPr>
          <a:xfrm>
            <a:off x="6183011" y="3715391"/>
            <a:ext cx="5916998" cy="537403"/>
          </a:xfrm>
          <a:prstGeom prst="roundRect">
            <a:avLst>
              <a:gd name="adj" fmla="val 410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Назвіть колінеарні вектори</a:t>
            </a:r>
            <a:endParaRPr lang="en-UA" sz="28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C433A939-F282-0308-029B-2F2DF5B5122C}"/>
              </a:ext>
            </a:extLst>
          </p:cNvPr>
          <p:cNvSpPr/>
          <p:nvPr/>
        </p:nvSpPr>
        <p:spPr>
          <a:xfrm>
            <a:off x="5711687" y="3715389"/>
            <a:ext cx="6388322" cy="1298541"/>
          </a:xfrm>
          <a:prstGeom prst="roundRect">
            <a:avLst>
              <a:gd name="adj" fmla="val 3671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00FDBA4E-52F8-EC3D-486F-68C06659CF85}"/>
              </a:ext>
            </a:extLst>
          </p:cNvPr>
          <p:cNvSpPr/>
          <p:nvPr/>
        </p:nvSpPr>
        <p:spPr>
          <a:xfrm>
            <a:off x="5713371" y="5245045"/>
            <a:ext cx="514163" cy="537403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2D5B75E4-13C2-E22B-8796-456F6A19432F}"/>
              </a:ext>
            </a:extLst>
          </p:cNvPr>
          <p:cNvSpPr/>
          <p:nvPr/>
        </p:nvSpPr>
        <p:spPr>
          <a:xfrm>
            <a:off x="6184348" y="5245047"/>
            <a:ext cx="5917344" cy="537403"/>
          </a:xfrm>
          <a:prstGeom prst="roundRect">
            <a:avLst>
              <a:gd name="adj" fmla="val 410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Назвіть рівні вектори вектори</a:t>
            </a:r>
            <a:endParaRPr lang="en-UA" sz="28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A44143A7-264B-2650-4BE5-DB589609EC4F}"/>
              </a:ext>
            </a:extLst>
          </p:cNvPr>
          <p:cNvSpPr/>
          <p:nvPr/>
        </p:nvSpPr>
        <p:spPr>
          <a:xfrm>
            <a:off x="5711687" y="5245045"/>
            <a:ext cx="6388322" cy="1298541"/>
          </a:xfrm>
          <a:prstGeom prst="roundRect">
            <a:avLst>
              <a:gd name="adj" fmla="val 3671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6195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55" grpId="0"/>
      <p:bldP spid="56" grpId="0"/>
      <p:bldP spid="61" grpId="0" animBg="1"/>
      <p:bldP spid="61" grpId="1" animBg="1"/>
      <p:bldP spid="13" grpId="0"/>
      <p:bldP spid="2" grpId="0" animBg="1"/>
      <p:bldP spid="17" grpId="0" animBg="1"/>
      <p:bldP spid="58" grpId="0" animBg="1"/>
      <p:bldP spid="59" grpId="0"/>
      <p:bldP spid="7" grpId="0"/>
      <p:bldP spid="20" grpId="0" animBg="1"/>
      <p:bldP spid="22" grpId="0"/>
      <p:bldP spid="26" grpId="0" animBg="1"/>
      <p:bldP spid="27" grpId="0" animBg="1"/>
      <p:bldP spid="28" grpId="0" animBg="1"/>
      <p:bldP spid="34" grpId="0" animBg="1"/>
      <p:bldP spid="35" grpId="0" animBg="1"/>
      <p:bldP spid="5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3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19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cxnSp>
        <p:nvCxnSpPr>
          <p:cNvPr id="30" name="Пряма сполучна лінія 32" hidden="1">
            <a:extLst>
              <a:ext uri="{FF2B5EF4-FFF2-40B4-BE49-F238E27FC236}">
                <a16:creationId xmlns:a16="http://schemas.microsoft.com/office/drawing/2014/main" id="{AF707E32-67DB-2FFE-BBE5-0A46EE4FBA65}"/>
              </a:ext>
            </a:extLst>
          </p:cNvPr>
          <p:cNvCxnSpPr>
            <a:cxnSpLocks/>
          </p:cNvCxnSpPr>
          <p:nvPr/>
        </p:nvCxnSpPr>
        <p:spPr>
          <a:xfrm flipV="1">
            <a:off x="2740350" y="1013080"/>
            <a:ext cx="2722861" cy="2522207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97" name="Group 196" hidden="1">
            <a:extLst>
              <a:ext uri="{FF2B5EF4-FFF2-40B4-BE49-F238E27FC236}">
                <a16:creationId xmlns:a16="http://schemas.microsoft.com/office/drawing/2014/main" id="{C1562807-A2C4-B287-8138-BB92E0B24E41}"/>
              </a:ext>
            </a:extLst>
          </p:cNvPr>
          <p:cNvGrpSpPr/>
          <p:nvPr/>
        </p:nvGrpSpPr>
        <p:grpSpPr>
          <a:xfrm>
            <a:off x="8206176" y="2282066"/>
            <a:ext cx="3036631" cy="3036135"/>
            <a:chOff x="8206176" y="2282066"/>
            <a:chExt cx="3036631" cy="3036135"/>
          </a:xfrm>
        </p:grpSpPr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907E9178-F87F-E7B0-9B85-A62C6C81CC34}"/>
                </a:ext>
              </a:extLst>
            </p:cNvPr>
            <p:cNvGrpSpPr/>
            <p:nvPr/>
          </p:nvGrpSpPr>
          <p:grpSpPr>
            <a:xfrm>
              <a:off x="8206672" y="3704978"/>
              <a:ext cx="3036135" cy="184987"/>
              <a:chOff x="1558988" y="3657376"/>
              <a:chExt cx="3036135" cy="277077"/>
            </a:xfrm>
          </p:grpSpPr>
          <p:cxnSp>
            <p:nvCxnSpPr>
              <p:cNvPr id="163" name="Straight Connector 162">
                <a:extLst>
                  <a:ext uri="{FF2B5EF4-FFF2-40B4-BE49-F238E27FC236}">
                    <a16:creationId xmlns:a16="http://schemas.microsoft.com/office/drawing/2014/main" id="{1775E8E2-CE79-17E2-5449-A98D461171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80232" y="3658638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Straight Connector 163">
                <a:extLst>
                  <a:ext uri="{FF2B5EF4-FFF2-40B4-BE49-F238E27FC236}">
                    <a16:creationId xmlns:a16="http://schemas.microsoft.com/office/drawing/2014/main" id="{322E8A4B-A178-0F43-EA8F-B3246F105F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84501" y="3666450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64">
                <a:extLst>
                  <a:ext uri="{FF2B5EF4-FFF2-40B4-BE49-F238E27FC236}">
                    <a16:creationId xmlns:a16="http://schemas.microsoft.com/office/drawing/2014/main" id="{36900B09-441C-E1C9-A976-C6AF1AE860A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8770" y="366238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65">
                <a:extLst>
                  <a:ext uri="{FF2B5EF4-FFF2-40B4-BE49-F238E27FC236}">
                    <a16:creationId xmlns:a16="http://schemas.microsoft.com/office/drawing/2014/main" id="{F7953D77-EA05-C1C9-FCBA-F42B3EF5476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90854" y="366144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Straight Connector 166">
                <a:extLst>
                  <a:ext uri="{FF2B5EF4-FFF2-40B4-BE49-F238E27FC236}">
                    <a16:creationId xmlns:a16="http://schemas.microsoft.com/office/drawing/2014/main" id="{18F700D1-3622-54AD-FD95-0D46833C14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95123" y="365737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67">
                <a:extLst>
                  <a:ext uri="{FF2B5EF4-FFF2-40B4-BE49-F238E27FC236}">
                    <a16:creationId xmlns:a16="http://schemas.microsoft.com/office/drawing/2014/main" id="{3D04434B-BFC1-3643-6150-2EBFF32F72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65341" y="366771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Straight Connector 168">
                <a:extLst>
                  <a:ext uri="{FF2B5EF4-FFF2-40B4-BE49-F238E27FC236}">
                    <a16:creationId xmlns:a16="http://schemas.microsoft.com/office/drawing/2014/main" id="{96DBB562-C1F4-CB39-7FE6-381731DE64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69610" y="366677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Straight Connector 169">
                <a:extLst>
                  <a:ext uri="{FF2B5EF4-FFF2-40B4-BE49-F238E27FC236}">
                    <a16:creationId xmlns:a16="http://schemas.microsoft.com/office/drawing/2014/main" id="{32B7CE80-13FE-5305-EDAA-36CF8DCA1C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73879" y="366270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170">
                <a:extLst>
                  <a:ext uri="{FF2B5EF4-FFF2-40B4-BE49-F238E27FC236}">
                    <a16:creationId xmlns:a16="http://schemas.microsoft.com/office/drawing/2014/main" id="{BC7CB8C1-562E-D995-1826-A7B272D94CD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58988" y="367007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>
                <a:extLst>
                  <a:ext uri="{FF2B5EF4-FFF2-40B4-BE49-F238E27FC236}">
                    <a16:creationId xmlns:a16="http://schemas.microsoft.com/office/drawing/2014/main" id="{96F97CA9-E8CD-695F-5B84-4F09F98A93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63257" y="366913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3" name="Group 172">
              <a:extLst>
                <a:ext uri="{FF2B5EF4-FFF2-40B4-BE49-F238E27FC236}">
                  <a16:creationId xmlns:a16="http://schemas.microsoft.com/office/drawing/2014/main" id="{A9A6C8F6-8A9C-BAD8-2A4A-B2E40F6813F6}"/>
                </a:ext>
              </a:extLst>
            </p:cNvPr>
            <p:cNvGrpSpPr/>
            <p:nvPr/>
          </p:nvGrpSpPr>
          <p:grpSpPr>
            <a:xfrm rot="5400000">
              <a:off x="8210415" y="3707640"/>
              <a:ext cx="3036135" cy="184987"/>
              <a:chOff x="1558988" y="3657376"/>
              <a:chExt cx="3036135" cy="277077"/>
            </a:xfrm>
          </p:grpSpPr>
          <p:cxnSp>
            <p:nvCxnSpPr>
              <p:cNvPr id="174" name="Straight Connector 173">
                <a:extLst>
                  <a:ext uri="{FF2B5EF4-FFF2-40B4-BE49-F238E27FC236}">
                    <a16:creationId xmlns:a16="http://schemas.microsoft.com/office/drawing/2014/main" id="{35C2943B-B5FB-4F1E-3212-8D9550F9FF8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80232" y="3658638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Straight Connector 174">
                <a:extLst>
                  <a:ext uri="{FF2B5EF4-FFF2-40B4-BE49-F238E27FC236}">
                    <a16:creationId xmlns:a16="http://schemas.microsoft.com/office/drawing/2014/main" id="{23C9CDD3-601A-92A7-985E-BB128883D8D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84501" y="3666450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Straight Connector 175">
                <a:extLst>
                  <a:ext uri="{FF2B5EF4-FFF2-40B4-BE49-F238E27FC236}">
                    <a16:creationId xmlns:a16="http://schemas.microsoft.com/office/drawing/2014/main" id="{8CDC742C-AA60-6B78-33AE-3E1305A96B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8770" y="366238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Straight Connector 176">
                <a:extLst>
                  <a:ext uri="{FF2B5EF4-FFF2-40B4-BE49-F238E27FC236}">
                    <a16:creationId xmlns:a16="http://schemas.microsoft.com/office/drawing/2014/main" id="{AAE37AE3-765E-6680-0F31-64B307CDB4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90854" y="366144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Straight Connector 177">
                <a:extLst>
                  <a:ext uri="{FF2B5EF4-FFF2-40B4-BE49-F238E27FC236}">
                    <a16:creationId xmlns:a16="http://schemas.microsoft.com/office/drawing/2014/main" id="{5312AE77-9BFC-9952-80BD-92E2820B45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95123" y="365737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Straight Connector 178">
                <a:extLst>
                  <a:ext uri="{FF2B5EF4-FFF2-40B4-BE49-F238E27FC236}">
                    <a16:creationId xmlns:a16="http://schemas.microsoft.com/office/drawing/2014/main" id="{4AD28174-79E2-94FC-B9BF-E5C4EFB5150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65341" y="366771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Straight Connector 179">
                <a:extLst>
                  <a:ext uri="{FF2B5EF4-FFF2-40B4-BE49-F238E27FC236}">
                    <a16:creationId xmlns:a16="http://schemas.microsoft.com/office/drawing/2014/main" id="{52B667C8-20FB-C16F-49B0-469C32E858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69610" y="366677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Straight Connector 180">
                <a:extLst>
                  <a:ext uri="{FF2B5EF4-FFF2-40B4-BE49-F238E27FC236}">
                    <a16:creationId xmlns:a16="http://schemas.microsoft.com/office/drawing/2014/main" id="{32B8EA70-2B36-171A-8632-15A17B89BF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73879" y="366270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AA76EEA8-6CE4-53AC-9870-4088432607A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58988" y="367007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Straight Connector 182">
                <a:extLst>
                  <a:ext uri="{FF2B5EF4-FFF2-40B4-BE49-F238E27FC236}">
                    <a16:creationId xmlns:a16="http://schemas.microsoft.com/office/drawing/2014/main" id="{02D375CA-1C0F-6AC0-5EAF-1360DC67F87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63257" y="366913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C288BAFF-FBDB-84B9-7C6C-B07A342A0086}"/>
                </a:ext>
              </a:extLst>
            </p:cNvPr>
            <p:cNvGrpSpPr/>
            <p:nvPr/>
          </p:nvGrpSpPr>
          <p:grpSpPr>
            <a:xfrm rot="18900000" flipH="1">
              <a:off x="8206176" y="3711556"/>
              <a:ext cx="3036135" cy="184987"/>
              <a:chOff x="1558988" y="3657376"/>
              <a:chExt cx="3036135" cy="277077"/>
            </a:xfrm>
          </p:grpSpPr>
          <p:cxnSp>
            <p:nvCxnSpPr>
              <p:cNvPr id="186" name="Straight Connector 185">
                <a:extLst>
                  <a:ext uri="{FF2B5EF4-FFF2-40B4-BE49-F238E27FC236}">
                    <a16:creationId xmlns:a16="http://schemas.microsoft.com/office/drawing/2014/main" id="{90A24B04-4764-F1EB-C089-5A1FD72662B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80232" y="3658638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Straight Connector 186">
                <a:extLst>
                  <a:ext uri="{FF2B5EF4-FFF2-40B4-BE49-F238E27FC236}">
                    <a16:creationId xmlns:a16="http://schemas.microsoft.com/office/drawing/2014/main" id="{EF02FD16-75C5-9019-896A-642AB7F3648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84501" y="3666450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>
                <a:extLst>
                  <a:ext uri="{FF2B5EF4-FFF2-40B4-BE49-F238E27FC236}">
                    <a16:creationId xmlns:a16="http://schemas.microsoft.com/office/drawing/2014/main" id="{423CD6B7-E153-B3D1-B3D7-6076E5A1D74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8770" y="366238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>
                <a:extLst>
                  <a:ext uri="{FF2B5EF4-FFF2-40B4-BE49-F238E27FC236}">
                    <a16:creationId xmlns:a16="http://schemas.microsoft.com/office/drawing/2014/main" id="{BE8F59B8-FBF4-29C5-1520-5A1DF85B242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90854" y="366144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Straight Connector 189">
                <a:extLst>
                  <a:ext uri="{FF2B5EF4-FFF2-40B4-BE49-F238E27FC236}">
                    <a16:creationId xmlns:a16="http://schemas.microsoft.com/office/drawing/2014/main" id="{B3800CBB-8FEA-4D8D-679E-3E5321F521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95123" y="365737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" name="Straight Connector 190">
                <a:extLst>
                  <a:ext uri="{FF2B5EF4-FFF2-40B4-BE49-F238E27FC236}">
                    <a16:creationId xmlns:a16="http://schemas.microsoft.com/office/drawing/2014/main" id="{9FF9AD28-2D58-75DF-BBA7-D0E55E7B5C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65341" y="366771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" name="Straight Connector 191">
                <a:extLst>
                  <a:ext uri="{FF2B5EF4-FFF2-40B4-BE49-F238E27FC236}">
                    <a16:creationId xmlns:a16="http://schemas.microsoft.com/office/drawing/2014/main" id="{95EB6E28-1A94-5D23-19C7-00C55CA1B3C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69610" y="366677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" name="Straight Connector 192">
                <a:extLst>
                  <a:ext uri="{FF2B5EF4-FFF2-40B4-BE49-F238E27FC236}">
                    <a16:creationId xmlns:a16="http://schemas.microsoft.com/office/drawing/2014/main" id="{F34960C4-E03D-45B0-87A5-66877F5421B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73879" y="366270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Straight Connector 193">
                <a:extLst>
                  <a:ext uri="{FF2B5EF4-FFF2-40B4-BE49-F238E27FC236}">
                    <a16:creationId xmlns:a16="http://schemas.microsoft.com/office/drawing/2014/main" id="{4D152A46-2136-1A00-8D8E-8486BA3392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58988" y="367007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" name="Straight Connector 194">
                <a:extLst>
                  <a:ext uri="{FF2B5EF4-FFF2-40B4-BE49-F238E27FC236}">
                    <a16:creationId xmlns:a16="http://schemas.microsoft.com/office/drawing/2014/main" id="{5AA353B9-6AA7-FC2C-D443-1D0E13010B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63257" y="366913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B158550F-8F84-8C53-EF5F-DF8206458C1C}"/>
              </a:ext>
            </a:extLst>
          </p:cNvPr>
          <p:cNvSpPr/>
          <p:nvPr/>
        </p:nvSpPr>
        <p:spPr>
          <a:xfrm>
            <a:off x="4099189" y="0"/>
            <a:ext cx="4828100" cy="377909"/>
          </a:xfrm>
          <a:prstGeom prst="round2SameRect">
            <a:avLst>
              <a:gd name="adj1" fmla="val 0"/>
              <a:gd name="adj2" fmla="val 1347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ДОДАВАННЯ ВЕКТОРІВ</a:t>
            </a:r>
            <a:endParaRPr lang="en-UA" sz="28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F13A486-8440-2AC0-DCD9-6DDDBE015AE1}"/>
              </a:ext>
            </a:extLst>
          </p:cNvPr>
          <p:cNvCxnSpPr>
            <a:cxnSpLocks/>
          </p:cNvCxnSpPr>
          <p:nvPr/>
        </p:nvCxnSpPr>
        <p:spPr>
          <a:xfrm flipV="1">
            <a:off x="1442120" y="2195490"/>
            <a:ext cx="1492660" cy="1222164"/>
          </a:xfrm>
          <a:prstGeom prst="straightConnector1">
            <a:avLst/>
          </a:prstGeom>
          <a:ln w="57150" cap="rnd">
            <a:solidFill>
              <a:srgbClr val="FFFF00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A0E80A1-1CA5-ACEB-2EAB-A1D85B50EE20}"/>
              </a:ext>
            </a:extLst>
          </p:cNvPr>
          <p:cNvCxnSpPr>
            <a:cxnSpLocks/>
          </p:cNvCxnSpPr>
          <p:nvPr/>
        </p:nvCxnSpPr>
        <p:spPr>
          <a:xfrm>
            <a:off x="2961248" y="2195490"/>
            <a:ext cx="2325197" cy="1222164"/>
          </a:xfrm>
          <a:prstGeom prst="straightConnector1">
            <a:avLst/>
          </a:prstGeom>
          <a:ln w="57150" cap="rnd">
            <a:solidFill>
              <a:srgbClr val="FFFF00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1B2B0D6-4E6A-78A4-F7E3-596E34451A37}"/>
              </a:ext>
            </a:extLst>
          </p:cNvPr>
          <p:cNvCxnSpPr>
            <a:cxnSpLocks/>
          </p:cNvCxnSpPr>
          <p:nvPr/>
        </p:nvCxnSpPr>
        <p:spPr>
          <a:xfrm>
            <a:off x="1442120" y="3417654"/>
            <a:ext cx="3844326" cy="0"/>
          </a:xfrm>
          <a:prstGeom prst="straightConnector1">
            <a:avLst/>
          </a:prstGeom>
          <a:ln w="57150" cap="rnd">
            <a:solidFill>
              <a:srgbClr val="00B0F0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AA0330E-0F39-15E9-8F61-0264407F186F}"/>
                  </a:ext>
                </a:extLst>
              </p:cNvPr>
              <p:cNvSpPr txBox="1"/>
              <p:nvPr/>
            </p:nvSpPr>
            <p:spPr>
              <a:xfrm>
                <a:off x="1788513" y="2322861"/>
                <a:ext cx="43091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3200" b="0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0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uk-UA" sz="32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AA0330E-0F39-15E9-8F61-0264407F18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8513" y="2322861"/>
                <a:ext cx="430917" cy="584775"/>
              </a:xfrm>
              <a:prstGeom prst="rect">
                <a:avLst/>
              </a:prstGeom>
              <a:blipFill>
                <a:blip r:embed="rId25"/>
                <a:stretch>
                  <a:fillRect l="-8571" t="-2340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958CC64-70F6-0B43-1D44-81E1186978A3}"/>
                  </a:ext>
                </a:extLst>
              </p:cNvPr>
              <p:cNvSpPr txBox="1"/>
              <p:nvPr/>
            </p:nvSpPr>
            <p:spPr>
              <a:xfrm>
                <a:off x="4023993" y="2219769"/>
                <a:ext cx="430917" cy="657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3200" b="0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0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uk-UA" sz="32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958CC64-70F6-0B43-1D44-81E1186978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3993" y="2219769"/>
                <a:ext cx="430917" cy="657681"/>
              </a:xfrm>
              <a:prstGeom prst="rect">
                <a:avLst/>
              </a:prstGeom>
              <a:blipFill>
                <a:blip r:embed="rId26"/>
                <a:stretch>
                  <a:fillRect l="-8571" r="-857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F9DC0E9-9E0B-1DAC-127F-8749B9DCD9FD}"/>
                  </a:ext>
                </a:extLst>
              </p:cNvPr>
              <p:cNvSpPr txBox="1"/>
              <p:nvPr/>
            </p:nvSpPr>
            <p:spPr>
              <a:xfrm>
                <a:off x="2486115" y="2814500"/>
                <a:ext cx="1569403" cy="657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3200" b="0" i="1" dirty="0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0" i="1" dirty="0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sz="3200" b="0" i="1" dirty="0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US" sz="3200" b="0" i="1" dirty="0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0" i="1" dirty="0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uk-UA" sz="3200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F9DC0E9-9E0B-1DAC-127F-8749B9DCD9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6115" y="2814500"/>
                <a:ext cx="1569403" cy="657681"/>
              </a:xfrm>
              <a:prstGeom prst="rect">
                <a:avLst/>
              </a:prstGeom>
              <a:blipFill>
                <a:blip r:embed="rId27"/>
                <a:stretch>
                  <a:fillRect t="-943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3" name="Picture 42" descr="A white line drawing of a face with a finger pointing to it&#10;&#10;Description automatically generated">
            <a:extLst>
              <a:ext uri="{FF2B5EF4-FFF2-40B4-BE49-F238E27FC236}">
                <a16:creationId xmlns:a16="http://schemas.microsoft.com/office/drawing/2014/main" id="{7776FBC1-BAC9-9902-8219-E132210ED676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1051714" y="5703344"/>
            <a:ext cx="1024629" cy="1024629"/>
          </a:xfrm>
          <a:prstGeom prst="rect">
            <a:avLst/>
          </a:prstGeom>
        </p:spPr>
      </p:pic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A00AFCE5-552E-0505-82B2-87CE3C6492D1}"/>
              </a:ext>
            </a:extLst>
          </p:cNvPr>
          <p:cNvSpPr/>
          <p:nvPr/>
        </p:nvSpPr>
        <p:spPr>
          <a:xfrm>
            <a:off x="3710168" y="5421123"/>
            <a:ext cx="7184881" cy="1355861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Пригадайте, скільки векторів, рівних даному, від даної точки, можна відкласти на площині?</a:t>
            </a:r>
            <a:endParaRPr lang="en-UA" sz="28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6D0EAD90-2392-0E59-A45F-2DBD7F29F111}"/>
              </a:ext>
            </a:extLst>
          </p:cNvPr>
          <p:cNvSpPr/>
          <p:nvPr/>
        </p:nvSpPr>
        <p:spPr>
          <a:xfrm>
            <a:off x="3040048" y="5723801"/>
            <a:ext cx="7855001" cy="1055601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Пригадайте правило трикутника для додавання векторів</a:t>
            </a:r>
            <a:endParaRPr lang="en-UA" sz="28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917DB996-1226-84F3-72DB-CB2B4FA63B8C}"/>
              </a:ext>
            </a:extLst>
          </p:cNvPr>
          <p:cNvCxnSpPr>
            <a:cxnSpLocks/>
          </p:cNvCxnSpPr>
          <p:nvPr/>
        </p:nvCxnSpPr>
        <p:spPr>
          <a:xfrm flipV="1">
            <a:off x="1506110" y="252167"/>
            <a:ext cx="1492660" cy="1222164"/>
          </a:xfrm>
          <a:prstGeom prst="straightConnector1">
            <a:avLst/>
          </a:prstGeom>
          <a:ln w="57150" cap="rnd">
            <a:solidFill>
              <a:srgbClr val="FFFF00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8DDD0F53-CCEF-CC4E-8D5A-91A1C318B99E}"/>
              </a:ext>
            </a:extLst>
          </p:cNvPr>
          <p:cNvCxnSpPr>
            <a:cxnSpLocks/>
          </p:cNvCxnSpPr>
          <p:nvPr/>
        </p:nvCxnSpPr>
        <p:spPr>
          <a:xfrm>
            <a:off x="5286445" y="725810"/>
            <a:ext cx="2325197" cy="1222164"/>
          </a:xfrm>
          <a:prstGeom prst="straightConnector1">
            <a:avLst/>
          </a:prstGeom>
          <a:ln w="57150" cap="rnd">
            <a:solidFill>
              <a:srgbClr val="FFFF00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D64A5493-ECB6-FA7D-A81C-B026DD7BD438}"/>
                  </a:ext>
                </a:extLst>
              </p:cNvPr>
              <p:cNvSpPr txBox="1"/>
              <p:nvPr/>
            </p:nvSpPr>
            <p:spPr>
              <a:xfrm>
                <a:off x="1905511" y="353034"/>
                <a:ext cx="43091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3200" b="0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0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uk-UA" sz="32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D64A5493-ECB6-FA7D-A81C-B026DD7BD4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511" y="353034"/>
                <a:ext cx="430917" cy="584775"/>
              </a:xfrm>
              <a:prstGeom prst="rect">
                <a:avLst/>
              </a:prstGeom>
              <a:blipFill>
                <a:blip r:embed="rId29"/>
                <a:stretch>
                  <a:fillRect l="-11765" t="-2340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21FA2F99-A1F5-29C8-3C73-5AA2EDB4DB89}"/>
                  </a:ext>
                </a:extLst>
              </p:cNvPr>
              <p:cNvSpPr txBox="1"/>
              <p:nvPr/>
            </p:nvSpPr>
            <p:spPr>
              <a:xfrm>
                <a:off x="6363355" y="732738"/>
                <a:ext cx="430917" cy="657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3200" b="0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0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uk-UA" sz="32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21FA2F99-A1F5-29C8-3C73-5AA2EDB4DB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3355" y="732738"/>
                <a:ext cx="430917" cy="657681"/>
              </a:xfrm>
              <a:prstGeom prst="rect">
                <a:avLst/>
              </a:prstGeom>
              <a:blipFill>
                <a:blip r:embed="rId30"/>
                <a:stretch>
                  <a:fillRect l="-11429" r="-571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D9F711C9-64D9-481A-8307-0D8745AA4A81}"/>
              </a:ext>
            </a:extLst>
          </p:cNvPr>
          <p:cNvCxnSpPr>
            <a:cxnSpLocks/>
          </p:cNvCxnSpPr>
          <p:nvPr/>
        </p:nvCxnSpPr>
        <p:spPr>
          <a:xfrm flipV="1">
            <a:off x="9472535" y="760266"/>
            <a:ext cx="2100282" cy="406301"/>
          </a:xfrm>
          <a:prstGeom prst="straightConnector1">
            <a:avLst/>
          </a:prstGeom>
          <a:ln w="57150" cap="rnd">
            <a:solidFill>
              <a:srgbClr val="FFFF00"/>
            </a:solidFill>
            <a:miter lim="800000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2456C4D8-4AFA-2F59-D552-AA283BB6D947}"/>
                  </a:ext>
                </a:extLst>
              </p:cNvPr>
              <p:cNvSpPr txBox="1"/>
              <p:nvPr/>
            </p:nvSpPr>
            <p:spPr>
              <a:xfrm>
                <a:off x="10355469" y="983569"/>
                <a:ext cx="43091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3200" b="0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0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acc>
                    </m:oMath>
                  </m:oMathPara>
                </a14:m>
                <a:endParaRPr lang="uk-UA" sz="32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2456C4D8-4AFA-2F59-D552-AA283BB6D9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5469" y="983569"/>
                <a:ext cx="430917" cy="584775"/>
              </a:xfrm>
              <a:prstGeom prst="rect">
                <a:avLst/>
              </a:prstGeom>
              <a:blipFill>
                <a:blip r:embed="rId31"/>
                <a:stretch>
                  <a:fillRect l="-8571" t="-2553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BB0C5494-65E6-1DBE-69D9-2802DEFCB171}"/>
              </a:ext>
            </a:extLst>
          </p:cNvPr>
          <p:cNvCxnSpPr>
            <a:cxnSpLocks/>
          </p:cNvCxnSpPr>
          <p:nvPr/>
        </p:nvCxnSpPr>
        <p:spPr>
          <a:xfrm flipV="1">
            <a:off x="7855761" y="2189832"/>
            <a:ext cx="1492660" cy="1222164"/>
          </a:xfrm>
          <a:prstGeom prst="straightConnector1">
            <a:avLst/>
          </a:prstGeom>
          <a:ln w="57150" cap="rnd">
            <a:solidFill>
              <a:srgbClr val="FFFF00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569E6026-4CC3-3ABC-214C-F5B06D92ABAE}"/>
              </a:ext>
            </a:extLst>
          </p:cNvPr>
          <p:cNvCxnSpPr>
            <a:cxnSpLocks/>
          </p:cNvCxnSpPr>
          <p:nvPr/>
        </p:nvCxnSpPr>
        <p:spPr>
          <a:xfrm>
            <a:off x="9374889" y="2189832"/>
            <a:ext cx="2325197" cy="1222164"/>
          </a:xfrm>
          <a:prstGeom prst="straightConnector1">
            <a:avLst/>
          </a:prstGeom>
          <a:ln w="57150" cap="rnd">
            <a:solidFill>
              <a:srgbClr val="FFFF00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7287D040-F67C-04B4-29BA-DA37ABCC9439}"/>
                  </a:ext>
                </a:extLst>
              </p:cNvPr>
              <p:cNvSpPr txBox="1"/>
              <p:nvPr/>
            </p:nvSpPr>
            <p:spPr>
              <a:xfrm>
                <a:off x="8202154" y="2317203"/>
                <a:ext cx="43091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3200" b="0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0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uk-UA" sz="320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7287D040-F67C-04B4-29BA-DA37ABCC94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2154" y="2317203"/>
                <a:ext cx="430917" cy="584775"/>
              </a:xfrm>
              <a:prstGeom prst="rect">
                <a:avLst/>
              </a:prstGeom>
              <a:blipFill>
                <a:blip r:embed="rId32"/>
                <a:stretch>
                  <a:fillRect l="-8571" t="-2553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E5309F4B-B302-0458-9061-2A37711B28F7}"/>
                  </a:ext>
                </a:extLst>
              </p:cNvPr>
              <p:cNvSpPr txBox="1"/>
              <p:nvPr/>
            </p:nvSpPr>
            <p:spPr>
              <a:xfrm>
                <a:off x="10437634" y="2214111"/>
                <a:ext cx="430917" cy="657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3200" b="0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0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uk-UA" sz="32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E5309F4B-B302-0458-9061-2A37711B28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7634" y="2214111"/>
                <a:ext cx="430917" cy="657681"/>
              </a:xfrm>
              <a:prstGeom prst="rect">
                <a:avLst/>
              </a:prstGeom>
              <a:blipFill>
                <a:blip r:embed="rId33"/>
                <a:stretch>
                  <a:fillRect l="-8571" r="-857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B90F235B-D040-FEF3-368E-9BA481612F62}"/>
              </a:ext>
            </a:extLst>
          </p:cNvPr>
          <p:cNvCxnSpPr>
            <a:cxnSpLocks/>
          </p:cNvCxnSpPr>
          <p:nvPr/>
        </p:nvCxnSpPr>
        <p:spPr>
          <a:xfrm flipV="1">
            <a:off x="9549371" y="3425812"/>
            <a:ext cx="2100282" cy="406301"/>
          </a:xfrm>
          <a:prstGeom prst="straightConnector1">
            <a:avLst/>
          </a:prstGeom>
          <a:ln w="57150" cap="rnd">
            <a:solidFill>
              <a:srgbClr val="FFFF00"/>
            </a:solidFill>
            <a:miter lim="800000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E5E439C1-D710-9F29-9404-37216601F120}"/>
                  </a:ext>
                </a:extLst>
              </p:cNvPr>
              <p:cNvSpPr txBox="1"/>
              <p:nvPr/>
            </p:nvSpPr>
            <p:spPr>
              <a:xfrm>
                <a:off x="10432305" y="3649115"/>
                <a:ext cx="43091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3200" b="0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0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acc>
                    </m:oMath>
                  </m:oMathPara>
                </a14:m>
                <a:endParaRPr lang="uk-UA" sz="32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E5E439C1-D710-9F29-9404-37216601F1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2305" y="3649115"/>
                <a:ext cx="430917" cy="584775"/>
              </a:xfrm>
              <a:prstGeom prst="rect">
                <a:avLst/>
              </a:prstGeom>
              <a:blipFill>
                <a:blip r:embed="rId34"/>
                <a:stretch>
                  <a:fillRect l="-8571" t="-2553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8375144A-D221-E3FC-E53B-4D7795C4D089}"/>
              </a:ext>
            </a:extLst>
          </p:cNvPr>
          <p:cNvCxnSpPr>
            <a:cxnSpLocks/>
          </p:cNvCxnSpPr>
          <p:nvPr/>
        </p:nvCxnSpPr>
        <p:spPr>
          <a:xfrm>
            <a:off x="7851656" y="3410735"/>
            <a:ext cx="1697715" cy="414521"/>
          </a:xfrm>
          <a:prstGeom prst="straightConnector1">
            <a:avLst/>
          </a:prstGeom>
          <a:ln w="57150" cap="rnd">
            <a:solidFill>
              <a:srgbClr val="00B0F0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3B4F788F-E40F-7C38-2822-5564F287B313}"/>
                  </a:ext>
                </a:extLst>
              </p:cNvPr>
              <p:cNvSpPr txBox="1"/>
              <p:nvPr/>
            </p:nvSpPr>
            <p:spPr>
              <a:xfrm>
                <a:off x="6942074" y="3575740"/>
                <a:ext cx="2325197" cy="657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3200" b="0" i="1" dirty="0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0" i="1" dirty="0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sz="3200" b="0" i="1" dirty="0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US" sz="3200" b="0" i="1" dirty="0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0" i="1" dirty="0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  <m:r>
                        <a:rPr lang="en-US" sz="3200" b="0" i="1" dirty="0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US" sz="3200" i="1" dirty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i="1" dirty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acc>
                    </m:oMath>
                  </m:oMathPara>
                </a14:m>
                <a:endParaRPr lang="uk-UA" sz="3200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3B4F788F-E40F-7C38-2822-5564F287B3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2074" y="3575740"/>
                <a:ext cx="2325197" cy="657681"/>
              </a:xfrm>
              <a:prstGeom prst="rect">
                <a:avLst/>
              </a:prstGeom>
              <a:blipFill>
                <a:blip r:embed="rId35"/>
                <a:stretch>
                  <a:fillRect t="-943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8" name="Rounded Rectangle 107">
            <a:extLst>
              <a:ext uri="{FF2B5EF4-FFF2-40B4-BE49-F238E27FC236}">
                <a16:creationId xmlns:a16="http://schemas.microsoft.com/office/drawing/2014/main" id="{11B6CC68-F6C9-6C8A-6241-ECF8D0E64A86}"/>
              </a:ext>
            </a:extLst>
          </p:cNvPr>
          <p:cNvSpPr/>
          <p:nvPr/>
        </p:nvSpPr>
        <p:spPr>
          <a:xfrm>
            <a:off x="6096000" y="5720914"/>
            <a:ext cx="4799049" cy="1055601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 додати три вектори?</a:t>
            </a:r>
            <a:endParaRPr lang="en-UA" sz="28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6B9D73CD-0CE4-5BB2-9581-D03FCF0F562A}"/>
              </a:ext>
            </a:extLst>
          </p:cNvPr>
          <p:cNvSpPr/>
          <p:nvPr/>
        </p:nvSpPr>
        <p:spPr>
          <a:xfrm>
            <a:off x="2842065" y="5459879"/>
            <a:ext cx="9349936" cy="1398121"/>
          </a:xfrm>
          <a:prstGeom prst="rect">
            <a:avLst/>
          </a:prstGeom>
          <a:solidFill>
            <a:srgbClr val="4246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09" name="Rounded Rectangle 108">
            <a:extLst>
              <a:ext uri="{FF2B5EF4-FFF2-40B4-BE49-F238E27FC236}">
                <a16:creationId xmlns:a16="http://schemas.microsoft.com/office/drawing/2014/main" id="{799286F5-6B9A-6E84-D32B-1DD23F073934}"/>
              </a:ext>
            </a:extLst>
          </p:cNvPr>
          <p:cNvSpPr/>
          <p:nvPr/>
        </p:nvSpPr>
        <p:spPr>
          <a:xfrm>
            <a:off x="1140189" y="4623479"/>
            <a:ext cx="514163" cy="1447502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en-UA" sz="2800" i="1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0" name="Rounded Rectangle 109">
            <a:extLst>
              <a:ext uri="{FF2B5EF4-FFF2-40B4-BE49-F238E27FC236}">
                <a16:creationId xmlns:a16="http://schemas.microsoft.com/office/drawing/2014/main" id="{B79F8C76-A321-B0C4-3411-2782FA4F34A3}"/>
              </a:ext>
            </a:extLst>
          </p:cNvPr>
          <p:cNvSpPr/>
          <p:nvPr/>
        </p:nvSpPr>
        <p:spPr>
          <a:xfrm>
            <a:off x="1557869" y="4623481"/>
            <a:ext cx="10518474" cy="1447502"/>
          </a:xfrm>
          <a:prstGeom prst="roundRect">
            <a:avLst>
              <a:gd name="adj" fmla="val 410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200" dirty="0">
                <a:solidFill>
                  <a:srgbClr val="42465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Будуємо вектори, рівні даним, «один за одним» так, щоб початок кожного наступного вектора співпадав з кінцем попереднього</a:t>
            </a:r>
            <a:endParaRPr lang="en-UA" sz="3200" i="1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1" name="Rounded Rectangle 110">
            <a:extLst>
              <a:ext uri="{FF2B5EF4-FFF2-40B4-BE49-F238E27FC236}">
                <a16:creationId xmlns:a16="http://schemas.microsoft.com/office/drawing/2014/main" id="{66D65E60-0084-4781-596D-7B47BD06C0D2}"/>
              </a:ext>
            </a:extLst>
          </p:cNvPr>
          <p:cNvSpPr/>
          <p:nvPr/>
        </p:nvSpPr>
        <p:spPr>
          <a:xfrm>
            <a:off x="1140189" y="6188014"/>
            <a:ext cx="514163" cy="598856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2" name="Rounded Rectangle 111">
            <a:extLst>
              <a:ext uri="{FF2B5EF4-FFF2-40B4-BE49-F238E27FC236}">
                <a16:creationId xmlns:a16="http://schemas.microsoft.com/office/drawing/2014/main" id="{CCC75B77-8844-0828-81F9-7CA1BC22C85C}"/>
              </a:ext>
            </a:extLst>
          </p:cNvPr>
          <p:cNvSpPr/>
          <p:nvPr/>
        </p:nvSpPr>
        <p:spPr>
          <a:xfrm>
            <a:off x="1557869" y="6188016"/>
            <a:ext cx="10518474" cy="598856"/>
          </a:xfrm>
          <a:prstGeom prst="roundRect">
            <a:avLst>
              <a:gd name="adj" fmla="val 410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200" dirty="0">
                <a:solidFill>
                  <a:srgbClr val="42465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З’єднуємо початок першого вектора з кінцем останнього</a:t>
            </a:r>
            <a:endParaRPr lang="ru-RU" sz="3200" dirty="0">
              <a:solidFill>
                <a:srgbClr val="42465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60886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3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"/>
                            </p:stCondLst>
                            <p:childTnLst>
                              <p:par>
                                <p:cTn id="2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0"/>
                            </p:stCondLst>
                            <p:childTnLst>
                              <p:par>
                                <p:cTn id="7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50"/>
                            </p:stCondLst>
                            <p:childTnLst>
                              <p:par>
                                <p:cTn id="11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2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950"/>
                            </p:stCondLst>
                            <p:childTnLst>
                              <p:par>
                                <p:cTn id="1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1" grpId="0"/>
      <p:bldP spid="27" grpId="0"/>
      <p:bldP spid="28" grpId="0"/>
      <p:bldP spid="44" grpId="0" animBg="1"/>
      <p:bldP spid="44" grpId="1" animBg="1"/>
      <p:bldP spid="53" grpId="0" animBg="1"/>
      <p:bldP spid="53" grpId="1" animBg="1"/>
      <p:bldP spid="58" grpId="0"/>
      <p:bldP spid="59" grpId="0"/>
      <p:bldP spid="61" grpId="0"/>
      <p:bldP spid="70" grpId="0"/>
      <p:bldP spid="71" grpId="0"/>
      <p:bldP spid="73" grpId="0"/>
      <p:bldP spid="100" grpId="0"/>
      <p:bldP spid="108" grpId="0" animBg="1"/>
      <p:bldP spid="108" grpId="1" animBg="1"/>
      <p:bldP spid="107" grpId="0" animBg="1"/>
      <p:bldP spid="107" grpId="1" animBg="1"/>
      <p:bldP spid="109" grpId="0" animBg="1"/>
      <p:bldP spid="110" grpId="0" animBg="1"/>
      <p:bldP spid="111" grpId="0" animBg="1"/>
      <p:bldP spid="1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3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19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cxnSp>
        <p:nvCxnSpPr>
          <p:cNvPr id="30" name="Пряма сполучна лінія 32" hidden="1">
            <a:extLst>
              <a:ext uri="{FF2B5EF4-FFF2-40B4-BE49-F238E27FC236}">
                <a16:creationId xmlns:a16="http://schemas.microsoft.com/office/drawing/2014/main" id="{AF707E32-67DB-2FFE-BBE5-0A46EE4FBA65}"/>
              </a:ext>
            </a:extLst>
          </p:cNvPr>
          <p:cNvCxnSpPr>
            <a:cxnSpLocks/>
          </p:cNvCxnSpPr>
          <p:nvPr/>
        </p:nvCxnSpPr>
        <p:spPr>
          <a:xfrm flipV="1">
            <a:off x="2740350" y="1013080"/>
            <a:ext cx="2722861" cy="2522207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97" name="Group 196" hidden="1">
            <a:extLst>
              <a:ext uri="{FF2B5EF4-FFF2-40B4-BE49-F238E27FC236}">
                <a16:creationId xmlns:a16="http://schemas.microsoft.com/office/drawing/2014/main" id="{C1562807-A2C4-B287-8138-BB92E0B24E41}"/>
              </a:ext>
            </a:extLst>
          </p:cNvPr>
          <p:cNvGrpSpPr/>
          <p:nvPr/>
        </p:nvGrpSpPr>
        <p:grpSpPr>
          <a:xfrm>
            <a:off x="8206176" y="2282066"/>
            <a:ext cx="3036631" cy="3036135"/>
            <a:chOff x="8206176" y="2282066"/>
            <a:chExt cx="3036631" cy="3036135"/>
          </a:xfrm>
        </p:grpSpPr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907E9178-F87F-E7B0-9B85-A62C6C81CC34}"/>
                </a:ext>
              </a:extLst>
            </p:cNvPr>
            <p:cNvGrpSpPr/>
            <p:nvPr/>
          </p:nvGrpSpPr>
          <p:grpSpPr>
            <a:xfrm>
              <a:off x="8206672" y="3704978"/>
              <a:ext cx="3036135" cy="184987"/>
              <a:chOff x="1558988" y="3657376"/>
              <a:chExt cx="3036135" cy="277077"/>
            </a:xfrm>
          </p:grpSpPr>
          <p:cxnSp>
            <p:nvCxnSpPr>
              <p:cNvPr id="163" name="Straight Connector 162">
                <a:extLst>
                  <a:ext uri="{FF2B5EF4-FFF2-40B4-BE49-F238E27FC236}">
                    <a16:creationId xmlns:a16="http://schemas.microsoft.com/office/drawing/2014/main" id="{1775E8E2-CE79-17E2-5449-A98D461171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80232" y="3658638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Straight Connector 163">
                <a:extLst>
                  <a:ext uri="{FF2B5EF4-FFF2-40B4-BE49-F238E27FC236}">
                    <a16:creationId xmlns:a16="http://schemas.microsoft.com/office/drawing/2014/main" id="{322E8A4B-A178-0F43-EA8F-B3246F105F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84501" y="3666450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64">
                <a:extLst>
                  <a:ext uri="{FF2B5EF4-FFF2-40B4-BE49-F238E27FC236}">
                    <a16:creationId xmlns:a16="http://schemas.microsoft.com/office/drawing/2014/main" id="{36900B09-441C-E1C9-A976-C6AF1AE860A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8770" y="366238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65">
                <a:extLst>
                  <a:ext uri="{FF2B5EF4-FFF2-40B4-BE49-F238E27FC236}">
                    <a16:creationId xmlns:a16="http://schemas.microsoft.com/office/drawing/2014/main" id="{F7953D77-EA05-C1C9-FCBA-F42B3EF5476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90854" y="366144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Straight Connector 166">
                <a:extLst>
                  <a:ext uri="{FF2B5EF4-FFF2-40B4-BE49-F238E27FC236}">
                    <a16:creationId xmlns:a16="http://schemas.microsoft.com/office/drawing/2014/main" id="{18F700D1-3622-54AD-FD95-0D46833C14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95123" y="365737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67">
                <a:extLst>
                  <a:ext uri="{FF2B5EF4-FFF2-40B4-BE49-F238E27FC236}">
                    <a16:creationId xmlns:a16="http://schemas.microsoft.com/office/drawing/2014/main" id="{3D04434B-BFC1-3643-6150-2EBFF32F72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65341" y="366771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Straight Connector 168">
                <a:extLst>
                  <a:ext uri="{FF2B5EF4-FFF2-40B4-BE49-F238E27FC236}">
                    <a16:creationId xmlns:a16="http://schemas.microsoft.com/office/drawing/2014/main" id="{96DBB562-C1F4-CB39-7FE6-381731DE64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69610" y="366677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Straight Connector 169">
                <a:extLst>
                  <a:ext uri="{FF2B5EF4-FFF2-40B4-BE49-F238E27FC236}">
                    <a16:creationId xmlns:a16="http://schemas.microsoft.com/office/drawing/2014/main" id="{32B7CE80-13FE-5305-EDAA-36CF8DCA1C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73879" y="366270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170">
                <a:extLst>
                  <a:ext uri="{FF2B5EF4-FFF2-40B4-BE49-F238E27FC236}">
                    <a16:creationId xmlns:a16="http://schemas.microsoft.com/office/drawing/2014/main" id="{BC7CB8C1-562E-D995-1826-A7B272D94CD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58988" y="367007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>
                <a:extLst>
                  <a:ext uri="{FF2B5EF4-FFF2-40B4-BE49-F238E27FC236}">
                    <a16:creationId xmlns:a16="http://schemas.microsoft.com/office/drawing/2014/main" id="{96F97CA9-E8CD-695F-5B84-4F09F98A93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63257" y="366913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3" name="Group 172">
              <a:extLst>
                <a:ext uri="{FF2B5EF4-FFF2-40B4-BE49-F238E27FC236}">
                  <a16:creationId xmlns:a16="http://schemas.microsoft.com/office/drawing/2014/main" id="{A9A6C8F6-8A9C-BAD8-2A4A-B2E40F6813F6}"/>
                </a:ext>
              </a:extLst>
            </p:cNvPr>
            <p:cNvGrpSpPr/>
            <p:nvPr/>
          </p:nvGrpSpPr>
          <p:grpSpPr>
            <a:xfrm rot="5400000">
              <a:off x="8210415" y="3707640"/>
              <a:ext cx="3036135" cy="184987"/>
              <a:chOff x="1558988" y="3657376"/>
              <a:chExt cx="3036135" cy="277077"/>
            </a:xfrm>
          </p:grpSpPr>
          <p:cxnSp>
            <p:nvCxnSpPr>
              <p:cNvPr id="174" name="Straight Connector 173">
                <a:extLst>
                  <a:ext uri="{FF2B5EF4-FFF2-40B4-BE49-F238E27FC236}">
                    <a16:creationId xmlns:a16="http://schemas.microsoft.com/office/drawing/2014/main" id="{35C2943B-B5FB-4F1E-3212-8D9550F9FF8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80232" y="3658638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Straight Connector 174">
                <a:extLst>
                  <a:ext uri="{FF2B5EF4-FFF2-40B4-BE49-F238E27FC236}">
                    <a16:creationId xmlns:a16="http://schemas.microsoft.com/office/drawing/2014/main" id="{23C9CDD3-601A-92A7-985E-BB128883D8D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84501" y="3666450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Straight Connector 175">
                <a:extLst>
                  <a:ext uri="{FF2B5EF4-FFF2-40B4-BE49-F238E27FC236}">
                    <a16:creationId xmlns:a16="http://schemas.microsoft.com/office/drawing/2014/main" id="{8CDC742C-AA60-6B78-33AE-3E1305A96B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8770" y="366238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Straight Connector 176">
                <a:extLst>
                  <a:ext uri="{FF2B5EF4-FFF2-40B4-BE49-F238E27FC236}">
                    <a16:creationId xmlns:a16="http://schemas.microsoft.com/office/drawing/2014/main" id="{AAE37AE3-765E-6680-0F31-64B307CDB4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90854" y="366144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Straight Connector 177">
                <a:extLst>
                  <a:ext uri="{FF2B5EF4-FFF2-40B4-BE49-F238E27FC236}">
                    <a16:creationId xmlns:a16="http://schemas.microsoft.com/office/drawing/2014/main" id="{5312AE77-9BFC-9952-80BD-92E2820B45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95123" y="365737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Straight Connector 178">
                <a:extLst>
                  <a:ext uri="{FF2B5EF4-FFF2-40B4-BE49-F238E27FC236}">
                    <a16:creationId xmlns:a16="http://schemas.microsoft.com/office/drawing/2014/main" id="{4AD28174-79E2-94FC-B9BF-E5C4EFB5150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65341" y="366771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Straight Connector 179">
                <a:extLst>
                  <a:ext uri="{FF2B5EF4-FFF2-40B4-BE49-F238E27FC236}">
                    <a16:creationId xmlns:a16="http://schemas.microsoft.com/office/drawing/2014/main" id="{52B667C8-20FB-C16F-49B0-469C32E858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69610" y="366677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Straight Connector 180">
                <a:extLst>
                  <a:ext uri="{FF2B5EF4-FFF2-40B4-BE49-F238E27FC236}">
                    <a16:creationId xmlns:a16="http://schemas.microsoft.com/office/drawing/2014/main" id="{32B8EA70-2B36-171A-8632-15A17B89BF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73879" y="366270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AA76EEA8-6CE4-53AC-9870-4088432607A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58988" y="367007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Straight Connector 182">
                <a:extLst>
                  <a:ext uri="{FF2B5EF4-FFF2-40B4-BE49-F238E27FC236}">
                    <a16:creationId xmlns:a16="http://schemas.microsoft.com/office/drawing/2014/main" id="{02D375CA-1C0F-6AC0-5EAF-1360DC67F87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63257" y="366913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C288BAFF-FBDB-84B9-7C6C-B07A342A0086}"/>
                </a:ext>
              </a:extLst>
            </p:cNvPr>
            <p:cNvGrpSpPr/>
            <p:nvPr/>
          </p:nvGrpSpPr>
          <p:grpSpPr>
            <a:xfrm rot="18900000" flipH="1">
              <a:off x="8206176" y="3711556"/>
              <a:ext cx="3036135" cy="184987"/>
              <a:chOff x="1558988" y="3657376"/>
              <a:chExt cx="3036135" cy="277077"/>
            </a:xfrm>
          </p:grpSpPr>
          <p:cxnSp>
            <p:nvCxnSpPr>
              <p:cNvPr id="186" name="Straight Connector 185">
                <a:extLst>
                  <a:ext uri="{FF2B5EF4-FFF2-40B4-BE49-F238E27FC236}">
                    <a16:creationId xmlns:a16="http://schemas.microsoft.com/office/drawing/2014/main" id="{90A24B04-4764-F1EB-C089-5A1FD72662B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80232" y="3658638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Straight Connector 186">
                <a:extLst>
                  <a:ext uri="{FF2B5EF4-FFF2-40B4-BE49-F238E27FC236}">
                    <a16:creationId xmlns:a16="http://schemas.microsoft.com/office/drawing/2014/main" id="{EF02FD16-75C5-9019-896A-642AB7F3648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84501" y="3666450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>
                <a:extLst>
                  <a:ext uri="{FF2B5EF4-FFF2-40B4-BE49-F238E27FC236}">
                    <a16:creationId xmlns:a16="http://schemas.microsoft.com/office/drawing/2014/main" id="{423CD6B7-E153-B3D1-B3D7-6076E5A1D74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8770" y="366238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>
                <a:extLst>
                  <a:ext uri="{FF2B5EF4-FFF2-40B4-BE49-F238E27FC236}">
                    <a16:creationId xmlns:a16="http://schemas.microsoft.com/office/drawing/2014/main" id="{BE8F59B8-FBF4-29C5-1520-5A1DF85B242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90854" y="366144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Straight Connector 189">
                <a:extLst>
                  <a:ext uri="{FF2B5EF4-FFF2-40B4-BE49-F238E27FC236}">
                    <a16:creationId xmlns:a16="http://schemas.microsoft.com/office/drawing/2014/main" id="{B3800CBB-8FEA-4D8D-679E-3E5321F521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95123" y="365737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" name="Straight Connector 190">
                <a:extLst>
                  <a:ext uri="{FF2B5EF4-FFF2-40B4-BE49-F238E27FC236}">
                    <a16:creationId xmlns:a16="http://schemas.microsoft.com/office/drawing/2014/main" id="{9FF9AD28-2D58-75DF-BBA7-D0E55E7B5C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65341" y="366771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" name="Straight Connector 191">
                <a:extLst>
                  <a:ext uri="{FF2B5EF4-FFF2-40B4-BE49-F238E27FC236}">
                    <a16:creationId xmlns:a16="http://schemas.microsoft.com/office/drawing/2014/main" id="{95EB6E28-1A94-5D23-19C7-00C55CA1B3C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69610" y="366677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" name="Straight Connector 192">
                <a:extLst>
                  <a:ext uri="{FF2B5EF4-FFF2-40B4-BE49-F238E27FC236}">
                    <a16:creationId xmlns:a16="http://schemas.microsoft.com/office/drawing/2014/main" id="{F34960C4-E03D-45B0-87A5-66877F5421B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73879" y="3662706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Straight Connector 193">
                <a:extLst>
                  <a:ext uri="{FF2B5EF4-FFF2-40B4-BE49-F238E27FC236}">
                    <a16:creationId xmlns:a16="http://schemas.microsoft.com/office/drawing/2014/main" id="{4D152A46-2136-1A00-8D8E-8486BA3392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58988" y="3670072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" name="Straight Connector 194">
                <a:extLst>
                  <a:ext uri="{FF2B5EF4-FFF2-40B4-BE49-F238E27FC236}">
                    <a16:creationId xmlns:a16="http://schemas.microsoft.com/office/drawing/2014/main" id="{5AA353B9-6AA7-FC2C-D443-1D0E13010B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63257" y="3669134"/>
                <a:ext cx="0" cy="26438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511DEE27-9A26-F44A-C5D9-0481ECF35463}"/>
              </a:ext>
            </a:extLst>
          </p:cNvPr>
          <p:cNvSpPr/>
          <p:nvPr/>
        </p:nvSpPr>
        <p:spPr>
          <a:xfrm>
            <a:off x="2023215" y="0"/>
            <a:ext cx="3651469" cy="905896"/>
          </a:xfrm>
          <a:prstGeom prst="round2SameRect">
            <a:avLst>
              <a:gd name="adj1" fmla="val 0"/>
              <a:gd name="adj2" fmla="val 9704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ПРАВИЛО ПАРАЛЕЛОГРАМА</a:t>
            </a:r>
            <a:endParaRPr lang="en-UA" sz="28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Round Same Side Corner Rectangle 11">
            <a:extLst>
              <a:ext uri="{FF2B5EF4-FFF2-40B4-BE49-F238E27FC236}">
                <a16:creationId xmlns:a16="http://schemas.microsoft.com/office/drawing/2014/main" id="{CF4B5C63-79F7-C8E0-F9A1-1F4F7371CAB6}"/>
              </a:ext>
            </a:extLst>
          </p:cNvPr>
          <p:cNvSpPr/>
          <p:nvPr/>
        </p:nvSpPr>
        <p:spPr>
          <a:xfrm>
            <a:off x="7532674" y="0"/>
            <a:ext cx="3651469" cy="905896"/>
          </a:xfrm>
          <a:prstGeom prst="round2SameRect">
            <a:avLst>
              <a:gd name="adj1" fmla="val 0"/>
              <a:gd name="adj2" fmla="val 9704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ПРАВИЛО ПАРАЛЕЛЕПІПЕДА</a:t>
            </a:r>
            <a:endParaRPr lang="en-UA" sz="28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3E5641A-0CDE-D889-7309-42F70BA0424B}"/>
                  </a:ext>
                </a:extLst>
              </p:cNvPr>
              <p:cNvSpPr txBox="1"/>
              <p:nvPr/>
            </p:nvSpPr>
            <p:spPr>
              <a:xfrm>
                <a:off x="2073218" y="3816198"/>
                <a:ext cx="664230" cy="657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3200" b="0" i="1" dirty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acc>
                        <m:accPr>
                          <m:chr m:val="⃗"/>
                          <m:ctrlPr>
                            <a:rPr lang="uk-UA" sz="3200" b="0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0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uk-UA" sz="32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3E5641A-0CDE-D889-7309-42F70BA042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3218" y="3816198"/>
                <a:ext cx="664230" cy="657681"/>
              </a:xfrm>
              <a:prstGeom prst="rect">
                <a:avLst/>
              </a:prstGeom>
              <a:blipFill>
                <a:blip r:embed="rId25"/>
                <a:stretch>
                  <a:fillRect l="-5660" b="-2075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Arrow Connector 9">
            <a:extLst>
              <a:ext uri="{FF2B5EF4-FFF2-40B4-BE49-F238E27FC236}">
                <a16:creationId xmlns:a16="http://schemas.microsoft.com/office/drawing/2014/main" id="{9A79A39F-5759-7F55-7382-0A57015FECCE}"/>
              </a:ext>
            </a:extLst>
          </p:cNvPr>
          <p:cNvCxnSpPr>
            <a:cxnSpLocks/>
          </p:cNvCxnSpPr>
          <p:nvPr/>
        </p:nvCxnSpPr>
        <p:spPr>
          <a:xfrm>
            <a:off x="3081786" y="1727589"/>
            <a:ext cx="2271418" cy="1464875"/>
          </a:xfrm>
          <a:prstGeom prst="straightConnector1">
            <a:avLst/>
          </a:prstGeom>
          <a:ln w="57150" cap="rnd">
            <a:solidFill>
              <a:srgbClr val="FFFF00"/>
            </a:solidFill>
            <a:prstDash val="sysDash"/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9">
            <a:extLst>
              <a:ext uri="{FF2B5EF4-FFF2-40B4-BE49-F238E27FC236}">
                <a16:creationId xmlns:a16="http://schemas.microsoft.com/office/drawing/2014/main" id="{107B781A-DB21-D7B3-E465-70C8B5B48311}"/>
              </a:ext>
            </a:extLst>
          </p:cNvPr>
          <p:cNvCxnSpPr>
            <a:cxnSpLocks/>
          </p:cNvCxnSpPr>
          <p:nvPr/>
        </p:nvCxnSpPr>
        <p:spPr>
          <a:xfrm>
            <a:off x="1617844" y="3203454"/>
            <a:ext cx="2271418" cy="1464875"/>
          </a:xfrm>
          <a:prstGeom prst="straightConnector1">
            <a:avLst/>
          </a:prstGeom>
          <a:ln w="57150" cap="rnd">
            <a:solidFill>
              <a:srgbClr val="FFFF00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9">
            <a:extLst>
              <a:ext uri="{FF2B5EF4-FFF2-40B4-BE49-F238E27FC236}">
                <a16:creationId xmlns:a16="http://schemas.microsoft.com/office/drawing/2014/main" id="{8B8CFEBC-4007-246A-D3DE-3F09DA975A58}"/>
              </a:ext>
            </a:extLst>
          </p:cNvPr>
          <p:cNvCxnSpPr>
            <a:cxnSpLocks/>
          </p:cNvCxnSpPr>
          <p:nvPr/>
        </p:nvCxnSpPr>
        <p:spPr>
          <a:xfrm flipV="1">
            <a:off x="3889262" y="3192465"/>
            <a:ext cx="1465353" cy="1475865"/>
          </a:xfrm>
          <a:prstGeom prst="straightConnector1">
            <a:avLst/>
          </a:prstGeom>
          <a:ln w="57150" cap="rnd">
            <a:solidFill>
              <a:srgbClr val="FFFF00"/>
            </a:solidFill>
            <a:prstDash val="sysDash"/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21">
            <a:extLst>
              <a:ext uri="{FF2B5EF4-FFF2-40B4-BE49-F238E27FC236}">
                <a16:creationId xmlns:a16="http://schemas.microsoft.com/office/drawing/2014/main" id="{C0734F7D-AD38-3E91-30E1-831DD7C0E92F}"/>
              </a:ext>
            </a:extLst>
          </p:cNvPr>
          <p:cNvCxnSpPr>
            <a:cxnSpLocks/>
          </p:cNvCxnSpPr>
          <p:nvPr/>
        </p:nvCxnSpPr>
        <p:spPr>
          <a:xfrm>
            <a:off x="1616433" y="3186968"/>
            <a:ext cx="3736771" cy="0"/>
          </a:xfrm>
          <a:prstGeom prst="straightConnector1">
            <a:avLst/>
          </a:prstGeom>
          <a:ln w="57150" cap="rnd">
            <a:solidFill>
              <a:srgbClr val="FF0000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533BC18-CA6B-B000-3801-7D8C9B8EBF5E}"/>
                  </a:ext>
                </a:extLst>
              </p:cNvPr>
              <p:cNvSpPr txBox="1"/>
              <p:nvPr/>
            </p:nvSpPr>
            <p:spPr>
              <a:xfrm>
                <a:off x="1740630" y="2019144"/>
                <a:ext cx="66602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3200" b="0" i="1" dirty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acc>
                        <m:accPr>
                          <m:chr m:val="⃗"/>
                          <m:ctrlPr>
                            <a:rPr lang="uk-UA" sz="3200" b="0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0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uk-UA" sz="32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533BC18-CA6B-B000-3801-7D8C9B8EBF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0630" y="2019144"/>
                <a:ext cx="666021" cy="584775"/>
              </a:xfrm>
              <a:prstGeom prst="rect">
                <a:avLst/>
              </a:prstGeom>
              <a:blipFill>
                <a:blip r:embed="rId26"/>
                <a:stretch>
                  <a:fillRect l="-5660" t="-23404" b="-2553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BDF279CC-8037-340D-73CC-2213D32E363C}"/>
                  </a:ext>
                </a:extLst>
              </p:cNvPr>
              <p:cNvSpPr txBox="1"/>
              <p:nvPr/>
            </p:nvSpPr>
            <p:spPr>
              <a:xfrm>
                <a:off x="2350954" y="2558982"/>
                <a:ext cx="1805135" cy="657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32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acc>
                        <m:accPr>
                          <m:chr m:val="⃗"/>
                          <m:ctrlPr>
                            <a:rPr lang="uk-UA" sz="3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sz="32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US" sz="3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uk-UA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BDF279CC-8037-340D-73CC-2213D32E36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0954" y="2558982"/>
                <a:ext cx="1805135" cy="657681"/>
              </a:xfrm>
              <a:prstGeom prst="rect">
                <a:avLst/>
              </a:prstGeom>
              <a:blipFill>
                <a:blip r:embed="rId27"/>
                <a:stretch>
                  <a:fillRect t="-11321" b="-2075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5" name="Group 64" hidden="1">
            <a:extLst>
              <a:ext uri="{FF2B5EF4-FFF2-40B4-BE49-F238E27FC236}">
                <a16:creationId xmlns:a16="http://schemas.microsoft.com/office/drawing/2014/main" id="{B8555937-BB95-CFCA-8FDB-7B0E3F314EDC}"/>
              </a:ext>
            </a:extLst>
          </p:cNvPr>
          <p:cNvGrpSpPr/>
          <p:nvPr/>
        </p:nvGrpSpPr>
        <p:grpSpPr>
          <a:xfrm>
            <a:off x="7068551" y="1800783"/>
            <a:ext cx="3760058" cy="3416708"/>
            <a:chOff x="7068551" y="1800783"/>
            <a:chExt cx="3760058" cy="341670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2C21DBEE-79E0-2F45-EB01-20352721A02F}"/>
                    </a:ext>
                  </a:extLst>
                </p:cNvPr>
                <p:cNvSpPr txBox="1"/>
                <p:nvPr/>
              </p:nvSpPr>
              <p:spPr>
                <a:xfrm>
                  <a:off x="7160892" y="4694271"/>
                  <a:ext cx="43694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2C21DBEE-79E0-2F45-EB01-20352721A02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60892" y="4694271"/>
                  <a:ext cx="436945" cy="523220"/>
                </a:xfrm>
                <a:prstGeom prst="rect">
                  <a:avLst/>
                </a:prstGeom>
                <a:blipFill>
                  <a:blip r:embed="rId28"/>
                  <a:stretch>
                    <a:fillRect l="-5714" r="-2857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4D048B28-DCAF-4BFA-7471-B2BDB62082F9}"/>
                    </a:ext>
                  </a:extLst>
                </p:cNvPr>
                <p:cNvSpPr txBox="1"/>
                <p:nvPr/>
              </p:nvSpPr>
              <p:spPr>
                <a:xfrm>
                  <a:off x="9486164" y="4694271"/>
                  <a:ext cx="43694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4D048B28-DCAF-4BFA-7471-B2BDB62082F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86164" y="4694271"/>
                  <a:ext cx="436945" cy="523220"/>
                </a:xfrm>
                <a:prstGeom prst="rect">
                  <a:avLst/>
                </a:prstGeom>
                <a:blipFill>
                  <a:blip r:embed="rId29"/>
                  <a:stretch>
                    <a:fillRect l="-5556" r="-5556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6AE47E94-3081-926D-777A-7DAB47F11320}"/>
                    </a:ext>
                  </a:extLst>
                </p:cNvPr>
                <p:cNvSpPr txBox="1"/>
                <p:nvPr/>
              </p:nvSpPr>
              <p:spPr>
                <a:xfrm>
                  <a:off x="10145626" y="4196643"/>
                  <a:ext cx="43694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6AE47E94-3081-926D-777A-7DAB47F1132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45626" y="4196643"/>
                  <a:ext cx="436945" cy="523220"/>
                </a:xfrm>
                <a:prstGeom prst="rect">
                  <a:avLst/>
                </a:prstGeom>
                <a:blipFill>
                  <a:blip r:embed="rId30"/>
                  <a:stretch>
                    <a:fillRect l="-2778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C683C2BB-1651-1BF8-4D7B-7B8380A887E2}"/>
                    </a:ext>
                  </a:extLst>
                </p:cNvPr>
                <p:cNvSpPr txBox="1"/>
                <p:nvPr/>
              </p:nvSpPr>
              <p:spPr>
                <a:xfrm>
                  <a:off x="8148423" y="4181076"/>
                  <a:ext cx="43694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C683C2BB-1651-1BF8-4D7B-7B8380A887E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48423" y="4181076"/>
                  <a:ext cx="436945" cy="523220"/>
                </a:xfrm>
                <a:prstGeom prst="rect">
                  <a:avLst/>
                </a:prstGeom>
                <a:blipFill>
                  <a:blip r:embed="rId31"/>
                  <a:stretch>
                    <a:fillRect l="-5714" r="-5714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7DBA231B-CBD1-F590-8A01-8599EEB829A5}"/>
                    </a:ext>
                  </a:extLst>
                </p:cNvPr>
                <p:cNvSpPr txBox="1"/>
                <p:nvPr/>
              </p:nvSpPr>
              <p:spPr>
                <a:xfrm>
                  <a:off x="7068551" y="2622651"/>
                  <a:ext cx="43694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7DBA231B-CBD1-F590-8A01-8599EEB829A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68551" y="2622651"/>
                  <a:ext cx="436945" cy="523220"/>
                </a:xfrm>
                <a:prstGeom prst="rect">
                  <a:avLst/>
                </a:prstGeom>
                <a:blipFill>
                  <a:blip r:embed="rId32"/>
                  <a:stretch>
                    <a:fillRect l="-8571" r="-25714" b="-2381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27B265C8-8732-7934-0442-6243BA641E47}"/>
                    </a:ext>
                  </a:extLst>
                </p:cNvPr>
                <p:cNvSpPr txBox="1"/>
                <p:nvPr/>
              </p:nvSpPr>
              <p:spPr>
                <a:xfrm>
                  <a:off x="9538215" y="2708445"/>
                  <a:ext cx="556984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27B265C8-8732-7934-0442-6243BA641E4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38215" y="2708445"/>
                  <a:ext cx="556984" cy="523220"/>
                </a:xfrm>
                <a:prstGeom prst="rect">
                  <a:avLst/>
                </a:prstGeom>
                <a:blipFill>
                  <a:blip r:embed="rId33"/>
                  <a:stretch>
                    <a:fillRect l="-6818" b="-2381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2C856C45-59CD-73A4-73FD-383C7F4C92BF}"/>
                    </a:ext>
                  </a:extLst>
                </p:cNvPr>
                <p:cNvSpPr txBox="1"/>
                <p:nvPr/>
              </p:nvSpPr>
              <p:spPr>
                <a:xfrm>
                  <a:off x="10236553" y="1933187"/>
                  <a:ext cx="592056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800" b="0" dirty="0">
                    <a:solidFill>
                      <a:schemeClr val="bg1"/>
                    </a:solidFill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2C856C45-59CD-73A4-73FD-383C7F4C92B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36553" y="1933187"/>
                  <a:ext cx="592056" cy="523220"/>
                </a:xfrm>
                <a:prstGeom prst="rect">
                  <a:avLst/>
                </a:prstGeom>
                <a:blipFill>
                  <a:blip r:embed="rId34"/>
                  <a:stretch>
                    <a:fillRect b="-2381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C57A4E35-D8CB-EB24-E963-63DFE7FE0966}"/>
                    </a:ext>
                  </a:extLst>
                </p:cNvPr>
                <p:cNvSpPr txBox="1"/>
                <p:nvPr/>
              </p:nvSpPr>
              <p:spPr>
                <a:xfrm>
                  <a:off x="7817496" y="1800783"/>
                  <a:ext cx="581332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C57A4E35-D8CB-EB24-E963-63DFE7FE096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17496" y="1800783"/>
                  <a:ext cx="581332" cy="523220"/>
                </a:xfrm>
                <a:prstGeom prst="rect">
                  <a:avLst/>
                </a:prstGeom>
                <a:blipFill>
                  <a:blip r:embed="rId35"/>
                  <a:stretch>
                    <a:fillRect l="-4255" b="-2381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52" name="Пряма сполучна лінія 42">
            <a:extLst>
              <a:ext uri="{FF2B5EF4-FFF2-40B4-BE49-F238E27FC236}">
                <a16:creationId xmlns:a16="http://schemas.microsoft.com/office/drawing/2014/main" id="{D968CE93-7E89-A5D1-4C48-106BC524707D}"/>
              </a:ext>
            </a:extLst>
          </p:cNvPr>
          <p:cNvCxnSpPr>
            <a:cxnSpLocks/>
          </p:cNvCxnSpPr>
          <p:nvPr/>
        </p:nvCxnSpPr>
        <p:spPr>
          <a:xfrm flipV="1">
            <a:off x="7545552" y="2050538"/>
            <a:ext cx="0" cy="2804380"/>
          </a:xfrm>
          <a:prstGeom prst="line">
            <a:avLst/>
          </a:prstGeom>
          <a:ln w="57150" cap="rnd">
            <a:solidFill>
              <a:schemeClr val="bg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 сполучна лінія 25">
            <a:extLst>
              <a:ext uri="{FF2B5EF4-FFF2-40B4-BE49-F238E27FC236}">
                <a16:creationId xmlns:a16="http://schemas.microsoft.com/office/drawing/2014/main" id="{486903C7-3818-6026-4168-CD24D310BD46}"/>
              </a:ext>
            </a:extLst>
          </p:cNvPr>
          <p:cNvCxnSpPr>
            <a:cxnSpLocks/>
          </p:cNvCxnSpPr>
          <p:nvPr/>
        </p:nvCxnSpPr>
        <p:spPr>
          <a:xfrm flipH="1">
            <a:off x="7545553" y="4086680"/>
            <a:ext cx="928148" cy="768238"/>
          </a:xfrm>
          <a:prstGeom prst="line">
            <a:avLst/>
          </a:prstGeom>
          <a:ln w="57150" cap="rnd">
            <a:solidFill>
              <a:schemeClr val="bg1"/>
            </a:solidFill>
            <a:prstDash val="sysDash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 сполучна лінія 28">
            <a:extLst>
              <a:ext uri="{FF2B5EF4-FFF2-40B4-BE49-F238E27FC236}">
                <a16:creationId xmlns:a16="http://schemas.microsoft.com/office/drawing/2014/main" id="{E327ED92-9694-F69D-68C3-E9EF83C75E21}"/>
              </a:ext>
            </a:extLst>
          </p:cNvPr>
          <p:cNvCxnSpPr>
            <a:cxnSpLocks/>
          </p:cNvCxnSpPr>
          <p:nvPr/>
        </p:nvCxnSpPr>
        <p:spPr>
          <a:xfrm flipH="1">
            <a:off x="8473702" y="4086680"/>
            <a:ext cx="2452924" cy="0"/>
          </a:xfrm>
          <a:prstGeom prst="line">
            <a:avLst/>
          </a:prstGeom>
          <a:ln w="38100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 сполучна лінія 31">
            <a:extLst>
              <a:ext uri="{FF2B5EF4-FFF2-40B4-BE49-F238E27FC236}">
                <a16:creationId xmlns:a16="http://schemas.microsoft.com/office/drawing/2014/main" id="{6420BC27-1EA7-F659-3BA9-8C74B2C2C0C7}"/>
              </a:ext>
            </a:extLst>
          </p:cNvPr>
          <p:cNvCxnSpPr>
            <a:cxnSpLocks/>
          </p:cNvCxnSpPr>
          <p:nvPr/>
        </p:nvCxnSpPr>
        <p:spPr>
          <a:xfrm flipV="1">
            <a:off x="8473701" y="1282300"/>
            <a:ext cx="0" cy="2804381"/>
          </a:xfrm>
          <a:prstGeom prst="line">
            <a:avLst/>
          </a:prstGeom>
          <a:ln w="38100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 сполучна лінія 34">
            <a:extLst>
              <a:ext uri="{FF2B5EF4-FFF2-40B4-BE49-F238E27FC236}">
                <a16:creationId xmlns:a16="http://schemas.microsoft.com/office/drawing/2014/main" id="{1337E368-5F5E-0115-B221-75FD8326F81C}"/>
              </a:ext>
            </a:extLst>
          </p:cNvPr>
          <p:cNvCxnSpPr>
            <a:cxnSpLocks/>
          </p:cNvCxnSpPr>
          <p:nvPr/>
        </p:nvCxnSpPr>
        <p:spPr>
          <a:xfrm flipH="1">
            <a:off x="9998477" y="4086680"/>
            <a:ext cx="928149" cy="768238"/>
          </a:xfrm>
          <a:prstGeom prst="line">
            <a:avLst/>
          </a:prstGeom>
          <a:ln w="57150" cap="rnd">
            <a:solidFill>
              <a:srgbClr val="00B0F0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 сполучна лінія 37">
            <a:extLst>
              <a:ext uri="{FF2B5EF4-FFF2-40B4-BE49-F238E27FC236}">
                <a16:creationId xmlns:a16="http://schemas.microsoft.com/office/drawing/2014/main" id="{F7A00075-21E2-005A-9B56-0EDB4C69342D}"/>
              </a:ext>
            </a:extLst>
          </p:cNvPr>
          <p:cNvCxnSpPr>
            <a:cxnSpLocks/>
          </p:cNvCxnSpPr>
          <p:nvPr/>
        </p:nvCxnSpPr>
        <p:spPr>
          <a:xfrm flipH="1">
            <a:off x="8473702" y="1282300"/>
            <a:ext cx="2452924" cy="0"/>
          </a:xfrm>
          <a:prstGeom prst="line">
            <a:avLst/>
          </a:prstGeom>
          <a:ln w="381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 сполучна лінія 38">
            <a:extLst>
              <a:ext uri="{FF2B5EF4-FFF2-40B4-BE49-F238E27FC236}">
                <a16:creationId xmlns:a16="http://schemas.microsoft.com/office/drawing/2014/main" id="{A06509D8-721A-62AE-07CB-CE8F447CA3D3}"/>
              </a:ext>
            </a:extLst>
          </p:cNvPr>
          <p:cNvCxnSpPr>
            <a:cxnSpLocks/>
          </p:cNvCxnSpPr>
          <p:nvPr/>
        </p:nvCxnSpPr>
        <p:spPr>
          <a:xfrm flipH="1">
            <a:off x="7545552" y="2050538"/>
            <a:ext cx="2452924" cy="0"/>
          </a:xfrm>
          <a:prstGeom prst="line">
            <a:avLst/>
          </a:prstGeom>
          <a:ln w="381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 сполучна лінія 39">
            <a:extLst>
              <a:ext uri="{FF2B5EF4-FFF2-40B4-BE49-F238E27FC236}">
                <a16:creationId xmlns:a16="http://schemas.microsoft.com/office/drawing/2014/main" id="{CBB2C469-3F89-00BF-96B1-D8CBE560CC0E}"/>
              </a:ext>
            </a:extLst>
          </p:cNvPr>
          <p:cNvCxnSpPr>
            <a:cxnSpLocks/>
          </p:cNvCxnSpPr>
          <p:nvPr/>
        </p:nvCxnSpPr>
        <p:spPr>
          <a:xfrm flipH="1">
            <a:off x="7545553" y="1282300"/>
            <a:ext cx="928148" cy="768238"/>
          </a:xfrm>
          <a:prstGeom prst="line">
            <a:avLst/>
          </a:prstGeom>
          <a:ln w="381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 сполучна лінія 40">
            <a:extLst>
              <a:ext uri="{FF2B5EF4-FFF2-40B4-BE49-F238E27FC236}">
                <a16:creationId xmlns:a16="http://schemas.microsoft.com/office/drawing/2014/main" id="{EFC91582-9D69-2970-EAE8-90A05E0F8E08}"/>
              </a:ext>
            </a:extLst>
          </p:cNvPr>
          <p:cNvCxnSpPr>
            <a:cxnSpLocks/>
          </p:cNvCxnSpPr>
          <p:nvPr/>
        </p:nvCxnSpPr>
        <p:spPr>
          <a:xfrm flipH="1">
            <a:off x="9998477" y="1282300"/>
            <a:ext cx="928149" cy="768238"/>
          </a:xfrm>
          <a:prstGeom prst="line">
            <a:avLst/>
          </a:prstGeom>
          <a:ln w="381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 сполучна лінія 41">
            <a:extLst>
              <a:ext uri="{FF2B5EF4-FFF2-40B4-BE49-F238E27FC236}">
                <a16:creationId xmlns:a16="http://schemas.microsoft.com/office/drawing/2014/main" id="{E422A806-35CC-A187-79DE-A3CB88A61AB5}"/>
              </a:ext>
            </a:extLst>
          </p:cNvPr>
          <p:cNvCxnSpPr>
            <a:cxnSpLocks/>
          </p:cNvCxnSpPr>
          <p:nvPr/>
        </p:nvCxnSpPr>
        <p:spPr>
          <a:xfrm flipV="1">
            <a:off x="10926626" y="1282300"/>
            <a:ext cx="0" cy="2804380"/>
          </a:xfrm>
          <a:prstGeom prst="line">
            <a:avLst/>
          </a:prstGeom>
          <a:ln w="381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 сполучна лінія 42">
            <a:extLst>
              <a:ext uri="{FF2B5EF4-FFF2-40B4-BE49-F238E27FC236}">
                <a16:creationId xmlns:a16="http://schemas.microsoft.com/office/drawing/2014/main" id="{6AF2C669-A723-2905-3425-063A816CEAE1}"/>
              </a:ext>
            </a:extLst>
          </p:cNvPr>
          <p:cNvCxnSpPr>
            <a:cxnSpLocks/>
          </p:cNvCxnSpPr>
          <p:nvPr/>
        </p:nvCxnSpPr>
        <p:spPr>
          <a:xfrm flipH="1" flipV="1">
            <a:off x="8480556" y="1282299"/>
            <a:ext cx="1506010" cy="3571068"/>
          </a:xfrm>
          <a:prstGeom prst="line">
            <a:avLst/>
          </a:prstGeom>
          <a:ln w="57150" cap="rnd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 сполучна лінія 32">
            <a:extLst>
              <a:ext uri="{FF2B5EF4-FFF2-40B4-BE49-F238E27FC236}">
                <a16:creationId xmlns:a16="http://schemas.microsoft.com/office/drawing/2014/main" id="{A345C36E-AEBC-EB9D-6041-20D1590EC462}"/>
              </a:ext>
            </a:extLst>
          </p:cNvPr>
          <p:cNvCxnSpPr>
            <a:cxnSpLocks/>
          </p:cNvCxnSpPr>
          <p:nvPr/>
        </p:nvCxnSpPr>
        <p:spPr>
          <a:xfrm flipH="1">
            <a:off x="7545552" y="4854918"/>
            <a:ext cx="2452924" cy="0"/>
          </a:xfrm>
          <a:prstGeom prst="line">
            <a:avLst/>
          </a:prstGeom>
          <a:ln w="57150" cap="rnd">
            <a:solidFill>
              <a:srgbClr val="00B0F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 сполучна лінія 43">
            <a:extLst>
              <a:ext uri="{FF2B5EF4-FFF2-40B4-BE49-F238E27FC236}">
                <a16:creationId xmlns:a16="http://schemas.microsoft.com/office/drawing/2014/main" id="{FF50FA3E-AB94-7DF5-B0AE-B14FB4F3C55B}"/>
              </a:ext>
            </a:extLst>
          </p:cNvPr>
          <p:cNvCxnSpPr>
            <a:cxnSpLocks/>
          </p:cNvCxnSpPr>
          <p:nvPr/>
        </p:nvCxnSpPr>
        <p:spPr>
          <a:xfrm flipV="1">
            <a:off x="9998477" y="2050538"/>
            <a:ext cx="0" cy="2802829"/>
          </a:xfrm>
          <a:prstGeom prst="line">
            <a:avLst/>
          </a:prstGeom>
          <a:ln w="57150" cap="rnd">
            <a:solidFill>
              <a:srgbClr val="00B0F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9">
            <a:extLst>
              <a:ext uri="{FF2B5EF4-FFF2-40B4-BE49-F238E27FC236}">
                <a16:creationId xmlns:a16="http://schemas.microsoft.com/office/drawing/2014/main" id="{CFB33A97-9328-9CEA-3B3A-2C0CE985AAA4}"/>
              </a:ext>
            </a:extLst>
          </p:cNvPr>
          <p:cNvCxnSpPr>
            <a:cxnSpLocks/>
          </p:cNvCxnSpPr>
          <p:nvPr/>
        </p:nvCxnSpPr>
        <p:spPr>
          <a:xfrm flipV="1">
            <a:off x="1616433" y="1716600"/>
            <a:ext cx="1465353" cy="1475865"/>
          </a:xfrm>
          <a:prstGeom prst="straightConnector1">
            <a:avLst/>
          </a:prstGeom>
          <a:ln w="57150" cap="rnd">
            <a:solidFill>
              <a:srgbClr val="FFFF00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09FDF64D-CE91-6143-A04F-6E18E8ADB915}"/>
                  </a:ext>
                </a:extLst>
              </p:cNvPr>
              <p:cNvSpPr txBox="1"/>
              <p:nvPr/>
            </p:nvSpPr>
            <p:spPr>
              <a:xfrm>
                <a:off x="8257732" y="4841010"/>
                <a:ext cx="66602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3200" b="0" i="1" dirty="0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acc>
                        <m:accPr>
                          <m:chr m:val="⃗"/>
                          <m:ctrlPr>
                            <a:rPr lang="uk-UA" sz="3200" b="0" i="1" dirty="0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0" i="1" dirty="0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uk-UA" sz="3200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09FDF64D-CE91-6143-A04F-6E18E8ADB9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7732" y="4841010"/>
                <a:ext cx="666021" cy="584775"/>
              </a:xfrm>
              <a:prstGeom prst="rect">
                <a:avLst/>
              </a:prstGeom>
              <a:blipFill>
                <a:blip r:embed="rId36"/>
                <a:stretch>
                  <a:fillRect l="-5660" t="-25532" b="-2340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18F09AA8-B24E-4308-65E1-00A7A4CB60CB}"/>
                  </a:ext>
                </a:extLst>
              </p:cNvPr>
              <p:cNvSpPr txBox="1"/>
              <p:nvPr/>
            </p:nvSpPr>
            <p:spPr>
              <a:xfrm>
                <a:off x="10226371" y="4437975"/>
                <a:ext cx="666021" cy="657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3200" b="0" i="1" dirty="0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acc>
                        <m:accPr>
                          <m:chr m:val="⃗"/>
                          <m:ctrlPr>
                            <a:rPr lang="uk-UA" sz="3200" b="0" i="1" dirty="0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0" i="1" dirty="0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uk-UA" sz="3200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18F09AA8-B24E-4308-65E1-00A7A4CB60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26371" y="4437975"/>
                <a:ext cx="666021" cy="657681"/>
              </a:xfrm>
              <a:prstGeom prst="rect">
                <a:avLst/>
              </a:prstGeom>
              <a:blipFill>
                <a:blip r:embed="rId37"/>
                <a:stretch>
                  <a:fillRect l="-5660" b="-2075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513326BD-C8BA-6CD4-F15D-4FBCF1AED7E9}"/>
                  </a:ext>
                </a:extLst>
              </p:cNvPr>
              <p:cNvSpPr txBox="1"/>
              <p:nvPr/>
            </p:nvSpPr>
            <p:spPr>
              <a:xfrm>
                <a:off x="9867294" y="2991601"/>
                <a:ext cx="66602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3200" b="0" i="1" dirty="0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acc>
                        <m:accPr>
                          <m:chr m:val="⃗"/>
                          <m:ctrlPr>
                            <a:rPr lang="uk-UA" sz="3200" b="0" i="1" dirty="0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0" i="1" dirty="0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acc>
                    </m:oMath>
                  </m:oMathPara>
                </a14:m>
                <a:endParaRPr lang="uk-UA" sz="3200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513326BD-C8BA-6CD4-F15D-4FBCF1AED7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7294" y="2991601"/>
                <a:ext cx="666021" cy="584775"/>
              </a:xfrm>
              <a:prstGeom prst="rect">
                <a:avLst/>
              </a:prstGeom>
              <a:blipFill>
                <a:blip r:embed="rId38"/>
                <a:stretch>
                  <a:fillRect l="-3774" t="-25532" b="-2340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41757482-8F0B-7734-5BF5-D1254DC40E79}"/>
                  </a:ext>
                </a:extLst>
              </p:cNvPr>
              <p:cNvSpPr txBox="1"/>
              <p:nvPr/>
            </p:nvSpPr>
            <p:spPr>
              <a:xfrm>
                <a:off x="8244765" y="1227499"/>
                <a:ext cx="2525398" cy="657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32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acc>
                        <m:accPr>
                          <m:chr m:val="⃗"/>
                          <m:ctrlPr>
                            <a:rPr lang="uk-UA" sz="3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sz="32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US" sz="3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  <m:r>
                        <a:rPr lang="en-US" sz="32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US" sz="3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acc>
                    </m:oMath>
                  </m:oMathPara>
                </a14:m>
                <a:endParaRPr lang="uk-UA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41757482-8F0B-7734-5BF5-D1254DC40E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4765" y="1227499"/>
                <a:ext cx="2525398" cy="657681"/>
              </a:xfrm>
              <a:prstGeom prst="rect">
                <a:avLst/>
              </a:prstGeom>
              <a:blipFill>
                <a:blip r:embed="rId39"/>
                <a:stretch>
                  <a:fillRect t="-9434" b="-2075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3" name="Picture 72" descr="A white line drawing of a face with a finger pointing to it&#10;&#10;Description automatically generated">
            <a:extLst>
              <a:ext uri="{FF2B5EF4-FFF2-40B4-BE49-F238E27FC236}">
                <a16:creationId xmlns:a16="http://schemas.microsoft.com/office/drawing/2014/main" id="{2B1359DC-53C8-5FD5-8831-88CD88CF5404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1051714" y="5703344"/>
            <a:ext cx="1024629" cy="1024629"/>
          </a:xfrm>
          <a:prstGeom prst="rect">
            <a:avLst/>
          </a:prstGeom>
        </p:spPr>
      </p:pic>
      <p:sp>
        <p:nvSpPr>
          <p:cNvPr id="74" name="Rounded Rectangle 73">
            <a:extLst>
              <a:ext uri="{FF2B5EF4-FFF2-40B4-BE49-F238E27FC236}">
                <a16:creationId xmlns:a16="http://schemas.microsoft.com/office/drawing/2014/main" id="{58F417F8-0B6C-3F22-12D6-CB94C4FC21A9}"/>
              </a:ext>
            </a:extLst>
          </p:cNvPr>
          <p:cNvSpPr/>
          <p:nvPr/>
        </p:nvSpPr>
        <p:spPr>
          <a:xfrm>
            <a:off x="2557854" y="5658819"/>
            <a:ext cx="8337194" cy="1118165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Сформулюйте правила додавання векторів, що виходять з однієї точки</a:t>
            </a:r>
            <a:endParaRPr lang="en-UA" sz="28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5" name="Rectangle 104" hidden="1">
            <a:extLst>
              <a:ext uri="{FF2B5EF4-FFF2-40B4-BE49-F238E27FC236}">
                <a16:creationId xmlns:a16="http://schemas.microsoft.com/office/drawing/2014/main" id="{FBAC2C39-E896-68FC-66D6-B8ED58F76C9D}"/>
              </a:ext>
            </a:extLst>
          </p:cNvPr>
          <p:cNvSpPr/>
          <p:nvPr/>
        </p:nvSpPr>
        <p:spPr>
          <a:xfrm>
            <a:off x="2248947" y="5388134"/>
            <a:ext cx="9943054" cy="1469866"/>
          </a:xfrm>
          <a:prstGeom prst="rect">
            <a:avLst/>
          </a:prstGeom>
          <a:solidFill>
            <a:srgbClr val="4246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2044886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"/>
                            </p:stCondLst>
                            <p:childTnLst>
                              <p:par>
                                <p:cTn id="1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4" grpId="0"/>
      <p:bldP spid="38" grpId="0"/>
      <p:bldP spid="40" grpId="0"/>
      <p:bldP spid="69" grpId="0"/>
      <p:bldP spid="70" grpId="0"/>
      <p:bldP spid="71" grpId="0"/>
      <p:bldP spid="72" grpId="0"/>
      <p:bldP spid="74" grpId="0" animBg="1"/>
      <p:bldP spid="105" grpId="0" animBg="1"/>
      <p:bldP spid="105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FD1A1D-38EE-8EF0-4C1D-3449CA439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>
            <a:extLst>
              <a:ext uri="{FF2B5EF4-FFF2-40B4-BE49-F238E27FC236}">
                <a16:creationId xmlns:a16="http://schemas.microsoft.com/office/drawing/2014/main" id="{8329B6C1-2806-54F3-87C7-2E1493411E9E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59841B68-279A-2A37-CEA3-71D158E044CE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B6D53B3-E48E-C198-5892-7F743BC752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06D33892-D4EE-5CD8-04E5-3A4BE4C86934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A478F889-5B05-D3A4-805C-1E09B3A693A3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C8EEE7E0-6D1F-1257-5837-B629EAED5A2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A8C56C13-554C-3BF2-8CCC-5DC01AAF53C2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AD27DB1A-67EF-F85A-D1CC-C9FD42CD98A2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7D14C6F0-5C4D-5A69-D267-0B27156A5E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B23F5A19-DCDF-4F6E-FBEC-B746E92D8811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2AE088C-2641-247A-ABDF-FEF00083EAE8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DE5B6A1-2418-DDCA-F6D1-990EBCE89BA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32561EF1-3613-8A45-18C0-19B1790B0B84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81764AC0-8E4B-4B58-C3CF-799E7A937A16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59D4EC3D-F9C0-781D-4380-7EB28F513F4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C9C0F125-A037-1C36-925A-6D6CF3BA553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38B391C-F019-BD16-CAA8-3ABE30B95EE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2342483F-A8EC-2590-CCF5-CE8A8C8FD4A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3" action="ppaction://hlinksldjump"/>
            <a:extLst>
              <a:ext uri="{FF2B5EF4-FFF2-40B4-BE49-F238E27FC236}">
                <a16:creationId xmlns:a16="http://schemas.microsoft.com/office/drawing/2014/main" id="{74F6E02D-0693-C81F-9734-23A7C1A504C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80403DD7-B229-05F8-9B6E-5FE6F3BB2D2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EA66852B-B5EB-E6E6-54A3-BD944A957E7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19" action="ppaction://hlinksldjump"/>
            <a:extLst>
              <a:ext uri="{FF2B5EF4-FFF2-40B4-BE49-F238E27FC236}">
                <a16:creationId xmlns:a16="http://schemas.microsoft.com/office/drawing/2014/main" id="{ECC51012-AE75-5B1C-D682-EFA0C5A3F48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D0B0A33A-A5B3-6B33-77ED-1D2A77FA6BA2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5F857076-AFDE-AB6F-0F5C-F5725FFAB122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0F7FD622-24D4-C62D-26FD-6466FD79B352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pic>
        <p:nvPicPr>
          <p:cNvPr id="73" name="Picture 72" descr="A white line drawing of a face with a finger pointing to it&#10;&#10;Description automatically generated">
            <a:extLst>
              <a:ext uri="{FF2B5EF4-FFF2-40B4-BE49-F238E27FC236}">
                <a16:creationId xmlns:a16="http://schemas.microsoft.com/office/drawing/2014/main" id="{AFB3D670-81B0-7B3D-CE6E-DE987D9775E4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051714" y="5703344"/>
            <a:ext cx="1024629" cy="1024629"/>
          </a:xfrm>
          <a:prstGeom prst="rect">
            <a:avLst/>
          </a:prstGeom>
        </p:spPr>
      </p:pic>
      <p:sp>
        <p:nvSpPr>
          <p:cNvPr id="74" name="Rounded Rectangle 73">
            <a:extLst>
              <a:ext uri="{FF2B5EF4-FFF2-40B4-BE49-F238E27FC236}">
                <a16:creationId xmlns:a16="http://schemas.microsoft.com/office/drawing/2014/main" id="{E5C65382-FBF0-4EBB-98B2-4F3B97F9EBBC}"/>
              </a:ext>
            </a:extLst>
          </p:cNvPr>
          <p:cNvSpPr/>
          <p:nvPr/>
        </p:nvSpPr>
        <p:spPr>
          <a:xfrm>
            <a:off x="4808518" y="5295671"/>
            <a:ext cx="6086530" cy="1481313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 даним рисунком пригадайте вже відоме Вам правило віднімання двох векторів</a:t>
            </a:r>
            <a:endParaRPr lang="en-UA" sz="28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39FDE699-0124-0D35-C699-58B2D55FCFB2}"/>
              </a:ext>
            </a:extLst>
          </p:cNvPr>
          <p:cNvSpPr/>
          <p:nvPr/>
        </p:nvSpPr>
        <p:spPr>
          <a:xfrm>
            <a:off x="2248947" y="4896175"/>
            <a:ext cx="9943054" cy="1961825"/>
          </a:xfrm>
          <a:prstGeom prst="rect">
            <a:avLst/>
          </a:prstGeom>
          <a:solidFill>
            <a:srgbClr val="4246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extLst>
              <a:ext uri="{FF2B5EF4-FFF2-40B4-BE49-F238E27FC236}">
                <a16:creationId xmlns:a16="http://schemas.microsoft.com/office/drawing/2014/main" id="{0D452185-CCA9-1A69-9BA7-8B467020D6BC}"/>
              </a:ext>
            </a:extLst>
          </p:cNvPr>
          <p:cNvSpPr/>
          <p:nvPr/>
        </p:nvSpPr>
        <p:spPr>
          <a:xfrm>
            <a:off x="4099189" y="0"/>
            <a:ext cx="4828100" cy="459262"/>
          </a:xfrm>
          <a:prstGeom prst="round2SameRect">
            <a:avLst>
              <a:gd name="adj1" fmla="val 0"/>
              <a:gd name="adj2" fmla="val 1347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ВІДНІМАННЯ ВЕКТОРІВ</a:t>
            </a:r>
            <a:endParaRPr lang="en-UA" sz="28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EF0656F6-66F5-9D4C-1E9A-AC40179AAF52}"/>
              </a:ext>
            </a:extLst>
          </p:cNvPr>
          <p:cNvCxnSpPr>
            <a:cxnSpLocks/>
          </p:cNvCxnSpPr>
          <p:nvPr/>
        </p:nvCxnSpPr>
        <p:spPr>
          <a:xfrm flipV="1">
            <a:off x="1691104" y="644406"/>
            <a:ext cx="1492660" cy="1222164"/>
          </a:xfrm>
          <a:prstGeom prst="straightConnector1">
            <a:avLst/>
          </a:prstGeom>
          <a:ln w="57150" cap="rnd">
            <a:solidFill>
              <a:srgbClr val="FFFF00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CA8FCC8-A003-8E42-0C9E-C3449E559B62}"/>
              </a:ext>
            </a:extLst>
          </p:cNvPr>
          <p:cNvCxnSpPr>
            <a:cxnSpLocks/>
          </p:cNvCxnSpPr>
          <p:nvPr/>
        </p:nvCxnSpPr>
        <p:spPr>
          <a:xfrm>
            <a:off x="3094682" y="1562329"/>
            <a:ext cx="2325197" cy="1222164"/>
          </a:xfrm>
          <a:prstGeom prst="straightConnector1">
            <a:avLst/>
          </a:prstGeom>
          <a:ln w="57150" cap="rnd">
            <a:solidFill>
              <a:srgbClr val="FFFF00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2F98E89-1295-9C7C-88FE-D7F0E3928A55}"/>
                  </a:ext>
                </a:extLst>
              </p:cNvPr>
              <p:cNvSpPr txBox="1"/>
              <p:nvPr/>
            </p:nvSpPr>
            <p:spPr>
              <a:xfrm>
                <a:off x="2090505" y="745273"/>
                <a:ext cx="43091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3200" b="0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0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uk-UA" sz="32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2F98E89-1295-9C7C-88FE-D7F0E3928A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0505" y="745273"/>
                <a:ext cx="430917" cy="584775"/>
              </a:xfrm>
              <a:prstGeom prst="rect">
                <a:avLst/>
              </a:prstGeom>
              <a:blipFill>
                <a:blip r:embed="rId26"/>
                <a:stretch>
                  <a:fillRect l="-8571" t="-2340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F02529A-BE80-9B4D-3E55-64F8CF7F97D7}"/>
                  </a:ext>
                </a:extLst>
              </p:cNvPr>
              <p:cNvSpPr txBox="1"/>
              <p:nvPr/>
            </p:nvSpPr>
            <p:spPr>
              <a:xfrm>
                <a:off x="4171592" y="1569257"/>
                <a:ext cx="430917" cy="657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3200" b="0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0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uk-UA" sz="32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F02529A-BE80-9B4D-3E55-64F8CF7F97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1592" y="1569257"/>
                <a:ext cx="430917" cy="657681"/>
              </a:xfrm>
              <a:prstGeom prst="rect">
                <a:avLst/>
              </a:prstGeom>
              <a:blipFill>
                <a:blip r:embed="rId27"/>
                <a:stretch>
                  <a:fillRect l="-8571" r="-571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5B8D4AA-DD51-A5E2-85EA-DEBADF61BDA9}"/>
              </a:ext>
            </a:extLst>
          </p:cNvPr>
          <p:cNvCxnSpPr>
            <a:cxnSpLocks/>
          </p:cNvCxnSpPr>
          <p:nvPr/>
        </p:nvCxnSpPr>
        <p:spPr>
          <a:xfrm flipH="1" flipV="1">
            <a:off x="2976596" y="3130844"/>
            <a:ext cx="819324" cy="2401640"/>
          </a:xfrm>
          <a:prstGeom prst="straightConnector1">
            <a:avLst/>
          </a:prstGeom>
          <a:ln w="57150" cap="rnd">
            <a:solidFill>
              <a:srgbClr val="FF0000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82A7271-545C-E260-9E22-3CB536B9DA34}"/>
              </a:ext>
            </a:extLst>
          </p:cNvPr>
          <p:cNvCxnSpPr>
            <a:cxnSpLocks/>
          </p:cNvCxnSpPr>
          <p:nvPr/>
        </p:nvCxnSpPr>
        <p:spPr>
          <a:xfrm flipV="1">
            <a:off x="1473453" y="3117994"/>
            <a:ext cx="1492660" cy="1222164"/>
          </a:xfrm>
          <a:prstGeom prst="straightConnector1">
            <a:avLst/>
          </a:prstGeom>
          <a:ln w="57150" cap="rnd">
            <a:solidFill>
              <a:srgbClr val="FFFF00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3D0E99D-DC15-2E82-A515-35C18A64E30A}"/>
                  </a:ext>
                </a:extLst>
              </p:cNvPr>
              <p:cNvSpPr txBox="1"/>
              <p:nvPr/>
            </p:nvSpPr>
            <p:spPr>
              <a:xfrm>
                <a:off x="1872854" y="3218861"/>
                <a:ext cx="43091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3200" b="0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0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uk-UA" sz="32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3D0E99D-DC15-2E82-A515-35C18A64E3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2854" y="3218861"/>
                <a:ext cx="430917" cy="584775"/>
              </a:xfrm>
              <a:prstGeom prst="rect">
                <a:avLst/>
              </a:prstGeom>
              <a:blipFill>
                <a:blip r:embed="rId28"/>
                <a:stretch>
                  <a:fillRect l="-8571" t="-2553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532A8BA-2E37-95A1-D615-24E045882249}"/>
              </a:ext>
            </a:extLst>
          </p:cNvPr>
          <p:cNvCxnSpPr>
            <a:cxnSpLocks/>
          </p:cNvCxnSpPr>
          <p:nvPr/>
        </p:nvCxnSpPr>
        <p:spPr>
          <a:xfrm>
            <a:off x="1478916" y="4343486"/>
            <a:ext cx="2325197" cy="1222164"/>
          </a:xfrm>
          <a:prstGeom prst="straightConnector1">
            <a:avLst/>
          </a:prstGeom>
          <a:ln w="57150" cap="rnd">
            <a:solidFill>
              <a:srgbClr val="FFFF00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7E645FC-9C49-E395-90C0-F54A415CE1AE}"/>
                  </a:ext>
                </a:extLst>
              </p:cNvPr>
              <p:cNvSpPr txBox="1"/>
              <p:nvPr/>
            </p:nvSpPr>
            <p:spPr>
              <a:xfrm>
                <a:off x="2555826" y="4350414"/>
                <a:ext cx="430917" cy="657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3200" b="0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0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uk-UA" sz="32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7E645FC-9C49-E395-90C0-F54A415CE1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826" y="4350414"/>
                <a:ext cx="430917" cy="657681"/>
              </a:xfrm>
              <a:prstGeom prst="rect">
                <a:avLst/>
              </a:prstGeom>
              <a:blipFill>
                <a:blip r:embed="rId29"/>
                <a:stretch>
                  <a:fillRect l="-11429" r="-571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9BD4A7B-8EB4-A187-5675-B175350EFCBD}"/>
                  </a:ext>
                </a:extLst>
              </p:cNvPr>
              <p:cNvSpPr txBox="1"/>
              <p:nvPr/>
            </p:nvSpPr>
            <p:spPr>
              <a:xfrm>
                <a:off x="3239115" y="3877032"/>
                <a:ext cx="1569403" cy="657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3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uk-UA" sz="32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⃗"/>
                          <m:ctrlPr>
                            <a:rPr lang="en-US" sz="3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uk-UA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9BD4A7B-8EB4-A187-5675-B175350EFC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9115" y="3877032"/>
                <a:ext cx="1569403" cy="657681"/>
              </a:xfrm>
              <a:prstGeom prst="rect">
                <a:avLst/>
              </a:prstGeom>
              <a:blipFill>
                <a:blip r:embed="rId30"/>
                <a:stretch>
                  <a:fillRect t="-1132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7A70C35F-8652-DA0C-F3C8-F67D032F0EEE}"/>
              </a:ext>
            </a:extLst>
          </p:cNvPr>
          <p:cNvSpPr/>
          <p:nvPr/>
        </p:nvSpPr>
        <p:spPr>
          <a:xfrm>
            <a:off x="6522563" y="744449"/>
            <a:ext cx="514163" cy="1122119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en-UA" sz="2800" i="1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C3BD9ECB-EA2D-43EB-1A6A-B2D0F3C2262F}"/>
              </a:ext>
            </a:extLst>
          </p:cNvPr>
          <p:cNvSpPr/>
          <p:nvPr/>
        </p:nvSpPr>
        <p:spPr>
          <a:xfrm>
            <a:off x="6940243" y="744451"/>
            <a:ext cx="5061088" cy="1122119"/>
          </a:xfrm>
          <a:prstGeom prst="roundRect">
            <a:avLst>
              <a:gd name="adj" fmla="val 410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200" dirty="0">
                <a:solidFill>
                  <a:srgbClr val="42465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Відкладаємо дані вектори від спільної точки</a:t>
            </a:r>
            <a:endParaRPr lang="en-UA" sz="3200" i="1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353F8B17-91AE-5CB6-CB63-7C1254EA2EB5}"/>
              </a:ext>
            </a:extLst>
          </p:cNvPr>
          <p:cNvSpPr/>
          <p:nvPr/>
        </p:nvSpPr>
        <p:spPr>
          <a:xfrm>
            <a:off x="6522563" y="2130808"/>
            <a:ext cx="514163" cy="2334970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30CC7A83-F71C-DBB9-A3A1-0C2F1D703EDE}"/>
              </a:ext>
            </a:extLst>
          </p:cNvPr>
          <p:cNvSpPr/>
          <p:nvPr/>
        </p:nvSpPr>
        <p:spPr>
          <a:xfrm>
            <a:off x="6940243" y="2130809"/>
            <a:ext cx="5061088" cy="2334971"/>
          </a:xfrm>
          <a:prstGeom prst="roundRect">
            <a:avLst>
              <a:gd name="adj" fmla="val 410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200" dirty="0">
                <a:solidFill>
                  <a:srgbClr val="42465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Будуємо вектор, початок якого збігається з кінцем вектора-від’ємника, а кінець – з кінцем вектора-зменшуваного</a:t>
            </a:r>
            <a:endParaRPr lang="ru-RU" sz="3200" dirty="0">
              <a:solidFill>
                <a:srgbClr val="42465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кутник: округлені кути 22">
                <a:extLst>
                  <a:ext uri="{FF2B5EF4-FFF2-40B4-BE49-F238E27FC236}">
                    <a16:creationId xmlns:a16="http://schemas.microsoft.com/office/drawing/2014/main" id="{A0B4804A-7EE6-506E-8696-DB805C22A76E}"/>
                  </a:ext>
                </a:extLst>
              </p:cNvPr>
              <p:cNvSpPr/>
              <p:nvPr/>
            </p:nvSpPr>
            <p:spPr>
              <a:xfrm>
                <a:off x="4986539" y="4896172"/>
                <a:ext cx="7014788" cy="1594459"/>
              </a:xfrm>
              <a:prstGeom prst="roundRect">
                <a:avLst>
                  <a:gd name="adj" fmla="val 8664"/>
                </a:avLst>
              </a:prstGeom>
              <a:solidFill>
                <a:srgbClr val="DE312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Вектор-різниця сполучає кінці векторів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800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uk-UA" sz="28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і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800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uk-UA" sz="28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та </a:t>
                </a:r>
                <a:r>
                  <a:rPr lang="uk-UA" sz="280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напрямлений у бік зменшуваного.</a:t>
                </a:r>
              </a:p>
            </p:txBody>
          </p:sp>
        </mc:Choice>
        <mc:Fallback xmlns="">
          <p:sp>
            <p:nvSpPr>
              <p:cNvPr id="27" name="Прямокутник: округлені кути 22">
                <a:extLst>
                  <a:ext uri="{FF2B5EF4-FFF2-40B4-BE49-F238E27FC236}">
                    <a16:creationId xmlns:a16="http://schemas.microsoft.com/office/drawing/2014/main" id="{A0B4804A-7EE6-506E-8696-DB805C22A76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6539" y="4896172"/>
                <a:ext cx="7014788" cy="1594459"/>
              </a:xfrm>
              <a:prstGeom prst="roundRect">
                <a:avLst>
                  <a:gd name="adj" fmla="val 8664"/>
                </a:avLst>
              </a:prstGeom>
              <a:blipFill>
                <a:blip r:embed="rId31"/>
                <a:stretch>
                  <a:fillRect l="-1264" r="-1083" b="-551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12300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9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  <p:bldP spid="74" grpId="1" animBg="1"/>
      <p:bldP spid="105" grpId="0" animBg="1"/>
      <p:bldP spid="105" grpId="1" animBg="1"/>
      <p:bldP spid="2" grpId="0" animBg="1"/>
      <p:bldP spid="6" grpId="0"/>
      <p:bldP spid="7" grpId="0"/>
      <p:bldP spid="9" grpId="0"/>
      <p:bldP spid="13" grpId="0"/>
      <p:bldP spid="16" grpId="0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950D9C-C937-4A4D-7E54-3E71DAA3B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>
            <a:extLst>
              <a:ext uri="{FF2B5EF4-FFF2-40B4-BE49-F238E27FC236}">
                <a16:creationId xmlns:a16="http://schemas.microsoft.com/office/drawing/2014/main" id="{FB7150FF-F946-AFFC-9FA6-6294AE5D63FC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C96C3876-0482-7624-2C6C-200B23CFCE07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6B9DA2B1-A0C2-A99D-8830-062288433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D6825A5-CEA7-A880-C437-0C544F32FF6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07D6DF88-C112-4E71-5B90-CCC8CC3E37AD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5766306D-F996-9BFD-066D-873E18DC10C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35827A79-95C5-19EA-C103-06BD8622D195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01BD99BB-4FAC-3EE4-8D71-A9E8C4CB6CD5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6085E3A3-3475-DCCE-5E50-E7468DC9B5E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C6B8FF2E-5971-19F8-44D4-3434240BE246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E23A9EB0-6F0C-E26C-E85D-070AC44AB974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BBFE7839-0399-C56D-477B-2989A696DE2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2054C252-2D67-DDB6-C256-EEDCBD17145E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423F342E-186D-9BE7-67DE-442E931DF529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6BCB9F2-62BE-4359-D5A7-9359005FB21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7B99105F-DD60-F0C0-C44D-F947F99B321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DA6DA2F-E4BE-2146-7518-AF47F2D473E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5C5C1226-113C-8308-F751-CB86FC21ECE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3" action="ppaction://hlinksldjump"/>
            <a:extLst>
              <a:ext uri="{FF2B5EF4-FFF2-40B4-BE49-F238E27FC236}">
                <a16:creationId xmlns:a16="http://schemas.microsoft.com/office/drawing/2014/main" id="{11D25846-3E43-B949-947A-3E6E7EC0D09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D1CC0821-D162-DDB7-B77C-8D34F03B927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CA20BEF3-3384-84B6-D9BF-52A49E21FFD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19" action="ppaction://hlinksldjump"/>
            <a:extLst>
              <a:ext uri="{FF2B5EF4-FFF2-40B4-BE49-F238E27FC236}">
                <a16:creationId xmlns:a16="http://schemas.microsoft.com/office/drawing/2014/main" id="{B5E96AE3-4ED7-0B47-1F4D-EBDEF1E4889E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92D4BD59-7CB0-460C-5E51-08F3B5253368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776E5AF7-4CEF-2DA3-A0B9-BA8CAF203D02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B634630E-D9CC-34CE-22D5-6E4839FC6F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sp>
        <p:nvSpPr>
          <p:cNvPr id="2" name="Round Same Side Corner Rectangle 1">
            <a:extLst>
              <a:ext uri="{FF2B5EF4-FFF2-40B4-BE49-F238E27FC236}">
                <a16:creationId xmlns:a16="http://schemas.microsoft.com/office/drawing/2014/main" id="{9A592937-78E4-34A5-2C67-2CEAAE2E0BB4}"/>
              </a:ext>
            </a:extLst>
          </p:cNvPr>
          <p:cNvSpPr/>
          <p:nvPr/>
        </p:nvSpPr>
        <p:spPr>
          <a:xfrm>
            <a:off x="4099189" y="0"/>
            <a:ext cx="4828100" cy="459262"/>
          </a:xfrm>
          <a:prstGeom prst="round2SameRect">
            <a:avLst>
              <a:gd name="adj1" fmla="val 0"/>
              <a:gd name="adj2" fmla="val 1347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ВЛАСТИВОСТІ ВЕКТОРІВ</a:t>
            </a:r>
            <a:endParaRPr lang="en-UA" sz="28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8F12B867-6B30-BD96-E9DC-6C4DC5B81115}"/>
              </a:ext>
            </a:extLst>
          </p:cNvPr>
          <p:cNvSpPr/>
          <p:nvPr/>
        </p:nvSpPr>
        <p:spPr>
          <a:xfrm>
            <a:off x="1283927" y="2163411"/>
            <a:ext cx="514163" cy="580243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en-UA" sz="2800" i="1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ounded Rectangle 11">
                <a:extLst>
                  <a:ext uri="{FF2B5EF4-FFF2-40B4-BE49-F238E27FC236}">
                    <a16:creationId xmlns:a16="http://schemas.microsoft.com/office/drawing/2014/main" id="{7D6B9A2E-65DE-A9BC-41ED-D335DDA70B81}"/>
                  </a:ext>
                </a:extLst>
              </p:cNvPr>
              <p:cNvSpPr/>
              <p:nvPr/>
            </p:nvSpPr>
            <p:spPr>
              <a:xfrm>
                <a:off x="1701607" y="2163413"/>
                <a:ext cx="2423583" cy="580243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acc>
                        <m:accPr>
                          <m:chr m:val="⃗"/>
                          <m:ctrlPr>
                            <a:rPr lang="uk-UA" sz="32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sz="3200" i="1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uk-UA" sz="32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sz="3200" i="1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A" sz="32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" name="Rounded Rectangle 11">
                <a:extLst>
                  <a:ext uri="{FF2B5EF4-FFF2-40B4-BE49-F238E27FC236}">
                    <a16:creationId xmlns:a16="http://schemas.microsoft.com/office/drawing/2014/main" id="{7D6B9A2E-65DE-A9BC-41ED-D335DDA70B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1607" y="2163413"/>
                <a:ext cx="2423583" cy="580243"/>
              </a:xfrm>
              <a:prstGeom prst="roundRect">
                <a:avLst>
                  <a:gd name="adj" fmla="val 4102"/>
                </a:avLst>
              </a:prstGeom>
              <a:blipFill>
                <a:blip r:embed="rId25"/>
                <a:stretch>
                  <a:fillRect t="-20833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394EB3C9-1106-4A5B-4621-73E94D5AD2B4}"/>
              </a:ext>
            </a:extLst>
          </p:cNvPr>
          <p:cNvSpPr/>
          <p:nvPr/>
        </p:nvSpPr>
        <p:spPr>
          <a:xfrm>
            <a:off x="1286363" y="2909451"/>
            <a:ext cx="514163" cy="580243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C0127771-EC5B-C888-7859-12E5C651DFC0}"/>
                  </a:ext>
                </a:extLst>
              </p:cNvPr>
              <p:cNvSpPr/>
              <p:nvPr/>
            </p:nvSpPr>
            <p:spPr>
              <a:xfrm>
                <a:off x="1704043" y="2909453"/>
                <a:ext cx="3325157" cy="580243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uk-UA" sz="320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</a:rPr>
                            <m:t>𝑚𝑛</m:t>
                          </m:r>
                        </m:e>
                      </m:d>
                      <m:acc>
                        <m:accPr>
                          <m:chr m:val="⃗"/>
                          <m:ctrlPr>
                            <a:rPr lang="uk-UA" sz="32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sz="3200" i="1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i="1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d>
                        <m:dPr>
                          <m:ctrlPr>
                            <a:rPr lang="en-US" sz="32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acc>
                            <m:accPr>
                              <m:chr m:val="⃗"/>
                              <m:ctrlPr>
                                <a:rPr lang="uk-UA" sz="3200" i="1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3200" i="1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en-UA" sz="32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C0127771-EC5B-C888-7859-12E5C651DFC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043" y="2909453"/>
                <a:ext cx="3325157" cy="580243"/>
              </a:xfrm>
              <a:prstGeom prst="roundRect">
                <a:avLst>
                  <a:gd name="adj" fmla="val 4102"/>
                </a:avLst>
              </a:prstGeom>
              <a:blipFill>
                <a:blip r:embed="rId26"/>
                <a:stretch>
                  <a:fillRect t="-20833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0ADDE438-822A-F7FE-FBC1-64D64152D848}"/>
              </a:ext>
            </a:extLst>
          </p:cNvPr>
          <p:cNvSpPr/>
          <p:nvPr/>
        </p:nvSpPr>
        <p:spPr>
          <a:xfrm>
            <a:off x="1286363" y="3655487"/>
            <a:ext cx="514163" cy="580243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ounded Rectangle 18">
                <a:extLst>
                  <a:ext uri="{FF2B5EF4-FFF2-40B4-BE49-F238E27FC236}">
                    <a16:creationId xmlns:a16="http://schemas.microsoft.com/office/drawing/2014/main" id="{5C277138-AA89-DFFE-493E-BA958D9437F4}"/>
                  </a:ext>
                </a:extLst>
              </p:cNvPr>
              <p:cNvSpPr/>
              <p:nvPr/>
            </p:nvSpPr>
            <p:spPr>
              <a:xfrm>
                <a:off x="1704043" y="3655489"/>
                <a:ext cx="3325157" cy="580243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acc>
                        <m:accPr>
                          <m:chr m:val="⃗"/>
                          <m:ctrlPr>
                            <a:rPr lang="uk-UA" sz="32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acc>
                      <m:r>
                        <a:rPr lang="en-US" sz="3200" i="1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uk-UA" sz="32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acc>
                    </m:oMath>
                  </m:oMathPara>
                </a14:m>
                <a:endParaRPr lang="en-UA" sz="32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9" name="Rounded Rectangle 18">
                <a:extLst>
                  <a:ext uri="{FF2B5EF4-FFF2-40B4-BE49-F238E27FC236}">
                    <a16:creationId xmlns:a16="http://schemas.microsoft.com/office/drawing/2014/main" id="{5C277138-AA89-DFFE-493E-BA958D9437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043" y="3655489"/>
                <a:ext cx="3325157" cy="580243"/>
              </a:xfrm>
              <a:prstGeom prst="roundRect">
                <a:avLst>
                  <a:gd name="adj" fmla="val 4102"/>
                </a:avLst>
              </a:prstGeom>
              <a:blipFill>
                <a:blip r:embed="rId27"/>
                <a:stretch>
                  <a:fillRect b="-4167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кутник: округлені кути 22">
                <a:extLst>
                  <a:ext uri="{FF2B5EF4-FFF2-40B4-BE49-F238E27FC236}">
                    <a16:creationId xmlns:a16="http://schemas.microsoft.com/office/drawing/2014/main" id="{A2F750E9-7230-997D-ABAD-0DA3F7FD87B5}"/>
                  </a:ext>
                </a:extLst>
              </p:cNvPr>
              <p:cNvSpPr/>
              <p:nvPr/>
            </p:nvSpPr>
            <p:spPr>
              <a:xfrm>
                <a:off x="1283927" y="1118365"/>
                <a:ext cx="4828101" cy="921403"/>
              </a:xfrm>
              <a:prstGeom prst="roundRect">
                <a:avLst>
                  <a:gd name="adj" fmla="val 110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Для будь-яких векторів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uk-UA" sz="240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uk-UA" sz="240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</m:oMath>
                </a14:m>
                <a:endParaRPr lang="uk-UA" sz="2400" b="0" dirty="0">
                  <a:solidFill>
                    <a:srgbClr val="424651"/>
                  </a:solidFill>
                  <a:latin typeface="Verdana" panose="020B0604030504040204" pitchFamily="34" charset="0"/>
                </a:endParaRPr>
              </a:p>
              <a:p>
                <a:pPr algn="ctr"/>
                <a:r>
                  <a:rPr lang="uk-UA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та чисел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uk-UA" sz="2400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0" name="Прямокутник: округлені кути 22">
                <a:extLst>
                  <a:ext uri="{FF2B5EF4-FFF2-40B4-BE49-F238E27FC236}">
                    <a16:creationId xmlns:a16="http://schemas.microsoft.com/office/drawing/2014/main" id="{A2F750E9-7230-997D-ABAD-0DA3F7FD87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3927" y="1118365"/>
                <a:ext cx="4828101" cy="921403"/>
              </a:xfrm>
              <a:prstGeom prst="roundRect">
                <a:avLst>
                  <a:gd name="adj" fmla="val 11028"/>
                </a:avLst>
              </a:prstGeom>
              <a:blipFill>
                <a:blip r:embed="rId28"/>
                <a:stretch>
                  <a:fillRect l="-787" b="-1216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9A78C504-890D-B6F7-5136-BBA99F7AC2B7}"/>
              </a:ext>
            </a:extLst>
          </p:cNvPr>
          <p:cNvSpPr/>
          <p:nvPr/>
        </p:nvSpPr>
        <p:spPr>
          <a:xfrm>
            <a:off x="1286363" y="4401519"/>
            <a:ext cx="514163" cy="580243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ounded Rectangle 21">
                <a:extLst>
                  <a:ext uri="{FF2B5EF4-FFF2-40B4-BE49-F238E27FC236}">
                    <a16:creationId xmlns:a16="http://schemas.microsoft.com/office/drawing/2014/main" id="{D41F31C1-A986-77E7-894C-C186C6DB5D99}"/>
                  </a:ext>
                </a:extLst>
              </p:cNvPr>
              <p:cNvSpPr/>
              <p:nvPr/>
            </p:nvSpPr>
            <p:spPr>
              <a:xfrm>
                <a:off x="1704043" y="4401521"/>
                <a:ext cx="3325157" cy="580243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acc>
                        <m:accPr>
                          <m:chr m:val="⃗"/>
                          <m:ctrlPr>
                            <a:rPr lang="uk-UA" sz="32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sz="3200" i="1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uk-UA" sz="32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acc>
                    </m:oMath>
                  </m:oMathPara>
                </a14:m>
                <a:endParaRPr lang="en-UA" sz="32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2" name="Rounded Rectangle 21">
                <a:extLst>
                  <a:ext uri="{FF2B5EF4-FFF2-40B4-BE49-F238E27FC236}">
                    <a16:creationId xmlns:a16="http://schemas.microsoft.com/office/drawing/2014/main" id="{D41F31C1-A986-77E7-894C-C186C6DB5D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043" y="4401521"/>
                <a:ext cx="3325157" cy="580243"/>
              </a:xfrm>
              <a:prstGeom prst="roundRect">
                <a:avLst>
                  <a:gd name="adj" fmla="val 4102"/>
                </a:avLst>
              </a:prstGeom>
              <a:blipFill>
                <a:blip r:embed="rId29"/>
                <a:stretch>
                  <a:fillRect l="-1136" t="-17021" b="-6383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94478229-8316-A481-5BE3-1D2A051CF60E}"/>
              </a:ext>
            </a:extLst>
          </p:cNvPr>
          <p:cNvSpPr/>
          <p:nvPr/>
        </p:nvSpPr>
        <p:spPr>
          <a:xfrm>
            <a:off x="1278060" y="5147547"/>
            <a:ext cx="514163" cy="580243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ounded Rectangle 28">
                <a:extLst>
                  <a:ext uri="{FF2B5EF4-FFF2-40B4-BE49-F238E27FC236}">
                    <a16:creationId xmlns:a16="http://schemas.microsoft.com/office/drawing/2014/main" id="{2DD77D7B-A7CE-8F60-B18B-3E6EE4193455}"/>
                  </a:ext>
                </a:extLst>
              </p:cNvPr>
              <p:cNvSpPr/>
              <p:nvPr/>
            </p:nvSpPr>
            <p:spPr>
              <a:xfrm>
                <a:off x="1695740" y="5147549"/>
                <a:ext cx="4416288" cy="580243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uk-UA" sz="320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32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2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acc>
                        <m:accPr>
                          <m:chr m:val="⃗"/>
                          <m:ctrlPr>
                            <a:rPr lang="uk-UA" sz="32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sz="3200" i="1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i="1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acc>
                        <m:accPr>
                          <m:chr m:val="⃗"/>
                          <m:ctrlPr>
                            <a:rPr lang="uk-UA" sz="32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sz="3200" i="1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200" i="1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acc>
                        <m:accPr>
                          <m:chr m:val="⃗"/>
                          <m:ctrlPr>
                            <a:rPr lang="uk-UA" sz="32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en-UA" sz="32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9" name="Rounded Rectangle 28">
                <a:extLst>
                  <a:ext uri="{FF2B5EF4-FFF2-40B4-BE49-F238E27FC236}">
                    <a16:creationId xmlns:a16="http://schemas.microsoft.com/office/drawing/2014/main" id="{2DD77D7B-A7CE-8F60-B18B-3E6EE419345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5740" y="5147549"/>
                <a:ext cx="4416288" cy="580243"/>
              </a:xfrm>
              <a:prstGeom prst="roundRect">
                <a:avLst>
                  <a:gd name="adj" fmla="val 4102"/>
                </a:avLst>
              </a:prstGeom>
              <a:blipFill>
                <a:blip r:embed="rId30"/>
                <a:stretch>
                  <a:fillRect t="-20833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E6363BDD-4CC5-AD3B-4C27-92FE047D5A0A}"/>
              </a:ext>
            </a:extLst>
          </p:cNvPr>
          <p:cNvSpPr/>
          <p:nvPr/>
        </p:nvSpPr>
        <p:spPr>
          <a:xfrm>
            <a:off x="1286363" y="5893571"/>
            <a:ext cx="514163" cy="580243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ounded Rectangle 30">
                <a:extLst>
                  <a:ext uri="{FF2B5EF4-FFF2-40B4-BE49-F238E27FC236}">
                    <a16:creationId xmlns:a16="http://schemas.microsoft.com/office/drawing/2014/main" id="{E30FCB25-9C0F-3D85-597B-62DF8EDFB06B}"/>
                  </a:ext>
                </a:extLst>
              </p:cNvPr>
              <p:cNvSpPr/>
              <p:nvPr/>
            </p:nvSpPr>
            <p:spPr>
              <a:xfrm>
                <a:off x="1704043" y="5893573"/>
                <a:ext cx="4416288" cy="580243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d>
                        <m:dPr>
                          <m:ctrlPr>
                            <a:rPr lang="en-US" sz="32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uk-UA" sz="3200" i="1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3200" i="1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  <m:r>
                            <a:rPr lang="en-US" sz="32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acc>
                            <m:accPr>
                              <m:chr m:val="⃗"/>
                              <m:ctrlPr>
                                <a:rPr lang="uk-UA" sz="3200" i="1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3200" i="1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acc>
                        </m:e>
                      </m:d>
                      <m:r>
                        <a:rPr lang="en-US" sz="3200" i="1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i="1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acc>
                        <m:accPr>
                          <m:chr m:val="⃗"/>
                          <m:ctrlPr>
                            <a:rPr lang="uk-UA" sz="32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sz="3200" i="1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200" i="1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acc>
                        <m:accPr>
                          <m:chr m:val="⃗"/>
                          <m:ctrlPr>
                            <a:rPr lang="uk-UA" sz="32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en-UA" sz="32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31" name="Rounded Rectangle 30">
                <a:extLst>
                  <a:ext uri="{FF2B5EF4-FFF2-40B4-BE49-F238E27FC236}">
                    <a16:creationId xmlns:a16="http://schemas.microsoft.com/office/drawing/2014/main" id="{E30FCB25-9C0F-3D85-597B-62DF8EDFB0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043" y="5893573"/>
                <a:ext cx="4416288" cy="580243"/>
              </a:xfrm>
              <a:prstGeom prst="roundRect">
                <a:avLst>
                  <a:gd name="adj" fmla="val 4102"/>
                </a:avLst>
              </a:prstGeom>
              <a:blipFill>
                <a:blip r:embed="rId31"/>
                <a:stretch>
                  <a:fillRect t="-16667" b="-2083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1E10F7A-26E3-5273-348D-1D30A2984D0A}"/>
              </a:ext>
            </a:extLst>
          </p:cNvPr>
          <p:cNvCxnSpPr>
            <a:cxnSpLocks/>
          </p:cNvCxnSpPr>
          <p:nvPr/>
        </p:nvCxnSpPr>
        <p:spPr>
          <a:xfrm>
            <a:off x="6278352" y="1118365"/>
            <a:ext cx="0" cy="559416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5A570D2E-FD08-3E4D-EE64-0F612218243B}"/>
                  </a:ext>
                </a:extLst>
              </p:cNvPr>
              <p:cNvSpPr/>
              <p:nvPr/>
            </p:nvSpPr>
            <p:spPr>
              <a:xfrm>
                <a:off x="7189909" y="1139424"/>
                <a:ext cx="2819062" cy="580243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uk-UA" sz="3200" i="1" smtClean="0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𝑚</m:t>
                          </m:r>
                          <m:acc>
                            <m:accPr>
                              <m:chr m:val="⃗"/>
                              <m:ctrlPr>
                                <a:rPr lang="en-US" sz="3200" i="1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3200" i="1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𝑎</m:t>
                              </m:r>
                            </m:e>
                          </m:acc>
                        </m:e>
                      </m:d>
                      <m:r>
                        <a:rPr lang="uk-UA" sz="3200" i="1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uk-UA" sz="32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𝑚</m:t>
                          </m:r>
                        </m:e>
                      </m:d>
                      <m:d>
                        <m:dPr>
                          <m:begChr m:val="|"/>
                          <m:endChr m:val="|"/>
                          <m:ctrlPr>
                            <a:rPr lang="uk-UA" sz="32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uk-UA" sz="3200" i="1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3200" i="1">
                                  <a:solidFill>
                                    <a:srgbClr val="424651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𝑎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en-UA" sz="32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5A570D2E-FD08-3E4D-EE64-0F61221824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9909" y="1139424"/>
                <a:ext cx="2819062" cy="580243"/>
              </a:xfrm>
              <a:prstGeom prst="roundRect">
                <a:avLst>
                  <a:gd name="adj" fmla="val 4102"/>
                </a:avLst>
              </a:prstGeom>
              <a:blipFill>
                <a:blip r:embed="rId32"/>
                <a:stretch>
                  <a:fillRect t="-21277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ounded Rectangle 36">
                <a:extLst>
                  <a:ext uri="{FF2B5EF4-FFF2-40B4-BE49-F238E27FC236}">
                    <a16:creationId xmlns:a16="http://schemas.microsoft.com/office/drawing/2014/main" id="{7FD728F8-5681-32C5-A86C-FAFBB5E8375F}"/>
                  </a:ext>
                </a:extLst>
              </p:cNvPr>
              <p:cNvSpPr/>
              <p:nvPr/>
            </p:nvSpPr>
            <p:spPr>
              <a:xfrm>
                <a:off x="7454472" y="1868945"/>
                <a:ext cx="4557914" cy="580243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3200" dirty="0" smtClean="0">
                          <a:solidFill>
                            <a:srgbClr val="424651"/>
                          </a:solidFill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Якщо </m:t>
                      </m:r>
                      <m:r>
                        <a:rPr lang="en-US" sz="3200" i="1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𝑚</m:t>
                      </m:r>
                      <m:r>
                        <a:rPr lang="en-US" sz="3200" i="1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&gt;0</m:t>
                      </m:r>
                      <m:r>
                        <m:rPr>
                          <m:nor/>
                        </m:rPr>
                        <a:rPr lang="uk-UA" sz="3200" dirty="0">
                          <a:solidFill>
                            <a:srgbClr val="424651"/>
                          </a:solidFill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то </m:t>
                      </m:r>
                      <m:r>
                        <a:rPr lang="en-US" sz="3200" i="1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𝑚</m:t>
                      </m:r>
                      <m:acc>
                        <m:accPr>
                          <m:chr m:val="⃗"/>
                          <m:ctrlPr>
                            <a:rPr lang="en-US" sz="32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32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𝑎</m:t>
                          </m:r>
                        </m:e>
                      </m:acc>
                      <m:r>
                        <a:rPr lang="uk-UA" sz="3200" i="1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⇈</m:t>
                      </m:r>
                      <m:acc>
                        <m:accPr>
                          <m:chr m:val="⃗"/>
                          <m:ctrlPr>
                            <a:rPr lang="en-US" sz="32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32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en-UA" sz="32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37" name="Rounded Rectangle 36">
                <a:extLst>
                  <a:ext uri="{FF2B5EF4-FFF2-40B4-BE49-F238E27FC236}">
                    <a16:creationId xmlns:a16="http://schemas.microsoft.com/office/drawing/2014/main" id="{7FD728F8-5681-32C5-A86C-FAFBB5E837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4472" y="1868945"/>
                <a:ext cx="4557914" cy="580243"/>
              </a:xfrm>
              <a:prstGeom prst="roundRect">
                <a:avLst>
                  <a:gd name="adj" fmla="val 4102"/>
                </a:avLst>
              </a:prstGeom>
              <a:blipFill>
                <a:blip r:embed="rId33"/>
                <a:stretch>
                  <a:fillRect l="-1385" t="-20833" b="-27083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ounded Rectangle 37">
                <a:extLst>
                  <a:ext uri="{FF2B5EF4-FFF2-40B4-BE49-F238E27FC236}">
                    <a16:creationId xmlns:a16="http://schemas.microsoft.com/office/drawing/2014/main" id="{5460AFB4-CCDD-7FCF-7594-7A94C1A1266E}"/>
                  </a:ext>
                </a:extLst>
              </p:cNvPr>
              <p:cNvSpPr/>
              <p:nvPr/>
            </p:nvSpPr>
            <p:spPr>
              <a:xfrm>
                <a:off x="7443415" y="2598466"/>
                <a:ext cx="4557914" cy="580243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3200" dirty="0" smtClean="0">
                          <a:solidFill>
                            <a:srgbClr val="424651"/>
                          </a:solidFill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Якщо </m:t>
                      </m:r>
                      <m:r>
                        <a:rPr lang="en-US" sz="3200" i="1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𝑚</m:t>
                      </m:r>
                      <m:r>
                        <a:rPr lang="en-US" sz="3200" i="1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&lt;0</m:t>
                      </m:r>
                      <m:r>
                        <m:rPr>
                          <m:nor/>
                        </m:rPr>
                        <a:rPr lang="uk-UA" sz="3200" dirty="0">
                          <a:solidFill>
                            <a:srgbClr val="424651"/>
                          </a:solidFill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, то </m:t>
                      </m:r>
                      <m:r>
                        <a:rPr lang="en-US" sz="3200" i="1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𝑚</m:t>
                      </m:r>
                      <m:acc>
                        <m:accPr>
                          <m:chr m:val="⃗"/>
                          <m:ctrlPr>
                            <a:rPr lang="en-US" sz="32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32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𝑎</m:t>
                          </m:r>
                        </m:e>
                      </m:acc>
                      <m:r>
                        <a:rPr lang="uk-UA" sz="3200" i="1">
                          <a:solidFill>
                            <a:srgbClr val="42465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↑↓</m:t>
                      </m:r>
                      <m:acc>
                        <m:accPr>
                          <m:chr m:val="⃗"/>
                          <m:ctrlPr>
                            <a:rPr lang="en-US" sz="32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accPr>
                        <m:e>
                          <m:r>
                            <a:rPr lang="en-US" sz="3200" i="1">
                              <a:solidFill>
                                <a:srgbClr val="42465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en-UA" sz="32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38" name="Rounded Rectangle 37">
                <a:extLst>
                  <a:ext uri="{FF2B5EF4-FFF2-40B4-BE49-F238E27FC236}">
                    <a16:creationId xmlns:a16="http://schemas.microsoft.com/office/drawing/2014/main" id="{5460AFB4-CCDD-7FCF-7594-7A94C1A1266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3415" y="2598466"/>
                <a:ext cx="4557914" cy="580243"/>
              </a:xfrm>
              <a:prstGeom prst="roundRect">
                <a:avLst>
                  <a:gd name="adj" fmla="val 4102"/>
                </a:avLst>
              </a:prstGeom>
              <a:blipFill>
                <a:blip r:embed="rId34"/>
                <a:stretch>
                  <a:fillRect l="-1108" t="-23404" b="-27660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3AA56612-B8D6-ABD0-3934-E22D1EF0274D}"/>
              </a:ext>
            </a:extLst>
          </p:cNvPr>
          <p:cNvCxnSpPr>
            <a:cxnSpLocks/>
          </p:cNvCxnSpPr>
          <p:nvPr/>
        </p:nvCxnSpPr>
        <p:spPr>
          <a:xfrm>
            <a:off x="8121742" y="3945608"/>
            <a:ext cx="1317526" cy="0"/>
          </a:xfrm>
          <a:prstGeom prst="straightConnector1">
            <a:avLst/>
          </a:prstGeom>
          <a:ln w="57150" cap="rnd">
            <a:solidFill>
              <a:srgbClr val="FFFF00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C9509513-20D1-B708-BA12-1DD2F8E13E03}"/>
              </a:ext>
            </a:extLst>
          </p:cNvPr>
          <p:cNvCxnSpPr>
            <a:cxnSpLocks/>
          </p:cNvCxnSpPr>
          <p:nvPr/>
        </p:nvCxnSpPr>
        <p:spPr>
          <a:xfrm>
            <a:off x="8121742" y="4894909"/>
            <a:ext cx="2635052" cy="0"/>
          </a:xfrm>
          <a:prstGeom prst="straightConnector1">
            <a:avLst/>
          </a:prstGeom>
          <a:ln w="57150" cap="rnd">
            <a:solidFill>
              <a:srgbClr val="FFFF00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91B0A562-BAA7-E3FC-B7F8-059D3B56134B}"/>
              </a:ext>
            </a:extLst>
          </p:cNvPr>
          <p:cNvCxnSpPr>
            <a:cxnSpLocks/>
          </p:cNvCxnSpPr>
          <p:nvPr/>
        </p:nvCxnSpPr>
        <p:spPr>
          <a:xfrm flipH="1">
            <a:off x="8110685" y="5974930"/>
            <a:ext cx="3963635" cy="0"/>
          </a:xfrm>
          <a:prstGeom prst="straightConnector1">
            <a:avLst/>
          </a:prstGeom>
          <a:ln w="57150" cap="rnd">
            <a:solidFill>
              <a:srgbClr val="FFFF00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83CB648F-8A31-4D93-9F13-7B703EB8F489}"/>
                  </a:ext>
                </a:extLst>
              </p:cNvPr>
              <p:cNvSpPr txBox="1"/>
              <p:nvPr/>
            </p:nvSpPr>
            <p:spPr>
              <a:xfrm>
                <a:off x="8473590" y="3411618"/>
                <a:ext cx="43091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3200" b="0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0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uk-UA" sz="32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83CB648F-8A31-4D93-9F13-7B703EB8F4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3590" y="3411618"/>
                <a:ext cx="430917" cy="584775"/>
              </a:xfrm>
              <a:prstGeom prst="rect">
                <a:avLst/>
              </a:prstGeom>
              <a:blipFill>
                <a:blip r:embed="rId35"/>
                <a:stretch>
                  <a:fillRect l="-11429" t="-2553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682FF594-4A19-8211-FBA7-9B9CF046F6B0}"/>
                  </a:ext>
                </a:extLst>
              </p:cNvPr>
              <p:cNvSpPr txBox="1"/>
              <p:nvPr/>
            </p:nvSpPr>
            <p:spPr>
              <a:xfrm>
                <a:off x="8804114" y="4346216"/>
                <a:ext cx="83415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3200" b="0" i="1" dirty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acc>
                        <m:accPr>
                          <m:chr m:val="⃗"/>
                          <m:ctrlPr>
                            <a:rPr lang="en-US" sz="3200" b="0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0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uk-UA" sz="32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682FF594-4A19-8211-FBA7-9B9CF046F6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4114" y="4346216"/>
                <a:ext cx="834158" cy="584775"/>
              </a:xfrm>
              <a:prstGeom prst="rect">
                <a:avLst/>
              </a:prstGeom>
              <a:blipFill>
                <a:blip r:embed="rId36"/>
                <a:stretch>
                  <a:fillRect t="-2553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068B24CC-F078-B816-5102-932F7613D641}"/>
                  </a:ext>
                </a:extLst>
              </p:cNvPr>
              <p:cNvSpPr txBox="1"/>
              <p:nvPr/>
            </p:nvSpPr>
            <p:spPr>
              <a:xfrm>
                <a:off x="9221193" y="5432322"/>
                <a:ext cx="137918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3200" b="0" i="1" dirty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  <m:acc>
                        <m:accPr>
                          <m:chr m:val="⃗"/>
                          <m:ctrlPr>
                            <a:rPr lang="en-US" sz="3200" b="0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0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uk-UA" sz="32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068B24CC-F078-B816-5102-932F7613D6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1193" y="5432322"/>
                <a:ext cx="1379185" cy="584775"/>
              </a:xfrm>
              <a:prstGeom prst="rect">
                <a:avLst/>
              </a:prstGeom>
              <a:blipFill>
                <a:blip r:embed="rId37"/>
                <a:stretch>
                  <a:fillRect t="-2340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51A11819-5AEF-F029-AB7A-D0E010D3E22D}"/>
                  </a:ext>
                </a:extLst>
              </p:cNvPr>
              <p:cNvSpPr txBox="1"/>
              <p:nvPr/>
            </p:nvSpPr>
            <p:spPr>
              <a:xfrm>
                <a:off x="6295021" y="4346215"/>
                <a:ext cx="145223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3200" b="0" i="1" dirty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uk-UA" sz="32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51A11819-5AEF-F029-AB7A-D0E010D3E2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5021" y="4346215"/>
                <a:ext cx="1452239" cy="584775"/>
              </a:xfrm>
              <a:prstGeom prst="rect">
                <a:avLst/>
              </a:prstGeom>
              <a:blipFill>
                <a:blip r:embed="rId3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817E236E-D5F4-5986-754C-C10D1FAEAA38}"/>
                  </a:ext>
                </a:extLst>
              </p:cNvPr>
              <p:cNvSpPr txBox="1"/>
              <p:nvPr/>
            </p:nvSpPr>
            <p:spPr>
              <a:xfrm>
                <a:off x="6126420" y="5435135"/>
                <a:ext cx="213971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3200" b="0" i="1" dirty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=−3</m:t>
                      </m:r>
                    </m:oMath>
                  </m:oMathPara>
                </a14:m>
                <a:endParaRPr lang="uk-UA" sz="32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817E236E-D5F4-5986-754C-C10D1FAEAA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6420" y="5435135"/>
                <a:ext cx="2139714" cy="584775"/>
              </a:xfrm>
              <a:prstGeom prst="rect">
                <a:avLst/>
              </a:prstGeom>
              <a:blipFill>
                <a:blip r:embed="rId3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96628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2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5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4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2" grpId="0" animBg="1"/>
      <p:bldP spid="14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8" grpId="0" animBg="1"/>
      <p:bldP spid="29" grpId="0" animBg="1"/>
      <p:bldP spid="30" grpId="0" animBg="1"/>
      <p:bldP spid="31" grpId="0" animBg="1"/>
      <p:bldP spid="36" grpId="0" animBg="1"/>
      <p:bldP spid="37" grpId="0" animBg="1"/>
      <p:bldP spid="38" grpId="0" animBg="1"/>
      <p:bldP spid="48" grpId="0"/>
      <p:bldP spid="49" grpId="0"/>
      <p:bldP spid="50" grpId="0"/>
      <p:bldP spid="51" grpId="0"/>
      <p:bldP spid="5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52510</TotalTime>
  <Words>699</Words>
  <Application>Microsoft Macintosh PowerPoint</Application>
  <PresentationFormat>Widescreen</PresentationFormat>
  <Paragraphs>206</Paragraphs>
  <Slides>14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Tahoma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Богдан, Kulinich Bohdan, www.matnova.com.ua</Manager>
  <Company>МАТЕМАТИКА НОВА, www.matnova.com.ua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01 Геометрія 10 // www.matnova.com.ua</dc:title>
  <dc:subject>Основні поняття та аксіоми стереометрії</dc:subject>
  <dc:creator>Kulinich Bohdan, Кулініч Богдан</dc:creator>
  <cp:keywords>Презентація з геометрії www.matnova.com.ua</cp:keywords>
  <dc:description>Вся детальна інформація на сайті www.matnova.com.ua // МАТЕМАТИКА НОВА</dc:description>
  <cp:lastModifiedBy>Kulinich Bohdan</cp:lastModifiedBy>
  <cp:revision>1</cp:revision>
  <dcterms:created xsi:type="dcterms:W3CDTF">2023-05-10T20:03:32Z</dcterms:created>
  <dcterms:modified xsi:type="dcterms:W3CDTF">2024-02-28T20:01:42Z</dcterms:modified>
  <cp:category>Розробки уроків з геометрії www.matnova.com.ua</cp:category>
</cp:coreProperties>
</file>