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84" r:id="rId2"/>
    <p:sldId id="300" r:id="rId3"/>
    <p:sldId id="315" r:id="rId4"/>
    <p:sldId id="316" r:id="rId5"/>
    <p:sldId id="317" r:id="rId6"/>
    <p:sldId id="293" r:id="rId7"/>
    <p:sldId id="279" r:id="rId8"/>
    <p:sldId id="276" r:id="rId9"/>
    <p:sldId id="277" r:id="rId10"/>
    <p:sldId id="278" r:id="rId11"/>
    <p:sldId id="280" r:id="rId12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6D7A"/>
    <a:srgbClr val="3A6EA5"/>
    <a:srgbClr val="DE312B"/>
    <a:srgbClr val="00B050"/>
    <a:srgbClr val="424651"/>
    <a:srgbClr val="00B0F0"/>
    <a:srgbClr val="FF6700"/>
    <a:srgbClr val="56667A"/>
    <a:srgbClr val="34526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5A9D0-1304-2F49-9BEF-C9373233EA94}" v="3568" dt="2024-02-11T20:00:19.0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5"/>
    <p:restoredTop sz="94638"/>
  </p:normalViewPr>
  <p:slideViewPr>
    <p:cSldViewPr snapToGrid="0">
      <p:cViewPr varScale="1">
        <p:scale>
          <a:sx n="123" d="100"/>
          <a:sy n="123" d="100"/>
        </p:scale>
        <p:origin x="66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2T17:50:18.929" v="5188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2T17:50:18.929" v="5188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2T17:50:18.929" v="5188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delAnim modAnim">
        <pc:chgData name="Kulinich Bohdan" userId="48e65c9f34e137d0" providerId="LiveId" clId="{9EC74837-C82B-D047-9A7B-585242D3D98D}" dt="2023-07-15T18:44:52.182" v="9545" actId="14429"/>
        <pc:sldMkLst>
          <pc:docMk/>
          <pc:sldMk cId="2154405015" sldId="276"/>
        </pc:sldMkLst>
        <pc:spChg chg="mod">
          <ac:chgData name="Kulinich Bohdan" userId="48e65c9f34e137d0" providerId="LiveId" clId="{9EC74837-C82B-D047-9A7B-585242D3D98D}" dt="2023-07-15T15:34:44.845" v="7765" actId="1035"/>
          <ac:spMkLst>
            <pc:docMk/>
            <pc:sldMk cId="2154405015" sldId="276"/>
            <ac:spMk id="2" creationId="{0CBDDF22-017D-88B8-2BB9-EED7F5434F3A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2" creationId="{929CCC58-A84B-FF48-3AB7-88B6B0B76FBC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3" creationId="{FFF57048-E321-44B1-8EC4-BA820E0C51F4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4" creationId="{FD7F60B2-045B-448F-81B7-3F90AED4D4C6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5" creationId="{A48D6FC5-71FB-918E-4C9A-3A3FE4DCCC10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6" creationId="{853F2B1A-47EC-E860-7EFF-A9184A7134C8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7" creationId="{A2E9A0FA-9E2C-6329-5033-9BEDB00EBE93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8" creationId="{7B0E6BDC-0024-037B-83B8-ED827D15E10D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19" creationId="{036826CF-AB49-19AC-B25B-792C261A5F44}"/>
          </ac:spMkLst>
        </pc:spChg>
        <pc:spChg chg="add mod">
          <ac:chgData name="Kulinich Bohdan" userId="48e65c9f34e137d0" providerId="LiveId" clId="{9EC74837-C82B-D047-9A7B-585242D3D98D}" dt="2023-07-15T17:26:13.052" v="8888" actId="2085"/>
          <ac:spMkLst>
            <pc:docMk/>
            <pc:sldMk cId="2154405015" sldId="276"/>
            <ac:spMk id="20" creationId="{3EC1A1C8-BA59-6232-22BD-37655599B3F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40" creationId="{9DD3166D-52E5-AB72-EE76-E7CF3F98A1DC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1" creationId="{E77E350A-3798-343E-8E11-BAA8AA215186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2" creationId="{5AA92384-B06D-9CF5-B608-A7B0FD97F633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3" creationId="{B0C3704F-8D6D-05EA-95CF-670215D53634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4" creationId="{37C02486-89B1-38F5-290C-60F83D73A3CC}"/>
          </ac:spMkLst>
        </pc:spChg>
        <pc:spChg chg="add mod">
          <ac:chgData name="Kulinich Bohdan" userId="48e65c9f34e137d0" providerId="LiveId" clId="{9EC74837-C82B-D047-9A7B-585242D3D98D}" dt="2023-07-15T16:14:45.348" v="8210" actId="164"/>
          <ac:spMkLst>
            <pc:docMk/>
            <pc:sldMk cId="2154405015" sldId="276"/>
            <ac:spMk id="45" creationId="{6E815B49-88A6-5DE2-71CF-99E69BACF17D}"/>
          </ac:spMkLst>
        </pc:spChg>
        <pc:spChg chg="mod">
          <ac:chgData name="Kulinich Bohdan" userId="48e65c9f34e137d0" providerId="LiveId" clId="{9EC74837-C82B-D047-9A7B-585242D3D98D}" dt="2023-07-15T15:42:46.771" v="7897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0" creationId="{3B27AF49-CBAB-2C60-C203-9C1B1A5B4B4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3" creationId="{9DC95126-6E13-90E8-DEB6-9EE6C7AD8D75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9EC74837-C82B-D047-9A7B-585242D3D98D}" dt="2023-07-15T16:11:22.254" v="8135" actId="478"/>
          <ac:spMkLst>
            <pc:docMk/>
            <pc:sldMk cId="2154405015" sldId="276"/>
            <ac:spMk id="66" creationId="{46D0C559-6A14-5508-35E5-EB1A3D466274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9" creationId="{431EF371-1A42-9761-32C8-F17799128456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70" creationId="{92361B20-665D-7FC7-8827-D92E17993178}"/>
          </ac:spMkLst>
        </pc:spChg>
        <pc:spChg chg="del">
          <ac:chgData name="Kulinich Bohdan" userId="48e65c9f34e137d0" providerId="LiveId" clId="{9EC74837-C82B-D047-9A7B-585242D3D98D}" dt="2023-07-15T15:34:47.228" v="7766" actId="478"/>
          <ac:spMkLst>
            <pc:docMk/>
            <pc:sldMk cId="2154405015" sldId="276"/>
            <ac:spMk id="122" creationId="{C86C39A4-B3AD-E884-7FB9-ACE37C3B4EC6}"/>
          </ac:spMkLst>
        </pc:spChg>
        <pc:spChg chg="add mod modVis">
          <ac:chgData name="Kulinich Bohdan" userId="48e65c9f34e137d0" providerId="LiveId" clId="{9EC74837-C82B-D047-9A7B-585242D3D98D}" dt="2023-07-15T18:44:52.182" v="9545" actId="14429"/>
          <ac:spMkLst>
            <pc:docMk/>
            <pc:sldMk cId="2154405015" sldId="276"/>
            <ac:spMk id="143" creationId="{46C8E3A3-C256-4B2A-1C36-2ECC179D7D1A}"/>
          </ac:spMkLst>
        </pc:spChg>
        <pc:grpChg chg="add del mod">
          <ac:chgData name="Kulinich Bohdan" userId="48e65c9f34e137d0" providerId="LiveId" clId="{9EC74837-C82B-D047-9A7B-585242D3D98D}" dt="2023-07-15T16:04:56.690" v="8004" actId="478"/>
          <ac:grpSpMkLst>
            <pc:docMk/>
            <pc:sldMk cId="2154405015" sldId="276"/>
            <ac:grpSpMk id="28" creationId="{58839CE7-C58C-2259-8802-9371FC33736F}"/>
          </ac:grpSpMkLst>
        </pc:grpChg>
        <pc:grpChg chg="add del mod">
          <ac:chgData name="Kulinich Bohdan" userId="48e65c9f34e137d0" providerId="LiveId" clId="{9EC74837-C82B-D047-9A7B-585242D3D98D}" dt="2023-07-15T16:04:53.824" v="8003" actId="478"/>
          <ac:grpSpMkLst>
            <pc:docMk/>
            <pc:sldMk cId="2154405015" sldId="276"/>
            <ac:grpSpMk id="29" creationId="{B0512341-F2A5-BDEA-3637-D81E2C050EC4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5" creationId="{D5B6B6F4-79D8-7419-926B-EBC9D593DE93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6" creationId="{844224F7-40CD-D586-A395-46437986B891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39" creationId="{34FAB2AF-E8C9-1505-2A4A-10B45C0DDE1C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0" creationId="{DD56AEEF-9F8D-DBC7-96F3-A23EA7F5CFF3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1" creationId="{4CA1EC76-86FC-F8B5-A93B-D2C74ADF31CF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92" creationId="{6BE5F459-99F8-CCE6-7504-4E5F801F6192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102" creationId="{7EEFBBBF-33AE-66A3-1AC1-0533DBDEE432}"/>
          </ac:grpSpMkLst>
        </pc:grpChg>
        <pc:grpChg chg="del">
          <ac:chgData name="Kulinich Bohdan" userId="48e65c9f34e137d0" providerId="LiveId" clId="{9EC74837-C82B-D047-9A7B-585242D3D98D}" dt="2023-07-15T15:34:51.261" v="7767" actId="478"/>
          <ac:grpSpMkLst>
            <pc:docMk/>
            <pc:sldMk cId="2154405015" sldId="276"/>
            <ac:grpSpMk id="121" creationId="{1610141E-644B-F107-8DF8-A54026F2596B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28" creationId="{4FA6E4CC-72B9-81A0-A831-6FE77E18DAC3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1" creationId="{22177C0C-9BA3-8F78-B7E6-A0E051CBA13C}"/>
          </ac:grpSpMkLst>
        </pc:grpChg>
        <pc:grpChg chg="add mod">
          <ac:chgData name="Kulinich Bohdan" userId="48e65c9f34e137d0" providerId="LiveId" clId="{9EC74837-C82B-D047-9A7B-585242D3D98D}" dt="2023-07-15T16:14:46.958" v="8212" actId="1076"/>
          <ac:grpSpMkLst>
            <pc:docMk/>
            <pc:sldMk cId="2154405015" sldId="276"/>
            <ac:grpSpMk id="134" creationId="{BA874C98-5249-78F9-9B27-CA49B79C2EE9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5" creationId="{BF323F97-01AA-722E-0A49-2980C946C2FA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8" creationId="{A4DD2B2E-7FB1-3F7D-E18B-382E4CDD2991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41" creationId="{A5742E2B-F69D-2060-81EA-B0EAD6EA76FE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142" creationId="{D547E951-ADA3-684B-7F61-8FCE3AD0377B}"/>
          </ac:grpSpMkLst>
        </pc:grp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3" creationId="{5E65BD5E-2A05-7EB0-0396-3B296B89B810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6" creationId="{119E88D2-2362-86E4-4F5C-99B772AA3957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7" creationId="{055235E0-FEF6-5509-CDCC-0A1B1B9B3F89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11" creationId="{FD56D89E-8CC9-19C8-5CF4-56BA4DB5085A}"/>
          </ac:cxnSpMkLst>
        </pc:cxnChg>
        <pc:cxnChg chg="add del">
          <ac:chgData name="Kulinich Bohdan" userId="48e65c9f34e137d0" providerId="LiveId" clId="{9EC74837-C82B-D047-9A7B-585242D3D98D}" dt="2023-07-15T16:03:43.912" v="7985" actId="478"/>
          <ac:cxnSpMkLst>
            <pc:docMk/>
            <pc:sldMk cId="2154405015" sldId="276"/>
            <ac:cxnSpMk id="22" creationId="{C7054CC4-FE4E-751B-A015-4133CD2763A4}"/>
          </ac:cxnSpMkLst>
        </pc:cxnChg>
        <pc:cxnChg chg="add del mod">
          <ac:chgData name="Kulinich Bohdan" userId="48e65c9f34e137d0" providerId="LiveId" clId="{9EC74837-C82B-D047-9A7B-585242D3D98D}" dt="2023-07-15T16:03:56.230" v="7988" actId="478"/>
          <ac:cxnSpMkLst>
            <pc:docMk/>
            <pc:sldMk cId="2154405015" sldId="276"/>
            <ac:cxnSpMk id="23" creationId="{108D9F56-EE1D-CD8D-60CC-9AFD99AB3230}"/>
          </ac:cxnSpMkLst>
        </pc:cxnChg>
        <pc:cxnChg chg="add mod topLvl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25" creationId="{38481AD9-C8CD-5B01-E869-D773DBA04CE7}"/>
          </ac:cxnSpMkLst>
        </pc:cxnChg>
        <pc:cxnChg chg="add del mod topLvl">
          <ac:chgData name="Kulinich Bohdan" userId="48e65c9f34e137d0" providerId="LiveId" clId="{9EC74837-C82B-D047-9A7B-585242D3D98D}" dt="2023-07-15T16:04:56.690" v="8004" actId="478"/>
          <ac:cxnSpMkLst>
            <pc:docMk/>
            <pc:sldMk cId="2154405015" sldId="276"/>
            <ac:cxnSpMk id="27" creationId="{24AD8864-9529-5928-97A8-7B12AC5B340F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0" creationId="{740AC1FE-1873-A979-7D55-2D7157342DA5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1" creationId="{571EDE9E-E4C5-F83D-EF21-32EB5386CB1F}"/>
          </ac:cxnSpMkLst>
        </pc:cxnChg>
        <pc:cxnChg chg="add mod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34" creationId="{8822B866-6077-53AB-F476-C7B0642B9767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7" creationId="{ECE1E9EC-6A04-59ED-E1A9-41B13FDF85B6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8" creationId="{1D84D8BC-E096-DD44-795F-71EFF057F140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47" creationId="{B3D81212-CCF5-55F4-B959-E3A17B1837EE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0" creationId="{99E2586C-3578-2C1E-C706-EDEA8DE2752B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2" creationId="{048D263D-7145-F082-D3A4-7B7FA6A23357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3" creationId="{6676B3BC-826A-8940-FD84-57BD7378CB57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4" creationId="{00D084FE-D684-9B94-74E0-3FBFE648A32C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6" creationId="{120C9114-52F9-4446-E785-49396ED9C57E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7" creationId="{D33E7488-1F11-9C4F-1858-A186E8B3AF13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8" creationId="{EA02C5FA-9A4A-943A-513A-FC4099D5F71F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1" creationId="{B27640AF-80AB-FAA4-0DF8-37ED92CBD488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3" creationId="{BBFCEE7F-2DD9-6B8D-D034-01D0DB654335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4" creationId="{78627EA5-7FF7-BC3C-190E-E00FF780CB04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6" creationId="{AEDBBF0B-61B5-F95E-FD8E-2CE2220FC0E6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8" creationId="{DB04B387-DD53-7E2B-2223-ADEDD2CA30F3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9" creationId="{A7C143CC-F8C7-A52A-7F16-9C1D33FC52DA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89" creationId="{DD7728C7-0930-2C86-682E-C65A10E4E879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91" creationId="{50943A38-8F1A-FC7C-ABE8-A98AB3BA5A7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93" creationId="{02A50D53-64F5-0C8F-ED30-37AC1BCABAA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0" creationId="{E691983F-4F30-DAA5-0D92-1D93EFB7D8D2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4" creationId="{15B8A345-B4A9-B675-D927-C6826FDEAF59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26" creationId="{8C107729-E641-D544-580D-C541E5FF456D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29" creationId="{5456D04A-BE3A-B022-0422-F8E7BB177893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0" creationId="{28169EE4-21A2-A4BC-3A98-0352A356593F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2" creationId="{7883DC97-6893-503A-2803-FF89C7EED1EB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3" creationId="{08930912-1345-6CE1-83BA-B71D122A022F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6" creationId="{CB6A5CFD-D0E5-FE52-B6CD-C786BADAF8A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7" creationId="{D75D5A5D-D0C2-9A9D-4E16-BF9599307D68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9" creationId="{05F5760A-68EE-21DF-5795-3BBCCB6AE18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40" creationId="{429F55CA-4B30-35F5-AA43-3F19ECDCA22F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5T17:41:28.644" v="9496"/>
        <pc:sldMkLst>
          <pc:docMk/>
          <pc:sldMk cId="2337633875" sldId="279"/>
        </pc:sldMkLst>
        <pc:spChg chg="add mod modVis">
          <ac:chgData name="Kulinich Bohdan" userId="48e65c9f34e137d0" providerId="LiveId" clId="{9EC74837-C82B-D047-9A7B-585242D3D98D}" dt="2023-07-15T13:31:11.761" v="7253" actId="14100"/>
          <ac:spMkLst>
            <pc:docMk/>
            <pc:sldMk cId="2337633875" sldId="279"/>
            <ac:spMk id="10" creationId="{2A69A852-A52F-2DEE-BF88-7FC187CD0908}"/>
          </ac:spMkLst>
        </pc:spChg>
        <pc:spChg chg="add mod">
          <ac:chgData name="Kulinich Bohdan" userId="48e65c9f34e137d0" providerId="LiveId" clId="{9EC74837-C82B-D047-9A7B-585242D3D98D}" dt="2023-07-15T13:31:32.118" v="7260" actId="14100"/>
          <ac:spMkLst>
            <pc:docMk/>
            <pc:sldMk cId="2337633875" sldId="279"/>
            <ac:spMk id="17" creationId="{4DF3A7FD-14D0-DF64-7606-0149C526B741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6" creationId="{BA3B808B-971A-EFB3-7854-CFD6E901ED34}"/>
          </ac:spMkLst>
        </pc:spChg>
        <pc:spChg chg="mod">
          <ac:chgData name="Kulinich Bohdan" userId="48e65c9f34e137d0" providerId="LiveId" clId="{9EC74837-C82B-D047-9A7B-585242D3D98D}" dt="2023-07-15T13:34:22.933" v="7287" actId="20577"/>
          <ac:spMkLst>
            <pc:docMk/>
            <pc:sldMk cId="2337633875" sldId="279"/>
            <ac:spMk id="27" creationId="{E67A7F80-A134-10A5-CD7C-3548C8EB3E6C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8" creationId="{7EC94D1C-8F3F-32A7-E831-2C5E123621C8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9" creationId="{B1170284-7712-19CA-47F9-2ED09BAA9335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0" creationId="{24FC20DA-0C2C-66D5-A862-06552433AA5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1" creationId="{7C7B353D-46AB-4698-4F34-2B7C7476D3C0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2" creationId="{FA91F6D8-111D-ACD3-3E43-B0B705D3786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3" creationId="{FB460C37-AAD3-2A9A-6BE3-B503DE1EADD6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5" creationId="{23B04AA2-CF9C-A9F2-15FD-FAC94185C9AB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9" creationId="{765143D1-BC36-18DB-D90E-C9B3891E92C0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0" creationId="{00049732-25D6-F66C-668E-52C509A51682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1" creationId="{C1731E4A-90DF-F13E-5A5F-A80DA7AFD28B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2" creationId="{87915498-E7C5-5AC4-1626-A53125AE76DF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3" creationId="{15751BB4-EF6F-E1BC-7DA5-6BE59725786B}"/>
          </ac:spMkLst>
        </pc:spChg>
        <pc:spChg chg="del">
          <ac:chgData name="Kulinich Bohdan" userId="48e65c9f34e137d0" providerId="LiveId" clId="{9EC74837-C82B-D047-9A7B-585242D3D98D}" dt="2023-07-15T13:29:18.848" v="7186" actId="478"/>
          <ac:spMkLst>
            <pc:docMk/>
            <pc:sldMk cId="2337633875" sldId="279"/>
            <ac:spMk id="50" creationId="{6ACC7EA4-EA71-0193-0F26-D68C37831826}"/>
          </ac:spMkLst>
        </pc:spChg>
        <pc:spChg chg="add mod">
          <ac:chgData name="Kulinich Bohdan" userId="48e65c9f34e137d0" providerId="LiveId" clId="{9EC74837-C82B-D047-9A7B-585242D3D98D}" dt="2023-07-15T13:37:42.222" v="7348" actId="1076"/>
          <ac:spMkLst>
            <pc:docMk/>
            <pc:sldMk cId="2337633875" sldId="279"/>
            <ac:spMk id="63" creationId="{F78AFECF-69C2-124C-939C-1648364D3793}"/>
          </ac:spMkLst>
        </pc:spChg>
        <pc:spChg chg="add mod">
          <ac:chgData name="Kulinich Bohdan" userId="48e65c9f34e137d0" providerId="LiveId" clId="{9EC74837-C82B-D047-9A7B-585242D3D98D}" dt="2023-07-15T13:39:13.103" v="7366" actId="1037"/>
          <ac:spMkLst>
            <pc:docMk/>
            <pc:sldMk cId="2337633875" sldId="279"/>
            <ac:spMk id="65" creationId="{A3B7D540-DC8E-1075-2DFC-265EA88DB427}"/>
          </ac:spMkLst>
        </pc:spChg>
        <pc:spChg chg="add mod">
          <ac:chgData name="Kulinich Bohdan" userId="48e65c9f34e137d0" providerId="LiveId" clId="{9EC74837-C82B-D047-9A7B-585242D3D98D}" dt="2023-07-15T13:34:34.719" v="7293" actId="20577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9EC74837-C82B-D047-9A7B-585242D3D98D}" dt="2023-07-15T13:41:14.565" v="7406" actId="20577"/>
          <ac:spMkLst>
            <pc:docMk/>
            <pc:sldMk cId="2337633875" sldId="279"/>
            <ac:spMk id="89" creationId="{60EE230A-B63C-6584-D2F8-462F6EE4AB85}"/>
          </ac:spMkLst>
        </pc:spChg>
        <pc:spChg chg="add mod">
          <ac:chgData name="Kulinich Bohdan" userId="48e65c9f34e137d0" providerId="LiveId" clId="{9EC74837-C82B-D047-9A7B-585242D3D98D}" dt="2023-07-15T13:40:52.560" v="7398" actId="20577"/>
          <ac:spMkLst>
            <pc:docMk/>
            <pc:sldMk cId="2337633875" sldId="279"/>
            <ac:spMk id="101" creationId="{DA967805-BDDB-F37A-1AB9-35DEEB17ED52}"/>
          </ac:spMkLst>
        </pc:spChg>
        <pc:spChg chg="add mod">
          <ac:chgData name="Kulinich Bohdan" userId="48e65c9f34e137d0" providerId="LiveId" clId="{9EC74837-C82B-D047-9A7B-585242D3D98D}" dt="2023-07-15T13:40:59.502" v="7401" actId="20577"/>
          <ac:spMkLst>
            <pc:docMk/>
            <pc:sldMk cId="2337633875" sldId="279"/>
            <ac:spMk id="102" creationId="{1AC85888-516C-FC71-45C7-F56E011F9A84}"/>
          </ac:spMkLst>
        </pc:spChg>
        <pc:spChg chg="add mod">
          <ac:chgData name="Kulinich Bohdan" userId="48e65c9f34e137d0" providerId="LiveId" clId="{9EC74837-C82B-D047-9A7B-585242D3D98D}" dt="2023-07-15T14:56:55.883" v="7481" actId="1076"/>
          <ac:spMkLst>
            <pc:docMk/>
            <pc:sldMk cId="2337633875" sldId="279"/>
            <ac:spMk id="103" creationId="{67242CC0-68B3-A24D-D546-6EB6AE9C6B3B}"/>
          </ac:spMkLst>
        </pc:spChg>
        <pc:spChg chg="add mod">
          <ac:chgData name="Kulinich Bohdan" userId="48e65c9f34e137d0" providerId="LiveId" clId="{9EC74837-C82B-D047-9A7B-585242D3D98D}" dt="2023-07-15T13:41:33.240" v="7415" actId="1037"/>
          <ac:spMkLst>
            <pc:docMk/>
            <pc:sldMk cId="2337633875" sldId="279"/>
            <ac:spMk id="104" creationId="{93728DCF-ED44-F857-7503-B51D7CC3BBB2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6" creationId="{E455DCF9-2633-B5F3-67BB-2DAB0B614778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7" creationId="{A19AD432-2439-38CA-5C56-B06E4ECCE14B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8" creationId="{BCF96A62-A274-567D-F600-43E4FA26837B}"/>
          </ac:spMkLst>
        </pc:spChg>
        <pc:spChg chg="add mod">
          <ac:chgData name="Kulinich Bohdan" userId="48e65c9f34e137d0" providerId="LiveId" clId="{9EC74837-C82B-D047-9A7B-585242D3D98D}" dt="2023-07-15T17:25:57.128" v="8885" actId="2085"/>
          <ac:spMkLst>
            <pc:docMk/>
            <pc:sldMk cId="2337633875" sldId="279"/>
            <ac:spMk id="109" creationId="{41D498B2-E0F1-6CAF-122E-7E9E087DCEC9}"/>
          </ac:spMkLst>
        </pc:spChg>
        <pc:spChg chg="add mod modVis">
          <ac:chgData name="Kulinich Bohdan" userId="48e65c9f34e137d0" providerId="LiveId" clId="{9EC74837-C82B-D047-9A7B-585242D3D98D}" dt="2023-07-15T17:25:58.271" v="8886" actId="14429"/>
          <ac:spMkLst>
            <pc:docMk/>
            <pc:sldMk cId="2337633875" sldId="279"/>
            <ac:spMk id="110" creationId="{DCFDC18E-CF9B-1C31-968E-7A5BA639E58E}"/>
          </ac:spMkLst>
        </pc:sp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2" creationId="{7BD23625-A9B2-3C38-038C-387E73D072BB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3" creationId="{0CE5F2C3-8FB8-16C6-7290-CE86A26ECD28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4" creationId="{8CCC6040-7A07-3216-79D2-2811D5300D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7" creationId="{FDA5CAB1-ACC1-ABAB-7438-1D81D2560A71}"/>
          </ac:cxnSpMkLst>
        </pc:cxnChg>
        <pc:cxnChg chg="mod">
          <ac:chgData name="Kulinich Bohdan" userId="48e65c9f34e137d0" providerId="LiveId" clId="{9EC74837-C82B-D047-9A7B-585242D3D98D}" dt="2023-07-15T13:35:47.370" v="7314" actId="14100"/>
          <ac:cxnSpMkLst>
            <pc:docMk/>
            <pc:sldMk cId="2337633875" sldId="279"/>
            <ac:cxnSpMk id="8" creationId="{64B985DC-89C7-CC30-3EB2-542A79E941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9" creationId="{E065D861-33C2-A5DE-4E14-8427C1F70B35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1" creationId="{7648C36A-9591-E864-A065-CBBD06D7B7DC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2" creationId="{9F238DBD-72F7-4956-DA28-DE7405BEB7F4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3" creationId="{7395448E-468E-37B7-B481-9B0DCCBB4EB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4" creationId="{50ABB81E-AE8F-9F37-CCE8-DE923FDCCB2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5" creationId="{0D60E705-37F3-C726-761E-22ACC78F8D7D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6" creationId="{95983BC3-BE3A-C8B6-627C-1297BE50784F}"/>
          </ac:cxnSpMkLst>
        </pc:cxnChg>
        <pc:cxnChg chg="add mod">
          <ac:chgData name="Kulinich Bohdan" userId="48e65c9f34e137d0" providerId="LiveId" clId="{9EC74837-C82B-D047-9A7B-585242D3D98D}" dt="2023-07-15T13:36:03.713" v="7318" actId="14100"/>
          <ac:cxnSpMkLst>
            <pc:docMk/>
            <pc:sldMk cId="2337633875" sldId="279"/>
            <ac:cxnSpMk id="19" creationId="{5F53FD3D-AEB2-64B7-EC9C-A06AE9A3BBDF}"/>
          </ac:cxnSpMkLst>
        </pc:cxnChg>
        <pc:cxnChg chg="add mod">
          <ac:chgData name="Kulinich Bohdan" userId="48e65c9f34e137d0" providerId="LiveId" clId="{9EC74837-C82B-D047-9A7B-585242D3D98D}" dt="2023-07-15T13:33:59.900" v="7280" actId="14100"/>
          <ac:cxnSpMkLst>
            <pc:docMk/>
            <pc:sldMk cId="2337633875" sldId="279"/>
            <ac:cxnSpMk id="23" creationId="{182FCA6B-9C85-A661-3DB1-9C0F7EE5B939}"/>
          </ac:cxnSpMkLst>
        </pc:cxnChg>
        <pc:cxnChg chg="add mod">
          <ac:chgData name="Kulinich Bohdan" userId="48e65c9f34e137d0" providerId="LiveId" clId="{9EC74837-C82B-D047-9A7B-585242D3D98D}" dt="2023-07-15T13:36:30.233" v="7325" actId="14100"/>
          <ac:cxnSpMkLst>
            <pc:docMk/>
            <pc:sldMk cId="2337633875" sldId="279"/>
            <ac:cxnSpMk id="34" creationId="{F75CBF95-4DF4-76A1-C5A1-576363857297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69" creationId="{207D4C4B-0A74-DAF9-B3F6-BF4AA5D8FD71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70" creationId="{F208FB37-EDAE-1732-5EAA-B48FEBA373A7}"/>
          </ac:cxnSpMkLst>
        </pc:cxnChg>
        <pc:cxnChg chg="add del mod">
          <ac:chgData name="Kulinich Bohdan" userId="48e65c9f34e137d0" providerId="LiveId" clId="{9EC74837-C82B-D047-9A7B-585242D3D98D}" dt="2023-07-15T13:36:08.736" v="7320" actId="478"/>
          <ac:cxnSpMkLst>
            <pc:docMk/>
            <pc:sldMk cId="2337633875" sldId="279"/>
            <ac:cxnSpMk id="71" creationId="{37DA500D-3B47-6A85-1F80-23883E1BBB5A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4" creationId="{12CAC826-B6CF-2183-ABC3-6DB756BD1D67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5" creationId="{BC63915C-C2FC-AD67-060D-31CA690ECF27}"/>
          </ac:cxnSpMkLst>
        </pc:cxnChg>
        <pc:cxnChg chg="add del mod">
          <ac:chgData name="Kulinich Bohdan" userId="48e65c9f34e137d0" providerId="LiveId" clId="{9EC74837-C82B-D047-9A7B-585242D3D98D}" dt="2023-07-15T13:39:37.006" v="7374" actId="478"/>
          <ac:cxnSpMkLst>
            <pc:docMk/>
            <pc:sldMk cId="2337633875" sldId="279"/>
            <ac:cxnSpMk id="86" creationId="{8509C395-E1A1-2125-4F1A-8502052AFC92}"/>
          </ac:cxnSpMkLst>
        </pc:cxnChg>
        <pc:cxnChg chg="add del mod">
          <ac:chgData name="Kulinich Bohdan" userId="48e65c9f34e137d0" providerId="LiveId" clId="{9EC74837-C82B-D047-9A7B-585242D3D98D}" dt="2023-07-15T13:39:38.461" v="7375" actId="478"/>
          <ac:cxnSpMkLst>
            <pc:docMk/>
            <pc:sldMk cId="2337633875" sldId="279"/>
            <ac:cxnSpMk id="87" creationId="{2E85E8C2-3796-7ECE-9EDE-7F79CF4CE5F2}"/>
          </ac:cxnSpMkLst>
        </pc:cxnChg>
        <pc:cxnChg chg="add mod">
          <ac:chgData name="Kulinich Bohdan" userId="48e65c9f34e137d0" providerId="LiveId" clId="{9EC74837-C82B-D047-9A7B-585242D3D98D}" dt="2023-07-15T13:38:49.772" v="7353" actId="208"/>
          <ac:cxnSpMkLst>
            <pc:docMk/>
            <pc:sldMk cId="2337633875" sldId="279"/>
            <ac:cxnSpMk id="88" creationId="{C813CCD5-97B4-B111-17FA-D3C3FCA5D610}"/>
          </ac:cxnSpMkLst>
        </pc:cxnChg>
        <pc:cxnChg chg="add mod modVis">
          <ac:chgData name="Kulinich Bohdan" userId="48e65c9f34e137d0" providerId="LiveId" clId="{9EC74837-C82B-D047-9A7B-585242D3D98D}" dt="2023-07-15T13:39:47.326" v="7378" actId="14429"/>
          <ac:cxnSpMkLst>
            <pc:docMk/>
            <pc:sldMk cId="2337633875" sldId="279"/>
            <ac:cxnSpMk id="90" creationId="{4460DD7F-8A46-581E-C9B0-C214D0DC5A1B}"/>
          </ac:cxnSpMkLst>
        </pc:cxnChg>
        <pc:cxnChg chg="add mod">
          <ac:chgData name="Kulinich Bohdan" userId="48e65c9f34e137d0" providerId="LiveId" clId="{9EC74837-C82B-D047-9A7B-585242D3D98D}" dt="2023-07-15T13:39:33.799" v="7373" actId="14100"/>
          <ac:cxnSpMkLst>
            <pc:docMk/>
            <pc:sldMk cId="2337633875" sldId="279"/>
            <ac:cxnSpMk id="92" creationId="{BF985590-23FA-D73F-61B0-D119ADF45C0C}"/>
          </ac:cxnSpMkLst>
        </pc:cxnChg>
        <pc:cxnChg chg="add mod">
          <ac:chgData name="Kulinich Bohdan" userId="48e65c9f34e137d0" providerId="LiveId" clId="{9EC74837-C82B-D047-9A7B-585242D3D98D}" dt="2023-07-15T13:40:08.761" v="7384" actId="14100"/>
          <ac:cxnSpMkLst>
            <pc:docMk/>
            <pc:sldMk cId="2337633875" sldId="279"/>
            <ac:cxnSpMk id="94" creationId="{F6B66B53-B71B-06AE-B2BF-F53AE00FFB70}"/>
          </ac:cxnSpMkLst>
        </pc:cxnChg>
        <pc:cxnChg chg="add mod">
          <ac:chgData name="Kulinich Bohdan" userId="48e65c9f34e137d0" providerId="LiveId" clId="{9EC74837-C82B-D047-9A7B-585242D3D98D}" dt="2023-07-15T13:40:26.949" v="7389" actId="14100"/>
          <ac:cxnSpMkLst>
            <pc:docMk/>
            <pc:sldMk cId="2337633875" sldId="279"/>
            <ac:cxnSpMk id="99" creationId="{9BA20D3B-01AC-3367-F2C8-65AA054EEBE6}"/>
          </ac:cxnSpMkLst>
        </pc:cxnChg>
        <pc:cxnChg chg="add mod">
          <ac:chgData name="Kulinich Bohdan" userId="48e65c9f34e137d0" providerId="LiveId" clId="{9EC74837-C82B-D047-9A7B-585242D3D98D}" dt="2023-07-15T15:01:41.204" v="7652" actId="167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9EC74837-C82B-D047-9A7B-585242D3D98D}" dt="2023-07-15T19:08:07.890" v="9546" actId="20577"/>
        <pc:sldMkLst>
          <pc:docMk/>
          <pc:sldMk cId="3313802318" sldId="284"/>
        </pc:sldMkLst>
        <pc:spChg chg="mod">
          <ac:chgData name="Kulinich Bohdan" userId="48e65c9f34e137d0" providerId="LiveId" clId="{9EC74837-C82B-D047-9A7B-585242D3D98D}" dt="2023-07-10T18:36:06.992" v="18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EC74837-C82B-D047-9A7B-585242D3D98D}" dt="2023-07-15T19:08:07.890" v="954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5A9431D5-9413-F943-AA50-3057C8749BC4}"/>
    <pc:docChg chg="undo redo custSel addSld delSld modSld">
      <pc:chgData name="Kulinich Bohdan" userId="48e65c9f34e137d0" providerId="LiveId" clId="{5A9431D5-9413-F943-AA50-3057C8749BC4}" dt="2024-01-08T13:07:55.491" v="7568"/>
      <pc:docMkLst>
        <pc:docMk/>
      </pc:docMkLst>
      <pc:sldChg chg="modSp del">
        <pc:chgData name="Kulinich Bohdan" userId="48e65c9f34e137d0" providerId="LiveId" clId="{5A9431D5-9413-F943-AA50-3057C8749BC4}" dt="2024-01-08T12:55:46.240" v="7453" actId="2696"/>
        <pc:sldMkLst>
          <pc:docMk/>
          <pc:sldMk cId="1429824012" sldId="274"/>
        </pc:sldMkLst>
        <pc:spChg chg="mod">
          <ac:chgData name="Kulinich Bohdan" userId="48e65c9f34e137d0" providerId="LiveId" clId="{5A9431D5-9413-F943-AA50-3057C8749BC4}" dt="2024-01-02T13:45:38.181" v="0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5A9431D5-9413-F943-AA50-3057C8749BC4}" dt="2024-01-02T13:45:42.364" v="1" actId="20577"/>
          <ac:spMkLst>
            <pc:docMk/>
            <pc:sldMk cId="1429824012" sldId="274"/>
            <ac:spMk id="12" creationId="{1D0DF7A3-C89C-3009-F215-C12CA62E7791}"/>
          </ac:spMkLst>
        </pc:spChg>
      </pc:sldChg>
      <pc:sldChg chg="addSp delSp modSp mod delAnim modAnim">
        <pc:chgData name="Kulinich Bohdan" userId="48e65c9f34e137d0" providerId="LiveId" clId="{5A9431D5-9413-F943-AA50-3057C8749BC4}" dt="2024-01-07T20:23:11.592" v="5773" actId="1076"/>
        <pc:sldMkLst>
          <pc:docMk/>
          <pc:sldMk cId="2154405015" sldId="276"/>
        </pc:sldMkLst>
        <pc:spChg chg="add mod">
          <ac:chgData name="Kulinich Bohdan" userId="48e65c9f34e137d0" providerId="LiveId" clId="{5A9431D5-9413-F943-AA50-3057C8749BC4}" dt="2024-01-07T20:23:11.592" v="5773" actId="1076"/>
          <ac:spMkLst>
            <pc:docMk/>
            <pc:sldMk cId="2154405015" sldId="276"/>
            <ac:spMk id="2" creationId="{F545B873-3943-46CC-208D-DBFB6FFDDFFB}"/>
          </ac:spMkLst>
        </pc:spChg>
        <pc:spChg chg="del mod">
          <ac:chgData name="Kulinich Bohdan" userId="48e65c9f34e137d0" providerId="LiveId" clId="{5A9431D5-9413-F943-AA50-3057C8749BC4}" dt="2024-01-07T20:23:08.535" v="5772" actId="478"/>
          <ac:spMkLst>
            <pc:docMk/>
            <pc:sldMk cId="2154405015" sldId="276"/>
            <ac:spMk id="29" creationId="{D947D970-AAC0-1569-FB6F-63DAEE136B11}"/>
          </ac:spMkLst>
        </pc:spChg>
      </pc:sldChg>
      <pc:sldChg chg="addSp modSp mod">
        <pc:chgData name="Kulinich Bohdan" userId="48e65c9f34e137d0" providerId="LiveId" clId="{5A9431D5-9413-F943-AA50-3057C8749BC4}" dt="2024-01-08T08:52:20.072" v="7027" actId="208"/>
        <pc:sldMkLst>
          <pc:docMk/>
          <pc:sldMk cId="288857224" sldId="277"/>
        </pc:sldMkLst>
        <pc:spChg chg="add mod">
          <ac:chgData name="Kulinich Bohdan" userId="48e65c9f34e137d0" providerId="LiveId" clId="{5A9431D5-9413-F943-AA50-3057C8749BC4}" dt="2024-01-08T08:27:22.771" v="6966" actId="167"/>
          <ac:spMkLst>
            <pc:docMk/>
            <pc:sldMk cId="288857224" sldId="277"/>
            <ac:spMk id="3" creationId="{6D4A9724-87E8-97B6-8BA2-3A5AB25CA24C}"/>
          </ac:spMkLst>
        </pc:spChg>
        <pc:spChg chg="add mod modVis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3" creationId="{DA5231C7-83A3-CFE2-C571-7BD383FE544F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7" creationId="{B8401942-85EA-CA72-2642-2ED4B8DDFC0B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9" creationId="{F7C067D8-BBB6-4B52-9BE6-08685B0A5C28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30" creationId="{6DEEE88A-3415-77DD-0FFF-78C1C9A81934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31" creationId="{93E168DE-2009-7BF4-BFB9-14561CF2D2B5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60" creationId="{93329597-BF9F-5977-4F13-3CDC32815071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63" creationId="{FBA3E71F-D049-6143-D590-2EA94276CED7}"/>
          </ac:spMkLst>
        </pc:spChg>
        <pc:spChg chg="mod">
          <ac:chgData name="Kulinich Bohdan" userId="48e65c9f34e137d0" providerId="LiveId" clId="{5A9431D5-9413-F943-AA50-3057C8749BC4}" dt="2024-01-08T08:18:57.828" v="6920" actId="1036"/>
          <ac:spMkLst>
            <pc:docMk/>
            <pc:sldMk cId="288857224" sldId="277"/>
            <ac:spMk id="67" creationId="{EE368D98-7B69-F065-961A-49BF7EC925C1}"/>
          </ac:spMkLst>
        </pc:spChg>
        <pc:grpChg chg="add mod">
          <ac:chgData name="Kulinich Bohdan" userId="48e65c9f34e137d0" providerId="LiveId" clId="{5A9431D5-9413-F943-AA50-3057C8749BC4}" dt="2024-01-08T08:25:39.480" v="6950" actId="1036"/>
          <ac:grpSpMkLst>
            <pc:docMk/>
            <pc:sldMk cId="288857224" sldId="277"/>
            <ac:grpSpMk id="74" creationId="{6FF2240D-6A2F-1639-D49F-E73BF552D4E4}"/>
          </ac:grpSpMkLst>
        </pc:grpChg>
        <pc:grpChg chg="add mod">
          <ac:chgData name="Kulinich Bohdan" userId="48e65c9f34e137d0" providerId="LiveId" clId="{5A9431D5-9413-F943-AA50-3057C8749BC4}" dt="2024-01-08T08:51:38.083" v="7014" actId="1037"/>
          <ac:grpSpMkLst>
            <pc:docMk/>
            <pc:sldMk cId="288857224" sldId="277"/>
            <ac:grpSpMk id="87" creationId="{D31D9C19-15DC-0B0B-D42E-9F4379F30F07}"/>
          </ac:grpSpMkLst>
        </pc:grpChg>
        <pc:grpChg chg="add mod">
          <ac:chgData name="Kulinich Bohdan" userId="48e65c9f34e137d0" providerId="LiveId" clId="{5A9431D5-9413-F943-AA50-3057C8749BC4}" dt="2024-01-08T08:52:16.660" v="7026" actId="164"/>
          <ac:grpSpMkLst>
            <pc:docMk/>
            <pc:sldMk cId="288857224" sldId="277"/>
            <ac:grpSpMk id="92" creationId="{A402C6A2-116A-2B84-280C-ED8DF2899C27}"/>
          </ac:grpSpMkLst>
        </pc:grpChg>
        <pc:picChg chg="mod modVis">
          <ac:chgData name="Kulinich Bohdan" userId="48e65c9f34e137d0" providerId="LiveId" clId="{5A9431D5-9413-F943-AA50-3057C8749BC4}" dt="2024-01-08T07:53:15.557" v="6540" actId="33935"/>
          <ac:picMkLst>
            <pc:docMk/>
            <pc:sldMk cId="288857224" sldId="277"/>
            <ac:picMk id="28" creationId="{2FFCA17B-1BFC-FE55-D722-2815AC7A6944}"/>
          </ac:picMkLst>
        </pc:pic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4" creationId="{FF0B9690-13A4-575A-8DC8-C518DF10BBBC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5" creationId="{E78F8614-815D-5836-6806-B939BEC9E817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9" creationId="{AFB84D3D-EE9B-2999-73D7-9CDEC5A5E61B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2" creationId="{FE255059-24E4-C4AB-8EA6-8504C49F61B5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5" creationId="{67673638-DA26-CD9F-3BF0-C9FCBE490CA1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8" creationId="{938639FA-35F9-E541-FCD1-CE4E886EA204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24" creationId="{B2A7EC2E-8109-31B9-6407-43E6EE1687AA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32" creationId="{8B1DC6D6-C87A-CAB6-281F-4435C7A92CF8}"/>
          </ac:cxnSpMkLst>
        </pc:cxnChg>
        <pc:cxnChg chg="add mod">
          <ac:chgData name="Kulinich Bohdan" userId="48e65c9f34e137d0" providerId="LiveId" clId="{5A9431D5-9413-F943-AA50-3057C8749BC4}" dt="2024-01-08T08:25:33.657" v="6934" actId="164"/>
          <ac:cxnSpMkLst>
            <pc:docMk/>
            <pc:sldMk cId="288857224" sldId="277"/>
            <ac:cxnSpMk id="65" creationId="{49A890A4-3EAA-20EA-FDAE-3CBA417BAA8F}"/>
          </ac:cxnSpMkLst>
        </pc:cxnChg>
        <pc:cxnChg chg="add mod">
          <ac:chgData name="Kulinich Bohdan" userId="48e65c9f34e137d0" providerId="LiveId" clId="{5A9431D5-9413-F943-AA50-3057C8749BC4}" dt="2024-01-08T08:25:33.657" v="6934" actId="164"/>
          <ac:cxnSpMkLst>
            <pc:docMk/>
            <pc:sldMk cId="288857224" sldId="277"/>
            <ac:cxnSpMk id="70" creationId="{37B84D18-82F1-71BE-4F6F-87BDDF790DC9}"/>
          </ac:cxnSpMkLst>
        </pc:cxnChg>
        <pc:cxnChg chg="add mod">
          <ac:chgData name="Kulinich Bohdan" userId="48e65c9f34e137d0" providerId="LiveId" clId="{5A9431D5-9413-F943-AA50-3057C8749BC4}" dt="2024-01-08T08:27:07.418" v="6962" actId="14100"/>
          <ac:cxnSpMkLst>
            <pc:docMk/>
            <pc:sldMk cId="288857224" sldId="277"/>
            <ac:cxnSpMk id="75" creationId="{3C87D7A4-E75E-8881-1323-CEE5ED2CF2D7}"/>
          </ac:cxnSpMkLst>
        </pc:cxnChg>
        <pc:cxnChg chg="add mod">
          <ac:chgData name="Kulinich Bohdan" userId="48e65c9f34e137d0" providerId="LiveId" clId="{5A9431D5-9413-F943-AA50-3057C8749BC4}" dt="2024-01-08T08:27:16.830" v="6965" actId="167"/>
          <ac:cxnSpMkLst>
            <pc:docMk/>
            <pc:sldMk cId="288857224" sldId="277"/>
            <ac:cxnSpMk id="79" creationId="{CC14945D-D0D7-966F-D5B4-B9D0F73A92CB}"/>
          </ac:cxnSpMkLst>
        </pc:cxnChg>
        <pc:cxnChg chg="add mod">
          <ac:chgData name="Kulinich Bohdan" userId="48e65c9f34e137d0" providerId="LiveId" clId="{5A9431D5-9413-F943-AA50-3057C8749BC4}" dt="2024-01-08T08:52:20.072" v="7027" actId="208"/>
          <ac:cxnSpMkLst>
            <pc:docMk/>
            <pc:sldMk cId="288857224" sldId="277"/>
            <ac:cxnSpMk id="82" creationId="{68E1748A-B2C3-BC29-F85B-82CC5FA1E8FD}"/>
          </ac:cxnSpMkLst>
        </pc:cxnChg>
        <pc:cxnChg chg="add mod">
          <ac:chgData name="Kulinich Bohdan" userId="48e65c9f34e137d0" providerId="LiveId" clId="{5A9431D5-9413-F943-AA50-3057C8749BC4}" dt="2024-01-08T08:52:20.072" v="7027" actId="208"/>
          <ac:cxnSpMkLst>
            <pc:docMk/>
            <pc:sldMk cId="288857224" sldId="277"/>
            <ac:cxnSpMk id="85" creationId="{1E94956E-FDD0-7161-FA49-2A53B3F36E65}"/>
          </ac:cxnSpMkLst>
        </pc:cxnChg>
        <pc:cxnChg chg="add mod">
          <ac:chgData name="Kulinich Bohdan" userId="48e65c9f34e137d0" providerId="LiveId" clId="{5A9431D5-9413-F943-AA50-3057C8749BC4}" dt="2024-01-08T08:52:16.660" v="7026" actId="164"/>
          <ac:cxnSpMkLst>
            <pc:docMk/>
            <pc:sldMk cId="288857224" sldId="277"/>
            <ac:cxnSpMk id="88" creationId="{740D0410-155D-3BC9-D1B4-E0AF96084D3C}"/>
          </ac:cxnSpMkLst>
        </pc:cxnChg>
        <pc:cxnChg chg="add mod">
          <ac:chgData name="Kulinich Bohdan" userId="48e65c9f34e137d0" providerId="LiveId" clId="{5A9431D5-9413-F943-AA50-3057C8749BC4}" dt="2024-01-08T08:52:16.660" v="7026" actId="164"/>
          <ac:cxnSpMkLst>
            <pc:docMk/>
            <pc:sldMk cId="288857224" sldId="277"/>
            <ac:cxnSpMk id="89" creationId="{9E28B258-8829-BC24-2425-A1A8E97DCD9B}"/>
          </ac:cxnSpMkLst>
        </pc:cxnChg>
      </pc:sldChg>
      <pc:sldChg chg="modSp">
        <pc:chgData name="Kulinich Bohdan" userId="48e65c9f34e137d0" providerId="LiveId" clId="{5A9431D5-9413-F943-AA50-3057C8749BC4}" dt="2024-01-08T10:54:13.996" v="7435" actId="20577"/>
        <pc:sldMkLst>
          <pc:docMk/>
          <pc:sldMk cId="3892148844" sldId="278"/>
        </pc:sldMkLst>
        <pc:spChg chg="mod">
          <ac:chgData name="Kulinich Bohdan" userId="48e65c9f34e137d0" providerId="LiveId" clId="{5A9431D5-9413-F943-AA50-3057C8749BC4}" dt="2024-01-08T10:53:01.488" v="721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5A9431D5-9413-F943-AA50-3057C8749BC4}" dt="2024-01-08T10:52:31.701" v="7089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5A9431D5-9413-F943-AA50-3057C8749BC4}" dt="2024-01-08T10:54:13.996" v="7435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5A9431D5-9413-F943-AA50-3057C8749BC4}" dt="2024-01-08T10:53:28.942" v="7290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5A9431D5-9413-F943-AA50-3057C8749BC4}" dt="2024-01-08T10:52:42.008" v="7146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5A9431D5-9413-F943-AA50-3057C8749BC4}" dt="2024-01-07T19:49:55.292" v="5515"/>
        <pc:sldMkLst>
          <pc:docMk/>
          <pc:sldMk cId="2337633875" sldId="279"/>
        </pc:sldMkLst>
        <pc:spChg chg="add mod">
          <ac:chgData name="Kulinich Bohdan" userId="48e65c9f34e137d0" providerId="LiveId" clId="{5A9431D5-9413-F943-AA50-3057C8749BC4}" dt="2024-01-07T18:34:43.445" v="5193" actId="14100"/>
          <ac:spMkLst>
            <pc:docMk/>
            <pc:sldMk cId="2337633875" sldId="279"/>
            <ac:spMk id="2" creationId="{8E590424-036B-9A18-08AF-D5040E378253}"/>
          </ac:spMkLst>
        </pc:spChg>
        <pc:spChg chg="add mod">
          <ac:chgData name="Kulinich Bohdan" userId="48e65c9f34e137d0" providerId="LiveId" clId="{5A9431D5-9413-F943-AA50-3057C8749BC4}" dt="2024-01-07T18:34:43.445" v="5193" actId="14100"/>
          <ac:spMkLst>
            <pc:docMk/>
            <pc:sldMk cId="2337633875" sldId="279"/>
            <ac:spMk id="4" creationId="{E89248E4-FA1A-84EE-2834-871D100C3357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7" creationId="{61CFED5B-CE0B-D28E-E011-4C62F56091FC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8" creationId="{5CCE995C-5B39-B143-89BD-C9EFADFFE19E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9" creationId="{CA3DC265-5CC6-40C4-873E-8DB1D8019E83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10" creationId="{1B3C42F4-E249-CBEA-867B-33A876658941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11" creationId="{B965C899-0213-9027-E008-35BC34563020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14" creationId="{FB5F7962-6F50-FF67-3190-9B81CBB13F69}"/>
          </ac:spMkLst>
        </pc:spChg>
        <pc:spChg chg="add mod">
          <ac:chgData name="Kulinich Bohdan" userId="48e65c9f34e137d0" providerId="LiveId" clId="{5A9431D5-9413-F943-AA50-3057C8749BC4}" dt="2024-01-07T18:34:47.083" v="5194" actId="1076"/>
          <ac:spMkLst>
            <pc:docMk/>
            <pc:sldMk cId="2337633875" sldId="279"/>
            <ac:spMk id="26" creationId="{5E61E2B6-25D4-470B-B266-6FF9F451DF38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32" creationId="{B2295372-0D1F-33F8-C4A0-78A676E104D9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34" creationId="{13B25EB2-AAA3-B2DF-27D9-B6415594028B}"/>
          </ac:spMkLst>
        </pc:spChg>
        <pc:spChg chg="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35" creationId="{4713874F-7109-0FF7-6189-B30F174E1D10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42" creationId="{7D7A4B51-7BA9-32B4-6391-3ABDD1D72AB5}"/>
          </ac:spMkLst>
        </pc:spChg>
        <pc:spChg chg="del mod">
          <ac:chgData name="Kulinich Bohdan" userId="48e65c9f34e137d0" providerId="LiveId" clId="{5A9431D5-9413-F943-AA50-3057C8749BC4}" dt="2024-01-07T10:34:38.673" v="4737" actId="478"/>
          <ac:spMkLst>
            <pc:docMk/>
            <pc:sldMk cId="2337633875" sldId="279"/>
            <ac:spMk id="50" creationId="{B505D26F-3483-121C-F58C-5DB9B629CAFF}"/>
          </ac:spMkLst>
        </pc:spChg>
        <pc:spChg chg="add mod">
          <ac:chgData name="Kulinich Bohdan" userId="48e65c9f34e137d0" providerId="LiveId" clId="{5A9431D5-9413-F943-AA50-3057C8749BC4}" dt="2024-01-07T18:35:31.019" v="5225" actId="1036"/>
          <ac:spMkLst>
            <pc:docMk/>
            <pc:sldMk cId="2337633875" sldId="279"/>
            <ac:spMk id="52" creationId="{FB196EDA-DE0F-E08A-FDC5-7D9CCFF8791D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70" creationId="{A4A5E6E5-FEF4-6930-858D-97132ECAACFB}"/>
          </ac:spMkLst>
        </pc:spChg>
        <pc:spChg chg="del mod modVis">
          <ac:chgData name="Kulinich Bohdan" userId="48e65c9f34e137d0" providerId="LiveId" clId="{5A9431D5-9413-F943-AA50-3057C8749BC4}" dt="2024-01-07T19:02:39.688" v="5456" actId="478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88" creationId="{FE73B824-5D68-4AE5-BCDC-5FFFA79E907C}"/>
          </ac:spMkLst>
        </pc:spChg>
        <pc:spChg chg="add mod">
          <ac:chgData name="Kulinich Bohdan" userId="48e65c9f34e137d0" providerId="LiveId" clId="{5A9431D5-9413-F943-AA50-3057C8749BC4}" dt="2024-01-07T18:57:28.924" v="5440" actId="207"/>
          <ac:spMkLst>
            <pc:docMk/>
            <pc:sldMk cId="2337633875" sldId="279"/>
            <ac:spMk id="103" creationId="{B313E3E8-C676-A421-062E-C36D5289E9F0}"/>
          </ac:spMkLst>
        </pc:spChg>
        <pc:spChg chg="add mod">
          <ac:chgData name="Kulinich Bohdan" userId="48e65c9f34e137d0" providerId="LiveId" clId="{5A9431D5-9413-F943-AA50-3057C8749BC4}" dt="2024-01-07T18:57:36.882" v="5442" actId="207"/>
          <ac:spMkLst>
            <pc:docMk/>
            <pc:sldMk cId="2337633875" sldId="279"/>
            <ac:spMk id="104" creationId="{9C8EC4E7-8F70-6FF5-E293-D999E44F29E2}"/>
          </ac:spMkLst>
        </pc:spChg>
        <pc:spChg chg="add mod">
          <ac:chgData name="Kulinich Bohdan" userId="48e65c9f34e137d0" providerId="LiveId" clId="{5A9431D5-9413-F943-AA50-3057C8749BC4}" dt="2024-01-07T18:57:31.938" v="5441" actId="207"/>
          <ac:spMkLst>
            <pc:docMk/>
            <pc:sldMk cId="2337633875" sldId="279"/>
            <ac:spMk id="105" creationId="{989B4591-A1AD-50D6-A7B8-0959F6BC5052}"/>
          </ac:spMkLst>
        </pc:spChg>
        <pc:spChg chg="add mod modVis">
          <ac:chgData name="Kulinich Bohdan" userId="48e65c9f34e137d0" providerId="LiveId" clId="{5A9431D5-9413-F943-AA50-3057C8749BC4}" dt="2024-01-07T19:04:00.453" v="5477" actId="14429"/>
          <ac:spMkLst>
            <pc:docMk/>
            <pc:sldMk cId="2337633875" sldId="279"/>
            <ac:spMk id="109" creationId="{8AA68624-89E9-1307-A632-AFE5F42130EA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0" creationId="{CBAE8FD8-FD44-1EC9-C337-78E7CA6F397A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1" creationId="{75DFA114-7031-3D9F-4029-0571081C1001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2" creationId="{32804679-4F27-AB13-1E5F-C6E49420BAE8}"/>
          </ac:spMkLst>
        </pc:spChg>
        <pc:spChg chg="add mod">
          <ac:chgData name="Kulinich Bohdan" userId="48e65c9f34e137d0" providerId="LiveId" clId="{5A9431D5-9413-F943-AA50-3057C8749BC4}" dt="2024-01-07T19:49:22.149" v="5498" actId="207"/>
          <ac:spMkLst>
            <pc:docMk/>
            <pc:sldMk cId="2337633875" sldId="279"/>
            <ac:spMk id="113" creationId="{B1625850-CF23-17EF-733E-9FBA0D41F502}"/>
          </ac:spMkLst>
        </pc:spChg>
        <pc:spChg chg="add mod">
          <ac:chgData name="Kulinich Bohdan" userId="48e65c9f34e137d0" providerId="LiveId" clId="{5A9431D5-9413-F943-AA50-3057C8749BC4}" dt="2024-01-07T19:49:22.149" v="5498" actId="207"/>
          <ac:spMkLst>
            <pc:docMk/>
            <pc:sldMk cId="2337633875" sldId="279"/>
            <ac:spMk id="114" creationId="{BD7A3D3B-DACF-1C45-A0C1-629AE62DB75E}"/>
          </ac:spMkLst>
        </pc:spChg>
        <pc:grpChg chg="mod">
          <ac:chgData name="Kulinich Bohdan" userId="48e65c9f34e137d0" providerId="LiveId" clId="{5A9431D5-9413-F943-AA50-3057C8749BC4}" dt="2024-01-07T18:56:49.603" v="5429" actId="166"/>
          <ac:grpSpMkLst>
            <pc:docMk/>
            <pc:sldMk cId="2337633875" sldId="279"/>
            <ac:grpSpMk id="72" creationId="{F7285656-FA4C-E778-047F-D5BD46799597}"/>
          </ac:grpSpMkLst>
        </pc:grpChg>
        <pc:grpChg chg="del">
          <ac:chgData name="Kulinich Bohdan" userId="48e65c9f34e137d0" providerId="LiveId" clId="{5A9431D5-9413-F943-AA50-3057C8749BC4}" dt="2024-01-07T18:28:44.222" v="5060" actId="478"/>
          <ac:grpSpMkLst>
            <pc:docMk/>
            <pc:sldMk cId="2337633875" sldId="279"/>
            <ac:grpSpMk id="92" creationId="{1AD4B5E7-8E0F-77FF-DEA4-4624B95FD4FE}"/>
          </ac:grpSpMkLst>
        </pc:grpChg>
        <pc:grpChg chg="add mod">
          <ac:chgData name="Kulinich Bohdan" userId="48e65c9f34e137d0" providerId="LiveId" clId="{5A9431D5-9413-F943-AA50-3057C8749BC4}" dt="2024-01-07T18:56:08.601" v="5419" actId="164"/>
          <ac:grpSpMkLst>
            <pc:docMk/>
            <pc:sldMk cId="2337633875" sldId="279"/>
            <ac:grpSpMk id="106" creationId="{967D1EE8-EDDD-B95C-6B2B-C6BE9E0F9513}"/>
          </ac:grpSpMkLst>
        </pc:grpChg>
        <pc:grpChg chg="add mod modVis">
          <ac:chgData name="Kulinich Bohdan" userId="48e65c9f34e137d0" providerId="LiveId" clId="{5A9431D5-9413-F943-AA50-3057C8749BC4}" dt="2024-01-07T18:57:04.316" v="5434" actId="14429"/>
          <ac:grpSpMkLst>
            <pc:docMk/>
            <pc:sldMk cId="2337633875" sldId="279"/>
            <ac:grpSpMk id="107" creationId="{289E6BCB-BF50-6316-C04E-D975F9807F94}"/>
          </ac:grpSpMkLst>
        </pc:grpChg>
        <pc:grpChg chg="add mod">
          <ac:chgData name="Kulinich Bohdan" userId="48e65c9f34e137d0" providerId="LiveId" clId="{5A9431D5-9413-F943-AA50-3057C8749BC4}" dt="2024-01-07T18:56:32.314" v="5423" actId="1076"/>
          <ac:grpSpMkLst>
            <pc:docMk/>
            <pc:sldMk cId="2337633875" sldId="279"/>
            <ac:grpSpMk id="108" creationId="{BDA96119-4877-4275-5C23-18FA864763CB}"/>
          </ac:grpSpMkLst>
        </pc:grp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3" creationId="{AD19AD8D-0E01-2DB6-CA99-ABFEBC1A17B1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15" creationId="{23A9B225-E18C-54F8-774A-BDC7A22AA7DB}"/>
          </ac:cxnSpMkLst>
        </pc:cxnChg>
        <pc:cxnChg chg="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16" creationId="{719ED66D-A7A5-3FD1-075C-F5A4998E0C4B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7" creationId="{13480478-81DA-F2E0-C99A-689244A2E521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8" creationId="{8C5D3494-12C9-F22D-06AB-A985F2E40AF6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9" creationId="{E743AEA2-BFF9-E43E-CE7C-21F320847F81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0" creationId="{1F6FBEFC-358C-FBBA-7C41-C805C0E3B915}"/>
          </ac:cxnSpMkLst>
        </pc:cxnChg>
        <pc:cxnChg chg="add del mod">
          <ac:chgData name="Kulinich Bohdan" userId="48e65c9f34e137d0" providerId="LiveId" clId="{5A9431D5-9413-F943-AA50-3057C8749BC4}" dt="2024-01-07T18:30:03.928" v="5118" actId="478"/>
          <ac:cxnSpMkLst>
            <pc:docMk/>
            <pc:sldMk cId="2337633875" sldId="279"/>
            <ac:cxnSpMk id="22" creationId="{5575C978-C7BE-3EA2-8F56-C1E5FD9E8D56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3" creationId="{8881B275-A89D-22B6-B865-81A2734956D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5" creationId="{632D29A5-1228-B14E-3281-6178E7AD280B}"/>
          </ac:cxnSpMkLst>
        </pc:cxnChg>
        <pc:cxnChg chg="add del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7" creationId="{6AFC96CF-E996-3AE5-B470-F2420103A318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8" creationId="{BA25AE7D-0821-AC48-19BF-AF332D77456E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9" creationId="{C321F469-8FFB-7618-88AB-9E6149C28757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40" creationId="{39AA2698-6C8E-2F6D-12D2-89E7BFC0A99C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65" creationId="{B6509927-BD36-13A1-5FFA-BB8B62BECA21}"/>
          </ac:cxnSpMkLst>
        </pc:cxnChg>
        <pc:cxnChg chg="add del mod">
          <ac:chgData name="Kulinich Bohdan" userId="48e65c9f34e137d0" providerId="LiveId" clId="{5A9431D5-9413-F943-AA50-3057C8749BC4}" dt="2024-01-07T18:36:30.723" v="5232" actId="478"/>
          <ac:cxnSpMkLst>
            <pc:docMk/>
            <pc:sldMk cId="2337633875" sldId="279"/>
            <ac:cxnSpMk id="66" creationId="{4459FC82-FE8B-B0D1-088C-9230BDF1A14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69" creationId="{26D12F30-0581-5DB0-6C98-7BC0816F866E}"/>
          </ac:cxnSpMkLst>
        </pc:cxnChg>
        <pc:cxnChg chg="add del mod">
          <ac:chgData name="Kulinich Bohdan" userId="48e65c9f34e137d0" providerId="LiveId" clId="{5A9431D5-9413-F943-AA50-3057C8749BC4}" dt="2024-01-07T18:38:09.600" v="5258" actId="478"/>
          <ac:cxnSpMkLst>
            <pc:docMk/>
            <pc:sldMk cId="2337633875" sldId="279"/>
            <ac:cxnSpMk id="83" creationId="{9A2A57AE-BD50-9F6A-C1A0-49D5396DD1B7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89" creationId="{2A3937A7-8732-6955-49A9-475DC1EF63A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95" creationId="{D3B0BB21-060D-BB23-6B9C-53ECED208EE6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99" creationId="{88228FC0-24CD-76B8-7B2B-05544286AC9F}"/>
          </ac:cxnSpMkLst>
        </pc:cxnChg>
        <pc:cxnChg chg="add mod">
          <ac:chgData name="Kulinich Bohdan" userId="48e65c9f34e137d0" providerId="LiveId" clId="{5A9431D5-9413-F943-AA50-3057C8749BC4}" dt="2024-01-07T18:57:22.873" v="5439" actId="208"/>
          <ac:cxnSpMkLst>
            <pc:docMk/>
            <pc:sldMk cId="2337633875" sldId="279"/>
            <ac:cxnSpMk id="101" creationId="{77E90B67-D608-3315-A50E-F8D1F575752E}"/>
          </ac:cxnSpMkLst>
        </pc:cxnChg>
      </pc:sldChg>
      <pc:sldChg chg="modSp">
        <pc:chgData name="Kulinich Bohdan" userId="48e65c9f34e137d0" providerId="LiveId" clId="{5A9431D5-9413-F943-AA50-3057C8749BC4}" dt="2024-01-08T13:05:38.841" v="7546" actId="20577"/>
        <pc:sldMkLst>
          <pc:docMk/>
          <pc:sldMk cId="945877188" sldId="280"/>
        </pc:sldMkLst>
        <pc:spChg chg="mod">
          <ac:chgData name="Kulinich Bohdan" userId="48e65c9f34e137d0" providerId="LiveId" clId="{5A9431D5-9413-F943-AA50-3057C8749BC4}" dt="2024-01-08T13:05:38.841" v="7546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5A9431D5-9413-F943-AA50-3057C8749BC4}" dt="2024-01-08T13:03:33.457" v="7529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5A9431D5-9413-F943-AA50-3057C8749BC4}" dt="2024-01-02T13:45:59.915" v="60" actId="20577"/>
        <pc:sldMkLst>
          <pc:docMk/>
          <pc:sldMk cId="3313802318" sldId="284"/>
        </pc:sldMkLst>
        <pc:spChg chg="mod">
          <ac:chgData name="Kulinich Bohdan" userId="48e65c9f34e137d0" providerId="LiveId" clId="{5A9431D5-9413-F943-AA50-3057C8749BC4}" dt="2024-01-02T13:45:59.915" v="60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5A9431D5-9413-F943-AA50-3057C8749BC4}" dt="2024-01-02T13:45:47.971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5A9431D5-9413-F943-AA50-3057C8749BC4}" dt="2024-01-08T11:25:29.735" v="7452"/>
        <pc:sldMkLst>
          <pc:docMk/>
          <pc:sldMk cId="727371810" sldId="293"/>
        </pc:sldMkLst>
        <pc:spChg chg="del">
          <ac:chgData name="Kulinich Bohdan" userId="48e65c9f34e137d0" providerId="LiveId" clId="{5A9431D5-9413-F943-AA50-3057C8749BC4}" dt="2024-01-06T20:11:36.807" v="4321" actId="478"/>
          <ac:spMkLst>
            <pc:docMk/>
            <pc:sldMk cId="727371810" sldId="293"/>
            <ac:spMk id="24" creationId="{608F8FD5-8D7E-AA4F-0F1C-D362B5CB0244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25" creationId="{7BE03D05-B9A2-82D1-9450-F8A020CD2610}"/>
          </ac:spMkLst>
        </pc:spChg>
        <pc:spChg chg="del mod">
          <ac:chgData name="Kulinich Bohdan" userId="48e65c9f34e137d0" providerId="LiveId" clId="{5A9431D5-9413-F943-AA50-3057C8749BC4}" dt="2024-01-06T20:17:06.792" v="4479" actId="478"/>
          <ac:spMkLst>
            <pc:docMk/>
            <pc:sldMk cId="727371810" sldId="293"/>
            <ac:spMk id="27" creationId="{163C4D02-D56C-B49E-9DDA-FD4352301FC0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29" creationId="{72CC36C3-DFB7-045A-B437-EB07DE4D2F9B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30" creationId="{6EFC6C46-DF8A-F7BE-362A-29D064B9839A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31" creationId="{3A2BCADA-86DC-8267-D07A-0956CD5D80F1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34" creationId="{63162496-FE91-CC85-73E9-589B751D9463}"/>
          </ac:spMkLst>
        </pc:spChg>
        <pc:spChg chg="mod">
          <ac:chgData name="Kulinich Bohdan" userId="48e65c9f34e137d0" providerId="LiveId" clId="{5A9431D5-9413-F943-AA50-3057C8749BC4}" dt="2024-01-06T20:14:12.576" v="4403" actId="1076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5A9431D5-9413-F943-AA50-3057C8749BC4}" dt="2024-01-06T20:17:18.567" v="4496" actId="103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37" creationId="{87A3DD82-04F4-7CD1-52F4-65F69C26572A}"/>
          </ac:spMkLst>
        </pc:spChg>
        <pc:spChg chg="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5A9431D5-9413-F943-AA50-3057C8749BC4}" dt="2024-01-06T20:11:25.972" v="4317" actId="478"/>
          <ac:spMkLst>
            <pc:docMk/>
            <pc:sldMk cId="727371810" sldId="293"/>
            <ac:spMk id="39" creationId="{55E48124-5CE4-C5C5-CD58-5DCB984DD19E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40" creationId="{D1981555-CD3B-0DDC-268B-C7E4AE6B306E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66" creationId="{BCFC6E34-FD3A-7758-2DD1-88540899C4FB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67" creationId="{1D5A7232-07EC-2BC4-551A-776B565F07A2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68" creationId="{F8E885EA-A9CA-DB98-79DC-32E03050F5BD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69" creationId="{48D00C6B-5938-6A6A-010B-014DC2349833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0" creationId="{53417279-1EB5-D8EC-DE2B-65951F8C5541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1" creationId="{08ED431B-E587-E833-03AD-706DDFF47E39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2" creationId="{9916FC5A-2E04-4699-9197-FC7052A4E507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3" creationId="{FDC6F184-D906-D57C-2091-0AFFE6858348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79" creationId="{26472279-6A7A-70FB-7639-5FDD17F51AD0}"/>
          </ac:spMkLst>
        </pc:spChg>
        <pc:spChg chg="add del mod">
          <ac:chgData name="Kulinich Bohdan" userId="48e65c9f34e137d0" providerId="LiveId" clId="{5A9431D5-9413-F943-AA50-3057C8749BC4}" dt="2024-01-06T20:29:07.360" v="4630" actId="478"/>
          <ac:spMkLst>
            <pc:docMk/>
            <pc:sldMk cId="727371810" sldId="293"/>
            <ac:spMk id="80" creationId="{0DDB03B1-7552-3E3C-FF6E-9D11CB14445D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1" creationId="{44FC1177-7827-13D6-A886-0231383AB961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7" creationId="{ECEA9878-6767-04F4-6BD9-7771B0A1EF9C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9" creationId="{81C11831-81B3-05D1-A6E0-3CFF2AD5C8B3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90" creationId="{0F2A70D3-321E-DC94-A656-02E02918F6FF}"/>
          </ac:spMkLst>
        </pc:spChg>
        <pc:spChg chg="add del mod">
          <ac:chgData name="Kulinich Bohdan" userId="48e65c9f34e137d0" providerId="LiveId" clId="{5A9431D5-9413-F943-AA50-3057C8749BC4}" dt="2024-01-06T20:33:12.425" v="4705" actId="478"/>
          <ac:spMkLst>
            <pc:docMk/>
            <pc:sldMk cId="727371810" sldId="293"/>
            <ac:spMk id="92" creationId="{F44BA431-A1FB-BFAE-2ED9-1DBCC9420F83}"/>
          </ac:spMkLst>
        </pc:spChg>
        <pc:grpChg chg="add del mod">
          <ac:chgData name="Kulinich Bohdan" userId="48e65c9f34e137d0" providerId="LiveId" clId="{5A9431D5-9413-F943-AA50-3057C8749BC4}" dt="2024-01-06T20:16:42.786" v="4475" actId="165"/>
          <ac:grpSpMkLst>
            <pc:docMk/>
            <pc:sldMk cId="727371810" sldId="293"/>
            <ac:grpSpMk id="74" creationId="{FFCE1383-B965-C65A-044A-6DEA24F4225D}"/>
          </ac:grpSpMkLst>
        </pc:grp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6" creationId="{0671E5DC-261A-7C9A-6855-12CB313E0618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7" creationId="{B4D150BE-04AE-A853-A1D1-45EE66BA0DE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8" creationId="{49E62FD0-9D2F-89F2-60B6-4587015DC583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9" creationId="{204A5511-0F2D-69B2-1132-20CCBA3A0DF2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0" creationId="{C710C7AA-69EE-3B26-9FAE-B2BF7757DC42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1" creationId="{144F311C-C4DE-EF22-AA95-8D79F98E8F30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2" creationId="{19958198-E778-6376-9927-3A652C86E6AA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3" creationId="{8371F07E-C8BF-8985-BF90-BF5499C936C8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4" creationId="{6E7A5395-99B6-A6F9-474B-BF31392459B4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5" creationId="{34AF28F4-3DE1-F1E1-F530-0463143C3E3B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6" creationId="{39AA8521-617A-9F31-5CA0-FD5C07C75BA5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7" creationId="{3EB27F01-6EFD-8ECF-7CD9-BFA216523C66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8" creationId="{24A7F468-9501-9444-CB83-198FAB39FF3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9" creationId="{9969681F-E67F-B35F-796D-AC6D9C22C3E5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0" creationId="{A79E7CDB-1592-59E5-116A-923E848387DE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1" creationId="{571B3BF3-5D3D-40E5-B2BB-53D2B2AF2951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22" creationId="{8ECAEF78-4E69-5240-1D4C-2CC3CA4E04C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3" creationId="{7029BDE2-41ED-DC09-E515-35130CCCD2AB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8" creationId="{C4B22E91-7203-3898-66F4-DB07F76E084E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32" creationId="{9EF38586-F205-895A-BE5B-7765B799277A}"/>
          </ac:cxnSpMkLst>
        </pc:cxnChg>
        <pc:cxnChg chg="add mod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75" creationId="{594C0D67-9580-23F2-7C57-79647411D554}"/>
          </ac:cxnSpMkLst>
        </pc:cxnChg>
        <pc:cxnChg chg="add mod">
          <ac:chgData name="Kulinich Bohdan" userId="48e65c9f34e137d0" providerId="LiveId" clId="{5A9431D5-9413-F943-AA50-3057C8749BC4}" dt="2024-01-06T20:34:14.728" v="4712" actId="1038"/>
          <ac:cxnSpMkLst>
            <pc:docMk/>
            <pc:sldMk cId="727371810" sldId="293"/>
            <ac:cxnSpMk id="83" creationId="{E108BA74-21DF-D3FE-2E91-69D16E59D081}"/>
          </ac:cxnSpMkLst>
        </pc:cxnChg>
      </pc:sldChg>
      <pc:sldChg chg="addSp delSp modSp mod addAnim delAnim modAnim">
        <pc:chgData name="Kulinich Bohdan" userId="48e65c9f34e137d0" providerId="LiveId" clId="{5A9431D5-9413-F943-AA50-3057C8749BC4}" dt="2024-01-05T19:17:17.787" v="4199" actId="20577"/>
        <pc:sldMkLst>
          <pc:docMk/>
          <pc:sldMk cId="536704212" sldId="300"/>
        </pc:sldMkLst>
        <pc:spChg chg="add del">
          <ac:chgData name="Kulinich Bohdan" userId="48e65c9f34e137d0" providerId="LiveId" clId="{5A9431D5-9413-F943-AA50-3057C8749BC4}" dt="2024-01-05T19:16:45.543" v="4197" actId="478"/>
          <ac:spMkLst>
            <pc:docMk/>
            <pc:sldMk cId="536704212" sldId="300"/>
            <ac:spMk id="4" creationId="{6B8C8A06-294A-4D63-AED9-09D95F99467E}"/>
          </ac:spMkLst>
        </pc:spChg>
        <pc:spChg chg="add mod">
          <ac:chgData name="Kulinich Bohdan" userId="48e65c9f34e137d0" providerId="LiveId" clId="{5A9431D5-9413-F943-AA50-3057C8749BC4}" dt="2024-01-02T21:16:00.433" v="506" actId="1035"/>
          <ac:spMkLst>
            <pc:docMk/>
            <pc:sldMk cId="536704212" sldId="300"/>
            <ac:spMk id="5" creationId="{347E235E-8D55-15D9-E809-2BF21752FA08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7" creationId="{9F3D82C4-FBC8-0804-7F29-7018EF060FAF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8" creationId="{5CACFE95-0E21-E9EB-827E-CC17664C2A2B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10" creationId="{CB1F2016-0828-EDD2-865E-6FC6A4AFC80F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11" creationId="{4C40F065-FB87-F524-4106-BE21D6470B26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2" creationId="{7B852A29-3CDB-511E-E6B2-D5E71EDBBE3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5" creationId="{8CBAEBD5-EDEC-30CC-F381-F4B151A0067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6" creationId="{A600AEBC-E134-2A93-21EB-C0F89813C29C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4" creationId="{A112255C-A708-3C5F-CF0B-CC90189ACEE4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5" creationId="{93F5BDFB-A472-A9D6-3B76-BE0C0CACB37F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6" creationId="{3589233E-4B48-1053-3334-9E45EFEB272E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27" creationId="{07C47982-5052-6513-CA32-F1CC2F37141A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28" creationId="{BE34A7EE-522A-CCC6-F09F-14CD90BDC15E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32" creationId="{95E07228-66BF-1088-8031-D9A71AFA2F5D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33" creationId="{4EF392FA-D068-3250-26C6-7C3911929ABE}"/>
          </ac:spMkLst>
        </pc:spChg>
        <pc:spChg chg="add del mod">
          <ac:chgData name="Kulinich Bohdan" userId="48e65c9f34e137d0" providerId="LiveId" clId="{5A9431D5-9413-F943-AA50-3057C8749BC4}" dt="2024-01-02T21:01:46.550" v="240" actId="478"/>
          <ac:spMkLst>
            <pc:docMk/>
            <pc:sldMk cId="536704212" sldId="300"/>
            <ac:spMk id="35" creationId="{2F5D1447-162C-7C3B-07FA-569522BBB23E}"/>
          </ac:spMkLst>
        </pc:spChg>
        <pc:spChg chg="add del mod">
          <ac:chgData name="Kulinich Bohdan" userId="48e65c9f34e137d0" providerId="LiveId" clId="{5A9431D5-9413-F943-AA50-3057C8749BC4}" dt="2024-01-02T21:01:52.390" v="244" actId="478"/>
          <ac:spMkLst>
            <pc:docMk/>
            <pc:sldMk cId="536704212" sldId="300"/>
            <ac:spMk id="36" creationId="{51EEB31B-C9A6-1D97-F8AD-14344CECD460}"/>
          </ac:spMkLst>
        </pc:spChg>
        <pc:spChg chg="add del mod">
          <ac:chgData name="Kulinich Bohdan" userId="48e65c9f34e137d0" providerId="LiveId" clId="{5A9431D5-9413-F943-AA50-3057C8749BC4}" dt="2024-01-02T21:01:44.880" v="239" actId="478"/>
          <ac:spMkLst>
            <pc:docMk/>
            <pc:sldMk cId="536704212" sldId="300"/>
            <ac:spMk id="37" creationId="{4A42C8AC-3F6F-FB8E-04D7-E5FCEA726CCF}"/>
          </ac:spMkLst>
        </pc:spChg>
        <pc:spChg chg="add del mod">
          <ac:chgData name="Kulinich Bohdan" userId="48e65c9f34e137d0" providerId="LiveId" clId="{5A9431D5-9413-F943-AA50-3057C8749BC4}" dt="2024-01-02T21:01:51.133" v="243" actId="478"/>
          <ac:spMkLst>
            <pc:docMk/>
            <pc:sldMk cId="536704212" sldId="300"/>
            <ac:spMk id="38" creationId="{C98BF8AD-6F01-0405-0464-4A7F15B9655D}"/>
          </ac:spMkLst>
        </pc:spChg>
        <pc:spChg chg="add del mod">
          <ac:chgData name="Kulinich Bohdan" userId="48e65c9f34e137d0" providerId="LiveId" clId="{5A9431D5-9413-F943-AA50-3057C8749BC4}" dt="2024-01-02T20:40:17.842" v="170"/>
          <ac:spMkLst>
            <pc:docMk/>
            <pc:sldMk cId="536704212" sldId="300"/>
            <ac:spMk id="39" creationId="{182E357F-14B8-1BD6-1A65-F2B081737DF5}"/>
          </ac:spMkLst>
        </pc:spChg>
        <pc:spChg chg="add mod">
          <ac:chgData name="Kulinich Bohdan" userId="48e65c9f34e137d0" providerId="LiveId" clId="{5A9431D5-9413-F943-AA50-3057C8749BC4}" dt="2024-01-02T21:15:34.852" v="452" actId="1076"/>
          <ac:spMkLst>
            <pc:docMk/>
            <pc:sldMk cId="536704212" sldId="300"/>
            <ac:spMk id="40" creationId="{12606753-B02B-A76B-A04E-5259F7AD6E46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3" creationId="{C0970900-A88D-5BAF-C8C5-4F6A7D835A25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45" creationId="{3D55055C-C101-7F82-4CB9-4BFD28624F7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46" creationId="{64D489B1-2569-860E-8B81-DEB07CCEF990}"/>
          </ac:spMkLst>
        </pc:spChg>
        <pc:spChg chg="add del mod">
          <ac:chgData name="Kulinich Bohdan" userId="48e65c9f34e137d0" providerId="LiveId" clId="{5A9431D5-9413-F943-AA50-3057C8749BC4}" dt="2024-01-02T20:50:09.935" v="230" actId="478"/>
          <ac:spMkLst>
            <pc:docMk/>
            <pc:sldMk cId="536704212" sldId="300"/>
            <ac:spMk id="47" creationId="{31998ACC-6693-4C07-609E-3A1577725FE2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8" creationId="{661667C4-E64B-745F-5D43-8F1A47986AF9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9" creationId="{0508D3B9-2E2F-CAE2-4104-660CA7402798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50" creationId="{381DBB27-B609-CDE7-EA51-B60029947147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63" creationId="{A9DD4916-72B3-9CB3-7ADF-9C33D30BDF31}"/>
          </ac:spMkLst>
        </pc:spChg>
        <pc:spChg chg="add mod">
          <ac:chgData name="Kulinich Bohdan" userId="48e65c9f34e137d0" providerId="LiveId" clId="{5A9431D5-9413-F943-AA50-3057C8749BC4}" dt="2024-01-02T21:16:00.433" v="506" actId="1035"/>
          <ac:spMkLst>
            <pc:docMk/>
            <pc:sldMk cId="536704212" sldId="300"/>
            <ac:spMk id="64" creationId="{DA3A7467-FC8A-76A4-FDF1-99A9C25DB4F1}"/>
          </ac:spMkLst>
        </pc:spChg>
        <pc:spChg chg="add mod">
          <ac:chgData name="Kulinich Bohdan" userId="48e65c9f34e137d0" providerId="LiveId" clId="{5A9431D5-9413-F943-AA50-3057C8749BC4}" dt="2024-01-05T19:17:16.113" v="4198" actId="20577"/>
          <ac:spMkLst>
            <pc:docMk/>
            <pc:sldMk cId="536704212" sldId="300"/>
            <ac:spMk id="66" creationId="{FF12D640-3253-2C42-88C5-89974FEADB89}"/>
          </ac:spMkLst>
        </pc:spChg>
        <pc:spChg chg="add mod">
          <ac:chgData name="Kulinich Bohdan" userId="48e65c9f34e137d0" providerId="LiveId" clId="{5A9431D5-9413-F943-AA50-3057C8749BC4}" dt="2024-01-02T21:15:39.306" v="463" actId="1035"/>
          <ac:spMkLst>
            <pc:docMk/>
            <pc:sldMk cId="536704212" sldId="300"/>
            <ac:spMk id="67" creationId="{E5BDBC9C-89FC-7006-9C36-0FCC46A4F3D2}"/>
          </ac:spMkLst>
        </pc:spChg>
        <pc:spChg chg="add mod">
          <ac:chgData name="Kulinich Bohdan" userId="48e65c9f34e137d0" providerId="LiveId" clId="{5A9431D5-9413-F943-AA50-3057C8749BC4}" dt="2024-01-05T19:17:17.787" v="4199" actId="20577"/>
          <ac:spMkLst>
            <pc:docMk/>
            <pc:sldMk cId="536704212" sldId="300"/>
            <ac:spMk id="69" creationId="{21762109-FE57-3738-0059-0734EDE470F0}"/>
          </ac:spMkLst>
        </pc:spChg>
        <pc:spChg chg="add mod">
          <ac:chgData name="Kulinich Bohdan" userId="48e65c9f34e137d0" providerId="LiveId" clId="{5A9431D5-9413-F943-AA50-3057C8749BC4}" dt="2024-01-02T21:16:13.307" v="509" actId="207"/>
          <ac:spMkLst>
            <pc:docMk/>
            <pc:sldMk cId="536704212" sldId="300"/>
            <ac:spMk id="70" creationId="{BFC4D5F6-E571-B376-98AE-9009331714B9}"/>
          </ac:spMkLst>
        </pc:s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6" creationId="{683F2F4A-10FA-9AF9-40BB-D9FCF1C3C896}"/>
          </ac:grpSpMkLst>
        </pc:grpChg>
        <pc:grpChg chg="del">
          <ac:chgData name="Kulinich Bohdan" userId="48e65c9f34e137d0" providerId="LiveId" clId="{5A9431D5-9413-F943-AA50-3057C8749BC4}" dt="2024-01-02T19:49:01.334" v="63" actId="478"/>
          <ac:grpSpMkLst>
            <pc:docMk/>
            <pc:sldMk cId="536704212" sldId="300"/>
            <ac:grpSpMk id="23" creationId="{29AF5A68-A74C-23AF-120A-52A652890F95}"/>
          </ac:grpSpMkLst>
        </pc:gr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55" creationId="{B0A7CEFD-84DF-E738-F25E-7250AB04641E}"/>
          </ac:grpSpMkLst>
        </pc:gr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58" creationId="{7149B621-74DD-860D-80AE-F3DB6BF0F875}"/>
          </ac:grpSpMkLst>
        </pc:grpChg>
        <pc:picChg chg="add mod">
          <ac:chgData name="Kulinich Bohdan" userId="48e65c9f34e137d0" providerId="LiveId" clId="{5A9431D5-9413-F943-AA50-3057C8749BC4}" dt="2024-01-02T21:16:00.433" v="506" actId="1035"/>
          <ac:picMkLst>
            <pc:docMk/>
            <pc:sldMk cId="536704212" sldId="300"/>
            <ac:picMk id="2" creationId="{43051C2F-E0A4-4ED5-5BCE-FFE161894171}"/>
          </ac:picMkLst>
        </pc:picChg>
        <pc:picChg chg="del">
          <ac:chgData name="Kulinich Bohdan" userId="48e65c9f34e137d0" providerId="LiveId" clId="{5A9431D5-9413-F943-AA50-3057C8749BC4}" dt="2024-01-02T19:49:01.334" v="63" actId="478"/>
          <ac:picMkLst>
            <pc:docMk/>
            <pc:sldMk cId="536704212" sldId="300"/>
            <ac:picMk id="44" creationId="{81910D96-C457-A107-EBAE-0D0B6C7140CF}"/>
          </ac:picMkLst>
        </pc:picChg>
        <pc:picChg chg="add mod">
          <ac:chgData name="Kulinich Bohdan" userId="48e65c9f34e137d0" providerId="LiveId" clId="{5A9431D5-9413-F943-AA50-3057C8749BC4}" dt="2024-01-02T21:15:39.306" v="463" actId="1035"/>
          <ac:picMkLst>
            <pc:docMk/>
            <pc:sldMk cId="536704212" sldId="300"/>
            <ac:picMk id="65" creationId="{9BA7C25B-2509-D893-619B-4311FE0AE316}"/>
          </ac:picMkLst>
        </pc:picChg>
        <pc:picChg chg="add mod">
          <ac:chgData name="Kulinich Bohdan" userId="48e65c9f34e137d0" providerId="LiveId" clId="{5A9431D5-9413-F943-AA50-3057C8749BC4}" dt="2024-01-02T21:16:00.433" v="506" actId="1035"/>
          <ac:picMkLst>
            <pc:docMk/>
            <pc:sldMk cId="536704212" sldId="300"/>
            <ac:picMk id="68" creationId="{1C636E4D-77A6-9A7D-F78B-A709F7DE7802}"/>
          </ac:picMkLst>
        </pc:pic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4" creationId="{77A40671-2C44-59CF-8477-48083739C2B4}"/>
          </ac:cxnSpMkLst>
        </pc:cxn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9" creationId="{E3DB5D2D-2292-E3D5-0763-74A71D4559C3}"/>
          </ac:cxnSpMkLst>
        </pc:cxn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13" creationId="{144CE1B9-30AA-827C-07B2-4D554A1988BC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4" creationId="{4A79D339-6883-95B9-1EB6-5501A1244BEF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8" creationId="{C66D1BCB-A05A-3DE2-0A6E-36B2D1352C65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9" creationId="{92BD0E41-6BF3-585B-B512-15DEA860A88F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20" creationId="{AA2AC5B1-FDC1-564F-2574-6683561E0C14}"/>
          </ac:cxnSpMkLst>
        </pc:cxnChg>
        <pc:cxnChg chg="mod">
          <ac:chgData name="Kulinich Bohdan" userId="48e65c9f34e137d0" providerId="LiveId" clId="{5A9431D5-9413-F943-AA50-3057C8749BC4}" dt="2024-01-02T20:42:23.928" v="205" actId="14100"/>
          <ac:cxnSpMkLst>
            <pc:docMk/>
            <pc:sldMk cId="536704212" sldId="300"/>
            <ac:cxnSpMk id="21" creationId="{D8FB033F-0ABC-DC29-78AF-EBBE523EBD99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29" creationId="{12CB0109-917C-95FA-02A2-D1ADD49218EA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31" creationId="{20E13C81-C528-1B9F-504F-C9AF33A6633E}"/>
          </ac:cxnSpMkLst>
        </pc:cxnChg>
        <pc:cxnChg chg="add del mod">
          <ac:chgData name="Kulinich Bohdan" userId="48e65c9f34e137d0" providerId="LiveId" clId="{5A9431D5-9413-F943-AA50-3057C8749BC4}" dt="2024-01-02T21:01:47.885" v="241" actId="478"/>
          <ac:cxnSpMkLst>
            <pc:docMk/>
            <pc:sldMk cId="536704212" sldId="300"/>
            <ac:cxnSpMk id="34" creationId="{13FE8178-EAFB-42B5-7CCA-778AC42D0053}"/>
          </ac:cxnSpMkLst>
        </pc:cxnChg>
        <pc:cxnChg chg="add mod">
          <ac:chgData name="Kulinich Bohdan" userId="48e65c9f34e137d0" providerId="LiveId" clId="{5A9431D5-9413-F943-AA50-3057C8749BC4}" dt="2024-01-02T21:15:23.929" v="449" actId="1035"/>
          <ac:cxnSpMkLst>
            <pc:docMk/>
            <pc:sldMk cId="536704212" sldId="300"/>
            <ac:cxnSpMk id="51" creationId="{3E4B811B-D4BA-CCEF-FCEA-0FAFB339ACA1}"/>
          </ac:cxnSpMkLst>
        </pc:cxnChg>
        <pc:cxnChg chg="add mod">
          <ac:chgData name="Kulinich Bohdan" userId="48e65c9f34e137d0" providerId="LiveId" clId="{5A9431D5-9413-F943-AA50-3057C8749BC4}" dt="2024-01-02T21:15:23.929" v="449" actId="1035"/>
          <ac:cxnSpMkLst>
            <pc:docMk/>
            <pc:sldMk cId="536704212" sldId="300"/>
            <ac:cxnSpMk id="52" creationId="{D0AEF017-7192-E220-4E70-B9A65D1DB7AE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56" creationId="{DFBE7C0E-32F8-7AA2-8558-5FCF8B6484D3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57" creationId="{D2BE8B75-5CD5-5293-74E9-BF493860E639}"/>
          </ac:cxnSpMkLst>
        </pc:cxnChg>
        <pc:cxnChg chg="mod">
          <ac:chgData name="Kulinich Bohdan" userId="48e65c9f34e137d0" providerId="LiveId" clId="{5A9431D5-9413-F943-AA50-3057C8749BC4}" dt="2024-01-02T21:03:17.751" v="278" actId="14100"/>
          <ac:cxnSpMkLst>
            <pc:docMk/>
            <pc:sldMk cId="536704212" sldId="300"/>
            <ac:cxnSpMk id="59" creationId="{A55E13B2-1811-E917-9F32-31955D8644EF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60" creationId="{5D142654-87B9-B74F-818E-E958A9E0D58B}"/>
          </ac:cxnSpMkLst>
        </pc:cxnChg>
      </pc:sldChg>
      <pc:sldChg chg="addSp delSp modSp mod delAnim modAnim">
        <pc:chgData name="Kulinich Bohdan" userId="48e65c9f34e137d0" providerId="LiveId" clId="{5A9431D5-9413-F943-AA50-3057C8749BC4}" dt="2024-01-06T11:55:36.889" v="4257" actId="14100"/>
        <pc:sldMkLst>
          <pc:docMk/>
          <pc:sldMk cId="2137569105" sldId="303"/>
        </pc:sldMkLst>
        <pc:spChg chg="add mod">
          <ac:chgData name="Kulinich Bohdan" userId="48e65c9f34e137d0" providerId="LiveId" clId="{5A9431D5-9413-F943-AA50-3057C8749BC4}" dt="2024-01-06T11:55:36.889" v="4257" actId="14100"/>
          <ac:spMkLst>
            <pc:docMk/>
            <pc:sldMk cId="2137569105" sldId="303"/>
            <ac:spMk id="2" creationId="{43875B6F-544E-A913-02E5-7E104112FE5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4" creationId="{8919508B-80A5-BF45-93B3-FCD69C0333A9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5" creationId="{B2DDCC73-8EFE-6B57-383B-6880652979E4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6" creationId="{66C06500-744B-1D53-C341-075323E27F8B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7" creationId="{2F0A156A-A54A-59A0-ECC8-CC12A5C55A60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8" creationId="{6C468177-F805-FA8A-DA0C-FC6EEFA7D34F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3" creationId="{732FE291-202D-D951-8DA9-C4D86BBC805C}"/>
          </ac:spMkLst>
        </pc:spChg>
        <pc:spChg chg="add mod topLvl">
          <ac:chgData name="Kulinich Bohdan" userId="48e65c9f34e137d0" providerId="LiveId" clId="{5A9431D5-9413-F943-AA50-3057C8749BC4}" dt="2024-01-06T11:50:19.656" v="4234" actId="14100"/>
          <ac:spMkLst>
            <pc:docMk/>
            <pc:sldMk cId="2137569105" sldId="303"/>
            <ac:spMk id="14" creationId="{BDA0879C-AA7B-53CD-EE75-C41D7ED717A8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5" creationId="{74D4466A-2C15-529E-FA21-F49AA5984E1F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6" creationId="{C5112FB1-573D-D50D-5FF1-9465DFBF7425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7" creationId="{16DD05FC-66D3-D07B-97EF-0A09B64A49CA}"/>
          </ac:spMkLst>
        </pc:spChg>
        <pc:spChg chg="add mod">
          <ac:chgData name="Kulinich Bohdan" userId="48e65c9f34e137d0" providerId="LiveId" clId="{5A9431D5-9413-F943-AA50-3057C8749BC4}" dt="2024-01-04T21:02:55.621" v="2668" actId="14100"/>
          <ac:spMkLst>
            <pc:docMk/>
            <pc:sldMk cId="2137569105" sldId="303"/>
            <ac:spMk id="18" creationId="{A397054E-B418-7027-B642-F209C45F7076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22" creationId="{58836CB0-FE2B-E628-C470-8C373D7E3848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29" creationId="{AFDD4A9A-A020-078D-E0A5-FB52FC34845D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35" creationId="{99B28D91-8324-C9B5-9B26-DC882D593E45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36" creationId="{BD24BA2B-E879-516E-9F80-72223686D801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37" creationId="{9BBBE5AA-512E-A883-D5D6-25D1B80BF571}"/>
          </ac:spMkLst>
        </pc:spChg>
        <pc:spChg chg="add mod topLvl">
          <ac:chgData name="Kulinich Bohdan" userId="48e65c9f34e137d0" providerId="LiveId" clId="{5A9431D5-9413-F943-AA50-3057C8749BC4}" dt="2024-01-06T11:50:10.516" v="4232" actId="14100"/>
          <ac:spMkLst>
            <pc:docMk/>
            <pc:sldMk cId="2137569105" sldId="303"/>
            <ac:spMk id="38" creationId="{FC1926D4-1ECB-50C8-C38E-1F6C653400BB}"/>
          </ac:spMkLst>
        </pc:spChg>
        <pc:spChg chg="add mod topLvl">
          <ac:chgData name="Kulinich Bohdan" userId="48e65c9f34e137d0" providerId="LiveId" clId="{5A9431D5-9413-F943-AA50-3057C8749BC4}" dt="2024-01-06T11:50:14.599" v="4233" actId="14100"/>
          <ac:spMkLst>
            <pc:docMk/>
            <pc:sldMk cId="2137569105" sldId="303"/>
            <ac:spMk id="39" creationId="{C64EAD3A-BB12-C6BD-9AA1-71D633CF9739}"/>
          </ac:spMkLst>
        </pc:spChg>
        <pc:spChg chg="add mod topLvl">
          <ac:chgData name="Kulinich Bohdan" userId="48e65c9f34e137d0" providerId="LiveId" clId="{5A9431D5-9413-F943-AA50-3057C8749BC4}" dt="2024-01-06T11:55:33.504" v="4256" actId="1035"/>
          <ac:spMkLst>
            <pc:docMk/>
            <pc:sldMk cId="2137569105" sldId="303"/>
            <ac:spMk id="40" creationId="{AA1928C6-60AA-BEA7-AB88-143F6B9BD1FA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3" creationId="{3052AF22-44A3-0FE0-99CC-7D16F1EE85C1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4" creationId="{E4095B2B-01A5-7E9E-D03F-2890F690D4F3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5" creationId="{0D33FEC1-CC50-4E94-F4B8-A453DB87DCBE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6" creationId="{D571B118-596E-19F5-7910-9BC10C9FE9B4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57" creationId="{4FE47A71-9F2E-CD1C-B1FB-1FDA739A1F55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63" creationId="{B54643BC-7294-9CBB-3760-E601173AACA3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64" creationId="{A8DD5822-FF9A-24BD-B6BD-189D18B3BFA8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65" creationId="{54063AB9-50F2-28EF-C5A0-6126D2A1C99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66" creationId="{2E7412D5-9247-8B57-745D-4C50CA6B0A4C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1" creationId="{2D1574A9-D8DA-0B84-7B1D-38B4E98E03AF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2" creationId="{72A80DD9-919A-709D-10C8-8F386BC5CF9D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3T11:10:06.775" v="1405"/>
          <ac:spMkLst>
            <pc:docMk/>
            <pc:sldMk cId="2137569105" sldId="303"/>
            <ac:spMk id="103" creationId="{2D0ED052-2A22-C340-C5B2-B1C9A02A8F84}"/>
          </ac:spMkLst>
        </pc:spChg>
        <pc:spChg chg="add del">
          <ac:chgData name="Kulinich Bohdan" userId="48e65c9f34e137d0" providerId="LiveId" clId="{5A9431D5-9413-F943-AA50-3057C8749BC4}" dt="2024-01-03T11:10:13.775" v="1408" actId="22"/>
          <ac:spMkLst>
            <pc:docMk/>
            <pc:sldMk cId="2137569105" sldId="303"/>
            <ac:spMk id="105" creationId="{3664DAB7-CDB7-CC4E-341C-AD182B37B38C}"/>
          </ac:spMkLst>
        </pc:spChg>
        <pc:spChg chg="del mod">
          <ac:chgData name="Kulinich Bohdan" userId="48e65c9f34e137d0" providerId="LiveId" clId="{5A9431D5-9413-F943-AA50-3057C8749BC4}" dt="2024-01-03T10:15:52.398" v="1351" actId="478"/>
          <ac:spMkLst>
            <pc:docMk/>
            <pc:sldMk cId="2137569105" sldId="303"/>
            <ac:spMk id="120" creationId="{B9778803-668A-004E-5503-4752078E3BFC}"/>
          </ac:spMkLst>
        </pc:spChg>
        <pc:spChg chg="del mod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2" creationId="{EAC90A18-04FA-4991-1D28-5DD6C4FB382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5" creationId="{21A302CC-19B1-F123-0A0F-E80C7A36C5F2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8" creationId="{5EDCD333-7226-B77C-0CC0-7FA55984835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3" creationId="{E1278554-7C51-85C4-C4E0-BB93644A228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4" creationId="{5F6DC400-A51F-FC2F-6255-C6A4DE568819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5" creationId="{4ABC3A91-234E-5B7A-F21A-034D551CD07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6" creationId="{744BE240-7DA2-2523-9EC9-EB9E1C43110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7" creationId="{454C835D-507C-3C95-9F04-1A87BB2F19DF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8" creationId="{2AFCE9F7-FA35-B1FE-241F-C94A8DA3FC03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9" creationId="{9999D948-4B82-483D-3714-2BE54B20C78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00" creationId="{F3EC134F-C963-41A9-9528-F22FC7CDE5DF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28" creationId="{3FAED546-F889-A675-8648-F25B9A16F641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29" creationId="{DA0FC9F6-545E-842B-3A3C-F2996A7544A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0" creationId="{21C9AEEA-4DC9-E4E4-5519-E6B0A05C5B4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1" creationId="{511644E4-0404-3073-FF67-AA7BC40997AD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2" creationId="{EAF15F64-3BA5-CA5F-14C3-D05A8D342BD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3" creationId="{CE651790-C12B-0F78-22DE-C1A55F1CE74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4" creationId="{D4ED036E-50D6-C9C8-5B9E-7237AA4ADEF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5" creationId="{541E0D1C-AC08-8110-BFDF-3BB7B9800F52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6" creationId="{AD8BA3D9-2CCE-A41C-3206-AFC73E229C2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7" creationId="{EF2DBFBB-515C-6FDD-4F27-38D53C430793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8" creationId="{C2DE84F5-291F-4FE0-5450-0DFC27FCE6F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9" creationId="{60F3993F-9B74-091E-FA8D-ED6CD180AA4C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0" creationId="{29B9E353-110D-6212-0F99-86432C0BB795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1" creationId="{F42AB51C-B7C5-5A1E-EFB1-E63129CA9F3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2" creationId="{A5152869-A593-20E0-AC1B-58A45F232B3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3" creationId="{D7B2B940-3753-7738-2010-C7690EFB19E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4" creationId="{A3008CE4-E598-6E0B-7C10-A02540B8DDB0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5" creationId="{CC6F2933-894C-9B6F-86CF-9D9B8561E824}"/>
          </ac:spMkLst>
        </pc:s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" creationId="{D28C405B-2317-0DDD-434A-4CCD415491DC}"/>
          </ac:grpSpMkLst>
        </pc:grpChg>
        <pc:grpChg chg="add del mod">
          <ac:chgData name="Kulinich Bohdan" userId="48e65c9f34e137d0" providerId="LiveId" clId="{5A9431D5-9413-F943-AA50-3057C8749BC4}" dt="2024-01-04T20:49:02.550" v="2516" actId="165"/>
          <ac:grpSpMkLst>
            <pc:docMk/>
            <pc:sldMk cId="2137569105" sldId="303"/>
            <ac:grpSpMk id="2" creationId="{F7EC74DF-2FAB-4CB6-0609-83E4485ACC8C}"/>
          </ac:grpSpMkLst>
        </pc:grpChg>
        <pc:grpChg chg="add mod">
          <ac:chgData name="Kulinich Bohdan" userId="48e65c9f34e137d0" providerId="LiveId" clId="{5A9431D5-9413-F943-AA50-3057C8749BC4}" dt="2024-01-04T20:52:00.117" v="2531" actId="164"/>
          <ac:grpSpMkLst>
            <pc:docMk/>
            <pc:sldMk cId="2137569105" sldId="303"/>
            <ac:grpSpMk id="4" creationId="{1F0B7C3F-D162-9245-DFBA-340E4ACB652F}"/>
          </ac:grpSpMkLst>
        </pc:grpChg>
        <pc:grpChg chg="add mod">
          <ac:chgData name="Kulinich Bohdan" userId="48e65c9f34e137d0" providerId="LiveId" clId="{5A9431D5-9413-F943-AA50-3057C8749BC4}" dt="2024-01-04T20:52:05.415" v="2532" actId="164"/>
          <ac:grpSpMkLst>
            <pc:docMk/>
            <pc:sldMk cId="2137569105" sldId="303"/>
            <ac:grpSpMk id="5" creationId="{F9BF53A5-7CEF-7C64-041A-EA5FCB70CA54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7" creationId="{5F4A6A02-B036-D7F5-2E47-F1524BACA1E5}"/>
          </ac:grpSpMkLst>
        </pc:grpChg>
        <pc:grpChg chg="add del mod">
          <ac:chgData name="Kulinich Bohdan" userId="48e65c9f34e137d0" providerId="LiveId" clId="{5A9431D5-9413-F943-AA50-3057C8749BC4}" dt="2024-01-03T11:10:25.384" v="1411" actId="165"/>
          <ac:grpSpMkLst>
            <pc:docMk/>
            <pc:sldMk cId="2137569105" sldId="303"/>
            <ac:grpSpMk id="74" creationId="{36D1577F-39D8-88E5-8898-272D85D8463A}"/>
          </ac:grpSpMkLst>
        </pc:grpChg>
        <pc:grpChg chg="add del mod">
          <ac:chgData name="Kulinich Bohdan" userId="48e65c9f34e137d0" providerId="LiveId" clId="{5A9431D5-9413-F943-AA50-3057C8749BC4}" dt="2024-01-03T11:10:28.987" v="1412" actId="165"/>
          <ac:grpSpMkLst>
            <pc:docMk/>
            <pc:sldMk cId="2137569105" sldId="303"/>
            <ac:grpSpMk id="100" creationId="{76B64A3A-56FE-5BF8-19F1-22FED7A1AB8E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31" creationId="{87CB7B16-570B-C546-ADFB-D7F9E11F965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49" creationId="{291B852D-1E4E-B812-4247-66DF22DE84A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71" creationId="{52FE3A20-91D7-4571-9378-BE5061C8B21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76" creationId="{166EE803-3B80-BF87-5E3A-DF1F70F135BA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08" creationId="{10032B54-51BC-6FCB-114A-571FDAD0AE9F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09" creationId="{85CB3FE3-D270-C394-D9D3-524900FFF69A}"/>
          </ac:grpSpMkLst>
        </pc:grp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9" creationId="{A7980351-A8B7-FB86-2081-E084D704AE77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0" creationId="{255F42C4-A9D4-1634-168E-F234FA334236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1" creationId="{ECA1D80A-B36B-D1EE-1D87-85FB962ACEBA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2" creationId="{631F03D0-4A83-0906-F300-A09FE779D03A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19" creationId="{A9E9B64E-989B-84B3-9E48-39C7C4F830AD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21" creationId="{74748733-5B3A-0329-E12C-C425CE85801A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2" creationId="{4FB9DA50-76FC-1F94-50C9-782D35BE81F6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3" creationId="{6A983485-F014-D4F3-E7F3-328D23A68AF6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4" creationId="{C4FEC9BD-482D-D449-A287-CA63906B2447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5" creationId="{0944215C-C8EB-E12D-DD97-C32D26F0646B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6" creationId="{4CDFE62C-A618-C410-3A74-79453E5942EC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7" creationId="{A6E252B8-5A09-9115-AB62-663CE048B2EC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8" creationId="{1B9A530D-E088-54BC-CA87-DE4936D6CECE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9" creationId="{FD6DEAF0-67DE-D8CE-2BE7-BE08B111CAE0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0" creationId="{DFF4B86C-AD28-E76D-C08E-05F167A73904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1" creationId="{3DD02164-656B-EAAC-CBB1-1891F1472077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2" creationId="{084829E5-2B68-44D8-9F4D-AB91642ECA28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58" creationId="{31333D5D-A161-4AFF-DFD7-9D6085DE829A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59" creationId="{C2207856-19B1-2100-8E46-45EFD99FEBE1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1" creationId="{F2F7BE9B-63E6-AFD4-FED6-AC217C74E633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2" creationId="{7C091888-E692-4C55-8ABC-EDA4A992BE56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7" creationId="{4E3953B7-E2C6-09E7-0CBD-B7BD367E347A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8" creationId="{B4D68632-64D9-BB7C-A70A-9F486A28DE22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9" creationId="{471C402A-47EB-6B58-F258-1F8D821D93C0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70" creationId="{A709AB40-FBEA-A8A2-20F2-4FB072A41A20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56" creationId="{7FC5ED65-D8FA-C89A-8FD9-4C2D78D6F4D8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58" creationId="{BC0B5DE9-0CEB-E985-82F6-D0163DFB5B42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60" creationId="{A1B34FF7-D788-C97D-C391-13D7ED60E988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80" creationId="{E78B562A-6D7C-2AB5-F403-636426031E03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86" creationId="{7BB75CF6-BE81-0A69-AB04-5E5F1D8AC1C0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90" creationId="{18C958EE-1F7B-9713-CBB1-C74F926B86C6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92" creationId="{8DD3BA6F-EA76-E997-0F09-B6D14CA9B874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6" creationId="{5B4C03BA-24A9-993E-C825-B6709BDA11E7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7" creationId="{158D5E45-F973-DD1D-735B-421A0CF2E224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8" creationId="{EC014E94-0995-0204-B71C-F7E410F6B9F2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9" creationId="{97477BAA-5DF7-E139-9502-A485C268C431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20" creationId="{8C6D77CD-AD2B-9FEE-735C-03D3E7351563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21" creationId="{21271733-C829-A3B8-8077-6F992DCB98D5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3T08:35:12.505" v="660"/>
        <pc:sldMkLst>
          <pc:docMk/>
          <pc:sldMk cId="1534485299" sldId="304"/>
        </pc:sldMkLst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2" creationId="{8B75293A-153A-7AF0-E8AC-8F04570AE8C4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8" creationId="{5CACFE95-0E21-E9EB-827E-CC17664C2A2B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2" creationId="{7B852A29-3CDB-511E-E6B2-D5E71EDBBE3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5" creationId="{8CBAEBD5-EDEC-30CC-F381-F4B151A0067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6" creationId="{A600AEBC-E134-2A93-21EB-C0F89813C29C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4" creationId="{A112255C-A708-3C5F-CF0B-CC90189ACEE4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5" creationId="{93F5BDFB-A472-A9D6-3B76-BE0C0CACB37F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6" creationId="{3589233E-4B48-1053-3334-9E45EFEB272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35" creationId="{77EC686B-E65C-6584-32A3-91EB6EBD711B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0" creationId="{9114B8F6-49CC-1575-B5CF-7CB9F54FC78D}"/>
          </ac:spMkLst>
        </pc:spChg>
        <pc:spChg chg="add mod">
          <ac:chgData name="Kulinich Bohdan" userId="48e65c9f34e137d0" providerId="LiveId" clId="{5A9431D5-9413-F943-AA50-3057C8749BC4}" dt="2024-01-03T08:33:37.477" v="556" actId="1076"/>
          <ac:spMkLst>
            <pc:docMk/>
            <pc:sldMk cId="1534485299" sldId="304"/>
            <ac:spMk id="41" creationId="{991368C1-9D61-B2B2-0939-F62274FFC94D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45" creationId="{3D55055C-C101-7F82-4CB9-4BFD28624F7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46" creationId="{64D489B1-2569-860E-8B81-DEB07CCEF990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7" creationId="{D1B3EBD8-6EBF-740A-9105-36F13953232B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8" creationId="{FF32C31A-595E-BA20-BA5C-B6E5554682F3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9" creationId="{A84569C6-BB95-6B7B-45D6-C9DC3937C098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0" creationId="{AF68296B-3C18-EF0E-3545-E233868ED79A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1" creationId="{7ADE636E-BBA4-32D9-F712-330AA7B44CF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2" creationId="{EF0BDC1D-84E9-2D78-785D-FF19D2122E8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3" creationId="{107A5564-8458-15D4-1D3F-75C6F5B50DED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4" creationId="{32F8B1BE-17EB-F392-DBCC-4793251F6044}"/>
          </ac:spMkLst>
        </pc:spChg>
        <pc:spChg chg="add mod">
          <ac:chgData name="Kulinich Bohdan" userId="48e65c9f34e137d0" providerId="LiveId" clId="{5A9431D5-9413-F943-AA50-3057C8749BC4}" dt="2024-01-03T08:34:02.447" v="565" actId="1076"/>
          <ac:spMkLst>
            <pc:docMk/>
            <pc:sldMk cId="1534485299" sldId="304"/>
            <ac:spMk id="55" creationId="{537F5F4D-B1F1-4FE2-5C19-01F1C1681A6C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7" creationId="{FD25362D-1B6A-3F3E-12F7-CE65E02496D3}"/>
          </ac:spMkLst>
        </pc:spChg>
        <pc:spChg chg="add mod">
          <ac:chgData name="Kulinich Bohdan" userId="48e65c9f34e137d0" providerId="LiveId" clId="{5A9431D5-9413-F943-AA50-3057C8749BC4}" dt="2024-01-03T08:33:53.362" v="563" actId="1076"/>
          <ac:spMkLst>
            <pc:docMk/>
            <pc:sldMk cId="1534485299" sldId="304"/>
            <ac:spMk id="58" creationId="{86318E28-C2B2-6B01-BAFB-FB1DA32AD513}"/>
          </ac:spMkLst>
        </pc:spChg>
        <pc:spChg chg="add del mod">
          <ac:chgData name="Kulinich Bohdan" userId="48e65c9f34e137d0" providerId="LiveId" clId="{5A9431D5-9413-F943-AA50-3057C8749BC4}" dt="2024-01-03T08:31:45.047" v="522" actId="478"/>
          <ac:spMkLst>
            <pc:docMk/>
            <pc:sldMk cId="1534485299" sldId="304"/>
            <ac:spMk id="60" creationId="{6FD9D1B2-4F6C-0481-18AB-3484BCDB131D}"/>
          </ac:spMkLst>
        </pc:spChg>
        <pc:spChg chg="add mod">
          <ac:chgData name="Kulinich Bohdan" userId="48e65c9f34e137d0" providerId="LiveId" clId="{5A9431D5-9413-F943-AA50-3057C8749BC4}" dt="2024-01-03T08:34:34.132" v="617" actId="20577"/>
          <ac:spMkLst>
            <pc:docMk/>
            <pc:sldMk cId="1534485299" sldId="304"/>
            <ac:spMk id="64" creationId="{11E9F412-E1E2-5DFA-69FF-A350E9B6F125}"/>
          </ac:spMkLst>
        </pc:spChg>
        <pc:grpChg chg="del">
          <ac:chgData name="Kulinich Bohdan" userId="48e65c9f34e137d0" providerId="LiveId" clId="{5A9431D5-9413-F943-AA50-3057C8749BC4}" dt="2024-01-03T08:31:28.997" v="520" actId="478"/>
          <ac:grpSpMkLst>
            <pc:docMk/>
            <pc:sldMk cId="1534485299" sldId="304"/>
            <ac:grpSpMk id="23" creationId="{29AF5A68-A74C-23AF-120A-52A652890F95}"/>
          </ac:grpSpMkLst>
        </pc:grpChg>
        <pc:picChg chg="del">
          <ac:chgData name="Kulinich Bohdan" userId="48e65c9f34e137d0" providerId="LiveId" clId="{5A9431D5-9413-F943-AA50-3057C8749BC4}" dt="2024-01-03T08:31:28.997" v="520" actId="478"/>
          <ac:picMkLst>
            <pc:docMk/>
            <pc:sldMk cId="1534485299" sldId="304"/>
            <ac:picMk id="44" creationId="{81910D96-C457-A107-EBAE-0D0B6C7140CF}"/>
          </ac:picMkLst>
        </pc:picChg>
        <pc:picChg chg="add mod">
          <ac:chgData name="Kulinich Bohdan" userId="48e65c9f34e137d0" providerId="LiveId" clId="{5A9431D5-9413-F943-AA50-3057C8749BC4}" dt="2024-01-03T08:34:15.492" v="567" actId="1076"/>
          <ac:picMkLst>
            <pc:docMk/>
            <pc:sldMk cId="1534485299" sldId="304"/>
            <ac:picMk id="63" creationId="{38732A0F-2EA1-0E91-8231-9497B7C5A3BA}"/>
          </ac:picMkLst>
        </pc:pic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4" creationId="{77A40671-2C44-59CF-8477-48083739C2B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5" creationId="{2955250D-ABE8-AFB6-1360-7EF8F2B5427A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6" creationId="{FA2DAEF7-FD61-7385-2169-A1A869CD55F1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7" creationId="{929FFC92-C3F9-2DCC-8FCA-D087675467DB}"/>
          </ac:cxnSpMkLst>
        </pc:cxn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9" creationId="{E3DB5D2D-2292-E3D5-0763-74A71D4559C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0" creationId="{22579B4F-D649-AAA1-07A3-10C5C90BAA9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1" creationId="{CEAD1268-D1F0-C2CF-A482-45568A1762CE}"/>
          </ac:cxnSpMkLst>
        </pc:cxn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13" creationId="{144CE1B9-30AA-827C-07B2-4D554A1988BC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4" creationId="{92B29C91-6D63-B643-B034-15C35D681E3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8" creationId="{D9E35DFD-A0AA-1449-A8BC-437A7917AA4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9" creationId="{06C48BA1-72B3-D97E-22D2-E48B4CC3D06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0" creationId="{6666C26E-C91B-81A0-A04C-239414FC249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1" creationId="{3918FDBC-BE16-9520-C0EF-E937B12D829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7" creationId="{D456B05F-1F1E-0A7F-3800-FEF975F3E56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8" creationId="{DD3EF56A-E522-5AB2-A102-5F9334ECD92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9" creationId="{621A7F6B-5669-0B4D-E483-F72D79BB26FD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1" creationId="{5D91BA43-0C16-C0F6-F83A-923FD8256E3F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2" creationId="{883A6B45-6A01-D884-4F11-BCB0F6AB5C0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3" creationId="{8116DBED-5892-207C-4211-0DA98287EE3F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4" creationId="{42775B4A-6492-B369-5BF5-E44DC73A77D5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6" creationId="{FE02CFE0-3CA6-79B5-621D-8C4F7B6A44FE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7" creationId="{29F4579D-01E9-5E90-9643-FD426B276891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8" creationId="{5F9EC9F9-8EE9-8304-8EE2-EB8A08BC04E7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9" creationId="{2A8DF970-1074-5537-0360-36D20A5C05E9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42" creationId="{EF316366-CD42-268B-9226-93FA9B5BAFD9}"/>
          </ac:cxnSpMkLst>
        </pc:cxnChg>
        <pc:cxnChg chg="add mod">
          <ac:chgData name="Kulinich Bohdan" userId="48e65c9f34e137d0" providerId="LiveId" clId="{5A9431D5-9413-F943-AA50-3057C8749BC4}" dt="2024-01-03T08:33:40.869" v="557" actId="14100"/>
          <ac:cxnSpMkLst>
            <pc:docMk/>
            <pc:sldMk cId="1534485299" sldId="304"/>
            <ac:cxnSpMk id="43" creationId="{46858247-092D-EC7B-52F3-55D8AB9B0830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56" creationId="{4C79FB59-627F-CC7C-F865-F60A378DEF2F}"/>
          </ac:cxnSpMkLst>
        </pc:cxnChg>
        <pc:cxnChg chg="add mod">
          <ac:chgData name="Kulinich Bohdan" userId="48e65c9f34e137d0" providerId="LiveId" clId="{5A9431D5-9413-F943-AA50-3057C8749BC4}" dt="2024-01-03T08:33:56.881" v="564" actId="14100"/>
          <ac:cxnSpMkLst>
            <pc:docMk/>
            <pc:sldMk cId="1534485299" sldId="304"/>
            <ac:cxnSpMk id="59" creationId="{9D912D19-6CB1-71E5-C2D0-44ECACA4F053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8T13:07:55.491" v="7568"/>
        <pc:sldMkLst>
          <pc:docMk/>
          <pc:sldMk cId="2196520484" sldId="305"/>
        </pc:sldMkLst>
        <pc:spChg chg="mod">
          <ac:chgData name="Kulinich Bohdan" userId="48e65c9f34e137d0" providerId="LiveId" clId="{5A9431D5-9413-F943-AA50-3057C8749BC4}" dt="2024-01-03T09:46:22.091" v="1056" actId="207"/>
          <ac:spMkLst>
            <pc:docMk/>
            <pc:sldMk cId="2196520484" sldId="305"/>
            <ac:spMk id="2" creationId="{8B75293A-153A-7AF0-E8AC-8F04570AE8C4}"/>
          </ac:spMkLst>
        </pc:spChg>
        <pc:spChg chg="mod">
          <ac:chgData name="Kulinich Bohdan" userId="48e65c9f34e137d0" providerId="LiveId" clId="{5A9431D5-9413-F943-AA50-3057C8749BC4}" dt="2024-01-03T08:48:54.263" v="716" actId="164"/>
          <ac:spMkLst>
            <pc:docMk/>
            <pc:sldMk cId="2196520484" sldId="305"/>
            <ac:spMk id="35" creationId="{77EC686B-E65C-6584-32A3-91EB6EBD711B}"/>
          </ac:spMkLst>
        </pc:spChg>
        <pc:spChg chg="del mod">
          <ac:chgData name="Kulinich Bohdan" userId="48e65c9f34e137d0" providerId="LiveId" clId="{5A9431D5-9413-F943-AA50-3057C8749BC4}" dt="2024-01-03T08:46:06.145" v="671" actId="478"/>
          <ac:spMkLst>
            <pc:docMk/>
            <pc:sldMk cId="2196520484" sldId="305"/>
            <ac:spMk id="40" creationId="{9114B8F6-49CC-1575-B5CF-7CB9F54FC78D}"/>
          </ac:spMkLst>
        </pc:spChg>
        <pc:spChg chg="del">
          <ac:chgData name="Kulinich Bohdan" userId="48e65c9f34e137d0" providerId="LiveId" clId="{5A9431D5-9413-F943-AA50-3057C8749BC4}" dt="2024-01-03T08:46:02.078" v="668" actId="478"/>
          <ac:spMkLst>
            <pc:docMk/>
            <pc:sldMk cId="2196520484" sldId="305"/>
            <ac:spMk id="41" creationId="{991368C1-9D61-B2B2-0939-F62274FFC94D}"/>
          </ac:spMkLst>
        </pc:spChg>
        <pc:spChg chg="mod">
          <ac:chgData name="Kulinich Bohdan" userId="48e65c9f34e137d0" providerId="LiveId" clId="{5A9431D5-9413-F943-AA50-3057C8749BC4}" dt="2024-01-03T09:37:03.972" v="1054" actId="1037"/>
          <ac:spMkLst>
            <pc:docMk/>
            <pc:sldMk cId="2196520484" sldId="305"/>
            <ac:spMk id="47" creationId="{D1B3EBD8-6EBF-740A-9105-36F13953232B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48" creationId="{FF32C31A-595E-BA20-BA5C-B6E5554682F3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49" creationId="{A84569C6-BB95-6B7B-45D6-C9DC3937C098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0" creationId="{AF68296B-3C18-EF0E-3545-E233868ED79A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1" creationId="{7ADE636E-BBA4-32D9-F712-330AA7B44CFE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2" creationId="{EF0BDC1D-84E9-2D78-785D-FF19D2122E8E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3" creationId="{107A5564-8458-15D4-1D3F-75C6F5B50DED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4" creationId="{32F8B1BE-17EB-F392-DBCC-4793251F6044}"/>
          </ac:spMkLst>
        </pc:spChg>
        <pc:spChg chg="del">
          <ac:chgData name="Kulinich Bohdan" userId="48e65c9f34e137d0" providerId="LiveId" clId="{5A9431D5-9413-F943-AA50-3057C8749BC4}" dt="2024-01-03T08:46:07.740" v="673" actId="478"/>
          <ac:spMkLst>
            <pc:docMk/>
            <pc:sldMk cId="2196520484" sldId="305"/>
            <ac:spMk id="55" creationId="{537F5F4D-B1F1-4FE2-5C19-01F1C1681A6C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7" creationId="{FD25362D-1B6A-3F3E-12F7-CE65E02496D3}"/>
          </ac:spMkLst>
        </pc:spChg>
        <pc:spChg chg="del">
          <ac:chgData name="Kulinich Bohdan" userId="48e65c9f34e137d0" providerId="LiveId" clId="{5A9431D5-9413-F943-AA50-3057C8749BC4}" dt="2024-01-03T08:53:07.795" v="777" actId="478"/>
          <ac:spMkLst>
            <pc:docMk/>
            <pc:sldMk cId="2196520484" sldId="305"/>
            <ac:spMk id="58" creationId="{86318E28-C2B2-6B01-BAFB-FB1DA32AD513}"/>
          </ac:spMkLst>
        </pc:spChg>
        <pc:spChg chg="del">
          <ac:chgData name="Kulinich Bohdan" userId="48e65c9f34e137d0" providerId="LiveId" clId="{5A9431D5-9413-F943-AA50-3057C8749BC4}" dt="2024-01-03T08:36:18.092" v="663" actId="478"/>
          <ac:spMkLst>
            <pc:docMk/>
            <pc:sldMk cId="2196520484" sldId="305"/>
            <ac:spMk id="64" creationId="{11E9F412-E1E2-5DFA-69FF-A350E9B6F125}"/>
          </ac:spMkLst>
        </pc:spChg>
        <pc:spChg chg="add mod">
          <ac:chgData name="Kulinich Bohdan" userId="48e65c9f34e137d0" providerId="LiveId" clId="{5A9431D5-9413-F943-AA50-3057C8749BC4}" dt="2024-01-04T20:51:28.040" v="2530" actId="123"/>
          <ac:spMkLst>
            <pc:docMk/>
            <pc:sldMk cId="2196520484" sldId="305"/>
            <ac:spMk id="74" creationId="{9CAB5A5F-5D56-0F07-0702-60AB6B6FB532}"/>
          </ac:spMkLst>
        </pc:spChg>
        <pc:spChg chg="add mod">
          <ac:chgData name="Kulinich Bohdan" userId="48e65c9f34e137d0" providerId="LiveId" clId="{5A9431D5-9413-F943-AA50-3057C8749BC4}" dt="2024-01-03T09:51:19.687" v="1158" actId="1035"/>
          <ac:spMkLst>
            <pc:docMk/>
            <pc:sldMk cId="2196520484" sldId="305"/>
            <ac:spMk id="103" creationId="{D268BB5A-DA96-67F1-6F20-F7856CF28D0B}"/>
          </ac:spMkLst>
        </pc:spChg>
        <pc:spChg chg="add mod">
          <ac:chgData name="Kulinich Bohdan" userId="48e65c9f34e137d0" providerId="LiveId" clId="{5A9431D5-9413-F943-AA50-3057C8749BC4}" dt="2024-01-03T09:52:37.890" v="1227" actId="14100"/>
          <ac:spMkLst>
            <pc:docMk/>
            <pc:sldMk cId="2196520484" sldId="305"/>
            <ac:spMk id="104" creationId="{7000451B-8E45-3FB0-1BE9-0D9117D4B42C}"/>
          </ac:spMkLst>
        </pc:spChg>
        <pc:spChg chg="add mod">
          <ac:chgData name="Kulinich Bohdan" userId="48e65c9f34e137d0" providerId="LiveId" clId="{5A9431D5-9413-F943-AA50-3057C8749BC4}" dt="2024-01-03T09:52:37.890" v="1227" actId="14100"/>
          <ac:spMkLst>
            <pc:docMk/>
            <pc:sldMk cId="2196520484" sldId="305"/>
            <ac:spMk id="105" creationId="{EDA1932A-36F5-8C80-6B3F-1C05F48CAD88}"/>
          </ac:spMkLst>
        </pc:spChg>
        <pc:spChg chg="add mod">
          <ac:chgData name="Kulinich Bohdan" userId="48e65c9f34e137d0" providerId="LiveId" clId="{5A9431D5-9413-F943-AA50-3057C8749BC4}" dt="2024-01-03T09:52:34.746" v="1226" actId="14100"/>
          <ac:spMkLst>
            <pc:docMk/>
            <pc:sldMk cId="2196520484" sldId="305"/>
            <ac:spMk id="106" creationId="{A92B7989-EDA6-EA65-1F0B-9A59B80765F5}"/>
          </ac:spMkLst>
        </pc:spChg>
        <pc:spChg chg="add mod">
          <ac:chgData name="Kulinich Bohdan" userId="48e65c9f34e137d0" providerId="LiveId" clId="{5A9431D5-9413-F943-AA50-3057C8749BC4}" dt="2024-01-03T10:00:41.389" v="1293" actId="207"/>
          <ac:spMkLst>
            <pc:docMk/>
            <pc:sldMk cId="2196520484" sldId="305"/>
            <ac:spMk id="107" creationId="{7432A85D-25D3-08FF-568A-E709CF719DFC}"/>
          </ac:spMkLst>
        </pc:spChg>
        <pc:spChg chg="add mod">
          <ac:chgData name="Kulinich Bohdan" userId="48e65c9f34e137d0" providerId="LiveId" clId="{5A9431D5-9413-F943-AA50-3057C8749BC4}" dt="2024-01-03T10:04:15.348" v="1309" actId="207"/>
          <ac:spMkLst>
            <pc:docMk/>
            <pc:sldMk cId="2196520484" sldId="305"/>
            <ac:spMk id="108" creationId="{DCF1F00F-2292-256C-A39F-858BBC82946F}"/>
          </ac:spMkLst>
        </pc:spChg>
        <pc:grpChg chg="add mod">
          <ac:chgData name="Kulinich Bohdan" userId="48e65c9f34e137d0" providerId="LiveId" clId="{5A9431D5-9413-F943-AA50-3057C8749BC4}" dt="2024-01-03T09:36:57.814" v="1044" actId="1035"/>
          <ac:grpSpMkLst>
            <pc:docMk/>
            <pc:sldMk cId="2196520484" sldId="305"/>
            <ac:grpSpMk id="15" creationId="{44A07510-FADC-8915-5151-7C1EA207BE09}"/>
          </ac:grpSpMkLst>
        </pc:grpChg>
        <pc:picChg chg="del">
          <ac:chgData name="Kulinich Bohdan" userId="48e65c9f34e137d0" providerId="LiveId" clId="{5A9431D5-9413-F943-AA50-3057C8749BC4}" dt="2024-01-03T08:36:18.092" v="663" actId="478"/>
          <ac:picMkLst>
            <pc:docMk/>
            <pc:sldMk cId="2196520484" sldId="305"/>
            <ac:picMk id="63" creationId="{38732A0F-2EA1-0E91-8231-9497B7C5A3BA}"/>
          </ac:picMkLst>
        </pc:pic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5" creationId="{2955250D-ABE8-AFB6-1360-7EF8F2B5427A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" creationId="{FA2DAEF7-FD61-7385-2169-A1A869CD55F1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7" creationId="{929FFC92-C3F9-2DCC-8FCA-D087675467DB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9" creationId="{2F240E85-6C03-9EDB-69CF-F87A494C7FAD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0" creationId="{22579B4F-D649-AAA1-07A3-10C5C90BAA93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1" creationId="{CEAD1268-D1F0-C2CF-A482-45568A1762CE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2" creationId="{EE437186-E564-DF6F-C49D-F6B4346F80D7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3" creationId="{6F75E204-C1E1-C374-0F46-BBB46523A580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4" creationId="{92B29C91-6D63-B643-B034-15C35D681E33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8" creationId="{D9E35DFD-A0AA-1449-A8BC-437A7917AA44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9" creationId="{06C48BA1-72B3-D97E-22D2-E48B4CC3D066}"/>
          </ac:cxnSpMkLst>
        </pc:cxnChg>
        <pc:cxnChg chg="del">
          <ac:chgData name="Kulinich Bohdan" userId="48e65c9f34e137d0" providerId="LiveId" clId="{5A9431D5-9413-F943-AA50-3057C8749BC4}" dt="2024-01-03T08:48:00.126" v="695" actId="478"/>
          <ac:cxnSpMkLst>
            <pc:docMk/>
            <pc:sldMk cId="2196520484" sldId="305"/>
            <ac:cxnSpMk id="20" creationId="{6666C26E-C91B-81A0-A04C-239414FC2494}"/>
          </ac:cxnSpMkLst>
        </pc:cxnChg>
        <pc:cxnChg chg="del mod">
          <ac:chgData name="Kulinich Bohdan" userId="48e65c9f34e137d0" providerId="LiveId" clId="{5A9431D5-9413-F943-AA50-3057C8749BC4}" dt="2024-01-03T08:52:54.450" v="772" actId="478"/>
          <ac:cxnSpMkLst>
            <pc:docMk/>
            <pc:sldMk cId="2196520484" sldId="305"/>
            <ac:cxnSpMk id="21" creationId="{3918FDBC-BE16-9520-C0EF-E937B12D8296}"/>
          </ac:cxnSpMkLst>
        </pc:cxnChg>
        <pc:cxnChg chg="del mod">
          <ac:chgData name="Kulinich Bohdan" userId="48e65c9f34e137d0" providerId="LiveId" clId="{5A9431D5-9413-F943-AA50-3057C8749BC4}" dt="2024-01-03T08:52:57.207" v="773" actId="478"/>
          <ac:cxnSpMkLst>
            <pc:docMk/>
            <pc:sldMk cId="2196520484" sldId="305"/>
            <ac:cxnSpMk id="27" creationId="{D456B05F-1F1E-0A7F-3800-FEF975F3E564}"/>
          </ac:cxnSpMkLst>
        </pc:cxnChg>
        <pc:cxnChg chg="del">
          <ac:chgData name="Kulinich Bohdan" userId="48e65c9f34e137d0" providerId="LiveId" clId="{5A9431D5-9413-F943-AA50-3057C8749BC4}" dt="2024-01-03T08:52:58.742" v="774" actId="478"/>
          <ac:cxnSpMkLst>
            <pc:docMk/>
            <pc:sldMk cId="2196520484" sldId="305"/>
            <ac:cxnSpMk id="28" creationId="{DD3EF56A-E522-5AB2-A102-5F9334ECD926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29" creationId="{621A7F6B-5669-0B4D-E483-F72D79BB26FD}"/>
          </ac:cxnSpMkLst>
        </pc:cxnChg>
        <pc:cxnChg chg="del">
          <ac:chgData name="Kulinich Bohdan" userId="48e65c9f34e137d0" providerId="LiveId" clId="{5A9431D5-9413-F943-AA50-3057C8749BC4}" dt="2024-01-03T08:48:01.493" v="696" actId="478"/>
          <ac:cxnSpMkLst>
            <pc:docMk/>
            <pc:sldMk cId="2196520484" sldId="305"/>
            <ac:cxnSpMk id="31" creationId="{5D91BA43-0C16-C0F6-F83A-923FD8256E3F}"/>
          </ac:cxnSpMkLst>
        </pc:cxnChg>
        <pc:cxnChg chg="del">
          <ac:chgData name="Kulinich Bohdan" userId="48e65c9f34e137d0" providerId="LiveId" clId="{5A9431D5-9413-F943-AA50-3057C8749BC4}" dt="2024-01-03T08:53:00.118" v="775" actId="478"/>
          <ac:cxnSpMkLst>
            <pc:docMk/>
            <pc:sldMk cId="2196520484" sldId="305"/>
            <ac:cxnSpMk id="32" creationId="{883A6B45-6A01-D884-4F11-BCB0F6AB5C06}"/>
          </ac:cxnSpMkLst>
        </pc:cxnChg>
        <pc:cxnChg chg="del">
          <ac:chgData name="Kulinich Bohdan" userId="48e65c9f34e137d0" providerId="LiveId" clId="{5A9431D5-9413-F943-AA50-3057C8749BC4}" dt="2024-01-03T08:46:53.411" v="682" actId="478"/>
          <ac:cxnSpMkLst>
            <pc:docMk/>
            <pc:sldMk cId="2196520484" sldId="305"/>
            <ac:cxnSpMk id="33" creationId="{8116DBED-5892-207C-4211-0DA98287EE3F}"/>
          </ac:cxnSpMkLst>
        </pc:cxnChg>
        <pc:cxnChg chg="del">
          <ac:chgData name="Kulinich Bohdan" userId="48e65c9f34e137d0" providerId="LiveId" clId="{5A9431D5-9413-F943-AA50-3057C8749BC4}" dt="2024-01-03T08:46:44.019" v="680" actId="478"/>
          <ac:cxnSpMkLst>
            <pc:docMk/>
            <pc:sldMk cId="2196520484" sldId="305"/>
            <ac:cxnSpMk id="34" creationId="{42775B4A-6492-B369-5BF5-E44DC73A77D5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6" creationId="{FE02CFE0-3CA6-79B5-621D-8C4F7B6A44FE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7" creationId="{29F4579D-01E9-5E90-9643-FD426B276891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8" creationId="{5F9EC9F9-8EE9-8304-8EE2-EB8A08BC04E7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9" creationId="{2A8DF970-1074-5537-0360-36D20A5C05E9}"/>
          </ac:cxnSpMkLst>
        </pc:cxnChg>
        <pc:cxnChg chg="del">
          <ac:chgData name="Kulinich Bohdan" userId="48e65c9f34e137d0" providerId="LiveId" clId="{5A9431D5-9413-F943-AA50-3057C8749BC4}" dt="2024-01-03T08:46:06.740" v="672" actId="478"/>
          <ac:cxnSpMkLst>
            <pc:docMk/>
            <pc:sldMk cId="2196520484" sldId="305"/>
            <ac:cxnSpMk id="42" creationId="{EF316366-CD42-268B-9226-93FA9B5BAFD9}"/>
          </ac:cxnSpMkLst>
        </pc:cxnChg>
        <pc:cxnChg chg="del">
          <ac:chgData name="Kulinich Bohdan" userId="48e65c9f34e137d0" providerId="LiveId" clId="{5A9431D5-9413-F943-AA50-3057C8749BC4}" dt="2024-01-03T08:46:04.117" v="669" actId="478"/>
          <ac:cxnSpMkLst>
            <pc:docMk/>
            <pc:sldMk cId="2196520484" sldId="305"/>
            <ac:cxnSpMk id="43" creationId="{46858247-092D-EC7B-52F3-55D8AB9B0830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44" creationId="{E18B8B8F-74D7-C242-DAD1-BEBF1B88EBF0}"/>
          </ac:cxnSpMkLst>
        </pc:cxnChg>
        <pc:cxnChg chg="add del">
          <ac:chgData name="Kulinich Bohdan" userId="48e65c9f34e137d0" providerId="LiveId" clId="{5A9431D5-9413-F943-AA50-3057C8749BC4}" dt="2024-01-03T08:46:12.143" v="676" actId="478"/>
          <ac:cxnSpMkLst>
            <pc:docMk/>
            <pc:sldMk cId="2196520484" sldId="305"/>
            <ac:cxnSpMk id="56" creationId="{4C79FB59-627F-CC7C-F865-F60A378DEF2F}"/>
          </ac:cxnSpMkLst>
        </pc:cxnChg>
        <pc:cxnChg chg="del">
          <ac:chgData name="Kulinich Bohdan" userId="48e65c9f34e137d0" providerId="LiveId" clId="{5A9431D5-9413-F943-AA50-3057C8749BC4}" dt="2024-01-03T08:53:07.795" v="777" actId="478"/>
          <ac:cxnSpMkLst>
            <pc:docMk/>
            <pc:sldMk cId="2196520484" sldId="305"/>
            <ac:cxnSpMk id="59" creationId="{9D912D19-6CB1-71E5-C2D0-44ECACA4F053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0" creationId="{A1887C8E-5BC1-4BB6-3C49-C5E9FC241E8A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5" creationId="{58FDEC71-4A35-076E-6FAE-A7DD7FC14624}"/>
          </ac:cxnSpMkLst>
        </pc:cxnChg>
        <pc:cxnChg chg="add mod">
          <ac:chgData name="Kulinich Bohdan" userId="48e65c9f34e137d0" providerId="LiveId" clId="{5A9431D5-9413-F943-AA50-3057C8749BC4}" dt="2024-01-03T09:37:08.627" v="1055" actId="14100"/>
          <ac:cxnSpMkLst>
            <pc:docMk/>
            <pc:sldMk cId="2196520484" sldId="305"/>
            <ac:cxnSpMk id="66" creationId="{1DA9D384-8213-5D90-4FE3-ADB94B83E2F1}"/>
          </ac:cxnSpMkLst>
        </pc:cxnChg>
        <pc:cxnChg chg="add mod">
          <ac:chgData name="Kulinich Bohdan" userId="48e65c9f34e137d0" providerId="LiveId" clId="{5A9431D5-9413-F943-AA50-3057C8749BC4}" dt="2024-01-03T08:54:46.272" v="819"/>
          <ac:cxnSpMkLst>
            <pc:docMk/>
            <pc:sldMk cId="2196520484" sldId="305"/>
            <ac:cxnSpMk id="69" creationId="{E1D85A3D-DC12-950E-54F6-99BE47222F03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70" creationId="{2E9BA972-4AAF-7319-7FA8-68343E339F4F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4T21:02:50.287" v="2667" actId="14100"/>
        <pc:sldMkLst>
          <pc:docMk/>
          <pc:sldMk cId="2927607296" sldId="306"/>
        </pc:sldMkLst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" creationId="{66C06500-744B-1D53-C341-075323E27F8B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" creationId="{2F0A156A-A54A-59A0-ECC8-CC12A5C55A60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8" creationId="{6C468177-F805-FA8A-DA0C-FC6EEFA7D34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3" creationId="{732FE291-202D-D951-8DA9-C4D86BBC805C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4" creationId="{BDA0879C-AA7B-53CD-EE75-C41D7ED717A8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5" creationId="{74D4466A-2C15-529E-FA21-F49AA5984E1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6" creationId="{C5112FB1-573D-D50D-5FF1-9465DFBF7425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7" creationId="{16DD05FC-66D3-D07B-97EF-0A09B64A49CA}"/>
          </ac:spMkLst>
        </pc:spChg>
        <pc:spChg chg="mod">
          <ac:chgData name="Kulinich Bohdan" userId="48e65c9f34e137d0" providerId="LiveId" clId="{5A9431D5-9413-F943-AA50-3057C8749BC4}" dt="2024-01-04T21:02:50.287" v="2667" actId="14100"/>
          <ac:spMkLst>
            <pc:docMk/>
            <pc:sldMk cId="2927607296" sldId="306"/>
            <ac:spMk id="18" creationId="{A397054E-B418-7027-B642-F209C45F7076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22" creationId="{58836CB0-FE2B-E628-C470-8C373D7E3848}"/>
          </ac:spMkLst>
        </pc:spChg>
        <pc:spChg chg="mod topLvl modVis">
          <ac:chgData name="Kulinich Bohdan" userId="48e65c9f34e137d0" providerId="LiveId" clId="{5A9431D5-9413-F943-AA50-3057C8749BC4}" dt="2024-01-04T10:18:09.133" v="2030" actId="14429"/>
          <ac:spMkLst>
            <pc:docMk/>
            <pc:sldMk cId="2927607296" sldId="306"/>
            <ac:spMk id="29" creationId="{AFDD4A9A-A020-078D-E0A5-FB52FC34845D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35" creationId="{99B28D91-8324-C9B5-9B26-DC882D593E45}"/>
          </ac:spMkLst>
        </pc:spChg>
        <pc:spChg chg="add del">
          <ac:chgData name="Kulinich Bohdan" userId="48e65c9f34e137d0" providerId="LiveId" clId="{5A9431D5-9413-F943-AA50-3057C8749BC4}" dt="2024-01-04T08:29:43.948" v="1709" actId="478"/>
          <ac:spMkLst>
            <pc:docMk/>
            <pc:sldMk cId="2927607296" sldId="306"/>
            <ac:spMk id="36" creationId="{BD24BA2B-E879-516E-9F80-72223686D801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37" creationId="{9BBBE5AA-512E-A883-D5D6-25D1B80BF571}"/>
          </ac:spMkLst>
        </pc:spChg>
        <pc:spChg chg="add del mod">
          <ac:chgData name="Kulinich Bohdan" userId="48e65c9f34e137d0" providerId="LiveId" clId="{5A9431D5-9413-F943-AA50-3057C8749BC4}" dt="2024-01-04T08:38:06.403" v="1833" actId="123"/>
          <ac:spMkLst>
            <pc:docMk/>
            <pc:sldMk cId="2927607296" sldId="306"/>
            <ac:spMk id="38" creationId="{FC1926D4-1ECB-50C8-C38E-1F6C653400BB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39" creationId="{C64EAD3A-BB12-C6BD-9AA1-71D633CF9739}"/>
          </ac:spMkLst>
        </pc:spChg>
        <pc:spChg chg="mod modVis">
          <ac:chgData name="Kulinich Bohdan" userId="48e65c9f34e137d0" providerId="LiveId" clId="{5A9431D5-9413-F943-AA50-3057C8749BC4}" dt="2024-01-04T10:18:13.603" v="2032" actId="14430"/>
          <ac:spMkLst>
            <pc:docMk/>
            <pc:sldMk cId="2927607296" sldId="306"/>
            <ac:spMk id="40" creationId="{AA1928C6-60AA-BEA7-AB88-143F6B9BD1FA}"/>
          </ac:spMkLst>
        </pc:spChg>
        <pc:spChg chg="mod">
          <ac:chgData name="Kulinich Bohdan" userId="48e65c9f34e137d0" providerId="LiveId" clId="{5A9431D5-9413-F943-AA50-3057C8749BC4}" dt="2024-01-04T10:17:55.114" v="2029" actId="1076"/>
          <ac:spMkLst>
            <pc:docMk/>
            <pc:sldMk cId="2927607296" sldId="306"/>
            <ac:spMk id="53" creationId="{3052AF22-44A3-0FE0-99CC-7D16F1EE85C1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4" creationId="{E4095B2B-01A5-7E9E-D03F-2890F690D4F3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5" creationId="{0D33FEC1-CC50-4E94-F4B8-A453DB87DCBE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6" creationId="{D571B118-596E-19F5-7910-9BC10C9FE9B4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57" creationId="{4FE47A71-9F2E-CD1C-B1FB-1FDA739A1F55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4" creationId="{A8DD5822-FF9A-24BD-B6BD-189D18B3BFA8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5" creationId="{54063AB9-50F2-28EF-C5A0-6126D2A1C99A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1" creationId="{2D1574A9-D8DA-0B84-7B1D-38B4E98E03A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2" creationId="{72A80DD9-919A-709D-10C8-8F386BC5CF9D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5" creationId="{527BDF89-2CE5-A39D-F229-F55B5E347022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6" creationId="{571CD98D-24FC-A0C2-7792-44B14719BEF1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8" creationId="{0A5CAB91-8FCA-BF1F-85CF-23FB45546463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9" creationId="{FB7C3081-4BCB-5E13-26A3-5E0E70450155}"/>
          </ac:spMkLst>
        </pc:spChg>
        <pc:spChg chg="add mod">
          <ac:chgData name="Kulinich Bohdan" userId="48e65c9f34e137d0" providerId="LiveId" clId="{5A9431D5-9413-F943-AA50-3057C8749BC4}" dt="2024-01-04T09:48:40.564" v="1982" actId="1076"/>
          <ac:spMkLst>
            <pc:docMk/>
            <pc:sldMk cId="2927607296" sldId="306"/>
            <ac:spMk id="111" creationId="{557EDF31-C1FD-E369-328C-C105D8AD2AD5}"/>
          </ac:spMkLst>
        </pc:spChg>
        <pc:spChg chg="add del mod">
          <ac:chgData name="Kulinich Bohdan" userId="48e65c9f34e137d0" providerId="LiveId" clId="{5A9431D5-9413-F943-AA50-3057C8749BC4}" dt="2024-01-04T08:39:37.182" v="1880" actId="478"/>
          <ac:spMkLst>
            <pc:docMk/>
            <pc:sldMk cId="2927607296" sldId="306"/>
            <ac:spMk id="112" creationId="{D71D35EC-0D19-D784-1BBD-F044303F9433}"/>
          </ac:spMkLst>
        </pc:spChg>
        <pc:spChg chg="add mod">
          <ac:chgData name="Kulinich Bohdan" userId="48e65c9f34e137d0" providerId="LiveId" clId="{5A9431D5-9413-F943-AA50-3057C8749BC4}" dt="2024-01-04T09:48:40.564" v="1982" actId="1076"/>
          <ac:spMkLst>
            <pc:docMk/>
            <pc:sldMk cId="2927607296" sldId="306"/>
            <ac:spMk id="113" creationId="{3D4D90A2-4756-62A2-559E-1AB05177A0C9}"/>
          </ac:spMkLst>
        </pc:spChg>
        <pc:grpChg chg="add del mod modVis">
          <ac:chgData name="Kulinich Bohdan" userId="48e65c9f34e137d0" providerId="LiveId" clId="{5A9431D5-9413-F943-AA50-3057C8749BC4}" dt="2024-01-04T08:02:49.407" v="1667" actId="165"/>
          <ac:grpSpMkLst>
            <pc:docMk/>
            <pc:sldMk cId="2927607296" sldId="306"/>
            <ac:grpSpMk id="2" creationId="{7C0AC9E0-83C3-6818-5285-2E6B20E4A349}"/>
          </ac:grpSpMkLst>
        </pc:grpChg>
        <pc:grpChg chg="add del mod">
          <ac:chgData name="Kulinich Bohdan" userId="48e65c9f34e137d0" providerId="LiveId" clId="{5A9431D5-9413-F943-AA50-3057C8749BC4}" dt="2024-01-04T07:47:37.265" v="1439" actId="165"/>
          <ac:grpSpMkLst>
            <pc:docMk/>
            <pc:sldMk cId="2927607296" sldId="306"/>
            <ac:grpSpMk id="4" creationId="{758C9679-0AA3-7296-9D37-1E07C6203C41}"/>
          </ac:grpSpMkLst>
        </pc:grpChg>
        <pc:grpChg chg="mod modVis">
          <ac:chgData name="Kulinich Bohdan" userId="48e65c9f34e137d0" providerId="LiveId" clId="{5A9431D5-9413-F943-AA50-3057C8749BC4}" dt="2024-01-04T10:18:17.041" v="2034" actId="14430"/>
          <ac:grpSpMkLst>
            <pc:docMk/>
            <pc:sldMk cId="2927607296" sldId="306"/>
            <ac:grpSpMk id="41" creationId="{642F9C7B-2FB2-0CAD-4A8E-B1352EB23497}"/>
          </ac:grpSpMkLst>
        </pc:grpChg>
        <pc:picChg chg="add mod">
          <ac:chgData name="Kulinich Bohdan" userId="48e65c9f34e137d0" providerId="LiveId" clId="{5A9431D5-9413-F943-AA50-3057C8749BC4}" dt="2024-01-04T09:48:40.564" v="1982" actId="1076"/>
          <ac:picMkLst>
            <pc:docMk/>
            <pc:sldMk cId="2927607296" sldId="306"/>
            <ac:picMk id="110" creationId="{15C9341A-229B-2D41-B0E6-467F9FD2C350}"/>
          </ac:picMkLst>
        </pc:pic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" creationId="{EDB2E44F-44E7-97C0-CDA3-40F709B2F44D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9" creationId="{A7980351-A8B7-FB86-2081-E084D704AE77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0" creationId="{255F42C4-A9D4-1634-168E-F234FA334236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1" creationId="{ECA1D80A-B36B-D1EE-1D87-85FB962ACEB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2" creationId="{631F03D0-4A83-0906-F300-A09FE779D03A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19" creationId="{A9E9B64E-989B-84B3-9E48-39C7C4F830AD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0" creationId="{82BD2E6B-13A8-BFBB-AAA8-F4821267310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1" creationId="{74748733-5B3A-0329-E12C-C425CE85801A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4" creationId="{AD9F34F0-ED25-590F-7506-FD9F90B5641D}"/>
          </ac:cxnSpMkLst>
        </pc:cxnChg>
        <pc:cxnChg chg="mod modVis">
          <ac:chgData name="Kulinich Bohdan" userId="48e65c9f34e137d0" providerId="LiveId" clId="{5A9431D5-9413-F943-AA50-3057C8749BC4}" dt="2024-01-04T10:18:19.758" v="2036" actId="14430"/>
          <ac:cxnSpMkLst>
            <pc:docMk/>
            <pc:sldMk cId="2927607296" sldId="306"/>
            <ac:cxnSpMk id="28" creationId="{CDBB8074-E115-EF3E-9ABE-44FFCECB531D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30" creationId="{04A526CF-DDBC-7754-D989-1C8AD7DD62D8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33" creationId="{02E16F29-E6A8-7E58-518A-7F21B4C0A344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2" creationId="{4FB9DA50-76FC-1F94-50C9-782D35BE81F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3" creationId="{6A983485-F014-D4F3-E7F3-328D23A68AF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4" creationId="{C4FEC9BD-482D-D449-A287-CA63906B2447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5" creationId="{0944215C-C8EB-E12D-DD97-C32D26F0646B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6" creationId="{4CDFE62C-A618-C410-3A74-79453E5942EC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7" creationId="{A6E252B8-5A09-9115-AB62-663CE048B2EC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8" creationId="{1B9A530D-E088-54BC-CA87-DE4936D6CECE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9" creationId="{FD6DEAF0-67DE-D8CE-2BE7-BE08B111CAE0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0" creationId="{DFF4B86C-AD28-E76D-C08E-05F167A73904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1" creationId="{3DD02164-656B-EAAC-CBB1-1891F1472077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2" creationId="{084829E5-2B68-44D8-9F4D-AB91642ECA28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58" creationId="{31333D5D-A161-4AFF-DFD7-9D6085DE829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59" creationId="{C2207856-19B1-2100-8E46-45EFD99FEBE1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1" creationId="{F2F7BE9B-63E6-AFD4-FED6-AC217C74E633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2" creationId="{7C091888-E692-4C55-8ABC-EDA4A992BE56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7" creationId="{4E3953B7-E2C6-09E7-0CBD-B7BD367E347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8" creationId="{B4D68632-64D9-BB7C-A70A-9F486A28DE22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9" creationId="{471C402A-47EB-6B58-F258-1F8D821D93C0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70" creationId="{A709AB40-FBEA-A8A2-20F2-4FB072A41A20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74" creationId="{67AE77F2-9971-0746-354B-46B2DADAF4D0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8:02:16.681" v="4295" actId="14429"/>
        <pc:sldMkLst>
          <pc:docMk/>
          <pc:sldMk cId="3722111180" sldId="307"/>
        </pc:sldMkLst>
        <pc:spChg chg="add mod">
          <ac:chgData name="Kulinich Bohdan" userId="48e65c9f34e137d0" providerId="LiveId" clId="{5A9431D5-9413-F943-AA50-3057C8749BC4}" dt="2024-01-06T15:40:42.182" v="4277" actId="167"/>
          <ac:spMkLst>
            <pc:docMk/>
            <pc:sldMk cId="3722111180" sldId="307"/>
            <ac:spMk id="2" creationId="{8E90A803-C4BD-67CA-6A00-2A161898D4CD}"/>
          </ac:spMkLst>
        </pc:spChg>
        <pc:spChg chg="add mod">
          <ac:chgData name="Kulinich Bohdan" userId="48e65c9f34e137d0" providerId="LiveId" clId="{5A9431D5-9413-F943-AA50-3057C8749BC4}" dt="2024-01-06T15:39:39.674" v="4262"/>
          <ac:spMkLst>
            <pc:docMk/>
            <pc:sldMk cId="3722111180" sldId="307"/>
            <ac:spMk id="5" creationId="{0F8D5556-74EA-8FB2-A6A5-F71A6C4482F3}"/>
          </ac:spMkLst>
        </pc:spChg>
        <pc:spChg chg="add del mod">
          <ac:chgData name="Kulinich Bohdan" userId="48e65c9f34e137d0" providerId="LiveId" clId="{5A9431D5-9413-F943-AA50-3057C8749BC4}" dt="2024-01-04T11:34:39.050" v="2115" actId="478"/>
          <ac:spMkLst>
            <pc:docMk/>
            <pc:sldMk cId="3722111180" sldId="307"/>
            <ac:spMk id="5" creationId="{B7148A2C-7A9F-34B5-2C59-A3468087C26C}"/>
          </ac:spMkLst>
        </pc:spChg>
        <pc:spChg chg="del">
          <ac:chgData name="Kulinich Bohdan" userId="48e65c9f34e137d0" providerId="LiveId" clId="{5A9431D5-9413-F943-AA50-3057C8749BC4}" dt="2024-01-04T10:27:57.770" v="2091" actId="478"/>
          <ac:spMkLst>
            <pc:docMk/>
            <pc:sldMk cId="3722111180" sldId="307"/>
            <ac:spMk id="6" creationId="{66C06500-744B-1D53-C341-075323E27F8B}"/>
          </ac:spMkLst>
        </pc:spChg>
        <pc:spChg chg="del">
          <ac:chgData name="Kulinich Bohdan" userId="48e65c9f34e137d0" providerId="LiveId" clId="{5A9431D5-9413-F943-AA50-3057C8749BC4}" dt="2024-01-04T10:27:56.557" v="2090" actId="478"/>
          <ac:spMkLst>
            <pc:docMk/>
            <pc:sldMk cId="3722111180" sldId="307"/>
            <ac:spMk id="7" creationId="{2F0A156A-A54A-59A0-ECC8-CC12A5C55A60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8" creationId="{6C468177-F805-FA8A-DA0C-FC6EEFA7D34F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3" creationId="{732FE291-202D-D951-8DA9-C4D86BBC805C}"/>
          </ac:spMkLst>
        </pc:spChg>
        <pc:spChg chg="mod topLvl">
          <ac:chgData name="Kulinich Bohdan" userId="48e65c9f34e137d0" providerId="LiveId" clId="{5A9431D5-9413-F943-AA50-3057C8749BC4}" dt="2024-01-05T16:09:58.262" v="4192" actId="255"/>
          <ac:spMkLst>
            <pc:docMk/>
            <pc:sldMk cId="3722111180" sldId="307"/>
            <ac:spMk id="14" creationId="{BDA0879C-AA7B-53CD-EE75-C41D7ED717A8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5" creationId="{74D4466A-2C15-529E-FA21-F49AA5984E1F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6" creationId="{C5112FB1-573D-D50D-5FF1-9465DFBF7425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7" creationId="{16DD05FC-66D3-D07B-97EF-0A09B64A49CA}"/>
          </ac:spMkLst>
        </pc:spChg>
        <pc:spChg chg="mod">
          <ac:chgData name="Kulinich Bohdan" userId="48e65c9f34e137d0" providerId="LiveId" clId="{5A9431D5-9413-F943-AA50-3057C8749BC4}" dt="2024-01-04T21:02:44.405" v="2666" actId="1076"/>
          <ac:spMkLst>
            <pc:docMk/>
            <pc:sldMk cId="3722111180" sldId="307"/>
            <ac:spMk id="18" creationId="{A397054E-B418-7027-B642-F209C45F7076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22" creationId="{58836CB0-FE2B-E628-C470-8C373D7E3848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27" creationId="{8C960EA8-88D5-E0F1-E5F6-88D8C6BAC631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29" creationId="{AFDD4A9A-A020-078D-E0A5-FB52FC34845D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0" creationId="{10E1BE6B-618D-FCCD-66C6-9E5A244E1EA7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1" creationId="{B98BEA2D-8927-9BE8-36C4-661F7044B82F}"/>
          </ac:spMkLst>
        </pc:spChg>
        <pc:spChg chg="add del">
          <ac:chgData name="Kulinich Bohdan" userId="48e65c9f34e137d0" providerId="LiveId" clId="{5A9431D5-9413-F943-AA50-3057C8749BC4}" dt="2024-01-04T11:36:55.024" v="2124" actId="11529"/>
          <ac:spMkLst>
            <pc:docMk/>
            <pc:sldMk cId="3722111180" sldId="307"/>
            <ac:spMk id="32" creationId="{F4A88410-7317-3D13-87DD-9852D41D275C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3" creationId="{B16CE6B4-5E68-27D2-EFE5-3D3B4AB5E91D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35" creationId="{99B28D91-8324-C9B5-9B26-DC882D593E45}"/>
          </ac:spMkLst>
        </pc:spChg>
        <pc:spChg chg="mod topLvl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36" creationId="{BD24BA2B-E879-516E-9F80-72223686D801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7" creationId="{9BBBE5AA-512E-A883-D5D6-25D1B80BF571}"/>
          </ac:spMkLst>
        </pc:spChg>
        <pc:spChg chg="mod topLvl">
          <ac:chgData name="Kulinich Bohdan" userId="48e65c9f34e137d0" providerId="LiveId" clId="{5A9431D5-9413-F943-AA50-3057C8749BC4}" dt="2024-01-05T16:10:03.713" v="4193" actId="255"/>
          <ac:spMkLst>
            <pc:docMk/>
            <pc:sldMk cId="3722111180" sldId="307"/>
            <ac:spMk id="38" creationId="{FC1926D4-1ECB-50C8-C38E-1F6C653400BB}"/>
          </ac:spMkLst>
        </pc:spChg>
        <pc:spChg chg="mod topLvl">
          <ac:chgData name="Kulinich Bohdan" userId="48e65c9f34e137d0" providerId="LiveId" clId="{5A9431D5-9413-F943-AA50-3057C8749BC4}" dt="2024-01-05T16:09:53.931" v="4191" actId="255"/>
          <ac:spMkLst>
            <pc:docMk/>
            <pc:sldMk cId="3722111180" sldId="307"/>
            <ac:spMk id="39" creationId="{C64EAD3A-BB12-C6BD-9AA1-71D633CF9739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40" creationId="{AA1928C6-60AA-BEA7-AB88-143F6B9BD1FA}"/>
          </ac:spMkLst>
        </pc:spChg>
        <pc:spChg chg="mod topLvl modVis">
          <ac:chgData name="Kulinich Bohdan" userId="48e65c9f34e137d0" providerId="LiveId" clId="{5A9431D5-9413-F943-AA50-3057C8749BC4}" dt="2024-01-06T18:02:16.681" v="4295" actId="14429"/>
          <ac:spMkLst>
            <pc:docMk/>
            <pc:sldMk cId="3722111180" sldId="307"/>
            <ac:spMk id="53" creationId="{3052AF22-44A3-0FE0-99CC-7D16F1EE85C1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4" creationId="{E4095B2B-01A5-7E9E-D03F-2890F690D4F3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5" creationId="{0D33FEC1-CC50-4E94-F4B8-A453DB87DCBE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6" creationId="{D571B118-596E-19F5-7910-9BC10C9FE9B4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57" creationId="{4FE47A71-9F2E-CD1C-B1FB-1FDA739A1F55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63" creationId="{7ED0F28F-74A8-B314-E7E3-67AE936233C4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64" creationId="{A8DD5822-FF9A-24BD-B6BD-189D18B3BFA8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65" creationId="{54063AB9-50F2-28EF-C5A0-6126D2A1C99A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66" creationId="{9580D062-5EDD-85F2-BC0D-B80C9B12746F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71" creationId="{2D1574A9-D8DA-0B84-7B1D-38B4E98E03AF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72" creationId="{72A80DD9-919A-709D-10C8-8F386BC5CF9D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5T13:54:25.171" v="3570" actId="207"/>
          <ac:spMkLst>
            <pc:docMk/>
            <pc:sldMk cId="3722111180" sldId="307"/>
            <ac:spMk id="74" creationId="{A079A216-ADEA-4C5A-6814-E1C38C15BE97}"/>
          </ac:spMkLst>
        </pc:spChg>
        <pc:spChg chg="add del mod">
          <ac:chgData name="Kulinich Bohdan" userId="48e65c9f34e137d0" providerId="LiveId" clId="{5A9431D5-9413-F943-AA50-3057C8749BC4}" dt="2024-01-04T11:47:19.248" v="2404" actId="478"/>
          <ac:spMkLst>
            <pc:docMk/>
            <pc:sldMk cId="3722111180" sldId="307"/>
            <ac:spMk id="100" creationId="{7E32264E-FFDC-89E9-6BAF-A65C1920EBDE}"/>
          </ac:spMkLst>
        </pc:spChg>
        <pc:spChg chg="add mod">
          <ac:chgData name="Kulinich Bohdan" userId="48e65c9f34e137d0" providerId="LiveId" clId="{5A9431D5-9413-F943-AA50-3057C8749BC4}" dt="2024-01-05T13:54:37.496" v="3572" actId="207"/>
          <ac:spMkLst>
            <pc:docMk/>
            <pc:sldMk cId="3722111180" sldId="307"/>
            <ac:spMk id="103" creationId="{D25BE953-F571-C848-A22F-FC90BC880584}"/>
          </ac:spMkLst>
        </pc:spChg>
        <pc:spChg chg="add mod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108" creationId="{80F7F7EB-859D-4AB4-D337-9014B72B496E}"/>
          </ac:spMkLst>
        </pc:spChg>
        <pc:spChg chg="add mod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109" creationId="{06BCD2BE-0746-98A1-C9D3-6D49288DC733}"/>
          </ac:spMkLst>
        </pc:spChg>
        <pc:grpChg chg="add del mod">
          <ac:chgData name="Kulinich Bohdan" userId="48e65c9f34e137d0" providerId="LiveId" clId="{5A9431D5-9413-F943-AA50-3057C8749BC4}" dt="2024-01-04T11:34:01.554" v="2105" actId="165"/>
          <ac:grpSpMkLst>
            <pc:docMk/>
            <pc:sldMk cId="3722111180" sldId="307"/>
            <ac:grpSpMk id="2" creationId="{A8967986-946C-551A-C84C-F070A0040B17}"/>
          </ac:grpSpMkLst>
        </pc:grpChg>
        <pc:grpChg chg="add mod">
          <ac:chgData name="Kulinich Bohdan" userId="48e65c9f34e137d0" providerId="LiveId" clId="{5A9431D5-9413-F943-AA50-3057C8749BC4}" dt="2024-01-04T21:00:17.519" v="2603" actId="164"/>
          <ac:grpSpMkLst>
            <pc:docMk/>
            <pc:sldMk cId="3722111180" sldId="307"/>
            <ac:grpSpMk id="110" creationId="{8B3AD234-289C-0702-0AC3-C49B9D672D52}"/>
          </ac:grpSpMkLst>
        </pc:grpChg>
        <pc:grpChg chg="add mod">
          <ac:chgData name="Kulinich Bohdan" userId="48e65c9f34e137d0" providerId="LiveId" clId="{5A9431D5-9413-F943-AA50-3057C8749BC4}" dt="2024-01-04T21:00:23.414" v="2604" actId="164"/>
          <ac:grpSpMkLst>
            <pc:docMk/>
            <pc:sldMk cId="3722111180" sldId="307"/>
            <ac:grpSpMk id="111" creationId="{358762E4-2522-D4FC-2DDC-7865445352A6}"/>
          </ac:grpSpMkLst>
        </pc:grpChg>
        <pc:cxnChg chg="add mod">
          <ac:chgData name="Kulinich Bohdan" userId="48e65c9f34e137d0" providerId="LiveId" clId="{5A9431D5-9413-F943-AA50-3057C8749BC4}" dt="2024-01-04T21:00:23.414" v="2604" actId="164"/>
          <ac:cxnSpMkLst>
            <pc:docMk/>
            <pc:sldMk cId="3722111180" sldId="307"/>
            <ac:cxnSpMk id="4" creationId="{AA9E3908-2933-52A6-3545-81BEE4699D33}"/>
          </ac:cxnSpMkLst>
        </pc:cxnChg>
        <pc:cxnChg chg="mod topLvl">
          <ac:chgData name="Kulinich Bohdan" userId="48e65c9f34e137d0" providerId="LiveId" clId="{5A9431D5-9413-F943-AA50-3057C8749BC4}" dt="2024-01-04T21:00:17.519" v="2603" actId="164"/>
          <ac:cxnSpMkLst>
            <pc:docMk/>
            <pc:sldMk cId="3722111180" sldId="307"/>
            <ac:cxnSpMk id="9" creationId="{A7980351-A8B7-FB86-2081-E084D704AE77}"/>
          </ac:cxnSpMkLst>
        </pc:cxnChg>
        <pc:cxnChg chg="del">
          <ac:chgData name="Kulinich Bohdan" userId="48e65c9f34e137d0" providerId="LiveId" clId="{5A9431D5-9413-F943-AA50-3057C8749BC4}" dt="2024-01-04T10:28:00.898" v="2092" actId="478"/>
          <ac:cxnSpMkLst>
            <pc:docMk/>
            <pc:sldMk cId="3722111180" sldId="307"/>
            <ac:cxnSpMk id="10" creationId="{255F42C4-A9D4-1634-168E-F234FA334236}"/>
          </ac:cxnSpMkLst>
        </pc:cxnChg>
        <pc:cxnChg chg="mod topLvl">
          <ac:chgData name="Kulinich Bohdan" userId="48e65c9f34e137d0" providerId="LiveId" clId="{5A9431D5-9413-F943-AA50-3057C8749BC4}" dt="2024-01-04T21:00:17.519" v="2603" actId="164"/>
          <ac:cxnSpMkLst>
            <pc:docMk/>
            <pc:sldMk cId="3722111180" sldId="307"/>
            <ac:cxnSpMk id="11" creationId="{ECA1D80A-B36B-D1EE-1D87-85FB962ACEBA}"/>
          </ac:cxnSpMkLst>
        </pc:cxnChg>
        <pc:cxnChg chg="del">
          <ac:chgData name="Kulinich Bohdan" userId="48e65c9f34e137d0" providerId="LiveId" clId="{5A9431D5-9413-F943-AA50-3057C8749BC4}" dt="2024-01-04T10:28:02.740" v="2093" actId="478"/>
          <ac:cxnSpMkLst>
            <pc:docMk/>
            <pc:sldMk cId="3722111180" sldId="307"/>
            <ac:cxnSpMk id="12" creationId="{631F03D0-4A83-0906-F300-A09FE779D03A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19" creationId="{A9E9B64E-989B-84B3-9E48-39C7C4F830AD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21" creationId="{74748733-5B3A-0329-E12C-C425CE85801A}"/>
          </ac:cxnSpMkLst>
        </pc:cxnChg>
        <pc:cxnChg chg="add mod">
          <ac:chgData name="Kulinich Bohdan" userId="48e65c9f34e137d0" providerId="LiveId" clId="{5A9431D5-9413-F943-AA50-3057C8749BC4}" dt="2024-01-04T21:00:23.414" v="2604" actId="164"/>
          <ac:cxnSpMkLst>
            <pc:docMk/>
            <pc:sldMk cId="3722111180" sldId="307"/>
            <ac:cxnSpMk id="24" creationId="{A0F1EE21-6875-8EBF-252D-1464742CE6EF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2" creationId="{4FB9DA50-76FC-1F94-50C9-782D35BE81F6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3" creationId="{6A983485-F014-D4F3-E7F3-328D23A68AF6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4" creationId="{C4FEC9BD-482D-D449-A287-CA63906B2447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5" creationId="{0944215C-C8EB-E12D-DD97-C32D26F0646B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6" creationId="{4CDFE62C-A618-C410-3A74-79453E5942EC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7" creationId="{A6E252B8-5A09-9115-AB62-663CE048B2EC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8" creationId="{1B9A530D-E088-54BC-CA87-DE4936D6CECE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9" creationId="{FD6DEAF0-67DE-D8CE-2BE7-BE08B111CAE0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0" creationId="{DFF4B86C-AD28-E76D-C08E-05F167A73904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1" creationId="{3DD02164-656B-EAAC-CBB1-1891F1472077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2" creationId="{084829E5-2B68-44D8-9F4D-AB91642ECA28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58" creationId="{31333D5D-A161-4AFF-DFD7-9D6085DE829A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59" creationId="{C2207856-19B1-2100-8E46-45EFD99FEBE1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1" creationId="{F2F7BE9B-63E6-AFD4-FED6-AC217C74E633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2" creationId="{7C091888-E692-4C55-8ABC-EDA4A992BE56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7" creationId="{4E3953B7-E2C6-09E7-0CBD-B7BD367E347A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8" creationId="{B4D68632-64D9-BB7C-A70A-9F486A28DE22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9" creationId="{471C402A-47EB-6B58-F258-1F8D821D93C0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70" creationId="{A709AB40-FBEA-A8A2-20F2-4FB072A41A20}"/>
          </ac:cxnSpMkLst>
        </pc:cxnChg>
        <pc:cxnChg chg="add mod">
          <ac:chgData name="Kulinich Bohdan" userId="48e65c9f34e137d0" providerId="LiveId" clId="{5A9431D5-9413-F943-AA50-3057C8749BC4}" dt="2024-01-04T20:54:23.746" v="2595" actId="1076"/>
          <ac:cxnSpMkLst>
            <pc:docMk/>
            <pc:sldMk cId="3722111180" sldId="307"/>
            <ac:cxnSpMk id="104" creationId="{2BF6538B-ABB8-9181-6CDB-D395598102C6}"/>
          </ac:cxnSpMkLst>
        </pc:cxnChg>
        <pc:cxnChg chg="add mod">
          <ac:chgData name="Kulinich Bohdan" userId="48e65c9f34e137d0" providerId="LiveId" clId="{5A9431D5-9413-F943-AA50-3057C8749BC4}" dt="2024-01-04T20:54:23.746" v="2595" actId="1076"/>
          <ac:cxnSpMkLst>
            <pc:docMk/>
            <pc:sldMk cId="3722111180" sldId="307"/>
            <ac:cxnSpMk id="106" creationId="{38E96117-7D83-6B86-6EE5-52DAC8F355CD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5:42:01.668" v="4293" actId="20577"/>
        <pc:sldMkLst>
          <pc:docMk/>
          <pc:sldMk cId="1535311605" sldId="308"/>
        </pc:sldMkLst>
        <pc:spChg chg="mod">
          <ac:chgData name="Kulinich Bohdan" userId="48e65c9f34e137d0" providerId="LiveId" clId="{5A9431D5-9413-F943-AA50-3057C8749BC4}" dt="2024-01-04T21:02:29.691" v="2663" actId="14100"/>
          <ac:spMkLst>
            <pc:docMk/>
            <pc:sldMk cId="1535311605" sldId="308"/>
            <ac:spMk id="18" creationId="{A397054E-B418-7027-B642-F209C45F7076}"/>
          </ac:spMkLst>
        </pc:spChg>
        <pc:spChg chg="add mod">
          <ac:chgData name="Kulinich Bohdan" userId="48e65c9f34e137d0" providerId="LiveId" clId="{5A9431D5-9413-F943-AA50-3057C8749BC4}" dt="2024-01-05T10:02:03.243" v="3038" actId="403"/>
          <ac:spMkLst>
            <pc:docMk/>
            <pc:sldMk cId="1535311605" sldId="308"/>
            <ac:spMk id="21" creationId="{459F509E-F167-A472-EA0C-EEA0AFC88794}"/>
          </ac:spMkLst>
        </pc:spChg>
        <pc:spChg chg="add mod">
          <ac:chgData name="Kulinich Bohdan" userId="48e65c9f34e137d0" providerId="LiveId" clId="{5A9431D5-9413-F943-AA50-3057C8749BC4}" dt="2024-01-05T10:02:06.806" v="3043" actId="1035"/>
          <ac:spMkLst>
            <pc:docMk/>
            <pc:sldMk cId="1535311605" sldId="308"/>
            <ac:spMk id="25" creationId="{ED89319C-31D7-FEDB-6C80-AABF3BE4BF12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35" creationId="{AF63D334-EB4F-185A-483C-71491B4435F0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36" creationId="{BD24BA2B-E879-516E-9F80-72223686D801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38" creationId="{FC1926D4-1ECB-50C8-C38E-1F6C653400BB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0" creationId="{E765ACD3-BC9C-53E2-6058-1F32BFEA481B}"/>
          </ac:spMkLst>
        </pc:spChg>
        <pc:spChg chg="add mod">
          <ac:chgData name="Kulinich Bohdan" userId="48e65c9f34e137d0" providerId="LiveId" clId="{5A9431D5-9413-F943-AA50-3057C8749BC4}" dt="2024-01-06T15:42:01.668" v="4293" actId="20577"/>
          <ac:spMkLst>
            <pc:docMk/>
            <pc:sldMk cId="1535311605" sldId="308"/>
            <ac:spMk id="42" creationId="{9356D877-19D7-8A18-0EEA-DB5106C7D3D9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3" creationId="{01053F32-518A-5BF3-2109-F5D0905744C7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4" creationId="{DBF8EA9A-477E-6CD9-FFBC-5CB60053F029}"/>
          </ac:spMkLst>
        </pc:spChg>
        <pc:spChg chg="add mod">
          <ac:chgData name="Kulinich Bohdan" userId="48e65c9f34e137d0" providerId="LiveId" clId="{5A9431D5-9413-F943-AA50-3057C8749BC4}" dt="2024-01-05T10:15:44.520" v="3211" actId="1076"/>
          <ac:spMkLst>
            <pc:docMk/>
            <pc:sldMk cId="1535311605" sldId="308"/>
            <ac:spMk id="45" creationId="{64CA31DC-C236-37F3-4466-454CA1336D24}"/>
          </ac:spMkLst>
        </pc:spChg>
        <pc:spChg chg="add mod">
          <ac:chgData name="Kulinich Bohdan" userId="48e65c9f34e137d0" providerId="LiveId" clId="{5A9431D5-9413-F943-AA50-3057C8749BC4}" dt="2024-01-05T10:15:44.520" v="3211" actId="1076"/>
          <ac:spMkLst>
            <pc:docMk/>
            <pc:sldMk cId="1535311605" sldId="308"/>
            <ac:spMk id="46" creationId="{9E6E4555-58E2-4B24-BC09-25AD5372CF87}"/>
          </ac:spMkLst>
        </pc:spChg>
        <pc:spChg chg="add mod">
          <ac:chgData name="Kulinich Bohdan" userId="48e65c9f34e137d0" providerId="LiveId" clId="{5A9431D5-9413-F943-AA50-3057C8749BC4}" dt="2024-01-05T10:03:47.231" v="3058" actId="1036"/>
          <ac:spMkLst>
            <pc:docMk/>
            <pc:sldMk cId="1535311605" sldId="308"/>
            <ac:spMk id="47" creationId="{F08517B9-9D41-B4BF-D2FA-76A52606901E}"/>
          </ac:spMkLst>
        </pc:spChg>
        <pc:spChg chg="add del mod">
          <ac:chgData name="Kulinich Bohdan" userId="48e65c9f34e137d0" providerId="LiveId" clId="{5A9431D5-9413-F943-AA50-3057C8749BC4}" dt="2024-01-05T10:12:28.968" v="3176" actId="478"/>
          <ac:spMkLst>
            <pc:docMk/>
            <pc:sldMk cId="1535311605" sldId="308"/>
            <ac:spMk id="48" creationId="{B2A04213-C52A-45D0-4D3A-81800772882A}"/>
          </ac:spMkLst>
        </pc:spChg>
        <pc:spChg chg="add mod">
          <ac:chgData name="Kulinich Bohdan" userId="48e65c9f34e137d0" providerId="LiveId" clId="{5A9431D5-9413-F943-AA50-3057C8749BC4}" dt="2024-01-05T16:11:17.364" v="4195" actId="14100"/>
          <ac:spMkLst>
            <pc:docMk/>
            <pc:sldMk cId="1535311605" sldId="308"/>
            <ac:spMk id="49" creationId="{5AD19292-78AF-C1D1-EEE5-A81DC824AE47}"/>
          </ac:spMkLst>
        </pc:spChg>
        <pc:spChg chg="add del mod">
          <ac:chgData name="Kulinich Bohdan" userId="48e65c9f34e137d0" providerId="LiveId" clId="{5A9431D5-9413-F943-AA50-3057C8749BC4}" dt="2024-01-05T10:14:55.911" v="3191" actId="767"/>
          <ac:spMkLst>
            <pc:docMk/>
            <pc:sldMk cId="1535311605" sldId="308"/>
            <ac:spMk id="50" creationId="{43920353-44CE-D1A3-B8F7-2FB84030595A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53" creationId="{3052AF22-44A3-0FE0-99CC-7D16F1EE85C1}"/>
          </ac:spMkLst>
        </pc:spChg>
        <pc:spChg chg="mod topLvl">
          <ac:chgData name="Kulinich Bohdan" userId="48e65c9f34e137d0" providerId="LiveId" clId="{5A9431D5-9413-F943-AA50-3057C8749BC4}" dt="2024-01-05T13:54:53.831" v="3574" actId="207"/>
          <ac:spMkLst>
            <pc:docMk/>
            <pc:sldMk cId="1535311605" sldId="308"/>
            <ac:spMk id="74" creationId="{A079A216-ADEA-4C5A-6814-E1C38C15BE97}"/>
          </ac:spMkLst>
        </pc:spChg>
        <pc:spChg chg="mod topLvl">
          <ac:chgData name="Kulinich Bohdan" userId="48e65c9f34e137d0" providerId="LiveId" clId="{5A9431D5-9413-F943-AA50-3057C8749BC4}" dt="2024-01-05T13:54:53.831" v="3574" actId="207"/>
          <ac:spMkLst>
            <pc:docMk/>
            <pc:sldMk cId="1535311605" sldId="308"/>
            <ac:spMk id="103" creationId="{D25BE953-F571-C848-A22F-FC90BC880584}"/>
          </ac:spMkLst>
        </pc:spChg>
        <pc:spChg chg="mod">
          <ac:chgData name="Kulinich Bohdan" userId="48e65c9f34e137d0" providerId="LiveId" clId="{5A9431D5-9413-F943-AA50-3057C8749BC4}" dt="2024-01-05T10:02:03.243" v="3038" actId="403"/>
          <ac:spMkLst>
            <pc:docMk/>
            <pc:sldMk cId="1535311605" sldId="308"/>
            <ac:spMk id="108" creationId="{80F7F7EB-859D-4AB4-D337-9014B72B496E}"/>
          </ac:spMkLst>
        </pc:spChg>
        <pc:spChg chg="mod">
          <ac:chgData name="Kulinich Bohdan" userId="48e65c9f34e137d0" providerId="LiveId" clId="{5A9431D5-9413-F943-AA50-3057C8749BC4}" dt="2024-01-05T10:02:10.804" v="3045" actId="1035"/>
          <ac:spMkLst>
            <pc:docMk/>
            <pc:sldMk cId="1535311605" sldId="308"/>
            <ac:spMk id="109" creationId="{06BCD2BE-0746-98A1-C9D3-6D49288DC733}"/>
          </ac:spMkLst>
        </pc:spChg>
        <pc:grpChg chg="add del mod">
          <ac:chgData name="Kulinich Bohdan" userId="48e65c9f34e137d0" providerId="LiveId" clId="{5A9431D5-9413-F943-AA50-3057C8749BC4}" dt="2024-01-04T21:04:09.637" v="2672" actId="165"/>
          <ac:grpSpMkLst>
            <pc:docMk/>
            <pc:sldMk cId="1535311605" sldId="308"/>
            <ac:grpSpMk id="19" creationId="{ECB5DB9B-1955-8BFA-1467-8B49AB284AC3}"/>
          </ac:grpSpMkLst>
        </pc:grpChg>
        <pc:grpChg chg="del">
          <ac:chgData name="Kulinich Bohdan" userId="48e65c9f34e137d0" providerId="LiveId" clId="{5A9431D5-9413-F943-AA50-3057C8749BC4}" dt="2024-01-04T21:01:32.478" v="2630" actId="478"/>
          <ac:grpSpMkLst>
            <pc:docMk/>
            <pc:sldMk cId="1535311605" sldId="308"/>
            <ac:grpSpMk id="110" creationId="{8B3AD234-289C-0702-0AC3-C49B9D672D52}"/>
          </ac:grpSpMkLst>
        </pc:grpChg>
        <pc:grpChg chg="del">
          <ac:chgData name="Kulinich Bohdan" userId="48e65c9f34e137d0" providerId="LiveId" clId="{5A9431D5-9413-F943-AA50-3057C8749BC4}" dt="2024-01-04T21:01:32.478" v="2630" actId="478"/>
          <ac:grpSpMkLst>
            <pc:docMk/>
            <pc:sldMk cId="1535311605" sldId="308"/>
            <ac:grpSpMk id="111" creationId="{358762E4-2522-D4FC-2DDC-7865445352A6}"/>
          </ac:grpSpMkLst>
        </pc:grpChg>
        <pc:cxnChg chg="add mod">
          <ac:chgData name="Kulinich Bohdan" userId="48e65c9f34e137d0" providerId="LiveId" clId="{5A9431D5-9413-F943-AA50-3057C8749BC4}" dt="2024-01-05T10:01:39.651" v="3037" actId="208"/>
          <ac:cxnSpMkLst>
            <pc:docMk/>
            <pc:sldMk cId="1535311605" sldId="308"/>
            <ac:cxnSpMk id="20" creationId="{2C9A0A60-9EB7-4338-D3C0-E88493FAAC6B}"/>
          </ac:cxnSpMkLst>
        </pc:cxnChg>
        <pc:cxnChg chg="add mod">
          <ac:chgData name="Kulinich Bohdan" userId="48e65c9f34e137d0" providerId="LiveId" clId="{5A9431D5-9413-F943-AA50-3057C8749BC4}" dt="2024-01-05T10:01:35.062" v="3036" actId="208"/>
          <ac:cxnSpMkLst>
            <pc:docMk/>
            <pc:sldMk cId="1535311605" sldId="308"/>
            <ac:cxnSpMk id="22" creationId="{06EB38E3-B5CF-B025-4BFF-4BF6235537B8}"/>
          </ac:cxnSpMkLst>
        </pc:cxnChg>
        <pc:cxnChg chg="mod topLvl">
          <ac:chgData name="Kulinich Bohdan" userId="48e65c9f34e137d0" providerId="LiveId" clId="{5A9431D5-9413-F943-AA50-3057C8749BC4}" dt="2024-01-05T10:02:13.212" v="3047" actId="1038"/>
          <ac:cxnSpMkLst>
            <pc:docMk/>
            <pc:sldMk cId="1535311605" sldId="308"/>
            <ac:cxnSpMk id="104" creationId="{2BF6538B-ABB8-9181-6CDB-D395598102C6}"/>
          </ac:cxnSpMkLst>
        </pc:cxnChg>
        <pc:cxnChg chg="mod topLvl">
          <ac:chgData name="Kulinich Bohdan" userId="48e65c9f34e137d0" providerId="LiveId" clId="{5A9431D5-9413-F943-AA50-3057C8749BC4}" dt="2024-01-05T10:01:35.062" v="3036" actId="208"/>
          <ac:cxnSpMkLst>
            <pc:docMk/>
            <pc:sldMk cId="1535311605" sldId="308"/>
            <ac:cxnSpMk id="106" creationId="{38E96117-7D83-6B86-6EE5-52DAC8F355CD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5T16:07:08.595" v="4157"/>
        <pc:sldMkLst>
          <pc:docMk/>
          <pc:sldMk cId="638420154" sldId="309"/>
        </pc:sldMkLst>
        <pc:spChg chg="add del mod">
          <ac:chgData name="Kulinich Bohdan" userId="48e65c9f34e137d0" providerId="LiveId" clId="{5A9431D5-9413-F943-AA50-3057C8749BC4}" dt="2024-01-05T14:04:27.402" v="3661" actId="478"/>
          <ac:spMkLst>
            <pc:docMk/>
            <pc:sldMk cId="638420154" sldId="309"/>
            <ac:spMk id="7" creationId="{9CF12AEA-703D-A5A5-F800-813827B37A29}"/>
          </ac:spMkLst>
        </pc:spChg>
        <pc:spChg chg="del mod">
          <ac:chgData name="Kulinich Bohdan" userId="48e65c9f34e137d0" providerId="LiveId" clId="{5A9431D5-9413-F943-AA50-3057C8749BC4}" dt="2024-01-05T16:05:12.636" v="4133" actId="478"/>
          <ac:spMkLst>
            <pc:docMk/>
            <pc:sldMk cId="638420154" sldId="309"/>
            <ac:spMk id="18" creationId="{A397054E-B418-7027-B642-F209C45F7076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19" creationId="{0A91293B-4012-3B4A-2234-35ACA94D0C0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21" creationId="{459F509E-F167-A472-EA0C-EEA0AFC88794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24" creationId="{90E46BE4-1835-3D7E-3A7A-CCB2D18BF610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25" creationId="{ED89319C-31D7-FEDB-6C80-AABF3BE4BF12}"/>
          </ac:spMkLst>
        </pc:spChg>
        <pc:spChg chg="add mod topLvl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26" creationId="{AB1CF438-200C-211D-4554-47B33EC58DAC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1" creationId="{63058A91-7EA8-B9A6-4D3C-806C70113D0E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2" creationId="{581BD3DB-A6EB-DA1B-93E3-A8AFCEE184B1}"/>
          </ac:spMkLst>
        </pc:spChg>
        <pc:spChg chg="add mod topLvl modVis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33" creationId="{661F29C6-025C-E5D0-D69D-FCCC78291EC3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35" creationId="{AF63D334-EB4F-185A-483C-71491B4435F0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6" creationId="{74FF4867-2F00-5B80-321C-B24417523C5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0" creationId="{E765ACD3-BC9C-53E2-6058-1F32BFEA481B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2" creationId="{9356D877-19D7-8A18-0EEA-DB5106C7D3D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3" creationId="{01053F32-518A-5BF3-2109-F5D0905744C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4" creationId="{DBF8EA9A-477E-6CD9-FFBC-5CB60053F02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5" creationId="{64CA31DC-C236-37F3-4466-454CA1336D2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6" creationId="{9E6E4555-58E2-4B24-BC09-25AD5372CF8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7" creationId="{F08517B9-9D41-B4BF-D2FA-76A52606901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9" creationId="{5AD19292-78AF-C1D1-EEE5-A81DC824AE47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59" creationId="{E48A4400-3985-E58D-CC33-B7D6A3499AF5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63" creationId="{05BE9653-1F0A-EAEF-6754-58BAB8F355E0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64" creationId="{6F8E8A63-CE23-16AC-21F2-F0204227EAC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74" creationId="{A079A216-ADEA-4C5A-6814-E1C38C15BE9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3" creationId="{D25BE953-F571-C848-A22F-FC90BC88058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8" creationId="{80F7F7EB-859D-4AB4-D337-9014B72B496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9" creationId="{06BCD2BE-0746-98A1-C9D3-6D49288DC733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0" creationId="{41BFB94D-D766-CF6F-937A-6E75683B0988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1" creationId="{DC3A3587-6ED6-9B40-D0B8-985F923CABDA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2" creationId="{6945E011-CA3F-8209-52F1-8664FE850193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3" creationId="{82BCEFA3-13D4-E5C9-7B01-D4678632C8C9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4" creationId="{C6F35856-A89E-3D9D-F03C-FEB7C06A70ED}"/>
          </ac:spMkLst>
        </pc:spChg>
        <pc:spChg chg="add del mod">
          <ac:chgData name="Kulinich Bohdan" userId="48e65c9f34e137d0" providerId="LiveId" clId="{5A9431D5-9413-F943-AA50-3057C8749BC4}" dt="2024-01-05T15:48:26.985" v="3979" actId="478"/>
          <ac:spMkLst>
            <pc:docMk/>
            <pc:sldMk cId="638420154" sldId="309"/>
            <ac:spMk id="125" creationId="{5EDFF6CF-13AA-886D-10B3-965BF48A6C55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6" creationId="{F3419F39-4CA9-372C-53F7-20B46714BBCC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7" creationId="{43CA4347-8B9D-B9C6-5EFA-90C0150F43DE}"/>
          </ac:spMkLst>
        </pc:spChg>
        <pc:spChg chg="add mod">
          <ac:chgData name="Kulinich Bohdan" userId="48e65c9f34e137d0" providerId="LiveId" clId="{5A9431D5-9413-F943-AA50-3057C8749BC4}" dt="2024-01-05T16:05:12.978" v="4134"/>
          <ac:spMkLst>
            <pc:docMk/>
            <pc:sldMk cId="638420154" sldId="309"/>
            <ac:spMk id="128" creationId="{FE853805-6589-A748-FE08-6C6BF3D93E15}"/>
          </ac:spMkLst>
        </pc:spChg>
        <pc:grpChg chg="add del mod topLvl">
          <ac:chgData name="Kulinich Bohdan" userId="48e65c9f34e137d0" providerId="LiveId" clId="{5A9431D5-9413-F943-AA50-3057C8749BC4}" dt="2024-01-05T15:42:25.565" v="3858" actId="165"/>
          <ac:grpSpMkLst>
            <pc:docMk/>
            <pc:sldMk cId="638420154" sldId="309"/>
            <ac:grpSpMk id="15" creationId="{36D230FE-AD20-C258-B489-A90D0D318CB5}"/>
          </ac:grpSpMkLst>
        </pc:grpChg>
        <pc:grpChg chg="del mod modVis">
          <ac:chgData name="Kulinich Bohdan" userId="48e65c9f34e137d0" providerId="LiveId" clId="{5A9431D5-9413-F943-AA50-3057C8749BC4}" dt="2024-01-05T15:48:39.797" v="3982" actId="478"/>
          <ac:grpSpMkLst>
            <pc:docMk/>
            <pc:sldMk cId="638420154" sldId="309"/>
            <ac:grpSpMk id="41" creationId="{642F9C7B-2FB2-0CAD-4A8E-B1352EB23497}"/>
          </ac:grpSpMkLst>
        </pc:grpChg>
        <pc:grpChg chg="add del mod">
          <ac:chgData name="Kulinich Bohdan" userId="48e65c9f34e137d0" providerId="LiveId" clId="{5A9431D5-9413-F943-AA50-3057C8749BC4}" dt="2024-01-05T14:06:52.594" v="3793" actId="165"/>
          <ac:grpSpMkLst>
            <pc:docMk/>
            <pc:sldMk cId="638420154" sldId="309"/>
            <ac:grpSpMk id="62" creationId="{EC31A3F3-4A60-7BDC-09E4-009C4C831A23}"/>
          </ac:grpSpMkLst>
        </pc:grpChg>
        <pc:grpChg chg="add mod">
          <ac:chgData name="Kulinich Bohdan" userId="48e65c9f34e137d0" providerId="LiveId" clId="{5A9431D5-9413-F943-AA50-3057C8749BC4}" dt="2024-01-05T16:04:54.692" v="4128" actId="1035"/>
          <ac:grpSpMkLst>
            <pc:docMk/>
            <pc:sldMk cId="638420154" sldId="309"/>
            <ac:grpSpMk id="117" creationId="{A35DA8AA-18F5-03CE-AA9E-3E201A410C12}"/>
          </ac:grpSpMkLst>
        </pc:grpChg>
        <pc:picChg chg="mod modVis">
          <ac:chgData name="Kulinich Bohdan" userId="48e65c9f34e137d0" providerId="LiveId" clId="{5A9431D5-9413-F943-AA50-3057C8749BC4}" dt="2024-01-05T15:48:49.290" v="3987" actId="14429"/>
          <ac:picMkLst>
            <pc:docMk/>
            <pc:sldMk cId="638420154" sldId="309"/>
            <ac:picMk id="3" creationId="{2A9D7A85-7E1A-EC86-D04E-F09C64F9F44D}"/>
          </ac:picMkLst>
        </pc:picChg>
        <pc:picChg chg="mod modVis">
          <ac:chgData name="Kulinich Bohdan" userId="48e65c9f34e137d0" providerId="LiveId" clId="{5A9431D5-9413-F943-AA50-3057C8749BC4}" dt="2024-01-05T15:48:53.368" v="3991" actId="14429"/>
          <ac:picMkLst>
            <pc:docMk/>
            <pc:sldMk cId="638420154" sldId="309"/>
            <ac:picMk id="96" creationId="{5EEB82E9-7B37-FF3C-F2B2-BC1A58BCBBEB}"/>
          </ac:picMkLst>
        </pc:picChg>
        <pc:picChg chg="mod modVis">
          <ac:chgData name="Kulinich Bohdan" userId="48e65c9f34e137d0" providerId="LiveId" clId="{5A9431D5-9413-F943-AA50-3057C8749BC4}" dt="2024-01-05T15:48:55.500" v="3993" actId="14429"/>
          <ac:picMkLst>
            <pc:docMk/>
            <pc:sldMk cId="638420154" sldId="309"/>
            <ac:picMk id="97" creationId="{8AE63F4F-74C9-FD0B-11F5-BD316BE3B801}"/>
          </ac:picMkLst>
        </pc:picChg>
        <pc:picChg chg="mod modVis">
          <ac:chgData name="Kulinich Bohdan" userId="48e65c9f34e137d0" providerId="LiveId" clId="{5A9431D5-9413-F943-AA50-3057C8749BC4}" dt="2024-01-05T15:48:56.856" v="3994" actId="14430"/>
          <ac:picMkLst>
            <pc:docMk/>
            <pc:sldMk cId="638420154" sldId="309"/>
            <ac:picMk id="151" creationId="{719B831F-A1C9-E1EF-7486-5328AD3480C2}"/>
          </ac:picMkLst>
        </pc:pic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2" creationId="{F161EFE1-606D-998F-F7EB-1BBA7C79E338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4" creationId="{EEF2F44F-2A54-4557-DB2E-C57F4FCB5D6C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" creationId="{F580641F-1487-31BA-FCB1-AA89BF6A231F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6" creationId="{BC74253C-E9C0-24C9-5199-D101D0DC41F5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8" creationId="{4EF3822B-55A9-5155-7588-EDCBD5F95421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9" creationId="{18A894D8-3F4F-1F17-E066-1B30AA049C7A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0" creationId="{96C0679C-20A2-BC45-8162-DE435DB4D5F9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1" creationId="{BB538405-1FB6-AAFE-71FD-391069F8796C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2" creationId="{C9676905-225B-839E-7CEE-69B7A5D7B97D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3" creationId="{68702503-CD3F-9727-9907-44B26E715EEF}"/>
          </ac:cxnSpMkLst>
        </pc:cxnChg>
        <pc:cxnChg chg="add del mod topLvl">
          <ac:chgData name="Kulinich Bohdan" userId="48e65c9f34e137d0" providerId="LiveId" clId="{5A9431D5-9413-F943-AA50-3057C8749BC4}" dt="2024-01-05T14:09:38.113" v="3828" actId="478"/>
          <ac:cxnSpMkLst>
            <pc:docMk/>
            <pc:sldMk cId="638420154" sldId="309"/>
            <ac:cxnSpMk id="14" creationId="{87E50212-020C-14B2-B976-A2ECC9561C03}"/>
          </ac:cxnSpMkLst>
        </pc:cxnChg>
        <pc:cxnChg chg="mod topLvl">
          <ac:chgData name="Kulinich Bohdan" userId="48e65c9f34e137d0" providerId="LiveId" clId="{5A9431D5-9413-F943-AA50-3057C8749BC4}" dt="2024-01-05T15:43:27.654" v="3896" actId="208"/>
          <ac:cxnSpMkLst>
            <pc:docMk/>
            <pc:sldMk cId="638420154" sldId="309"/>
            <ac:cxnSpMk id="16" creationId="{D3A6A30F-FE03-C29F-E3A5-F2BFA3FD83F7}"/>
          </ac:cxnSpMkLst>
        </pc:cxnChg>
        <pc:cxnChg chg="del mod topLvl">
          <ac:chgData name="Kulinich Bohdan" userId="48e65c9f34e137d0" providerId="LiveId" clId="{5A9431D5-9413-F943-AA50-3057C8749BC4}" dt="2024-01-05T15:42:27.464" v="3859" actId="478"/>
          <ac:cxnSpMkLst>
            <pc:docMk/>
            <pc:sldMk cId="638420154" sldId="309"/>
            <ac:cxnSpMk id="17" creationId="{28601EDD-FD66-C70F-B0DA-8159E14CD522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20" creationId="{2C9A0A60-9EB7-4338-D3C0-E88493FAAC6B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22" creationId="{06EB38E3-B5CF-B025-4BFF-4BF6235537B8}"/>
          </ac:cxnSpMkLst>
        </pc:cxnChg>
        <pc:cxnChg chg="add del mod topLvl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27" creationId="{6D7AB6E3-EF27-9634-D841-70EDFF16EBDB}"/>
          </ac:cxnSpMkLst>
        </pc:cxnChg>
        <pc:cxnChg chg="del mod modVis">
          <ac:chgData name="Kulinich Bohdan" userId="48e65c9f34e137d0" providerId="LiveId" clId="{5A9431D5-9413-F943-AA50-3057C8749BC4}" dt="2024-01-05T15:48:43.298" v="3984" actId="478"/>
          <ac:cxnSpMkLst>
            <pc:docMk/>
            <pc:sldMk cId="638420154" sldId="309"/>
            <ac:cxnSpMk id="28" creationId="{CDBB8074-E115-EF3E-9ABE-44FFCECB531D}"/>
          </ac:cxnSpMkLst>
        </pc:cxnChg>
        <pc:cxnChg chg="add del mod topLvl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29" creationId="{7307915A-450D-0C5A-BADC-D687FF18E566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30" creationId="{BECA245C-BB33-46F7-265A-B15D669BD057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6" creationId="{E658AEEA-EDE6-2366-4FB9-8DF59419E129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7" creationId="{E1A2C422-E768-5741-5F38-35F746D49C36}"/>
          </ac:cxnSpMkLst>
        </pc:cxnChg>
        <pc:cxnChg chg="add del mod">
          <ac:chgData name="Kulinich Bohdan" userId="48e65c9f34e137d0" providerId="LiveId" clId="{5A9431D5-9413-F943-AA50-3057C8749BC4}" dt="2024-01-05T14:09:50.920" v="3829" actId="478"/>
          <ac:cxnSpMkLst>
            <pc:docMk/>
            <pc:sldMk cId="638420154" sldId="309"/>
            <ac:cxnSpMk id="58" creationId="{572D4EE9-EA51-4F9E-B5A1-A618237465B6}"/>
          </ac:cxnSpMkLst>
        </pc:cxnChg>
        <pc:cxnChg chg="del mod modVis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60" creationId="{B80D2C7F-13FB-5B9C-950B-C784D931C174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104" creationId="{2BF6538B-ABB8-9181-6CDB-D395598102C6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106" creationId="{38E96117-7D83-6B86-6EE5-52DAC8F355CD}"/>
          </ac:cxnSpMkLst>
        </pc:cxnChg>
        <pc:cxnChg chg="add mod">
          <ac:chgData name="Kulinich Bohdan" userId="48e65c9f34e137d0" providerId="LiveId" clId="{5A9431D5-9413-F943-AA50-3057C8749BC4}" dt="2024-01-05T15:43:27.654" v="3896" actId="208"/>
          <ac:cxnSpMkLst>
            <pc:docMk/>
            <pc:sldMk cId="638420154" sldId="309"/>
            <ac:cxnSpMk id="114" creationId="{DACA374F-91B4-0115-EA37-42B7D2C9BEF9}"/>
          </ac:cxnSpMkLst>
        </pc:cxnChg>
        <pc:cxnChg chg="add mod">
          <ac:chgData name="Kulinich Bohdan" userId="48e65c9f34e137d0" providerId="LiveId" clId="{5A9431D5-9413-F943-AA50-3057C8749BC4}" dt="2024-01-05T15:45:43.259" v="3906"/>
          <ac:cxnSpMkLst>
            <pc:docMk/>
            <pc:sldMk cId="638420154" sldId="309"/>
            <ac:cxnSpMk id="119" creationId="{FDEB3EBA-EE3F-96AD-9A1E-A9AB548C9908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8:10:48.316" v="4315" actId="14429"/>
        <pc:sldMkLst>
          <pc:docMk/>
          <pc:sldMk cId="3531385173" sldId="310"/>
        </pc:sldMkLst>
        <pc:spChg chg="add mod">
          <ac:chgData name="Kulinich Bohdan" userId="48e65c9f34e137d0" providerId="LiveId" clId="{5A9431D5-9413-F943-AA50-3057C8749BC4}" dt="2024-01-05T16:05:07.374" v="4132" actId="1076"/>
          <ac:spMkLst>
            <pc:docMk/>
            <pc:sldMk cId="3531385173" sldId="310"/>
            <ac:spMk id="2" creationId="{372DA2B3-2E7C-7976-0C78-CF9D20BF43A5}"/>
          </ac:spMkLst>
        </pc:spChg>
        <pc:spChg chg="add mod">
          <ac:chgData name="Kulinich Bohdan" userId="48e65c9f34e137d0" providerId="LiveId" clId="{5A9431D5-9413-F943-AA50-3057C8749BC4}" dt="2024-01-06T18:05:37.990" v="4311" actId="167"/>
          <ac:spMkLst>
            <pc:docMk/>
            <pc:sldMk cId="3531385173" sldId="310"/>
            <ac:spMk id="4" creationId="{4417808E-A58A-6128-A492-BAFB750812C6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8" creationId="{6C468177-F805-FA8A-DA0C-FC6EEFA7D34F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3" creationId="{732FE291-202D-D951-8DA9-C4D86BBC805C}"/>
          </ac:spMkLst>
        </pc:spChg>
        <pc:spChg chg="mod topLvl">
          <ac:chgData name="Kulinich Bohdan" userId="48e65c9f34e137d0" providerId="LiveId" clId="{5A9431D5-9413-F943-AA50-3057C8749BC4}" dt="2024-01-05T14:00:45.370" v="3612" actId="255"/>
          <ac:spMkLst>
            <pc:docMk/>
            <pc:sldMk cId="3531385173" sldId="310"/>
            <ac:spMk id="14" creationId="{BDA0879C-AA7B-53CD-EE75-C41D7ED717A8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5" creationId="{74D4466A-2C15-529E-FA21-F49AA5984E1F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6" creationId="{C5112FB1-573D-D50D-5FF1-9465DFBF7425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7" creationId="{16DD05FC-66D3-D07B-97EF-0A09B64A49CA}"/>
          </ac:spMkLst>
        </pc:spChg>
        <pc:spChg chg="del">
          <ac:chgData name="Kulinich Bohdan" userId="48e65c9f34e137d0" providerId="LiveId" clId="{5A9431D5-9413-F943-AA50-3057C8749BC4}" dt="2024-01-05T10:46:02.399" v="3256" actId="478"/>
          <ac:spMkLst>
            <pc:docMk/>
            <pc:sldMk cId="3531385173" sldId="310"/>
            <ac:spMk id="18" creationId="{A397054E-B418-7027-B642-F209C45F7076}"/>
          </ac:spMkLst>
        </pc:spChg>
        <pc:spChg chg="add mod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9" creationId="{3741752A-35E9-4ADD-43C5-CDE8B853AA58}"/>
          </ac:spMkLst>
        </pc:spChg>
        <pc:spChg chg="add mod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21" creationId="{4280DD66-EF33-3AB3-5F2F-E024CD3F8CD7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22" creationId="{CE933744-D69B-8DB7-510D-1EE55BF60AFA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26" creationId="{EC53BF96-F397-4C3D-43E4-EC75E8435446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27" creationId="{8C960EA8-88D5-E0F1-E5F6-88D8C6BAC631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0" creationId="{10E1BE6B-618D-FCCD-66C6-9E5A244E1EA7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1" creationId="{B98BEA2D-8927-9BE8-36C4-661F7044B82F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3" creationId="{B16CE6B4-5E68-27D2-EFE5-3D3B4AB5E91D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37" creationId="{9BBBE5AA-512E-A883-D5D6-25D1B80BF571}"/>
          </ac:spMkLst>
        </pc:spChg>
        <pc:spChg chg="mod">
          <ac:chgData name="Kulinich Bohdan" userId="48e65c9f34e137d0" providerId="LiveId" clId="{5A9431D5-9413-F943-AA50-3057C8749BC4}" dt="2024-01-05T14:00:57.657" v="3631" actId="255"/>
          <ac:spMkLst>
            <pc:docMk/>
            <pc:sldMk cId="3531385173" sldId="310"/>
            <ac:spMk id="38" creationId="{FC1926D4-1ECB-50C8-C38E-1F6C653400BB}"/>
          </ac:spMkLst>
        </pc:spChg>
        <pc:spChg chg="mod topLvl">
          <ac:chgData name="Kulinich Bohdan" userId="48e65c9f34e137d0" providerId="LiveId" clId="{5A9431D5-9413-F943-AA50-3057C8749BC4}" dt="2024-01-05T14:00:38.183" v="3611" actId="255"/>
          <ac:spMkLst>
            <pc:docMk/>
            <pc:sldMk cId="3531385173" sldId="310"/>
            <ac:spMk id="39" creationId="{C64EAD3A-BB12-C6BD-9AA1-71D633CF9739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43" creationId="{A9C1D944-375F-FE0E-BC3F-D73A9BC9C7AC}"/>
          </ac:spMkLst>
        </pc:spChg>
        <pc:spChg chg="add mod topLvl">
          <ac:chgData name="Kulinich Bohdan" userId="48e65c9f34e137d0" providerId="LiveId" clId="{5A9431D5-9413-F943-AA50-3057C8749BC4}" dt="2024-01-05T14:03:41.718" v="3655" actId="165"/>
          <ac:spMkLst>
            <pc:docMk/>
            <pc:sldMk cId="3531385173" sldId="310"/>
            <ac:spMk id="45" creationId="{09EA5911-E51D-DFDE-E0CB-DB21141AEDC9}"/>
          </ac:spMkLst>
        </pc:spChg>
        <pc:spChg chg="add mod topLvl">
          <ac:chgData name="Kulinich Bohdan" userId="48e65c9f34e137d0" providerId="LiveId" clId="{5A9431D5-9413-F943-AA50-3057C8749BC4}" dt="2024-01-05T14:03:41.718" v="3655" actId="165"/>
          <ac:spMkLst>
            <pc:docMk/>
            <pc:sldMk cId="3531385173" sldId="310"/>
            <ac:spMk id="51" creationId="{A1D87D84-5FAD-75C8-AAA1-DB1BA5A47447}"/>
          </ac:spMkLst>
        </pc:spChg>
        <pc:spChg chg="mod modVis">
          <ac:chgData name="Kulinich Bohdan" userId="48e65c9f34e137d0" providerId="LiveId" clId="{5A9431D5-9413-F943-AA50-3057C8749BC4}" dt="2024-01-06T18:10:48.316" v="4315" actId="14429"/>
          <ac:spMkLst>
            <pc:docMk/>
            <pc:sldMk cId="3531385173" sldId="310"/>
            <ac:spMk id="53" creationId="{3052AF22-44A3-0FE0-99CC-7D16F1EE85C1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63" creationId="{7ED0F28F-74A8-B314-E7E3-67AE936233C4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66" creationId="{9580D062-5EDD-85F2-BC0D-B80C9B12746F}"/>
          </ac:spMkLst>
        </pc:spChg>
        <pc:spChg chg="add mod">
          <ac:chgData name="Kulinich Bohdan" userId="48e65c9f34e137d0" providerId="LiveId" clId="{5A9431D5-9413-F943-AA50-3057C8749BC4}" dt="2024-01-05T13:51:08.342" v="3548" actId="1076"/>
          <ac:spMkLst>
            <pc:docMk/>
            <pc:sldMk cId="3531385173" sldId="310"/>
            <ac:spMk id="67" creationId="{D632D1CA-AE8D-65BC-CC45-E3877BD04BD5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72" creationId="{72A80DD9-919A-709D-10C8-8F386BC5CF9D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73" creationId="{8D7F050E-2B91-2CAE-8D55-672D9AD1D82D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74" creationId="{A079A216-ADEA-4C5A-6814-E1C38C15BE97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3" creationId="{D25BE953-F571-C848-A22F-FC90BC880584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8" creationId="{80F7F7EB-859D-4AB4-D337-9014B72B496E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9" creationId="{06BCD2BE-0746-98A1-C9D3-6D49288DC733}"/>
          </ac:spMkLst>
        </pc:spChg>
        <pc:grpChg chg="add mod">
          <ac:chgData name="Kulinich Bohdan" userId="48e65c9f34e137d0" providerId="LiveId" clId="{5A9431D5-9413-F943-AA50-3057C8749BC4}" dt="2024-01-05T13:56:15.907" v="3585" actId="164"/>
          <ac:grpSpMkLst>
            <pc:docMk/>
            <pc:sldMk cId="3531385173" sldId="310"/>
            <ac:grpSpMk id="12" creationId="{E27CC4AE-A983-5770-6D14-AA72E169A4A2}"/>
          </ac:grpSpMkLst>
        </pc:grpChg>
        <pc:grpChg chg="add mod topLvl">
          <ac:chgData name="Kulinich Bohdan" userId="48e65c9f34e137d0" providerId="LiveId" clId="{5A9431D5-9413-F943-AA50-3057C8749BC4}" dt="2024-01-05T13:59:27.971" v="3589" actId="164"/>
          <ac:grpSpMkLst>
            <pc:docMk/>
            <pc:sldMk cId="3531385173" sldId="310"/>
            <ac:grpSpMk id="29" creationId="{7670285E-E1E4-E986-11F8-9DCC8797E475}"/>
          </ac:grpSpMkLst>
        </pc:grpChg>
        <pc:grpChg chg="add del mod">
          <ac:chgData name="Kulinich Bohdan" userId="48e65c9f34e137d0" providerId="LiveId" clId="{5A9431D5-9413-F943-AA50-3057C8749BC4}" dt="2024-01-05T12:21:38.547" v="3470" actId="165"/>
          <ac:grpSpMkLst>
            <pc:docMk/>
            <pc:sldMk cId="3531385173" sldId="310"/>
            <ac:grpSpMk id="44" creationId="{841A384B-FF48-D087-05F1-B0FF02EE52E4}"/>
          </ac:grpSpMkLst>
        </pc:grpChg>
        <pc:grpChg chg="add del mod topLvl">
          <ac:chgData name="Kulinich Bohdan" userId="48e65c9f34e137d0" providerId="LiveId" clId="{5A9431D5-9413-F943-AA50-3057C8749BC4}" dt="2024-01-05T14:03:50.823" v="3657" actId="165"/>
          <ac:grpSpMkLst>
            <pc:docMk/>
            <pc:sldMk cId="3531385173" sldId="310"/>
            <ac:grpSpMk id="46" creationId="{6FDECCDE-1CA5-1233-3228-8564ABB66862}"/>
          </ac:grpSpMkLst>
        </pc:grpChg>
        <pc:grpChg chg="add del mod">
          <ac:chgData name="Kulinich Bohdan" userId="48e65c9f34e137d0" providerId="LiveId" clId="{5A9431D5-9413-F943-AA50-3057C8749BC4}" dt="2024-01-05T14:03:41.718" v="3655" actId="165"/>
          <ac:grpSpMkLst>
            <pc:docMk/>
            <pc:sldMk cId="3531385173" sldId="310"/>
            <ac:grpSpMk id="52" creationId="{931FEBAF-B1DB-3CDC-4FC3-DAF4D7CEE3AB}"/>
          </ac:grpSpMkLst>
        </pc:grpChg>
        <pc:grpChg chg="add mod">
          <ac:chgData name="Kulinich Bohdan" userId="48e65c9f34e137d0" providerId="LiveId" clId="{5A9431D5-9413-F943-AA50-3057C8749BC4}" dt="2024-01-05T13:56:15.907" v="3585" actId="164"/>
          <ac:grpSpMkLst>
            <pc:docMk/>
            <pc:sldMk cId="3531385173" sldId="310"/>
            <ac:grpSpMk id="68" creationId="{35751ECB-1DA8-9FB8-DFD1-563B0FA92063}"/>
          </ac:grpSpMkLst>
        </pc:grpChg>
        <pc:grpChg chg="add mod">
          <ac:chgData name="Kulinich Bohdan" userId="48e65c9f34e137d0" providerId="LiveId" clId="{5A9431D5-9413-F943-AA50-3057C8749BC4}" dt="2024-01-05T13:59:27.971" v="3589" actId="164"/>
          <ac:grpSpMkLst>
            <pc:docMk/>
            <pc:sldMk cId="3531385173" sldId="310"/>
            <ac:grpSpMk id="69" creationId="{83783055-2143-D4B5-C607-38C3E6AD942A}"/>
          </ac:grpSpMkLst>
        </pc:grpChg>
        <pc:grpChg chg="del">
          <ac:chgData name="Kulinich Bohdan" userId="48e65c9f34e137d0" providerId="LiveId" clId="{5A9431D5-9413-F943-AA50-3057C8749BC4}" dt="2024-01-05T10:47:51.517" v="3258" actId="165"/>
          <ac:grpSpMkLst>
            <pc:docMk/>
            <pc:sldMk cId="3531385173" sldId="310"/>
            <ac:grpSpMk id="110" creationId="{8B3AD234-289C-0702-0AC3-C49B9D672D52}"/>
          </ac:grpSpMkLst>
        </pc:grpChg>
        <pc:grpChg chg="del">
          <ac:chgData name="Kulinich Bohdan" userId="48e65c9f34e137d0" providerId="LiveId" clId="{5A9431D5-9413-F943-AA50-3057C8749BC4}" dt="2024-01-05T10:47:54.184" v="3259" actId="165"/>
          <ac:grpSpMkLst>
            <pc:docMk/>
            <pc:sldMk cId="3531385173" sldId="310"/>
            <ac:grpSpMk id="111" creationId="{358762E4-2522-D4FC-2DDC-7865445352A6}"/>
          </ac:grpSpMkLst>
        </pc:grp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4" creationId="{AA9E3908-2933-52A6-3545-81BEE4699D33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5" creationId="{8CCCA70A-DB41-74E7-081B-987AEDBB3870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6" creationId="{33501CFF-9FFB-7940-586F-D4CD1A9B95EF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7" creationId="{1AEC7DB6-E67A-6BB1-006B-FF3F291E66AB}"/>
          </ac:cxnSpMkLst>
        </pc:cxn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9" creationId="{A7980351-A8B7-FB86-2081-E084D704AE77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10" creationId="{2448911A-A0C6-E247-6004-46D7E34026C0}"/>
          </ac:cxnSpMkLst>
        </pc:cxnChg>
        <pc:cxnChg chg="mod topLvl">
          <ac:chgData name="Kulinich Bohdan" userId="48e65c9f34e137d0" providerId="LiveId" clId="{5A9431D5-9413-F943-AA50-3057C8749BC4}" dt="2024-01-05T13:56:15.907" v="3585" actId="164"/>
          <ac:cxnSpMkLst>
            <pc:docMk/>
            <pc:sldMk cId="3531385173" sldId="310"/>
            <ac:cxnSpMk id="11" creationId="{ECA1D80A-B36B-D1EE-1D87-85FB962ACEBA}"/>
          </ac:cxnSpMkLst>
        </pc:cxn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24" creationId="{A0F1EE21-6875-8EBF-252D-1464742CE6EF}"/>
          </ac:cxnSpMkLst>
        </pc:cxnChg>
        <pc:cxnChg chg="add mod topLvl">
          <ac:chgData name="Kulinich Bohdan" userId="48e65c9f34e137d0" providerId="LiveId" clId="{5A9431D5-9413-F943-AA50-3057C8749BC4}" dt="2024-01-05T13:59:27.971" v="3589" actId="164"/>
          <ac:cxnSpMkLst>
            <pc:docMk/>
            <pc:sldMk cId="3531385173" sldId="310"/>
            <ac:cxnSpMk id="25" creationId="{48CC6F1E-1102-076F-722F-C0B5303B3D92}"/>
          </ac:cxnSpMkLst>
        </pc:cxnChg>
        <pc:cxnChg chg="mod modVis">
          <ac:chgData name="Kulinich Bohdan" userId="48e65c9f34e137d0" providerId="LiveId" clId="{5A9431D5-9413-F943-AA50-3057C8749BC4}" dt="2024-01-06T18:10:46.107" v="4314" actId="14429"/>
          <ac:cxnSpMkLst>
            <pc:docMk/>
            <pc:sldMk cId="3531385173" sldId="310"/>
            <ac:cxnSpMk id="28" creationId="{CDBB8074-E115-EF3E-9ABE-44FFCECB531D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32" creationId="{DB3349BA-6EA1-EDBA-D55B-7C8BDACBA8B2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35" creationId="{62049189-19B2-079D-377D-AD79B7BEA592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40" creationId="{CE6441CB-5B48-F981-2453-06FB4D6AF00D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42" creationId="{BDE0E907-B559-46C8-66ED-72C516531B0B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7" creationId="{E3945B29-B896-8A57-5D2A-445E8A22F5E0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8" creationId="{F258C226-0129-3731-97B7-A4208770CF28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9" creationId="{55CD6D61-67B8-34A5-0D6C-E69E16A2A7CA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50" creationId="{F6485C23-FB44-29A4-9FF5-0D2DD85DC865}"/>
          </ac:cxnSpMkLst>
        </pc:cxnChg>
        <pc:cxnChg chg="add del mod">
          <ac:chgData name="Kulinich Bohdan" userId="48e65c9f34e137d0" providerId="LiveId" clId="{5A9431D5-9413-F943-AA50-3057C8749BC4}" dt="2024-01-05T13:49:17.225" v="3523" actId="478"/>
          <ac:cxnSpMkLst>
            <pc:docMk/>
            <pc:sldMk cId="3531385173" sldId="310"/>
            <ac:cxnSpMk id="54" creationId="{0FF37F2F-9836-6EDD-626D-2B24FD63F5F9}"/>
          </ac:cxnSpMkLst>
        </pc:cxnChg>
        <pc:cxnChg chg="add mod">
          <ac:chgData name="Kulinich Bohdan" userId="48e65c9f34e137d0" providerId="LiveId" clId="{5A9431D5-9413-F943-AA50-3057C8749BC4}" dt="2024-01-05T13:50:52.375" v="3545" actId="208"/>
          <ac:cxnSpMkLst>
            <pc:docMk/>
            <pc:sldMk cId="3531385173" sldId="310"/>
            <ac:cxnSpMk id="55" creationId="{2E7EFD4E-9EEA-A7FC-CC24-060CA33A592C}"/>
          </ac:cxnSpMkLst>
        </pc:cxnChg>
        <pc:cxnChg chg="add mod">
          <ac:chgData name="Kulinich Bohdan" userId="48e65c9f34e137d0" providerId="LiveId" clId="{5A9431D5-9413-F943-AA50-3057C8749BC4}" dt="2024-01-05T13:50:58.032" v="3546" actId="693"/>
          <ac:cxnSpMkLst>
            <pc:docMk/>
            <pc:sldMk cId="3531385173" sldId="310"/>
            <ac:cxnSpMk id="57" creationId="{7EA05E34-077C-0291-CB59-EB0E5C7F879A}"/>
          </ac:cxnSpMkLst>
        </pc:cxnChg>
        <pc:cxnChg chg="add mod">
          <ac:chgData name="Kulinich Bohdan" userId="48e65c9f34e137d0" providerId="LiveId" clId="{5A9431D5-9413-F943-AA50-3057C8749BC4}" dt="2024-01-05T13:50:52.375" v="3545" actId="208"/>
          <ac:cxnSpMkLst>
            <pc:docMk/>
            <pc:sldMk cId="3531385173" sldId="310"/>
            <ac:cxnSpMk id="61" creationId="{29976480-3014-F16F-B7D3-0FAB35789953}"/>
          </ac:cxnSpMkLst>
        </pc:cxnChg>
        <pc:cxnChg chg="de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104" creationId="{2BF6538B-ABB8-9181-6CDB-D395598102C6}"/>
          </ac:cxnSpMkLst>
        </pc:cxnChg>
        <pc:cxnChg chg="de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106" creationId="{38E96117-7D83-6B86-6EE5-52DAC8F355CD}"/>
          </ac:cxnSpMkLst>
        </pc:cxn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708B2532-11B2-FE4B-AB7A-E80C153F0762}"/>
    <pc:docChg chg="undo custSel addSld delSld modSld">
      <pc:chgData name="Kulinich Bohdan" userId="48e65c9f34e137d0" providerId="LiveId" clId="{708B2532-11B2-FE4B-AB7A-E80C153F0762}" dt="2023-12-02T14:24:35.738" v="8110"/>
      <pc:docMkLst>
        <pc:docMk/>
      </pc:docMkLst>
      <pc:sldChg chg="modSp mod">
        <pc:chgData name="Kulinich Bohdan" userId="48e65c9f34e137d0" providerId="LiveId" clId="{708B2532-11B2-FE4B-AB7A-E80C153F0762}" dt="2023-11-30T21:36:07.929" v="8090" actId="20577"/>
        <pc:sldMkLst>
          <pc:docMk/>
          <pc:sldMk cId="1429824012" sldId="274"/>
        </pc:sldMkLst>
        <pc:spChg chg="mod modVis">
          <ac:chgData name="Kulinich Bohdan" userId="48e65c9f34e137d0" providerId="LiveId" clId="{708B2532-11B2-FE4B-AB7A-E80C153F0762}" dt="2023-11-30T21:35:57.624" v="8075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708B2532-11B2-FE4B-AB7A-E80C153F0762}" dt="2023-11-30T21:36:00.951" v="8076" actId="14100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708B2532-11B2-FE4B-AB7A-E80C153F0762}" dt="2023-11-30T21:36:07.929" v="8090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708B2532-11B2-FE4B-AB7A-E80C153F0762}" dt="2023-11-30T21:35:56.606" v="8074" actId="555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708B2532-11B2-FE4B-AB7A-E80C153F0762}" dt="2023-11-30T21:35:27.322" v="8065" actId="1035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708B2532-11B2-FE4B-AB7A-E80C153F0762}" dt="2023-11-30T21:35:41.642" v="8069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addAnim delAnim modAnim">
        <pc:chgData name="Kulinich Bohdan" userId="48e65c9f34e137d0" providerId="LiveId" clId="{708B2532-11B2-FE4B-AB7A-E80C153F0762}" dt="2023-11-30T19:17:39.715" v="7053" actId="1076"/>
        <pc:sldMkLst>
          <pc:docMk/>
          <pc:sldMk cId="2154405015" sldId="276"/>
        </pc:sldMkLst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5" creationId="{AAA3F035-8730-A13C-E7A6-94D9AAFD7AA0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6" creationId="{283CC0CF-73EF-C439-0F8B-05CA07F8669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7" creationId="{F6060045-EB83-C764-3C41-0406E4EC71FB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8" creationId="{1728913E-A70B-6D8E-AC7E-8BF53005322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9" creationId="{9DB9774E-A51B-4F6F-FC97-1CEF35EB7DD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0" creationId="{C4776A39-0C60-A2D7-AC13-A261ECCA116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1" creationId="{18107883-E166-8585-17D0-073A48B1407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2" creationId="{8812459E-7FE2-E0F4-F9EA-DF7053D6DB07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3" creationId="{F3DDA272-C765-E720-D554-9806A42BCC5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4" creationId="{A17AA038-70E0-009D-CFC1-CD821896D1CC}"/>
          </ac:spMkLst>
        </pc:spChg>
        <pc:spChg chg="mod">
          <ac:chgData name="Kulinich Bohdan" userId="48e65c9f34e137d0" providerId="LiveId" clId="{708B2532-11B2-FE4B-AB7A-E80C153F0762}" dt="2023-11-30T19:17:21.249" v="7052" actId="14100"/>
          <ac:spMkLst>
            <pc:docMk/>
            <pc:sldMk cId="2154405015" sldId="276"/>
            <ac:spMk id="29" creationId="{D947D970-AAC0-1569-FB6F-63DAEE136B11}"/>
          </ac:spMkLst>
        </pc:spChg>
        <pc:spChg chg="del mod modVis">
          <ac:chgData name="Kulinich Bohdan" userId="48e65c9f34e137d0" providerId="LiveId" clId="{708B2532-11B2-FE4B-AB7A-E80C153F0762}" dt="2023-11-30T17:53:45.227" v="6867" actId="478"/>
          <ac:spMkLst>
            <pc:docMk/>
            <pc:sldMk cId="2154405015" sldId="276"/>
            <ac:spMk id="32" creationId="{BA5F5C5E-BBE3-9F6F-BDA3-3C652C38AC4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1" creationId="{CD07DAF4-FE5E-0732-55D2-67F004530F80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2" creationId="{9ECDC209-41A2-1DCA-D1BE-9FA4465C509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3" creationId="{A803945D-E739-5C89-C922-BC4B62844B8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4" creationId="{A5C294D4-0EDD-E686-A7B8-7F306BA7C79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5" creationId="{2615E6FF-56E0-F3D2-3035-8AE8ED6843AF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6" creationId="{A10FCFA0-74FE-977D-FBE9-EE52D9BC3E93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7" creationId="{E4949E8A-E330-59EF-17F3-2341A72BF5D7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8" creationId="{03DB40B6-7B04-DA86-547D-50136757EFC6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9" creationId="{D1165053-22F1-BBF3-9D28-A8E99F3ED0E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1" creationId="{3771E198-C989-8598-7504-79C93CE850F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2" creationId="{66175311-37B1-6CC9-F9A7-B27F453B085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3" creationId="{595965E1-C43A-31E9-E55A-EBF158E42B4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4" creationId="{0FE18CED-4AA8-78E5-DD2D-3E27F31A47C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5" creationId="{953ADBF2-4C2B-6403-0974-5FE353591EB0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2" creationId="{15D42C4E-1500-1192-674F-E74FD30F28B3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6" creationId="{354EA069-FE6D-F395-3414-9D648FD86CB4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9" creationId="{5B2862B0-B440-8787-F69B-2E57870D6715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1" creationId="{220808C7-28E0-9A9B-545B-D7F75DF9F544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2" creationId="{58B57D23-91A5-D37F-FCBD-F6E609CAF7C1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3" creationId="{984AD1C3-C645-1356-F750-498A9964F427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0" creationId="{4BDAF51E-4E72-824E-EBD9-F2C6398CD750}"/>
          </ac:spMkLst>
        </pc:spChg>
        <pc:spChg chg="add mod modVis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2" creationId="{9DDAFB9E-3BDC-8F32-0FCA-64FF554BE386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4" creationId="{D1A2FDF3-FA8F-5020-DDF2-F2D4B61B4E65}"/>
          </ac:spMkLst>
        </pc:spChg>
        <pc:spChg chg="add mod">
          <ac:chgData name="Kulinich Bohdan" userId="48e65c9f34e137d0" providerId="LiveId" clId="{708B2532-11B2-FE4B-AB7A-E80C153F0762}" dt="2023-11-30T18:01:36.216" v="7025" actId="1037"/>
          <ac:spMkLst>
            <pc:docMk/>
            <pc:sldMk cId="2154405015" sldId="276"/>
            <ac:spMk id="110" creationId="{7F822598-98EF-567E-1217-DFF6B7C82137}"/>
          </ac:spMkLst>
        </pc:spChg>
        <pc:spChg chg="add mod">
          <ac:chgData name="Kulinich Bohdan" userId="48e65c9f34e137d0" providerId="LiveId" clId="{708B2532-11B2-FE4B-AB7A-E80C153F0762}" dt="2023-11-30T18:01:36.216" v="7025" actId="1037"/>
          <ac:spMkLst>
            <pc:docMk/>
            <pc:sldMk cId="2154405015" sldId="276"/>
            <ac:spMk id="111" creationId="{56F092D7-951E-74BB-5B45-2334C544FAEE}"/>
          </ac:spMkLst>
        </pc:spChg>
        <pc:spChg chg="add mod">
          <ac:chgData name="Kulinich Bohdan" userId="48e65c9f34e137d0" providerId="LiveId" clId="{708B2532-11B2-FE4B-AB7A-E80C153F0762}" dt="2023-11-30T18:01:31.361" v="7019" actId="20577"/>
          <ac:spMkLst>
            <pc:docMk/>
            <pc:sldMk cId="2154405015" sldId="276"/>
            <ac:spMk id="112" creationId="{539E500E-7F47-96DC-15C1-2801D123832B}"/>
          </ac:spMkLst>
        </pc:spChg>
        <pc:spChg chg="add mod">
          <ac:chgData name="Kulinich Bohdan" userId="48e65c9f34e137d0" providerId="LiveId" clId="{708B2532-11B2-FE4B-AB7A-E80C153F0762}" dt="2023-11-30T19:05:30.539" v="7027" actId="20577"/>
          <ac:spMkLst>
            <pc:docMk/>
            <pc:sldMk cId="2154405015" sldId="276"/>
            <ac:spMk id="113" creationId="{B17DBBEC-7D39-1E1E-5ACE-5D230B29343F}"/>
          </ac:spMkLst>
        </pc:spChg>
        <pc:grpChg chg="add del mod">
          <ac:chgData name="Kulinich Bohdan" userId="48e65c9f34e137d0" providerId="LiveId" clId="{708B2532-11B2-FE4B-AB7A-E80C153F0762}" dt="2023-11-29T21:58:48.888" v="6584" actId="478"/>
          <ac:grpSpMkLst>
            <pc:docMk/>
            <pc:sldMk cId="2154405015" sldId="276"/>
            <ac:grpSpMk id="35" creationId="{3AA1F03E-E3DB-5D99-BA90-D21D05CBBE50}"/>
          </ac:grpSpMkLst>
        </pc:grp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5" creationId="{C802B367-E7C7-6D22-7D44-2ED76A128015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7" creationId="{2090D94D-8767-B55E-3D1F-B512E0D5E31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8" creationId="{0BA0F300-783D-A9DA-0744-923BC0F48E85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33" creationId="{86BEAB7B-6E67-E9C6-E94A-A9F96FD22B9C}"/>
          </ac:cxnSpMkLst>
        </pc:cxnChg>
        <pc:cxnChg chg="add del mod">
          <ac:chgData name="Kulinich Bohdan" userId="48e65c9f34e137d0" providerId="LiveId" clId="{708B2532-11B2-FE4B-AB7A-E80C153F0762}" dt="2023-11-30T17:33:28.740" v="6608" actId="478"/>
          <ac:cxnSpMkLst>
            <pc:docMk/>
            <pc:sldMk cId="2154405015" sldId="276"/>
            <ac:cxnSpMk id="34" creationId="{82AD11E3-B143-259E-FBEF-83A2341DF7E6}"/>
          </ac:cxnSpMkLst>
        </pc:cxnChg>
        <pc:cxnChg chg="add del">
          <ac:chgData name="Kulinich Bohdan" userId="48e65c9f34e137d0" providerId="LiveId" clId="{708B2532-11B2-FE4B-AB7A-E80C153F0762}" dt="2023-11-29T21:58:48.888" v="6584" actId="478"/>
          <ac:cxnSpMkLst>
            <pc:docMk/>
            <pc:sldMk cId="2154405015" sldId="276"/>
            <ac:cxnSpMk id="37" creationId="{54DE6778-456F-FADB-7416-114F69D89E44}"/>
          </ac:cxnSpMkLst>
        </pc:cxnChg>
        <pc:cxnChg chg="add del mod">
          <ac:chgData name="Kulinich Bohdan" userId="48e65c9f34e137d0" providerId="LiveId" clId="{708B2532-11B2-FE4B-AB7A-E80C153F0762}" dt="2023-11-30T17:33:11.152" v="6604" actId="478"/>
          <ac:cxnSpMkLst>
            <pc:docMk/>
            <pc:sldMk cId="2154405015" sldId="276"/>
            <ac:cxnSpMk id="39" creationId="{07182630-CB3B-6B17-BA9E-F15CEFE8F577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50" creationId="{1F3C9D06-A434-9E52-3406-82C7E003264F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57" creationId="{EC671894-D881-755D-F437-DC726D6122E3}"/>
          </ac:cxnSpMkLst>
        </pc:cxnChg>
        <pc:cxnChg chg="add del mod">
          <ac:chgData name="Kulinich Bohdan" userId="48e65c9f34e137d0" providerId="LiveId" clId="{708B2532-11B2-FE4B-AB7A-E80C153F0762}" dt="2023-11-30T17:34:05.863" v="6620" actId="478"/>
          <ac:cxnSpMkLst>
            <pc:docMk/>
            <pc:sldMk cId="2154405015" sldId="276"/>
            <ac:cxnSpMk id="58" creationId="{FB3A79C1-000B-6C91-3D91-4890897057A6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0" creationId="{9359FD9E-15EA-951E-3845-66109C07DDF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1" creationId="{EFADDAA6-CDFD-B26F-F0A4-E7BAADFB7BE4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3" creationId="{2DF66388-CE85-267D-0EAD-C3BD8DDAB60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5" creationId="{BA6BFC8B-46E3-720A-1101-D0702FDA325E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2" creationId="{936D4C41-46BB-7602-1620-CCC4A75D9222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5" creationId="{8391BAA5-3530-0734-7589-C77D3F0EC81B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9" creationId="{35F25E8E-B3F5-7D6E-2706-DDFD11AF60C8}"/>
          </ac:cxnSpMkLst>
        </pc:cxnChg>
      </pc:sldChg>
      <pc:sldChg chg="addSp delSp modSp mod delAnim modAnim">
        <pc:chgData name="Kulinich Bohdan" userId="48e65c9f34e137d0" providerId="LiveId" clId="{708B2532-11B2-FE4B-AB7A-E80C153F0762}" dt="2023-11-30T21:41:10.221" v="8108" actId="14429"/>
        <pc:sldMkLst>
          <pc:docMk/>
          <pc:sldMk cId="288857224" sldId="277"/>
        </pc:sldMkLst>
        <pc:spChg chg="add mod modVis">
          <ac:chgData name="Kulinich Bohdan" userId="48e65c9f34e137d0" providerId="LiveId" clId="{708B2532-11B2-FE4B-AB7A-E80C153F0762}" dt="2023-11-30T21:41:10.221" v="8108" actId="14429"/>
          <ac:spMkLst>
            <pc:docMk/>
            <pc:sldMk cId="288857224" sldId="277"/>
            <ac:spMk id="3" creationId="{121CF13C-972B-D4D4-847A-CA5C3C423C13}"/>
          </ac:spMkLst>
        </pc:spChg>
        <pc:spChg chg="add mod topLvl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6" creationId="{C281F0E9-A296-15C3-DCE7-2E1C156E8700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13" creationId="{78BFD99A-0BD9-836D-0449-14BADEB6D5F6}"/>
          </ac:spMkLst>
        </pc:spChg>
        <pc:spChg chg="add del mod">
          <ac:chgData name="Kulinich Bohdan" userId="48e65c9f34e137d0" providerId="LiveId" clId="{708B2532-11B2-FE4B-AB7A-E80C153F0762}" dt="2023-11-30T20:57:43.283" v="7518" actId="478"/>
          <ac:spMkLst>
            <pc:docMk/>
            <pc:sldMk cId="288857224" sldId="277"/>
            <ac:spMk id="20" creationId="{4A93A113-25E3-238E-0A20-807B42C5EE62}"/>
          </ac:spMkLst>
        </pc:spChg>
        <pc:spChg chg="add del mod">
          <ac:chgData name="Kulinich Bohdan" userId="48e65c9f34e137d0" providerId="LiveId" clId="{708B2532-11B2-FE4B-AB7A-E80C153F0762}" dt="2023-11-30T20:57:35.388" v="7513" actId="478"/>
          <ac:spMkLst>
            <pc:docMk/>
            <pc:sldMk cId="288857224" sldId="277"/>
            <ac:spMk id="21" creationId="{D23EEF2C-DF83-A71C-AA03-9C22F7CCBAE5}"/>
          </ac:spMkLst>
        </pc:spChg>
        <pc:spChg chg="add del mod">
          <ac:chgData name="Kulinich Bohdan" userId="48e65c9f34e137d0" providerId="LiveId" clId="{708B2532-11B2-FE4B-AB7A-E80C153F0762}" dt="2023-11-30T20:57:44.108" v="7519" actId="478"/>
          <ac:spMkLst>
            <pc:docMk/>
            <pc:sldMk cId="288857224" sldId="277"/>
            <ac:spMk id="22" creationId="{D902AB39-7D48-285B-134C-56D9736AEE58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3" creationId="{1E55FAEB-3697-0F3C-0531-7190871155AB}"/>
          </ac:spMkLst>
        </pc:spChg>
        <pc:spChg chg="add del mod">
          <ac:chgData name="Kulinich Bohdan" userId="48e65c9f34e137d0" providerId="LiveId" clId="{708B2532-11B2-FE4B-AB7A-E80C153F0762}" dt="2023-11-30T20:57:37.967" v="7515" actId="478"/>
          <ac:spMkLst>
            <pc:docMk/>
            <pc:sldMk cId="288857224" sldId="277"/>
            <ac:spMk id="24" creationId="{D5AA3F0C-BA21-C4A5-35A2-FABF5C7733D1}"/>
          </ac:spMkLst>
        </pc:spChg>
        <pc:spChg chg="add del mod">
          <ac:chgData name="Kulinich Bohdan" userId="48e65c9f34e137d0" providerId="LiveId" clId="{708B2532-11B2-FE4B-AB7A-E80C153F0762}" dt="2023-11-30T20:57:36.516" v="7514" actId="478"/>
          <ac:spMkLst>
            <pc:docMk/>
            <pc:sldMk cId="288857224" sldId="277"/>
            <ac:spMk id="25" creationId="{4808ABED-496B-1164-ECAE-6B75661411A7}"/>
          </ac:spMkLst>
        </pc:spChg>
        <pc:spChg chg="add mod topLvl modVis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26" creationId="{4C3FF640-1743-7DF3-3697-C2CA06E4F8FF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7" creationId="{64E3824A-51A5-B590-F426-6DFA3BA95D13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9" creationId="{F2BFE721-5897-AF93-E218-64BE110B5595}"/>
          </ac:spMkLst>
        </pc:spChg>
        <pc:spChg chg="add del mod">
          <ac:chgData name="Kulinich Bohdan" userId="48e65c9f34e137d0" providerId="LiveId" clId="{708B2532-11B2-FE4B-AB7A-E80C153F0762}" dt="2023-11-30T20:57:39.662" v="7516" actId="478"/>
          <ac:spMkLst>
            <pc:docMk/>
            <pc:sldMk cId="288857224" sldId="277"/>
            <ac:spMk id="59" creationId="{3C11FD3D-DCE4-D448-F7E3-38FCFC32B88A}"/>
          </ac:spMkLst>
        </pc:spChg>
        <pc:spChg chg="add del mod">
          <ac:chgData name="Kulinich Bohdan" userId="48e65c9f34e137d0" providerId="LiveId" clId="{708B2532-11B2-FE4B-AB7A-E80C153F0762}" dt="2023-11-30T20:57:41.365" v="7517" actId="478"/>
          <ac:spMkLst>
            <pc:docMk/>
            <pc:sldMk cId="288857224" sldId="277"/>
            <ac:spMk id="60" creationId="{09E61D22-2682-CBD4-BDE4-8239734AF691}"/>
          </ac:spMkLst>
        </pc:spChg>
        <pc:spChg chg="add del mod">
          <ac:chgData name="Kulinich Bohdan" userId="48e65c9f34e137d0" providerId="LiveId" clId="{708B2532-11B2-FE4B-AB7A-E80C153F0762}" dt="2023-11-30T20:58:07.540" v="7526" actId="478"/>
          <ac:spMkLst>
            <pc:docMk/>
            <pc:sldMk cId="288857224" sldId="277"/>
            <ac:spMk id="65" creationId="{142BC811-96A3-FA79-5135-36D31E7B9643}"/>
          </ac:spMkLst>
        </pc:spChg>
        <pc:spChg chg="mod">
          <ac:chgData name="Kulinich Bohdan" userId="48e65c9f34e137d0" providerId="LiveId" clId="{708B2532-11B2-FE4B-AB7A-E80C153F0762}" dt="2023-11-30T21:40:32.324" v="8099" actId="166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70" creationId="{1279E639-1999-B9E5-BB90-184A6F4974B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2" creationId="{AE84BB49-75E3-3B20-013B-909FB064FD1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3" creationId="{BA25359B-2252-C0E0-0A9C-ABB492F155A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4" creationId="{80BBA366-68E6-BB29-8CED-E8B438118B37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5" creationId="{F12DF2FF-E19D-5F44-B998-87C1345A1EE3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6" creationId="{470D9F21-3984-EBC5-477E-4A5F1953F07C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7" creationId="{28C81853-C936-E17C-9DE0-B5D8B1BF0E90}"/>
          </ac:spMkLst>
        </pc:s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4" creationId="{CB0C8746-AF30-9881-8DC1-E774C8BC683E}"/>
          </ac:grpSpMkLst>
        </pc:grpChg>
        <pc:grpChg chg="mod">
          <ac:chgData name="Kulinich Bohdan" userId="48e65c9f34e137d0" providerId="LiveId" clId="{708B2532-11B2-FE4B-AB7A-E80C153F0762}" dt="2023-11-30T21:40:27.083" v="8098" actId="166"/>
          <ac:grpSpMkLst>
            <pc:docMk/>
            <pc:sldMk cId="288857224" sldId="277"/>
            <ac:grpSpMk id="39" creationId="{121506BE-516E-F56F-46C8-6674CEDE86D5}"/>
          </ac:grpSpMkLst>
        </pc:grpChg>
        <pc:grpChg chg="add del mod">
          <ac:chgData name="Kulinich Bohdan" userId="48e65c9f34e137d0" providerId="LiveId" clId="{708B2532-11B2-FE4B-AB7A-E80C153F0762}" dt="2023-11-30T20:58:03.427" v="7524" actId="165"/>
          <ac:grpSpMkLst>
            <pc:docMk/>
            <pc:sldMk cId="288857224" sldId="277"/>
            <ac:grpSpMk id="63" creationId="{1B832AA6-F69E-120C-316B-48AA473D3C91}"/>
          </ac:grpSpMkLst>
        </pc:gr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96" creationId="{9EDA1DDC-393C-761C-5A83-FFF3BA9488D8}"/>
          </ac:grpSpMkLst>
        </pc:gr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101" creationId="{4702B3D5-B5F8-7B3B-3BAA-55D511207A07}"/>
          </ac:grpSpMkLst>
        </pc:grp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3" creationId="{24881462-72F4-D27C-EA0C-FDA71F84E1B8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4" creationId="{12388C61-DC0C-8EC0-EE2B-9171F36471ED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5" creationId="{A0585DF8-CF83-9420-E557-7781EF54C7EF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7" creationId="{D9E21EDC-3DED-6E49-9416-46D8623D23D7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8" creationId="{AD42CD61-01B4-9AFA-F8EF-9DCD7868A37B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9" creationId="{F4E25618-69C0-F506-7B06-CFCB845D6CD9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0" creationId="{4BE75806-033C-C5A4-275B-2A2BFBF2B1D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1" creationId="{92153583-5E87-C8F1-DC67-34BE90B2EAF5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12" creationId="{5ACF7950-7448-8A2E-505E-BDEAD77CFDAF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4" creationId="{89CEE2F0-FFEB-9855-B931-0B48501AB049}"/>
          </ac:cxnSpMkLst>
        </pc:cxnChg>
        <pc:cxnChg chg="add del mod topLvl">
          <ac:chgData name="Kulinich Bohdan" userId="48e65c9f34e137d0" providerId="LiveId" clId="{708B2532-11B2-FE4B-AB7A-E80C153F0762}" dt="2023-11-30T21:00:42.429" v="7567" actId="478"/>
          <ac:cxnSpMkLst>
            <pc:docMk/>
            <pc:sldMk cId="288857224" sldId="277"/>
            <ac:cxnSpMk id="15" creationId="{CDF7137C-DEAB-280A-C8BD-FDC80248C4C4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6" creationId="{275E585B-7848-2EC4-25F9-72DAF7837DBB}"/>
          </ac:cxnSpMkLst>
        </pc:cxnChg>
        <pc:cxnChg chg="add del mod topLvl">
          <ac:chgData name="Kulinich Bohdan" userId="48e65c9f34e137d0" providerId="LiveId" clId="{708B2532-11B2-FE4B-AB7A-E80C153F0762}" dt="2023-11-30T21:02:18.918" v="7578" actId="478"/>
          <ac:cxnSpMkLst>
            <pc:docMk/>
            <pc:sldMk cId="288857224" sldId="277"/>
            <ac:cxnSpMk id="17" creationId="{D96194F3-322D-57BA-64F9-8FD7195C912B}"/>
          </ac:cxnSpMkLst>
        </pc:cxnChg>
        <pc:cxnChg chg="add del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8" creationId="{319102C8-6115-5763-BA8B-073328787BBA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9" creationId="{26194DA5-6404-7542-2BBF-3DCF30CC46D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30" creationId="{3E1F2191-D3EA-3A58-2AAE-5DF60791585A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31" creationId="{C0F7332A-7309-7A6C-6B74-BA8D64DD2C94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32" creationId="{2F62F25E-9C6B-FA35-840A-CE2B9A57CBF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4" creationId="{09CAF846-60B4-92A6-E0CD-B01757EAF237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6" creationId="{12ABED1F-48B2-48C9-89F8-048A0CAACA88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7" creationId="{AF45F50F-AF93-14BD-6D13-D5E22A98959B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68" creationId="{92A9E5A1-9838-EA88-A76F-3F6B0C751E91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69" creationId="{1B4F85B9-78D6-8DB8-9CA6-638044AA3165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82" creationId="{724B1A52-6DC9-40FD-F154-8FE0F90C21D5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88" creationId="{4B888396-AE9D-D1FD-01FF-48061BB41944}"/>
          </ac:cxnSpMkLst>
        </pc:cxnChg>
        <pc:cxnChg chg="add mod">
          <ac:chgData name="Kulinich Bohdan" userId="48e65c9f34e137d0" providerId="LiveId" clId="{708B2532-11B2-FE4B-AB7A-E80C153F0762}" dt="2023-11-30T21:04:14.902" v="7607" actId="208"/>
          <ac:cxnSpMkLst>
            <pc:docMk/>
            <pc:sldMk cId="288857224" sldId="277"/>
            <ac:cxnSpMk id="93" creationId="{D0A2A16F-22EC-3068-F8B7-6C5477372436}"/>
          </ac:cxnSpMkLst>
        </pc:cxnChg>
        <pc:cxnChg chg="add mod">
          <ac:chgData name="Kulinich Bohdan" userId="48e65c9f34e137d0" providerId="LiveId" clId="{708B2532-11B2-FE4B-AB7A-E80C153F0762}" dt="2023-11-30T21:04:14.902" v="7607" actId="208"/>
          <ac:cxnSpMkLst>
            <pc:docMk/>
            <pc:sldMk cId="288857224" sldId="277"/>
            <ac:cxnSpMk id="95" creationId="{18B243C0-2F20-C33C-0B3B-9C3AA8BFAD49}"/>
          </ac:cxnSpMkLst>
        </pc:cxnChg>
        <pc:cxnChg chg="add mod">
          <ac:chgData name="Kulinich Bohdan" userId="48e65c9f34e137d0" providerId="LiveId" clId="{708B2532-11B2-FE4B-AB7A-E80C153F0762}" dt="2023-11-30T21:04:57.191" v="7627" actId="208"/>
          <ac:cxnSpMkLst>
            <pc:docMk/>
            <pc:sldMk cId="288857224" sldId="277"/>
            <ac:cxnSpMk id="97" creationId="{7E8F6E6D-EEB5-2519-EEE6-0B645ED466F4}"/>
          </ac:cxnSpMkLst>
        </pc:cxnChg>
        <pc:cxnChg chg="add mod">
          <ac:chgData name="Kulinich Bohdan" userId="48e65c9f34e137d0" providerId="LiveId" clId="{708B2532-11B2-FE4B-AB7A-E80C153F0762}" dt="2023-11-30T21:04:57.191" v="7627" actId="208"/>
          <ac:cxnSpMkLst>
            <pc:docMk/>
            <pc:sldMk cId="288857224" sldId="277"/>
            <ac:cxnSpMk id="100" creationId="{7C6952EB-B03C-A6F4-325C-819777FC5876}"/>
          </ac:cxnSpMkLst>
        </pc:cxnChg>
      </pc:sldChg>
      <pc:sldChg chg="modSp">
        <pc:chgData name="Kulinich Bohdan" userId="48e65c9f34e137d0" providerId="LiveId" clId="{708B2532-11B2-FE4B-AB7A-E80C153F0762}" dt="2023-11-30T21:27:23.682" v="8026" actId="20577"/>
        <pc:sldMkLst>
          <pc:docMk/>
          <pc:sldMk cId="3892148844" sldId="278"/>
        </pc:sldMkLst>
        <pc:spChg chg="mod">
          <ac:chgData name="Kulinich Bohdan" userId="48e65c9f34e137d0" providerId="LiveId" clId="{708B2532-11B2-FE4B-AB7A-E80C153F0762}" dt="2023-11-30T21:19:48.796" v="7815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708B2532-11B2-FE4B-AB7A-E80C153F0762}" dt="2023-11-30T21:22:27.982" v="7856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708B2532-11B2-FE4B-AB7A-E80C153F0762}" dt="2023-11-30T21:27:23.682" v="8026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708B2532-11B2-FE4B-AB7A-E80C153F0762}" dt="2023-11-30T21:24:28.288" v="7913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708B2532-11B2-FE4B-AB7A-E80C153F0762}" dt="2023-11-30T21:19:20.553" v="7746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708B2532-11B2-FE4B-AB7A-E80C153F0762}" dt="2023-11-30T20:38:04.953" v="7055" actId="14429"/>
        <pc:sldMkLst>
          <pc:docMk/>
          <pc:sldMk cId="2337633875" sldId="279"/>
        </pc:sldMkLst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34" creationId="{73CF428F-2A76-EDBF-2BF7-99D8654BFC95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39" creationId="{E17B2E46-9875-6FB9-D8F8-8AB20628B0C4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0" creationId="{F29A52D5-FE45-2625-F74F-9528B4396927}"/>
          </ac:spMkLst>
        </pc:spChg>
        <pc:spChg chg="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1" creationId="{842A1490-A1C9-428C-C2BA-1B46290C13E0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42" creationId="{7ADA6942-D7F5-1716-2C98-628850D957B7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3" creationId="{A5E17CBE-C8C0-C461-196C-3D96FDE412AF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50" creationId="{B505D26F-3483-121C-F58C-5DB9B629CAFF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51" creationId="{27E11CF1-44E5-0013-2CD6-50CCD63CBECA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52" creationId="{55821084-728C-EB53-E057-2E07EBCC0EF5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63" creationId="{780F4822-6D64-72D3-5077-8108C0F745C6}"/>
          </ac:spMkLst>
        </pc:spChg>
        <pc:spChg chg="add mod">
          <ac:chgData name="Kulinich Bohdan" userId="48e65c9f34e137d0" providerId="LiveId" clId="{708B2532-11B2-FE4B-AB7A-E80C153F0762}" dt="2023-11-29T21:37:12.187" v="6407" actId="1076"/>
          <ac:spMkLst>
            <pc:docMk/>
            <pc:sldMk cId="2337633875" sldId="279"/>
            <ac:spMk id="65" creationId="{0680750F-E494-D02F-C3C3-F18CA35BD358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66" creationId="{2A125641-F3D0-0CA3-A5EA-ACE2800D942E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69" creationId="{C1C005C7-3B57-D306-0632-E57E32A6FA8B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0" creationId="{ABFA1A71-938E-B992-39E2-0FD26036886F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1" creationId="{CF81C9EA-A66D-8301-9F6D-F74719D8EB33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5" creationId="{9B1638D4-2622-7900-5BAD-1B0557C03D3F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7" creationId="{A8A6B216-1034-71AB-A6C8-B168474AA6AB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79" creationId="{7AFB9E76-41BF-D241-DBC0-A7D114787121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0" creationId="{F1F25578-AFD3-C5A0-201D-56C2B41D0A05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1" creationId="{36CE1CB1-5C2F-2C52-51E4-62146060EAF2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82" creationId="{8A59A78B-D54E-DF70-2D5A-CFB3DEC69134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3" creationId="{B48C110E-35CA-297E-C6C6-84B659B93D4C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4" creationId="{2A472CFE-736E-46BD-02F1-FA42D3E2E8CA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86" creationId="{060616D0-2AD6-E0B4-DFA9-CE36ABC44F37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7" creationId="{A58FF5EB-A0E7-E1BE-226D-73CB8B5C0C48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8" creationId="{9668DCF3-C9E6-9C23-CCCA-9ACDDC143474}"/>
          </ac:spMkLst>
        </pc:spChg>
        <pc:spChg chg="add mod">
          <ac:chgData name="Kulinich Bohdan" userId="48e65c9f34e137d0" providerId="LiveId" clId="{708B2532-11B2-FE4B-AB7A-E80C153F0762}" dt="2023-11-29T21:48:15.848" v="6554" actId="14100"/>
          <ac:spMkLst>
            <pc:docMk/>
            <pc:sldMk cId="2337633875" sldId="279"/>
            <ac:spMk id="89" creationId="{B8A52298-60BA-009F-F109-4172462EBDE5}"/>
          </ac:spMkLst>
        </pc:spChg>
        <pc:spChg chg="add mod modVis">
          <ac:chgData name="Kulinich Bohdan" userId="48e65c9f34e137d0" providerId="LiveId" clId="{708B2532-11B2-FE4B-AB7A-E80C153F0762}" dt="2023-11-30T20:38:04.953" v="7055" actId="14429"/>
          <ac:spMkLst>
            <pc:docMk/>
            <pc:sldMk cId="2337633875" sldId="279"/>
            <ac:spMk id="90" creationId="{0DB0B63B-C3BB-750C-BC77-ACD33C90CF56}"/>
          </ac:spMkLst>
        </pc:sp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7" creationId="{61804D87-8155-0D29-CA5B-2BE5BDB4808C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8" creationId="{A350E001-6B89-4A22-A02D-ABEB3445F650}"/>
          </ac:cxnSpMkLst>
        </pc:cxnChg>
        <pc:cxnChg chg="mod">
          <ac:chgData name="Kulinich Bohdan" userId="48e65c9f34e137d0" providerId="LiveId" clId="{708B2532-11B2-FE4B-AB7A-E80C153F0762}" dt="2023-11-29T21:37:06.955" v="6405" actId="14100"/>
          <ac:cxnSpMkLst>
            <pc:docMk/>
            <pc:sldMk cId="2337633875" sldId="279"/>
            <ac:cxnSpMk id="10" creationId="{3F3659CE-FE18-8EDA-D0CE-8C00AC806C6C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1" creationId="{BC30DEFA-220A-5D4C-3F32-17A80C91C1B2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2" creationId="{E3BA490E-0E0C-1D4F-FDDB-1C8250E30D8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3" creationId="{E88B7CEC-D5F1-5016-7CAB-FA1A6A7691DD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15" creationId="{9E7EF53E-26D4-16B5-B39A-F4B879E51C92}"/>
          </ac:cxnSpMkLst>
        </pc:cxnChg>
        <pc:cxnChg chg="add del mod">
          <ac:chgData name="Kulinich Bohdan" userId="48e65c9f34e137d0" providerId="LiveId" clId="{708B2532-11B2-FE4B-AB7A-E80C153F0762}" dt="2023-11-29T21:19:45.306" v="6262" actId="478"/>
          <ac:cxnSpMkLst>
            <pc:docMk/>
            <pc:sldMk cId="2337633875" sldId="279"/>
            <ac:cxnSpMk id="16" creationId="{A4216D2E-95A5-8A9A-CA2F-BAFD54336349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8" creationId="{DF91E8F3-7B3F-D973-9A66-CB56BB1DAFB5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9" creationId="{BFF2DCCE-825E-01F2-776F-7BE32ADAC23D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1" creationId="{23E3A941-7DB1-ABB9-37CB-BAD7986BA30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22" creationId="{E6144295-F513-CE57-D56A-CEE1B02150AB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5" creationId="{3EF7F53A-4230-CC11-8094-81CF37D9BEE0}"/>
          </ac:cxnSpMkLst>
        </pc:cxnChg>
        <pc:cxnChg chg="add del mod">
          <ac:chgData name="Kulinich Bohdan" userId="48e65c9f34e137d0" providerId="LiveId" clId="{708B2532-11B2-FE4B-AB7A-E80C153F0762}" dt="2023-11-29T21:19:56.654" v="6266" actId="478"/>
          <ac:cxnSpMkLst>
            <pc:docMk/>
            <pc:sldMk cId="2337633875" sldId="279"/>
            <ac:cxnSpMk id="26" creationId="{2F5D3A62-AEC9-0201-6EBA-7CBE2BF575DF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7" creationId="{1E497950-64F1-C6AE-9A3E-2375DADB3103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8" creationId="{396147AB-9EC5-2DBA-B0CD-725135170A25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29" creationId="{9200A391-C4AC-4D72-3C48-8D16835DD0D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32" creationId="{75686E4A-0D0F-A515-0E50-D33C83AD9944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33" creationId="{76A52288-95D3-D9F3-F5CC-BC030E7F38F1}"/>
          </ac:cxnSpMkLst>
        </pc:cxnChg>
      </pc:sldChg>
      <pc:sldChg chg="modSp">
        <pc:chgData name="Kulinich Bohdan" userId="48e65c9f34e137d0" providerId="LiveId" clId="{708B2532-11B2-FE4B-AB7A-E80C153F0762}" dt="2023-12-02T14:24:35.738" v="8110"/>
        <pc:sldMkLst>
          <pc:docMk/>
          <pc:sldMk cId="945877188" sldId="280"/>
        </pc:sldMkLst>
        <pc:spChg chg="mod">
          <ac:chgData name="Kulinich Bohdan" userId="48e65c9f34e137d0" providerId="LiveId" clId="{708B2532-11B2-FE4B-AB7A-E80C153F0762}" dt="2023-11-30T21:30:02.502" v="805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708B2532-11B2-FE4B-AB7A-E80C153F0762}" dt="2023-12-02T14:24:35.738" v="8110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708B2532-11B2-FE4B-AB7A-E80C153F0762}" dt="2023-11-25T16:10:00.866" v="57" actId="553"/>
        <pc:sldMkLst>
          <pc:docMk/>
          <pc:sldMk cId="3313802318" sldId="284"/>
        </pc:sldMkLst>
        <pc:spChg chg="mod">
          <ac:chgData name="Kulinich Bohdan" userId="48e65c9f34e137d0" providerId="LiveId" clId="{708B2532-11B2-FE4B-AB7A-E80C153F0762}" dt="2023-11-25T16:10:00.866" v="57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708B2532-11B2-FE4B-AB7A-E80C153F0762}" dt="2023-11-25T16:09:25.483" v="1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 del mod modAnim">
        <pc:chgData name="Kulinich Bohdan" userId="48e65c9f34e137d0" providerId="LiveId" clId="{708B2532-11B2-FE4B-AB7A-E80C153F0762}" dt="2023-11-28T18:01:09.292" v="5114" actId="2696"/>
        <pc:sldMkLst>
          <pc:docMk/>
          <pc:sldMk cId="830744207" sldId="291"/>
        </pc:sldMkLst>
        <pc:spChg chg="mod">
          <ac:chgData name="Kulinich Bohdan" userId="48e65c9f34e137d0" providerId="LiveId" clId="{708B2532-11B2-FE4B-AB7A-E80C153F0762}" dt="2023-11-27T20:42:59.194" v="3121" actId="1076"/>
          <ac:spMkLst>
            <pc:docMk/>
            <pc:sldMk cId="830744207" sldId="291"/>
            <ac:spMk id="66" creationId="{C77F81F2-6E10-3438-DFD0-ACE3C0669DFB}"/>
          </ac:spMkLst>
        </pc:spChg>
      </pc:sldChg>
      <pc:sldChg chg="addSp delSp modSp mod delAnim modAnim">
        <pc:chgData name="Kulinich Bohdan" userId="48e65c9f34e137d0" providerId="LiveId" clId="{708B2532-11B2-FE4B-AB7A-E80C153F0762}" dt="2023-11-29T20:36:04.174" v="6047"/>
        <pc:sldMkLst>
          <pc:docMk/>
          <pc:sldMk cId="727371810" sldId="293"/>
        </pc:sldMkLst>
        <pc:spChg chg="add mod">
          <ac:chgData name="Kulinich Bohdan" userId="48e65c9f34e137d0" providerId="LiveId" clId="{708B2532-11B2-FE4B-AB7A-E80C153F0762}" dt="2023-11-29T20:24:39.772" v="5858" actId="120"/>
          <ac:spMkLst>
            <pc:docMk/>
            <pc:sldMk cId="727371810" sldId="293"/>
            <ac:spMk id="7" creationId="{886E912A-126F-8390-E59E-5BCAB4E4DAE9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8" creationId="{0DCA1724-0D45-6AC2-D505-EE6A2BE28F56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8" creationId="{29C04849-7E0C-1FBE-BEF3-9FC0DDFD4B7B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9" creationId="{4D8573A1-8987-4754-E056-44BBEE490645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9" creationId="{A9B25A07-FDA1-2B9A-D894-49EEBD9380BF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10" creationId="{1977F406-4E21-1E37-B103-B9D2F74CE1AD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10" creationId="{85B2A3BB-B920-64C8-8D06-5490E8AAEB4B}"/>
          </ac:spMkLst>
        </pc:spChg>
        <pc:spChg chg="add del mod">
          <ac:chgData name="Kulinich Bohdan" userId="48e65c9f34e137d0" providerId="LiveId" clId="{708B2532-11B2-FE4B-AB7A-E80C153F0762}" dt="2023-11-29T20:19:18.613" v="5777" actId="478"/>
          <ac:spMkLst>
            <pc:docMk/>
            <pc:sldMk cId="727371810" sldId="293"/>
            <ac:spMk id="11" creationId="{19D76F23-1116-C8FB-89AC-49403142B854}"/>
          </ac:spMkLst>
        </pc:spChg>
        <pc:spChg chg="add mod">
          <ac:chgData name="Kulinich Bohdan" userId="48e65c9f34e137d0" providerId="LiveId" clId="{708B2532-11B2-FE4B-AB7A-E80C153F0762}" dt="2023-11-29T20:24:51.537" v="5866" actId="2711"/>
          <ac:spMkLst>
            <pc:docMk/>
            <pc:sldMk cId="727371810" sldId="293"/>
            <ac:spMk id="12" creationId="{3B9FB691-512C-03F7-AC86-5B6560547E9D}"/>
          </ac:spMkLst>
        </pc:spChg>
        <pc:spChg chg="add mod">
          <ac:chgData name="Kulinich Bohdan" userId="48e65c9f34e137d0" providerId="LiveId" clId="{708B2532-11B2-FE4B-AB7A-E80C153F0762}" dt="2023-11-29T20:31:48.098" v="5939" actId="20577"/>
          <ac:spMkLst>
            <pc:docMk/>
            <pc:sldMk cId="727371810" sldId="293"/>
            <ac:spMk id="14" creationId="{DA2A994E-4A76-95F0-03A2-6C110E5850E6}"/>
          </ac:spMkLst>
        </pc:spChg>
        <pc:spChg chg="add mod">
          <ac:chgData name="Kulinich Bohdan" userId="48e65c9f34e137d0" providerId="LiveId" clId="{708B2532-11B2-FE4B-AB7A-E80C153F0762}" dt="2023-11-29T20:31:30.055" v="5935" actId="20577"/>
          <ac:spMkLst>
            <pc:docMk/>
            <pc:sldMk cId="727371810" sldId="293"/>
            <ac:spMk id="15" creationId="{6A0F873C-24EA-8A19-C2BA-7A35FDD0CD74}"/>
          </ac:spMkLst>
        </pc:spChg>
        <pc:spChg chg="mod">
          <ac:chgData name="Kulinich Bohdan" userId="48e65c9f34e137d0" providerId="LiveId" clId="{708B2532-11B2-FE4B-AB7A-E80C153F0762}" dt="2023-11-29T16:23:06.235" v="5693" actId="1035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708B2532-11B2-FE4B-AB7A-E80C153F0762}" dt="2023-11-29T20:35:30.963" v="6031" actId="1076"/>
          <ac:spMkLst>
            <pc:docMk/>
            <pc:sldMk cId="727371810" sldId="293"/>
            <ac:spMk id="38" creationId="{B34A0E18-C3D9-0BE0-EFEE-714F5EC58899}"/>
          </ac:spMkLst>
        </pc:spChg>
        <pc:spChg chg="add mod">
          <ac:chgData name="Kulinich Bohdan" userId="48e65c9f34e137d0" providerId="LiveId" clId="{708B2532-11B2-FE4B-AB7A-E80C153F0762}" dt="2023-11-29T20:35:39.636" v="6045" actId="1037"/>
          <ac:spMkLst>
            <pc:docMk/>
            <pc:sldMk cId="727371810" sldId="293"/>
            <ac:spMk id="40" creationId="{9D0067E2-4758-2B59-11FB-09F8D78DDB71}"/>
          </ac:spMkLst>
        </pc:spChg>
        <pc:spChg chg="del">
          <ac:chgData name="Kulinich Bohdan" userId="48e65c9f34e137d0" providerId="LiveId" clId="{708B2532-11B2-FE4B-AB7A-E80C153F0762}" dt="2023-11-28T20:56:59.112" v="5118" actId="478"/>
          <ac:spMkLst>
            <pc:docMk/>
            <pc:sldMk cId="727371810" sldId="293"/>
            <ac:spMk id="77" creationId="{9CBE42D2-EB10-46D3-135E-B84508D88682}"/>
          </ac:spMkLst>
        </pc:spChg>
        <pc:spChg chg="add mod">
          <ac:chgData name="Kulinich Bohdan" userId="48e65c9f34e137d0" providerId="LiveId" clId="{708B2532-11B2-FE4B-AB7A-E80C153F0762}" dt="2023-11-29T16:07:19.986" v="5353" actId="1076"/>
          <ac:spMkLst>
            <pc:docMk/>
            <pc:sldMk cId="727371810" sldId="293"/>
            <ac:spMk id="111" creationId="{1B592B27-EB2A-4607-FBDF-B26BBFD46130}"/>
          </ac:spMkLst>
        </pc:spChg>
        <pc:spChg chg="add mod">
          <ac:chgData name="Kulinich Bohdan" userId="48e65c9f34e137d0" providerId="LiveId" clId="{708B2532-11B2-FE4B-AB7A-E80C153F0762}" dt="2023-11-29T16:31:27.577" v="5701" actId="1076"/>
          <ac:spMkLst>
            <pc:docMk/>
            <pc:sldMk cId="727371810" sldId="293"/>
            <ac:spMk id="112" creationId="{A55AF2A1-6A60-EE6F-2D02-1E9A7659677F}"/>
          </ac:spMkLst>
        </pc:spChg>
        <pc:spChg chg="add mod">
          <ac:chgData name="Kulinich Bohdan" userId="48e65c9f34e137d0" providerId="LiveId" clId="{708B2532-11B2-FE4B-AB7A-E80C153F0762}" dt="2023-11-29T16:07:19.986" v="5353" actId="1076"/>
          <ac:spMkLst>
            <pc:docMk/>
            <pc:sldMk cId="727371810" sldId="293"/>
            <ac:spMk id="113" creationId="{D4D984D2-E5D0-D901-B28D-DF7F3F620C43}"/>
          </ac:spMkLst>
        </pc:spChg>
        <pc:spChg chg="add mod">
          <ac:chgData name="Kulinich Bohdan" userId="48e65c9f34e137d0" providerId="LiveId" clId="{708B2532-11B2-FE4B-AB7A-E80C153F0762}" dt="2023-11-29T16:14:24.773" v="5388" actId="1035"/>
          <ac:spMkLst>
            <pc:docMk/>
            <pc:sldMk cId="727371810" sldId="293"/>
            <ac:spMk id="114" creationId="{1471B295-7B2E-327E-392D-0CD1596F6549}"/>
          </ac:spMkLst>
        </pc:spChg>
        <pc:spChg chg="add mod">
          <ac:chgData name="Kulinich Bohdan" userId="48e65c9f34e137d0" providerId="LiveId" clId="{708B2532-11B2-FE4B-AB7A-E80C153F0762}" dt="2023-11-29T16:14:31.970" v="5404" actId="1038"/>
          <ac:spMkLst>
            <pc:docMk/>
            <pc:sldMk cId="727371810" sldId="293"/>
            <ac:spMk id="115" creationId="{8216DA33-53F0-575F-D669-F6D453ADFC50}"/>
          </ac:spMkLst>
        </pc:spChg>
        <pc:grpChg chg="add mod modVis">
          <ac:chgData name="Kulinich Bohdan" userId="48e65c9f34e137d0" providerId="LiveId" clId="{708B2532-11B2-FE4B-AB7A-E80C153F0762}" dt="2023-11-29T18:48:23.346" v="5742" actId="14430"/>
          <ac:grpSpMkLst>
            <pc:docMk/>
            <pc:sldMk cId="727371810" sldId="293"/>
            <ac:grpSpMk id="5" creationId="{83A62AB8-3333-BDC8-2AC4-5F9CE2C26E07}"/>
          </ac:grpSpMkLst>
        </pc:grpChg>
        <pc:grpChg chg="add del mod">
          <ac:chgData name="Kulinich Bohdan" userId="48e65c9f34e137d0" providerId="LiveId" clId="{708B2532-11B2-FE4B-AB7A-E80C153F0762}" dt="2023-11-28T20:58:42.110" v="5144" actId="165"/>
          <ac:grpSpMkLst>
            <pc:docMk/>
            <pc:sldMk cId="727371810" sldId="293"/>
            <ac:grpSpMk id="21" creationId="{B1EDB3E9-E999-86A6-3D11-D9D3A9EE3D81}"/>
          </ac:grpSpMkLst>
        </pc:grpChg>
        <pc:grpChg chg="add mod">
          <ac:chgData name="Kulinich Bohdan" userId="48e65c9f34e137d0" providerId="LiveId" clId="{708B2532-11B2-FE4B-AB7A-E80C153F0762}" dt="2023-11-29T20:34:46.899" v="6018" actId="166"/>
          <ac:grpSpMkLst>
            <pc:docMk/>
            <pc:sldMk cId="727371810" sldId="293"/>
            <ac:grpSpMk id="22" creationId="{99D803FB-EDF2-ECB8-49A0-C51705713F5D}"/>
          </ac:grpSpMkLst>
        </pc:grpChg>
        <pc:grpChg chg="add del mod">
          <ac:chgData name="Kulinich Bohdan" userId="48e65c9f34e137d0" providerId="LiveId" clId="{708B2532-11B2-FE4B-AB7A-E80C153F0762}" dt="2023-11-29T20:32:12.561" v="5940" actId="165"/>
          <ac:grpSpMkLst>
            <pc:docMk/>
            <pc:sldMk cId="727371810" sldId="293"/>
            <ac:grpSpMk id="27" creationId="{66D8EE57-30BD-C62E-C0A6-2BCD5C331ACC}"/>
          </ac:grpSpMkLst>
        </pc:grpChg>
        <pc:grpChg chg="add mod">
          <ac:chgData name="Kulinich Bohdan" userId="48e65c9f34e137d0" providerId="LiveId" clId="{708B2532-11B2-FE4B-AB7A-E80C153F0762}" dt="2023-11-29T20:33:06.666" v="5954" actId="1076"/>
          <ac:grpSpMkLst>
            <pc:docMk/>
            <pc:sldMk cId="727371810" sldId="293"/>
            <ac:grpSpMk id="34" creationId="{F99BC644-A892-D6AB-2F1B-DD240F8FCEE0}"/>
          </ac:grpSpMkLst>
        </pc:grp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5" creationId="{BD1AF2A0-709E-4B81-2512-2EDFB231366B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7" creationId="{76C69871-4D05-466F-9CF0-22EAC8E385C4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81" creationId="{7AF8FB6E-B5DF-6D53-14E4-8BEEFCC0D3BE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82" creationId="{300F22F0-9F69-CB35-9078-E5AEC21DA565}"/>
          </ac:picMkLst>
        </pc:pic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2" creationId="{562C22A5-9041-7926-91B5-4088539C668F}"/>
          </ac:cxnSpMkLst>
        </pc:cxnChg>
        <pc:cxnChg chg="add mod topLvl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6" creationId="{9CCAE488-83C0-3E44-0942-AC366F9906AB}"/>
          </ac:cxnSpMkLst>
        </pc:cxnChg>
        <pc:cxnChg chg="add mod topLvl">
          <ac:chgData name="Kulinich Bohdan" userId="48e65c9f34e137d0" providerId="LiveId" clId="{708B2532-11B2-FE4B-AB7A-E80C153F0762}" dt="2023-11-29T20:34:35.884" v="6016" actId="166"/>
          <ac:cxnSpMkLst>
            <pc:docMk/>
            <pc:sldMk cId="727371810" sldId="293"/>
            <ac:cxnSpMk id="13" creationId="{27CE9A38-D6D9-6A82-A18E-7EEBD4054589}"/>
          </ac:cxnSpMkLst>
        </pc:cxnChg>
        <pc:cxnChg chg="add mod">
          <ac:chgData name="Kulinich Bohdan" userId="48e65c9f34e137d0" providerId="LiveId" clId="{708B2532-11B2-FE4B-AB7A-E80C153F0762}" dt="2023-11-29T20:27:43.202" v="5888" actId="208"/>
          <ac:cxnSpMkLst>
            <pc:docMk/>
            <pc:sldMk cId="727371810" sldId="293"/>
            <ac:cxnSpMk id="16" creationId="{C57FA5CB-2BFF-E025-E77D-6936AAD59B8F}"/>
          </ac:cxnSpMkLst>
        </pc:cxnChg>
        <pc:cxnChg chg="add mod topLvl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8" creationId="{9FA319C5-22D2-32C1-35FE-B7BF14B087D3}"/>
          </ac:cxnSpMkLst>
        </pc:cxnChg>
        <pc:cxnChg chg="add mod">
          <ac:chgData name="Kulinich Bohdan" userId="48e65c9f34e137d0" providerId="LiveId" clId="{708B2532-11B2-FE4B-AB7A-E80C153F0762}" dt="2023-11-29T20:27:43.202" v="5888" actId="208"/>
          <ac:cxnSpMkLst>
            <pc:docMk/>
            <pc:sldMk cId="727371810" sldId="293"/>
            <ac:cxnSpMk id="19" creationId="{9BB87ED6-441C-97A5-534D-2F96D0C91C6D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20" creationId="{C3AE3C21-777E-AA92-9FC2-46B3CDB9C3D3}"/>
          </ac:cxnSpMkLst>
        </pc:cxnChg>
        <pc:cxnChg chg="add del mod topLvl">
          <ac:chgData name="Kulinich Bohdan" userId="48e65c9f34e137d0" providerId="LiveId" clId="{708B2532-11B2-FE4B-AB7A-E80C153F0762}" dt="2023-11-29T20:32:28.040" v="5941" actId="478"/>
          <ac:cxnSpMkLst>
            <pc:docMk/>
            <pc:sldMk cId="727371810" sldId="293"/>
            <ac:cxnSpMk id="23" creationId="{A162DFF3-2A8A-7256-BE60-F0F332442025}"/>
          </ac:cxnSpMkLst>
        </pc:cxnChg>
        <pc:cxnChg chg="add del mod topLvl">
          <ac:chgData name="Kulinich Bohdan" userId="48e65c9f34e137d0" providerId="LiveId" clId="{708B2532-11B2-FE4B-AB7A-E80C153F0762}" dt="2023-11-29T20:33:14.994" v="5956" actId="208"/>
          <ac:cxnSpMkLst>
            <pc:docMk/>
            <pc:sldMk cId="727371810" sldId="293"/>
            <ac:cxnSpMk id="24" creationId="{98C637B0-0A4D-2613-D275-07EE0EA1A249}"/>
          </ac:cxnSpMkLst>
        </pc:cxnChg>
        <pc:cxnChg chg="add mod">
          <ac:chgData name="Kulinich Bohdan" userId="48e65c9f34e137d0" providerId="LiveId" clId="{708B2532-11B2-FE4B-AB7A-E80C153F0762}" dt="2023-11-29T20:33:14.994" v="5956" actId="208"/>
          <ac:cxnSpMkLst>
            <pc:docMk/>
            <pc:sldMk cId="727371810" sldId="293"/>
            <ac:cxnSpMk id="31" creationId="{2E7D587B-25FB-934E-B365-181ADF656C3F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32" creationId="{BB1E63B3-365C-E810-49C2-031E1B6E145E}"/>
          </ac:cxnSpMkLst>
        </pc:cxnChg>
        <pc:cxnChg chg="add mod">
          <ac:chgData name="Kulinich Bohdan" userId="48e65c9f34e137d0" providerId="LiveId" clId="{708B2532-11B2-FE4B-AB7A-E80C153F0762}" dt="2023-11-29T16:31:21.113" v="5699" actId="14100"/>
          <ac:cxnSpMkLst>
            <pc:docMk/>
            <pc:sldMk cId="727371810" sldId="293"/>
            <ac:cxnSpMk id="39" creationId="{3E9A408E-1185-0022-BE3E-8E0B9A3BDC8C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40" creationId="{DD9AB8B8-AF30-C40B-CAEB-10B32E1B53EE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67" creationId="{6EB7A799-ECF0-1FC7-FC14-3FBB49BE951C}"/>
          </ac:cxnSpMkLst>
        </pc:cxnChg>
        <pc:cxnChg chg="add del mod">
          <ac:chgData name="Kulinich Bohdan" userId="48e65c9f34e137d0" providerId="LiveId" clId="{708B2532-11B2-FE4B-AB7A-E80C153F0762}" dt="2023-11-29T15:56:10.229" v="5198" actId="478"/>
          <ac:cxnSpMkLst>
            <pc:docMk/>
            <pc:sldMk cId="727371810" sldId="293"/>
            <ac:cxnSpMk id="73" creationId="{5D88796C-10FE-4451-83A0-898B8644D29E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74" creationId="{A9DD6853-784A-8275-9A2A-3EE8F92E5636}"/>
          </ac:cxnSpMkLst>
        </pc:cxnChg>
        <pc:cxnChg chg="add del mod">
          <ac:chgData name="Kulinich Bohdan" userId="48e65c9f34e137d0" providerId="LiveId" clId="{708B2532-11B2-FE4B-AB7A-E80C153F0762}" dt="2023-11-29T15:55:49.770" v="5192" actId="478"/>
          <ac:cxnSpMkLst>
            <pc:docMk/>
            <pc:sldMk cId="727371810" sldId="293"/>
            <ac:cxnSpMk id="79" creationId="{40BA0C4B-8AC8-CF1B-FF0B-D0A3A24DBA22}"/>
          </ac:cxnSpMkLst>
        </pc:cxnChg>
        <pc:cxnChg chg="add mod">
          <ac:chgData name="Kulinich Bohdan" userId="48e65c9f34e137d0" providerId="LiveId" clId="{708B2532-11B2-FE4B-AB7A-E80C153F0762}" dt="2023-11-29T16:31:25.019" v="5700" actId="14100"/>
          <ac:cxnSpMkLst>
            <pc:docMk/>
            <pc:sldMk cId="727371810" sldId="293"/>
            <ac:cxnSpMk id="84" creationId="{C7064E2D-B52D-F05F-7FDB-D71827C1304A}"/>
          </ac:cxnSpMkLst>
        </pc:cxnChg>
        <pc:cxnChg chg="add mod">
          <ac:chgData name="Kulinich Bohdan" userId="48e65c9f34e137d0" providerId="LiveId" clId="{708B2532-11B2-FE4B-AB7A-E80C153F0762}" dt="2023-11-29T16:31:31.175" v="5702" actId="208"/>
          <ac:cxnSpMkLst>
            <pc:docMk/>
            <pc:sldMk cId="727371810" sldId="293"/>
            <ac:cxnSpMk id="85" creationId="{0D1FC096-CA04-2B2F-9658-767AB46B726C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86" creationId="{BFED7A07-F2E7-B200-97C1-31378B0A68A2}"/>
          </ac:cxnSpMkLst>
        </pc:cxn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88" creationId="{3CACD01F-7AB4-F664-CCC6-F8BAACF81D72}"/>
          </ac:cxnSpMkLst>
        </pc:cxn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91" creationId="{9188D7B0-3B39-D640-4F3B-6F28078A7472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94" creationId="{A68FA259-B0A6-34E8-8B92-E9AD25F09925}"/>
          </ac:cxnSpMkLst>
        </pc:cxnChg>
        <pc:cxnChg chg="add mod">
          <ac:chgData name="Kulinich Bohdan" userId="48e65c9f34e137d0" providerId="LiveId" clId="{708B2532-11B2-FE4B-AB7A-E80C153F0762}" dt="2023-11-29T16:23:16.474" v="5695" actId="14100"/>
          <ac:cxnSpMkLst>
            <pc:docMk/>
            <pc:sldMk cId="727371810" sldId="293"/>
            <ac:cxnSpMk id="97" creationId="{D9F43ABB-603A-549A-3754-D0B33D3240B5}"/>
          </ac:cxnSpMkLst>
        </pc:cxnChg>
        <pc:cxnChg chg="add mod">
          <ac:chgData name="Kulinich Bohdan" userId="48e65c9f34e137d0" providerId="LiveId" clId="{708B2532-11B2-FE4B-AB7A-E80C153F0762}" dt="2023-11-29T20:34:42.692" v="6017" actId="166"/>
          <ac:cxnSpMkLst>
            <pc:docMk/>
            <pc:sldMk cId="727371810" sldId="293"/>
            <ac:cxnSpMk id="100" creationId="{4D2BB58C-BE50-B4AD-7E30-1B3754E3969E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04" creationId="{4173B07A-74DE-2C11-A1BE-B8E3FF358BCA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08" creationId="{448AA9C8-0BC0-5E48-6C00-9A3326223639}"/>
          </ac:cxnSpMkLst>
        </pc:cxnChg>
      </pc:sldChg>
      <pc:sldChg chg="del">
        <pc:chgData name="Kulinich Bohdan" userId="48e65c9f34e137d0" providerId="LiveId" clId="{708B2532-11B2-FE4B-AB7A-E80C153F0762}" dt="2023-11-29T20:36:32.733" v="6048" actId="2696"/>
        <pc:sldMkLst>
          <pc:docMk/>
          <pc:sldMk cId="3431575356" sldId="297"/>
        </pc:sldMkLst>
      </pc:sldChg>
      <pc:sldChg chg="addSp delSp modSp del mod delAnim">
        <pc:chgData name="Kulinich Bohdan" userId="48e65c9f34e137d0" providerId="LiveId" clId="{708B2532-11B2-FE4B-AB7A-E80C153F0762}" dt="2023-11-28T18:01:09.332" v="5115" actId="2696"/>
        <pc:sldMkLst>
          <pc:docMk/>
          <pc:sldMk cId="4002716608" sldId="298"/>
        </pc:sldMkLst>
        <pc:spChg chg="add del mod">
          <ac:chgData name="Kulinich Bohdan" userId="48e65c9f34e137d0" providerId="LiveId" clId="{708B2532-11B2-FE4B-AB7A-E80C153F0762}" dt="2023-11-26T14:38:16.741" v="1314" actId="478"/>
          <ac:spMkLst>
            <pc:docMk/>
            <pc:sldMk cId="4002716608" sldId="298"/>
            <ac:spMk id="2" creationId="{6C5DB513-F738-EF08-5758-3B38124B42C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4" creationId="{571CC1EB-C96E-9A10-2D9A-A82155575102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" creationId="{A4DE32A2-BDC8-59F2-BC43-4AEFCABBADF0}"/>
          </ac:spMkLst>
        </pc:spChg>
        <pc:spChg chg="add mod">
          <ac:chgData name="Kulinich Bohdan" userId="48e65c9f34e137d0" providerId="LiveId" clId="{708B2532-11B2-FE4B-AB7A-E80C153F0762}" dt="2023-11-26T14:38:19.452" v="1316" actId="1076"/>
          <ac:spMkLst>
            <pc:docMk/>
            <pc:sldMk cId="4002716608" sldId="298"/>
            <ac:spMk id="9" creationId="{37AD3F80-9A41-B428-F1E9-E9FC6DD320AE}"/>
          </ac:spMkLst>
        </pc:spChg>
        <pc:spChg chg="add mod">
          <ac:chgData name="Kulinich Bohdan" userId="48e65c9f34e137d0" providerId="LiveId" clId="{708B2532-11B2-FE4B-AB7A-E80C153F0762}" dt="2023-11-26T14:38:17.204" v="1315"/>
          <ac:spMkLst>
            <pc:docMk/>
            <pc:sldMk cId="4002716608" sldId="298"/>
            <ac:spMk id="11" creationId="{99D5056C-79CD-977B-CD33-E0D663D25598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2" creationId="{942B972F-05D0-FF50-C1FF-09B302B1674C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3" creationId="{3933F002-9F30-9196-B921-9FA7EE241987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4" creationId="{E088EE3A-CDB6-55DE-615C-D9499B07901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8" creationId="{841B311A-92B8-696B-F7A1-B620B44CED1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20" creationId="{1CB86383-272F-89FA-AFF8-CA74316DD3D7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25" creationId="{BB1A9B61-8684-F2D7-4BE2-139488715A39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26" creationId="{59D4A85A-1D19-794B-F1C4-288DC4D2268D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29" creationId="{F2A55219-8FBE-7FFB-89AE-CB2E2AD4D473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33" creationId="{9E3D7DDE-5C66-9E7A-73A7-19E42860EE6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5" creationId="{238C3DE1-B143-2CDD-99C2-697B9AAA442B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6" creationId="{FB9CA0FC-7C3F-1A42-F2D1-BF6CB1ADDB10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7" creationId="{815568EC-C7CD-F167-9E13-AB1FA13194C5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2" creationId="{3699CD04-CDB8-1077-7A32-40A51AABCA07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3" creationId="{543CA914-EE8A-C3A5-5DA2-C191BFC04802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6" creationId="{44E36825-1005-113B-13B6-28E293C31B49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7" creationId="{C9FF285C-351B-1097-D11E-EED0C3E7D8B1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8" creationId="{0C089F2F-D824-5A5F-5E31-7A5120984AC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9" creationId="{6CEF8D61-8C43-601D-96F7-E767D58D7DA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1" creationId="{8F7C7E0A-149B-D174-319A-D5502553D048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2" creationId="{80BEE208-1198-9E10-686C-B1D5F0CE6DBA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3" creationId="{1E70E3BD-C1C4-DF75-0D92-4125E03CA41E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9" creationId="{7DA3C677-D443-592E-721B-6A28F65CAE2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2" creationId="{4431DD50-765B-7BB1-A44C-B1D0BC70B389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3" creationId="{5121A01A-8D8C-6079-1616-05E37CFFFC4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4" creationId="{09AD2A3A-C9A2-2285-FAE4-D8BD5B2620E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6" creationId="{6EBCCCAA-F764-7DEE-8759-05A33095B591}"/>
          </ac:spMkLst>
        </pc:spChg>
        <pc:grpChg chg="del">
          <ac:chgData name="Kulinich Bohdan" userId="48e65c9f34e137d0" providerId="LiveId" clId="{708B2532-11B2-FE4B-AB7A-E80C153F0762}" dt="2023-11-26T13:39:46.371" v="1101" actId="478"/>
          <ac:grpSpMkLst>
            <pc:docMk/>
            <pc:sldMk cId="4002716608" sldId="298"/>
            <ac:grpSpMk id="15" creationId="{E00B4E7F-F437-AB7D-3536-F5ECF5FAC298}"/>
          </ac:grpSpMkLst>
        </pc:grpChg>
        <pc:grpChg chg="add mod">
          <ac:chgData name="Kulinich Bohdan" userId="48e65c9f34e137d0" providerId="LiveId" clId="{708B2532-11B2-FE4B-AB7A-E80C153F0762}" dt="2023-11-26T19:19:45.360" v="2269" actId="164"/>
          <ac:grpSpMkLst>
            <pc:docMk/>
            <pc:sldMk cId="4002716608" sldId="298"/>
            <ac:grpSpMk id="38" creationId="{6DAE0209-1AFA-94EF-DB30-E1C2EC646CD9}"/>
          </ac:grpSpMkLst>
        </pc:grpChg>
        <pc:grpChg chg="del">
          <ac:chgData name="Kulinich Bohdan" userId="48e65c9f34e137d0" providerId="LiveId" clId="{708B2532-11B2-FE4B-AB7A-E80C153F0762}" dt="2023-11-26T13:39:46.371" v="1101" actId="478"/>
          <ac:grpSpMkLst>
            <pc:docMk/>
            <pc:sldMk cId="4002716608" sldId="298"/>
            <ac:grpSpMk id="43" creationId="{F0C32AAB-FBF5-CD3E-D3D4-8C7FD6D0B80E}"/>
          </ac:grpSpMkLst>
        </pc:grpChg>
        <pc:picChg chg="del">
          <ac:chgData name="Kulinich Bohdan" userId="48e65c9f34e137d0" providerId="LiveId" clId="{708B2532-11B2-FE4B-AB7A-E80C153F0762}" dt="2023-11-26T13:39:46.371" v="1101" actId="478"/>
          <ac:picMkLst>
            <pc:docMk/>
            <pc:sldMk cId="4002716608" sldId="298"/>
            <ac:picMk id="130" creationId="{74CF19AD-0DC0-3662-4A04-A218DCFFA9B1}"/>
          </ac:picMkLst>
        </pc:pic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6" creationId="{59E7C88D-FDDB-668F-6CE8-6F9CC8740454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7" creationId="{34E22280-CF8C-6A78-280E-6EC5C98A8999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8" creationId="{633978C5-6CC3-9DA0-3E44-0C183B115295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10" creationId="{C4492206-6E3F-793F-FE04-70FFB4F6BCD4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19" creationId="{F1B4A903-5317-B34C-6FD9-5CD0D55201A0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1" creationId="{CC928789-A5EF-2EC6-5435-E340FE91FC7C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2" creationId="{B85B6144-6204-D723-3A96-586E47187638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3" creationId="{D000CD85-0B3C-D75E-7E10-9DE1F75AA6DB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4" creationId="{BDC6F789-59BE-ADD0-4E10-20978301B069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27" creationId="{A03B2264-8EB6-7ADA-87BA-394D7D24BD37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28" creationId="{C27D2060-FDA3-F32D-6543-49A07875EBDA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0" creationId="{3EF2AA68-BE86-C155-6204-F1A07639C0BE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1" creationId="{90E64AF1-EC84-29D9-AC65-1D0F9D3A9802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2" creationId="{3D8B99E9-92E9-6965-DBC8-9886828BAA18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34" creationId="{5387D19F-6847-A072-A2C6-42D815574E3D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46" creationId="{2915DDAF-061B-552F-F20D-C2F2BC61C7FC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47" creationId="{4FBC7C8A-0FA7-322E-74E7-5174C2C0252B}"/>
          </ac:cxnSpMkLst>
        </pc:cxnChg>
      </pc:sldChg>
      <pc:sldChg chg="del">
        <pc:chgData name="Kulinich Bohdan" userId="48e65c9f34e137d0" providerId="LiveId" clId="{708B2532-11B2-FE4B-AB7A-E80C153F0762}" dt="2023-11-28T18:01:09.362" v="5116" actId="2696"/>
        <pc:sldMkLst>
          <pc:docMk/>
          <pc:sldMk cId="83164764" sldId="299"/>
        </pc:sldMkLst>
      </pc:sldChg>
      <pc:sldChg chg="addSp delSp modSp mod delAnim modAnim">
        <pc:chgData name="Kulinich Bohdan" userId="48e65c9f34e137d0" providerId="LiveId" clId="{708B2532-11B2-FE4B-AB7A-E80C153F0762}" dt="2023-11-28T16:21:10.916" v="4418" actId="478"/>
        <pc:sldMkLst>
          <pc:docMk/>
          <pc:sldMk cId="536704212" sldId="300"/>
        </pc:sldMkLst>
        <pc:spChg chg="del">
          <ac:chgData name="Kulinich Bohdan" userId="48e65c9f34e137d0" providerId="LiveId" clId="{708B2532-11B2-FE4B-AB7A-E80C153F0762}" dt="2023-11-26T11:30:15.876" v="58" actId="478"/>
          <ac:spMkLst>
            <pc:docMk/>
            <pc:sldMk cId="536704212" sldId="300"/>
            <ac:spMk id="18" creationId="{D929C5B1-297D-DF3F-AF01-36068FE934C3}"/>
          </ac:spMkLst>
        </pc:spChg>
        <pc:spChg chg="del">
          <ac:chgData name="Kulinich Bohdan" userId="48e65c9f34e137d0" providerId="LiveId" clId="{708B2532-11B2-FE4B-AB7A-E80C153F0762}" dt="2023-11-26T11:30:15.876" v="58" actId="478"/>
          <ac:spMkLst>
            <pc:docMk/>
            <pc:sldMk cId="536704212" sldId="300"/>
            <ac:spMk id="23" creationId="{6E29A8DC-AE9E-85FA-7333-9C0EAB0A07B2}"/>
          </ac:spMkLst>
        </pc:spChg>
        <pc:spChg chg="add del mod">
          <ac:chgData name="Kulinich Bohdan" userId="48e65c9f34e137d0" providerId="LiveId" clId="{708B2532-11B2-FE4B-AB7A-E80C153F0762}" dt="2023-11-26T11:40:53.369" v="118"/>
          <ac:spMkLst>
            <pc:docMk/>
            <pc:sldMk cId="536704212" sldId="300"/>
            <ac:spMk id="43" creationId="{3F657A9D-6BD2-0204-D86E-6B7358307E0F}"/>
          </ac:spMkLst>
        </pc:spChg>
        <pc:spChg chg="add mod">
          <ac:chgData name="Kulinich Bohdan" userId="48e65c9f34e137d0" providerId="LiveId" clId="{708B2532-11B2-FE4B-AB7A-E80C153F0762}" dt="2023-11-26T11:57:56.757" v="529" actId="166"/>
          <ac:spMkLst>
            <pc:docMk/>
            <pc:sldMk cId="536704212" sldId="300"/>
            <ac:spMk id="45" creationId="{3D55055C-C101-7F82-4CB9-4BFD28624F78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6" creationId="{64D489B1-2569-860E-8B81-DEB07CCEF990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8" creationId="{D8F7DE28-3357-E7F9-67DD-7437CE437B77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9" creationId="{AB47A965-EF54-6944-C679-7933A5303AB8}"/>
          </ac:spMkLst>
        </pc:spChg>
        <pc:spChg chg="add mod">
          <ac:chgData name="Kulinich Bohdan" userId="48e65c9f34e137d0" providerId="LiveId" clId="{708B2532-11B2-FE4B-AB7A-E80C153F0762}" dt="2023-11-26T14:59:45.118" v="1893" actId="207"/>
          <ac:spMkLst>
            <pc:docMk/>
            <pc:sldMk cId="536704212" sldId="300"/>
            <ac:spMk id="51" creationId="{047AD11B-2E1A-DE6C-3EB4-FBC9710EBDA6}"/>
          </ac:spMkLst>
        </pc:spChg>
        <pc:spChg chg="add mod">
          <ac:chgData name="Kulinich Bohdan" userId="48e65c9f34e137d0" providerId="LiveId" clId="{708B2532-11B2-FE4B-AB7A-E80C153F0762}" dt="2023-11-26T14:59:45.118" v="1893" actId="207"/>
          <ac:spMkLst>
            <pc:docMk/>
            <pc:sldMk cId="536704212" sldId="300"/>
            <ac:spMk id="52" creationId="{0B9D6EAB-8238-5A6E-AD4F-C7C351DBC8B9}"/>
          </ac:spMkLst>
        </pc:spChg>
        <pc:spChg chg="add mod modVis">
          <ac:chgData name="Kulinich Bohdan" userId="48e65c9f34e137d0" providerId="LiveId" clId="{708B2532-11B2-FE4B-AB7A-E80C153F0762}" dt="2023-11-26T19:09:42.130" v="1902" actId="1076"/>
          <ac:spMkLst>
            <pc:docMk/>
            <pc:sldMk cId="536704212" sldId="300"/>
            <ac:spMk id="54" creationId="{62F1F463-4F5F-62FE-75C0-FF5F8D746510}"/>
          </ac:spMkLst>
        </pc:spChg>
        <pc:spChg chg="add mod">
          <ac:chgData name="Kulinich Bohdan" userId="48e65c9f34e137d0" providerId="LiveId" clId="{708B2532-11B2-FE4B-AB7A-E80C153F0762}" dt="2023-11-26T11:57:42.554" v="525" actId="167"/>
          <ac:spMkLst>
            <pc:docMk/>
            <pc:sldMk cId="536704212" sldId="300"/>
            <ac:spMk id="55" creationId="{A4C141D5-D6EF-482A-D361-B1587B8CC5B4}"/>
          </ac:spMkLst>
        </pc:spChg>
        <pc:spChg chg="add del mod">
          <ac:chgData name="Kulinich Bohdan" userId="48e65c9f34e137d0" providerId="LiveId" clId="{708B2532-11B2-FE4B-AB7A-E80C153F0762}" dt="2023-11-26T11:57:34.475" v="523" actId="478"/>
          <ac:spMkLst>
            <pc:docMk/>
            <pc:sldMk cId="536704212" sldId="300"/>
            <ac:spMk id="56" creationId="{5AD570D1-C0E7-2563-3153-48AF525F7695}"/>
          </ac:spMkLst>
        </pc:spChg>
        <pc:spChg chg="add del mod">
          <ac:chgData name="Kulinich Bohdan" userId="48e65c9f34e137d0" providerId="LiveId" clId="{708B2532-11B2-FE4B-AB7A-E80C153F0762}" dt="2023-11-26T11:58:41.259" v="532"/>
          <ac:spMkLst>
            <pc:docMk/>
            <pc:sldMk cId="536704212" sldId="300"/>
            <ac:spMk id="57" creationId="{C0E17DBE-18E8-4D3E-A665-78FF13113A57}"/>
          </ac:spMkLst>
        </pc:s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9" creationId="{193D9A3E-DFA4-0A64-5C55-115F9A6101FA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10" creationId="{ED5A4B54-09AC-6F89-F614-E9383D744D17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13" creationId="{266C33B9-BC46-DC07-DDFA-5A3C7BE4234A}"/>
          </ac:grpSpMkLst>
        </pc:grpChg>
        <pc:grpChg chg="add del mod">
          <ac:chgData name="Kulinich Bohdan" userId="48e65c9f34e137d0" providerId="LiveId" clId="{708B2532-11B2-FE4B-AB7A-E80C153F0762}" dt="2023-11-26T11:31:41.968" v="76" actId="165"/>
          <ac:grpSpMkLst>
            <pc:docMk/>
            <pc:sldMk cId="536704212" sldId="300"/>
            <ac:grpSpMk id="20" creationId="{AE818530-808B-818C-6149-EBE39295EC7E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31" creationId="{5756A8C5-305B-C428-5350-08623B6D8DFE}"/>
          </ac:grpSpMkLst>
        </pc:grpChg>
        <pc:grpChg chg="mod">
          <ac:chgData name="Kulinich Bohdan" userId="48e65c9f34e137d0" providerId="LiveId" clId="{708B2532-11B2-FE4B-AB7A-E80C153F0762}" dt="2023-11-26T11:57:51.760" v="528" actId="166"/>
          <ac:grpSpMkLst>
            <pc:docMk/>
            <pc:sldMk cId="536704212" sldId="300"/>
            <ac:grpSpMk id="87" creationId="{1400B17D-F80A-7E47-D32E-DD23639B0195}"/>
          </ac:grpSpMkLst>
        </pc:grp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7" creationId="{82A22FAC-A692-E3C9-348C-54E6EF5C8D13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15" creationId="{820B9981-B3A2-62DB-D9B8-3DF3C02BD375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17" creationId="{1B04E342-DD99-1837-D6A2-434F408D1225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35" creationId="{078BFB11-7FE3-FA7F-7387-686AFDF789FA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37" creationId="{B7570E96-73FB-C667-77C2-12AC31F19AE8}"/>
          </ac:picMkLst>
        </pc:picChg>
        <pc:picChg chg="add del mod">
          <ac:chgData name="Kulinich Bohdan" userId="48e65c9f34e137d0" providerId="LiveId" clId="{708B2532-11B2-FE4B-AB7A-E80C153F0762}" dt="2023-11-26T11:40:53.369" v="118"/>
          <ac:picMkLst>
            <pc:docMk/>
            <pc:sldMk cId="536704212" sldId="300"/>
            <ac:picMk id="41" creationId="{11421A29-DF8C-D354-24AB-9F7CE86CE7C2}"/>
          </ac:picMkLst>
        </pc:picChg>
        <pc:picChg chg="add mod">
          <ac:chgData name="Kulinich Bohdan" userId="48e65c9f34e137d0" providerId="LiveId" clId="{708B2532-11B2-FE4B-AB7A-E80C153F0762}" dt="2023-11-26T11:40:55.943" v="119"/>
          <ac:picMkLst>
            <pc:docMk/>
            <pc:sldMk cId="536704212" sldId="300"/>
            <ac:picMk id="44" creationId="{81910D96-C457-A107-EBAE-0D0B6C7140CF}"/>
          </ac:picMkLst>
        </pc:picChg>
        <pc:picChg chg="add del mod">
          <ac:chgData name="Kulinich Bohdan" userId="48e65c9f34e137d0" providerId="LiveId" clId="{708B2532-11B2-FE4B-AB7A-E80C153F0762}" dt="2023-11-28T16:21:10.916" v="4418" actId="478"/>
          <ac:picMkLst>
            <pc:docMk/>
            <pc:sldMk cId="536704212" sldId="300"/>
            <ac:picMk id="59" creationId="{355BCAC0-902E-8606-8A80-60F40E0D5557}"/>
          </ac:picMkLst>
        </pc:pic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4" creationId="{77A40671-2C44-59CF-8477-48083739C2B4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5" creationId="{A37C0BA9-F191-15BD-B06F-75BAA2EFEC67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6" creationId="{6800F6CC-5DF1-1989-3632-5CD5A1E890EA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19" creationId="{7F5174AE-066C-3A5A-5BD7-85AEE9613A89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21" creationId="{74654691-72D3-A21D-A0D8-2CE6B55EC111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22" creationId="{0EA3986A-740D-6431-B5E5-2C7B119ECA9D}"/>
          </ac:cxnSpMkLst>
        </pc:cxnChg>
        <pc:cxnChg chg="add del mod">
          <ac:chgData name="Kulinich Bohdan" userId="48e65c9f34e137d0" providerId="LiveId" clId="{708B2532-11B2-FE4B-AB7A-E80C153F0762}" dt="2023-11-26T11:32:26.905" v="89" actId="478"/>
          <ac:cxnSpMkLst>
            <pc:docMk/>
            <pc:sldMk cId="536704212" sldId="300"/>
            <ac:cxnSpMk id="26" creationId="{799CBE59-2207-25D9-DB63-D2D06B9602AE}"/>
          </ac:cxnSpMkLst>
        </pc:cxnChg>
        <pc:cxnChg chg="add del mod">
          <ac:chgData name="Kulinich Bohdan" userId="48e65c9f34e137d0" providerId="LiveId" clId="{708B2532-11B2-FE4B-AB7A-E80C153F0762}" dt="2023-11-26T11:32:51.101" v="95" actId="478"/>
          <ac:cxnSpMkLst>
            <pc:docMk/>
            <pc:sldMk cId="536704212" sldId="300"/>
            <ac:cxnSpMk id="28" creationId="{80915560-6A70-4E77-ACC4-D6181145A26E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29" creationId="{69116FA5-F155-142B-96EC-BB6A961CC9C6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38" creationId="{EC24D52D-E602-A4FE-57DF-BA7596F5F35E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42" creationId="{A91CC6F7-A897-4717-2F9F-FCB665ECE6F3}"/>
          </ac:cxnSpMkLst>
        </pc:cxnChg>
        <pc:cxnChg chg="add del mod">
          <ac:chgData name="Kulinich Bohdan" userId="48e65c9f34e137d0" providerId="LiveId" clId="{708B2532-11B2-FE4B-AB7A-E80C153F0762}" dt="2023-11-26T11:43:29.469" v="193" actId="478"/>
          <ac:cxnSpMkLst>
            <pc:docMk/>
            <pc:sldMk cId="536704212" sldId="300"/>
            <ac:cxnSpMk id="47" creationId="{10AD7644-B1D6-DD6B-3D3B-427DB9BF1D26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50" creationId="{0A0121B2-EA04-7A3B-659B-1A9F8189D9C8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53" creationId="{2A59B062-1908-7CEA-E620-A46848135EEF}"/>
          </ac:cxnSpMkLst>
        </pc:cxnChg>
      </pc:sldChg>
      <pc:sldChg chg="addSp delSp modSp add del mod setBg delAnim modAnim">
        <pc:chgData name="Kulinich Bohdan" userId="48e65c9f34e137d0" providerId="LiveId" clId="{708B2532-11B2-FE4B-AB7A-E80C153F0762}" dt="2023-11-26T19:35:35.753" v="2448" actId="2696"/>
        <pc:sldMkLst>
          <pc:docMk/>
          <pc:sldMk cId="2852995004" sldId="301"/>
        </pc:sldMkLst>
        <pc:spChg chg="add del mod">
          <ac:chgData name="Kulinich Bohdan" userId="48e65c9f34e137d0" providerId="LiveId" clId="{708B2532-11B2-FE4B-AB7A-E80C153F0762}" dt="2023-11-26T12:19:36.506" v="766" actId="478"/>
          <ac:spMkLst>
            <pc:docMk/>
            <pc:sldMk cId="2852995004" sldId="301"/>
            <ac:spMk id="20" creationId="{65375D21-19E9-24CC-723C-74F55139FA3B}"/>
          </ac:spMkLst>
        </pc:spChg>
        <pc:spChg chg="add del mod">
          <ac:chgData name="Kulinich Bohdan" userId="48e65c9f34e137d0" providerId="LiveId" clId="{708B2532-11B2-FE4B-AB7A-E80C153F0762}" dt="2023-11-26T13:30:25.510" v="1058" actId="478"/>
          <ac:spMkLst>
            <pc:docMk/>
            <pc:sldMk cId="2852995004" sldId="301"/>
            <ac:spMk id="22" creationId="{BEA124F0-1C47-BD05-BA7A-5C07D9A5CEAF}"/>
          </ac:spMkLst>
        </pc:spChg>
        <pc:spChg chg="add del mod">
          <ac:chgData name="Kulinich Bohdan" userId="48e65c9f34e137d0" providerId="LiveId" clId="{708B2532-11B2-FE4B-AB7A-E80C153F0762}" dt="2023-11-26T13:26:24.147" v="953" actId="164"/>
          <ac:spMkLst>
            <pc:docMk/>
            <pc:sldMk cId="2852995004" sldId="301"/>
            <ac:spMk id="23" creationId="{3D4D4326-59CC-9E73-4549-03D8DECCAA49}"/>
          </ac:spMkLst>
        </pc:spChg>
        <pc:spChg chg="add mod">
          <ac:chgData name="Kulinich Bohdan" userId="48e65c9f34e137d0" providerId="LiveId" clId="{708B2532-11B2-FE4B-AB7A-E80C153F0762}" dt="2023-11-26T13:26:24.147" v="953" actId="164"/>
          <ac:spMkLst>
            <pc:docMk/>
            <pc:sldMk cId="2852995004" sldId="301"/>
            <ac:spMk id="34" creationId="{63AC4CAC-BD2F-2D18-9221-750370A94180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43" creationId="{13BD7F1C-AF9B-8A10-1340-6F91B7EC3D7C}"/>
          </ac:spMkLst>
        </pc:spChg>
        <pc:spChg chg="del">
          <ac:chgData name="Kulinich Bohdan" userId="48e65c9f34e137d0" providerId="LiveId" clId="{708B2532-11B2-FE4B-AB7A-E80C153F0762}" dt="2023-11-26T11:59:11.482" v="536" actId="478"/>
          <ac:spMkLst>
            <pc:docMk/>
            <pc:sldMk cId="2852995004" sldId="301"/>
            <ac:spMk id="45" creationId="{3D55055C-C101-7F82-4CB9-4BFD28624F78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6" creationId="{64D489B1-2569-860E-8B81-DEB07CCEF990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47" creationId="{969CB851-35E6-4929-8653-0044F5B6B93F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8" creationId="{D8F7DE28-3357-E7F9-67DD-7437CE437B77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9" creationId="{AB47A965-EF54-6944-C679-7933A5303AB8}"/>
          </ac:spMkLst>
        </pc:spChg>
        <pc:spChg chg="mod topLvl modVis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51" creationId="{047AD11B-2E1A-DE6C-3EB4-FBC9710EBDA6}"/>
          </ac:spMkLst>
        </pc:spChg>
        <pc:spChg chg="mod topLvl modVis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52" creationId="{0B9D6EAB-8238-5A6E-AD4F-C7C351DBC8B9}"/>
          </ac:spMkLst>
        </pc:spChg>
        <pc:spChg chg="del">
          <ac:chgData name="Kulinich Bohdan" userId="48e65c9f34e137d0" providerId="LiveId" clId="{708B2532-11B2-FE4B-AB7A-E80C153F0762}" dt="2023-11-26T11:58:46.443" v="534" actId="478"/>
          <ac:spMkLst>
            <pc:docMk/>
            <pc:sldMk cId="2852995004" sldId="301"/>
            <ac:spMk id="54" creationId="{62F1F463-4F5F-62FE-75C0-FF5F8D746510}"/>
          </ac:spMkLst>
        </pc:spChg>
        <pc:spChg chg="del">
          <ac:chgData name="Kulinich Bohdan" userId="48e65c9f34e137d0" providerId="LiveId" clId="{708B2532-11B2-FE4B-AB7A-E80C153F0762}" dt="2023-11-26T11:59:11.482" v="536" actId="478"/>
          <ac:spMkLst>
            <pc:docMk/>
            <pc:sldMk cId="2852995004" sldId="301"/>
            <ac:spMk id="55" creationId="{A4C141D5-D6EF-482A-D361-B1587B8CC5B4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69" creationId="{06A1E285-31A9-D6FD-6F29-1A8880A589D4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70" creationId="{9A83DB98-64A0-6384-6D5A-C739D0233232}"/>
          </ac:spMkLst>
        </pc:spChg>
        <pc:spChg chg="add del mod">
          <ac:chgData name="Kulinich Bohdan" userId="48e65c9f34e137d0" providerId="LiveId" clId="{708B2532-11B2-FE4B-AB7A-E80C153F0762}" dt="2023-11-26T13:38:08.685" v="1091" actId="478"/>
          <ac:spMkLst>
            <pc:docMk/>
            <pc:sldMk cId="2852995004" sldId="301"/>
            <ac:spMk id="106" creationId="{17C5EA6F-B001-8189-4616-C15EC0787CB3}"/>
          </ac:spMkLst>
        </pc:spChg>
        <pc:spChg chg="add del mod">
          <ac:chgData name="Kulinich Bohdan" userId="48e65c9f34e137d0" providerId="LiveId" clId="{708B2532-11B2-FE4B-AB7A-E80C153F0762}" dt="2023-11-26T13:39:06.428" v="1094" actId="478"/>
          <ac:spMkLst>
            <pc:docMk/>
            <pc:sldMk cId="2852995004" sldId="301"/>
            <ac:spMk id="107" creationId="{18FC50EE-B532-026F-FF29-E1210C3C1EA5}"/>
          </ac:spMkLst>
        </pc:spChg>
        <pc:spChg chg="add del mod">
          <ac:chgData name="Kulinich Bohdan" userId="48e65c9f34e137d0" providerId="LiveId" clId="{708B2532-11B2-FE4B-AB7A-E80C153F0762}" dt="2023-11-26T13:39:49.391" v="1102" actId="478"/>
          <ac:spMkLst>
            <pc:docMk/>
            <pc:sldMk cId="2852995004" sldId="301"/>
            <ac:spMk id="108" creationId="{1621606C-EF9B-CCD2-86F3-FA7FA56C1DAF}"/>
          </ac:spMkLst>
        </pc:spChg>
        <pc:spChg chg="add del mod">
          <ac:chgData name="Kulinich Bohdan" userId="48e65c9f34e137d0" providerId="LiveId" clId="{708B2532-11B2-FE4B-AB7A-E80C153F0762}" dt="2023-11-26T13:39:49.391" v="1102" actId="478"/>
          <ac:spMkLst>
            <pc:docMk/>
            <pc:sldMk cId="2852995004" sldId="301"/>
            <ac:spMk id="109" creationId="{22EAABD6-62A1-84C4-F665-EF28C7B29DAD}"/>
          </ac:spMkLst>
        </pc:spChg>
        <pc:spChg chg="add del mod">
          <ac:chgData name="Kulinich Bohdan" userId="48e65c9f34e137d0" providerId="LiveId" clId="{708B2532-11B2-FE4B-AB7A-E80C153F0762}" dt="2023-11-26T14:38:29.843" v="1321" actId="478"/>
          <ac:spMkLst>
            <pc:docMk/>
            <pc:sldMk cId="2852995004" sldId="301"/>
            <ac:spMk id="110" creationId="{08446D08-136D-5E91-1A6A-4DAFC588E7AB}"/>
          </ac:spMkLst>
        </pc:spChg>
        <pc:spChg chg="add del mod">
          <ac:chgData name="Kulinich Bohdan" userId="48e65c9f34e137d0" providerId="LiveId" clId="{708B2532-11B2-FE4B-AB7A-E80C153F0762}" dt="2023-11-26T14:38:26.539" v="1318" actId="478"/>
          <ac:spMkLst>
            <pc:docMk/>
            <pc:sldMk cId="2852995004" sldId="301"/>
            <ac:spMk id="111" creationId="{7715800A-71AB-86DA-39E7-29C75470C955}"/>
          </ac:spMkLst>
        </pc:spChg>
        <pc:spChg chg="add del mod">
          <ac:chgData name="Kulinich Bohdan" userId="48e65c9f34e137d0" providerId="LiveId" clId="{708B2532-11B2-FE4B-AB7A-E80C153F0762}" dt="2023-11-26T14:37:43.326" v="1308" actId="478"/>
          <ac:spMkLst>
            <pc:docMk/>
            <pc:sldMk cId="2852995004" sldId="301"/>
            <ac:spMk id="112" creationId="{7EBD4C64-C29D-768E-2F5F-E14DC40DFE62}"/>
          </ac:spMkLst>
        </pc:spChg>
        <pc:spChg chg="add del mod">
          <ac:chgData name="Kulinich Bohdan" userId="48e65c9f34e137d0" providerId="LiveId" clId="{708B2532-11B2-FE4B-AB7A-E80C153F0762}" dt="2023-11-26T14:38:43.095" v="1326" actId="478"/>
          <ac:spMkLst>
            <pc:docMk/>
            <pc:sldMk cId="2852995004" sldId="301"/>
            <ac:spMk id="113" creationId="{906E11EA-E350-9FB1-5AFC-C465E144F8E8}"/>
          </ac:spMkLst>
        </pc:spChg>
        <pc:spChg chg="add del mod">
          <ac:chgData name="Kulinich Bohdan" userId="48e65c9f34e137d0" providerId="LiveId" clId="{708B2532-11B2-FE4B-AB7A-E80C153F0762}" dt="2023-11-26T13:41:22.203" v="1122" actId="478"/>
          <ac:spMkLst>
            <pc:docMk/>
            <pc:sldMk cId="2852995004" sldId="301"/>
            <ac:spMk id="117" creationId="{A49FA3BF-AE94-45DF-B403-8207F530585E}"/>
          </ac:spMkLst>
        </pc:spChg>
        <pc:spChg chg="add del mod">
          <ac:chgData name="Kulinich Bohdan" userId="48e65c9f34e137d0" providerId="LiveId" clId="{708B2532-11B2-FE4B-AB7A-E80C153F0762}" dt="2023-11-26T13:44:55.796" v="1186" actId="478"/>
          <ac:spMkLst>
            <pc:docMk/>
            <pc:sldMk cId="2852995004" sldId="301"/>
            <ac:spMk id="137" creationId="{A6DCACCB-705F-B0A1-EBA8-62C6E4A0B7CF}"/>
          </ac:spMkLst>
        </pc:spChg>
        <pc:spChg chg="add del mod">
          <ac:chgData name="Kulinich Bohdan" userId="48e65c9f34e137d0" providerId="LiveId" clId="{708B2532-11B2-FE4B-AB7A-E80C153F0762}" dt="2023-11-26T14:30:36.149" v="1203" actId="478"/>
          <ac:spMkLst>
            <pc:docMk/>
            <pc:sldMk cId="2852995004" sldId="301"/>
            <ac:spMk id="144" creationId="{F0B214E3-429E-1686-F305-045967A3272E}"/>
          </ac:spMkLst>
        </pc:spChg>
        <pc:spChg chg="add del mod modVis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45" creationId="{1D89A31B-D7DD-FB5D-56E4-0A5B4DC7DA04}"/>
          </ac:spMkLst>
        </pc:spChg>
        <pc:spChg chg="add del mod">
          <ac:chgData name="Kulinich Bohdan" userId="48e65c9f34e137d0" providerId="LiveId" clId="{708B2532-11B2-FE4B-AB7A-E80C153F0762}" dt="2023-11-26T14:35:52.987" v="1291" actId="478"/>
          <ac:spMkLst>
            <pc:docMk/>
            <pc:sldMk cId="2852995004" sldId="301"/>
            <ac:spMk id="146" creationId="{D6D06E73-53CA-FF63-E2ED-E06A376986D4}"/>
          </ac:spMkLst>
        </pc:spChg>
        <pc:spChg chg="add del mod topLvl">
          <ac:chgData name="Kulinich Bohdan" userId="48e65c9f34e137d0" providerId="LiveId" clId="{708B2532-11B2-FE4B-AB7A-E80C153F0762}" dt="2023-11-26T14:35:50.360" v="1287"/>
          <ac:spMkLst>
            <pc:docMk/>
            <pc:sldMk cId="2852995004" sldId="301"/>
            <ac:spMk id="147" creationId="{5301EBF5-A2A4-09E2-E8CB-7DB22863083F}"/>
          </ac:spMkLst>
        </pc:spChg>
        <pc:spChg chg="add del mod topLvl">
          <ac:chgData name="Kulinich Bohdan" userId="48e65c9f34e137d0" providerId="LiveId" clId="{708B2532-11B2-FE4B-AB7A-E80C153F0762}" dt="2023-11-26T14:35:50.360" v="1287"/>
          <ac:spMkLst>
            <pc:docMk/>
            <pc:sldMk cId="2852995004" sldId="301"/>
            <ac:spMk id="148" creationId="{3B158A09-0132-A719-B6B8-A408E4DFB60C}"/>
          </ac:spMkLst>
        </pc:spChg>
        <pc:spChg chg="mod">
          <ac:chgData name="Kulinich Bohdan" userId="48e65c9f34e137d0" providerId="LiveId" clId="{708B2532-11B2-FE4B-AB7A-E80C153F0762}" dt="2023-11-26T14:33:23.579" v="1251" actId="571"/>
          <ac:spMkLst>
            <pc:docMk/>
            <pc:sldMk cId="2852995004" sldId="301"/>
            <ac:spMk id="152" creationId="{029D7302-6660-47CC-DF40-3B84AF9BA11A}"/>
          </ac:spMkLst>
        </pc:spChg>
        <pc:spChg chg="mod">
          <ac:chgData name="Kulinich Bohdan" userId="48e65c9f34e137d0" providerId="LiveId" clId="{708B2532-11B2-FE4B-AB7A-E80C153F0762}" dt="2023-11-26T14:33:23.579" v="1251" actId="571"/>
          <ac:spMkLst>
            <pc:docMk/>
            <pc:sldMk cId="2852995004" sldId="301"/>
            <ac:spMk id="153" creationId="{BB31C341-FC33-9B57-F2D2-44041B4D200F}"/>
          </ac:spMkLst>
        </pc:spChg>
        <pc:spChg chg="add del mod">
          <ac:chgData name="Kulinich Bohdan" userId="48e65c9f34e137d0" providerId="LiveId" clId="{708B2532-11B2-FE4B-AB7A-E80C153F0762}" dt="2023-11-26T14:38:41.276" v="1325" actId="478"/>
          <ac:spMkLst>
            <pc:docMk/>
            <pc:sldMk cId="2852995004" sldId="301"/>
            <ac:spMk id="155" creationId="{90F1BD15-03C5-48A7-23D0-E00B291D60D1}"/>
          </ac:spMkLst>
        </pc:spChg>
        <pc:spChg chg="add del mod">
          <ac:chgData name="Kulinich Bohdan" userId="48e65c9f34e137d0" providerId="LiveId" clId="{708B2532-11B2-FE4B-AB7A-E80C153F0762}" dt="2023-11-26T14:38:23.603" v="1317" actId="478"/>
          <ac:spMkLst>
            <pc:docMk/>
            <pc:sldMk cId="2852995004" sldId="301"/>
            <ac:spMk id="156" creationId="{10D3F874-3D35-B159-2254-6617A6565587}"/>
          </ac:spMkLst>
        </pc:spChg>
        <pc:spChg chg="add del mod">
          <ac:chgData name="Kulinich Bohdan" userId="48e65c9f34e137d0" providerId="LiveId" clId="{708B2532-11B2-FE4B-AB7A-E80C153F0762}" dt="2023-11-26T14:38:29.053" v="1320"/>
          <ac:spMkLst>
            <pc:docMk/>
            <pc:sldMk cId="2852995004" sldId="301"/>
            <ac:spMk id="157" creationId="{5079BA87-91AC-6C82-86BB-AE2A87B4D3A8}"/>
          </ac:spMkLst>
        </pc:spChg>
        <pc:spChg chg="add del mod">
          <ac:chgData name="Kulinich Bohdan" userId="48e65c9f34e137d0" providerId="LiveId" clId="{708B2532-11B2-FE4B-AB7A-E80C153F0762}" dt="2023-11-26T14:38:29.053" v="1320"/>
          <ac:spMkLst>
            <pc:docMk/>
            <pc:sldMk cId="2852995004" sldId="301"/>
            <ac:spMk id="158" creationId="{12F3AF9F-B496-07DA-E430-C17F367C8FAB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59" creationId="{12107E79-411B-1095-A8CD-8FE36285CC00}"/>
          </ac:spMkLst>
        </pc:spChg>
        <pc:spChg chg="add del mod">
          <ac:chgData name="Kulinich Bohdan" userId="48e65c9f34e137d0" providerId="LiveId" clId="{708B2532-11B2-FE4B-AB7A-E80C153F0762}" dt="2023-11-26T14:57:53.741" v="1822" actId="478"/>
          <ac:spMkLst>
            <pc:docMk/>
            <pc:sldMk cId="2852995004" sldId="301"/>
            <ac:spMk id="160" creationId="{6CA0C778-230D-15FA-FA78-BB9FF90EC31E}"/>
          </ac:spMkLst>
        </pc:spChg>
        <pc:spChg chg="add del mod">
          <ac:chgData name="Kulinich Bohdan" userId="48e65c9f34e137d0" providerId="LiveId" clId="{708B2532-11B2-FE4B-AB7A-E80C153F0762}" dt="2023-11-26T14:44:51.736" v="1350" actId="478"/>
          <ac:spMkLst>
            <pc:docMk/>
            <pc:sldMk cId="2852995004" sldId="301"/>
            <ac:spMk id="161" creationId="{085EFB41-0D74-3B94-1693-0050C0160186}"/>
          </ac:spMkLst>
        </pc:spChg>
        <pc:spChg chg="add del mod">
          <ac:chgData name="Kulinich Bohdan" userId="48e65c9f34e137d0" providerId="LiveId" clId="{708B2532-11B2-FE4B-AB7A-E80C153F0762}" dt="2023-11-26T14:44:51.736" v="1350" actId="478"/>
          <ac:spMkLst>
            <pc:docMk/>
            <pc:sldMk cId="2852995004" sldId="301"/>
            <ac:spMk id="162" creationId="{7C78F325-51E1-201D-253D-423D524055C3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66" creationId="{9F99239E-CE12-D00F-974A-80B9B3F1B01C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67" creationId="{97750BD1-868F-AFB8-1CFF-C8311A60FCD8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71" creationId="{5BA04EB0-6806-2EBE-D51C-78B709AD6733}"/>
          </ac:spMkLst>
        </pc:spChg>
        <pc:spChg chg="add mod">
          <ac:chgData name="Kulinich Bohdan" userId="48e65c9f34e137d0" providerId="LiveId" clId="{708B2532-11B2-FE4B-AB7A-E80C153F0762}" dt="2023-11-26T14:51:46.917" v="1572" actId="571"/>
          <ac:spMkLst>
            <pc:docMk/>
            <pc:sldMk cId="2852995004" sldId="301"/>
            <ac:spMk id="172" creationId="{A9C5F95D-96F9-C356-019A-8838F8C44071}"/>
          </ac:spMkLst>
        </pc:spChg>
        <pc:spChg chg="add del mod modVis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80" creationId="{4B24379F-0A0A-4656-DDD9-87DE22F00CDC}"/>
          </ac:spMkLst>
        </pc:spChg>
        <pc:spChg chg="add mod">
          <ac:chgData name="Kulinich Bohdan" userId="48e65c9f34e137d0" providerId="LiveId" clId="{708B2532-11B2-FE4B-AB7A-E80C153F0762}" dt="2023-11-26T19:12:23.054" v="2061" actId="20577"/>
          <ac:spMkLst>
            <pc:docMk/>
            <pc:sldMk cId="2852995004" sldId="301"/>
            <ac:spMk id="181" creationId="{A56D6D53-F707-ED42-8F44-7C2D0D23FCDA}"/>
          </ac:spMkLst>
        </pc:spChg>
        <pc:spChg chg="add del mod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182" creationId="{A569F3F7-B957-89C9-5E73-EBFE6AEEDF82}"/>
          </ac:spMkLst>
        </pc:spChg>
        <pc:spChg chg="add mod">
          <ac:chgData name="Kulinich Bohdan" userId="48e65c9f34e137d0" providerId="LiveId" clId="{708B2532-11B2-FE4B-AB7A-E80C153F0762}" dt="2023-11-26T19:17:10.994" v="2206" actId="20577"/>
          <ac:spMkLst>
            <pc:docMk/>
            <pc:sldMk cId="2852995004" sldId="301"/>
            <ac:spMk id="184" creationId="{9EE4CF36-4754-3689-1AD8-A584D1F06276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6" creationId="{E6BF7523-8BE6-4A52-1D33-CAC342D456D6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7" creationId="{C6C219C3-2565-E554-F672-BA6396DB59F3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8" creationId="{DA621B75-B5E8-E934-882C-5476B25A1347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4" creationId="{DB7C6BC9-AFA3-653D-80EE-FBF668F6C5B0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5" creationId="{94640538-4164-49C0-D702-9C42743565B4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9" creationId="{F1F5603C-E357-91EC-673E-2732F7AC6AE5}"/>
          </ac:spMkLst>
        </pc:spChg>
        <pc:grpChg chg="add del mod">
          <ac:chgData name="Kulinich Bohdan" userId="48e65c9f34e137d0" providerId="LiveId" clId="{708B2532-11B2-FE4B-AB7A-E80C153F0762}" dt="2023-11-26T12:00:49.962" v="668" actId="165"/>
          <ac:grpSpMkLst>
            <pc:docMk/>
            <pc:sldMk cId="2852995004" sldId="301"/>
            <ac:grpSpMk id="2" creationId="{7B7CE841-B090-74E1-1D3E-26B6CD1E67C2}"/>
          </ac:grpSpMkLst>
        </pc:grpChg>
        <pc:grpChg chg="add del mod">
          <ac:chgData name="Kulinich Bohdan" userId="48e65c9f34e137d0" providerId="LiveId" clId="{708B2532-11B2-FE4B-AB7A-E80C153F0762}" dt="2023-11-26T12:03:23.079" v="706" actId="165"/>
          <ac:grpSpMkLst>
            <pc:docMk/>
            <pc:sldMk cId="2852995004" sldId="301"/>
            <ac:grpSpMk id="14" creationId="{4D71390F-635B-954A-7307-68BB51566B02}"/>
          </ac:grpSpMkLst>
        </pc:grpChg>
        <pc:grpChg chg="add mod modVis">
          <ac:chgData name="Kulinich Bohdan" userId="48e65c9f34e137d0" providerId="LiveId" clId="{708B2532-11B2-FE4B-AB7A-E80C153F0762}" dt="2023-11-26T12:56:27.723" v="885" actId="164"/>
          <ac:grpSpMkLst>
            <pc:docMk/>
            <pc:sldMk cId="2852995004" sldId="301"/>
            <ac:grpSpMk id="24" creationId="{CE4EEC96-4F8D-249F-1FB3-72B2E7C1E9D2}"/>
          </ac:grpSpMkLst>
        </pc:grpChg>
        <pc:grpChg chg="add mod">
          <ac:chgData name="Kulinich Bohdan" userId="48e65c9f34e137d0" providerId="LiveId" clId="{708B2532-11B2-FE4B-AB7A-E80C153F0762}" dt="2023-11-26T12:56:27.071" v="883" actId="164"/>
          <ac:grpSpMkLst>
            <pc:docMk/>
            <pc:sldMk cId="2852995004" sldId="301"/>
            <ac:grpSpMk id="25" creationId="{9A222B98-A897-3E89-B762-1AC89D76B51E}"/>
          </ac:grpSpMkLst>
        </pc:grpChg>
        <pc:grpChg chg="add mod">
          <ac:chgData name="Kulinich Bohdan" userId="48e65c9f34e137d0" providerId="LiveId" clId="{708B2532-11B2-FE4B-AB7A-E80C153F0762}" dt="2023-11-26T12:56:26.697" v="882" actId="164"/>
          <ac:grpSpMkLst>
            <pc:docMk/>
            <pc:sldMk cId="2852995004" sldId="301"/>
            <ac:grpSpMk id="26" creationId="{4A626840-5A59-F973-D7DF-74B7A9B676D4}"/>
          </ac:grpSpMkLst>
        </pc:grpChg>
        <pc:grpChg chg="add mod modVis">
          <ac:chgData name="Kulinich Bohdan" userId="48e65c9f34e137d0" providerId="LiveId" clId="{708B2532-11B2-FE4B-AB7A-E80C153F0762}" dt="2023-11-26T13:29:37.065" v="1047" actId="14430"/>
          <ac:grpSpMkLst>
            <pc:docMk/>
            <pc:sldMk cId="2852995004" sldId="301"/>
            <ac:grpSpMk id="41" creationId="{642F9C7B-2FB2-0CAD-4A8E-B1352EB23497}"/>
          </ac:grpSpMkLst>
        </pc:grpChg>
        <pc:grpChg chg="add mod topLvl">
          <ac:chgData name="Kulinich Bohdan" userId="48e65c9f34e137d0" providerId="LiveId" clId="{708B2532-11B2-FE4B-AB7A-E80C153F0762}" dt="2023-11-26T19:18:50.655" v="2268" actId="1035"/>
          <ac:grpSpMkLst>
            <pc:docMk/>
            <pc:sldMk cId="2852995004" sldId="301"/>
            <ac:grpSpMk id="42" creationId="{227FEEFC-DA4C-CFE8-4400-A125EE8821F9}"/>
          </ac:grpSpMkLst>
        </pc:grpChg>
        <pc:grpChg chg="add mod topLvl">
          <ac:chgData name="Kulinich Bohdan" userId="48e65c9f34e137d0" providerId="LiveId" clId="{708B2532-11B2-FE4B-AB7A-E80C153F0762}" dt="2023-11-26T19:18:50.655" v="2268" actId="1035"/>
          <ac:grpSpMkLst>
            <pc:docMk/>
            <pc:sldMk cId="2852995004" sldId="301"/>
            <ac:grpSpMk id="68" creationId="{4D59117E-B76C-84C4-E7CB-BD9A847880F7}"/>
          </ac:grpSpMkLst>
        </pc:grpChg>
        <pc:grpChg chg="add del mod modVis">
          <ac:chgData name="Kulinich Bohdan" userId="48e65c9f34e137d0" providerId="LiveId" clId="{708B2532-11B2-FE4B-AB7A-E80C153F0762}" dt="2023-11-26T13:37:23.987" v="1073" actId="165"/>
          <ac:grpSpMkLst>
            <pc:docMk/>
            <pc:sldMk cId="2852995004" sldId="301"/>
            <ac:grpSpMk id="103" creationId="{E585FD17-B60C-D46B-8749-A91BABAF2BA1}"/>
          </ac:grpSpMkLst>
        </pc:grpChg>
        <pc:grpChg chg="add del mod topLvl">
          <ac:chgData name="Kulinich Bohdan" userId="48e65c9f34e137d0" providerId="LiveId" clId="{708B2532-11B2-FE4B-AB7A-E80C153F0762}" dt="2023-11-26T13:38:03.460" v="1089" actId="165"/>
          <ac:grpSpMkLst>
            <pc:docMk/>
            <pc:sldMk cId="2852995004" sldId="301"/>
            <ac:grpSpMk id="104" creationId="{4DCC6C64-E6F4-5C51-28DB-3289A7E08072}"/>
          </ac:grpSpMkLst>
        </pc:grpChg>
        <pc:grpChg chg="add del mod">
          <ac:chgData name="Kulinich Bohdan" userId="48e65c9f34e137d0" providerId="LiveId" clId="{708B2532-11B2-FE4B-AB7A-E80C153F0762}" dt="2023-11-26T13:38:01.941" v="1088" actId="165"/>
          <ac:grpSpMkLst>
            <pc:docMk/>
            <pc:sldMk cId="2852995004" sldId="301"/>
            <ac:grpSpMk id="105" creationId="{F199E74B-3B89-6692-4E0E-31C907602F60}"/>
          </ac:grpSpMkLst>
        </pc:grpChg>
        <pc:grpChg chg="add del mod">
          <ac:chgData name="Kulinich Bohdan" userId="48e65c9f34e137d0" providerId="LiveId" clId="{708B2532-11B2-FE4B-AB7A-E80C153F0762}" dt="2023-11-26T14:35:50.049" v="1286" actId="164"/>
          <ac:grpSpMkLst>
            <pc:docMk/>
            <pc:sldMk cId="2852995004" sldId="301"/>
            <ac:grpSpMk id="149" creationId="{8D35F7B9-FD43-36AF-C742-AFA08D4326C8}"/>
          </ac:grpSpMkLst>
        </pc:grpChg>
        <pc:grpChg chg="add mod">
          <ac:chgData name="Kulinich Bohdan" userId="48e65c9f34e137d0" providerId="LiveId" clId="{708B2532-11B2-FE4B-AB7A-E80C153F0762}" dt="2023-11-26T14:33:23.579" v="1251" actId="571"/>
          <ac:grpSpMkLst>
            <pc:docMk/>
            <pc:sldMk cId="2852995004" sldId="301"/>
            <ac:grpSpMk id="150" creationId="{D11FD169-D69A-D478-C45A-FFD6AEBBAA8F}"/>
          </ac:grpSpMkLst>
        </pc:grpChg>
        <pc:grpChg chg="add del mod">
          <ac:chgData name="Kulinich Bohdan" userId="48e65c9f34e137d0" providerId="LiveId" clId="{708B2532-11B2-FE4B-AB7A-E80C153F0762}" dt="2023-11-26T19:20:04.014" v="2273"/>
          <ac:grpSpMkLst>
            <pc:docMk/>
            <pc:sldMk cId="2852995004" sldId="301"/>
            <ac:grpSpMk id="185" creationId="{98BF8118-9BA8-43DB-40ED-E52891619FB5}"/>
          </ac:grpSpMkLst>
        </pc:grpChg>
        <pc:picChg chg="del">
          <ac:chgData name="Kulinich Bohdan" userId="48e65c9f34e137d0" providerId="LiveId" clId="{708B2532-11B2-FE4B-AB7A-E80C153F0762}" dt="2023-11-26T11:59:11.482" v="536" actId="478"/>
          <ac:picMkLst>
            <pc:docMk/>
            <pc:sldMk cId="2852995004" sldId="301"/>
            <ac:picMk id="44" creationId="{81910D96-C457-A107-EBAE-0D0B6C7140CF}"/>
          </ac:picMkLst>
        </pc:picChg>
        <pc:picChg chg="mod modVis">
          <ac:chgData name="Kulinich Bohdan" userId="48e65c9f34e137d0" providerId="LiveId" clId="{708B2532-11B2-FE4B-AB7A-E80C153F0762}" dt="2023-11-26T12:21:40.299" v="807" actId="14430"/>
          <ac:picMkLst>
            <pc:docMk/>
            <pc:sldMk cId="2852995004" sldId="301"/>
            <ac:picMk id="151" creationId="{719B831F-A1C9-E1EF-7486-5328AD3480C2}"/>
          </ac:picMkLst>
        </pc:picChg>
        <pc:picChg chg="add mod">
          <ac:chgData name="Kulinich Bohdan" userId="48e65c9f34e137d0" providerId="LiveId" clId="{708B2532-11B2-FE4B-AB7A-E80C153F0762}" dt="2023-11-26T19:17:01.587" v="2194" actId="1036"/>
          <ac:picMkLst>
            <pc:docMk/>
            <pc:sldMk cId="2852995004" sldId="301"/>
            <ac:picMk id="183" creationId="{85E841FF-7884-1580-4CFC-BFADD0C8CEC0}"/>
          </ac:picMkLst>
        </pc:pic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4" creationId="{77A40671-2C44-59CF-8477-48083739C2B4}"/>
          </ac:cxnSpMkLst>
        </pc:cxnChg>
        <pc:cxnChg chg="del mod topLvl">
          <ac:chgData name="Kulinich Bohdan" userId="48e65c9f34e137d0" providerId="LiveId" clId="{708B2532-11B2-FE4B-AB7A-E80C153F0762}" dt="2023-11-26T12:01:52.276" v="684" actId="478"/>
          <ac:cxnSpMkLst>
            <pc:docMk/>
            <pc:sldMk cId="2852995004" sldId="301"/>
            <ac:cxnSpMk id="5" creationId="{A37C0BA9-F191-15BD-B06F-75BAA2EFEC67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6" creationId="{6800F6CC-5DF1-1989-3632-5CD5A1E890EA}"/>
          </ac:cxnSpMkLst>
        </pc:cxnChg>
        <pc:cxnChg chg="add del mod topLvl">
          <ac:chgData name="Kulinich Bohdan" userId="48e65c9f34e137d0" providerId="LiveId" clId="{708B2532-11B2-FE4B-AB7A-E80C153F0762}" dt="2023-11-26T12:03:48.302" v="710" actId="478"/>
          <ac:cxnSpMkLst>
            <pc:docMk/>
            <pc:sldMk cId="2852995004" sldId="301"/>
            <ac:cxnSpMk id="9" creationId="{5ADA18A0-01BE-D5F7-75DC-0E4A59E7706E}"/>
          </ac:cxnSpMkLst>
        </pc:cxnChg>
        <pc:cxnChg chg="add del mod topLvl">
          <ac:chgData name="Kulinich Bohdan" userId="48e65c9f34e137d0" providerId="LiveId" clId="{708B2532-11B2-FE4B-AB7A-E80C153F0762}" dt="2023-11-26T12:04:07.184" v="714" actId="478"/>
          <ac:cxnSpMkLst>
            <pc:docMk/>
            <pc:sldMk cId="2852995004" sldId="301"/>
            <ac:cxnSpMk id="10" creationId="{34816753-9B71-1D6F-26A9-1F9194FA0EC3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17" creationId="{323B6CDD-4198-CBD2-B1A1-EF778F1AE2C2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18" creationId="{D54CA021-B9AA-6D86-7A62-491275ABA975}"/>
          </ac:cxnSpMkLst>
        </pc:cxnChg>
        <pc:cxnChg chg="del mod topLvl">
          <ac:chgData name="Kulinich Bohdan" userId="48e65c9f34e137d0" providerId="LiveId" clId="{708B2532-11B2-FE4B-AB7A-E80C153F0762}" dt="2023-11-26T12:01:49.569" v="682" actId="478"/>
          <ac:cxnSpMkLst>
            <pc:docMk/>
            <pc:sldMk cId="2852995004" sldId="301"/>
            <ac:cxnSpMk id="19" creationId="{7F5174AE-066C-3A5A-5BD7-85AEE9613A89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21" creationId="{74654691-72D3-A21D-A0D8-2CE6B55EC111}"/>
          </ac:cxnSpMkLst>
        </pc:cxnChg>
        <pc:cxnChg chg="add mod modVis">
          <ac:chgData name="Kulinich Bohdan" userId="48e65c9f34e137d0" providerId="LiveId" clId="{708B2532-11B2-FE4B-AB7A-E80C153F0762}" dt="2023-11-26T13:29:38.268" v="1048" actId="14430"/>
          <ac:cxnSpMkLst>
            <pc:docMk/>
            <pc:sldMk cId="2852995004" sldId="301"/>
            <ac:cxnSpMk id="28" creationId="{CDBB8074-E115-EF3E-9ABE-44FFCECB531D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29" creationId="{69116FA5-F155-142B-96EC-BB6A961CC9C6}"/>
          </ac:cxnSpMkLst>
        </pc:cxnChg>
        <pc:cxnChg chg="del mod modVis">
          <ac:chgData name="Kulinich Bohdan" userId="48e65c9f34e137d0" providerId="LiveId" clId="{708B2532-11B2-FE4B-AB7A-E80C153F0762}" dt="2023-11-26T12:21:37.458" v="805" actId="478"/>
          <ac:cxnSpMkLst>
            <pc:docMk/>
            <pc:sldMk cId="2852995004" sldId="301"/>
            <ac:cxnSpMk id="30" creationId="{AF707E32-67DB-2FFE-BBE5-0A46EE4FBA65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38" creationId="{EC24D52D-E602-A4FE-57DF-BA7596F5F35E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57" creationId="{6D1EE5A3-FB8A-39CD-50E0-8152C10B5182}"/>
          </ac:cxnSpMkLst>
        </pc:cxnChg>
        <pc:cxnChg chg="add del mod">
          <ac:chgData name="Kulinich Bohdan" userId="48e65c9f34e137d0" providerId="LiveId" clId="{708B2532-11B2-FE4B-AB7A-E80C153F0762}" dt="2023-11-26T13:30:04.850" v="1055" actId="478"/>
          <ac:cxnSpMkLst>
            <pc:docMk/>
            <pc:sldMk cId="2852995004" sldId="301"/>
            <ac:cxnSpMk id="59" creationId="{76F572AB-3162-36DE-2AFE-5E72C6B64BFC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67" creationId="{A6EEE785-D597-FAE4-4578-41E581F4C2F2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74" creationId="{062E8000-8B94-30C8-8AED-C680E311EEC8}"/>
          </ac:cxnSpMkLst>
        </pc:cxnChg>
        <pc:cxnChg chg="add del mod">
          <ac:chgData name="Kulinich Bohdan" userId="48e65c9f34e137d0" providerId="LiveId" clId="{708B2532-11B2-FE4B-AB7A-E80C153F0762}" dt="2023-11-26T13:45:00.607" v="1189" actId="478"/>
          <ac:cxnSpMkLst>
            <pc:docMk/>
            <pc:sldMk cId="2852995004" sldId="301"/>
            <ac:cxnSpMk id="114" creationId="{2894043C-C38A-2155-15A0-1C16E38F53FE}"/>
          </ac:cxnSpMkLst>
        </pc:cxnChg>
        <pc:cxnChg chg="add del mod">
          <ac:chgData name="Kulinich Bohdan" userId="48e65c9f34e137d0" providerId="LiveId" clId="{708B2532-11B2-FE4B-AB7A-E80C153F0762}" dt="2023-11-26T13:45:22.728" v="1194" actId="478"/>
          <ac:cxnSpMkLst>
            <pc:docMk/>
            <pc:sldMk cId="2852995004" sldId="301"/>
            <ac:cxnSpMk id="118" creationId="{690D072E-2144-C934-B46D-64C2E3856BEB}"/>
          </ac:cxnSpMkLst>
        </pc:cxnChg>
        <pc:cxnChg chg="add del mod">
          <ac:chgData name="Kulinich Bohdan" userId="48e65c9f34e137d0" providerId="LiveId" clId="{708B2532-11B2-FE4B-AB7A-E80C153F0762}" dt="2023-11-26T13:44:58.326" v="1187" actId="478"/>
          <ac:cxnSpMkLst>
            <pc:docMk/>
            <pc:sldMk cId="2852995004" sldId="301"/>
            <ac:cxnSpMk id="119" creationId="{4E9EBC85-8989-A28C-2F48-95A96129DF9C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20" creationId="{565F2EE9-46A1-FDAD-B576-558D65430B20}"/>
          </ac:cxnSpMkLst>
        </pc:cxnChg>
        <pc:cxnChg chg="add del mod">
          <ac:chgData name="Kulinich Bohdan" userId="48e65c9f34e137d0" providerId="LiveId" clId="{708B2532-11B2-FE4B-AB7A-E80C153F0762}" dt="2023-11-26T13:42:45.524" v="1154" actId="478"/>
          <ac:cxnSpMkLst>
            <pc:docMk/>
            <pc:sldMk cId="2852995004" sldId="301"/>
            <ac:cxnSpMk id="125" creationId="{703E1127-3F28-4845-5E40-CBC57DBB525E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28" creationId="{B969E216-0480-AEB1-9A5A-5758944895B9}"/>
          </ac:cxnSpMkLst>
        </pc:cxnChg>
        <pc:cxnChg chg="add del mod">
          <ac:chgData name="Kulinich Bohdan" userId="48e65c9f34e137d0" providerId="LiveId" clId="{708B2532-11B2-FE4B-AB7A-E80C153F0762}" dt="2023-11-26T13:45:23.883" v="1195" actId="478"/>
          <ac:cxnSpMkLst>
            <pc:docMk/>
            <pc:sldMk cId="2852995004" sldId="301"/>
            <ac:cxnSpMk id="132" creationId="{1B592CFF-ECC0-F0D2-49A8-25B3B51272AE}"/>
          </ac:cxnSpMkLst>
        </pc:cxnChg>
        <pc:cxnChg chg="add del mod">
          <ac:chgData name="Kulinich Bohdan" userId="48e65c9f34e137d0" providerId="LiveId" clId="{708B2532-11B2-FE4B-AB7A-E80C153F0762}" dt="2023-11-26T14:44:51.736" v="1350" actId="478"/>
          <ac:cxnSpMkLst>
            <pc:docMk/>
            <pc:sldMk cId="2852995004" sldId="301"/>
            <ac:cxnSpMk id="133" creationId="{6242FBCE-66A8-B971-EEDD-AA172D9B22C8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38" creationId="{9499D108-5065-5D7B-1A45-3FDAA9AD1106}"/>
          </ac:cxnSpMkLst>
        </pc:cxnChg>
        <pc:cxnChg chg="add del mod">
          <ac:chgData name="Kulinich Bohdan" userId="48e65c9f34e137d0" providerId="LiveId" clId="{708B2532-11B2-FE4B-AB7A-E80C153F0762}" dt="2023-11-26T13:44:59.176" v="1188" actId="478"/>
          <ac:cxnSpMkLst>
            <pc:docMk/>
            <pc:sldMk cId="2852995004" sldId="301"/>
            <ac:cxnSpMk id="139" creationId="{E072624B-7FDE-0AEF-681B-B95F8D94BF14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40" creationId="{531F65F0-79C3-3D32-80C1-6884633E69D5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41" creationId="{644751F5-5A44-7D8E-4059-FA08ACB9E5BF}"/>
          </ac:cxnSpMkLst>
        </pc:cxnChg>
        <pc:cxnChg chg="add del mod">
          <ac:chgData name="Kulinich Bohdan" userId="48e65c9f34e137d0" providerId="LiveId" clId="{708B2532-11B2-FE4B-AB7A-E80C153F0762}" dt="2023-11-26T14:44:51.736" v="1350" actId="478"/>
          <ac:cxnSpMkLst>
            <pc:docMk/>
            <pc:sldMk cId="2852995004" sldId="301"/>
            <ac:cxnSpMk id="143" creationId="{78FF0439-73B9-E277-BB96-CC7D9EE4916D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68" creationId="{093F025C-68AA-6F48-538C-C1C9AB10109A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69" creationId="{0D88D636-331B-AA66-3D02-98530622AE2C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73" creationId="{886AB665-51C4-14AD-8210-D8D3BB23B7A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89" creationId="{23763B78-D7EA-83DA-D4B8-34856103208A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0" creationId="{731147BF-1E17-90C5-C20C-5ACC8361EBB1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1" creationId="{2A17BA24-E666-051B-AFC1-78F0D325218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2" creationId="{CCD1D12C-CCDE-E653-9D09-0453EFEC0AA8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3" creationId="{A77B31B5-6186-470A-0196-C42F5A1CB12D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6" creationId="{D8953E4C-5FA3-D707-A4AA-B5D148ED093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7" creationId="{AFE90BA8-498C-5325-C2B5-D7E9D53EE517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8" creationId="{2C6EA8D8-82EF-87F2-1FA7-89F34B9BF83F}"/>
          </ac:cxnSpMkLst>
        </pc:cxnChg>
      </pc:sldChg>
      <pc:sldChg chg="addSp delSp modSp add mod setBg delAnim modAnim">
        <pc:chgData name="Kulinich Bohdan" userId="48e65c9f34e137d0" providerId="LiveId" clId="{708B2532-11B2-FE4B-AB7A-E80C153F0762}" dt="2023-11-29T18:28:59.515" v="5740" actId="14429"/>
        <pc:sldMkLst>
          <pc:docMk/>
          <pc:sldMk cId="3682008570" sldId="302"/>
        </pc:sldMkLst>
        <pc:spChg chg="add del mod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2" creationId="{149877B7-CAC7-5D4A-55E8-DBD102217D40}"/>
          </ac:spMkLst>
        </pc:spChg>
        <pc:spChg chg="add mod">
          <ac:chgData name="Kulinich Bohdan" userId="48e65c9f34e137d0" providerId="LiveId" clId="{708B2532-11B2-FE4B-AB7A-E80C153F0762}" dt="2023-11-28T16:37:43.769" v="4680"/>
          <ac:spMkLst>
            <pc:docMk/>
            <pc:sldMk cId="3682008570" sldId="302"/>
            <ac:spMk id="5" creationId="{066045B4-2189-7E1A-8DCE-63DE2B08FA28}"/>
          </ac:spMkLst>
        </pc:spChg>
        <pc:spChg chg="add mod">
          <ac:chgData name="Kulinich Bohdan" userId="48e65c9f34e137d0" providerId="LiveId" clId="{708B2532-11B2-FE4B-AB7A-E80C153F0762}" dt="2023-11-28T16:37:52.182" v="4682" actId="20577"/>
          <ac:spMkLst>
            <pc:docMk/>
            <pc:sldMk cId="3682008570" sldId="302"/>
            <ac:spMk id="7" creationId="{CD454F0F-0114-BAA6-1673-33A926BEA45F}"/>
          </ac:spMkLst>
        </pc:spChg>
        <pc:spChg chg="add mod">
          <ac:chgData name="Kulinich Bohdan" userId="48e65c9f34e137d0" providerId="LiveId" clId="{708B2532-11B2-FE4B-AB7A-E80C153F0762}" dt="2023-11-28T16:44:28.520" v="4854" actId="14100"/>
          <ac:spMkLst>
            <pc:docMk/>
            <pc:sldMk cId="3682008570" sldId="302"/>
            <ac:spMk id="8" creationId="{FCE54E73-BDB2-2F58-8649-937DAA5B648D}"/>
          </ac:spMkLst>
        </pc:spChg>
        <pc:spChg chg="add mod">
          <ac:chgData name="Kulinich Bohdan" userId="48e65c9f34e137d0" providerId="LiveId" clId="{708B2532-11B2-FE4B-AB7A-E80C153F0762}" dt="2023-11-28T16:40:37.780" v="4826" actId="20577"/>
          <ac:spMkLst>
            <pc:docMk/>
            <pc:sldMk cId="3682008570" sldId="302"/>
            <ac:spMk id="9" creationId="{31F4F800-8771-ECB1-2655-C93BCD477F92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12" creationId="{FCFD5889-1045-5FFB-2999-7AA8D3AC4A49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25" creationId="{9F9C7B8E-AC7B-F991-3966-428F1B3465DE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0" creationId="{D0B0A630-7998-8E8D-260F-C57998CE8A99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1" creationId="{4B03596E-8DEC-F546-37A9-B8E22C904807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5" creationId="{CEA21214-D51F-D8DF-7F96-FC76D26B70E8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6" creationId="{E330DF68-58E7-B778-5445-CE4041CB26DB}"/>
          </ac:spMkLst>
        </pc:spChg>
        <pc:spChg chg="add del mod">
          <ac:chgData name="Kulinich Bohdan" userId="48e65c9f34e137d0" providerId="LiveId" clId="{708B2532-11B2-FE4B-AB7A-E80C153F0762}" dt="2023-11-28T16:42:10.956" v="4828" actId="478"/>
          <ac:spMkLst>
            <pc:docMk/>
            <pc:sldMk cId="3682008570" sldId="302"/>
            <ac:spMk id="37" creationId="{4FE385BF-AD8F-163E-02AF-EB7EBE2239F3}"/>
          </ac:spMkLst>
        </pc:spChg>
        <pc:spChg chg="add del mod">
          <ac:chgData name="Kulinich Bohdan" userId="48e65c9f34e137d0" providerId="LiveId" clId="{708B2532-11B2-FE4B-AB7A-E80C153F0762}" dt="2023-11-28T16:42:11.575" v="4829" actId="478"/>
          <ac:spMkLst>
            <pc:docMk/>
            <pc:sldMk cId="3682008570" sldId="302"/>
            <ac:spMk id="39" creationId="{D0CB84EC-56B6-E9E3-A44A-436CB9E42C74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40" creationId="{01954004-2196-3E97-8026-2754F5337366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44" creationId="{BB54C437-6AF1-3D59-077F-131BF8F11164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46" creationId="{64D489B1-2569-860E-8B81-DEB07CCEF990}"/>
          </ac:spMkLst>
        </pc:spChg>
        <pc:spChg chg="del">
          <ac:chgData name="Kulinich Bohdan" userId="48e65c9f34e137d0" providerId="LiveId" clId="{708B2532-11B2-FE4B-AB7A-E80C153F0762}" dt="2023-11-27T20:27:11.767" v="2695" actId="478"/>
          <ac:spMkLst>
            <pc:docMk/>
            <pc:sldMk cId="3682008570" sldId="302"/>
            <ac:spMk id="48" creationId="{D8F7DE28-3357-E7F9-67DD-7437CE437B77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49" creationId="{AB47A965-EF54-6944-C679-7933A5303AB8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50" creationId="{643DDEE4-C707-7157-D484-28FEEBD3B0B3}"/>
          </ac:spMkLst>
        </pc:spChg>
        <pc:spChg chg="del">
          <ac:chgData name="Kulinich Bohdan" userId="48e65c9f34e137d0" providerId="LiveId" clId="{708B2532-11B2-FE4B-AB7A-E80C153F0762}" dt="2023-11-27T20:27:13.160" v="2696" actId="478"/>
          <ac:spMkLst>
            <pc:docMk/>
            <pc:sldMk cId="3682008570" sldId="302"/>
            <ac:spMk id="51" creationId="{047AD11B-2E1A-DE6C-3EB4-FBC9710EBDA6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52" creationId="{0B9D6EAB-8238-5A6E-AD4F-C7C351DBC8B9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53" creationId="{C6F623C3-3587-E2F2-4850-BC65128B8C1B}"/>
          </ac:spMkLst>
        </pc:spChg>
        <pc:spChg chg="add del mod">
          <ac:chgData name="Kulinich Bohdan" userId="48e65c9f34e137d0" providerId="LiveId" clId="{708B2532-11B2-FE4B-AB7A-E80C153F0762}" dt="2023-11-28T16:42:30.993" v="4833" actId="478"/>
          <ac:spMkLst>
            <pc:docMk/>
            <pc:sldMk cId="3682008570" sldId="302"/>
            <ac:spMk id="60" creationId="{E0539F87-1FF0-1362-C0C7-0CBAE6F7D26D}"/>
          </ac:spMkLst>
        </pc:spChg>
        <pc:spChg chg="add mod topLvl modVis">
          <ac:chgData name="Kulinich Bohdan" userId="48e65c9f34e137d0" providerId="LiveId" clId="{708B2532-11B2-FE4B-AB7A-E80C153F0762}" dt="2023-11-29T18:28:59.515" v="5740" actId="14429"/>
          <ac:spMkLst>
            <pc:docMk/>
            <pc:sldMk cId="3682008570" sldId="302"/>
            <ac:spMk id="72" creationId="{2D8287BE-F685-FE4C-B86F-08F2C5BBD742}"/>
          </ac:spMkLst>
        </pc:spChg>
        <pc:spChg chg="add mod topLvl modVis">
          <ac:chgData name="Kulinich Bohdan" userId="48e65c9f34e137d0" providerId="LiveId" clId="{708B2532-11B2-FE4B-AB7A-E80C153F0762}" dt="2023-11-29T18:28:59.156" v="5739" actId="14429"/>
          <ac:spMkLst>
            <pc:docMk/>
            <pc:sldMk cId="3682008570" sldId="302"/>
            <ac:spMk id="73" creationId="{0358B4E4-4C30-89D1-A57D-C1D2E8D5B462}"/>
          </ac:spMkLst>
        </pc:spChg>
        <pc:spChg chg="add mod">
          <ac:chgData name="Kulinich Bohdan" userId="48e65c9f34e137d0" providerId="LiveId" clId="{708B2532-11B2-FE4B-AB7A-E80C153F0762}" dt="2023-11-28T16:45:16.541" v="4860" actId="1076"/>
          <ac:spMkLst>
            <pc:docMk/>
            <pc:sldMk cId="3682008570" sldId="302"/>
            <ac:spMk id="100" creationId="{0D5CAAA9-EF14-BE54-CCAD-B01AB8497C02}"/>
          </ac:spMkLst>
        </pc:spChg>
        <pc:spChg chg="add mod">
          <ac:chgData name="Kulinich Bohdan" userId="48e65c9f34e137d0" providerId="LiveId" clId="{708B2532-11B2-FE4B-AB7A-E80C153F0762}" dt="2023-11-28T16:45:19.502" v="4861" actId="1076"/>
          <ac:spMkLst>
            <pc:docMk/>
            <pc:sldMk cId="3682008570" sldId="302"/>
            <ac:spMk id="103" creationId="{9754B5E7-70A3-C7DE-0628-78DC8B15478E}"/>
          </ac:spMkLst>
        </pc:spChg>
        <pc:spChg chg="add mod">
          <ac:chgData name="Kulinich Bohdan" userId="48e65c9f34e137d0" providerId="LiveId" clId="{708B2532-11B2-FE4B-AB7A-E80C153F0762}" dt="2023-11-28T16:49:43.291" v="4916" actId="1076"/>
          <ac:spMkLst>
            <pc:docMk/>
            <pc:sldMk cId="3682008570" sldId="302"/>
            <ac:spMk id="124" creationId="{D18BD34C-2AE5-BE14-8F77-3F3A67E55140}"/>
          </ac:spMkLst>
        </pc:spChg>
        <pc:spChg chg="add del mod">
          <ac:chgData name="Kulinich Bohdan" userId="48e65c9f34e137d0" providerId="LiveId" clId="{708B2532-11B2-FE4B-AB7A-E80C153F0762}" dt="2023-11-28T16:48:47.403" v="4899" actId="478"/>
          <ac:spMkLst>
            <pc:docMk/>
            <pc:sldMk cId="3682008570" sldId="302"/>
            <ac:spMk id="125" creationId="{245A635B-7183-BF7F-020F-BBF8534CB28B}"/>
          </ac:spMkLst>
        </pc:spChg>
        <pc:grpChg chg="del">
          <ac:chgData name="Kulinich Bohdan" userId="48e65c9f34e137d0" providerId="LiveId" clId="{708B2532-11B2-FE4B-AB7A-E80C153F0762}" dt="2023-11-27T20:27:08.598" v="2694" actId="478"/>
          <ac:grpSpMkLst>
            <pc:docMk/>
            <pc:sldMk cId="3682008570" sldId="302"/>
            <ac:grpSpMk id="42" creationId="{227FEEFC-DA4C-CFE8-4400-A125EE8821F9}"/>
          </ac:grpSpMkLst>
        </pc:grpChg>
        <pc:grpChg chg="del">
          <ac:chgData name="Kulinich Bohdan" userId="48e65c9f34e137d0" providerId="LiveId" clId="{708B2532-11B2-FE4B-AB7A-E80C153F0762}" dt="2023-11-27T20:27:08.598" v="2694" actId="478"/>
          <ac:grpSpMkLst>
            <pc:docMk/>
            <pc:sldMk cId="3682008570" sldId="302"/>
            <ac:grpSpMk id="68" creationId="{4D59117E-B76C-84C4-E7CB-BD9A847880F7}"/>
          </ac:grpSpMkLst>
        </pc:grpChg>
        <pc:grpChg chg="add del mod">
          <ac:chgData name="Kulinich Bohdan" userId="48e65c9f34e137d0" providerId="LiveId" clId="{708B2532-11B2-FE4B-AB7A-E80C153F0762}" dt="2023-11-28T16:44:43.929" v="4857" actId="165"/>
          <ac:grpSpMkLst>
            <pc:docMk/>
            <pc:sldMk cId="3682008570" sldId="302"/>
            <ac:grpSpMk id="115" creationId="{C72FAC3F-447C-BAFB-3DDC-0FA910941E97}"/>
          </ac:grpSpMkLst>
        </pc:grpChg>
        <pc:picChg chg="add mod">
          <ac:chgData name="Kulinich Bohdan" userId="48e65c9f34e137d0" providerId="LiveId" clId="{708B2532-11B2-FE4B-AB7A-E80C153F0762}" dt="2023-11-28T16:37:43.769" v="4680"/>
          <ac:picMkLst>
            <pc:docMk/>
            <pc:sldMk cId="3682008570" sldId="302"/>
            <ac:picMk id="10" creationId="{515FA695-EA94-24B4-5BA5-1BD0EAB6933F}"/>
          </ac:picMkLst>
        </pc:picChg>
        <pc:picChg chg="add mod">
          <ac:chgData name="Kulinich Bohdan" userId="48e65c9f34e137d0" providerId="LiveId" clId="{708B2532-11B2-FE4B-AB7A-E80C153F0762}" dt="2023-11-28T16:37:43.769" v="4680"/>
          <ac:picMkLst>
            <pc:docMk/>
            <pc:sldMk cId="3682008570" sldId="302"/>
            <ac:picMk id="11" creationId="{08E04D78-8B92-B5F5-5153-7F105C3026BF}"/>
          </ac:picMkLst>
        </pc:pic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4" creationId="{77A40671-2C44-59CF-8477-48083739C2B4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6" creationId="{6800F6CC-5DF1-1989-3632-5CD5A1E890EA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3" creationId="{70933CA5-B33B-479B-4788-94976BD9420B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4" creationId="{6218C1A5-A79F-1E08-09DC-26C773C97B31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5" creationId="{61D88A83-948B-49CA-86C9-432384790845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6" creationId="{3E0A73F1-3441-24B9-CCDB-BC72E9CB7367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17" creationId="{323B6CDD-4198-CBD2-B1A1-EF778F1AE2C2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18" creationId="{D54CA021-B9AA-6D86-7A62-491275ABA975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9" creationId="{C3128BA2-869C-60B3-D9C1-B0EBB47A4962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0" creationId="{3C0987F9-F260-B630-C944-825D19D426CC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21" creationId="{74654691-72D3-A21D-A0D8-2CE6B55EC111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2" creationId="{5AEA94D8-956E-DD88-24E8-8D77A260FC94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4" creationId="{DA2EAA99-E93E-E769-64C2-18E1ED168FA8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6" creationId="{2F3AC862-E4D4-08B8-4E52-F6DE9D7BDEC2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7" creationId="{65BF522E-F7E7-4DCA-FE41-A85B7E5A7D77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29" creationId="{69116FA5-F155-142B-96EC-BB6A961CC9C6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32" creationId="{0FB4F1B0-EDEC-CF9C-D3F8-1DB83F028294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33" creationId="{3ED32854-851C-C810-437D-5620F2F84B7A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38" creationId="{EC24D52D-E602-A4FE-57DF-BA7596F5F35E}"/>
          </ac:cxnSpMkLst>
        </pc:cxnChg>
        <pc:cxnChg chg="add mod">
          <ac:chgData name="Kulinich Bohdan" userId="48e65c9f34e137d0" providerId="LiveId" clId="{708B2532-11B2-FE4B-AB7A-E80C153F0762}" dt="2023-11-28T17:06:03.528" v="5113" actId="1076"/>
          <ac:cxnSpMkLst>
            <pc:docMk/>
            <pc:sldMk cId="3682008570" sldId="302"/>
            <ac:cxnSpMk id="45" creationId="{FABDFD93-A17E-D536-B45D-78B7C9FAC18F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55" creationId="{9B919C48-5E0C-7B83-9474-12928E47620B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56" creationId="{F8E18A0A-30F4-E05C-37E0-2C7D605A5049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57" creationId="{6D1EE5A3-FB8A-39CD-50E0-8152C10B5182}"/>
          </ac:cxnSpMkLst>
        </pc:cxnChg>
        <pc:cxnChg chg="add del mod">
          <ac:chgData name="Kulinich Bohdan" userId="48e65c9f34e137d0" providerId="LiveId" clId="{708B2532-11B2-FE4B-AB7A-E80C153F0762}" dt="2023-11-28T16:42:43.673" v="4842" actId="478"/>
          <ac:cxnSpMkLst>
            <pc:docMk/>
            <pc:sldMk cId="3682008570" sldId="302"/>
            <ac:cxnSpMk id="58" creationId="{F0B64246-84E4-67A5-1AE2-0D18E4007122}"/>
          </ac:cxnSpMkLst>
        </pc:cxnChg>
        <pc:cxnChg chg="add del mod">
          <ac:chgData name="Kulinich Bohdan" userId="48e65c9f34e137d0" providerId="LiveId" clId="{708B2532-11B2-FE4B-AB7A-E80C153F0762}" dt="2023-11-28T16:42:54.635" v="4843" actId="478"/>
          <ac:cxnSpMkLst>
            <pc:docMk/>
            <pc:sldMk cId="3682008570" sldId="302"/>
            <ac:cxnSpMk id="59" creationId="{723314A0-069F-545C-7E56-72FC0DBD657B}"/>
          </ac:cxnSpMkLst>
        </pc:cxnChg>
        <pc:cxnChg chg="add mod topLvl">
          <ac:chgData name="Kulinich Bohdan" userId="48e65c9f34e137d0" providerId="LiveId" clId="{708B2532-11B2-FE4B-AB7A-E80C153F0762}" dt="2023-11-29T18:22:20.821" v="5735" actId="166"/>
          <ac:cxnSpMkLst>
            <pc:docMk/>
            <pc:sldMk cId="3682008570" sldId="302"/>
            <ac:cxnSpMk id="61" creationId="{7D404621-265A-E33A-4C00-4978C79E4491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62" creationId="{467A001A-CB39-94A2-59C5-AAB8F7410453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63" creationId="{9B143CA5-F138-873B-FF7D-6593489CABA6}"/>
          </ac:cxnSpMkLst>
        </pc:cxnChg>
        <pc:cxnChg chg="add del mod topLvl">
          <ac:chgData name="Kulinich Bohdan" userId="48e65c9f34e137d0" providerId="LiveId" clId="{708B2532-11B2-FE4B-AB7A-E80C153F0762}" dt="2023-11-29T18:21:02.296" v="5733" actId="166"/>
          <ac:cxnSpMkLst>
            <pc:docMk/>
            <pc:sldMk cId="3682008570" sldId="302"/>
            <ac:cxnSpMk id="64" creationId="{5356788C-E7FB-13D4-01C5-EE398D9D324B}"/>
          </ac:cxnSpMkLst>
        </pc:cxnChg>
        <pc:cxnChg chg="add mod topLvl">
          <ac:chgData name="Kulinich Bohdan" userId="48e65c9f34e137d0" providerId="LiveId" clId="{708B2532-11B2-FE4B-AB7A-E80C153F0762}" dt="2023-11-29T18:28:57.935" v="5738" actId="166"/>
          <ac:cxnSpMkLst>
            <pc:docMk/>
            <pc:sldMk cId="3682008570" sldId="302"/>
            <ac:cxnSpMk id="65" creationId="{EBCA6EE1-F76C-8992-E294-B2740C81174B}"/>
          </ac:cxnSpMkLst>
        </pc:cxnChg>
        <pc:cxnChg chg="add mod topLvl">
          <ac:chgData name="Kulinich Bohdan" userId="48e65c9f34e137d0" providerId="LiveId" clId="{708B2532-11B2-FE4B-AB7A-E80C153F0762}" dt="2023-11-29T18:21:12.143" v="5734" actId="166"/>
          <ac:cxnSpMkLst>
            <pc:docMk/>
            <pc:sldMk cId="3682008570" sldId="302"/>
            <ac:cxnSpMk id="66" creationId="{10860C79-FDCB-8168-78AA-BECAE4C774A4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67" creationId="{A6EEE785-D597-FAE4-4578-41E581F4C2F2}"/>
          </ac:cxnSpMkLst>
        </pc:cxnChg>
        <pc:cxnChg chg="add del mod">
          <ac:chgData name="Kulinich Bohdan" userId="48e65c9f34e137d0" providerId="LiveId" clId="{708B2532-11B2-FE4B-AB7A-E80C153F0762}" dt="2023-11-28T16:42:39.907" v="4839" actId="478"/>
          <ac:cxnSpMkLst>
            <pc:docMk/>
            <pc:sldMk cId="3682008570" sldId="302"/>
            <ac:cxnSpMk id="71" creationId="{69B6C61B-5FCD-9C3C-A693-33EFC046DDDB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74" creationId="{062E8000-8B94-30C8-8AED-C680E311EEC8}"/>
          </ac:cxnSpMkLst>
        </pc:cxnChg>
        <pc:cxnChg chg="add mod topLvl">
          <ac:chgData name="Kulinich Bohdan" userId="48e65c9f34e137d0" providerId="LiveId" clId="{708B2532-11B2-FE4B-AB7A-E80C153F0762}" dt="2023-11-28T16:50:05.980" v="4917" actId="14100"/>
          <ac:cxnSpMkLst>
            <pc:docMk/>
            <pc:sldMk cId="3682008570" sldId="302"/>
            <ac:cxnSpMk id="104" creationId="{260A0B1C-4730-DB4F-4D96-48EEBA374FE8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5" creationId="{EEEE5366-824F-C77A-C5B7-627CF0F34C09}"/>
          </ac:cxnSpMkLst>
        </pc:cxnChg>
        <pc:cxnChg chg="add del mod">
          <ac:chgData name="Kulinich Bohdan" userId="48e65c9f34e137d0" providerId="LiveId" clId="{708B2532-11B2-FE4B-AB7A-E80C153F0762}" dt="2023-11-28T16:42:41.742" v="4841" actId="478"/>
          <ac:cxnSpMkLst>
            <pc:docMk/>
            <pc:sldMk cId="3682008570" sldId="302"/>
            <ac:cxnSpMk id="106" creationId="{4B372287-2C30-EC44-6934-84881783188E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7" creationId="{B01B27B0-FAD2-0D58-98C7-F6E6E51DFA4C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8" creationId="{7F19CFF1-90FC-8394-36CD-7F06414BB9BD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9" creationId="{9D2503D3-78D6-D998-52C0-A7C8CB34DBDE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0" creationId="{7595B5CB-402E-B4CD-74F6-D16ECAA7D680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1" creationId="{8BBFFD9E-03A9-989C-6217-195DF8B4DF50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2" creationId="{65A84B78-DF77-7781-368E-B9E9E62F5F78}"/>
          </ac:cxnSpMkLst>
        </pc:cxnChg>
        <pc:cxnChg chg="add del mod">
          <ac:chgData name="Kulinich Bohdan" userId="48e65c9f34e137d0" providerId="LiveId" clId="{708B2532-11B2-FE4B-AB7A-E80C153F0762}" dt="2023-11-28T16:42:40.591" v="4840" actId="478"/>
          <ac:cxnSpMkLst>
            <pc:docMk/>
            <pc:sldMk cId="3682008570" sldId="302"/>
            <ac:cxnSpMk id="113" creationId="{17646710-699B-5DEE-72AA-95BB238280E3}"/>
          </ac:cxnSpMkLst>
        </pc:cxnChg>
        <pc:cxnChg chg="add del mod">
          <ac:chgData name="Kulinich Bohdan" userId="48e65c9f34e137d0" providerId="LiveId" clId="{708B2532-11B2-FE4B-AB7A-E80C153F0762}" dt="2023-11-28T16:45:41.881" v="4864" actId="478"/>
          <ac:cxnSpMkLst>
            <pc:docMk/>
            <pc:sldMk cId="3682008570" sldId="302"/>
            <ac:cxnSpMk id="116" creationId="{AB2DF456-7E37-C8F3-C4B6-5CDDCEB9B843}"/>
          </ac:cxnSpMkLst>
        </pc:cxnChg>
        <pc:cxnChg chg="add del mod">
          <ac:chgData name="Kulinich Bohdan" userId="48e65c9f34e137d0" providerId="LiveId" clId="{708B2532-11B2-FE4B-AB7A-E80C153F0762}" dt="2023-11-28T16:45:43.264" v="4865" actId="478"/>
          <ac:cxnSpMkLst>
            <pc:docMk/>
            <pc:sldMk cId="3682008570" sldId="302"/>
            <ac:cxnSpMk id="117" creationId="{6EB9EB1D-3281-AD2A-163F-614F9F53950B}"/>
          </ac:cxnSpMkLst>
        </pc:cxnChg>
        <pc:cxnChg chg="add mod">
          <ac:chgData name="Kulinich Bohdan" userId="48e65c9f34e137d0" providerId="LiveId" clId="{708B2532-11B2-FE4B-AB7A-E80C153F0762}" dt="2023-11-28T16:46:32.491" v="4879" actId="208"/>
          <ac:cxnSpMkLst>
            <pc:docMk/>
            <pc:sldMk cId="3682008570" sldId="302"/>
            <ac:cxnSpMk id="118" creationId="{D79E91AC-DDAA-7B5E-69B3-BCB47B4A32AB}"/>
          </ac:cxnSpMkLst>
        </pc:cxnChg>
        <pc:cxnChg chg="add mod">
          <ac:chgData name="Kulinich Bohdan" userId="48e65c9f34e137d0" providerId="LiveId" clId="{708B2532-11B2-FE4B-AB7A-E80C153F0762}" dt="2023-11-28T16:46:32.491" v="4879" actId="208"/>
          <ac:cxnSpMkLst>
            <pc:docMk/>
            <pc:sldMk cId="3682008570" sldId="302"/>
            <ac:cxnSpMk id="123" creationId="{A4C5D022-548B-CCA5-FBBF-020A8EA62160}"/>
          </ac:cxnSpMkLst>
        </pc:cxnChg>
        <pc:cxnChg chg="add mod">
          <ac:chgData name="Kulinich Bohdan" userId="48e65c9f34e137d0" providerId="LiveId" clId="{708B2532-11B2-FE4B-AB7A-E80C153F0762}" dt="2023-11-28T16:49:33.317" v="4915" actId="693"/>
          <ac:cxnSpMkLst>
            <pc:docMk/>
            <pc:sldMk cId="3682008570" sldId="302"/>
            <ac:cxnSpMk id="126" creationId="{1A07A0F3-6AAA-969B-4CFE-4339233D4C65}"/>
          </ac:cxnSpMkLst>
        </pc:cxnChg>
        <pc:cxnChg chg="add mod">
          <ac:chgData name="Kulinich Bohdan" userId="48e65c9f34e137d0" providerId="LiveId" clId="{708B2532-11B2-FE4B-AB7A-E80C153F0762}" dt="2023-11-28T16:49:24.887" v="4911" actId="208"/>
          <ac:cxnSpMkLst>
            <pc:docMk/>
            <pc:sldMk cId="3682008570" sldId="302"/>
            <ac:cxnSpMk id="129" creationId="{972A0913-2335-9888-1AEC-115E0B04DB05}"/>
          </ac:cxnSpMkLst>
        </pc:cxnChg>
      </pc:sldChg>
      <pc:sldChg chg="addSp delSp modSp add mod setBg delAnim modAnim">
        <pc:chgData name="Kulinich Bohdan" userId="48e65c9f34e137d0" providerId="LiveId" clId="{708B2532-11B2-FE4B-AB7A-E80C153F0762}" dt="2023-11-28T12:34:07.367" v="3794" actId="14429"/>
        <pc:sldMkLst>
          <pc:docMk/>
          <pc:sldMk cId="2137569105" sldId="303"/>
        </pc:sldMkLst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5" creationId="{DB003214-D632-FF64-5ED6-2835632BF8B6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7" creationId="{5ACC444A-74EA-B682-3B41-21C225C6D7E2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8" creationId="{BAD5BE46-DCFB-235D-C3E4-AE29E861A0E4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14" creationId="{FEB3256B-AB46-5999-F063-BF67EF3B8641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15" creationId="{5F55615A-505B-FA5A-6D38-1A5394288CF5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22" creationId="{87BD50AB-2E54-70D4-6BD4-F958F51450F5}"/>
          </ac:spMkLst>
        </pc:spChg>
        <pc:spChg chg="add del mod">
          <ac:chgData name="Kulinich Bohdan" userId="48e65c9f34e137d0" providerId="LiveId" clId="{708B2532-11B2-FE4B-AB7A-E80C153F0762}" dt="2023-11-26T19:23:19.861" v="2320" actId="767"/>
          <ac:spMkLst>
            <pc:docMk/>
            <pc:sldMk cId="2137569105" sldId="303"/>
            <ac:spMk id="24" creationId="{E3288A3E-FC6B-EBB3-7DB7-FE09B2596190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6" creationId="{64D489B1-2569-860E-8B81-DEB07CCEF990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8" creationId="{D8F7DE28-3357-E7F9-67DD-7437CE437B77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9" creationId="{AB47A965-EF54-6944-C679-7933A5303AB8}"/>
          </ac:spMkLst>
        </pc:spChg>
        <pc:spChg chg="mod">
          <ac:chgData name="Kulinich Bohdan" userId="48e65c9f34e137d0" providerId="LiveId" clId="{708B2532-11B2-FE4B-AB7A-E80C153F0762}" dt="2023-11-26T19:32:34.865" v="2409" actId="1076"/>
          <ac:spMkLst>
            <pc:docMk/>
            <pc:sldMk cId="2137569105" sldId="303"/>
            <ac:spMk id="51" creationId="{047AD11B-2E1A-DE6C-3EB4-FBC9710EBDA6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52" creationId="{0B9D6EAB-8238-5A6E-AD4F-C7C351DBC8B9}"/>
          </ac:spMkLst>
        </pc:spChg>
        <pc:spChg chg="add mod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59" creationId="{2AAA04FF-08E7-3968-9C64-C6E514FA2D75}"/>
          </ac:spMkLst>
        </pc:spChg>
        <pc:spChg chg="add mod">
          <ac:chgData name="Kulinich Bohdan" userId="48e65c9f34e137d0" providerId="LiveId" clId="{708B2532-11B2-FE4B-AB7A-E80C153F0762}" dt="2023-11-26T19:34:57.328" v="2443" actId="1036"/>
          <ac:spMkLst>
            <pc:docMk/>
            <pc:sldMk cId="2137569105" sldId="303"/>
            <ac:spMk id="72" creationId="{7A142650-D427-ACF8-BC03-B5A4CED210E1}"/>
          </ac:spMkLst>
        </pc:spChg>
        <pc:spChg chg="add mod">
          <ac:chgData name="Kulinich Bohdan" userId="48e65c9f34e137d0" providerId="LiveId" clId="{708B2532-11B2-FE4B-AB7A-E80C153F0762}" dt="2023-11-26T19:34:57.328" v="2443" actId="1036"/>
          <ac:spMkLst>
            <pc:docMk/>
            <pc:sldMk cId="2137569105" sldId="303"/>
            <ac:spMk id="73" creationId="{5634ED3D-2F69-64CC-BEE5-DC29D166BD8F}"/>
          </ac:spMkLst>
        </pc:spChg>
        <pc:spChg chg="add mod">
          <ac:chgData name="Kulinich Bohdan" userId="48e65c9f34e137d0" providerId="LiveId" clId="{708B2532-11B2-FE4B-AB7A-E80C153F0762}" dt="2023-11-27T20:39:46.834" v="3065" actId="166"/>
          <ac:spMkLst>
            <pc:docMk/>
            <pc:sldMk cId="2137569105" sldId="303"/>
            <ac:spMk id="107" creationId="{4B8BD7A2-2851-20AF-2A67-6141353F50BD}"/>
          </ac:spMkLst>
        </pc:spChg>
        <pc:spChg chg="add mod">
          <ac:chgData name="Kulinich Bohdan" userId="48e65c9f34e137d0" providerId="LiveId" clId="{708B2532-11B2-FE4B-AB7A-E80C153F0762}" dt="2023-11-26T19:51:59.942" v="2613" actId="1036"/>
          <ac:spMkLst>
            <pc:docMk/>
            <pc:sldMk cId="2137569105" sldId="303"/>
            <ac:spMk id="108" creationId="{0F7604A6-9433-7EE0-7661-A630F12950AF}"/>
          </ac:spMkLst>
        </pc:spChg>
        <pc:spChg chg="add mod">
          <ac:chgData name="Kulinich Bohdan" userId="48e65c9f34e137d0" providerId="LiveId" clId="{708B2532-11B2-FE4B-AB7A-E80C153F0762}" dt="2023-11-26T19:52:22.211" v="2616" actId="207"/>
          <ac:spMkLst>
            <pc:docMk/>
            <pc:sldMk cId="2137569105" sldId="303"/>
            <ac:spMk id="109" creationId="{01D1F330-3C1C-66CB-324D-DBCE65A26C33}"/>
          </ac:spMkLst>
        </pc:spChg>
        <pc:spChg chg="add mod">
          <ac:chgData name="Kulinich Bohdan" userId="48e65c9f34e137d0" providerId="LiveId" clId="{708B2532-11B2-FE4B-AB7A-E80C153F0762}" dt="2023-11-26T19:52:30.754" v="2619" actId="20577"/>
          <ac:spMkLst>
            <pc:docMk/>
            <pc:sldMk cId="2137569105" sldId="303"/>
            <ac:spMk id="110" creationId="{2CB58C2F-B43A-BCDB-7E35-803A6D17CD67}"/>
          </ac:spMkLst>
        </pc:spChg>
        <pc:spChg chg="add mod modVis">
          <ac:chgData name="Kulinich Bohdan" userId="48e65c9f34e137d0" providerId="LiveId" clId="{708B2532-11B2-FE4B-AB7A-E80C153F0762}" dt="2023-11-26T20:00:36.149" v="2655" actId="14429"/>
          <ac:spMkLst>
            <pc:docMk/>
            <pc:sldMk cId="2137569105" sldId="303"/>
            <ac:spMk id="111" creationId="{9B61432C-9046-3046-D6F5-3D7168A61560}"/>
          </ac:spMkLst>
        </pc:spChg>
        <pc:spChg chg="add mod">
          <ac:chgData name="Kulinich Bohdan" userId="48e65c9f34e137d0" providerId="LiveId" clId="{708B2532-11B2-FE4B-AB7A-E80C153F0762}" dt="2023-11-27T20:42:17.253" v="3119" actId="14100"/>
          <ac:spMkLst>
            <pc:docMk/>
            <pc:sldMk cId="2137569105" sldId="303"/>
            <ac:spMk id="112" creationId="{8DFA3682-5CBD-E1CF-85AC-2CA37CDE1905}"/>
          </ac:spMkLst>
        </pc:spChg>
        <pc:spChg chg="add mod">
          <ac:chgData name="Kulinich Bohdan" userId="48e65c9f34e137d0" providerId="LiveId" clId="{708B2532-11B2-FE4B-AB7A-E80C153F0762}" dt="2023-11-27T20:39:37.306" v="3064" actId="1036"/>
          <ac:spMkLst>
            <pc:docMk/>
            <pc:sldMk cId="2137569105" sldId="303"/>
            <ac:spMk id="116" creationId="{BE02FCBC-55D4-C5A6-E6BC-4533516410D2}"/>
          </ac:spMkLst>
        </pc:spChg>
        <pc:spChg chg="add mod">
          <ac:chgData name="Kulinich Bohdan" userId="48e65c9f34e137d0" providerId="LiveId" clId="{708B2532-11B2-FE4B-AB7A-E80C153F0762}" dt="2023-11-27T20:34:16.907" v="2899" actId="1038"/>
          <ac:spMkLst>
            <pc:docMk/>
            <pc:sldMk cId="2137569105" sldId="303"/>
            <ac:spMk id="135" creationId="{2AF058C7-7730-B366-A761-0D00A0DF5E88}"/>
          </ac:spMkLst>
        </pc:spChg>
        <pc:spChg chg="add mod">
          <ac:chgData name="Kulinich Bohdan" userId="48e65c9f34e137d0" providerId="LiveId" clId="{708B2532-11B2-FE4B-AB7A-E80C153F0762}" dt="2023-11-27T20:35:05.968" v="2918" actId="1038"/>
          <ac:spMkLst>
            <pc:docMk/>
            <pc:sldMk cId="2137569105" sldId="303"/>
            <ac:spMk id="136" creationId="{C86C8013-345A-DF64-A5BC-F4A903AE4E57}"/>
          </ac:spMkLst>
        </pc:spChg>
        <pc:spChg chg="add mod">
          <ac:chgData name="Kulinich Bohdan" userId="48e65c9f34e137d0" providerId="LiveId" clId="{708B2532-11B2-FE4B-AB7A-E80C153F0762}" dt="2023-11-27T20:34:43.410" v="2914" actId="1038"/>
          <ac:spMkLst>
            <pc:docMk/>
            <pc:sldMk cId="2137569105" sldId="303"/>
            <ac:spMk id="137" creationId="{802060C3-C149-02AC-EF26-ADED380C23A2}"/>
          </ac:spMkLst>
        </pc:spChg>
        <pc:spChg chg="add mod modVis">
          <ac:chgData name="Kulinich Bohdan" userId="48e65c9f34e137d0" providerId="LiveId" clId="{708B2532-11B2-FE4B-AB7A-E80C153F0762}" dt="2023-11-27T20:38:21.856" v="3055" actId="14429"/>
          <ac:spMkLst>
            <pc:docMk/>
            <pc:sldMk cId="2137569105" sldId="303"/>
            <ac:spMk id="138" creationId="{3AE9D878-EB67-7D03-EE46-43B5E483D8BA}"/>
          </ac:spMkLst>
        </pc:spChg>
        <pc:spChg chg="add mod">
          <ac:chgData name="Kulinich Bohdan" userId="48e65c9f34e137d0" providerId="LiveId" clId="{708B2532-11B2-FE4B-AB7A-E80C153F0762}" dt="2023-11-27T20:42:20.561" v="3120" actId="1076"/>
          <ac:spMkLst>
            <pc:docMk/>
            <pc:sldMk cId="2137569105" sldId="303"/>
            <ac:spMk id="139" creationId="{1527E9EB-7FCD-8CD7-0BCE-1DCC95CF3B90}"/>
          </ac:spMkLst>
        </pc:spChg>
        <pc:spChg chg="add mod">
          <ac:chgData name="Kulinich Bohdan" userId="48e65c9f34e137d0" providerId="LiveId" clId="{708B2532-11B2-FE4B-AB7A-E80C153F0762}" dt="2023-11-27T20:45:32.529" v="3154" actId="1036"/>
          <ac:spMkLst>
            <pc:docMk/>
            <pc:sldMk cId="2137569105" sldId="303"/>
            <ac:spMk id="140" creationId="{1BE8BC6A-02A6-A7D9-986B-DE0DF169D711}"/>
          </ac:spMkLst>
        </pc:spChg>
        <pc:spChg chg="add mod">
          <ac:chgData name="Kulinich Bohdan" userId="48e65c9f34e137d0" providerId="LiveId" clId="{708B2532-11B2-FE4B-AB7A-E80C153F0762}" dt="2023-11-27T20:45:32.529" v="3154" actId="1036"/>
          <ac:spMkLst>
            <pc:docMk/>
            <pc:sldMk cId="2137569105" sldId="303"/>
            <ac:spMk id="141" creationId="{586E709F-BAB5-CD34-1352-89BC0DF95582}"/>
          </ac:spMkLst>
        </pc:spChg>
        <pc:spChg chg="add mod">
          <ac:chgData name="Kulinich Bohdan" userId="48e65c9f34e137d0" providerId="LiveId" clId="{708B2532-11B2-FE4B-AB7A-E80C153F0762}" dt="2023-11-27T20:58:24.799" v="3521" actId="1036"/>
          <ac:spMkLst>
            <pc:docMk/>
            <pc:sldMk cId="2137569105" sldId="303"/>
            <ac:spMk id="144" creationId="{1229FE27-CBEA-523E-14FC-E1C729B7FC7A}"/>
          </ac:spMkLst>
        </pc:spChg>
        <pc:spChg chg="add mod">
          <ac:chgData name="Kulinich Bohdan" userId="48e65c9f34e137d0" providerId="LiveId" clId="{708B2532-11B2-FE4B-AB7A-E80C153F0762}" dt="2023-11-27T21:37:21.464" v="3720" actId="207"/>
          <ac:spMkLst>
            <pc:docMk/>
            <pc:sldMk cId="2137569105" sldId="303"/>
            <ac:spMk id="145" creationId="{8AAD5F68-9377-9D51-9B05-EFF0098228B5}"/>
          </ac:spMkLst>
        </pc:spChg>
        <pc:spChg chg="add mod">
          <ac:chgData name="Kulinich Bohdan" userId="48e65c9f34e137d0" providerId="LiveId" clId="{708B2532-11B2-FE4B-AB7A-E80C153F0762}" dt="2023-11-27T20:51:07.502" v="3418" actId="404"/>
          <ac:spMkLst>
            <pc:docMk/>
            <pc:sldMk cId="2137569105" sldId="303"/>
            <ac:spMk id="146" creationId="{83BB98D2-25DC-5C48-A5DA-92937ADBF748}"/>
          </ac:spMkLst>
        </pc:spChg>
        <pc:spChg chg="add mod modVis">
          <ac:chgData name="Kulinich Bohdan" userId="48e65c9f34e137d0" providerId="LiveId" clId="{708B2532-11B2-FE4B-AB7A-E80C153F0762}" dt="2023-11-28T12:34:07.367" v="3794" actId="14429"/>
          <ac:spMkLst>
            <pc:docMk/>
            <pc:sldMk cId="2137569105" sldId="303"/>
            <ac:spMk id="147" creationId="{7AA1D19E-75C7-9350-01CA-FCF19E87F3C7}"/>
          </ac:spMkLst>
        </pc:spChg>
        <pc:spChg chg="add mod">
          <ac:chgData name="Kulinich Bohdan" userId="48e65c9f34e137d0" providerId="LiveId" clId="{708B2532-11B2-FE4B-AB7A-E80C153F0762}" dt="2023-11-27T20:58:10.899" v="3507" actId="14100"/>
          <ac:spMkLst>
            <pc:docMk/>
            <pc:sldMk cId="2137569105" sldId="303"/>
            <ac:spMk id="148" creationId="{AA4B87CC-6796-6AFB-9958-98FD640414E6}"/>
          </ac:spMkLst>
        </pc:spChg>
        <pc:spChg chg="add del mod">
          <ac:chgData name="Kulinich Bohdan" userId="48e65c9f34e137d0" providerId="LiveId" clId="{708B2532-11B2-FE4B-AB7A-E80C153F0762}" dt="2023-11-28T12:32:55.356" v="3780" actId="478"/>
          <ac:spMkLst>
            <pc:docMk/>
            <pc:sldMk cId="2137569105" sldId="303"/>
            <ac:spMk id="150" creationId="{3922968D-CE52-2F69-D98B-03B00C535DB0}"/>
          </ac:spMkLst>
        </pc:spChg>
        <pc:spChg chg="add mod modVis">
          <ac:chgData name="Kulinich Bohdan" userId="48e65c9f34e137d0" providerId="LiveId" clId="{708B2532-11B2-FE4B-AB7A-E80C153F0762}" dt="2023-11-28T12:34:06.593" v="3793" actId="14429"/>
          <ac:spMkLst>
            <pc:docMk/>
            <pc:sldMk cId="2137569105" sldId="303"/>
            <ac:spMk id="152" creationId="{B7FBD545-AB22-13D6-38BF-C75FEAB27818}"/>
          </ac:spMkLst>
        </pc:spChg>
        <pc:spChg chg="del">
          <ac:chgData name="Kulinich Bohdan" userId="48e65c9f34e137d0" providerId="LiveId" clId="{708B2532-11B2-FE4B-AB7A-E80C153F0762}" dt="2023-11-26T19:20:45.665" v="2276" actId="478"/>
          <ac:spMkLst>
            <pc:docMk/>
            <pc:sldMk cId="2137569105" sldId="303"/>
            <ac:spMk id="181" creationId="{A56D6D53-F707-ED42-8F44-7C2D0D23FCDA}"/>
          </ac:spMkLst>
        </pc:spChg>
        <pc:spChg chg="del">
          <ac:chgData name="Kulinich Bohdan" userId="48e65c9f34e137d0" providerId="LiveId" clId="{708B2532-11B2-FE4B-AB7A-E80C153F0762}" dt="2023-11-26T19:20:49.424" v="2277" actId="478"/>
          <ac:spMkLst>
            <pc:docMk/>
            <pc:sldMk cId="2137569105" sldId="303"/>
            <ac:spMk id="182" creationId="{A569F3F7-B957-89C9-5E73-EBFE6AEEDF82}"/>
          </ac:spMkLst>
        </pc:spChg>
        <pc:grpChg chg="add del mod">
          <ac:chgData name="Kulinich Bohdan" userId="48e65c9f34e137d0" providerId="LiveId" clId="{708B2532-11B2-FE4B-AB7A-E80C153F0762}" dt="2023-11-26T19:23:24.530" v="2322" actId="165"/>
          <ac:grpSpMkLst>
            <pc:docMk/>
            <pc:sldMk cId="2137569105" sldId="303"/>
            <ac:grpSpMk id="2" creationId="{8E19B8E6-6AB5-7ED8-15ED-2D2944B880C2}"/>
          </ac:grpSpMkLst>
        </pc:grpChg>
        <pc:grpChg chg="mod">
          <ac:chgData name="Kulinich Bohdan" userId="48e65c9f34e137d0" providerId="LiveId" clId="{708B2532-11B2-FE4B-AB7A-E80C153F0762}" dt="2023-11-26T21:26:31.388" v="2689" actId="1076"/>
          <ac:grpSpMkLst>
            <pc:docMk/>
            <pc:sldMk cId="2137569105" sldId="303"/>
            <ac:grpSpMk id="42" creationId="{227FEEFC-DA4C-CFE8-4400-A125EE8821F9}"/>
          </ac:grpSpMkLst>
        </pc:grpChg>
        <pc:grpChg chg="mod">
          <ac:chgData name="Kulinich Bohdan" userId="48e65c9f34e137d0" providerId="LiveId" clId="{708B2532-11B2-FE4B-AB7A-E80C153F0762}" dt="2023-11-26T20:00:13.397" v="2651" actId="166"/>
          <ac:grpSpMkLst>
            <pc:docMk/>
            <pc:sldMk cId="2137569105" sldId="303"/>
            <ac:grpSpMk id="68" creationId="{4D59117E-B76C-84C4-E7CB-BD9A847880F7}"/>
          </ac:grpSpMkLst>
        </pc:grpChg>
        <pc:grpChg chg="add mod">
          <ac:chgData name="Kulinich Bohdan" userId="48e65c9f34e137d0" providerId="LiveId" clId="{708B2532-11B2-FE4B-AB7A-E80C153F0762}" dt="2023-11-26T19:34:57.328" v="2443" actId="1036"/>
          <ac:grpSpMkLst>
            <pc:docMk/>
            <pc:sldMk cId="2137569105" sldId="303"/>
            <ac:grpSpMk id="71" creationId="{1A2FF439-DE1D-75CD-BCC1-38C51156D07D}"/>
          </ac:grpSpMkLst>
        </pc:grpChg>
        <pc:grpChg chg="add mod">
          <ac:chgData name="Kulinich Bohdan" userId="48e65c9f34e137d0" providerId="LiveId" clId="{708B2532-11B2-FE4B-AB7A-E80C153F0762}" dt="2023-11-27T20:31:29.920" v="2791" actId="1036"/>
          <ac:grpSpMkLst>
            <pc:docMk/>
            <pc:sldMk cId="2137569105" sldId="303"/>
            <ac:grpSpMk id="121" creationId="{39A62BAC-33D6-DF76-E4B7-7C58D147E337}"/>
          </ac:grpSpMkLst>
        </pc:grpChg>
        <pc:grpChg chg="add mod">
          <ac:chgData name="Kulinich Bohdan" userId="48e65c9f34e137d0" providerId="LiveId" clId="{708B2532-11B2-FE4B-AB7A-E80C153F0762}" dt="2023-11-27T20:33:46.410" v="2890" actId="1037"/>
          <ac:grpSpMkLst>
            <pc:docMk/>
            <pc:sldMk cId="2137569105" sldId="303"/>
            <ac:grpSpMk id="126" creationId="{2B284D60-A4BD-D2F5-F066-FF719DC6F073}"/>
          </ac:grpSpMkLst>
        </pc:grpChg>
        <pc:grpChg chg="add del mod">
          <ac:chgData name="Kulinich Bohdan" userId="48e65c9f34e137d0" providerId="LiveId" clId="{708B2532-11B2-FE4B-AB7A-E80C153F0762}" dt="2023-11-27T20:33:44.563" v="2882" actId="571"/>
          <ac:grpSpMkLst>
            <pc:docMk/>
            <pc:sldMk cId="2137569105" sldId="303"/>
            <ac:grpSpMk id="132" creationId="{AAB3F740-83DB-6F1C-C2B2-73BED76B21F0}"/>
          </ac:grpSpMkLst>
        </pc:grpChg>
        <pc:picChg chg="add mod">
          <ac:chgData name="Kulinich Bohdan" userId="48e65c9f34e137d0" providerId="LiveId" clId="{708B2532-11B2-FE4B-AB7A-E80C153F0762}" dt="2023-11-27T20:39:37.306" v="3064" actId="1036"/>
          <ac:picMkLst>
            <pc:docMk/>
            <pc:sldMk cId="2137569105" sldId="303"/>
            <ac:picMk id="115" creationId="{C01289CA-94D6-240B-2114-CAEBC8ED9791}"/>
          </ac:picMkLst>
        </pc:pic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4" creationId="{77A40671-2C44-59CF-8477-48083739C2B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6" creationId="{6800F6CC-5DF1-1989-3632-5CD5A1E890EA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9" creationId="{C4F4C8EC-EEA4-95AE-C1CD-1813BD66681E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0" creationId="{BC5E27D0-D945-EC4C-3355-EBE800065028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1" creationId="{A144A67F-4963-C933-C5A4-98DA38507023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2" creationId="{E4C0E883-B7D3-A01A-5A61-8E8FFC6A0A64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3" creationId="{E572EA94-4FAD-D045-71D9-742A22ADAF5B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6" creationId="{0BD2BCAD-B941-3ECC-7565-0B0A1F7E799A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17" creationId="{323B6CDD-4198-CBD2-B1A1-EF778F1AE2C2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18" creationId="{D54CA021-B9AA-6D86-7A62-491275ABA975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9" creationId="{1382EB5A-CEBE-CCDA-259A-4825DA1DF82D}"/>
          </ac:cxnSpMkLst>
        </pc:cxnChg>
        <pc:cxnChg chg="add del mod topLvl">
          <ac:chgData name="Kulinich Bohdan" userId="48e65c9f34e137d0" providerId="LiveId" clId="{708B2532-11B2-FE4B-AB7A-E80C153F0762}" dt="2023-11-26T19:24:05.521" v="2331" actId="478"/>
          <ac:cxnSpMkLst>
            <pc:docMk/>
            <pc:sldMk cId="2137569105" sldId="303"/>
            <ac:cxnSpMk id="20" creationId="{F0D2BFF5-7BAB-9016-1DF1-A1869C49EC7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21" creationId="{74654691-72D3-A21D-A0D8-2CE6B55EC111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29" creationId="{69116FA5-F155-142B-96EC-BB6A961CC9C6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38" creationId="{EC24D52D-E602-A4FE-57DF-BA7596F5F35E}"/>
          </ac:cxnSpMkLst>
        </pc:cxnChg>
        <pc:cxnChg chg="add del mod">
          <ac:chgData name="Kulinich Bohdan" userId="48e65c9f34e137d0" providerId="LiveId" clId="{708B2532-11B2-FE4B-AB7A-E80C153F0762}" dt="2023-11-26T19:28:45.478" v="2368" actId="478"/>
          <ac:cxnSpMkLst>
            <pc:docMk/>
            <pc:sldMk cId="2137569105" sldId="303"/>
            <ac:cxnSpMk id="50" creationId="{950CB441-4336-4F55-38A0-A21CBB333B4D}"/>
          </ac:cxnSpMkLst>
        </pc:cxnChg>
        <pc:cxnChg chg="add del mod">
          <ac:chgData name="Kulinich Bohdan" userId="48e65c9f34e137d0" providerId="LiveId" clId="{708B2532-11B2-FE4B-AB7A-E80C153F0762}" dt="2023-11-26T19:28:47.209" v="2369" actId="478"/>
          <ac:cxnSpMkLst>
            <pc:docMk/>
            <pc:sldMk cId="2137569105" sldId="303"/>
            <ac:cxnSpMk id="53" creationId="{2ED72EC2-5A4C-744A-11A0-5DF4175CDEDE}"/>
          </ac:cxnSpMkLst>
        </pc:cxnChg>
        <pc:cxnChg chg="mod">
          <ac:chgData name="Kulinich Bohdan" userId="48e65c9f34e137d0" providerId="LiveId" clId="{708B2532-11B2-FE4B-AB7A-E80C153F0762}" dt="2023-11-26T21:26:31.388" v="2689" actId="1076"/>
          <ac:cxnSpMkLst>
            <pc:docMk/>
            <pc:sldMk cId="2137569105" sldId="303"/>
            <ac:cxnSpMk id="57" creationId="{6D1EE5A3-FB8A-39CD-50E0-8152C10B5182}"/>
          </ac:cxnSpMkLst>
        </pc:cxnChg>
        <pc:cxnChg chg="add mod modVis">
          <ac:chgData name="Kulinich Bohdan" userId="48e65c9f34e137d0" providerId="LiveId" clId="{708B2532-11B2-FE4B-AB7A-E80C153F0762}" dt="2023-11-26T19:30:20.408" v="2382" actId="14430"/>
          <ac:cxnSpMkLst>
            <pc:docMk/>
            <pc:sldMk cId="2137569105" sldId="303"/>
            <ac:cxnSpMk id="60" creationId="{B80D2C7F-13FB-5B9C-950B-C784D931C17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67" creationId="{A6EEE785-D597-FAE4-4578-41E581F4C2F2}"/>
          </ac:cxnSpMkLst>
        </pc:cxnChg>
        <pc:cxnChg chg="mod">
          <ac:chgData name="Kulinich Bohdan" userId="48e65c9f34e137d0" providerId="LiveId" clId="{708B2532-11B2-FE4B-AB7A-E80C153F0762}" dt="2023-11-26T21:26:31.388" v="2689" actId="1076"/>
          <ac:cxnSpMkLst>
            <pc:docMk/>
            <pc:sldMk cId="2137569105" sldId="303"/>
            <ac:cxnSpMk id="74" creationId="{062E8000-8B94-30C8-8AED-C680E311EEC8}"/>
          </ac:cxnSpMkLst>
        </pc:cxnChg>
        <pc:cxnChg chg="add mod">
          <ac:chgData name="Kulinich Bohdan" userId="48e65c9f34e137d0" providerId="LiveId" clId="{708B2532-11B2-FE4B-AB7A-E80C153F0762}" dt="2023-11-26T19:34:57.328" v="2443" actId="1036"/>
          <ac:cxnSpMkLst>
            <pc:docMk/>
            <pc:sldMk cId="2137569105" sldId="303"/>
            <ac:cxnSpMk id="100" creationId="{AA8B4910-67A4-8ED5-2E44-564DFB5E4CD8}"/>
          </ac:cxnSpMkLst>
        </pc:cxnChg>
        <pc:cxnChg chg="add mod">
          <ac:chgData name="Kulinich Bohdan" userId="48e65c9f34e137d0" providerId="LiveId" clId="{708B2532-11B2-FE4B-AB7A-E80C153F0762}" dt="2023-11-27T20:36:32.459" v="3049" actId="208"/>
          <ac:cxnSpMkLst>
            <pc:docMk/>
            <pc:sldMk cId="2137569105" sldId="303"/>
            <ac:cxnSpMk id="113" creationId="{77B8E5D1-586E-0AE8-75F6-B6C87189568E}"/>
          </ac:cxnSpMkLst>
        </pc:cxnChg>
        <pc:cxnChg chg="add mod">
          <ac:chgData name="Kulinich Bohdan" userId="48e65c9f34e137d0" providerId="LiveId" clId="{708B2532-11B2-FE4B-AB7A-E80C153F0762}" dt="2023-11-27T20:36:32.459" v="3049" actId="208"/>
          <ac:cxnSpMkLst>
            <pc:docMk/>
            <pc:sldMk cId="2137569105" sldId="303"/>
            <ac:cxnSpMk id="114" creationId="{0F1DFE31-3CFC-936A-0421-2685DE814880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17" creationId="{53F0E75E-C3E0-70BC-17A2-38CF58DFA50F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19" creationId="{FA454C64-28D5-AFDC-E616-011F5D3F92E7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23" creationId="{CD628B40-BCBB-1455-A070-8C42596C7F86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24" creationId="{FE95773B-5385-704A-19CA-35BF3F74C775}"/>
          </ac:cxnSpMkLst>
        </pc:cxnChg>
        <pc:cxnChg chg="mod">
          <ac:chgData name="Kulinich Bohdan" userId="48e65c9f34e137d0" providerId="LiveId" clId="{708B2532-11B2-FE4B-AB7A-E80C153F0762}" dt="2023-11-27T20:33:44.563" v="2882" actId="571"/>
          <ac:cxnSpMkLst>
            <pc:docMk/>
            <pc:sldMk cId="2137569105" sldId="303"/>
            <ac:cxnSpMk id="133" creationId="{E5BAB40E-ACB0-F8A2-5727-9D12A2F95A4B}"/>
          </ac:cxnSpMkLst>
        </pc:cxnChg>
        <pc:cxnChg chg="mod">
          <ac:chgData name="Kulinich Bohdan" userId="48e65c9f34e137d0" providerId="LiveId" clId="{708B2532-11B2-FE4B-AB7A-E80C153F0762}" dt="2023-11-27T20:33:44.563" v="2882" actId="571"/>
          <ac:cxnSpMkLst>
            <pc:docMk/>
            <pc:sldMk cId="2137569105" sldId="303"/>
            <ac:cxnSpMk id="134" creationId="{00BCF321-6655-BB81-274E-C0A82089EA4E}"/>
          </ac:cxnSpMkLst>
        </pc:cxnChg>
        <pc:cxnChg chg="add mod">
          <ac:chgData name="Kulinich Bohdan" userId="48e65c9f34e137d0" providerId="LiveId" clId="{708B2532-11B2-FE4B-AB7A-E80C153F0762}" dt="2023-11-27T20:58:19.566" v="3509" actId="14100"/>
          <ac:cxnSpMkLst>
            <pc:docMk/>
            <pc:sldMk cId="2137569105" sldId="303"/>
            <ac:cxnSpMk id="143" creationId="{253314FE-CCBD-EE61-254B-2B05D66AD219}"/>
          </ac:cxnSpMkLst>
        </pc:cxnChg>
      </pc:sldChg>
      <pc:sldChg chg="addSp delSp modSp add del mod setBg addAnim delAnim modAnim">
        <pc:chgData name="Kulinich Bohdan" userId="48e65c9f34e137d0" providerId="LiveId" clId="{708B2532-11B2-FE4B-AB7A-E80C153F0762}" dt="2023-11-29T18:04:03.106" v="5732" actId="166"/>
        <pc:sldMkLst>
          <pc:docMk/>
          <pc:sldMk cId="3184438000" sldId="304"/>
        </pc:sldMkLst>
        <pc:spChg chg="mod">
          <ac:chgData name="Kulinich Bohdan" userId="48e65c9f34e137d0" providerId="LiveId" clId="{708B2532-11B2-FE4B-AB7A-E80C153F0762}" dt="2023-11-27T21:22:34.022" v="3544" actId="20577"/>
          <ac:spMkLst>
            <pc:docMk/>
            <pc:sldMk cId="3184438000" sldId="304"/>
            <ac:spMk id="43" creationId="{13BD7F1C-AF9B-8A10-1340-6F91B7EC3D7C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46" creationId="{64D489B1-2569-860E-8B81-DEB07CCEF990}"/>
          </ac:spMkLst>
        </pc:spChg>
        <pc:spChg chg="del">
          <ac:chgData name="Kulinich Bohdan" userId="48e65c9f34e137d0" providerId="LiveId" clId="{708B2532-11B2-FE4B-AB7A-E80C153F0762}" dt="2023-11-27T21:22:32.802" v="3543" actId="478"/>
          <ac:spMkLst>
            <pc:docMk/>
            <pc:sldMk cId="3184438000" sldId="304"/>
            <ac:spMk id="48" creationId="{D8F7DE28-3357-E7F9-67DD-7437CE437B77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49" creationId="{AB47A965-EF54-6944-C679-7933A5303AB8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51" creationId="{047AD11B-2E1A-DE6C-3EB4-FBC9710EBDA6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52" creationId="{0B9D6EAB-8238-5A6E-AD4F-C7C351DBC8B9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72" creationId="{7A142650-D427-ACF8-BC03-B5A4CED210E1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73" creationId="{5634ED3D-2F69-64CC-BEE5-DC29D166BD8F}"/>
          </ac:spMkLst>
        </pc:spChg>
        <pc:spChg chg="del">
          <ac:chgData name="Kulinich Bohdan" userId="48e65c9f34e137d0" providerId="LiveId" clId="{708B2532-11B2-FE4B-AB7A-E80C153F0762}" dt="2023-11-27T21:22:18.918" v="3538" actId="478"/>
          <ac:spMkLst>
            <pc:docMk/>
            <pc:sldMk cId="3184438000" sldId="304"/>
            <ac:spMk id="107" creationId="{4B8BD7A2-2851-20AF-2A67-6141353F50BD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08" creationId="{0F7604A6-9433-7EE0-7661-A630F12950AF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109" creationId="{01D1F330-3C1C-66CB-324D-DBCE65A26C33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110" creationId="{2CB58C2F-B43A-BCDB-7E35-803A6D17CD67}"/>
          </ac:spMkLst>
        </pc:spChg>
        <pc:spChg chg="del mod">
          <ac:chgData name="Kulinich Bohdan" userId="48e65c9f34e137d0" providerId="LiveId" clId="{708B2532-11B2-FE4B-AB7A-E80C153F0762}" dt="2023-11-27T21:22:08.549" v="3534" actId="478"/>
          <ac:spMkLst>
            <pc:docMk/>
            <pc:sldMk cId="3184438000" sldId="304"/>
            <ac:spMk id="111" creationId="{9B61432C-9046-3046-D6F5-3D7168A61560}"/>
          </ac:spMkLst>
        </pc:spChg>
        <pc:spChg chg="del">
          <ac:chgData name="Kulinich Bohdan" userId="48e65c9f34e137d0" providerId="LiveId" clId="{708B2532-11B2-FE4B-AB7A-E80C153F0762}" dt="2023-11-27T21:22:05.546" v="3531" actId="478"/>
          <ac:spMkLst>
            <pc:docMk/>
            <pc:sldMk cId="3184438000" sldId="304"/>
            <ac:spMk id="112" creationId="{8DFA3682-5CBD-E1CF-85AC-2CA37CDE1905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16" creationId="{BE02FCBC-55D4-C5A6-E6BC-4533516410D2}"/>
          </ac:spMkLst>
        </pc:spChg>
        <pc:spChg chg="add 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132" creationId="{6A4DB352-2462-C0F6-9597-6DB3595221EF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5" creationId="{2AF058C7-7730-B366-A761-0D00A0DF5E88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6" creationId="{C86C8013-345A-DF64-A5BC-F4A903AE4E57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7" creationId="{802060C3-C149-02AC-EF26-ADED380C23A2}"/>
          </ac:spMkLst>
        </pc:spChg>
        <pc:spChg chg="del">
          <ac:chgData name="Kulinich Bohdan" userId="48e65c9f34e137d0" providerId="LiveId" clId="{708B2532-11B2-FE4B-AB7A-E80C153F0762}" dt="2023-11-27T21:22:43.001" v="3549" actId="478"/>
          <ac:spMkLst>
            <pc:docMk/>
            <pc:sldMk cId="3184438000" sldId="304"/>
            <ac:spMk id="138" creationId="{3AE9D878-EB67-7D03-EE46-43B5E483D8BA}"/>
          </ac:spMkLst>
        </pc:spChg>
        <pc:spChg chg="del">
          <ac:chgData name="Kulinich Bohdan" userId="48e65c9f34e137d0" providerId="LiveId" clId="{708B2532-11B2-FE4B-AB7A-E80C153F0762}" dt="2023-11-27T21:22:13.101" v="3535" actId="478"/>
          <ac:spMkLst>
            <pc:docMk/>
            <pc:sldMk cId="3184438000" sldId="304"/>
            <ac:spMk id="139" creationId="{1527E9EB-7FCD-8CD7-0BCE-1DCC95CF3B90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0" creationId="{1BE8BC6A-02A6-A7D9-986B-DE0DF169D711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1" creationId="{586E709F-BAB5-CD34-1352-89BC0DF95582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4" creationId="{1229FE27-CBEA-523E-14FC-E1C729B7FC7A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5" creationId="{8AAD5F68-9377-9D51-9B05-EFF0098228B5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46" creationId="{83BB98D2-25DC-5C48-A5DA-92937ADBF748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47" creationId="{7AA1D19E-75C7-9350-01CA-FCF19E87F3C7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8" creationId="{AA4B87CC-6796-6AFB-9958-98FD640414E6}"/>
          </ac:spMkLst>
        </pc:spChg>
        <pc:spChg chg="del">
          <ac:chgData name="Kulinich Bohdan" userId="48e65c9f34e137d0" providerId="LiveId" clId="{708B2532-11B2-FE4B-AB7A-E80C153F0762}" dt="2023-11-27T21:22:19.968" v="3539" actId="478"/>
          <ac:spMkLst>
            <pc:docMk/>
            <pc:sldMk cId="3184438000" sldId="304"/>
            <ac:spMk id="184" creationId="{9EE4CF36-4754-3689-1AD8-A584D1F06276}"/>
          </ac:spMkLst>
        </pc:spChg>
        <pc:spChg chg="add mod">
          <ac:chgData name="Kulinich Bohdan" userId="48e65c9f34e137d0" providerId="LiveId" clId="{708B2532-11B2-FE4B-AB7A-E80C153F0762}" dt="2023-11-28T16:50:56.361" v="4925" actId="166"/>
          <ac:spMkLst>
            <pc:docMk/>
            <pc:sldMk cId="3184438000" sldId="304"/>
            <ac:spMk id="192" creationId="{712CF4E8-0D6E-C34C-C82B-647D8D2D6388}"/>
          </ac:spMkLst>
        </pc:spChg>
        <pc:spChg chg="add del mod">
          <ac:chgData name="Kulinich Bohdan" userId="48e65c9f34e137d0" providerId="LiveId" clId="{708B2532-11B2-FE4B-AB7A-E80C153F0762}" dt="2023-11-28T16:14:32.336" v="4286" actId="478"/>
          <ac:spMkLst>
            <pc:docMk/>
            <pc:sldMk cId="3184438000" sldId="304"/>
            <ac:spMk id="199" creationId="{9CA76BD2-07A0-C109-AA10-6E450A273A83}"/>
          </ac:spMkLst>
        </pc:spChg>
        <pc:spChg chg="add mod modVis">
          <ac:chgData name="Kulinich Bohdan" userId="48e65c9f34e137d0" providerId="LiveId" clId="{708B2532-11B2-FE4B-AB7A-E80C153F0762}" dt="2023-11-28T16:58:21.706" v="5071" actId="14429"/>
          <ac:spMkLst>
            <pc:docMk/>
            <pc:sldMk cId="3184438000" sldId="304"/>
            <ac:spMk id="201" creationId="{2367B3AC-4D6A-2235-EFCC-884BDAB96AE3}"/>
          </ac:spMkLst>
        </pc:spChg>
        <pc:spChg chg="add mod">
          <ac:chgData name="Kulinich Bohdan" userId="48e65c9f34e137d0" providerId="LiveId" clId="{708B2532-11B2-FE4B-AB7A-E80C153F0762}" dt="2023-11-28T16:32:28.295" v="4660" actId="14100"/>
          <ac:spMkLst>
            <pc:docMk/>
            <pc:sldMk cId="3184438000" sldId="304"/>
            <ac:spMk id="218" creationId="{A0CCA066-18D5-BE36-B738-FA3F11A751B6}"/>
          </ac:spMkLst>
        </pc:spChg>
        <pc:spChg chg="add del mod">
          <ac:chgData name="Kulinich Bohdan" userId="48e65c9f34e137d0" providerId="LiveId" clId="{708B2532-11B2-FE4B-AB7A-E80C153F0762}" dt="2023-11-28T16:27:30.639" v="4541" actId="478"/>
          <ac:spMkLst>
            <pc:docMk/>
            <pc:sldMk cId="3184438000" sldId="304"/>
            <ac:spMk id="219" creationId="{B612EA60-7F38-888B-23A1-4DEB13A31B4E}"/>
          </ac:spMkLst>
        </pc:spChg>
        <pc:spChg chg="add del mod">
          <ac:chgData name="Kulinich Bohdan" userId="48e65c9f34e137d0" providerId="LiveId" clId="{708B2532-11B2-FE4B-AB7A-E80C153F0762}" dt="2023-11-28T16:58:19.217" v="5070" actId="403"/>
          <ac:spMkLst>
            <pc:docMk/>
            <pc:sldMk cId="3184438000" sldId="304"/>
            <ac:spMk id="220" creationId="{ADB1700D-7B66-2732-B6DC-1DEEEE078D4E}"/>
          </ac:spMkLst>
        </pc:spChg>
        <pc:spChg chg="add mod modVis">
          <ac:chgData name="Kulinich Bohdan" userId="48e65c9f34e137d0" providerId="LiveId" clId="{708B2532-11B2-FE4B-AB7A-E80C153F0762}" dt="2023-11-28T17:00:08.214" v="5086" actId="14429"/>
          <ac:spMkLst>
            <pc:docMk/>
            <pc:sldMk cId="3184438000" sldId="304"/>
            <ac:spMk id="221" creationId="{97CFE880-0F05-3CDD-D4E5-C5A6374BE6E4}"/>
          </ac:spMkLst>
        </pc:spChg>
        <pc:spChg chg="add mod modVis">
          <ac:chgData name="Kulinich Bohdan" userId="48e65c9f34e137d0" providerId="LiveId" clId="{708B2532-11B2-FE4B-AB7A-E80C153F0762}" dt="2023-11-28T16:58:27.341" v="5074" actId="167"/>
          <ac:spMkLst>
            <pc:docMk/>
            <pc:sldMk cId="3184438000" sldId="304"/>
            <ac:spMk id="222" creationId="{87C3F3A0-B57A-F5D8-7F4D-4134A31FF97E}"/>
          </ac:spMkLst>
        </pc:spChg>
        <pc:grpChg chg="del">
          <ac:chgData name="Kulinich Bohdan" userId="48e65c9f34e137d0" providerId="LiveId" clId="{708B2532-11B2-FE4B-AB7A-E80C153F0762}" dt="2023-11-27T21:22:34.861" v="3545" actId="478"/>
          <ac:grpSpMkLst>
            <pc:docMk/>
            <pc:sldMk cId="3184438000" sldId="304"/>
            <ac:grpSpMk id="42" creationId="{227FEEFC-DA4C-CFE8-4400-A125EE8821F9}"/>
          </ac:grpSpMkLst>
        </pc:grpChg>
        <pc:grpChg chg="add del mod topLvl">
          <ac:chgData name="Kulinich Bohdan" userId="48e65c9f34e137d0" providerId="LiveId" clId="{708B2532-11B2-FE4B-AB7A-E80C153F0762}" dt="2023-11-27T21:26:24.281" v="3611" actId="165"/>
          <ac:grpSpMkLst>
            <pc:docMk/>
            <pc:sldMk cId="3184438000" sldId="304"/>
            <ac:grpSpMk id="50" creationId="{4D5166BA-9409-05ED-154B-377E9FA77E9F}"/>
          </ac:grpSpMkLst>
        </pc:grpChg>
        <pc:grpChg chg="add del mod">
          <ac:chgData name="Kulinich Bohdan" userId="48e65c9f34e137d0" providerId="LiveId" clId="{708B2532-11B2-FE4B-AB7A-E80C153F0762}" dt="2023-11-27T21:26:22.951" v="3610" actId="165"/>
          <ac:grpSpMkLst>
            <pc:docMk/>
            <pc:sldMk cId="3184438000" sldId="304"/>
            <ac:grpSpMk id="53" creationId="{BC59ADA2-9759-473E-275C-36FD94829ADB}"/>
          </ac:grpSpMkLst>
        </pc:grpChg>
        <pc:grpChg chg="del">
          <ac:chgData name="Kulinich Bohdan" userId="48e65c9f34e137d0" providerId="LiveId" clId="{708B2532-11B2-FE4B-AB7A-E80C153F0762}" dt="2023-11-27T21:22:31.109" v="3541" actId="478"/>
          <ac:grpSpMkLst>
            <pc:docMk/>
            <pc:sldMk cId="3184438000" sldId="304"/>
            <ac:grpSpMk id="68" creationId="{4D59117E-B76C-84C4-E7CB-BD9A847880F7}"/>
          </ac:grpSpMkLst>
        </pc:grpChg>
        <pc:grpChg chg="del">
          <ac:chgData name="Kulinich Bohdan" userId="48e65c9f34e137d0" providerId="LiveId" clId="{708B2532-11B2-FE4B-AB7A-E80C153F0762}" dt="2023-11-27T21:22:15.945" v="3536" actId="478"/>
          <ac:grpSpMkLst>
            <pc:docMk/>
            <pc:sldMk cId="3184438000" sldId="304"/>
            <ac:grpSpMk id="71" creationId="{1A2FF439-DE1D-75CD-BCC1-38C51156D07D}"/>
          </ac:grpSpMkLst>
        </pc:grpChg>
        <pc:grpChg chg="del">
          <ac:chgData name="Kulinich Bohdan" userId="48e65c9f34e137d0" providerId="LiveId" clId="{708B2532-11B2-FE4B-AB7A-E80C153F0762}" dt="2023-11-27T21:22:44.929" v="3550" actId="478"/>
          <ac:grpSpMkLst>
            <pc:docMk/>
            <pc:sldMk cId="3184438000" sldId="304"/>
            <ac:grpSpMk id="121" creationId="{39A62BAC-33D6-DF76-E4B7-7C58D147E337}"/>
          </ac:grpSpMkLst>
        </pc:grpChg>
        <pc:grpChg chg="del">
          <ac:chgData name="Kulinich Bohdan" userId="48e65c9f34e137d0" providerId="LiveId" clId="{708B2532-11B2-FE4B-AB7A-E80C153F0762}" dt="2023-11-27T21:22:52.030" v="3551" actId="478"/>
          <ac:grpSpMkLst>
            <pc:docMk/>
            <pc:sldMk cId="3184438000" sldId="304"/>
            <ac:grpSpMk id="126" creationId="{2B284D60-A4BD-D2F5-F066-FF719DC6F073}"/>
          </ac:grpSpMkLst>
        </pc:grpChg>
        <pc:grpChg chg="add del mod">
          <ac:chgData name="Kulinich Bohdan" userId="48e65c9f34e137d0" providerId="LiveId" clId="{708B2532-11B2-FE4B-AB7A-E80C153F0762}" dt="2023-11-27T21:31:59.272" v="3719" actId="165"/>
          <ac:grpSpMkLst>
            <pc:docMk/>
            <pc:sldMk cId="3184438000" sldId="304"/>
            <ac:grpSpMk id="128" creationId="{4316DEDA-493F-5ADD-73F3-80D3863DEE41}"/>
          </ac:grpSpMkLst>
        </pc:grpChg>
        <pc:grpChg chg="add del mod topLvl">
          <ac:chgData name="Kulinich Bohdan" userId="48e65c9f34e137d0" providerId="LiveId" clId="{708B2532-11B2-FE4B-AB7A-E80C153F0762}" dt="2023-11-28T15:30:24.888" v="3881" actId="165"/>
          <ac:grpSpMkLst>
            <pc:docMk/>
            <pc:sldMk cId="3184438000" sldId="304"/>
            <ac:grpSpMk id="129" creationId="{8CDF5428-8752-DF7A-8BD8-9A0900D29F19}"/>
          </ac:grpSpMkLst>
        </pc:grpChg>
        <pc:grpChg chg="add del mod">
          <ac:chgData name="Kulinich Bohdan" userId="48e65c9f34e137d0" providerId="LiveId" clId="{708B2532-11B2-FE4B-AB7A-E80C153F0762}" dt="2023-11-27T21:31:59.272" v="3719" actId="165"/>
          <ac:grpSpMkLst>
            <pc:docMk/>
            <pc:sldMk cId="3184438000" sldId="304"/>
            <ac:grpSpMk id="130" creationId="{87D6D8CC-D124-1865-E6AF-33422469F681}"/>
          </ac:grpSpMkLst>
        </pc:grpChg>
        <pc:grpChg chg="add del mod">
          <ac:chgData name="Kulinich Bohdan" userId="48e65c9f34e137d0" providerId="LiveId" clId="{708B2532-11B2-FE4B-AB7A-E80C153F0762}" dt="2023-11-28T16:27:21.454" v="4539" actId="165"/>
          <ac:grpSpMkLst>
            <pc:docMk/>
            <pc:sldMk cId="3184438000" sldId="304"/>
            <ac:grpSpMk id="180" creationId="{07F44E64-C8A7-2F70-71EE-9D7E008204DC}"/>
          </ac:grpSpMkLst>
        </pc:grpChg>
        <pc:grpChg chg="add del mod">
          <ac:chgData name="Kulinich Bohdan" userId="48e65c9f34e137d0" providerId="LiveId" clId="{708B2532-11B2-FE4B-AB7A-E80C153F0762}" dt="2023-11-28T15:37:57.436" v="3961" actId="478"/>
          <ac:grpSpMkLst>
            <pc:docMk/>
            <pc:sldMk cId="3184438000" sldId="304"/>
            <ac:grpSpMk id="191" creationId="{597155B1-51CF-7738-95D6-18E0376A75F9}"/>
          </ac:grpSpMkLst>
        </pc:grpChg>
        <pc:picChg chg="del">
          <ac:chgData name="Kulinich Bohdan" userId="48e65c9f34e137d0" providerId="LiveId" clId="{708B2532-11B2-FE4B-AB7A-E80C153F0762}" dt="2023-11-27T21:22:17.837" v="3537" actId="478"/>
          <ac:picMkLst>
            <pc:docMk/>
            <pc:sldMk cId="3184438000" sldId="304"/>
            <ac:picMk id="115" creationId="{C01289CA-94D6-240B-2114-CAEBC8ED9791}"/>
          </ac:picMkLst>
        </pc:picChg>
        <pc:picChg chg="del">
          <ac:chgData name="Kulinich Bohdan" userId="48e65c9f34e137d0" providerId="LiveId" clId="{708B2532-11B2-FE4B-AB7A-E80C153F0762}" dt="2023-11-27T21:22:17.837" v="3537" actId="478"/>
          <ac:picMkLst>
            <pc:docMk/>
            <pc:sldMk cId="3184438000" sldId="304"/>
            <ac:picMk id="183" creationId="{85E841FF-7884-1580-4CFC-BFADD0C8CEC0}"/>
          </ac:picMkLst>
        </pc:picChg>
        <pc:picChg chg="add mod">
          <ac:chgData name="Kulinich Bohdan" userId="48e65c9f34e137d0" providerId="LiveId" clId="{708B2532-11B2-FE4B-AB7A-E80C153F0762}" dt="2023-11-28T16:16:22.462" v="4400" actId="1036"/>
          <ac:picMkLst>
            <pc:docMk/>
            <pc:sldMk cId="3184438000" sldId="304"/>
            <ac:picMk id="200" creationId="{3E3F320F-AC57-4B87-7CCF-7DF30F29F4B9}"/>
          </ac:picMkLst>
        </pc:picChg>
        <pc:picChg chg="add del mod">
          <ac:chgData name="Kulinich Bohdan" userId="48e65c9f34e137d0" providerId="LiveId" clId="{708B2532-11B2-FE4B-AB7A-E80C153F0762}" dt="2023-11-28T16:20:34.012" v="4412" actId="478"/>
          <ac:picMkLst>
            <pc:docMk/>
            <pc:sldMk cId="3184438000" sldId="304"/>
            <ac:picMk id="203" creationId="{77C73A13-98DD-AAA7-7F3C-94E5D927BECE}"/>
          </ac:picMkLst>
        </pc:picChg>
        <pc:picChg chg="add del mod">
          <ac:chgData name="Kulinich Bohdan" userId="48e65c9f34e137d0" providerId="LiveId" clId="{708B2532-11B2-FE4B-AB7A-E80C153F0762}" dt="2023-11-28T16:20:39.542" v="4414" actId="478"/>
          <ac:picMkLst>
            <pc:docMk/>
            <pc:sldMk cId="3184438000" sldId="304"/>
            <ac:picMk id="205" creationId="{79F10F00-860E-26C2-32BA-E3ADC238061A}"/>
          </ac:picMkLst>
        </pc:picChg>
        <pc:picChg chg="add del mod">
          <ac:chgData name="Kulinich Bohdan" userId="48e65c9f34e137d0" providerId="LiveId" clId="{708B2532-11B2-FE4B-AB7A-E80C153F0762}" dt="2023-11-28T16:20:50.816" v="4416" actId="478"/>
          <ac:picMkLst>
            <pc:docMk/>
            <pc:sldMk cId="3184438000" sldId="304"/>
            <ac:picMk id="207" creationId="{BE532D04-DAC4-B254-045A-7371EBF642AD}"/>
          </ac:picMkLst>
        </pc:picChg>
        <pc:picChg chg="add del mod">
          <ac:chgData name="Kulinich Bohdan" userId="48e65c9f34e137d0" providerId="LiveId" clId="{708B2532-11B2-FE4B-AB7A-E80C153F0762}" dt="2023-11-28T16:22:06.955" v="4422" actId="478"/>
          <ac:picMkLst>
            <pc:docMk/>
            <pc:sldMk cId="3184438000" sldId="304"/>
            <ac:picMk id="209" creationId="{B01DBFEB-8AEF-AED4-EA25-00F90D4327AF}"/>
          </ac:picMkLst>
        </pc:picChg>
        <pc:picChg chg="add del mod">
          <ac:chgData name="Kulinich Bohdan" userId="48e65c9f34e137d0" providerId="LiveId" clId="{708B2532-11B2-FE4B-AB7A-E80C153F0762}" dt="2023-11-28T16:23:21.059" v="4424" actId="478"/>
          <ac:picMkLst>
            <pc:docMk/>
            <pc:sldMk cId="3184438000" sldId="304"/>
            <ac:picMk id="211" creationId="{D050973F-F8C4-4A77-1F7C-9A3415323D88}"/>
          </ac:picMkLst>
        </pc:picChg>
        <pc:picChg chg="add del mod">
          <ac:chgData name="Kulinich Bohdan" userId="48e65c9f34e137d0" providerId="LiveId" clId="{708B2532-11B2-FE4B-AB7A-E80C153F0762}" dt="2023-11-28T16:23:36.942" v="4426" actId="478"/>
          <ac:picMkLst>
            <pc:docMk/>
            <pc:sldMk cId="3184438000" sldId="304"/>
            <ac:picMk id="213" creationId="{32721C1C-284F-B77B-2679-9D0733B4C79E}"/>
          </ac:picMkLst>
        </pc:picChg>
        <pc:picChg chg="add del mod">
          <ac:chgData name="Kulinich Bohdan" userId="48e65c9f34e137d0" providerId="LiveId" clId="{708B2532-11B2-FE4B-AB7A-E80C153F0762}" dt="2023-11-28T16:23:54.799" v="4428" actId="478"/>
          <ac:picMkLst>
            <pc:docMk/>
            <pc:sldMk cId="3184438000" sldId="304"/>
            <ac:picMk id="215" creationId="{E64F19B7-6528-C737-83B1-FE849894F9BF}"/>
          </ac:picMkLst>
        </pc:picChg>
        <pc:picChg chg="add mod modCrop">
          <ac:chgData name="Kulinich Bohdan" userId="48e65c9f34e137d0" providerId="LiveId" clId="{708B2532-11B2-FE4B-AB7A-E80C153F0762}" dt="2023-11-28T17:00:04.222" v="5085" actId="167"/>
          <ac:picMkLst>
            <pc:docMk/>
            <pc:sldMk cId="3184438000" sldId="304"/>
            <ac:picMk id="217" creationId="{A99AB334-BA50-E5E4-8432-FC2843FDE068}"/>
          </ac:picMkLst>
        </pc:picChg>
        <pc:cxnChg chg="del mod">
          <ac:chgData name="Kulinich Bohdan" userId="48e65c9f34e137d0" providerId="LiveId" clId="{708B2532-11B2-FE4B-AB7A-E80C153F0762}" dt="2023-11-27T21:29:24.944" v="3677" actId="478"/>
          <ac:cxnSpMkLst>
            <pc:docMk/>
            <pc:sldMk cId="3184438000" sldId="304"/>
            <ac:cxnSpMk id="4" creationId="{77A40671-2C44-59CF-8477-48083739C2B4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6" creationId="{6800F6CC-5DF1-1989-3632-5CD5A1E890EA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9" creationId="{C4F4C8EC-EEA4-95AE-C1CD-1813BD66681E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1" creationId="{A144A67F-4963-C933-C5A4-98DA38507023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6" creationId="{0BD2BCAD-B941-3ECC-7565-0B0A1F7E799A}"/>
          </ac:cxnSpMkLst>
        </pc:cxnChg>
        <pc:cxnChg chg="del mod">
          <ac:chgData name="Kulinich Bohdan" userId="48e65c9f34e137d0" providerId="LiveId" clId="{708B2532-11B2-FE4B-AB7A-E80C153F0762}" dt="2023-11-27T21:24:20.171" v="3580" actId="478"/>
          <ac:cxnSpMkLst>
            <pc:docMk/>
            <pc:sldMk cId="3184438000" sldId="304"/>
            <ac:cxnSpMk id="17" creationId="{323B6CDD-4198-CBD2-B1A1-EF778F1AE2C2}"/>
          </ac:cxnSpMkLst>
        </pc:cxnChg>
        <pc:cxnChg chg="del mod">
          <ac:chgData name="Kulinich Bohdan" userId="48e65c9f34e137d0" providerId="LiveId" clId="{708B2532-11B2-FE4B-AB7A-E80C153F0762}" dt="2023-11-27T21:24:51.727" v="3591" actId="478"/>
          <ac:cxnSpMkLst>
            <pc:docMk/>
            <pc:sldMk cId="3184438000" sldId="304"/>
            <ac:cxnSpMk id="18" creationId="{D54CA021-B9AA-6D86-7A62-491275ABA975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9" creationId="{1382EB5A-CEBE-CCDA-259A-4825DA1DF82D}"/>
          </ac:cxnSpMkLst>
        </pc:cxnChg>
        <pc:cxnChg chg="del mod topLvl">
          <ac:chgData name="Kulinich Bohdan" userId="48e65c9f34e137d0" providerId="LiveId" clId="{708B2532-11B2-FE4B-AB7A-E80C153F0762}" dt="2023-11-27T21:27:23.161" v="3624" actId="478"/>
          <ac:cxnSpMkLst>
            <pc:docMk/>
            <pc:sldMk cId="3184438000" sldId="304"/>
            <ac:cxnSpMk id="21" creationId="{74654691-72D3-A21D-A0D8-2CE6B55EC111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29" creationId="{69116FA5-F155-142B-96EC-BB6A961CC9C6}"/>
          </ac:cxnSpMkLst>
        </pc:cxnChg>
        <pc:cxnChg chg="add del mod">
          <ac:chgData name="Kulinich Bohdan" userId="48e65c9f34e137d0" providerId="LiveId" clId="{708B2532-11B2-FE4B-AB7A-E80C153F0762}" dt="2023-11-27T21:24:39.788" v="3586" actId="478"/>
          <ac:cxnSpMkLst>
            <pc:docMk/>
            <pc:sldMk cId="3184438000" sldId="304"/>
            <ac:cxnSpMk id="32" creationId="{9CD0A6FC-DEFC-37F8-8D9D-AE7920F79839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37" creationId="{14403706-D22C-112B-2CAA-4A7A0032A163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38" creationId="{EC24D52D-E602-A4FE-57DF-BA7596F5F35E}"/>
          </ac:cxnSpMkLst>
        </pc:cxnChg>
        <pc:cxnChg chg="add del mod topLvl">
          <ac:chgData name="Kulinich Bohdan" userId="48e65c9f34e137d0" providerId="LiveId" clId="{708B2532-11B2-FE4B-AB7A-E80C153F0762}" dt="2023-11-27T21:27:40.106" v="3630" actId="478"/>
          <ac:cxnSpMkLst>
            <pc:docMk/>
            <pc:sldMk cId="3184438000" sldId="304"/>
            <ac:cxnSpMk id="40" creationId="{82635A78-4518-0DE6-B147-90C8113324F3}"/>
          </ac:cxnSpMkLst>
        </pc:cxnChg>
        <pc:cxnChg chg="add mod topLvl">
          <ac:chgData name="Kulinich Bohdan" userId="48e65c9f34e137d0" providerId="LiveId" clId="{708B2532-11B2-FE4B-AB7A-E80C153F0762}" dt="2023-11-29T18:04:03.106" v="5732" actId="166"/>
          <ac:cxnSpMkLst>
            <pc:docMk/>
            <pc:sldMk cId="3184438000" sldId="304"/>
            <ac:cxnSpMk id="45" creationId="{9C044DB3-48D3-DA17-37B6-FADFC0BF10AF}"/>
          </ac:cxnSpMkLst>
        </pc:cxnChg>
        <pc:cxnChg chg="add del mod">
          <ac:chgData name="Kulinich Bohdan" userId="48e65c9f34e137d0" providerId="LiveId" clId="{708B2532-11B2-FE4B-AB7A-E80C153F0762}" dt="2023-11-27T21:27:08.325" v="3621" actId="478"/>
          <ac:cxnSpMkLst>
            <pc:docMk/>
            <pc:sldMk cId="3184438000" sldId="304"/>
            <ac:cxnSpMk id="56" creationId="{4BD1F11B-90C7-A747-3C23-1CA80209F1E9}"/>
          </ac:cxnSpMkLst>
        </pc:cxnChg>
        <pc:cxnChg chg="del">
          <ac:chgData name="Kulinich Bohdan" userId="48e65c9f34e137d0" providerId="LiveId" clId="{708B2532-11B2-FE4B-AB7A-E80C153F0762}" dt="2023-11-27T21:22:36.199" v="3547" actId="478"/>
          <ac:cxnSpMkLst>
            <pc:docMk/>
            <pc:sldMk cId="3184438000" sldId="304"/>
            <ac:cxnSpMk id="57" creationId="{6D1EE5A3-FB8A-39CD-50E0-8152C10B5182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62" creationId="{F479C606-A2F1-F58E-86FA-E6EFE5ECDE1A}"/>
          </ac:cxnSpMkLst>
        </pc:cxnChg>
        <pc:cxnChg chg="add del mod">
          <ac:chgData name="Kulinich Bohdan" userId="48e65c9f34e137d0" providerId="LiveId" clId="{708B2532-11B2-FE4B-AB7A-E80C153F0762}" dt="2023-11-27T21:28:49.017" v="3666" actId="478"/>
          <ac:cxnSpMkLst>
            <pc:docMk/>
            <pc:sldMk cId="3184438000" sldId="304"/>
            <ac:cxnSpMk id="64" creationId="{374C46AB-9516-F931-1A71-39D948884E01}"/>
          </ac:cxnSpMkLst>
        </pc:cxnChg>
        <pc:cxnChg chg="add del mod">
          <ac:chgData name="Kulinich Bohdan" userId="48e65c9f34e137d0" providerId="LiveId" clId="{708B2532-11B2-FE4B-AB7A-E80C153F0762}" dt="2023-11-27T21:29:17.509" v="3674" actId="478"/>
          <ac:cxnSpMkLst>
            <pc:docMk/>
            <pc:sldMk cId="3184438000" sldId="304"/>
            <ac:cxnSpMk id="65" creationId="{D2EE65E9-2FDF-71FA-3A3B-F235A7C40FD5}"/>
          </ac:cxnSpMkLst>
        </pc:cxnChg>
        <pc:cxnChg chg="del">
          <ac:chgData name="Kulinich Bohdan" userId="48e65c9f34e137d0" providerId="LiveId" clId="{708B2532-11B2-FE4B-AB7A-E80C153F0762}" dt="2023-11-27T21:22:32.140" v="3542" actId="478"/>
          <ac:cxnSpMkLst>
            <pc:docMk/>
            <pc:sldMk cId="3184438000" sldId="304"/>
            <ac:cxnSpMk id="67" creationId="{A6EEE785-D597-FAE4-4578-41E581F4C2F2}"/>
          </ac:cxnSpMkLst>
        </pc:cxnChg>
        <pc:cxnChg chg="del">
          <ac:chgData name="Kulinich Bohdan" userId="48e65c9f34e137d0" providerId="LiveId" clId="{708B2532-11B2-FE4B-AB7A-E80C153F0762}" dt="2023-11-27T21:22:35.666" v="3546" actId="478"/>
          <ac:cxnSpMkLst>
            <pc:docMk/>
            <pc:sldMk cId="3184438000" sldId="304"/>
            <ac:cxnSpMk id="74" creationId="{062E8000-8B94-30C8-8AED-C680E311EEC8}"/>
          </ac:cxnSpMkLst>
        </pc:cxnChg>
        <pc:cxnChg chg="del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00" creationId="{AA8B4910-67A4-8ED5-2E44-564DFB5E4CD8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03" creationId="{7C226561-04D9-E84B-3BCA-AD76D3DC06C5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06" creationId="{966E1A57-BF10-C17C-2693-BA7B52A0BD55}"/>
          </ac:cxnSpMkLst>
        </pc:cxnChg>
        <pc:cxnChg chg="del">
          <ac:chgData name="Kulinich Bohdan" userId="48e65c9f34e137d0" providerId="LiveId" clId="{708B2532-11B2-FE4B-AB7A-E80C153F0762}" dt="2023-11-27T21:22:42.290" v="3548" actId="478"/>
          <ac:cxnSpMkLst>
            <pc:docMk/>
            <pc:sldMk cId="3184438000" sldId="304"/>
            <ac:cxnSpMk id="113" creationId="{77B8E5D1-586E-0AE8-75F6-B6C87189568E}"/>
          </ac:cxnSpMkLst>
        </pc:cxnChg>
        <pc:cxnChg chg="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14" creationId="{0F1DFE31-3CFC-936A-0421-2685DE814880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20" creationId="{220C9020-EAFC-09BA-A9F0-806A923E9CF6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31" creationId="{EE1180DD-99EE-D2A1-8FBE-E2CF9E54E85E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42" creationId="{080FEC3A-BC4C-41D8-8879-48670ECD6153}"/>
          </ac:cxnSpMkLst>
        </pc:cxnChg>
        <pc:cxnChg chg="del">
          <ac:chgData name="Kulinich Bohdan" userId="48e65c9f34e137d0" providerId="LiveId" clId="{708B2532-11B2-FE4B-AB7A-E80C153F0762}" dt="2023-11-27T21:22:22.445" v="3540" actId="478"/>
          <ac:cxnSpMkLst>
            <pc:docMk/>
            <pc:sldMk cId="3184438000" sldId="304"/>
            <ac:cxnSpMk id="143" creationId="{253314FE-CCBD-EE61-254B-2B05D66AD21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53" creationId="{D9989347-B0A7-F4DE-AADB-11EEFB5B2660}"/>
          </ac:cxnSpMkLst>
        </pc:cxnChg>
        <pc:cxnChg chg="add mod">
          <ac:chgData name="Kulinich Bohdan" userId="48e65c9f34e137d0" providerId="LiveId" clId="{708B2532-11B2-FE4B-AB7A-E80C153F0762}" dt="2023-11-28T13:24:53.367" v="3856" actId="571"/>
          <ac:cxnSpMkLst>
            <pc:docMk/>
            <pc:sldMk cId="3184438000" sldId="304"/>
            <ac:cxnSpMk id="154" creationId="{892D5954-C877-DEC3-6E36-85A06D44EC5B}"/>
          </ac:cxnSpMkLst>
        </pc:cxnChg>
        <pc:cxnChg chg="add mod">
          <ac:chgData name="Kulinich Bohdan" userId="48e65c9f34e137d0" providerId="LiveId" clId="{708B2532-11B2-FE4B-AB7A-E80C153F0762}" dt="2023-11-29T18:03:32.035" v="5731" actId="170"/>
          <ac:cxnSpMkLst>
            <pc:docMk/>
            <pc:sldMk cId="3184438000" sldId="304"/>
            <ac:cxnSpMk id="157" creationId="{164F7B07-7E0F-7DAB-A12F-3E3907BC4593}"/>
          </ac:cxnSpMkLst>
        </pc:cxnChg>
        <pc:cxnChg chg="add del mod">
          <ac:chgData name="Kulinich Bohdan" userId="48e65c9f34e137d0" providerId="LiveId" clId="{708B2532-11B2-FE4B-AB7A-E80C153F0762}" dt="2023-11-28T15:30:30.551" v="3883" actId="478"/>
          <ac:cxnSpMkLst>
            <pc:docMk/>
            <pc:sldMk cId="3184438000" sldId="304"/>
            <ac:cxnSpMk id="160" creationId="{5703973C-DEED-45CF-0A9D-07456FBFEC18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2" creationId="{8B8ABC7E-9B39-2971-C037-ECD707EDED86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4" creationId="{023FF5C9-DEA5-2CDE-C628-93F76D24412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8" creationId="{F925F464-A905-004B-AEEF-BF401A8E47F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1" creationId="{60430E9B-EF9A-BD7F-8A92-A23DAD2E98F9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4" creationId="{E37B5212-D985-873D-C262-72429B0DC11E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7" creationId="{D1A6AA05-9E1E-C7DB-FB5D-A08955ACC9ED}"/>
          </ac:cxnSpMkLst>
        </pc:cxnChg>
        <pc:cxnChg chg="add del mod">
          <ac:chgData name="Kulinich Bohdan" userId="48e65c9f34e137d0" providerId="LiveId" clId="{708B2532-11B2-FE4B-AB7A-E80C153F0762}" dt="2023-11-28T15:36:42.436" v="3935" actId="478"/>
          <ac:cxnSpMkLst>
            <pc:docMk/>
            <pc:sldMk cId="3184438000" sldId="304"/>
            <ac:cxnSpMk id="181" creationId="{FBCF2C8F-8F08-B84D-05F8-BA1EB13EE884}"/>
          </ac:cxnSpMkLst>
        </pc:cxnChg>
        <pc:cxnChg chg="add del mod">
          <ac:chgData name="Kulinich Bohdan" userId="48e65c9f34e137d0" providerId="LiveId" clId="{708B2532-11B2-FE4B-AB7A-E80C153F0762}" dt="2023-11-28T15:36:44.424" v="3936" actId="478"/>
          <ac:cxnSpMkLst>
            <pc:docMk/>
            <pc:sldMk cId="3184438000" sldId="304"/>
            <ac:cxnSpMk id="182" creationId="{230EC1D3-F81F-AF9F-4C10-2DE76912F66E}"/>
          </ac:cxnSpMkLst>
        </pc:cxnChg>
        <pc:cxnChg chg="add del mod">
          <ac:chgData name="Kulinich Bohdan" userId="48e65c9f34e137d0" providerId="LiveId" clId="{708B2532-11B2-FE4B-AB7A-E80C153F0762}" dt="2023-11-28T15:36:45.624" v="3937" actId="478"/>
          <ac:cxnSpMkLst>
            <pc:docMk/>
            <pc:sldMk cId="3184438000" sldId="304"/>
            <ac:cxnSpMk id="185" creationId="{6265BFBF-B06D-337C-1B5C-37EB38B56800}"/>
          </ac:cxnSpMkLst>
        </pc:cxnChg>
        <pc:cxnChg chg="add mod">
          <ac:chgData name="Kulinich Bohdan" userId="48e65c9f34e137d0" providerId="LiveId" clId="{708B2532-11B2-FE4B-AB7A-E80C153F0762}" dt="2023-11-28T15:37:46.049" v="3960" actId="208"/>
          <ac:cxnSpMkLst>
            <pc:docMk/>
            <pc:sldMk cId="3184438000" sldId="304"/>
            <ac:cxnSpMk id="186" creationId="{3AFA5A1D-ED70-DB49-D2C3-CBC08AD8FBAD}"/>
          </ac:cxnSpMkLst>
        </pc:cxnChg>
        <pc:cxnChg chg="add del mod">
          <ac:chgData name="Kulinich Bohdan" userId="48e65c9f34e137d0" providerId="LiveId" clId="{708B2532-11B2-FE4B-AB7A-E80C153F0762}" dt="2023-11-28T15:36:41.125" v="3934" actId="478"/>
          <ac:cxnSpMkLst>
            <pc:docMk/>
            <pc:sldMk cId="3184438000" sldId="304"/>
            <ac:cxnSpMk id="187" creationId="{707DC9F0-761E-3C60-F8B3-3EFFF1300A7D}"/>
          </ac:cxnSpMkLst>
        </pc:cxnChg>
        <pc:cxnChg chg="add mod">
          <ac:chgData name="Kulinich Bohdan" userId="48e65c9f34e137d0" providerId="LiveId" clId="{708B2532-11B2-FE4B-AB7A-E80C153F0762}" dt="2023-11-28T15:37:46.049" v="3960" actId="208"/>
          <ac:cxnSpMkLst>
            <pc:docMk/>
            <pc:sldMk cId="3184438000" sldId="304"/>
            <ac:cxnSpMk id="190" creationId="{BD208B90-FA98-B7A9-F1FC-1ADC9F489C30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93" creationId="{0DD8D7E3-B8F0-26D0-5ECF-ACD1D87494B0}"/>
          </ac:cxnSpMkLst>
        </pc:cxnChg>
      </pc:sldChg>
      <pc:sldChg chg="addSp delSp modSp add mod setBg addAnim delAnim modAnim">
        <pc:chgData name="Kulinich Bohdan" userId="48e65c9f34e137d0" providerId="LiveId" clId="{708B2532-11B2-FE4B-AB7A-E80C153F0762}" dt="2023-11-29T20:47:51.530" v="6234"/>
        <pc:sldMkLst>
          <pc:docMk/>
          <pc:sldMk cId="2085186071" sldId="305"/>
        </pc:sldMkLst>
        <pc:spChg chg="mod">
          <ac:chgData name="Kulinich Bohdan" userId="48e65c9f34e137d0" providerId="LiveId" clId="{708B2532-11B2-FE4B-AB7A-E80C153F0762}" dt="2023-11-29T20:37:55.144" v="6064" actId="1076"/>
          <ac:spMkLst>
            <pc:docMk/>
            <pc:sldMk cId="2085186071" sldId="305"/>
            <ac:spMk id="7" creationId="{886E912A-126F-8390-E59E-5BCAB4E4DAE9}"/>
          </ac:spMkLst>
        </pc:spChg>
        <pc:spChg chg="del mod">
          <ac:chgData name="Kulinich Bohdan" userId="48e65c9f34e137d0" providerId="LiveId" clId="{708B2532-11B2-FE4B-AB7A-E80C153F0762}" dt="2023-11-29T20:37:52.418" v="6063" actId="478"/>
          <ac:spMkLst>
            <pc:docMk/>
            <pc:sldMk cId="2085186071" sldId="305"/>
            <ac:spMk id="8" creationId="{29C04849-7E0C-1FBE-BEF3-9FC0DDFD4B7B}"/>
          </ac:spMkLst>
        </pc:spChg>
        <pc:spChg chg="del mod">
          <ac:chgData name="Kulinich Bohdan" userId="48e65c9f34e137d0" providerId="LiveId" clId="{708B2532-11B2-FE4B-AB7A-E80C153F0762}" dt="2023-11-29T20:37:52.418" v="6063" actId="478"/>
          <ac:spMkLst>
            <pc:docMk/>
            <pc:sldMk cId="2085186071" sldId="305"/>
            <ac:spMk id="9" creationId="{A9B25A07-FDA1-2B9A-D894-49EEBD9380BF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0" creationId="{1977F406-4E21-1E37-B103-B9D2F74CE1AD}"/>
          </ac:spMkLst>
        </pc:spChg>
        <pc:spChg chg="add mod">
          <ac:chgData name="Kulinich Bohdan" userId="48e65c9f34e137d0" providerId="LiveId" clId="{708B2532-11B2-FE4B-AB7A-E80C153F0762}" dt="2023-11-29T20:38:17.447" v="6072" actId="14100"/>
          <ac:spMkLst>
            <pc:docMk/>
            <pc:sldMk cId="2085186071" sldId="305"/>
            <ac:spMk id="11" creationId="{D5EED9CE-80ED-F513-93E4-E69C7938F1DF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2" creationId="{3B9FB691-512C-03F7-AC86-5B6560547E9D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4" creationId="{DA2A994E-4A76-95F0-03A2-6C110E5850E6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5" creationId="{6A0F873C-24EA-8A19-C2BA-7A35FDD0CD74}"/>
          </ac:spMkLst>
        </pc:spChg>
        <pc:spChg chg="add mod">
          <ac:chgData name="Kulinich Bohdan" userId="48e65c9f34e137d0" providerId="LiveId" clId="{708B2532-11B2-FE4B-AB7A-E80C153F0762}" dt="2023-11-29T20:38:58.201" v="6083" actId="207"/>
          <ac:spMkLst>
            <pc:docMk/>
            <pc:sldMk cId="2085186071" sldId="305"/>
            <ac:spMk id="17" creationId="{9EC5F095-E976-F821-6B13-1F1F5F1C4472}"/>
          </ac:spMkLst>
        </pc:spChg>
        <pc:spChg chg="add mod">
          <ac:chgData name="Kulinich Bohdan" userId="48e65c9f34e137d0" providerId="LiveId" clId="{708B2532-11B2-FE4B-AB7A-E80C153F0762}" dt="2023-11-29T20:39:11.496" v="6087" actId="1076"/>
          <ac:spMkLst>
            <pc:docMk/>
            <pc:sldMk cId="2085186071" sldId="305"/>
            <ac:spMk id="20" creationId="{5A73D711-A329-34C9-BA70-A595842F226A}"/>
          </ac:spMkLst>
        </pc:spChg>
        <pc:spChg chg="del">
          <ac:chgData name="Kulinich Bohdan" userId="48e65c9f34e137d0" providerId="LiveId" clId="{708B2532-11B2-FE4B-AB7A-E80C153F0762}" dt="2023-11-29T20:37:07.184" v="6051" actId="478"/>
          <ac:spMkLst>
            <pc:docMk/>
            <pc:sldMk cId="2085186071" sldId="305"/>
            <ac:spMk id="36" creationId="{074DFDFA-9551-163B-88EE-63141CE5380E}"/>
          </ac:spMkLst>
        </pc:spChg>
        <pc:spChg chg="add mod">
          <ac:chgData name="Kulinich Bohdan" userId="48e65c9f34e137d0" providerId="LiveId" clId="{708B2532-11B2-FE4B-AB7A-E80C153F0762}" dt="2023-11-29T20:42:54.215" v="6129" actId="403"/>
          <ac:spMkLst>
            <pc:docMk/>
            <pc:sldMk cId="2085186071" sldId="305"/>
            <ac:spMk id="68" creationId="{8167EC9C-D01D-1835-C207-3719759148E3}"/>
          </ac:spMkLst>
        </pc:spChg>
        <pc:spChg chg="add mod">
          <ac:chgData name="Kulinich Bohdan" userId="48e65c9f34e137d0" providerId="LiveId" clId="{708B2532-11B2-FE4B-AB7A-E80C153F0762}" dt="2023-11-29T20:43:38.451" v="6142" actId="20577"/>
          <ac:spMkLst>
            <pc:docMk/>
            <pc:sldMk cId="2085186071" sldId="305"/>
            <ac:spMk id="69" creationId="{0D40DDB7-0862-943F-28B1-C0D05F5EE17E}"/>
          </ac:spMkLst>
        </pc:spChg>
        <pc:spChg chg="add mod">
          <ac:chgData name="Kulinich Bohdan" userId="48e65c9f34e137d0" providerId="LiveId" clId="{708B2532-11B2-FE4B-AB7A-E80C153F0762}" dt="2023-11-29T20:44:01.413" v="6147" actId="14100"/>
          <ac:spMkLst>
            <pc:docMk/>
            <pc:sldMk cId="2085186071" sldId="305"/>
            <ac:spMk id="70" creationId="{A6511CA4-C67B-BA0F-F73C-399628B12A87}"/>
          </ac:spMkLst>
        </pc:spChg>
        <pc:spChg chg="add mod">
          <ac:chgData name="Kulinich Bohdan" userId="48e65c9f34e137d0" providerId="LiveId" clId="{708B2532-11B2-FE4B-AB7A-E80C153F0762}" dt="2023-11-29T20:44:52.858" v="6165" actId="1076"/>
          <ac:spMkLst>
            <pc:docMk/>
            <pc:sldMk cId="2085186071" sldId="305"/>
            <ac:spMk id="71" creationId="{75842974-E2A7-79F4-EAA5-F6BDBE677728}"/>
          </ac:spMkLst>
        </pc:spChg>
        <pc:spChg chg="add mod">
          <ac:chgData name="Kulinich Bohdan" userId="48e65c9f34e137d0" providerId="LiveId" clId="{708B2532-11B2-FE4B-AB7A-E80C153F0762}" dt="2023-11-29T20:46:35.294" v="6219" actId="20577"/>
          <ac:spMkLst>
            <pc:docMk/>
            <pc:sldMk cId="2085186071" sldId="305"/>
            <ac:spMk id="72" creationId="{0BA7F9B8-6CAF-DD9D-3790-1CA544794481}"/>
          </ac:spMkLst>
        </pc:spChg>
        <pc:spChg chg="add mod">
          <ac:chgData name="Kulinich Bohdan" userId="48e65c9f34e137d0" providerId="LiveId" clId="{708B2532-11B2-FE4B-AB7A-E80C153F0762}" dt="2023-11-29T20:45:49.360" v="6202" actId="207"/>
          <ac:spMkLst>
            <pc:docMk/>
            <pc:sldMk cId="2085186071" sldId="305"/>
            <ac:spMk id="73" creationId="{B2BA7327-963C-686E-6EB3-37D053122840}"/>
          </ac:spMkLst>
        </pc:spChg>
        <pc:spChg chg="add mod">
          <ac:chgData name="Kulinich Bohdan" userId="48e65c9f34e137d0" providerId="LiveId" clId="{708B2532-11B2-FE4B-AB7A-E80C153F0762}" dt="2023-11-29T20:45:49.360" v="6202" actId="207"/>
          <ac:spMkLst>
            <pc:docMk/>
            <pc:sldMk cId="2085186071" sldId="305"/>
            <ac:spMk id="75" creationId="{EC7D07D8-A1D0-8628-782D-30324AB61B14}"/>
          </ac:spMkLst>
        </pc:spChg>
        <pc:spChg chg="add mod">
          <ac:chgData name="Kulinich Bohdan" userId="48e65c9f34e137d0" providerId="LiveId" clId="{708B2532-11B2-FE4B-AB7A-E80C153F0762}" dt="2023-11-29T20:46:27.686" v="6214" actId="1035"/>
          <ac:spMkLst>
            <pc:docMk/>
            <pc:sldMk cId="2085186071" sldId="305"/>
            <ac:spMk id="76" creationId="{CC878AFC-BF20-951D-AA7F-124FC1409F30}"/>
          </ac:spMkLst>
        </pc:spChg>
        <pc:grpChg chg="add mod">
          <ac:chgData name="Kulinich Bohdan" userId="48e65c9f34e137d0" providerId="LiveId" clId="{708B2532-11B2-FE4B-AB7A-E80C153F0762}" dt="2023-11-29T20:39:56.015" v="6100" actId="1076"/>
          <ac:grpSpMkLst>
            <pc:docMk/>
            <pc:sldMk cId="2085186071" sldId="305"/>
            <ac:grpSpMk id="30" creationId="{F72624A0-E694-0C70-588C-8B9C3DC0AE05}"/>
          </ac:grpSpMkLst>
        </pc:grpChg>
        <pc:grpChg chg="add mod">
          <ac:chgData name="Kulinich Bohdan" userId="48e65c9f34e137d0" providerId="LiveId" clId="{708B2532-11B2-FE4B-AB7A-E80C153F0762}" dt="2023-11-29T20:40:27.754" v="6112" actId="1076"/>
          <ac:grpSpMkLst>
            <pc:docMk/>
            <pc:sldMk cId="2085186071" sldId="305"/>
            <ac:grpSpMk id="67" creationId="{72DE30D1-21A6-E08E-CC18-8C3553D88DFF}"/>
          </ac:grpSpMkLst>
        </pc:grp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21" creationId="{57B989BE-D548-F0CF-09A1-AAC56ECDEF32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27" creationId="{E1198044-E7C7-0C9A-21FC-066BFF65CF6D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32" creationId="{B2E17BF9-41CF-7C4C-C6A4-693BE5BA0DED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37" creationId="{079FD92B-880F-62C3-57D8-5339560BDE81}"/>
          </ac:cxnSpMkLst>
        </pc:cxnChg>
        <pc:cxnChg chg="add del">
          <ac:chgData name="Kulinich Bohdan" userId="48e65c9f34e137d0" providerId="LiveId" clId="{708B2532-11B2-FE4B-AB7A-E80C153F0762}" dt="2023-11-29T20:37:18.720" v="6053" actId="478"/>
          <ac:cxnSpMkLst>
            <pc:docMk/>
            <pc:sldMk cId="2085186071" sldId="305"/>
            <ac:cxnSpMk id="85" creationId="{0D1FC096-CA04-2B2F-9658-767AB46B726C}"/>
          </ac:cxnSpMkLst>
        </pc:cxnChg>
      </pc:sldChg>
    </pc:docChg>
  </pc:docChgLst>
  <pc:docChgLst>
    <pc:chgData name="Kulinich Bohdan" userId="48e65c9f34e137d0" providerId="LiveId" clId="{38B617B5-EB48-4AAE-9DB3-E75D9BA444BB}"/>
    <pc:docChg chg="modSld">
      <pc:chgData name="Kulinich Bohdan" userId="48e65c9f34e137d0" providerId="LiveId" clId="{38B617B5-EB48-4AAE-9DB3-E75D9BA444BB}" dt="2023-11-01T18:10:09.923" v="20"/>
      <pc:docMkLst>
        <pc:docMk/>
      </pc:docMkLst>
      <pc:sldChg chg="modAnim">
        <pc:chgData name="Kulinich Bohdan" userId="48e65c9f34e137d0" providerId="LiveId" clId="{38B617B5-EB48-4AAE-9DB3-E75D9BA444BB}" dt="2023-11-01T18:10:09.923" v="20"/>
        <pc:sldMkLst>
          <pc:docMk/>
          <pc:sldMk cId="830744207" sldId="291"/>
        </pc:sldMkLst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49B181A3-5881-884F-B2E0-9F154772F33F}"/>
    <pc:docChg chg="undo custSel addSld modSld">
      <pc:chgData name="Kulinich Bohdan" userId="48e65c9f34e137d0" providerId="LiveId" clId="{49B181A3-5881-884F-B2E0-9F154772F33F}" dt="2023-11-11T21:49:50.463" v="6416" actId="20577"/>
      <pc:docMkLst>
        <pc:docMk/>
      </pc:docMkLst>
      <pc:sldChg chg="modSp mod">
        <pc:chgData name="Kulinich Bohdan" userId="48e65c9f34e137d0" providerId="LiveId" clId="{49B181A3-5881-884F-B2E0-9F154772F33F}" dt="2023-11-05T17:17:55.749" v="6381" actId="1076"/>
        <pc:sldMkLst>
          <pc:docMk/>
          <pc:sldMk cId="1429824012" sldId="274"/>
        </pc:sldMkLst>
        <pc:spChg chg="mod modVis">
          <ac:chgData name="Kulinich Bohdan" userId="48e65c9f34e137d0" providerId="LiveId" clId="{49B181A3-5881-884F-B2E0-9F154772F33F}" dt="2023-11-05T17:17:10.774" v="6374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49B181A3-5881-884F-B2E0-9F154772F33F}" dt="2023-11-05T17:17:36.681" v="6377" actId="14100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49B181A3-5881-884F-B2E0-9F154772F33F}" dt="2023-11-05T17:17:51.719" v="6380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49B181A3-5881-884F-B2E0-9F154772F33F}" dt="2023-11-05T17:17:08.301" v="6373" actId="14100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49B181A3-5881-884F-B2E0-9F154772F33F}" dt="2023-11-05T17:17:55.749" v="638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49B181A3-5881-884F-B2E0-9F154772F33F}" dt="2023-11-05T14:57:46.666" v="5687" actId="14429"/>
        <pc:sldMkLst>
          <pc:docMk/>
          <pc:sldMk cId="2154405015" sldId="276"/>
        </pc:sldMkLst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5" creationId="{AAA3F035-8730-A13C-E7A6-94D9AAFD7AA0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6" creationId="{283CC0CF-73EF-C439-0F8B-05CA07F86694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7" creationId="{F6060045-EB83-C764-3C41-0406E4EC71FB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8" creationId="{1728913E-A70B-6D8E-AC7E-8BF53005322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9" creationId="{9DB9774E-A51B-4F6F-FC97-1CEF35EB7DD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0" creationId="{C4776A39-0C60-A2D7-AC13-A261ECCA1168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1" creationId="{18107883-E166-8585-17D0-073A48B14079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2" creationId="{8812459E-7FE2-E0F4-F9EA-DF7053D6DB07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3" creationId="{F3DDA272-C765-E720-D554-9806A42BCC5C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4" creationId="{A17AA038-70E0-009D-CFC1-CD821896D1CC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5" creationId="{46CDA32B-4E09-4CFC-1195-12B1A41B278F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6" creationId="{AB13AF4B-1BF4-72F7-CF2E-6914296BF067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7" creationId="{D11F6BC0-0B6A-8CFE-31C8-8E22710EB81B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8" creationId="{34BDDDAC-0EF4-AFA7-291E-F3971192A4A3}"/>
          </ac:spMkLst>
        </pc:spChg>
        <pc:spChg chg="add mod">
          <ac:chgData name="Kulinich Bohdan" userId="48e65c9f34e137d0" providerId="LiveId" clId="{49B181A3-5881-884F-B2E0-9F154772F33F}" dt="2023-11-05T14:24:59.421" v="5471" actId="20577"/>
          <ac:spMkLst>
            <pc:docMk/>
            <pc:sldMk cId="2154405015" sldId="276"/>
            <ac:spMk id="29" creationId="{D947D970-AAC0-1569-FB6F-63DAEE136B11}"/>
          </ac:spMkLst>
        </pc:spChg>
        <pc:spChg chg="add del mod">
          <ac:chgData name="Kulinich Bohdan" userId="48e65c9f34e137d0" providerId="LiveId" clId="{49B181A3-5881-884F-B2E0-9F154772F33F}" dt="2023-11-05T14:17:27.317" v="5360" actId="478"/>
          <ac:spMkLst>
            <pc:docMk/>
            <pc:sldMk cId="2154405015" sldId="276"/>
            <ac:spMk id="36" creationId="{82D852E5-E3A9-C197-5F63-67FBCB9A73C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1" creationId="{CD07DAF4-FE5E-0732-55D2-67F004530F80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2" creationId="{9ECDC209-41A2-1DCA-D1BE-9FA4465C5092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3" creationId="{A803945D-E739-5C89-C922-BC4B62844B8C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4" creationId="{A5C294D4-0EDD-E686-A7B8-7F306BA7C799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5" creationId="{2615E6FF-56E0-F3D2-3035-8AE8ED6843AF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6" creationId="{A10FCFA0-74FE-977D-FBE9-EE52D9BC3E9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7" creationId="{E4949E8A-E330-59EF-17F3-2341A72BF5D7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8" creationId="{03DB40B6-7B04-DA86-547D-50136757EFC6}"/>
          </ac:spMkLst>
        </pc:spChg>
        <pc:spChg chg="add mod">
          <ac:chgData name="Kulinich Bohdan" userId="48e65c9f34e137d0" providerId="LiveId" clId="{49B181A3-5881-884F-B2E0-9F154772F33F}" dt="2023-11-05T14:42:20.058" v="5617" actId="14100"/>
          <ac:spMkLst>
            <pc:docMk/>
            <pc:sldMk cId="2154405015" sldId="276"/>
            <ac:spMk id="49" creationId="{D1165053-22F1-BBF3-9D28-A8E99F3ED0E8}"/>
          </ac:spMkLst>
        </pc:spChg>
        <pc:spChg chg="add del mod">
          <ac:chgData name="Kulinich Bohdan" userId="48e65c9f34e137d0" providerId="LiveId" clId="{49B181A3-5881-884F-B2E0-9F154772F33F}" dt="2023-11-05T14:42:27.467" v="5620" actId="767"/>
          <ac:spMkLst>
            <pc:docMk/>
            <pc:sldMk cId="2154405015" sldId="276"/>
            <ac:spMk id="50" creationId="{C4C17F26-DB2D-D667-DAAA-FF4FF29372BE}"/>
          </ac:spMkLst>
        </pc:spChg>
        <pc:spChg chg="add mod">
          <ac:chgData name="Kulinich Bohdan" userId="48e65c9f34e137d0" providerId="LiveId" clId="{49B181A3-5881-884F-B2E0-9F154772F33F}" dt="2023-11-05T14:43:02.558" v="5633" actId="20577"/>
          <ac:spMkLst>
            <pc:docMk/>
            <pc:sldMk cId="2154405015" sldId="276"/>
            <ac:spMk id="51" creationId="{3771E198-C989-8598-7504-79C93CE850F8}"/>
          </ac:spMkLst>
        </pc:spChg>
        <pc:spChg chg="add mod">
          <ac:chgData name="Kulinich Bohdan" userId="48e65c9f34e137d0" providerId="LiveId" clId="{49B181A3-5881-884F-B2E0-9F154772F33F}" dt="2023-11-05T14:43:23.379" v="5637" actId="20577"/>
          <ac:spMkLst>
            <pc:docMk/>
            <pc:sldMk cId="2154405015" sldId="276"/>
            <ac:spMk id="52" creationId="{66175311-37B1-6CC9-F9A7-B27F453B0854}"/>
          </ac:spMkLst>
        </pc:spChg>
        <pc:spChg chg="add mod">
          <ac:chgData name="Kulinich Bohdan" userId="48e65c9f34e137d0" providerId="LiveId" clId="{49B181A3-5881-884F-B2E0-9F154772F33F}" dt="2023-11-05T14:43:50.812" v="5646" actId="20577"/>
          <ac:spMkLst>
            <pc:docMk/>
            <pc:sldMk cId="2154405015" sldId="276"/>
            <ac:spMk id="53" creationId="{595965E1-C43A-31E9-E55A-EBF158E42B4C}"/>
          </ac:spMkLst>
        </pc:spChg>
        <pc:spChg chg="add mod">
          <ac:chgData name="Kulinich Bohdan" userId="48e65c9f34e137d0" providerId="LiveId" clId="{49B181A3-5881-884F-B2E0-9F154772F33F}" dt="2023-11-05T14:44:15.546" v="5651" actId="20577"/>
          <ac:spMkLst>
            <pc:docMk/>
            <pc:sldMk cId="2154405015" sldId="276"/>
            <ac:spMk id="54" creationId="{0FE18CED-4AA8-78E5-DD2D-3E27F31A47C4}"/>
          </ac:spMkLst>
        </pc:spChg>
        <pc:spChg chg="add mod modVis">
          <ac:chgData name="Kulinich Bohdan" userId="48e65c9f34e137d0" providerId="LiveId" clId="{49B181A3-5881-884F-B2E0-9F154772F33F}" dt="2023-11-05T14:57:46.666" v="5687" actId="14429"/>
          <ac:spMkLst>
            <pc:docMk/>
            <pc:sldMk cId="2154405015" sldId="276"/>
            <ac:spMk id="55" creationId="{953ADBF2-4C2B-6403-0974-5FE353591EB0}"/>
          </ac:spMkLst>
        </pc:spChg>
        <pc:grpChg chg="add mod">
          <ac:chgData name="Kulinich Bohdan" userId="48e65c9f34e137d0" providerId="LiveId" clId="{49B181A3-5881-884F-B2E0-9F154772F33F}" dt="2023-11-05T14:27:59.128" v="5495" actId="1076"/>
          <ac:grpSpMkLst>
            <pc:docMk/>
            <pc:sldMk cId="2154405015" sldId="276"/>
            <ac:grpSpMk id="35" creationId="{3AA1F03E-E3DB-5D99-BA90-D21D05CBBE50}"/>
          </ac:grpSpMkLst>
        </pc:grp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2" creationId="{03649DD4-6E28-2F69-6356-2472B9FBB425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3" creationId="{2F02AF97-796D-348B-1E44-AE075179E0E9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4" creationId="{DD616EC0-88BE-8495-1CBE-7208AD78499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6" creationId="{A40FA16F-64EC-BEBF-C61C-41468EB706A3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7" creationId="{3C7AD3CD-9705-6C00-F9E5-EBAF2B92BE0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8" creationId="{25CC6072-7B40-630B-5E60-4D9D6B6E221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9" creationId="{DD8E4ECE-603D-4AA7-2358-3F42577A19BB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0" creationId="{48EC075D-30F6-CEE6-4DB4-6015D88C56E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1" creationId="{F4E28BD1-9326-019A-C9AE-54B40A7D79F8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2" creationId="{46AE9103-CF2D-649D-13B2-36026FBD4884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3" creationId="{A77FA449-A75F-30B3-EE3B-C7810AC1CFD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4" creationId="{5AFA2DB5-2C70-3FF4-E65E-1DC2B5BFED7F}"/>
          </ac:cxnSpMkLst>
        </pc:cxnChg>
        <pc:cxnChg chg="add mod">
          <ac:chgData name="Kulinich Bohdan" userId="48e65c9f34e137d0" providerId="LiveId" clId="{49B181A3-5881-884F-B2E0-9F154772F33F}" dt="2023-11-05T14:27:59.128" v="5495" actId="1076"/>
          <ac:cxnSpMkLst>
            <pc:docMk/>
            <pc:sldMk cId="2154405015" sldId="276"/>
            <ac:cxnSpMk id="37" creationId="{54DE6778-456F-FADB-7416-114F69D89E44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6:54:24.452" v="6125"/>
        <pc:sldMkLst>
          <pc:docMk/>
          <pc:sldMk cId="288857224" sldId="277"/>
        </pc:sldMkLst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13" creationId="{78BFD99A-0BD9-836D-0449-14BADEB6D5F6}"/>
          </ac:spMkLst>
        </pc:spChg>
        <pc:spChg chg="add del mod">
          <ac:chgData name="Kulinich Bohdan" userId="48e65c9f34e137d0" providerId="LiveId" clId="{49B181A3-5881-884F-B2E0-9F154772F33F}" dt="2023-11-05T15:06:47.339" v="6079" actId="478"/>
          <ac:spMkLst>
            <pc:docMk/>
            <pc:sldMk cId="288857224" sldId="277"/>
            <ac:spMk id="14" creationId="{390192B5-ED1C-9530-ECD2-DFAA39960F3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7" creationId="{943C85E5-6DBA-0FFB-EC82-9A66DC882897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8" creationId="{702AC375-5CCC-AEB9-92B5-9E32C66027CC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9" creationId="{3407F1DE-57B7-7DF4-5DAC-A859928E8F7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0" creationId="{9528DD8D-8135-FA7F-1F66-9533FDBE187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1" creationId="{737E84F9-6500-BA5C-D9AC-79F07ABFBC3E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2" creationId="{4A778F7C-846B-EA9A-FC0F-A9FEF348931C}"/>
          </ac:spMkLst>
        </pc:spChg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23" creationId="{1E55FAEB-3697-0F3C-0531-7190871155AB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4" creationId="{140BC0DC-A129-4E9F-230F-79AC3E2966C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5" creationId="{4A940196-8471-4BBD-739B-FA86E61E3F0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6" creationId="{21C3DF5F-0E03-ECC6-F47C-4AECEAB7CECA}"/>
          </ac:spMkLst>
        </pc:spChg>
        <pc:spChg chg="add mod">
          <ac:chgData name="Kulinich Bohdan" userId="48e65c9f34e137d0" providerId="LiveId" clId="{49B181A3-5881-884F-B2E0-9F154772F33F}" dt="2023-11-05T15:06:30.133" v="6071" actId="1037"/>
          <ac:spMkLst>
            <pc:docMk/>
            <pc:sldMk cId="288857224" sldId="277"/>
            <ac:spMk id="27" creationId="{64E3824A-51A5-B590-F426-6DFA3BA95D13}"/>
          </ac:spMkLst>
        </pc:spChg>
        <pc:spChg chg="add mod">
          <ac:chgData name="Kulinich Bohdan" userId="48e65c9f34e137d0" providerId="LiveId" clId="{49B181A3-5881-884F-B2E0-9F154772F33F}" dt="2023-11-05T16:24:20.486" v="6109" actId="1038"/>
          <ac:spMkLst>
            <pc:docMk/>
            <pc:sldMk cId="288857224" sldId="277"/>
            <ac:spMk id="29" creationId="{F2BFE721-5897-AF93-E218-64BE110B559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6" creationId="{03344190-0766-4346-E9BD-E8DFFE7C3667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7" creationId="{4BF3ADF2-84FF-7251-FA94-BAF9636D8F99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9" creationId="{8A584B35-F6FB-C558-5C22-91FC5AF459F3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0" creationId="{A6391DA2-6E4E-49B8-69EE-4045133A7D8A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3" creationId="{274FEB2C-6F2B-E67E-39CF-7D33B9A0801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49B181A3-5881-884F-B2E0-9F154772F33F}" dt="2023-11-05T16:43:46.414" v="6113" actId="2057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49B181A3-5881-884F-B2E0-9F154772F33F}" dt="2023-11-05T15:06:38.955" v="6077" actId="1035"/>
          <ac:spMkLst>
            <pc:docMk/>
            <pc:sldMk cId="288857224" sldId="277"/>
            <ac:spMk id="70" creationId="{1279E639-1999-B9E5-BB90-184A6F4974B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0" creationId="{C93E32E0-07C8-B0CC-3318-0DADA2DEB45E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1" creationId="{583081F4-C392-228E-7078-FCF953EAF6FC}"/>
          </ac:spMkLst>
        </pc:spChg>
        <pc:grpChg chg="add del mod">
          <ac:chgData name="Kulinich Bohdan" userId="48e65c9f34e137d0" providerId="LiveId" clId="{49B181A3-5881-884F-B2E0-9F154772F33F}" dt="2023-11-05T15:04:51.438" v="5965" actId="165"/>
          <ac:grpSpMkLst>
            <pc:docMk/>
            <pc:sldMk cId="288857224" sldId="277"/>
            <ac:grpSpMk id="30" creationId="{0AE4186F-5B60-3EDD-E584-EA1343CD0C5C}"/>
          </ac:grpSpMkLst>
        </pc:grp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" creationId="{24881462-72F4-D27C-EA0C-FDA71F84E1B8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4" creationId="{12388C61-DC0C-8EC0-EE2B-9171F36471ED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5" creationId="{A0585DF8-CF83-9420-E557-7781EF54C7EF}"/>
          </ac:cxnSpMkLst>
        </pc:cxnChg>
        <pc:cxnChg chg="add del mod">
          <ac:chgData name="Kulinich Bohdan" userId="48e65c9f34e137d0" providerId="LiveId" clId="{49B181A3-5881-884F-B2E0-9F154772F33F}" dt="2023-11-05T15:05:39.984" v="6030" actId="478"/>
          <ac:cxnSpMkLst>
            <pc:docMk/>
            <pc:sldMk cId="288857224" sldId="277"/>
            <ac:cxnSpMk id="6" creationId="{0DDF7F75-DB05-A55E-1435-A90E99BCAE01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7" creationId="{D9E21EDC-3DED-6E49-9416-46D8623D23D7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8" creationId="{AD42CD61-01B4-9AFA-F8EF-9DCD7868A37B}"/>
          </ac:cxnSpMkLst>
        </pc:cxnChg>
        <pc:cxnChg chg="add mod topLvl">
          <ac:chgData name="Kulinich Bohdan" userId="48e65c9f34e137d0" providerId="LiveId" clId="{49B181A3-5881-884F-B2E0-9F154772F33F}" dt="2023-11-05T16:24:00.516" v="6099" actId="14100"/>
          <ac:cxnSpMkLst>
            <pc:docMk/>
            <pc:sldMk cId="288857224" sldId="277"/>
            <ac:cxnSpMk id="9" creationId="{F4E25618-69C0-F506-7B06-CFCB845D6CD9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0" creationId="{9D4BACA1-386A-EE82-0336-73E25412C268}"/>
          </ac:cxnSpMkLst>
        </pc:cxnChg>
        <pc:cxnChg chg="add del mod topLvl">
          <ac:chgData name="Kulinich Bohdan" userId="48e65c9f34e137d0" providerId="LiveId" clId="{49B181A3-5881-884F-B2E0-9F154772F33F}" dt="2023-11-05T15:04:59.570" v="5967" actId="478"/>
          <ac:cxnSpMkLst>
            <pc:docMk/>
            <pc:sldMk cId="288857224" sldId="277"/>
            <ac:cxnSpMk id="11" creationId="{566195AA-F0ED-DB10-86B0-44056F50B72E}"/>
          </ac:cxnSpMkLst>
        </pc:cxnChg>
        <pc:cxnChg chg="add mod topLvl">
          <ac:chgData name="Kulinich Bohdan" userId="48e65c9f34e137d0" providerId="LiveId" clId="{49B181A3-5881-884F-B2E0-9F154772F33F}" dt="2023-11-05T16:24:04.020" v="6100" actId="14100"/>
          <ac:cxnSpMkLst>
            <pc:docMk/>
            <pc:sldMk cId="288857224" sldId="277"/>
            <ac:cxnSpMk id="12" creationId="{5ACF7950-7448-8A2E-505E-BDEAD77CFDAF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5" creationId="{67F45AE4-3221-C7D1-5883-0C9BFA8D1247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6" creationId="{59E23655-B7BD-D3F6-FEB5-E67B5146DE80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1" creationId="{C0F7332A-7309-7A6C-6B74-BA8D64DD2C94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68" creationId="{92A9E5A1-9838-EA88-A76F-3F6B0C751E91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69" creationId="{83F7617E-A9C2-19B9-4263-8E725C255E3A}"/>
          </ac:cxnSpMkLst>
        </pc:cxnChg>
      </pc:sldChg>
      <pc:sldChg chg="addSp modSp mod modAnim">
        <pc:chgData name="Kulinich Bohdan" userId="48e65c9f34e137d0" providerId="LiveId" clId="{49B181A3-5881-884F-B2E0-9F154772F33F}" dt="2023-11-05T17:19:24.510" v="6382"/>
        <pc:sldMkLst>
          <pc:docMk/>
          <pc:sldMk cId="3892148844" sldId="278"/>
        </pc:sldMkLst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49B181A3-5881-884F-B2E0-9F154772F33F}" dt="2023-11-05T16:59:15.735" v="6203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49B181A3-5881-884F-B2E0-9F154772F33F}" dt="2023-11-05T17:00:20.200" v="6235" actId="1076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3:12:21.146" v="5270"/>
        <pc:sldMkLst>
          <pc:docMk/>
          <pc:sldMk cId="2337633875" sldId="279"/>
        </pc:sldMkLst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3" creationId="{5DB001C5-A28D-A3E8-3CA3-360712D42CA7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34" creationId="{73CF428F-2A76-EDBF-2BF7-99D8654BFC95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5" creationId="{892F7384-9DA2-5B46-0CF9-5AEB6F4DAFB4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9" creationId="{A66BC266-7E50-F25B-CFC2-C1AC45A130E9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40" creationId="{5DA067B8-2BF2-B2E3-3C0B-39C46544B12B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1" creationId="{842A1490-A1C9-428C-C2BA-1B46290C13E0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2" creationId="{7ADA6942-D7F5-1716-2C98-628850D957B7}"/>
          </ac:spMkLst>
        </pc:spChg>
        <pc:spChg chg="add mod">
          <ac:chgData name="Kulinich Bohdan" userId="48e65c9f34e137d0" providerId="LiveId" clId="{49B181A3-5881-884F-B2E0-9F154772F33F}" dt="2023-11-05T13:07:35.645" v="5204" actId="14100"/>
          <ac:spMkLst>
            <pc:docMk/>
            <pc:sldMk cId="2337633875" sldId="279"/>
            <ac:spMk id="50" creationId="{B505D26F-3483-121C-F58C-5DB9B629CAFF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1" creationId="{27E11CF1-44E5-0013-2CD6-50CCD63CBECA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2" creationId="{55821084-728C-EB53-E057-2E07EBCC0EF5}"/>
          </ac:spMkLst>
        </pc:spChg>
        <pc:spChg chg="add mod">
          <ac:chgData name="Kulinich Bohdan" userId="48e65c9f34e137d0" providerId="LiveId" clId="{49B181A3-5881-884F-B2E0-9F154772F33F}" dt="2023-11-05T13:09:34.658" v="5235" actId="1076"/>
          <ac:spMkLst>
            <pc:docMk/>
            <pc:sldMk cId="2337633875" sldId="279"/>
            <ac:spMk id="66" creationId="{2A125641-F3D0-0CA3-A5EA-ACE2800D942E}"/>
          </ac:spMkLst>
        </pc:spChg>
        <pc:spChg chg="add mod">
          <ac:chgData name="Kulinich Bohdan" userId="48e65c9f34e137d0" providerId="LiveId" clId="{49B181A3-5881-884F-B2E0-9F154772F33F}" dt="2023-11-05T13:10:26.020" v="5241" actId="20577"/>
          <ac:spMkLst>
            <pc:docMk/>
            <pc:sldMk cId="2337633875" sldId="279"/>
            <ac:spMk id="69" creationId="{C1C005C7-3B57-D306-0632-E57E32A6FA8B}"/>
          </ac:spMkLst>
        </pc:spChg>
        <pc:spChg chg="add mod">
          <ac:chgData name="Kulinich Bohdan" userId="48e65c9f34e137d0" providerId="LiveId" clId="{49B181A3-5881-884F-B2E0-9F154772F33F}" dt="2023-11-05T13:09:42.859" v="5239" actId="20577"/>
          <ac:spMkLst>
            <pc:docMk/>
            <pc:sldMk cId="2337633875" sldId="279"/>
            <ac:spMk id="70" creationId="{ABFA1A71-938E-B992-39E2-0FD26036886F}"/>
          </ac:spMkLst>
        </pc:spChg>
        <pc:spChg chg="add mod">
          <ac:chgData name="Kulinich Bohdan" userId="48e65c9f34e137d0" providerId="LiveId" clId="{49B181A3-5881-884F-B2E0-9F154772F33F}" dt="2023-11-05T13:09:40.469" v="5238" actId="1076"/>
          <ac:spMkLst>
            <pc:docMk/>
            <pc:sldMk cId="2337633875" sldId="279"/>
            <ac:spMk id="71" creationId="{CF81C9EA-A66D-8301-9F6D-F74719D8EB33}"/>
          </ac:spMkLst>
        </pc:spChg>
        <pc:spChg chg="add mod">
          <ac:chgData name="Kulinich Bohdan" userId="48e65c9f34e137d0" providerId="LiveId" clId="{49B181A3-5881-884F-B2E0-9F154772F33F}" dt="2023-11-05T13:10:40.463" v="5244" actId="20577"/>
          <ac:spMkLst>
            <pc:docMk/>
            <pc:sldMk cId="2337633875" sldId="279"/>
            <ac:spMk id="75" creationId="{9B1638D4-2622-7900-5BAD-1B0557C03D3F}"/>
          </ac:spMkLst>
        </pc:spChg>
        <pc:spChg chg="add mod">
          <ac:chgData name="Kulinich Bohdan" userId="48e65c9f34e137d0" providerId="LiveId" clId="{49B181A3-5881-884F-B2E0-9F154772F33F}" dt="2023-11-05T13:10:58.602" v="5248" actId="20577"/>
          <ac:spMkLst>
            <pc:docMk/>
            <pc:sldMk cId="2337633875" sldId="279"/>
            <ac:spMk id="77" creationId="{A8A6B216-1034-71AB-A6C8-B168474AA6AB}"/>
          </ac:spMkLst>
        </pc:spChg>
        <pc:spChg chg="mod modVis">
          <ac:chgData name="Kulinich Bohdan" userId="48e65c9f34e137d0" providerId="LiveId" clId="{49B181A3-5881-884F-B2E0-9F154772F33F}" dt="2023-11-05T12:13:01.717" v="4998" actId="14430"/>
          <ac:spMkLst>
            <pc:docMk/>
            <pc:sldMk cId="2337633875" sldId="279"/>
            <ac:spMk id="85" creationId="{EB62AC4E-2CC8-E9D7-25DE-EB090DE195F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5" creationId="{FFF676AB-2F7E-15C8-8193-3C3769870DE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6" creationId="{557EC187-CB0A-8AC0-F572-D8F9744BD89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7" creationId="{81665A32-4388-A2DC-30DE-4F89C934DBD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8" creationId="{69D1F819-A460-1B87-AABC-5978E0DECA7B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9" creationId="{548E2098-2E6E-453E-88E9-622189DE0FC1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0" creationId="{72A7B20D-E7D5-0158-4E06-F30B52AB84C8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1" creationId="{F279906A-2B38-7D97-43B4-327FB0204C6C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2" creationId="{81173D38-241A-AF39-95D2-33A08F2791CA}"/>
          </ac:spMkLst>
        </pc:spChg>
        <pc:grpChg chg="add del mod">
          <ac:chgData name="Kulinich Bohdan" userId="48e65c9f34e137d0" providerId="LiveId" clId="{49B181A3-5881-884F-B2E0-9F154772F33F}" dt="2023-11-05T12:26:21.053" v="5103" actId="478"/>
          <ac:grpSpMkLst>
            <pc:docMk/>
            <pc:sldMk cId="2337633875" sldId="279"/>
            <ac:grpSpMk id="8" creationId="{C39C46C3-DD83-A47E-CCEA-FBB3973A9720}"/>
          </ac:grpSpMkLst>
        </pc:grpChg>
        <pc:grpChg chg="add del mod topLvl">
          <ac:chgData name="Kulinich Bohdan" userId="48e65c9f34e137d0" providerId="LiveId" clId="{49B181A3-5881-884F-B2E0-9F154772F33F}" dt="2023-11-05T12:26:56.730" v="5114" actId="165"/>
          <ac:grpSpMkLst>
            <pc:docMk/>
            <pc:sldMk cId="2337633875" sldId="279"/>
            <ac:grpSpMk id="9" creationId="{5C1B6AA2-3913-66D2-9071-A00F7A2E8E05}"/>
          </ac:grpSpMkLst>
        </pc:grpChg>
        <pc:grpChg chg="add del mod">
          <ac:chgData name="Kulinich Bohdan" userId="48e65c9f34e137d0" providerId="LiveId" clId="{49B181A3-5881-884F-B2E0-9F154772F33F}" dt="2023-11-05T12:26:55.362" v="5113" actId="165"/>
          <ac:grpSpMkLst>
            <pc:docMk/>
            <pc:sldMk cId="2337633875" sldId="279"/>
            <ac:grpSpMk id="43" creationId="{B34A945E-E9A1-BF96-3BE7-20EE884143ED}"/>
          </ac:grpSpMkLst>
        </pc:grpChg>
        <pc:picChg chg="del">
          <ac:chgData name="Kulinich Bohdan" userId="48e65c9f34e137d0" providerId="LiveId" clId="{49B181A3-5881-884F-B2E0-9F154772F33F}" dt="2023-11-05T12:13:04.782" v="4999" actId="478"/>
          <ac:picMkLst>
            <pc:docMk/>
            <pc:sldMk cId="2337633875" sldId="279"/>
            <ac:picMk id="84" creationId="{20157988-C9CB-BFF6-9AF6-6CF9F10A544A}"/>
          </ac:picMkLst>
        </pc:picChg>
        <pc:picChg chg="del">
          <ac:chgData name="Kulinich Bohdan" userId="48e65c9f34e137d0" providerId="LiveId" clId="{49B181A3-5881-884F-B2E0-9F154772F33F}" dt="2023-11-05T12:13:06.153" v="5000" actId="478"/>
          <ac:picMkLst>
            <pc:docMk/>
            <pc:sldMk cId="2337633875" sldId="279"/>
            <ac:picMk id="86" creationId="{93805A3B-68BB-D4D6-4CE2-72C2A1EB5745}"/>
          </ac:picMkLst>
        </pc:pic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2" creationId="{3415A22E-74E8-43FE-D390-360B2716D747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3" creationId="{593F83A3-ECC5-D9C6-2AFC-4C2D7A03EE71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4" creationId="{2E9CD380-3E78-30C1-907E-138C34CB0D99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7" creationId="{F50FCBE3-4301-366B-AEEE-47E095DE6BF4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0" creationId="{3F3659CE-FE18-8EDA-D0CE-8C00AC806C6C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1" creationId="{BC30DEFA-220A-5D4C-3F32-17A80C91C1B2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2" creationId="{E3BA490E-0E0C-1D4F-FDDB-1C8250E30D80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3" creationId="{E88B7CEC-D5F1-5016-7CAB-FA1A6A7691DD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4" creationId="{A17D7F38-37C3-1435-1714-596BA3C475B0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6" creationId="{25F612E2-4946-9263-55FF-02264E014A0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8" creationId="{DF91E8F3-7B3F-D973-9A66-CB56BB1DAFB5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9" creationId="{BFF2DCCE-825E-01F2-776F-7BE32ADAC23D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2" creationId="{E6144295-F513-CE57-D56A-CEE1B02150AB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25" creationId="{FFED9499-9DD5-8E53-28F2-B173BE846E81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9" creationId="{9200A391-C4AC-4D72-3C48-8D16835DD0D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32" creationId="{75686E4A-0D0F-A515-0E50-D33C83AD9944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87" creationId="{48F4858F-252B-8841-9778-1F9B231A37F1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93" creationId="{248D83CD-894D-10C6-EDFE-F02F220858BF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0" creationId="{F93E2C25-6F2D-CDF7-94E9-CC247DB737EE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1" creationId="{D1773055-C61F-29C9-F53E-E4DFA40C0413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2" creationId="{FDA4B296-5078-8F6D-D1FE-7185D4C3A0F0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3" creationId="{D8DA5094-3D75-2465-D39A-C9A3B536A62B}"/>
          </ac:cxnSpMkLst>
        </pc:cxnChg>
      </pc:sldChg>
      <pc:sldChg chg="modSp">
        <pc:chgData name="Kulinich Bohdan" userId="48e65c9f34e137d0" providerId="LiveId" clId="{49B181A3-5881-884F-B2E0-9F154772F33F}" dt="2023-11-11T21:49:50.463" v="6416" actId="20577"/>
        <pc:sldMkLst>
          <pc:docMk/>
          <pc:sldMk cId="945877188" sldId="280"/>
        </pc:sldMkLst>
        <pc:spChg chg="mod">
          <ac:chgData name="Kulinich Bohdan" userId="48e65c9f34e137d0" providerId="LiveId" clId="{49B181A3-5881-884F-B2E0-9F154772F33F}" dt="2023-11-05T17:03:37.672" v="6369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49B181A3-5881-884F-B2E0-9F154772F33F}" dt="2023-11-11T21:49:50.463" v="6416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8:27:32.553" v="6387" actId="20577"/>
        <pc:sldMkLst>
          <pc:docMk/>
          <pc:sldMk cId="3313802318" sldId="284"/>
        </pc:sldMkLst>
        <pc:spChg chg="add mod">
          <ac:chgData name="Kulinich Bohdan" userId="48e65c9f34e137d0" providerId="LiveId" clId="{49B181A3-5881-884F-B2E0-9F154772F33F}" dt="2023-11-05T18:24:55.886" v="6384"/>
          <ac:spMkLst>
            <pc:docMk/>
            <pc:sldMk cId="3313802318" sldId="284"/>
            <ac:spMk id="4" creationId="{7D24E1A2-2E64-65EB-204E-B8A94C8A06EA}"/>
          </ac:spMkLst>
        </pc:spChg>
        <pc:spChg chg="mod">
          <ac:chgData name="Kulinich Bohdan" userId="48e65c9f34e137d0" providerId="LiveId" clId="{49B181A3-5881-884F-B2E0-9F154772F33F}" dt="2023-11-05T18:27:32.553" v="638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9B181A3-5881-884F-B2E0-9F154772F33F}" dt="2023-10-28T13:44:31.530" v="67" actId="20577"/>
          <ac:spMkLst>
            <pc:docMk/>
            <pc:sldMk cId="3313802318" sldId="284"/>
            <ac:spMk id="9" creationId="{F9E2848F-D8CB-91E3-A48E-5B3C81D71379}"/>
          </ac:spMkLst>
        </pc:spChg>
        <pc:spChg chg="del">
          <ac:chgData name="Kulinich Bohdan" userId="48e65c9f34e137d0" providerId="LiveId" clId="{49B181A3-5881-884F-B2E0-9F154772F33F}" dt="2023-11-05T18:22:52.257" v="6383" actId="478"/>
          <ac:spMkLst>
            <pc:docMk/>
            <pc:sldMk cId="3313802318" sldId="284"/>
            <ac:spMk id="10" creationId="{F9BA3E8B-F81B-9609-6DE8-410F1AB0D153}"/>
          </ac:spMkLst>
        </pc:spChg>
      </pc:sldChg>
      <pc:sldChg chg="addSp delSp modSp mod delAnim modAnim">
        <pc:chgData name="Kulinich Bohdan" userId="48e65c9f34e137d0" providerId="LiveId" clId="{49B181A3-5881-884F-B2E0-9F154772F33F}" dt="2023-11-01T19:23:22.477" v="3936"/>
        <pc:sldMkLst>
          <pc:docMk/>
          <pc:sldMk cId="830744207" sldId="291"/>
        </pc:sldMkLst>
        <pc:spChg chg="add mod">
          <ac:chgData name="Kulinich Bohdan" userId="48e65c9f34e137d0" providerId="LiveId" clId="{49B181A3-5881-884F-B2E0-9F154772F33F}" dt="2023-11-01T18:08:26.237" v="3652" actId="167"/>
          <ac:spMkLst>
            <pc:docMk/>
            <pc:sldMk cId="830744207" sldId="291"/>
            <ac:spMk id="2" creationId="{38133011-E987-EF45-880A-922FF03A04C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9:23:05.120" v="3934" actId="1076"/>
          <ac:spMkLst>
            <pc:docMk/>
            <pc:sldMk cId="830744207" sldId="291"/>
            <ac:spMk id="4" creationId="{8C364739-0675-6AD4-7EED-167904167FAC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4" creationId="{DED0917B-0B16-CDAB-7AA2-BEB7B00AE1B4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5" creationId="{99DAE7C5-0F70-E260-DBDD-F970F9F677B6}"/>
          </ac:spMkLst>
        </pc:spChg>
        <pc:spChg chg="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12" creationId="{BDBBD108-7AFB-7A4C-80C8-DAAE87B9C162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3" creationId="{ABB05028-BD61-61B4-1D8B-2AD8943DBD84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4" creationId="{B3FA7E00-4F2D-CE57-8FA2-28DDAFFBB9F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5" creationId="{40C85C09-CD35-050B-A6D8-6231FA32DBB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6" creationId="{3216E158-CBDC-9437-56A4-1DB5F2668579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7" creationId="{7CA5A961-6DAE-CCE4-5B29-DBF334921B1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49B181A3-5881-884F-B2E0-9F154772F33F}" dt="2023-11-01T18:32:50.492" v="3674" actId="1035"/>
          <ac:spMkLst>
            <pc:docMk/>
            <pc:sldMk cId="830744207" sldId="291"/>
            <ac:spMk id="66" creationId="{C77F81F2-6E10-3438-DFD0-ACE3C0669DFB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7" creationId="{D41EBA71-3308-154F-DA80-46E343968AD6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8" creationId="{2C9BCFD1-1C61-7B50-91E6-BB5C366DA0E2}"/>
          </ac:spMkLst>
        </pc:spChg>
        <pc:spChg chg="add mod">
          <ac:chgData name="Kulinich Bohdan" userId="48e65c9f34e137d0" providerId="LiveId" clId="{49B181A3-5881-884F-B2E0-9F154772F33F}" dt="2023-11-01T18:09:18.020" v="3654" actId="20577"/>
          <ac:spMkLst>
            <pc:docMk/>
            <pc:sldMk cId="830744207" sldId="291"/>
            <ac:spMk id="104" creationId="{9469AA16-7A07-E0C1-AC79-09077B1805DF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5" creationId="{9C794DE7-97C3-669B-D78F-E2FD737831F7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6" creationId="{88763A04-43E7-88F8-F234-325502B47221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7" creationId="{592B4957-C1A2-C470-6127-31D6A7CB7F0D}"/>
          </ac:spMkLst>
        </pc:spChg>
        <pc:spChg chg="mod">
          <ac:chgData name="Kulinich Bohdan" userId="48e65c9f34e137d0" providerId="LiveId" clId="{49B181A3-5881-884F-B2E0-9F154772F33F}" dt="2023-10-28T18:48:37.625" v="148" actId="1076"/>
          <ac:spMkLst>
            <pc:docMk/>
            <pc:sldMk cId="830744207" sldId="291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09" creationId="{395CF0C8-8B09-D003-2C5D-6960A549DAFD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0" creationId="{6CE0015C-F52B-7BDD-29B1-D09A19356D1F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1" creationId="{10BD1EDB-0053-6662-0B6E-FBB72ADA1305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12" creationId="{C10AB638-57B8-DEAC-DE66-FBC39DF43EA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49B181A3-5881-884F-B2E0-9F154772F33F}" dt="2023-11-01T18:09:21.976" v="3655" actId="20577"/>
          <ac:spMkLst>
            <pc:docMk/>
            <pc:sldMk cId="830744207" sldId="291"/>
            <ac:spMk id="114" creationId="{D08C9CCE-8EF5-4DDF-4927-4625EECEFF11}"/>
          </ac:spMkLst>
        </pc:spChg>
        <pc:spChg chg="add mod">
          <ac:chgData name="Kulinich Bohdan" userId="48e65c9f34e137d0" providerId="LiveId" clId="{49B181A3-5881-884F-B2E0-9F154772F33F}" dt="2023-11-01T18:09:26.080" v="3657" actId="20577"/>
          <ac:spMkLst>
            <pc:docMk/>
            <pc:sldMk cId="830744207" sldId="291"/>
            <ac:spMk id="115" creationId="{6776E25C-DEA0-F94E-92A2-D19CA85D3B3B}"/>
          </ac:spMkLst>
        </pc:spChg>
        <pc:spChg chg="add mod">
          <ac:chgData name="Kulinich Bohdan" userId="48e65c9f34e137d0" providerId="LiveId" clId="{49B181A3-5881-884F-B2E0-9F154772F33F}" dt="2023-10-29T19:42:34.828" v="611" actId="1036"/>
          <ac:spMkLst>
            <pc:docMk/>
            <pc:sldMk cId="830744207" sldId="291"/>
            <ac:spMk id="116" creationId="{A69A0DF3-AEEE-2785-E9D5-5770DE8DECE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7" creationId="{53724E6A-6A62-4CB4-EC35-A39AB188736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8" creationId="{5061712C-0C43-6356-B9A7-EC52B423EEF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9" creationId="{582FFAB7-0DE9-4405-F4FE-7D53670516E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0" creationId="{82847151-4026-06AD-544E-FBE70CBE3AC3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49B181A3-5881-884F-B2E0-9F154772F33F}" dt="2023-10-29T20:10:33.736" v="766" actId="20577"/>
          <ac:spMkLst>
            <pc:docMk/>
            <pc:sldMk cId="830744207" sldId="291"/>
            <ac:spMk id="122" creationId="{7EA09778-9FCD-7881-D0F6-92828224A7D4}"/>
          </ac:spMkLst>
        </pc:spChg>
        <pc:spChg chg="add mod">
          <ac:chgData name="Kulinich Bohdan" userId="48e65c9f34e137d0" providerId="LiveId" clId="{49B181A3-5881-884F-B2E0-9F154772F33F}" dt="2023-10-30T16:05:03.148" v="885" actId="20577"/>
          <ac:spMkLst>
            <pc:docMk/>
            <pc:sldMk cId="830744207" sldId="291"/>
            <ac:spMk id="123" creationId="{F005AEA1-D9F7-B829-A784-671C4416E50E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4" creationId="{578BFFDF-C63A-3A42-8AE0-2B888964F943}"/>
          </ac:spMkLst>
        </pc:spChg>
        <pc:spChg chg="add mod">
          <ac:chgData name="Kulinich Bohdan" userId="48e65c9f34e137d0" providerId="LiveId" clId="{49B181A3-5881-884F-B2E0-9F154772F33F}" dt="2023-10-30T16:15:16.648" v="946" actId="14100"/>
          <ac:spMkLst>
            <pc:docMk/>
            <pc:sldMk cId="830744207" sldId="291"/>
            <ac:spMk id="125" creationId="{0B16A9B7-B077-9187-2DDB-96B08DC25F06}"/>
          </ac:spMkLst>
        </pc:spChg>
        <pc:spChg chg="add mod modVis">
          <ac:chgData name="Kulinich Bohdan" userId="48e65c9f34e137d0" providerId="LiveId" clId="{49B181A3-5881-884F-B2E0-9F154772F33F}" dt="2023-10-30T18:31:21.809" v="1243" actId="14430"/>
          <ac:spMkLst>
            <pc:docMk/>
            <pc:sldMk cId="830744207" sldId="291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2" creationId="{F527C0FD-DB4D-EF53-E334-B31C04A26DE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5" creationId="{AE0F19FB-61B9-614C-6EF2-80A8E22895C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0" creationId="{E52ECEEE-2AAB-97E6-1FA9-E5DC28AFBA8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1" creationId="{E07BAAB4-5BFC-FC78-0E76-87961047D3F8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2" creationId="{00A3C438-FBD5-EDBC-571D-F931A9BF05AF}"/>
          </ac:spMkLst>
        </pc:spChg>
        <pc:spChg chg="add mod modVis">
          <ac:chgData name="Kulinich Bohdan" userId="48e65c9f34e137d0" providerId="LiveId" clId="{49B181A3-5881-884F-B2E0-9F154772F33F}" dt="2023-11-01T18:10:58.398" v="3665" actId="20577"/>
          <ac:spMkLst>
            <pc:docMk/>
            <pc:sldMk cId="830744207" sldId="291"/>
            <ac:spMk id="157" creationId="{F02BF980-D0D8-F3E9-9C77-E0117E341A76}"/>
          </ac:spMkLst>
        </pc:spChg>
        <pc:grpChg chg="add del mod">
          <ac:chgData name="Kulinich Bohdan" userId="48e65c9f34e137d0" providerId="LiveId" clId="{49B181A3-5881-884F-B2E0-9F154772F33F}" dt="2023-10-29T19:46:57.724" v="612" actId="165"/>
          <ac:grpSpMkLst>
            <pc:docMk/>
            <pc:sldMk cId="830744207" sldId="291"/>
            <ac:grpSpMk id="18" creationId="{6B25C549-A614-44CF-EDBA-B22C66260F8D}"/>
          </ac:grpSpMkLst>
        </pc:grpChg>
        <pc:grpChg chg="add mod">
          <ac:chgData name="Kulinich Bohdan" userId="48e65c9f34e137d0" providerId="LiveId" clId="{49B181A3-5881-884F-B2E0-9F154772F33F}" dt="2023-10-30T18:31:09.022" v="1241" actId="1036"/>
          <ac:grpSpMkLst>
            <pc:docMk/>
            <pc:sldMk cId="830744207" sldId="291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0-30T16:25:43.179" v="1010" actId="478"/>
          <ac:picMkLst>
            <pc:docMk/>
            <pc:sldMk cId="830744207" sldId="291"/>
            <ac:picMk id="133" creationId="{DF401741-0762-93AE-3C20-AB529473D670}"/>
          </ac:picMkLst>
        </pc:picChg>
        <pc:picChg chg="add del mod">
          <ac:chgData name="Kulinich Bohdan" userId="48e65c9f34e137d0" providerId="LiveId" clId="{49B181A3-5881-884F-B2E0-9F154772F33F}" dt="2023-10-30T16:25:41.081" v="1009" actId="478"/>
          <ac:picMkLst>
            <pc:docMk/>
            <pc:sldMk cId="830744207" sldId="291"/>
            <ac:picMk id="143" creationId="{153F7687-8A05-AE4E-15CB-9A4FFEF63D71}"/>
          </ac:picMkLst>
        </pc:picChg>
        <pc:picChg chg="add del mod">
          <ac:chgData name="Kulinich Bohdan" userId="48e65c9f34e137d0" providerId="LiveId" clId="{49B181A3-5881-884F-B2E0-9F154772F33F}" dt="2023-10-31T19:44:53.762" v="1544" actId="931"/>
          <ac:picMkLst>
            <pc:docMk/>
            <pc:sldMk cId="830744207" sldId="291"/>
            <ac:picMk id="152" creationId="{A24B658B-8BA9-CA08-1FCC-5DFA9E99CEAA}"/>
          </ac:picMkLst>
        </pc:picChg>
        <pc:picChg chg="add del mod">
          <ac:chgData name="Kulinich Bohdan" userId="48e65c9f34e137d0" providerId="LiveId" clId="{49B181A3-5881-884F-B2E0-9F154772F33F}" dt="2023-10-31T19:45:46.636" v="1546" actId="931"/>
          <ac:picMkLst>
            <pc:docMk/>
            <pc:sldMk cId="830744207" sldId="291"/>
            <ac:picMk id="154" creationId="{AC322A28-9CCF-AF30-228B-2633C16E2725}"/>
          </ac:picMkLst>
        </pc:picChg>
        <pc:picChg chg="add mod modVis">
          <ac:chgData name="Kulinich Bohdan" userId="48e65c9f34e137d0" providerId="LiveId" clId="{49B181A3-5881-884F-B2E0-9F154772F33F}" dt="2023-11-01T18:00:42.940" v="3502" actId="14429"/>
          <ac:picMkLst>
            <pc:docMk/>
            <pc:sldMk cId="830744207" sldId="291"/>
            <ac:picMk id="156" creationId="{8A6D3C94-A905-499E-C384-7F1449ADBE8D}"/>
          </ac:picMkLst>
        </pc:pic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6" creationId="{FC6CCD06-1CB8-3F24-5D7F-44481C805B01}"/>
          </ac:cxnSpMkLst>
        </pc:cxnChg>
        <pc:cxnChg chg="del mod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7" creationId="{8F9CE0D2-4F40-2278-8D1F-2DBFD4BFBDF8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8" creationId="{9AD364ED-2C5A-6131-14D2-4D3090359165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9" creationId="{238C6FAC-9889-61D4-D261-7A031A6FA9C9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" creationId="{E50C95BB-D1C5-2D9B-BDF7-9E3F12D8A760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1" creationId="{BDDD7590-61CF-A22E-A717-190793D24960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9" creationId="{0CBB4151-D431-315F-4A5A-722613113A85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4" creationId="{9319CFC1-A84D-E043-A5AC-4B7350890CE3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5" creationId="{E92CA5BB-E904-D618-7F01-FB098302B5C9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7" creationId="{E62AC48F-1C4C-49BA-2CDC-6954EA6DE4E3}"/>
          </ac:cxnSpMkLst>
        </pc:cxnChg>
        <pc:cxnChg chg="add mod modVis">
          <ac:chgData name="Kulinich Bohdan" userId="48e65c9f34e137d0" providerId="LiveId" clId="{49B181A3-5881-884F-B2E0-9F154772F33F}" dt="2023-10-30T16:02:45.501" v="780" actId="14430"/>
          <ac:cxnSpMkLst>
            <pc:docMk/>
            <pc:sldMk cId="830744207" sldId="291"/>
            <ac:cxnSpMk id="30" creationId="{AF707E32-67DB-2FFE-BBE5-0A46EE4FBA65}"/>
          </ac:cxnSpMkLst>
        </pc:cxnChg>
        <pc:cxnChg chg="add del mod">
          <ac:chgData name="Kulinich Bohdan" userId="48e65c9f34e137d0" providerId="LiveId" clId="{49B181A3-5881-884F-B2E0-9F154772F33F}" dt="2023-10-30T16:15:33.721" v="948" actId="478"/>
          <ac:cxnSpMkLst>
            <pc:docMk/>
            <pc:sldMk cId="830744207" sldId="291"/>
            <ac:cxnSpMk id="37" creationId="{8FF602E8-FACE-233C-C0CA-9B614C9E13B8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3" creationId="{67A66AB7-DC0F-556D-4728-20F3C4D5CA3A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6" creationId="{D7E39CCE-EBF9-341C-9B22-FD99E078943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49" creationId="{74E580CE-7331-F791-2C11-9039C8556A5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2" creationId="{406462B0-B473-F65F-BF3E-94D84EFA80C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3" creationId="{5309D8F3-7FED-E0EA-949B-6F58980EED6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4" creationId="{F322B1F3-0B84-EEF4-C9BB-1A5A6E6572E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6" creationId="{6BA095BF-CF9D-0432-6646-A063BFF19CE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7" creationId="{95053FAD-8AD3-926E-960E-E9B8613F623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8" creationId="{C594B5A6-1311-B819-2933-3EDFD2CBB357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9" creationId="{A29018E1-4D5F-43B2-6CA8-7181AED97CDF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0" creationId="{F53C2D09-C22A-E38B-6C44-2C1193C41173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1" creationId="{3D777FF2-F799-8B9D-5A5F-584BA6E5559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2" creationId="{32EB2683-3B8C-8582-E44B-1CE86C1E4C3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4" creationId="{574C76E9-84DA-7B7B-5CBB-93878360213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5" creationId="{9573F1ED-C2AD-62E1-A0A1-58047B65EFEE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72" creationId="{52D6D1B7-054E-DB2A-19FD-B905ABAD7F61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0" creationId="{64B5173F-2345-75A2-E31F-2CC191DADF34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7" creationId="{D0DBB59B-C6E3-B267-74D2-84AF27DE849E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9" creationId="{1C56C052-EE5B-AA01-A391-BC96E3F9ED0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0" creationId="{0576DCEE-C462-B84F-2513-B2A5F4F72DF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1" creationId="{5AB1FA40-E693-DF48-1717-AB5921BCA6F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6" creationId="{2B11C074-0F97-AA00-0275-861EF7FB2ED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7" creationId="{BB2BFC50-702C-1004-B38F-2547EF2BD87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8" creationId="{22B386AF-2D49-5E7A-2D30-09582C25A5A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9" creationId="{303F4F46-0296-0AB7-5D5A-BF5F7A93B5DA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58" creationId="{76A3E564-0A5D-FF64-C69C-13DDF8A7EEB9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1" creationId="{F7E14E97-D279-4F8A-DB6D-7328014B21B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3" creationId="{82895F12-5A31-4177-ACF3-17F158933E9A}"/>
          </ac:cxnSpMkLst>
        </pc:cxnChg>
        <pc:cxnChg chg="add del mod">
          <ac:chgData name="Kulinich Bohdan" userId="48e65c9f34e137d0" providerId="LiveId" clId="{49B181A3-5881-884F-B2E0-9F154772F33F}" dt="2023-10-31T20:01:34.767" v="1776"/>
          <ac:cxnSpMkLst>
            <pc:docMk/>
            <pc:sldMk cId="830744207" sldId="291"/>
            <ac:cxnSpMk id="165" creationId="{A6CD9EAC-5DB7-BAAA-10A8-FD7D25355B7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6" creationId="{807D470B-4E12-D268-8D7C-F3200452C5B7}"/>
          </ac:cxnSpMkLst>
        </pc:cxnChg>
      </pc:sldChg>
      <pc:sldChg chg="addSp delSp modSp mod setBg delAnim modAnim">
        <pc:chgData name="Kulinich Bohdan" userId="48e65c9f34e137d0" providerId="LiveId" clId="{49B181A3-5881-884F-B2E0-9F154772F33F}" dt="2023-11-04T12:05:03.874" v="4697" actId="14429"/>
        <pc:sldMkLst>
          <pc:docMk/>
          <pc:sldMk cId="727371810" sldId="293"/>
        </pc:sldMkLst>
        <pc:spChg chg="add mod">
          <ac:chgData name="Kulinich Bohdan" userId="48e65c9f34e137d0" providerId="LiveId" clId="{49B181A3-5881-884F-B2E0-9F154772F33F}" dt="2023-11-04T12:02:58" v="4695" actId="14100"/>
          <ac:spMkLst>
            <pc:docMk/>
            <pc:sldMk cId="727371810" sldId="293"/>
            <ac:spMk id="8" creationId="{0DCA1724-0D45-6AC2-D505-EE6A2BE28F56}"/>
          </ac:spMkLst>
        </pc:spChg>
        <pc:spChg chg="add mod">
          <ac:chgData name="Kulinich Bohdan" userId="48e65c9f34e137d0" providerId="LiveId" clId="{49B181A3-5881-884F-B2E0-9F154772F33F}" dt="2023-11-02T20:35:26.983" v="4471" actId="1035"/>
          <ac:spMkLst>
            <pc:docMk/>
            <pc:sldMk cId="727371810" sldId="293"/>
            <ac:spMk id="9" creationId="{4D8573A1-8987-4754-E056-44BBEE490645}"/>
          </ac:spMkLst>
        </pc:spChg>
        <pc:spChg chg="add mod">
          <ac:chgData name="Kulinich Bohdan" userId="48e65c9f34e137d0" providerId="LiveId" clId="{49B181A3-5881-884F-B2E0-9F154772F33F}" dt="2023-11-02T20:37:59.780" v="4526" actId="207"/>
          <ac:spMkLst>
            <pc:docMk/>
            <pc:sldMk cId="727371810" sldId="293"/>
            <ac:spMk id="10" creationId="{85B2A3BB-B920-64C8-8D06-5490E8AAEB4B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1" creationId="{01514193-ABE2-D46C-D525-EBD6C633B6F8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6" creationId="{B70D5225-A6DC-2E89-4E22-9F1833404B3A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8" creationId="{322D973D-6E3F-9FA0-BD6E-474A0D443DC0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7" creationId="{7016CAB3-EBCA-C217-384A-0401530D3ECF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8" creationId="{983A7D88-7F43-5149-D3AD-6149AF8815FE}"/>
          </ac:spMkLst>
        </pc:spChg>
        <pc:spChg chg="mod">
          <ac:chgData name="Kulinich Bohdan" userId="48e65c9f34e137d0" providerId="LiveId" clId="{49B181A3-5881-884F-B2E0-9F154772F33F}" dt="2023-11-02T18:35:56.747" v="4122" actId="14100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68" creationId="{955F706A-34E5-0039-C1D1-A23F4F199EE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0" creationId="{DD5BDF55-4FFA-3308-9BD9-C3DBE1660403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1" creationId="{BBB02625-9937-06ED-4FE3-9393BEF2953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2" creationId="{7DF49144-BBFC-9943-EF41-3042B96CCA86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3" creationId="{6635478F-CABE-57ED-2156-790EFAADD7E7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5" creationId="{59B41E59-2E67-216E-DC81-9657A3871434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6" creationId="{839421E6-8D14-8536-607D-F2C2EAA155A1}"/>
          </ac:spMkLst>
        </pc:spChg>
        <pc:spChg chg="add mod modVis">
          <ac:chgData name="Kulinich Bohdan" userId="48e65c9f34e137d0" providerId="LiveId" clId="{49B181A3-5881-884F-B2E0-9F154772F33F}" dt="2023-11-04T12:05:03.874" v="4697" actId="14429"/>
          <ac:spMkLst>
            <pc:docMk/>
            <pc:sldMk cId="727371810" sldId="293"/>
            <ac:spMk id="77" creationId="{9CBE42D2-EB10-46D3-135E-B84508D88682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8" creationId="{6D80D0CB-FC32-0F19-E246-8D49CF488C8A}"/>
          </ac:spMkLst>
        </pc:spChg>
        <pc:spChg chg="add del">
          <ac:chgData name="Kulinich Bohdan" userId="48e65c9f34e137d0" providerId="LiveId" clId="{49B181A3-5881-884F-B2E0-9F154772F33F}" dt="2023-11-02T20:30:29.573" v="4374" actId="22"/>
          <ac:spMkLst>
            <pc:docMk/>
            <pc:sldMk cId="727371810" sldId="293"/>
            <ac:spMk id="80" creationId="{D31D6C3F-A9A5-62DB-08A9-786DC8735727}"/>
          </ac:spMkLst>
        </pc:spChg>
        <pc:spChg chg="add del mod">
          <ac:chgData name="Kulinich Bohdan" userId="48e65c9f34e137d0" providerId="LiveId" clId="{49B181A3-5881-884F-B2E0-9F154772F33F}" dt="2023-11-02T20:35:36.291" v="4475"/>
          <ac:spMkLst>
            <pc:docMk/>
            <pc:sldMk cId="727371810" sldId="293"/>
            <ac:spMk id="83" creationId="{327AEA03-E5C3-5AF1-F3FA-70B1B8B81BFE}"/>
          </ac:spMkLst>
        </pc:spChg>
        <pc:spChg chg="add del mod">
          <ac:chgData name="Kulinich Bohdan" userId="48e65c9f34e137d0" providerId="LiveId" clId="{49B181A3-5881-884F-B2E0-9F154772F33F}" dt="2023-11-02T20:35:37.766" v="4476" actId="478"/>
          <ac:spMkLst>
            <pc:docMk/>
            <pc:sldMk cId="727371810" sldId="293"/>
            <ac:spMk id="84" creationId="{2289A768-FFE7-7076-7FE2-DEB24890E3A7}"/>
          </ac:spMkLst>
        </pc:sp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5" creationId="{BD1AF2A0-709E-4B81-2512-2EDFB231366B}"/>
          </ac:picMkLst>
        </pc:pic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7" creationId="{76C69871-4D05-466F-9CF0-22EAC8E385C4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1" creationId="{7AF8FB6E-B5DF-6D53-14E4-8BEEFCC0D3BE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2" creationId="{300F22F0-9F69-CB35-9078-E5AEC21DA565}"/>
          </ac:picMkLst>
        </pc:pic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2" creationId="{949A84B5-F827-FB64-4E97-B57A86C3F690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3" creationId="{CAB20555-4BCE-6996-F8A0-911D455C1DC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4" creationId="{72491DCD-C0D1-1CA2-6864-FE6AA33875A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9" creationId="{6A9491C8-2E52-CC65-8BFB-D613C91310D3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20" creationId="{C3AE3C21-777E-AA92-9FC2-46B3CDB9C3D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1" creationId="{16CEF126-C0C6-20E2-4BC0-8603C733C8A2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2" creationId="{CE357396-FD8B-6C46-F20F-E0FFD0FCCC9D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3" creationId="{3FF3D2D9-154C-74F7-03EE-2F1799948AF7}"/>
          </ac:cxnSpMkLst>
        </pc:cxnChg>
        <pc:cxnChg chg="add del mod">
          <ac:chgData name="Kulinich Bohdan" userId="48e65c9f34e137d0" providerId="LiveId" clId="{49B181A3-5881-884F-B2E0-9F154772F33F}" dt="2023-11-02T18:42:33.491" v="4339" actId="478"/>
          <ac:cxnSpMkLst>
            <pc:docMk/>
            <pc:sldMk cId="727371810" sldId="293"/>
            <ac:cxnSpMk id="24" creationId="{BD87752B-B819-CAD6-B9FD-FEFDB4290CF1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32" creationId="{BB1E63B3-365C-E810-49C2-031E1B6E145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4" creationId="{A805DCCB-E762-CBCF-69AA-19A9F8AB30C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7" creationId="{4E21E592-B95F-FA5E-9ACD-BCD6C116636B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49B181A3-5881-884F-B2E0-9F154772F33F}" dt="2023-11-02T20:36:09.118" v="4492" actId="14100"/>
          <ac:cxnSpMkLst>
            <pc:docMk/>
            <pc:sldMk cId="727371810" sldId="293"/>
            <ac:cxnSpMk id="40" creationId="{DD9AB8B8-AF30-C40B-CAEB-10B32E1B53E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66" creationId="{B4BB066D-854D-92C0-89F3-8556B624833E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67" creationId="{6EB7A799-ECF0-1FC7-FC14-3FBB49BE951C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1:48:53.373" v="4997"/>
        <pc:sldMkLst>
          <pc:docMk/>
          <pc:sldMk cId="3431575356" sldId="297"/>
        </pc:sldMkLst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7" creationId="{E1AC7483-CD4F-B509-EA15-0AC953DC46DD}"/>
          </ac:spMkLst>
        </pc:spChg>
        <pc:spChg chg="add mod">
          <ac:chgData name="Kulinich Bohdan" userId="48e65c9f34e137d0" providerId="LiveId" clId="{49B181A3-5881-884F-B2E0-9F154772F33F}" dt="2023-11-04T14:02:39.103" v="4806" actId="1038"/>
          <ac:spMkLst>
            <pc:docMk/>
            <pc:sldMk cId="3431575356" sldId="297"/>
            <ac:spMk id="8" creationId="{E05DDBB3-7E98-3681-0F05-7E4BD8A44022}"/>
          </ac:spMkLst>
        </pc:spChg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9" creationId="{3657D9D3-F3A1-762D-C073-47F89E75E774}"/>
          </ac:spMkLst>
        </pc:spChg>
        <pc:spChg chg="add mod">
          <ac:chgData name="Kulinich Bohdan" userId="48e65c9f34e137d0" providerId="LiveId" clId="{49B181A3-5881-884F-B2E0-9F154772F33F}" dt="2023-11-04T14:02:50.624" v="4843" actId="1036"/>
          <ac:spMkLst>
            <pc:docMk/>
            <pc:sldMk cId="3431575356" sldId="297"/>
            <ac:spMk id="11" creationId="{53515D1F-51C0-9538-28E3-CA2BB3EDA097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3" creationId="{D61D690A-E789-92D9-A7C3-492DB57FF675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4" creationId="{0997F94C-D661-E39E-B931-7586029E691F}"/>
          </ac:spMkLst>
        </pc:spChg>
        <pc:spChg chg="add del mod">
          <ac:chgData name="Kulinich Bohdan" userId="48e65c9f34e137d0" providerId="LiveId" clId="{49B181A3-5881-884F-B2E0-9F154772F33F}" dt="2023-11-04T15:16:36.541" v="4894"/>
          <ac:spMkLst>
            <pc:docMk/>
            <pc:sldMk cId="3431575356" sldId="297"/>
            <ac:spMk id="16" creationId="{065B9357-D4E8-58CD-2790-1EE3FEC02173}"/>
          </ac:spMkLst>
        </pc:spChg>
        <pc:spChg chg="add mod">
          <ac:chgData name="Kulinich Bohdan" userId="48e65c9f34e137d0" providerId="LiveId" clId="{49B181A3-5881-884F-B2E0-9F154772F33F}" dt="2023-11-04T15:17:09.916" v="4904" actId="1076"/>
          <ac:spMkLst>
            <pc:docMk/>
            <pc:sldMk cId="3431575356" sldId="297"/>
            <ac:spMk id="17" creationId="{B0F71187-400E-84E4-1397-9F52A254505D}"/>
          </ac:spMkLst>
        </pc:spChg>
        <pc:spChg chg="add mod">
          <ac:chgData name="Kulinich Bohdan" userId="48e65c9f34e137d0" providerId="LiveId" clId="{49B181A3-5881-884F-B2E0-9F154772F33F}" dt="2023-11-05T11:44:00.695" v="4929" actId="1076"/>
          <ac:spMkLst>
            <pc:docMk/>
            <pc:sldMk cId="3431575356" sldId="297"/>
            <ac:spMk id="22" creationId="{396115BA-1726-28E9-85E3-D058AB6C7717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3" creationId="{B4A63CA7-DA3D-6E20-5C0D-350D4210C52E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4" creationId="{1554EE6D-411E-30E1-3645-23816A103214}"/>
          </ac:spMkLst>
        </pc:spChg>
        <pc:spChg chg="add mod">
          <ac:chgData name="Kulinich Bohdan" userId="48e65c9f34e137d0" providerId="LiveId" clId="{49B181A3-5881-884F-B2E0-9F154772F33F}" dt="2023-11-04T13:58:32.524" v="4729" actId="1037"/>
          <ac:spMkLst>
            <pc:docMk/>
            <pc:sldMk cId="3431575356" sldId="297"/>
            <ac:spMk id="25" creationId="{8B9610E9-9004-3173-F53D-9318C55B2141}"/>
          </ac:spMkLst>
        </pc:spChg>
        <pc:spChg chg="mod">
          <ac:chgData name="Kulinich Bohdan" userId="48e65c9f34e137d0" providerId="LiveId" clId="{49B181A3-5881-884F-B2E0-9F154772F33F}" dt="2023-11-02T21:58:00.904" v="4693" actId="14100"/>
          <ac:spMkLst>
            <pc:docMk/>
            <pc:sldMk cId="3431575356" sldId="297"/>
            <ac:spMk id="36" creationId="{074DFDFA-9551-163B-88EE-63141CE5380E}"/>
          </ac:spMkLst>
        </pc:spChg>
        <pc:spChg chg="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49B181A3-5881-884F-B2E0-9F154772F33F}" dt="2023-11-02T21:36:00.862" v="4540" actId="478"/>
          <ac:spMkLst>
            <pc:docMk/>
            <pc:sldMk cId="3431575356" sldId="297"/>
            <ac:spMk id="162" creationId="{C80ACD53-861B-4963-652A-74598E7BA720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3" creationId="{F9B6ED9E-6E1C-6B14-2BF2-6E1934787389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4" creationId="{571E8760-BB80-47C5-8058-11DB351471D8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5" creationId="{74706DCA-6859-FB87-4BCE-48D4306C57E5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6" creationId="{60DDF407-9F67-72AA-AE3E-FA8D1840908F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7" creationId="{750A83E9-00CE-E67E-4AC3-D7114A9CE64D}"/>
          </ac:spMkLst>
        </pc:spChg>
        <pc:spChg chg="mod">
          <ac:chgData name="Kulinich Bohdan" userId="48e65c9f34e137d0" providerId="LiveId" clId="{49B181A3-5881-884F-B2E0-9F154772F33F}" dt="2023-11-04T14:00:08.252" v="4753" actId="404"/>
          <ac:spMkLst>
            <pc:docMk/>
            <pc:sldMk cId="3431575356" sldId="297"/>
            <ac:spMk id="196" creationId="{51CEA12C-0323-F436-1156-FA83BCA66D31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7" creationId="{0248776B-CE29-1ACF-D98B-0AB66A5A22A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8" creationId="{97469DC6-7653-BC5A-5CB2-EBEF0DF5570E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9" creationId="{4DAE6B34-1EE6-7E93-65FA-FB68813D0EC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0" creationId="{20B4705D-AD8A-78BD-43CB-03FE9A5F97C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1" creationId="{504807CC-E8CC-414F-F689-D8E36A7629BD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4" creationId="{7963F7B4-A476-F379-8ED4-D56DB0B7D7E2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5" creationId="{BC8A8370-86AC-A7CD-02ED-BB699C49D5CC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6" creationId="{E562ACCF-51FC-7AC3-DD09-0ADBC4DE4D26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7" creationId="{9F91C5F4-F993-F26A-5DA6-DD65F132C1F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9" creationId="{D9672DA6-A39C-7C27-EF7F-B55A07900E85}"/>
          </ac:spMkLst>
        </pc:spChg>
        <pc:spChg chg="del mod modVis">
          <ac:chgData name="Kulinich Bohdan" userId="48e65c9f34e137d0" providerId="LiveId" clId="{49B181A3-5881-884F-B2E0-9F154772F33F}" dt="2023-11-04T15:17:58.682" v="4922" actId="478"/>
          <ac:spMkLst>
            <pc:docMk/>
            <pc:sldMk cId="3431575356" sldId="297"/>
            <ac:spMk id="211" creationId="{613E5A61-1865-B25D-08E4-33CFD6F60A54}"/>
          </ac:spMkLst>
        </pc:spChg>
        <pc:spChg chg="del mod modVis">
          <ac:chgData name="Kulinich Bohdan" userId="48e65c9f34e137d0" providerId="LiveId" clId="{49B181A3-5881-884F-B2E0-9F154772F33F}" dt="2023-11-04T15:17:57.399" v="4921" actId="478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49B181A3-5881-884F-B2E0-9F154772F33F}" dt="2023-11-04T15:18:24.556" v="4923" actId="165"/>
          <ac:grpSpMkLst>
            <pc:docMk/>
            <pc:sldMk cId="3431575356" sldId="297"/>
            <ac:grpSpMk id="2" creationId="{0B8E3F93-B45F-B2BE-AB3E-BFE35EE53CD2}"/>
          </ac:grpSpMkLst>
        </pc:grpChg>
        <pc:grpChg chg="add del mod topLvl">
          <ac:chgData name="Kulinich Bohdan" userId="48e65c9f34e137d0" providerId="LiveId" clId="{49B181A3-5881-884F-B2E0-9F154772F33F}" dt="2023-11-04T15:18:26.713" v="4924" actId="165"/>
          <ac:grpSpMkLst>
            <pc:docMk/>
            <pc:sldMk cId="3431575356" sldId="297"/>
            <ac:grpSpMk id="37" creationId="{628E25EB-D36B-1412-1342-89C8DE0A882B}"/>
          </ac:grpSpMkLst>
        </pc:grpChg>
        <pc:grpChg chg="add mod">
          <ac:chgData name="Kulinich Bohdan" userId="48e65c9f34e137d0" providerId="LiveId" clId="{49B181A3-5881-884F-B2E0-9F154772F33F}" dt="2023-11-05T11:45:19.611" v="4957" actId="164"/>
          <ac:grpSpMkLst>
            <pc:docMk/>
            <pc:sldMk cId="3431575356" sldId="297"/>
            <ac:grpSpMk id="67" creationId="{4C239DAA-D055-EDA2-D960-042DF2335030}"/>
          </ac:grpSpMkLst>
        </pc:grpChg>
        <pc:grpChg chg="add mod">
          <ac:chgData name="Kulinich Bohdan" userId="48e65c9f34e137d0" providerId="LiveId" clId="{49B181A3-5881-884F-B2E0-9F154772F33F}" dt="2023-11-05T11:45:26.573" v="4958" actId="164"/>
          <ac:grpSpMkLst>
            <pc:docMk/>
            <pc:sldMk cId="3431575356" sldId="297"/>
            <ac:grpSpMk id="68" creationId="{D6AB1E8A-B2BD-B532-0534-8785D65DDA11}"/>
          </ac:grpSpMkLst>
        </pc:grp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5" creationId="{E8ED1260-DCCA-1BA6-D4EC-9B32DB45AB3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6" creationId="{27AB3DAB-BACB-16F2-4552-153AB7DE34DB}"/>
          </ac:cxnSpMkLst>
        </pc:cxnChg>
        <pc:cxnChg chg="add del mod">
          <ac:chgData name="Kulinich Bohdan" userId="48e65c9f34e137d0" providerId="LiveId" clId="{49B181A3-5881-884F-B2E0-9F154772F33F}" dt="2023-11-02T21:41:33.599" v="4573" actId="478"/>
          <ac:cxnSpMkLst>
            <pc:docMk/>
            <pc:sldMk cId="3431575356" sldId="297"/>
            <ac:cxnSpMk id="9" creationId="{3B6ECE7A-013D-0B3A-37C5-6660962ED2A8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0" creationId="{234A2014-84BD-3511-A575-F701873B89A4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2" creationId="{573E1A1D-57BA-3A5A-809B-35F5622B1FC7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5" creationId="{7C7B4FCF-7D7A-7AFA-4133-0C21DA938B70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18" creationId="{EB6912DF-6200-E6F2-242F-34E8674139A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0" creationId="{8CDC2B02-587B-1080-D614-F040B7F2422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7" creationId="{9BF42297-FFA6-B138-05E6-6C7C07076E1C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30" creationId="{05F368C1-724E-9553-CB89-9FF304F8222C}"/>
          </ac:cxnSpMkLst>
        </pc:cxnChg>
        <pc:cxnChg chg="add del mod">
          <ac:chgData name="Kulinich Bohdan" userId="48e65c9f34e137d0" providerId="LiveId" clId="{49B181A3-5881-884F-B2E0-9F154772F33F}" dt="2023-11-02T21:43:14.965" v="4614" actId="478"/>
          <ac:cxnSpMkLst>
            <pc:docMk/>
            <pc:sldMk cId="3431575356" sldId="297"/>
            <ac:cxnSpMk id="30" creationId="{A01A5075-2BAB-5AE5-05B8-402352CBA71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31" creationId="{A7DFC5EA-7D9D-34AF-56D3-D49D0BF149BB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8" creationId="{AA185B99-43A9-F03C-6379-80D25E8A8FFA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9" creationId="{8439BD3C-3D99-D4BD-D9E8-5B6A51A31789}"/>
          </ac:cxnSpMkLst>
        </pc:cxnChg>
        <pc:cxnChg chg="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7" creationId="{8659E822-57BF-D280-24D1-13623D7536C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0" creationId="{74BE9BE7-AA55-64C0-067E-20409C2844B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6" creationId="{DBB26F20-0605-E0F0-3F70-8980DB5ADA4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58" creationId="{857441C9-D7BA-FE9C-91ED-101F60EF49A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68" creationId="{C7257371-C248-1556-70D1-0676B0B4B4DC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1" creationId="{FA25E032-9DAC-FE16-75A6-AB41A6EC01A1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6" creationId="{2BBE3D85-E205-E8A1-6595-A511286EF19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0" creationId="{179CF3A1-4FC8-2B5A-EA65-CC79DF54C7D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3" creationId="{14C11F9A-5C6D-512B-753C-6E6A4738009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4" creationId="{583E337D-D1D9-9872-DD87-C3F4A2A8D2A7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5" creationId="{B6B627BE-08A8-BF2B-9957-C3724BE67A1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9" creationId="{936DC141-6666-E40B-07DA-B527A6068488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0" creationId="{008070DA-96C5-ED6D-BC9C-90CC588CB829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3" creationId="{4AF7D301-0965-FFEA-92B2-59C72029CA4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4" creationId="{2E7BFA2B-6BBE-65D6-CA71-2630782AA25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5" creationId="{245715DB-2027-2C38-C9E4-B006D98E171A}"/>
          </ac:cxnSpMkLst>
        </pc:cxnChg>
        <pc:cxnChg chg="del">
          <ac:chgData name="Kulinich Bohdan" userId="48e65c9f34e137d0" providerId="LiveId" clId="{49B181A3-5881-884F-B2E0-9F154772F33F}" dt="2023-11-02T21:35:41.182" v="4535" actId="478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mod addAnim delAnim modAnim">
        <pc:chgData name="Kulinich Bohdan" userId="48e65c9f34e137d0" providerId="LiveId" clId="{49B181A3-5881-884F-B2E0-9F154772F33F}" dt="2023-11-01T14:14:04.463" v="2309" actId="207"/>
        <pc:sldMkLst>
          <pc:docMk/>
          <pc:sldMk cId="4002716608" sldId="298"/>
        </pc:sldMkLst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4:14:04.463" v="2309" actId="207"/>
          <ac:spMkLst>
            <pc:docMk/>
            <pc:sldMk cId="4002716608" sldId="298"/>
            <ac:spMk id="4" creationId="{571CC1EB-C96E-9A10-2D9A-A82155575102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" creationId="{A4DE32A2-BDC8-59F2-BC43-4AEFCABBADF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9" creationId="{AAAC0F93-6C10-BA39-6E31-C189F5F54448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18" creationId="{841B311A-92B8-696B-F7A1-B620B44CED16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0" creationId="{1CB86383-272F-89FA-AFF8-CA74316DD3D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5" creationId="{BB1A9B61-8684-F2D7-4BE2-139488715A39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5" creationId="{238C3DE1-B143-2CDD-99C2-697B9AAA442B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6" creationId="{FB9CA0FC-7C3F-1A42-F2D1-BF6CB1ADDB10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7" creationId="{815568EC-C7CD-F167-9E13-AB1FA13194C5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2" creationId="{3699CD04-CDB8-1077-7A32-40A51AABCA0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3" creationId="{543CA914-EE8A-C3A5-5DA2-C191BFC048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4" creationId="{1BBBFDC6-981E-A2D9-081C-6304475BD5C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5" creationId="{66DABFA3-4AC0-1716-DB60-C2FACFD79E8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6" creationId="{317E7469-D552-9ACC-4B6B-9E694D4D93ED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8" creationId="{A48C1763-629B-CC48-6678-AEE7C276CAC2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9" creationId="{48866BCE-86D0-4920-424A-949F33D4C41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0" creationId="{24800235-1FA7-E5B1-64A7-9497CC9B8127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1" creationId="{329E7F0A-5739-E938-DE48-F650CEFBF9E1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2" creationId="{922720F4-EE20-78B9-EC45-CA73F40F5CB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3" creationId="{F34473EC-4035-79DF-503E-1062A64685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03" creationId="{48520E7B-920A-F698-9361-61366F2AA80C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9" creationId="{395CF0C8-8B09-D003-2C5D-6960A549DAFD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3" creationId="{458A4EEA-22D1-724C-4654-C3075D65158F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4" creationId="{D58E4A0E-A907-962B-54A0-8A35EB7F06B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5" creationId="{DAEEE9E0-5388-7DE1-98FE-E803E8E65BB4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6" creationId="{7D9043B1-95E7-EF52-43E5-1872F3CD9E0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7" creationId="{EE7DB968-AF04-CD81-658D-EA765DE840D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8" creationId="{D8B4725A-923B-9626-B726-7FD658252FCB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1" creationId="{7626FF7D-A251-0B66-A7E9-191CED5337D5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2" creationId="{8A45562F-62BF-C47A-77BB-45188FEB1583}"/>
          </ac:spMkLst>
        </pc:spChg>
        <pc:spChg chg="add del mod">
          <ac:chgData name="Kulinich Bohdan" userId="48e65c9f34e137d0" providerId="LiveId" clId="{49B181A3-5881-884F-B2E0-9F154772F33F}" dt="2023-10-30T21:25:13.885" v="1325" actId="478"/>
          <ac:spMkLst>
            <pc:docMk/>
            <pc:sldMk cId="4002716608" sldId="298"/>
            <ac:spMk id="124" creationId="{8D67F496-26CD-DA10-E43D-B6840F7865DB}"/>
          </ac:spMkLst>
        </pc:spChg>
        <pc:spChg chg="add del mod">
          <ac:chgData name="Kulinich Bohdan" userId="48e65c9f34e137d0" providerId="LiveId" clId="{49B181A3-5881-884F-B2E0-9F154772F33F}" dt="2023-10-31T16:30:28.852" v="1429" actId="478"/>
          <ac:spMkLst>
            <pc:docMk/>
            <pc:sldMk cId="4002716608" sldId="298"/>
            <ac:spMk id="125" creationId="{E557AE1A-06EA-4B3D-977D-A29BE2C49CBB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6" creationId="{44E36825-1005-113B-13B6-28E293C31B49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7" creationId="{C9FF285C-351B-1097-D11E-EED0C3E7D8B1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8" creationId="{0C089F2F-D824-5A5F-5E31-7A5120984ACF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9" creationId="{6CEF8D61-8C43-601D-96F7-E767D58D7DA6}"/>
          </ac:spMkLst>
        </pc:spChg>
        <pc:spChg chg="add mod">
          <ac:chgData name="Kulinich Bohdan" userId="48e65c9f34e137d0" providerId="LiveId" clId="{49B181A3-5881-884F-B2E0-9F154772F33F}" dt="2023-10-31T20:33:13.472" v="2111" actId="1076"/>
          <ac:spMkLst>
            <pc:docMk/>
            <pc:sldMk cId="4002716608" sldId="298"/>
            <ac:spMk id="131" creationId="{8F7C7E0A-149B-D174-319A-D5502553D048}"/>
          </ac:spMkLst>
        </pc:spChg>
        <pc:spChg chg="add mod">
          <ac:chgData name="Kulinich Bohdan" userId="48e65c9f34e137d0" providerId="LiveId" clId="{49B181A3-5881-884F-B2E0-9F154772F33F}" dt="2023-10-31T20:31:45.532" v="2080" actId="1036"/>
          <ac:spMkLst>
            <pc:docMk/>
            <pc:sldMk cId="4002716608" sldId="298"/>
            <ac:spMk id="132" creationId="{80BEE208-1198-9E10-686C-B1D5F0CE6DBA}"/>
          </ac:spMkLst>
        </pc:spChg>
        <pc:spChg chg="add mod">
          <ac:chgData name="Kulinich Bohdan" userId="48e65c9f34e137d0" providerId="LiveId" clId="{49B181A3-5881-884F-B2E0-9F154772F33F}" dt="2023-10-31T20:33:33.360" v="2120" actId="1037"/>
          <ac:spMkLst>
            <pc:docMk/>
            <pc:sldMk cId="4002716608" sldId="298"/>
            <ac:spMk id="133" creationId="{1E70E3BD-C1C4-DF75-0D92-4125E03CA41E}"/>
          </ac:spMkLst>
        </pc:spChg>
        <pc:spChg chg="add del mod">
          <ac:chgData name="Kulinich Bohdan" userId="48e65c9f34e137d0" providerId="LiveId" clId="{49B181A3-5881-884F-B2E0-9F154772F33F}" dt="2023-10-31T20:30:25.324" v="2055" actId="478"/>
          <ac:spMkLst>
            <pc:docMk/>
            <pc:sldMk cId="4002716608" sldId="298"/>
            <ac:spMk id="134" creationId="{BB336D41-ED5C-4611-6950-569C7AF1267A}"/>
          </ac:spMkLst>
        </pc:spChg>
        <pc:spChg chg="add del mod">
          <ac:chgData name="Kulinich Bohdan" userId="48e65c9f34e137d0" providerId="LiveId" clId="{49B181A3-5881-884F-B2E0-9F154772F33F}" dt="2023-10-31T20:30:17.348" v="2051" actId="478"/>
          <ac:spMkLst>
            <pc:docMk/>
            <pc:sldMk cId="4002716608" sldId="298"/>
            <ac:spMk id="136" creationId="{5BE53C3E-4110-007E-8E79-E170B36E6506}"/>
          </ac:spMkLst>
        </pc:spChg>
        <pc:spChg chg="add del mod">
          <ac:chgData name="Kulinich Bohdan" userId="48e65c9f34e137d0" providerId="LiveId" clId="{49B181A3-5881-884F-B2E0-9F154772F33F}" dt="2023-10-31T20:30:20.972" v="2053" actId="478"/>
          <ac:spMkLst>
            <pc:docMk/>
            <pc:sldMk cId="4002716608" sldId="298"/>
            <ac:spMk id="137" creationId="{8B8CA418-DDC9-5451-99E2-7EA8EC6873AB}"/>
          </ac:spMkLst>
        </pc:spChg>
        <pc:spChg chg="add del mod">
          <ac:chgData name="Kulinich Bohdan" userId="48e65c9f34e137d0" providerId="LiveId" clId="{49B181A3-5881-884F-B2E0-9F154772F33F}" dt="2023-10-31T20:30:23.443" v="2054" actId="478"/>
          <ac:spMkLst>
            <pc:docMk/>
            <pc:sldMk cId="4002716608" sldId="298"/>
            <ac:spMk id="138" creationId="{B877F557-8155-A0C0-1EB1-6A0113511F15}"/>
          </ac:spMkLst>
        </pc:spChg>
        <pc:spChg chg="add mod">
          <ac:chgData name="Kulinich Bohdan" userId="48e65c9f34e137d0" providerId="LiveId" clId="{49B181A3-5881-884F-B2E0-9F154772F33F}" dt="2023-10-31T20:32:43.758" v="2105" actId="1076"/>
          <ac:spMkLst>
            <pc:docMk/>
            <pc:sldMk cId="4002716608" sldId="298"/>
            <ac:spMk id="139" creationId="{7DA3C677-D443-592E-721B-6A28F65CAE2F}"/>
          </ac:spMkLst>
        </pc:spChg>
        <pc:spChg chg="add mod">
          <ac:chgData name="Kulinich Bohdan" userId="48e65c9f34e137d0" providerId="LiveId" clId="{49B181A3-5881-884F-B2E0-9F154772F33F}" dt="2023-10-31T20:36:50.134" v="2257" actId="1036"/>
          <ac:spMkLst>
            <pc:docMk/>
            <pc:sldMk cId="4002716608" sldId="298"/>
            <ac:spMk id="142" creationId="{4431DD50-765B-7BB1-A44C-B1D0BC70B389}"/>
          </ac:spMkLst>
        </pc:spChg>
        <pc:spChg chg="add mod">
          <ac:chgData name="Kulinich Bohdan" userId="48e65c9f34e137d0" providerId="LiveId" clId="{49B181A3-5881-884F-B2E0-9F154772F33F}" dt="2023-10-31T20:37:08.916" v="2262" actId="14100"/>
          <ac:spMkLst>
            <pc:docMk/>
            <pc:sldMk cId="4002716608" sldId="298"/>
            <ac:spMk id="143" creationId="{5121A01A-8D8C-6079-1616-05E37CFFFC43}"/>
          </ac:spMkLst>
        </pc:spChg>
        <pc:spChg chg="add mod">
          <ac:chgData name="Kulinich Bohdan" userId="48e65c9f34e137d0" providerId="LiveId" clId="{49B181A3-5881-884F-B2E0-9F154772F33F}" dt="2023-10-31T20:45:01.595" v="2282" actId="16959"/>
          <ac:spMkLst>
            <pc:docMk/>
            <pc:sldMk cId="4002716608" sldId="298"/>
            <ac:spMk id="144" creationId="{09AD2A3A-C9A2-2285-FAE4-D8BD5B2620EF}"/>
          </ac:spMkLst>
        </pc:spChg>
        <pc:spChg chg="add mod">
          <ac:chgData name="Kulinich Bohdan" userId="48e65c9f34e137d0" providerId="LiveId" clId="{49B181A3-5881-884F-B2E0-9F154772F33F}" dt="2023-10-31T20:37:21.545" v="2265" actId="14100"/>
          <ac:spMkLst>
            <pc:docMk/>
            <pc:sldMk cId="4002716608" sldId="298"/>
            <ac:spMk id="146" creationId="{6EBCCCAA-F764-7DEE-8759-05A33095B591}"/>
          </ac:spMkLst>
        </pc:spChg>
        <pc:grpChg chg="add 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15" creationId="{E00B4E7F-F437-AB7D-3536-F5ECF5FAC298}"/>
          </ac:grpSpMkLst>
        </pc:grpChg>
        <pc:grpChg chg="add mod">
          <ac:chgData name="Kulinich Bohdan" userId="48e65c9f34e137d0" providerId="LiveId" clId="{49B181A3-5881-884F-B2E0-9F154772F33F}" dt="2023-10-30T18:16:05.205" v="1064" actId="164"/>
          <ac:grpSpMkLst>
            <pc:docMk/>
            <pc:sldMk cId="4002716608" sldId="298"/>
            <ac:grpSpMk id="38" creationId="{221CC8AA-7271-F12C-ADE2-A5F8FDE1D181}"/>
          </ac:grpSpMkLst>
        </pc:grpChg>
        <pc:grpChg chg="add del mod">
          <ac:chgData name="Kulinich Bohdan" userId="48e65c9f34e137d0" providerId="LiveId" clId="{49B181A3-5881-884F-B2E0-9F154772F33F}" dt="2023-10-30T18:16:21.096" v="1069" actId="165"/>
          <ac:grpSpMkLst>
            <pc:docMk/>
            <pc:sldMk cId="4002716608" sldId="298"/>
            <ac:grpSpMk id="39" creationId="{B0B38183-AC5D-70B1-4F0E-51FA321FE68C}"/>
          </ac:grpSpMkLst>
        </pc:grpChg>
        <pc:grpChg chg="add del mod">
          <ac:chgData name="Kulinich Bohdan" userId="48e65c9f34e137d0" providerId="LiveId" clId="{49B181A3-5881-884F-B2E0-9F154772F33F}" dt="2023-10-30T18:17:49.279" v="1110" actId="165"/>
          <ac:grpSpMkLst>
            <pc:docMk/>
            <pc:sldMk cId="4002716608" sldId="298"/>
            <ac:grpSpMk id="40" creationId="{895122DE-7239-4292-4E79-A71A02C0AAFC}"/>
          </ac:grpSpMkLst>
        </pc:grpChg>
        <pc:grpChg chg="add del mod">
          <ac:chgData name="Kulinich Bohdan" userId="48e65c9f34e137d0" providerId="LiveId" clId="{49B181A3-5881-884F-B2E0-9F154772F33F}" dt="2023-10-30T18:17:46.334" v="1109" actId="165"/>
          <ac:grpSpMkLst>
            <pc:docMk/>
            <pc:sldMk cId="4002716608" sldId="298"/>
            <ac:grpSpMk id="41" creationId="{121B6ADE-2054-DD25-9404-B9B8666F465B}"/>
          </ac:grpSpMkLst>
        </pc:grpChg>
        <pc:grpChg chg="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43" creationId="{F0C32AAB-FBF5-CD3E-D3D4-8C7FD6D0B80E}"/>
          </ac:grpSpMkLst>
        </pc:grpChg>
        <pc:grpChg chg="add del mod">
          <ac:chgData name="Kulinich Bohdan" userId="48e65c9f34e137d0" providerId="LiveId" clId="{49B181A3-5881-884F-B2E0-9F154772F33F}" dt="2023-10-30T18:17:42.772" v="1108" actId="165"/>
          <ac:grpSpMkLst>
            <pc:docMk/>
            <pc:sldMk cId="4002716608" sldId="298"/>
            <ac:grpSpMk id="50" creationId="{209C2564-B610-CEDD-3EDD-B5BB53B2522B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61" creationId="{F4210B2A-9BD8-2296-20C8-AADE96CCD642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106" creationId="{D97110E7-FBDB-F90A-8215-12C3D808A565}"/>
          </ac:grpSpMkLst>
        </pc:grpChg>
        <pc:grpChg chg="add mod modVis">
          <ac:chgData name="Kulinich Bohdan" userId="48e65c9f34e137d0" providerId="LiveId" clId="{49B181A3-5881-884F-B2E0-9F154772F33F}" dt="2023-10-30T21:24:22.674" v="1316" actId="14430"/>
          <ac:grpSpMkLst>
            <pc:docMk/>
            <pc:sldMk cId="4002716608" sldId="298"/>
            <ac:grpSpMk id="123" creationId="{13C3EAD5-492C-CDF2-C549-C9AC11E44427}"/>
          </ac:grpSpMkLst>
        </pc:grp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9" creationId="{CA7F9F92-7636-9664-300B-9AABFB3AED90}"/>
          </ac:picMkLst>
        </pc:picChg>
        <pc:picChg chg="add del mod">
          <ac:chgData name="Kulinich Bohdan" userId="48e65c9f34e137d0" providerId="LiveId" clId="{49B181A3-5881-884F-B2E0-9F154772F33F}" dt="2023-10-31T20:37:36.895" v="2268" actId="478"/>
          <ac:picMkLst>
            <pc:docMk/>
            <pc:sldMk cId="4002716608" sldId="298"/>
            <ac:picMk id="130" creationId="{74CF19AD-0DC0-3662-4A04-A218DCFFA9B1}"/>
          </ac:picMkLst>
        </pc:picChg>
        <pc:picChg chg="add del mod">
          <ac:chgData name="Kulinich Bohdan" userId="48e65c9f34e137d0" providerId="LiveId" clId="{49B181A3-5881-884F-B2E0-9F154772F33F}" dt="2023-10-31T20:37:38.290" v="2269" actId="478"/>
          <ac:picMkLst>
            <pc:docMk/>
            <pc:sldMk cId="4002716608" sldId="298"/>
            <ac:picMk id="135" creationId="{A0F04501-985A-CF18-C65B-1E01F06E4CFA}"/>
          </ac:picMkLst>
        </pc:picChg>
        <pc:picChg chg="add del mod">
          <ac:chgData name="Kulinich Bohdan" userId="48e65c9f34e137d0" providerId="LiveId" clId="{49B181A3-5881-884F-B2E0-9F154772F33F}" dt="2023-10-31T20:31:26.311" v="2069" actId="478"/>
          <ac:picMkLst>
            <pc:docMk/>
            <pc:sldMk cId="4002716608" sldId="298"/>
            <ac:picMk id="140" creationId="{D40A79F4-BC61-0D03-CC1D-116550695950}"/>
          </ac:picMkLst>
        </pc:picChg>
        <pc:picChg chg="add del mod">
          <ac:chgData name="Kulinich Bohdan" userId="48e65c9f34e137d0" providerId="LiveId" clId="{49B181A3-5881-884F-B2E0-9F154772F33F}" dt="2023-10-31T20:37:39.952" v="2270" actId="478"/>
          <ac:picMkLst>
            <pc:docMk/>
            <pc:sldMk cId="4002716608" sldId="298"/>
            <ac:picMk id="145" creationId="{59B18741-4970-A4E9-6782-F6C946A85AFE}"/>
          </ac:picMkLst>
        </pc:picChg>
        <pc:cxnChg chg="add del mod topLvl">
          <ac:chgData name="Kulinich Bohdan" userId="48e65c9f34e137d0" providerId="LiveId" clId="{49B181A3-5881-884F-B2E0-9F154772F33F}" dt="2023-10-31T20:34:17.620" v="2129" actId="1076"/>
          <ac:cxnSpMkLst>
            <pc:docMk/>
            <pc:sldMk cId="4002716608" sldId="298"/>
            <ac:cxnSpMk id="6" creationId="{59E7C88D-FDDB-668F-6CE8-6F9CC8740454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7" creationId="{34E22280-CF8C-6A78-280E-6EC5C98A8999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8" creationId="{633978C5-6CC3-9DA0-3E44-0C183B11529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10" creationId="{C4492206-6E3F-793F-FE04-70FFB4F6BCD4}"/>
          </ac:cxnSpMkLst>
        </pc:cxnChg>
        <pc:cxnChg chg="add del mod">
          <ac:chgData name="Kulinich Bohdan" userId="48e65c9f34e137d0" providerId="LiveId" clId="{49B181A3-5881-884F-B2E0-9F154772F33F}" dt="2023-10-30T18:15:51.620" v="1062" actId="478"/>
          <ac:cxnSpMkLst>
            <pc:docMk/>
            <pc:sldMk cId="4002716608" sldId="298"/>
            <ac:cxnSpMk id="12" creationId="{CB9A7BD4-E9E3-7C35-932B-938E5F819DD0}"/>
          </ac:cxnSpMkLst>
        </pc:cxnChg>
        <pc:cxnChg chg="add del mod">
          <ac:chgData name="Kulinich Bohdan" userId="48e65c9f34e137d0" providerId="LiveId" clId="{49B181A3-5881-884F-B2E0-9F154772F33F}" dt="2023-10-30T18:15:45.080" v="1060" actId="478"/>
          <ac:cxnSpMkLst>
            <pc:docMk/>
            <pc:sldMk cId="4002716608" sldId="298"/>
            <ac:cxnSpMk id="13" creationId="{3F2407A3-A0E5-9347-F08D-2E6514798B00}"/>
          </ac:cxnSpMkLst>
        </pc:cxnChg>
        <pc:cxnChg chg="add del mod">
          <ac:chgData name="Kulinich Bohdan" userId="48e65c9f34e137d0" providerId="LiveId" clId="{49B181A3-5881-884F-B2E0-9F154772F33F}" dt="2023-10-30T18:15:46.770" v="1061" actId="478"/>
          <ac:cxnSpMkLst>
            <pc:docMk/>
            <pc:sldMk cId="4002716608" sldId="298"/>
            <ac:cxnSpMk id="14" creationId="{B80C6D7B-EE6A-FEAB-B182-A4488D6DA534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6" creationId="{5001B0D9-DE91-58F2-FAA4-AEA4058FDC00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7" creationId="{2FCBB03C-1C44-A36A-E782-34AFBF16684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4" creationId="{79320792-8520-7C23-19EA-9E0EF7425EDD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7" creationId="{A03B2264-8EB6-7ADA-87BA-394D7D24BD37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8" creationId="{C27D2060-FDA3-F32D-6543-49A07875EBDA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2" creationId="{F6AB4E7B-E62B-D7C0-8CCD-665EA093714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34" creationId="{5387D19F-6847-A072-A2C6-42D815574E3D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2" creationId="{2DAFCC56-B692-8AEC-C6CF-E50EC0885361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4" creationId="{7CFAC70B-A013-91E4-A712-BACBFC8D1C9B}"/>
          </ac:cxnSpMkLst>
        </pc:cxnChg>
        <pc:cxnChg chg="del mod topLvl">
          <ac:chgData name="Kulinich Bohdan" userId="48e65c9f34e137d0" providerId="LiveId" clId="{49B181A3-5881-884F-B2E0-9F154772F33F}" dt="2023-10-30T18:17:51.151" v="1111" actId="478"/>
          <ac:cxnSpMkLst>
            <pc:docMk/>
            <pc:sldMk cId="4002716608" sldId="298"/>
            <ac:cxnSpMk id="45" creationId="{2B8FA297-E853-CEE9-81D8-E9C9F5CD63E9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6" creationId="{2915DDAF-061B-552F-F20D-C2F2BC61C7FC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7" creationId="{4FBC7C8A-0FA7-322E-74E7-5174C2C0252B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8" creationId="{EA5E2613-1CA2-A0B1-E4EA-C99541EDA1DF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9" creationId="{3C3EBCA7-E511-FFA3-159B-01765F58DFEA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7" creationId="{47BB66A5-C69A-E4A1-E4F2-1E6E118DC82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8" creationId="{EFD7E5C1-6D90-FEE1-7046-AEA9E231FAB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9" creationId="{3D98D304-4097-FD0B-0185-4C88CAA3B614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0" creationId="{EA11D680-44D4-E669-2CAB-B42B70FA6186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2" creationId="{0F259D8C-E74C-46A7-3D12-E409D4D39958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3" creationId="{167E8DA4-75C2-968F-A66B-C6EFA60C8E4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4" creationId="{BFD05B73-5411-080C-88CA-770DDFA15747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5" creationId="{21F3D917-7D70-2EEE-1844-EAE31E5B82B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6" creationId="{39EDFE3B-E61F-7C9F-E49E-D0A8EF95B76E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7" creationId="{B2954BC8-A90F-37C1-671F-8AC48163E16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74" creationId="{7B2EDAFB-F145-58CF-D356-630347D52C3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100" creationId="{F3CC17B6-A61F-B605-ADA3-4250105E27FB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07" creationId="{B98E1669-1C12-76A8-2158-99995202D62E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10" creationId="{EEA82709-13D2-D788-EA2C-11C0E800DED9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1" creationId="{019E6F2A-CA38-0BA5-EDD7-26E0CBB8B872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2" creationId="{8F39430C-B5D7-CE26-7C2D-5DDB2A14658D}"/>
          </ac:cxnSpMkLst>
        </pc:cxnChg>
        <pc:cxnChg chg="add del mod">
          <ac:chgData name="Kulinich Bohdan" userId="48e65c9f34e137d0" providerId="LiveId" clId="{49B181A3-5881-884F-B2E0-9F154772F33F}" dt="2023-10-31T20:34:16.438" v="2127" actId="478"/>
          <ac:cxnSpMkLst>
            <pc:docMk/>
            <pc:sldMk cId="4002716608" sldId="298"/>
            <ac:cxnSpMk id="141" creationId="{F27D2B85-21FB-07EB-CC55-738AE6B23276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1T21:19:54.099" v="3937" actId="208"/>
        <pc:sldMkLst>
          <pc:docMk/>
          <pc:sldMk cId="83164764" sldId="299"/>
        </pc:sldMkLst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" creationId="{99BB3DAE-74E2-ED3D-A5D0-71D16F762C82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4" creationId="{88C880B1-ABF1-4060-A448-70865CD1B0C9}"/>
          </ac:spMkLst>
        </pc:spChg>
        <pc:spChg chg="add mod">
          <ac:chgData name="Kulinich Bohdan" userId="48e65c9f34e137d0" providerId="LiveId" clId="{49B181A3-5881-884F-B2E0-9F154772F33F}" dt="2023-11-01T14:16:57.340" v="2345" actId="1076"/>
          <ac:spMkLst>
            <pc:docMk/>
            <pc:sldMk cId="83164764" sldId="299"/>
            <ac:spMk id="5" creationId="{381C7CFA-C34D-2497-9356-A508AD14AFDF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6" creationId="{17BC3D3F-FB82-5F21-2D1B-764EDF7694DC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7" creationId="{AC0002BF-C032-6828-11AE-02968544A849}"/>
          </ac:spMkLst>
        </pc:spChg>
        <pc:spChg chg="del">
          <ac:chgData name="Kulinich Bohdan" userId="48e65c9f34e137d0" providerId="LiveId" clId="{49B181A3-5881-884F-B2E0-9F154772F33F}" dt="2023-11-01T14:22:07.254" v="2346" actId="478"/>
          <ac:spMkLst>
            <pc:docMk/>
            <pc:sldMk cId="83164764" sldId="299"/>
            <ac:spMk id="9" creationId="{AAAC0F93-6C10-BA39-6E31-C189F5F54448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25" creationId="{8C453242-2D61-0FCC-3F32-69C40DF78015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7" creationId="{D977FBB1-FA73-A9DA-B881-701A4D3E6438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8" creationId="{291257AB-6196-97B4-1652-BE3603DBED35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9" creationId="{BEC8D8FB-138E-FC70-36E3-2891C49DCB1E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40" creationId="{C7561DB2-9A7C-552E-BF91-738603E3DD87}"/>
          </ac:spMkLst>
        </pc:spChg>
        <pc:spChg chg="add del mod">
          <ac:chgData name="Kulinich Bohdan" userId="48e65c9f34e137d0" providerId="LiveId" clId="{49B181A3-5881-884F-B2E0-9F154772F33F}" dt="2023-11-01T14:25:27.088" v="2352" actId="478"/>
          <ac:spMkLst>
            <pc:docMk/>
            <pc:sldMk cId="83164764" sldId="299"/>
            <ac:spMk id="41" creationId="{4B616118-2C55-68D2-788F-499DB116370C}"/>
          </ac:spMkLst>
        </pc:spChg>
        <pc:spChg chg="add mod">
          <ac:chgData name="Kulinich Bohdan" userId="48e65c9f34e137d0" providerId="LiveId" clId="{49B181A3-5881-884F-B2E0-9F154772F33F}" dt="2023-11-01T15:49:48.955" v="2917" actId="166"/>
          <ac:spMkLst>
            <pc:docMk/>
            <pc:sldMk cId="83164764" sldId="299"/>
            <ac:spMk id="42" creationId="{04FF716A-751D-30B9-0FE3-59025298BB69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1-01T15:54:24.196" v="2942" actId="14100"/>
          <ac:spMkLst>
            <pc:docMk/>
            <pc:sldMk cId="83164764" sldId="299"/>
            <ac:spMk id="62" creationId="{5B84621E-8046-521D-D86F-84A92E85FEA1}"/>
          </ac:spMkLst>
        </pc:spChg>
        <pc:spChg chg="add mod">
          <ac:chgData name="Kulinich Bohdan" userId="48e65c9f34e137d0" providerId="LiveId" clId="{49B181A3-5881-884F-B2E0-9F154772F33F}" dt="2023-11-01T15:55:30.427" v="2952" actId="14100"/>
          <ac:spMkLst>
            <pc:docMk/>
            <pc:sldMk cId="83164764" sldId="299"/>
            <ac:spMk id="63" creationId="{410AA634-FA8F-7EBA-35AE-E12ABB993B55}"/>
          </ac:spMkLst>
        </pc:spChg>
        <pc:spChg chg="add mod">
          <ac:chgData name="Kulinich Bohdan" userId="48e65c9f34e137d0" providerId="LiveId" clId="{49B181A3-5881-884F-B2E0-9F154772F33F}" dt="2023-11-01T14:39:16.792" v="2480" actId="14100"/>
          <ac:spMkLst>
            <pc:docMk/>
            <pc:sldMk cId="83164764" sldId="299"/>
            <ac:spMk id="65" creationId="{E5445136-C627-DEDD-C8A0-6B41E6E55520}"/>
          </ac:spMkLst>
        </pc:spChg>
        <pc:spChg chg="add del mod">
          <ac:chgData name="Kulinich Bohdan" userId="48e65c9f34e137d0" providerId="LiveId" clId="{49B181A3-5881-884F-B2E0-9F154772F33F}" dt="2023-11-01T14:37:03.756" v="2454" actId="478"/>
          <ac:spMkLst>
            <pc:docMk/>
            <pc:sldMk cId="83164764" sldId="299"/>
            <ac:spMk id="68" creationId="{F5882441-0F1F-644D-2E85-E5EE3E39B96E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70" creationId="{24800235-1FA7-E5B1-64A7-9497CC9B8127}"/>
          </ac:spMkLst>
        </pc:spChg>
        <pc:spChg chg="add mod">
          <ac:chgData name="Kulinich Bohdan" userId="48e65c9f34e137d0" providerId="LiveId" clId="{49B181A3-5881-884F-B2E0-9F154772F33F}" dt="2023-11-01T15:55:10.194" v="2949" actId="207"/>
          <ac:spMkLst>
            <pc:docMk/>
            <pc:sldMk cId="83164764" sldId="299"/>
            <ac:spMk id="71" creationId="{3D835B41-1FD2-0F2B-6081-46B17C7F1711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1-01T14:16:30.604" v="2310" actId="478"/>
          <ac:spMkLst>
            <pc:docMk/>
            <pc:sldMk cId="83164764" sldId="299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9" creationId="{395CF0C8-8B09-D003-2C5D-6960A549DAFD}"/>
          </ac:spMkLst>
        </pc:spChg>
        <pc:spChg chg="add mod">
          <ac:chgData name="Kulinich Bohdan" userId="48e65c9f34e137d0" providerId="LiveId" clId="{49B181A3-5881-884F-B2E0-9F154772F33F}" dt="2023-11-01T15:59:39.156" v="3182" actId="1076"/>
          <ac:spMkLst>
            <pc:docMk/>
            <pc:sldMk cId="83164764" sldId="299"/>
            <ac:spMk id="111" creationId="{DDF197D3-F667-1058-4440-B905D194B8A7}"/>
          </ac:spMkLst>
        </pc:spChg>
        <pc:spChg chg="add mod">
          <ac:chgData name="Kulinich Bohdan" userId="48e65c9f34e137d0" providerId="LiveId" clId="{49B181A3-5881-884F-B2E0-9F154772F33F}" dt="2023-11-01T15:53:24.891" v="2928" actId="20577"/>
          <ac:spMkLst>
            <pc:docMk/>
            <pc:sldMk cId="83164764" sldId="299"/>
            <ac:spMk id="112" creationId="{739AB07D-D677-B408-3BCB-F0C4EF5C4282}"/>
          </ac:spMkLst>
        </pc:spChg>
        <pc:spChg chg="add mod">
          <ac:chgData name="Kulinich Bohdan" userId="48e65c9f34e137d0" providerId="LiveId" clId="{49B181A3-5881-884F-B2E0-9F154772F33F}" dt="2023-11-01T15:53:38.735" v="2933" actId="1076"/>
          <ac:spMkLst>
            <pc:docMk/>
            <pc:sldMk cId="83164764" sldId="299"/>
            <ac:spMk id="114" creationId="{F2763655-0FEC-DA3B-72A8-E80A827B7BB7}"/>
          </ac:spMkLst>
        </pc:spChg>
        <pc:spChg chg="add mod modVis">
          <ac:chgData name="Kulinich Bohdan" userId="48e65c9f34e137d0" providerId="LiveId" clId="{49B181A3-5881-884F-B2E0-9F154772F33F}" dt="2023-11-01T16:04:08.636" v="3234" actId="14429"/>
          <ac:spMkLst>
            <pc:docMk/>
            <pc:sldMk cId="83164764" sldId="299"/>
            <ac:spMk id="115" creationId="{2B46E582-820B-726D-3FD6-604A73F0B7D6}"/>
          </ac:spMkLst>
        </pc:spChg>
        <pc:spChg chg="add mod modVis">
          <ac:chgData name="Kulinich Bohdan" userId="48e65c9f34e137d0" providerId="LiveId" clId="{49B181A3-5881-884F-B2E0-9F154772F33F}" dt="2023-11-01T16:03:45.455" v="3208" actId="14429"/>
          <ac:spMkLst>
            <pc:docMk/>
            <pc:sldMk cId="83164764" sldId="299"/>
            <ac:spMk id="116" creationId="{6B55ABBB-7063-5DB8-C6A0-D5342A40EE85}"/>
          </ac:spMkLst>
        </pc:spChg>
        <pc:spChg chg="add mod modVis">
          <ac:chgData name="Kulinich Bohdan" userId="48e65c9f34e137d0" providerId="LiveId" clId="{49B181A3-5881-884F-B2E0-9F154772F33F}" dt="2023-11-01T16:04:09.196" v="3235" actId="14429"/>
          <ac:spMkLst>
            <pc:docMk/>
            <pc:sldMk cId="83164764" sldId="299"/>
            <ac:spMk id="117" creationId="{179CA3E4-FC7B-408B-AFD5-5A0B673C4C2B}"/>
          </ac:spMkLst>
        </pc:spChg>
        <pc:grpChg chg="add del mod">
          <ac:chgData name="Kulinich Bohdan" userId="48e65c9f34e137d0" providerId="LiveId" clId="{49B181A3-5881-884F-B2E0-9F154772F33F}" dt="2023-11-01T14:25:30.105" v="2354" actId="478"/>
          <ac:grpSpMkLst>
            <pc:docMk/>
            <pc:sldMk cId="83164764" sldId="299"/>
            <ac:grpSpMk id="14" creationId="{274D2E1F-421F-AB82-E8AB-5A5384860404}"/>
          </ac:grpSpMkLst>
        </pc:grpChg>
        <pc:grpChg chg="add del mod">
          <ac:chgData name="Kulinich Bohdan" userId="48e65c9f34e137d0" providerId="LiveId" clId="{49B181A3-5881-884F-B2E0-9F154772F33F}" dt="2023-11-01T14:25:28.009" v="2353" actId="478"/>
          <ac:grpSpMkLst>
            <pc:docMk/>
            <pc:sldMk cId="83164764" sldId="299"/>
            <ac:grpSpMk id="27" creationId="{30AFEB51-BF1C-1305-05F4-40B4D3DA9FC4}"/>
          </ac:grpSpMkLst>
        </pc:grpChg>
        <pc:grpChg chg="add del mod">
          <ac:chgData name="Kulinich Bohdan" userId="48e65c9f34e137d0" providerId="LiveId" clId="{49B181A3-5881-884F-B2E0-9F154772F33F}" dt="2023-11-01T14:26:57.721" v="2376" actId="478"/>
          <ac:grpSpMkLst>
            <pc:docMk/>
            <pc:sldMk cId="83164764" sldId="299"/>
            <ac:grpSpMk id="48" creationId="{A6D3DE89-C67C-3A5F-2330-8510D560D849}"/>
          </ac:grpSpMkLst>
        </pc:grpChg>
        <pc:grpChg chg="add mod">
          <ac:chgData name="Kulinich Bohdan" userId="48e65c9f34e137d0" providerId="LiveId" clId="{49B181A3-5881-884F-B2E0-9F154772F33F}" dt="2023-11-01T15:49:41.770" v="2916" actId="1036"/>
          <ac:grpSpMkLst>
            <pc:docMk/>
            <pc:sldMk cId="83164764" sldId="299"/>
            <ac:grpSpMk id="110" creationId="{D9EF15E6-8A51-21ED-2696-F7AAD93A5D76}"/>
          </ac:grpSpMkLst>
        </pc:grpChg>
        <pc:picChg chg="del">
          <ac:chgData name="Kulinich Bohdan" userId="48e65c9f34e137d0" providerId="LiveId" clId="{49B181A3-5881-884F-B2E0-9F154772F33F}" dt="2023-11-01T14:16:31.978" v="2311" actId="478"/>
          <ac:picMkLst>
            <pc:docMk/>
            <pc:sldMk cId="83164764" sldId="299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1-01T14:16:35.748" v="2312" actId="478"/>
          <ac:picMkLst>
            <pc:docMk/>
            <pc:sldMk cId="83164764" sldId="299"/>
            <ac:picMk id="19" creationId="{CA7F9F92-7636-9664-300B-9AABFB3AED90}"/>
          </ac:picMkLst>
        </pc:picChg>
        <pc:picChg chg="add mod">
          <ac:chgData name="Kulinich Bohdan" userId="48e65c9f34e137d0" providerId="LiveId" clId="{49B181A3-5881-884F-B2E0-9F154772F33F}" dt="2023-11-01T15:46:29.872" v="2866" actId="1035"/>
          <ac:picMkLst>
            <pc:docMk/>
            <pc:sldMk cId="83164764" sldId="299"/>
            <ac:picMk id="64" creationId="{985F2A0C-D945-1F41-653D-473D6AB59F5B}"/>
          </ac:picMkLst>
        </pc:picChg>
        <pc:picChg chg="add mod">
          <ac:chgData name="Kulinich Bohdan" userId="48e65c9f34e137d0" providerId="LiveId" clId="{49B181A3-5881-884F-B2E0-9F154772F33F}" dt="2023-11-01T15:55:20.653" v="2950"/>
          <ac:picMkLst>
            <pc:docMk/>
            <pc:sldMk cId="83164764" sldId="299"/>
            <ac:picMk id="69" creationId="{0837DA2D-3ACF-DB17-4DB3-433B6B7C3766}"/>
          </ac:picMkLst>
        </pc:picChg>
        <pc:picChg chg="add mod">
          <ac:chgData name="Kulinich Bohdan" userId="48e65c9f34e137d0" providerId="LiveId" clId="{49B181A3-5881-884F-B2E0-9F154772F33F}" dt="2023-11-01T16:05:14.884" v="3247" actId="1076"/>
          <ac:picMkLst>
            <pc:docMk/>
            <pc:sldMk cId="83164764" sldId="299"/>
            <ac:picMk id="118" creationId="{23FAC452-E6C6-AED5-097E-A2055ADCA589}"/>
          </ac:picMkLst>
        </pc:pic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8" creationId="{36E19E78-791F-6CD0-167C-DDD4377AF1D7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0" creationId="{84371259-7A88-08AF-3EC3-9D54BFB7A2A6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2" creationId="{96E9BDBA-6473-0277-994E-ACA32C9D6659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3" creationId="{D9A4B35A-46AF-F01B-C5F9-69C4D22FDD12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5" creationId="{7D129712-FCA9-A40C-3D22-AF385A8617F6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6" creationId="{8800EDE3-B1F0-586C-53E6-2DEECE1ECCF3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7" creationId="{95B0252A-7320-D94E-106B-CCF6F8AFE56E}"/>
          </ac:cxnSpMkLst>
        </pc:cxnChg>
        <pc:cxnChg chg="add del mod">
          <ac:chgData name="Kulinich Bohdan" userId="48e65c9f34e137d0" providerId="LiveId" clId="{49B181A3-5881-884F-B2E0-9F154772F33F}" dt="2023-11-01T14:31:48.504" v="2433" actId="478"/>
          <ac:cxnSpMkLst>
            <pc:docMk/>
            <pc:sldMk cId="83164764" sldId="299"/>
            <ac:cxnSpMk id="18" creationId="{C6CDA866-35B6-A798-5075-B8D18A6AE921}"/>
          </ac:cxnSpMkLst>
        </pc:cxnChg>
        <pc:cxnChg chg="add del mod">
          <ac:chgData name="Kulinich Bohdan" userId="48e65c9f34e137d0" providerId="LiveId" clId="{49B181A3-5881-884F-B2E0-9F154772F33F}" dt="2023-11-01T14:25:32.438" v="2355" actId="478"/>
          <ac:cxnSpMkLst>
            <pc:docMk/>
            <pc:sldMk cId="83164764" sldId="299"/>
            <ac:cxnSpMk id="20" creationId="{160F4804-F2DF-0F48-BB8D-BEE509D9F84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4" creationId="{79320792-8520-7C23-19EA-9E0EF7425EDD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28" creationId="{C49980DC-95E1-494D-FD15-0F2B7E92E68D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2" creationId="{F6AB4E7B-E62B-D7C0-8CCD-665EA0937145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34" creationId="{4BEB8B73-021C-B084-7762-CF4A6A5B3CEC}"/>
          </ac:cxnSpMkLst>
        </pc:cxnChg>
        <pc:cxnChg chg="add del mod">
          <ac:chgData name="Kulinich Bohdan" userId="48e65c9f34e137d0" providerId="LiveId" clId="{49B181A3-5881-884F-B2E0-9F154772F33F}" dt="2023-11-01T14:25:40.615" v="2357" actId="478"/>
          <ac:cxnSpMkLst>
            <pc:docMk/>
            <pc:sldMk cId="83164764" sldId="299"/>
            <ac:cxnSpMk id="35" creationId="{41E84595-062C-BDBD-2EB3-BB7294556133}"/>
          </ac:cxnSpMkLst>
        </pc:cxnChg>
        <pc:cxnChg chg="add del mod">
          <ac:chgData name="Kulinich Bohdan" userId="48e65c9f34e137d0" providerId="LiveId" clId="{49B181A3-5881-884F-B2E0-9F154772F33F}" dt="2023-11-01T14:25:26.054" v="2351" actId="478"/>
          <ac:cxnSpMkLst>
            <pc:docMk/>
            <pc:sldMk cId="83164764" sldId="299"/>
            <ac:cxnSpMk id="36" creationId="{FD1040C5-1E3E-79D3-2446-EA6E6E66ACBA}"/>
          </ac:cxnSpMkLst>
        </pc:cxnChg>
        <pc:cxnChg chg="add del mod">
          <ac:chgData name="Kulinich Bohdan" userId="48e65c9f34e137d0" providerId="LiveId" clId="{49B181A3-5881-884F-B2E0-9F154772F33F}" dt="2023-11-01T14:27:28.076" v="2384" actId="478"/>
          <ac:cxnSpMkLst>
            <pc:docMk/>
            <pc:sldMk cId="83164764" sldId="299"/>
            <ac:cxnSpMk id="43" creationId="{F68D16A8-E79B-A01F-851B-A65DDE4EC4AE}"/>
          </ac:cxnSpMkLst>
        </pc:cxnChg>
        <pc:cxnChg chg="add mod">
          <ac:chgData name="Kulinich Bohdan" userId="48e65c9f34e137d0" providerId="LiveId" clId="{49B181A3-5881-884F-B2E0-9F154772F33F}" dt="2023-11-01T15:53:28.585" v="2929" actId="14100"/>
          <ac:cxnSpMkLst>
            <pc:docMk/>
            <pc:sldMk cId="83164764" sldId="299"/>
            <ac:cxnSpMk id="45" creationId="{8B05F264-46A2-AF55-45C4-645DC5E64D61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6" creationId="{842FEDCA-2D47-6D18-ADEA-AEF3EEB356EA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7" creationId="{594BFE64-1A56-55EE-4DFB-AA04F8B5305D}"/>
          </ac:cxnSpMkLst>
        </pc:cxnChg>
        <pc:cxnChg chg="add mod">
          <ac:chgData name="Kulinich Bohdan" userId="48e65c9f34e137d0" providerId="LiveId" clId="{49B181A3-5881-884F-B2E0-9F154772F33F}" dt="2023-11-01T21:19:54.099" v="3937" actId="208"/>
          <ac:cxnSpMkLst>
            <pc:docMk/>
            <pc:sldMk cId="83164764" sldId="299"/>
            <ac:cxnSpMk id="53" creationId="{C2ACE250-5D51-B9C6-0106-0495917F7CC2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55" creationId="{8B4874B8-8258-5E03-A7CF-36EC9780BF23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72" creationId="{6AC3D3EE-814A-1D86-318C-E863B97ADE5A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100" creationId="{F3CC17B6-A61F-B605-ADA3-4250105E27FB}"/>
          </ac:cxnSpMkLst>
        </pc:cxnChg>
        <pc:cxnChg chg="add del mod">
          <ac:chgData name="Kulinich Bohdan" userId="48e65c9f34e137d0" providerId="LiveId" clId="{49B181A3-5881-884F-B2E0-9F154772F33F}" dt="2023-11-01T15:49:25.232" v="2907" actId="478"/>
          <ac:cxnSpMkLst>
            <pc:docMk/>
            <pc:sldMk cId="83164764" sldId="299"/>
            <ac:cxnSpMk id="103" creationId="{C839E792-4B29-9BB7-7152-344908344114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106" creationId="{7D53800E-4921-BEE6-CD52-FE163BCB0AE2}"/>
          </ac:cxnSpMkLst>
        </pc:cxnChg>
      </pc:sldChg>
      <pc:sldChg chg="addSp delSp modSp add mod setBg addAnim delAnim modAnim">
        <pc:chgData name="Kulinich Bohdan" userId="48e65c9f34e137d0" providerId="LiveId" clId="{49B181A3-5881-884F-B2E0-9F154772F33F}" dt="2023-11-01T19:00:32.214" v="3930" actId="167"/>
        <pc:sldMkLst>
          <pc:docMk/>
          <pc:sldMk cId="536704212" sldId="300"/>
        </pc:sldMkLst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2" creationId="{67EDCC85-DE6F-4529-3C7F-48A4115B8BF4}"/>
          </ac:spMkLst>
        </pc:spChg>
        <pc:spChg chg="add del mod">
          <ac:chgData name="Kulinich Bohdan" userId="48e65c9f34e137d0" providerId="LiveId" clId="{49B181A3-5881-884F-B2E0-9F154772F33F}" dt="2023-11-01T18:34:51.314" v="3729" actId="478"/>
          <ac:spMkLst>
            <pc:docMk/>
            <pc:sldMk cId="536704212" sldId="300"/>
            <ac:spMk id="4" creationId="{230018CB-9A80-823D-7541-DB20A50AEFE4}"/>
          </ac:spMkLst>
        </pc:spChg>
        <pc:spChg chg="add del mod">
          <ac:chgData name="Kulinich Bohdan" userId="48e65c9f34e137d0" providerId="LiveId" clId="{49B181A3-5881-884F-B2E0-9F154772F33F}" dt="2023-11-01T18:35:13.863" v="3740" actId="478"/>
          <ac:spMkLst>
            <pc:docMk/>
            <pc:sldMk cId="536704212" sldId="300"/>
            <ac:spMk id="5" creationId="{C75FD428-37E8-E75C-C06A-618F990D1337}"/>
          </ac:spMkLst>
        </pc:spChg>
        <pc:spChg chg="add del mod">
          <ac:chgData name="Kulinich Bohdan" userId="48e65c9f34e137d0" providerId="LiveId" clId="{49B181A3-5881-884F-B2E0-9F154772F33F}" dt="2023-11-01T18:35:04.751" v="3735" actId="478"/>
          <ac:spMkLst>
            <pc:docMk/>
            <pc:sldMk cId="536704212" sldId="300"/>
            <ac:spMk id="6" creationId="{0AAC57C4-30E0-EFDD-3DF9-2308A404DAE9}"/>
          </ac:spMkLst>
        </pc:spChg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8" creationId="{CD716AAD-6817-353A-D487-22A912A894A5}"/>
          </ac:spMkLst>
        </pc:spChg>
        <pc:spChg chg="mod">
          <ac:chgData name="Kulinich Bohdan" userId="48e65c9f34e137d0" providerId="LiveId" clId="{49B181A3-5881-884F-B2E0-9F154772F33F}" dt="2023-11-01T18:34:49.171" v="3728"/>
          <ac:spMkLst>
            <pc:docMk/>
            <pc:sldMk cId="536704212" sldId="300"/>
            <ac:spMk id="11" creationId="{741A4C2B-A797-C7F8-64A3-588A310FD617}"/>
          </ac:spMkLst>
        </pc:spChg>
        <pc:spChg chg="mod">
          <ac:chgData name="Kulinich Bohdan" userId="48e65c9f34e137d0" providerId="LiveId" clId="{49B181A3-5881-884F-B2E0-9F154772F33F}" dt="2023-11-01T18:35:00.744" v="3734" actId="1036"/>
          <ac:spMkLst>
            <pc:docMk/>
            <pc:sldMk cId="536704212" sldId="300"/>
            <ac:spMk id="12" creationId="{BCCAC0D3-F2FC-5CA5-2908-A05470E9FA6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2" creationId="{BDBBD108-7AFB-7A4C-80C8-DAAE87B9C162}"/>
          </ac:spMkLst>
        </pc:spChg>
        <pc:spChg chg="mod">
          <ac:chgData name="Kulinich Bohdan" userId="48e65c9f34e137d0" providerId="LiveId" clId="{49B181A3-5881-884F-B2E0-9F154772F33F}" dt="2023-11-01T18:35:05.873" v="3736"/>
          <ac:spMkLst>
            <pc:docMk/>
            <pc:sldMk cId="536704212" sldId="300"/>
            <ac:spMk id="14" creationId="{B13D2782-0516-220D-DCAE-6371F9E9BE0B}"/>
          </ac:spMkLst>
        </pc:spChg>
        <pc:spChg chg="mod">
          <ac:chgData name="Kulinich Bohdan" userId="48e65c9f34e137d0" providerId="LiveId" clId="{49B181A3-5881-884F-B2E0-9F154772F33F}" dt="2023-11-01T18:35:10.241" v="3739" actId="1038"/>
          <ac:spMkLst>
            <pc:docMk/>
            <pc:sldMk cId="536704212" sldId="300"/>
            <ac:spMk id="16" creationId="{43212DE4-1527-E3CE-9956-8B837836A794}"/>
          </ac:spMkLst>
        </pc:spChg>
        <pc:spChg chg="add mod">
          <ac:chgData name="Kulinich Bohdan" userId="48e65c9f34e137d0" providerId="LiveId" clId="{49B181A3-5881-884F-B2E0-9F154772F33F}" dt="2023-11-01T18:49:49.918" v="3929" actId="20577"/>
          <ac:spMkLst>
            <pc:docMk/>
            <pc:sldMk cId="536704212" sldId="300"/>
            <ac:spMk id="18" creationId="{D929C5B1-297D-DF3F-AF01-36068FE934C3}"/>
          </ac:spMkLst>
        </pc:spChg>
        <pc:spChg chg="mod">
          <ac:chgData name="Kulinich Bohdan" userId="48e65c9f34e137d0" providerId="LiveId" clId="{49B181A3-5881-884F-B2E0-9F154772F33F}" dt="2023-11-01T18:35:20.952" v="3742"/>
          <ac:spMkLst>
            <pc:docMk/>
            <pc:sldMk cId="536704212" sldId="300"/>
            <ac:spMk id="20" creationId="{DE890171-40D4-D4CD-48D9-7DAA3146B407}"/>
          </ac:spMkLst>
        </pc:spChg>
        <pc:spChg chg="mod">
          <ac:chgData name="Kulinich Bohdan" userId="48e65c9f34e137d0" providerId="LiveId" clId="{49B181A3-5881-884F-B2E0-9F154772F33F}" dt="2023-11-01T18:35:27.722" v="3747" actId="1036"/>
          <ac:spMkLst>
            <pc:docMk/>
            <pc:sldMk cId="536704212" sldId="300"/>
            <ac:spMk id="21" creationId="{B233BB83-1D44-421D-7E3B-BC4F3C6CD71C}"/>
          </ac:spMkLst>
        </pc:spChg>
        <pc:spChg chg="add mod">
          <ac:chgData name="Kulinich Bohdan" userId="48e65c9f34e137d0" providerId="LiveId" clId="{49B181A3-5881-884F-B2E0-9F154772F33F}" dt="2023-11-01T19:00:32.214" v="3930" actId="167"/>
          <ac:spMkLst>
            <pc:docMk/>
            <pc:sldMk cId="536704212" sldId="300"/>
            <ac:spMk id="23" creationId="{6E29A8DC-AE9E-85FA-7333-9C0EAB0A07B2}"/>
          </ac:spMkLst>
        </pc:spChg>
        <pc:spChg chg="mod">
          <ac:chgData name="Kulinich Bohdan" userId="48e65c9f34e137d0" providerId="LiveId" clId="{49B181A3-5881-884F-B2E0-9F154772F33F}" dt="2023-11-01T18:49:27.468" v="3912"/>
          <ac:spMkLst>
            <pc:docMk/>
            <pc:sldMk cId="536704212" sldId="300"/>
            <ac:spMk id="32" creationId="{ABDC0C8F-A2D0-E2B1-88D2-80007C8D3774}"/>
          </ac:spMkLst>
        </pc:spChg>
        <pc:spChg chg="mod">
          <ac:chgData name="Kulinich Bohdan" userId="48e65c9f34e137d0" providerId="LiveId" clId="{49B181A3-5881-884F-B2E0-9F154772F33F}" dt="2023-11-01T18:49:35.105" v="3915" actId="20577"/>
          <ac:spMkLst>
            <pc:docMk/>
            <pc:sldMk cId="536704212" sldId="300"/>
            <ac:spMk id="33" creationId="{C60856C1-6727-9476-9F6C-F9AD81E4957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6" creationId="{C77F81F2-6E10-3438-DFD0-ACE3C0669DF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7" creationId="{D41EBA71-3308-154F-DA80-46E343968AD6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8" creationId="{2C9BCFD1-1C61-7B50-91E6-BB5C366DA0E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4" creationId="{9469AA16-7A07-E0C1-AC79-09077B1805DF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5" creationId="{9C794DE7-97C3-669B-D78F-E2FD737831F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6" creationId="{88763A04-43E7-88F8-F234-325502B4722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7" creationId="{592B4957-C1A2-C470-6127-31D6A7CB7F0D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4" creationId="{D08C9CCE-8EF5-4DDF-4927-4625EECEFF1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5" creationId="{6776E25C-DEA0-F94E-92A2-D19CA85D3B3B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16" creationId="{A69A0DF3-AEEE-2785-E9D5-5770DE8DECE2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2" creationId="{7EA09778-9FCD-7881-D0F6-92828224A7D4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3" creationId="{F005AEA1-D9F7-B829-A784-671C4416E50E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5" creationId="{0B16A9B7-B077-9187-2DDB-96B08DC25F06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57" creationId="{F02BF980-D0D8-F3E9-9C77-E0117E341A76}"/>
          </ac:spMkLst>
        </pc:spChg>
        <pc:grpChg chg="add mod">
          <ac:chgData name="Kulinich Bohdan" userId="48e65c9f34e137d0" providerId="LiveId" clId="{49B181A3-5881-884F-B2E0-9F154772F33F}" dt="2023-11-01T18:34:48.134" v="3727" actId="1076"/>
          <ac:grpSpMkLst>
            <pc:docMk/>
            <pc:sldMk cId="536704212" sldId="300"/>
            <ac:grpSpMk id="9" creationId="{193D9A3E-DFA4-0A64-5C55-115F9A6101FA}"/>
          </ac:grpSpMkLst>
        </pc:grpChg>
        <pc:grpChg chg="add mod">
          <ac:chgData name="Kulinich Bohdan" userId="48e65c9f34e137d0" providerId="LiveId" clId="{49B181A3-5881-884F-B2E0-9F154772F33F}" dt="2023-11-01T18:46:03.165" v="3778" actId="1037"/>
          <ac:grpSpMkLst>
            <pc:docMk/>
            <pc:sldMk cId="536704212" sldId="300"/>
            <ac:grpSpMk id="10" creationId="{ED5A4B54-09AC-6F89-F614-E9383D744D17}"/>
          </ac:grpSpMkLst>
        </pc:grpChg>
        <pc:grpChg chg="add mod">
          <ac:chgData name="Kulinich Bohdan" userId="48e65c9f34e137d0" providerId="LiveId" clId="{49B181A3-5881-884F-B2E0-9F154772F33F}" dt="2023-11-01T18:47:32.195" v="3796" actId="1076"/>
          <ac:grpSpMkLst>
            <pc:docMk/>
            <pc:sldMk cId="536704212" sldId="300"/>
            <ac:grpSpMk id="13" creationId="{266C33B9-BC46-DC07-DDFA-5A3C7BE4234A}"/>
          </ac:grpSpMkLst>
        </pc:grpChg>
        <pc:grpChg chg="add del mod">
          <ac:chgData name="Kulinich Bohdan" userId="48e65c9f34e137d0" providerId="LiveId" clId="{49B181A3-5881-884F-B2E0-9F154772F33F}" dt="2023-11-01T18:47:38.300" v="3798" actId="478"/>
          <ac:grpSpMkLst>
            <pc:docMk/>
            <pc:sldMk cId="536704212" sldId="300"/>
            <ac:grpSpMk id="19" creationId="{5D74B41C-9E3A-BCA2-64F9-947B43317113}"/>
          </ac:grpSpMkLst>
        </pc:grpChg>
        <pc:grpChg chg="add mod">
          <ac:chgData name="Kulinich Bohdan" userId="48e65c9f34e137d0" providerId="LiveId" clId="{49B181A3-5881-884F-B2E0-9F154772F33F}" dt="2023-11-01T18:49:31.991" v="3914" actId="1076"/>
          <ac:grpSpMkLst>
            <pc:docMk/>
            <pc:sldMk cId="536704212" sldId="300"/>
            <ac:grpSpMk id="31" creationId="{5756A8C5-305B-C428-5350-08623B6D8DFE}"/>
          </ac:grpSpMkLst>
        </pc:grpChg>
        <pc:grpChg chg="del">
          <ac:chgData name="Kulinich Bohdan" userId="48e65c9f34e137d0" providerId="LiveId" clId="{49B181A3-5881-884F-B2E0-9F154772F33F}" dt="2023-11-01T16:30:52.308" v="3250" actId="478"/>
          <ac:grpSpMkLst>
            <pc:docMk/>
            <pc:sldMk cId="536704212" sldId="300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1-01T16:49:13.164" v="3260" actId="478"/>
          <ac:picMkLst>
            <pc:docMk/>
            <pc:sldMk cId="536704212" sldId="300"/>
            <ac:picMk id="4" creationId="{DE355E81-7652-1AE0-B454-E756D5FAE236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7" creationId="{82A22FAC-A692-E3C9-348C-54E6EF5C8D13}"/>
          </ac:picMkLst>
        </pc:picChg>
        <pc:picChg chg="add del mod">
          <ac:chgData name="Kulinich Bohdan" userId="48e65c9f34e137d0" providerId="LiveId" clId="{49B181A3-5881-884F-B2E0-9F154772F33F}" dt="2023-11-01T16:57:26.018" v="3275" actId="478"/>
          <ac:picMkLst>
            <pc:docMk/>
            <pc:sldMk cId="536704212" sldId="300"/>
            <ac:picMk id="13" creationId="{6BBDB7E1-2837-79DC-2E8C-CA3C191BF33E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15" creationId="{820B9981-B3A2-62DB-D9B8-3DF3C02BD375}"/>
          </ac:picMkLst>
        </pc:picChg>
        <pc:picChg chg="add mod">
          <ac:chgData name="Kulinich Bohdan" userId="48e65c9f34e137d0" providerId="LiveId" clId="{49B181A3-5881-884F-B2E0-9F154772F33F}" dt="2023-11-01T18:49:20.545" v="3911" actId="14100"/>
          <ac:picMkLst>
            <pc:docMk/>
            <pc:sldMk cId="536704212" sldId="300"/>
            <ac:picMk id="17" creationId="{1B04E342-DD99-1837-D6A2-434F408D1225}"/>
          </ac:picMkLst>
        </pc:picChg>
        <pc:picChg chg="add mod">
          <ac:chgData name="Kulinich Bohdan" userId="48e65c9f34e137d0" providerId="LiveId" clId="{49B181A3-5881-884F-B2E0-9F154772F33F}" dt="2023-11-01T18:49:16.078" v="3910" actId="14100"/>
          <ac:picMkLst>
            <pc:docMk/>
            <pc:sldMk cId="536704212" sldId="300"/>
            <ac:picMk id="35" creationId="{078BFB11-7FE3-FA7F-7387-686AFDF789FA}"/>
          </ac:picMkLst>
        </pc:picChg>
        <pc:picChg chg="add mod">
          <ac:chgData name="Kulinich Bohdan" userId="48e65c9f34e137d0" providerId="LiveId" clId="{49B181A3-5881-884F-B2E0-9F154772F33F}" dt="2023-11-01T18:46:24.052" v="3783" actId="14100"/>
          <ac:picMkLst>
            <pc:docMk/>
            <pc:sldMk cId="536704212" sldId="300"/>
            <ac:picMk id="37" creationId="{B7570E96-73FB-C667-77C2-12AC31F19AE8}"/>
          </ac:picMkLst>
        </pc:picChg>
        <pc:picChg chg="del">
          <ac:chgData name="Kulinich Bohdan" userId="48e65c9f34e137d0" providerId="LiveId" clId="{49B181A3-5881-884F-B2E0-9F154772F33F}" dt="2023-11-01T16:30:52.308" v="3250" actId="478"/>
          <ac:picMkLst>
            <pc:docMk/>
            <pc:sldMk cId="536704212" sldId="300"/>
            <ac:picMk id="156" creationId="{8A6D3C94-A905-499E-C384-7F1449ADBE8D}"/>
          </ac:picMkLst>
        </pc:pic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6" creationId="{FC6CCD06-1CB8-3F24-5D7F-44481C805B0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9" creationId="{238C6FAC-9889-61D4-D261-7A031A6FA9C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" creationId="{E50C95BB-D1C5-2D9B-BDF7-9E3F12D8A7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1" creationId="{BDDD7590-61CF-A22E-A717-190793D249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9" creationId="{0CBB4151-D431-315F-4A5A-722613113A85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1-01T18:49:07.857" v="3909" actId="693"/>
          <ac:cxnSpMkLst>
            <pc:docMk/>
            <pc:sldMk cId="536704212" sldId="300"/>
            <ac:cxnSpMk id="22" creationId="{0EA3986A-740D-6431-B5E5-2C7B119ECA9D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4" creationId="{9319CFC1-A84D-E043-A5AC-4B7350890CE3}"/>
          </ac:cxnSpMkLst>
        </pc:cxnChg>
        <pc:cxnChg chg="add del mod">
          <ac:chgData name="Kulinich Bohdan" userId="48e65c9f34e137d0" providerId="LiveId" clId="{49B181A3-5881-884F-B2E0-9F154772F33F}" dt="2023-11-01T17:05:04.781" v="3406" actId="478"/>
          <ac:cxnSpMkLst>
            <pc:docMk/>
            <pc:sldMk cId="536704212" sldId="300"/>
            <ac:cxnSpMk id="26" creationId="{35BFAFA3-22B4-BE80-F2EE-F369B5E5070D}"/>
          </ac:cxnSpMkLst>
        </pc:cxnChg>
        <pc:cxnChg chg="add del mod">
          <ac:chgData name="Kulinich Bohdan" userId="48e65c9f34e137d0" providerId="LiveId" clId="{49B181A3-5881-884F-B2E0-9F154772F33F}" dt="2023-11-01T18:47:35.290" v="3797" actId="478"/>
          <ac:cxnSpMkLst>
            <pc:docMk/>
            <pc:sldMk cId="536704212" sldId="300"/>
            <ac:cxnSpMk id="38" creationId="{C79BF796-88A2-1A0C-D576-1C180E078DB7}"/>
          </ac:cxnSpMkLst>
        </pc:cxnChg>
        <pc:cxnChg chg="add mod">
          <ac:chgData name="Kulinich Bohdan" userId="48e65c9f34e137d0" providerId="LiveId" clId="{49B181A3-5881-884F-B2E0-9F154772F33F}" dt="2023-11-01T18:48:42.764" v="3904" actId="693"/>
          <ac:cxnSpMkLst>
            <pc:docMk/>
            <pc:sldMk cId="536704212" sldId="300"/>
            <ac:cxnSpMk id="42" creationId="{A91CC6F7-A897-4717-2F9F-FCB665ECE6F3}"/>
          </ac:cxnSpMkLst>
        </pc:cxnChg>
        <pc:cxnChg chg="add mod">
          <ac:chgData name="Kulinich Bohdan" userId="48e65c9f34e137d0" providerId="LiveId" clId="{49B181A3-5881-884F-B2E0-9F154772F33F}" dt="2023-11-01T18:49:01.877" v="3908" actId="693"/>
          <ac:cxnSpMkLst>
            <pc:docMk/>
            <pc:sldMk cId="536704212" sldId="300"/>
            <ac:cxnSpMk id="50" creationId="{0A0121B2-EA04-7A3B-659B-1A9F8189D9C8}"/>
          </ac:cxnSpMkLst>
        </pc:cxnChg>
        <pc:cxnChg chg="add mod">
          <ac:chgData name="Kulinich Bohdan" userId="48e65c9f34e137d0" providerId="LiveId" clId="{49B181A3-5881-884F-B2E0-9F154772F33F}" dt="2023-11-01T18:48:57.264" v="3907" actId="693"/>
          <ac:cxnSpMkLst>
            <pc:docMk/>
            <pc:sldMk cId="536704212" sldId="300"/>
            <ac:cxnSpMk id="53" creationId="{2A59B062-1908-7CEA-E620-A46848135EEF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72" creationId="{52D6D1B7-054E-DB2A-19FD-B905ABAD7F6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0" creationId="{64B5173F-2345-75A2-E31F-2CC191DADF34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58" creationId="{76A3E564-0A5D-FF64-C69C-13DDF8A7EEB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1" creationId="{F7E14E97-D279-4F8A-DB6D-7328014B21B6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3" creationId="{82895F12-5A31-4177-ACF3-17F158933E9A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6" creationId="{807D470B-4E12-D268-8D7C-F3200452C5B7}"/>
          </ac:cxnSpMkLst>
        </pc:cxnChg>
      </pc:sldChg>
    </pc:docChg>
  </pc:docChgLst>
  <pc:docChgLst>
    <pc:chgData name="Kulinich Bohdan" userId="48e65c9f34e137d0" providerId="LiveId" clId="{2665A9D0-1304-2F49-9BEF-C9373233EA94}"/>
    <pc:docChg chg="undo custSel addSld delSld modSld">
      <pc:chgData name="Kulinich Bohdan" userId="48e65c9f34e137d0" providerId="LiveId" clId="{2665A9D0-1304-2F49-9BEF-C9373233EA94}" dt="2024-02-11T20:00:19.007" v="6606"/>
      <pc:docMkLst>
        <pc:docMk/>
      </pc:docMkLst>
      <pc:sldChg chg="modSp mod">
        <pc:chgData name="Kulinich Bohdan" userId="48e65c9f34e137d0" providerId="LiveId" clId="{2665A9D0-1304-2F49-9BEF-C9373233EA94}" dt="2024-02-04T22:00:25.447" v="5877" actId="14100"/>
        <pc:sldMkLst>
          <pc:docMk/>
          <pc:sldMk cId="2154405015" sldId="276"/>
        </pc:sldMkLst>
        <pc:spChg chg="mod">
          <ac:chgData name="Kulinich Bohdan" userId="48e65c9f34e137d0" providerId="LiveId" clId="{2665A9D0-1304-2F49-9BEF-C9373233EA94}" dt="2024-02-04T22:00:25.447" v="5877" actId="14100"/>
          <ac:spMkLst>
            <pc:docMk/>
            <pc:sldMk cId="2154405015" sldId="276"/>
            <ac:spMk id="2" creationId="{F545B873-3943-46CC-208D-DBFB6FFDDFFB}"/>
          </ac:spMkLst>
        </pc:spChg>
      </pc:sldChg>
      <pc:sldChg chg="delSp modSp mod">
        <pc:chgData name="Kulinich Bohdan" userId="48e65c9f34e137d0" providerId="LiveId" clId="{2665A9D0-1304-2F49-9BEF-C9373233EA94}" dt="2024-02-05T19:50:13.013" v="6002" actId="20577"/>
        <pc:sldMkLst>
          <pc:docMk/>
          <pc:sldMk cId="288857224" sldId="277"/>
        </pc:sldMkLst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3" creationId="{6D4A9724-87E8-97B6-8BA2-3A5AB25CA24C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23" creationId="{DA5231C7-83A3-CFE2-C571-7BD383FE544F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27" creationId="{B8401942-85EA-CA72-2642-2ED4B8DDFC0B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29" creationId="{F7C067D8-BBB6-4B52-9BE6-08685B0A5C28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30" creationId="{6DEEE88A-3415-77DD-0FFF-78C1C9A81934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31" creationId="{93E168DE-2009-7BF4-BFB9-14561CF2D2B5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60" creationId="{93329597-BF9F-5977-4F13-3CDC32815071}"/>
          </ac:spMkLst>
        </pc:spChg>
        <pc:spChg chg="del">
          <ac:chgData name="Kulinich Bohdan" userId="48e65c9f34e137d0" providerId="LiveId" clId="{2665A9D0-1304-2F49-9BEF-C9373233EA94}" dt="2024-02-05T19:28:52.013" v="5996" actId="478"/>
          <ac:spMkLst>
            <pc:docMk/>
            <pc:sldMk cId="288857224" sldId="277"/>
            <ac:spMk id="63" creationId="{FBA3E71F-D049-6143-D590-2EA94276CED7}"/>
          </ac:spMkLst>
        </pc:spChg>
        <pc:spChg chg="mod">
          <ac:chgData name="Kulinich Bohdan" userId="48e65c9f34e137d0" providerId="LiveId" clId="{2665A9D0-1304-2F49-9BEF-C9373233EA94}" dt="2024-02-05T19:50:13.013" v="6002" actId="20577"/>
          <ac:spMkLst>
            <pc:docMk/>
            <pc:sldMk cId="288857224" sldId="277"/>
            <ac:spMk id="67" creationId="{EE368D98-7B69-F065-961A-49BF7EC925C1}"/>
          </ac:spMkLst>
        </pc:spChg>
        <pc:grpChg chg="del">
          <ac:chgData name="Kulinich Bohdan" userId="48e65c9f34e137d0" providerId="LiveId" clId="{2665A9D0-1304-2F49-9BEF-C9373233EA94}" dt="2024-02-05T19:28:50.025" v="5995" actId="478"/>
          <ac:grpSpMkLst>
            <pc:docMk/>
            <pc:sldMk cId="288857224" sldId="277"/>
            <ac:grpSpMk id="74" creationId="{6FF2240D-6A2F-1639-D49F-E73BF552D4E4}"/>
          </ac:grpSpMkLst>
        </pc:grpChg>
        <pc:grpChg chg="del">
          <ac:chgData name="Kulinich Bohdan" userId="48e65c9f34e137d0" providerId="LiveId" clId="{2665A9D0-1304-2F49-9BEF-C9373233EA94}" dt="2024-02-05T19:28:50.025" v="5995" actId="478"/>
          <ac:grpSpMkLst>
            <pc:docMk/>
            <pc:sldMk cId="288857224" sldId="277"/>
            <ac:grpSpMk id="87" creationId="{D31D9C19-15DC-0B0B-D42E-9F4379F30F07}"/>
          </ac:grpSpMkLst>
        </pc:grpChg>
        <pc:grpChg chg="del">
          <ac:chgData name="Kulinich Bohdan" userId="48e65c9f34e137d0" providerId="LiveId" clId="{2665A9D0-1304-2F49-9BEF-C9373233EA94}" dt="2024-02-05T19:28:50.025" v="5995" actId="478"/>
          <ac:grpSpMkLst>
            <pc:docMk/>
            <pc:sldMk cId="288857224" sldId="277"/>
            <ac:grpSpMk id="92" creationId="{A402C6A2-116A-2B84-280C-ED8DF2899C27}"/>
          </ac:grpSpMkLst>
        </pc:grpChg>
        <pc:picChg chg="mod modVis">
          <ac:chgData name="Kulinich Bohdan" userId="48e65c9f34e137d0" providerId="LiveId" clId="{2665A9D0-1304-2F49-9BEF-C9373233EA94}" dt="2024-02-03T15:43:53.792" v="3766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4" creationId="{FF0B9690-13A4-575A-8DC8-C518DF10BBBC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5" creationId="{E78F8614-815D-5836-6806-B939BEC9E817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9" creationId="{AFB84D3D-EE9B-2999-73D7-9CDEC5A5E61B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12" creationId="{FE255059-24E4-C4AB-8EA6-8504C49F61B5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15" creationId="{67673638-DA26-CD9F-3BF0-C9FCBE490CA1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18" creationId="{938639FA-35F9-E541-FCD1-CE4E886EA204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24" creationId="{B2A7EC2E-8109-31B9-6407-43E6EE1687AA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32" creationId="{8B1DC6D6-C87A-CAB6-281F-4435C7A92CF8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75" creationId="{3C87D7A4-E75E-8881-1323-CEE5ED2CF2D7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79" creationId="{CC14945D-D0D7-966F-D5B4-B9D0F73A92CB}"/>
          </ac:cxnSpMkLst>
        </pc:cxnChg>
      </pc:sldChg>
      <pc:sldChg chg="modSp mod">
        <pc:chgData name="Kulinich Bohdan" userId="48e65c9f34e137d0" providerId="LiveId" clId="{2665A9D0-1304-2F49-9BEF-C9373233EA94}" dt="2024-02-11T18:38:51.427" v="6604" actId="20577"/>
        <pc:sldMkLst>
          <pc:docMk/>
          <pc:sldMk cId="3892148844" sldId="278"/>
        </pc:sldMkLst>
        <pc:spChg chg="mod">
          <ac:chgData name="Kulinich Bohdan" userId="48e65c9f34e137d0" providerId="LiveId" clId="{2665A9D0-1304-2F49-9BEF-C9373233EA94}" dt="2024-02-11T18:38:51.427" v="6604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2665A9D0-1304-2F49-9BEF-C9373233EA94}" dt="2024-02-05T20:13:30.478" v="6218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2665A9D0-1304-2F49-9BEF-C9373233EA94}" dt="2024-02-05T20:29:01.612" v="6554" actId="1036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2665A9D0-1304-2F49-9BEF-C9373233EA94}" dt="2024-02-05T20:29:09.416" v="6558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2665A9D0-1304-2F49-9BEF-C9373233EA94}" dt="2024-02-05T20:18:36.321" v="6275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2665A9D0-1304-2F49-9BEF-C9373233EA94}" dt="2024-02-04T20:17:18.593" v="5783" actId="14429"/>
        <pc:sldMkLst>
          <pc:docMk/>
          <pc:sldMk cId="2337633875" sldId="279"/>
        </pc:sldMkLst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2" creationId="{8E590424-036B-9A18-08AF-D5040E378253}"/>
          </ac:spMkLst>
        </pc:spChg>
        <pc:spChg chg="add del mod">
          <ac:chgData name="Kulinich Bohdan" userId="48e65c9f34e137d0" providerId="LiveId" clId="{2665A9D0-1304-2F49-9BEF-C9373233EA94}" dt="2024-02-03T21:54:51.584" v="4422" actId="478"/>
          <ac:spMkLst>
            <pc:docMk/>
            <pc:sldMk cId="2337633875" sldId="279"/>
            <ac:spMk id="3" creationId="{2048034D-52F9-907B-7AA8-95F3BF007480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4" creationId="{E89248E4-FA1A-84EE-2834-871D100C3357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7" creationId="{61CFED5B-CE0B-D28E-E011-4C62F56091FC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8" creationId="{5CCE995C-5B39-B143-89BD-C9EFADFFE19E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9" creationId="{CA3DC265-5CC6-40C4-873E-8DB1D8019E83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0" creationId="{1B3C42F4-E249-CBEA-867B-33A876658941}"/>
          </ac:spMkLst>
        </pc:spChg>
        <pc:spChg chg="add mod">
          <ac:chgData name="Kulinich Bohdan" userId="48e65c9f34e137d0" providerId="LiveId" clId="{2665A9D0-1304-2F49-9BEF-C9373233EA94}" dt="2024-02-04T18:07:28.603" v="5639" actId="207"/>
          <ac:spMkLst>
            <pc:docMk/>
            <pc:sldMk cId="2337633875" sldId="279"/>
            <ac:spMk id="10" creationId="{B4C88AE1-9508-CF7D-1202-521021DB1617}"/>
          </ac:spMkLst>
        </pc:spChg>
        <pc:spChg chg="add mod">
          <ac:chgData name="Kulinich Bohdan" userId="48e65c9f34e137d0" providerId="LiveId" clId="{2665A9D0-1304-2F49-9BEF-C9373233EA94}" dt="2024-02-04T17:20:57.186" v="5556" actId="1035"/>
          <ac:spMkLst>
            <pc:docMk/>
            <pc:sldMk cId="2337633875" sldId="279"/>
            <ac:spMk id="11" creationId="{D77F4181-74FA-3FB1-FF34-949AFE90A561}"/>
          </ac:spMkLst>
        </pc:spChg>
        <pc:spChg chg="add mod">
          <ac:chgData name="Kulinich Bohdan" userId="48e65c9f34e137d0" providerId="LiveId" clId="{2665A9D0-1304-2F49-9BEF-C9373233EA94}" dt="2024-02-04T17:15:17.101" v="5446" actId="170"/>
          <ac:spMkLst>
            <pc:docMk/>
            <pc:sldMk cId="2337633875" sldId="279"/>
            <ac:spMk id="12" creationId="{56F448DD-4663-A9AB-D155-5291FB0B5865}"/>
          </ac:spMkLst>
        </pc:spChg>
        <pc:spChg chg="add del mod">
          <ac:chgData name="Kulinich Bohdan" userId="48e65c9f34e137d0" providerId="LiveId" clId="{2665A9D0-1304-2F49-9BEF-C9373233EA94}" dt="2024-02-03T22:04:42.304" v="4441" actId="478"/>
          <ac:spMkLst>
            <pc:docMk/>
            <pc:sldMk cId="2337633875" sldId="279"/>
            <ac:spMk id="13" creationId="{02695BC9-2F44-FDBB-FBD2-400B2D7D1C8A}"/>
          </ac:spMkLst>
        </pc:spChg>
        <pc:spChg chg="add mod">
          <ac:chgData name="Kulinich Bohdan" userId="48e65c9f34e137d0" providerId="LiveId" clId="{2665A9D0-1304-2F49-9BEF-C9373233EA94}" dt="2024-02-04T18:05:27.881" v="5636" actId="14100"/>
          <ac:spMkLst>
            <pc:docMk/>
            <pc:sldMk cId="2337633875" sldId="279"/>
            <ac:spMk id="13" creationId="{F7DB7EA1-6443-66AE-1281-C660933AB198}"/>
          </ac:spMkLst>
        </pc:spChg>
        <pc:spChg chg="add mod">
          <ac:chgData name="Kulinich Bohdan" userId="48e65c9f34e137d0" providerId="LiveId" clId="{2665A9D0-1304-2F49-9BEF-C9373233EA94}" dt="2024-02-04T17:20:57.186" v="5556" actId="1035"/>
          <ac:spMkLst>
            <pc:docMk/>
            <pc:sldMk cId="2337633875" sldId="279"/>
            <ac:spMk id="14" creationId="{214DF544-D181-1AAD-08B2-7929A2B9EEE3}"/>
          </ac:spMkLst>
        </pc:spChg>
        <pc:spChg chg="add mod modVis">
          <ac:chgData name="Kulinich Bohdan" userId="48e65c9f34e137d0" providerId="LiveId" clId="{2665A9D0-1304-2F49-9BEF-C9373233EA94}" dt="2024-02-04T20:17:15.402" v="5782" actId="14429"/>
          <ac:spMkLst>
            <pc:docMk/>
            <pc:sldMk cId="2337633875" sldId="279"/>
            <ac:spMk id="15" creationId="{56693FCE-F808-D6ED-AFB5-DE80575820EB}"/>
          </ac:spMkLst>
        </pc:spChg>
        <pc:spChg chg="add mod">
          <ac:chgData name="Kulinich Bohdan" userId="48e65c9f34e137d0" providerId="LiveId" clId="{2665A9D0-1304-2F49-9BEF-C9373233EA94}" dt="2024-02-04T17:20:57.186" v="5556" actId="1035"/>
          <ac:spMkLst>
            <pc:docMk/>
            <pc:sldMk cId="2337633875" sldId="279"/>
            <ac:spMk id="16" creationId="{6586B47C-0FD7-3539-2A40-AC91DBFBAB43}"/>
          </ac:spMkLst>
        </pc:spChg>
        <pc:spChg chg="add mod">
          <ac:chgData name="Kulinich Bohdan" userId="48e65c9f34e137d0" providerId="LiveId" clId="{2665A9D0-1304-2F49-9BEF-C9373233EA94}" dt="2024-02-04T18:05:27.881" v="5636" actId="14100"/>
          <ac:spMkLst>
            <pc:docMk/>
            <pc:sldMk cId="2337633875" sldId="279"/>
            <ac:spMk id="17" creationId="{0F90F36E-CFE7-4DDB-5A19-5D49B46528BE}"/>
          </ac:spMkLst>
        </pc:spChg>
        <pc:spChg chg="add mod modVis">
          <ac:chgData name="Kulinich Bohdan" userId="48e65c9f34e137d0" providerId="LiveId" clId="{2665A9D0-1304-2F49-9BEF-C9373233EA94}" dt="2024-02-04T20:17:18.593" v="5783" actId="14429"/>
          <ac:spMkLst>
            <pc:docMk/>
            <pc:sldMk cId="2337633875" sldId="279"/>
            <ac:spMk id="18" creationId="{CF15D387-1665-9987-315F-A7196A0EFCD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0" creationId="{69A3F5F1-C2B2-AE75-9240-7379052B05A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1" creationId="{10F7C3FA-FB43-F4CA-171F-EA9583057E20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2" creationId="{DDF411F2-E4E5-43E7-9688-3F9D7415A00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3" creationId="{D56B84D8-7E0F-3A34-D7BD-9DB7D3876FF8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4" creationId="{4C7F0E71-1E94-B91A-3C29-91D3CDF32CD1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26" creationId="{5E61E2B6-25D4-470B-B266-6FF9F451DF38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9" creationId="{0381527F-C9FB-015E-FE80-5B80D30B043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30" creationId="{4A3E1A23-3F96-E6E9-0785-545F12731294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52" creationId="{FB196EDA-DE0F-E08A-FDC5-7D9CCFF8791D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5" creationId="{1D359430-74B4-D3E7-A624-9C160756289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7" creationId="{7172A245-EE25-4CD9-18C6-CE0C1641E734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8" creationId="{57FC5A4B-BE9C-CB24-DD30-EEA7FE8F040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9" creationId="{44713490-1420-CB94-E468-FD347AE3DE55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83" creationId="{B3AE29BE-E2B4-1678-C1DC-56558EE61C9C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84" creationId="{BDB4CD1F-DCF4-A6F9-4D51-C0B1ECF4E13D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85" creationId="{8B17205C-3033-13BD-D85F-1FD01DE187F1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96" creationId="{5343C639-4F73-31E3-DFD5-B54CA299043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97" creationId="{50E2EFB7-9665-3B69-961F-775191CFCAE1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98" creationId="{029694DD-3459-4FE1-3AA9-147C3739479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00" creationId="{5B02F336-7FB5-E08B-66A9-F75469B0CC55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02" creationId="{D0967AF5-C716-4CCE-DB8A-053ABC1767E2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09" creationId="{8AA68624-89E9-1307-A632-AFE5F42130EA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10" creationId="{1960C0AD-5688-BC46-D5D1-B68A5A288E36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13" creationId="{B1625850-CF23-17EF-733E-9FBA0D41F502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14" creationId="{BD7A3D3B-DACF-1C45-A0C1-629AE62DB75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0" creationId="{FBA15B03-5A44-E25A-5B4D-A64A9CD6A59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1" creationId="{7948DD32-0EAA-8CD2-B9A0-8CF9F0900AC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2" creationId="{AEF67BFA-99E3-48A1-7339-4E4330080D63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3" creationId="{5F628E7D-D141-1FE5-CD95-68E650B10352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4" creationId="{9115DE21-64E9-26F6-A3AD-59A371EF77F0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5" creationId="{C426EE25-4508-72B7-295D-F4D2EC0EFFE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7" creationId="{183C7659-D0A3-6A48-666C-D04A3BA085D7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2" creationId="{DA168AE8-12AB-856F-CF88-4CF9171D5567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3" creationId="{7120A332-E487-AD68-7597-02C2B8B72E8B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4" creationId="{4587E1B3-B957-7B3A-2917-9F990EB80DE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5" creationId="{EE960682-5CF1-CEB3-D38F-EF07541FD977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9" creationId="{947E91F5-29B0-FB42-ADB3-0C1B89DE294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0" creationId="{D3452B9B-63BD-B110-73DD-46A91E8CC3C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1" creationId="{812CB633-0CF5-C835-8AC0-02FA219F4203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2" creationId="{9EE5414D-4579-0174-D4A4-C12EDE8B27CB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3" creationId="{5BB5885D-CAC4-3FBF-22F2-9FFBF7E57741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4" creationId="{5C64A295-412A-94CE-25E4-E05A08BC47D0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5" creationId="{0F1248FF-7697-90A7-64C8-E7DA09DBA8A6}"/>
          </ac:spMkLst>
        </pc:spChg>
        <pc:spChg chg="add del mod">
          <ac:chgData name="Kulinich Bohdan" userId="48e65c9f34e137d0" providerId="LiveId" clId="{2665A9D0-1304-2F49-9BEF-C9373233EA94}" dt="2024-02-03T21:55:42.744" v="4424" actId="478"/>
          <ac:spMkLst>
            <pc:docMk/>
            <pc:sldMk cId="2337633875" sldId="279"/>
            <ac:spMk id="146" creationId="{0EFBF5B6-1967-4E4A-638D-7ED185D7FD54}"/>
          </ac:spMkLst>
        </pc:spChg>
        <pc:spChg chg="add del mod">
          <ac:chgData name="Kulinich Bohdan" userId="48e65c9f34e137d0" providerId="LiveId" clId="{2665A9D0-1304-2F49-9BEF-C9373233EA94}" dt="2024-02-04T15:25:19.183" v="4539" actId="478"/>
          <ac:spMkLst>
            <pc:docMk/>
            <pc:sldMk cId="2337633875" sldId="279"/>
            <ac:spMk id="147" creationId="{3CD0A475-F8AE-8DC6-8E58-ED033328959E}"/>
          </ac:spMkLst>
        </pc:spChg>
        <pc:spChg chg="add mod modVis">
          <ac:chgData name="Kulinich Bohdan" userId="48e65c9f34e137d0" providerId="LiveId" clId="{2665A9D0-1304-2F49-9BEF-C9373233EA94}" dt="2024-02-04T17:53:07.981" v="5584" actId="14429"/>
          <ac:spMkLst>
            <pc:docMk/>
            <pc:sldMk cId="2337633875" sldId="279"/>
            <ac:spMk id="151" creationId="{C669A560-341C-9E7E-817C-EA121564207C}"/>
          </ac:spMkLst>
        </pc:spChg>
        <pc:spChg chg="add mod modVis">
          <ac:chgData name="Kulinich Bohdan" userId="48e65c9f34e137d0" providerId="LiveId" clId="{2665A9D0-1304-2F49-9BEF-C9373233EA94}" dt="2024-02-04T18:04:19.138" v="5611" actId="14429"/>
          <ac:spMkLst>
            <pc:docMk/>
            <pc:sldMk cId="2337633875" sldId="279"/>
            <ac:spMk id="152" creationId="{B3FA6039-F61E-298B-316B-16056BBAF019}"/>
          </ac:spMkLst>
        </pc:spChg>
        <pc:spChg chg="add mod modVis">
          <ac:chgData name="Kulinich Bohdan" userId="48e65c9f34e137d0" providerId="LiveId" clId="{2665A9D0-1304-2F49-9BEF-C9373233EA94}" dt="2024-02-04T17:16:15.213" v="5462" actId="14429"/>
          <ac:spMkLst>
            <pc:docMk/>
            <pc:sldMk cId="2337633875" sldId="279"/>
            <ac:spMk id="153" creationId="{3B4DDF79-1A52-0901-DF9C-867E4D7F94EE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54" creationId="{067C7526-B7C2-738A-A86B-D4E0AB755C90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55" creationId="{6C277316-748C-38CC-0D3E-86197EE32A11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56" creationId="{07322DC3-4654-360C-0195-50E55AFB7E31}"/>
          </ac:spMkLst>
        </pc:spChg>
        <pc:spChg chg="add mod modVis">
          <ac:chgData name="Kulinich Bohdan" userId="48e65c9f34e137d0" providerId="LiveId" clId="{2665A9D0-1304-2F49-9BEF-C9373233EA94}" dt="2024-02-04T17:00:58.555" v="5178" actId="14429"/>
          <ac:spMkLst>
            <pc:docMk/>
            <pc:sldMk cId="2337633875" sldId="279"/>
            <ac:spMk id="157" creationId="{CDB275DA-991A-0AC2-B787-70A09CDE348E}"/>
          </ac:spMkLst>
        </pc:spChg>
        <pc:spChg chg="add mod modVis">
          <ac:chgData name="Kulinich Bohdan" userId="48e65c9f34e137d0" providerId="LiveId" clId="{2665A9D0-1304-2F49-9BEF-C9373233EA94}" dt="2024-02-04T17:00:35.925" v="5160" actId="14429"/>
          <ac:spMkLst>
            <pc:docMk/>
            <pc:sldMk cId="2337633875" sldId="279"/>
            <ac:spMk id="172" creationId="{D9892592-68BA-A292-738F-9E0667A48103}"/>
          </ac:spMkLst>
        </pc:spChg>
        <pc:spChg chg="add mod modVis">
          <ac:chgData name="Kulinich Bohdan" userId="48e65c9f34e137d0" providerId="LiveId" clId="{2665A9D0-1304-2F49-9BEF-C9373233EA94}" dt="2024-02-04T17:52:07.372" v="5571" actId="14429"/>
          <ac:spMkLst>
            <pc:docMk/>
            <pc:sldMk cId="2337633875" sldId="279"/>
            <ac:spMk id="173" creationId="{C4540A4E-1CAD-8F20-574E-199FD343A5EE}"/>
          </ac:spMkLst>
        </pc:spChg>
        <pc:spChg chg="add mod modVis">
          <ac:chgData name="Kulinich Bohdan" userId="48e65c9f34e137d0" providerId="LiveId" clId="{2665A9D0-1304-2F49-9BEF-C9373233EA94}" dt="2024-02-04T17:15:57.007" v="5451" actId="14429"/>
          <ac:spMkLst>
            <pc:docMk/>
            <pc:sldMk cId="2337633875" sldId="279"/>
            <ac:spMk id="174" creationId="{B7B71125-9B49-1457-FB41-62DBF2253F72}"/>
          </ac:spMkLst>
        </pc:spChg>
        <pc:spChg chg="add mod modVis">
          <ac:chgData name="Kulinich Bohdan" userId="48e65c9f34e137d0" providerId="LiveId" clId="{2665A9D0-1304-2F49-9BEF-C9373233EA94}" dt="2024-02-04T18:04:21.510" v="5612" actId="14429"/>
          <ac:spMkLst>
            <pc:docMk/>
            <pc:sldMk cId="2337633875" sldId="279"/>
            <ac:spMk id="175" creationId="{04A675A7-2E43-442E-BA1A-91E24835D160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79" creationId="{5E06A254-1018-5E84-261B-FF9161A88F2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80" creationId="{9A9CB7A8-ADA9-ED5F-E84F-7FDF6B6D6B61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81" creationId="{EF4AAD77-A358-687F-0D7A-967082B0368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89" creationId="{5E158AB1-41EB-B276-0654-AAE9A7EF3A2F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0" creationId="{A7FD608A-DE16-A385-C1C6-8F651CCA74F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1" creationId="{100BCEAB-0B5C-E6DF-A3F3-11C26FCDC989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2" creationId="{0C79F296-9D27-7444-1030-69C109B3F418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3" creationId="{A44307DB-E50E-003D-63FE-1F9B9161B96E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4" creationId="{855C2D36-73E2-79D6-CB89-0DD27AD7D205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2" creationId="{7BE2B699-F6C8-A98B-03FF-92E02CD9FDBE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3" creationId="{BE08CF43-81F1-66D5-1CEC-59FE0F57F14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4" creationId="{0127B8DB-A3B5-BE78-B0B2-6BD3ADE12C8C}"/>
          </ac:spMkLst>
        </pc:spChg>
        <pc:spChg chg="add mod">
          <ac:chgData name="Kulinich Bohdan" userId="48e65c9f34e137d0" providerId="LiveId" clId="{2665A9D0-1304-2F49-9BEF-C9373233EA94}" dt="2024-02-04T15:28:18.600" v="4562" actId="1076"/>
          <ac:spMkLst>
            <pc:docMk/>
            <pc:sldMk cId="2337633875" sldId="279"/>
            <ac:spMk id="205" creationId="{C1FCA1CD-5130-DC80-36A8-D3376F6388A7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6" creationId="{6AD4087D-6528-413F-23D2-4F54971CC979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7" creationId="{DBF2E60C-AFC8-DC84-0EFB-9A83A8CCB508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9" creationId="{97B85742-119F-5033-8DFC-FFF66DE0F270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4" creationId="{01CDB2D2-0862-30E4-3D79-9F40CC5330DA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5" creationId="{69DB1900-3BAB-6BFC-4044-3ACD7670E6B7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6" creationId="{795528E1-27DC-21F5-A672-A9CE6777872D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7" creationId="{8416A362-B137-2CBB-3F09-CBFBA94985E0}"/>
          </ac:spMkLst>
        </pc:spChg>
        <pc:spChg chg="add mod modVis">
          <ac:chgData name="Kulinich Bohdan" userId="48e65c9f34e137d0" providerId="LiveId" clId="{2665A9D0-1304-2F49-9BEF-C9373233EA94}" dt="2024-02-04T17:01:18.405" v="5191" actId="14429"/>
          <ac:spMkLst>
            <pc:docMk/>
            <pc:sldMk cId="2337633875" sldId="279"/>
            <ac:spMk id="221" creationId="{40E661C5-1DF6-50DB-988E-693CFFEBB2B4}"/>
          </ac:spMkLst>
        </pc:spChg>
        <pc:spChg chg="add mod modVis">
          <ac:chgData name="Kulinich Bohdan" userId="48e65c9f34e137d0" providerId="LiveId" clId="{2665A9D0-1304-2F49-9BEF-C9373233EA94}" dt="2024-02-04T17:01:20.026" v="5192" actId="14429"/>
          <ac:spMkLst>
            <pc:docMk/>
            <pc:sldMk cId="2337633875" sldId="279"/>
            <ac:spMk id="222" creationId="{DBD43E5C-3D07-3BF8-DE8C-DBC90A8C3A20}"/>
          </ac:spMkLst>
        </pc:spChg>
        <pc:spChg chg="add mod modVis">
          <ac:chgData name="Kulinich Bohdan" userId="48e65c9f34e137d0" providerId="LiveId" clId="{2665A9D0-1304-2F49-9BEF-C9373233EA94}" dt="2024-02-04T17:01:21.191" v="5193" actId="14429"/>
          <ac:spMkLst>
            <pc:docMk/>
            <pc:sldMk cId="2337633875" sldId="279"/>
            <ac:spMk id="223" creationId="{15016213-9161-1DC4-9A53-72285791F9BC}"/>
          </ac:spMkLst>
        </pc:spChg>
        <pc:spChg chg="add mod modVis">
          <ac:chgData name="Kulinich Bohdan" userId="48e65c9f34e137d0" providerId="LiveId" clId="{2665A9D0-1304-2F49-9BEF-C9373233EA94}" dt="2024-02-04T17:03:42.930" v="5234" actId="166"/>
          <ac:spMkLst>
            <pc:docMk/>
            <pc:sldMk cId="2337633875" sldId="279"/>
            <ac:spMk id="224" creationId="{DA7BA745-B058-B7FE-3D4E-3C6447FD2C82}"/>
          </ac:spMkLst>
        </pc:spChg>
        <pc:spChg chg="add del mod">
          <ac:chgData name="Kulinich Bohdan" userId="48e65c9f34e137d0" providerId="LiveId" clId="{2665A9D0-1304-2F49-9BEF-C9373233EA94}" dt="2024-02-04T15:27:08.829" v="4550" actId="478"/>
          <ac:spMkLst>
            <pc:docMk/>
            <pc:sldMk cId="2337633875" sldId="279"/>
            <ac:spMk id="225" creationId="{C4F9C5E5-8387-6B55-5F95-82434245D61F}"/>
          </ac:spMkLst>
        </pc:spChg>
        <pc:spChg chg="add del mod">
          <ac:chgData name="Kulinich Bohdan" userId="48e65c9f34e137d0" providerId="LiveId" clId="{2665A9D0-1304-2F49-9BEF-C9373233EA94}" dt="2024-02-04T15:27:06.432" v="4549" actId="478"/>
          <ac:spMkLst>
            <pc:docMk/>
            <pc:sldMk cId="2337633875" sldId="279"/>
            <ac:spMk id="226" creationId="{52B128EA-8CA6-3414-4ADD-9D3EF2EA7411}"/>
          </ac:spMkLst>
        </pc:spChg>
        <pc:spChg chg="add mod modVis">
          <ac:chgData name="Kulinich Bohdan" userId="48e65c9f34e137d0" providerId="LiveId" clId="{2665A9D0-1304-2F49-9BEF-C9373233EA94}" dt="2024-02-04T17:01:23.363" v="5195" actId="14429"/>
          <ac:spMkLst>
            <pc:docMk/>
            <pc:sldMk cId="2337633875" sldId="279"/>
            <ac:spMk id="227" creationId="{7F2E30E4-EFAB-C84A-7379-80676B6F6F1F}"/>
          </ac:spMkLst>
        </pc:spChg>
        <pc:spChg chg="add mod modVis">
          <ac:chgData name="Kulinich Bohdan" userId="48e65c9f34e137d0" providerId="LiveId" clId="{2665A9D0-1304-2F49-9BEF-C9373233EA94}" dt="2024-02-04T17:10:08.946" v="5321" actId="207"/>
          <ac:spMkLst>
            <pc:docMk/>
            <pc:sldMk cId="2337633875" sldId="279"/>
            <ac:spMk id="240" creationId="{AD51BF22-F5B1-1287-5BED-B1BB83E36669}"/>
          </ac:spMkLst>
        </pc:spChg>
        <pc:spChg chg="add mod modVis">
          <ac:chgData name="Kulinich Bohdan" userId="48e65c9f34e137d0" providerId="LiveId" clId="{2665A9D0-1304-2F49-9BEF-C9373233EA94}" dt="2024-02-04T17:10:08.946" v="5321" actId="207"/>
          <ac:spMkLst>
            <pc:docMk/>
            <pc:sldMk cId="2337633875" sldId="279"/>
            <ac:spMk id="241" creationId="{172D2816-1EC8-048C-AFAD-73DC21C45733}"/>
          </ac:spMkLst>
        </pc:spChg>
        <pc:spChg chg="add mod modVis">
          <ac:chgData name="Kulinich Bohdan" userId="48e65c9f34e137d0" providerId="LiveId" clId="{2665A9D0-1304-2F49-9BEF-C9373233EA94}" dt="2024-02-04T17:10:08.946" v="5321" actId="207"/>
          <ac:spMkLst>
            <pc:docMk/>
            <pc:sldMk cId="2337633875" sldId="279"/>
            <ac:spMk id="242" creationId="{6F0FECA9-EBB9-A876-EF87-0F2F2F57FFDE}"/>
          </ac:spMkLst>
        </pc:spChg>
        <pc:spChg chg="add mod modVis">
          <ac:chgData name="Kulinich Bohdan" userId="48e65c9f34e137d0" providerId="LiveId" clId="{2665A9D0-1304-2F49-9BEF-C9373233EA94}" dt="2024-02-04T17:01:28.887" v="5199" actId="14429"/>
          <ac:spMkLst>
            <pc:docMk/>
            <pc:sldMk cId="2337633875" sldId="279"/>
            <ac:spMk id="243" creationId="{FB0883D9-236B-0486-D666-A804B757358D}"/>
          </ac:spMkLst>
        </pc:spChg>
        <pc:spChg chg="add mod modVis">
          <ac:chgData name="Kulinich Bohdan" userId="48e65c9f34e137d0" providerId="LiveId" clId="{2665A9D0-1304-2F49-9BEF-C9373233EA94}" dt="2024-02-04T17:01:30.324" v="5200" actId="14429"/>
          <ac:spMkLst>
            <pc:docMk/>
            <pc:sldMk cId="2337633875" sldId="279"/>
            <ac:spMk id="244" creationId="{52BB8121-520C-4938-9FC1-A5843BDB7079}"/>
          </ac:spMkLst>
        </pc:spChg>
        <pc:spChg chg="add mod modVis">
          <ac:chgData name="Kulinich Bohdan" userId="48e65c9f34e137d0" providerId="LiveId" clId="{2665A9D0-1304-2F49-9BEF-C9373233EA94}" dt="2024-02-04T18:05:34.462" v="5637" actId="14429"/>
          <ac:spMkLst>
            <pc:docMk/>
            <pc:sldMk cId="2337633875" sldId="279"/>
            <ac:spMk id="245" creationId="{819E4CCC-A741-56C9-167F-26C4FAF5E39F}"/>
          </ac:spMkLst>
        </pc:spChg>
        <pc:spChg chg="add mod">
          <ac:chgData name="Kulinich Bohdan" userId="48e65c9f34e137d0" providerId="LiveId" clId="{2665A9D0-1304-2F49-9BEF-C9373233EA94}" dt="2024-02-04T16:07:56.496" v="5101"/>
          <ac:spMkLst>
            <pc:docMk/>
            <pc:sldMk cId="2337633875" sldId="279"/>
            <ac:spMk id="246" creationId="{6D454FCF-3570-58CF-3A72-D1B6CF5B6477}"/>
          </ac:spMkLst>
        </pc:spChg>
        <pc:grpChg chg="add mod">
          <ac:chgData name="Kulinich Bohdan" userId="48e65c9f34e137d0" providerId="LiveId" clId="{2665A9D0-1304-2F49-9BEF-C9373233EA94}" dt="2024-02-04T17:03:32.391" v="5232" actId="1037"/>
          <ac:grpSpMkLst>
            <pc:docMk/>
            <pc:sldMk cId="2337633875" sldId="279"/>
            <ac:grpSpMk id="9" creationId="{59B6FD87-746C-1D69-43F6-89C75091097B}"/>
          </ac:grpSpMkLst>
        </pc:grpChg>
        <pc:grpChg chg="mod">
          <ac:chgData name="Kulinich Bohdan" userId="48e65c9f34e137d0" providerId="LiveId" clId="{2665A9D0-1304-2F49-9BEF-C9373233EA94}" dt="2024-02-04T17:11:43.425" v="5353" actId="166"/>
          <ac:grpSpMkLst>
            <pc:docMk/>
            <pc:sldMk cId="2337633875" sldId="279"/>
            <ac:grpSpMk id="72" creationId="{F7285656-FA4C-E778-047F-D5BD46799597}"/>
          </ac:grpSpMkLst>
        </pc:grpChg>
        <pc:grpChg chg="del">
          <ac:chgData name="Kulinich Bohdan" userId="48e65c9f34e137d0" providerId="LiveId" clId="{2665A9D0-1304-2F49-9BEF-C9373233EA94}" dt="2024-02-03T21:54:36.791" v="4420" actId="478"/>
          <ac:grpSpMkLst>
            <pc:docMk/>
            <pc:sldMk cId="2337633875" sldId="279"/>
            <ac:grpSpMk id="107" creationId="{289E6BCB-BF50-6316-C04E-D975F9807F94}"/>
          </ac:grpSpMkLst>
        </pc:grpChg>
        <pc:grpChg chg="del">
          <ac:chgData name="Kulinich Bohdan" userId="48e65c9f34e137d0" providerId="LiveId" clId="{2665A9D0-1304-2F49-9BEF-C9373233EA94}" dt="2024-02-03T21:54:36.791" v="4420" actId="478"/>
          <ac:grpSpMkLst>
            <pc:docMk/>
            <pc:sldMk cId="2337633875" sldId="279"/>
            <ac:grpSpMk id="108" creationId="{BDA96119-4877-4275-5C23-18FA864763CB}"/>
          </ac:grpSpMkLst>
        </pc:grp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2" creationId="{120527CB-B360-2D2F-06CE-CACFAFF3CD35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3" creationId="{DFA51EBD-A18A-F3FD-001B-22E7116170F4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4" creationId="{FDC6636F-D763-859A-9E51-439D732956B5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7" creationId="{13B64C86-B115-5C1F-BF0F-D21D3C00F66B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8" creationId="{582F263A-B7BF-ACC2-7ACB-D7A32D19D71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7" creationId="{29D38F6D-1716-1D0A-F448-83FFADBE4CB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8" creationId="{604183FA-73BF-BC15-E29F-1A3226201EA6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9" creationId="{8D59D83A-328E-15B4-2B75-F425DF2CF18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1" creationId="{CCD65482-D02E-4C09-2AFE-B0404D3F1AC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2" creationId="{6DA75905-9483-FD3D-9B88-2F2009CCF95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3" creationId="{A9D5E16E-8F30-6A2B-E15C-C0FEFA01A803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4" creationId="{FEF89541-6F66-601F-56A2-752B732F7908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9" creationId="{BECC2863-0EFE-D110-887E-B254462A7B20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41" creationId="{82346B30-A7BE-3EDF-0083-585C8B1B477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42" creationId="{391CE6B4-3713-F34A-E701-29920607BEA3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43" creationId="{41228579-95EC-7DAA-17CF-0F54F68DF21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50" creationId="{6CC8CD42-9561-E08E-FD83-8DC30F67848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51" creationId="{694141C5-8784-75DB-2C5A-828DCA745F96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63" creationId="{4528A141-2816-9E2D-8A26-E2F2A9762AA8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66" creationId="{24BD4FF1-9907-9CFF-C7B5-4E0877173AA9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70" creationId="{3F896CA1-200C-07FE-852B-79C92DC7621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71" creationId="{A76ACDB3-9BCD-1BA2-498C-92F1C81FF80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0" creationId="{9E07B619-5D0F-B76D-878E-80C666A8712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1" creationId="{FC26BB25-009C-DD71-1FAC-33F174120D51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2" creationId="{53C4E3BC-1D04-9F31-E843-F2750A59AE8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6" creationId="{6724C05E-DD73-CFFC-88C2-0E8603EE9C68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7" creationId="{34F24AA6-AC61-CB76-7E40-9BF2E0663539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0" creationId="{8C0DD932-E781-F5FB-00AA-C7555C069F3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1" creationId="{3AD16F52-6403-3B7E-0272-6055B497570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2" creationId="{FFACD2B4-1ADA-EEA0-E385-ECEF2EB320C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3" creationId="{7EBAA2A0-F9DC-E26D-C256-EB3F5C35A562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4" creationId="{7732B32E-4D2A-4241-8B7E-06AD40BC648B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1" creationId="{8C21EFC1-285F-6168-DAD3-A9E16282258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2" creationId="{7FE6287F-1051-12C5-4879-E9845EE6094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5" creationId="{34544504-C73E-9248-81A8-4B794461E10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6" creationId="{FDD42486-A379-63DD-2D08-2150093401B0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7" creationId="{0D3586A8-BC1B-663C-4E38-C538DB196A2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8" creationId="{29582B99-9BFA-9EC4-BE6A-7689565C8F6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9" creationId="{4EAA3753-3B86-3779-922F-3812D656068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26" creationId="{7C434F9C-0C2F-8416-CAEC-D097815BD33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28" creationId="{C5728FFF-D6FC-45E7-EEA8-F36C3CEEB0C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29" creationId="{207112E3-3760-D8EE-7231-BB24D1EDCFD3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0" creationId="{A901866D-0C5F-6B0B-CD0A-C365A8D2EAA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1" creationId="{F04E174E-1E92-B798-9250-40CEA1CA885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6" creationId="{5C867A13-AE61-9A99-2BF6-E6916894EAC0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7" creationId="{2806689B-4951-3AC6-FDC2-8612A232172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8" creationId="{AC65648F-F75B-3C0F-A76D-6BDD32D2AEBA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48" creationId="{16DC2460-60AA-09B8-3173-6B120B872CF4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49" creationId="{F597BD8A-BBCC-6A6E-ECCB-E8F69DEBE3EA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50" creationId="{A3EA3A1B-5B53-0085-03EF-C58A6E0EF152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58" creationId="{ABB8AD31-119F-A13D-129E-025BBE32038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59" creationId="{C544A1C9-375F-283B-48D1-13442432E55E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60" creationId="{8D1A84DF-CD18-213A-83CC-6F194E9F2C2C}"/>
          </ac:cxnSpMkLst>
        </pc:cxnChg>
        <pc:cxnChg chg="add mod modVis">
          <ac:chgData name="Kulinich Bohdan" userId="48e65c9f34e137d0" providerId="LiveId" clId="{2665A9D0-1304-2F49-9BEF-C9373233EA94}" dt="2024-02-04T17:52:14.426" v="5577" actId="14429"/>
          <ac:cxnSpMkLst>
            <pc:docMk/>
            <pc:sldMk cId="2337633875" sldId="279"/>
            <ac:cxnSpMk id="161" creationId="{6A1D7F6A-2206-8EA2-690A-ACB1662C3851}"/>
          </ac:cxnSpMkLst>
        </pc:cxnChg>
        <pc:cxnChg chg="add mod modVis">
          <ac:chgData name="Kulinich Bohdan" userId="48e65c9f34e137d0" providerId="LiveId" clId="{2665A9D0-1304-2F49-9BEF-C9373233EA94}" dt="2024-02-04T17:52:13.156" v="5576" actId="14429"/>
          <ac:cxnSpMkLst>
            <pc:docMk/>
            <pc:sldMk cId="2337633875" sldId="279"/>
            <ac:cxnSpMk id="162" creationId="{6C548AE5-B329-FCBC-C6DE-0C0F6B75FABF}"/>
          </ac:cxnSpMkLst>
        </pc:cxnChg>
        <pc:cxnChg chg="add mod modVis">
          <ac:chgData name="Kulinich Bohdan" userId="48e65c9f34e137d0" providerId="LiveId" clId="{2665A9D0-1304-2F49-9BEF-C9373233EA94}" dt="2024-02-04T18:04:17.287" v="5610" actId="14429"/>
          <ac:cxnSpMkLst>
            <pc:docMk/>
            <pc:sldMk cId="2337633875" sldId="279"/>
            <ac:cxnSpMk id="163" creationId="{D16D9787-CD61-9DFC-726A-1BAE97AA5C68}"/>
          </ac:cxnSpMkLst>
        </pc:cxnChg>
        <pc:cxnChg chg="add mod modVis">
          <ac:chgData name="Kulinich Bohdan" userId="48e65c9f34e137d0" providerId="LiveId" clId="{2665A9D0-1304-2F49-9BEF-C9373233EA94}" dt="2024-02-04T18:04:15.924" v="5609" actId="14429"/>
          <ac:cxnSpMkLst>
            <pc:docMk/>
            <pc:sldMk cId="2337633875" sldId="279"/>
            <ac:cxnSpMk id="164" creationId="{A1C99D51-928A-F7C5-0025-2ACD74EF7260}"/>
          </ac:cxnSpMkLst>
        </pc:cxnChg>
        <pc:cxnChg chg="add mod modVis">
          <ac:chgData name="Kulinich Bohdan" userId="48e65c9f34e137d0" providerId="LiveId" clId="{2665A9D0-1304-2F49-9BEF-C9373233EA94}" dt="2024-02-04T17:16:04.870" v="5453" actId="14429"/>
          <ac:cxnSpMkLst>
            <pc:docMk/>
            <pc:sldMk cId="2337633875" sldId="279"/>
            <ac:cxnSpMk id="165" creationId="{2144BF51-5F3B-74EE-785A-CBD114ADAC6C}"/>
          </ac:cxnSpMkLst>
        </pc:cxnChg>
        <pc:cxnChg chg="add mod modVis">
          <ac:chgData name="Kulinich Bohdan" userId="48e65c9f34e137d0" providerId="LiveId" clId="{2665A9D0-1304-2F49-9BEF-C9373233EA94}" dt="2024-02-04T17:16:03.228" v="5452" actId="14429"/>
          <ac:cxnSpMkLst>
            <pc:docMk/>
            <pc:sldMk cId="2337633875" sldId="279"/>
            <ac:cxnSpMk id="166" creationId="{20FA314F-9204-FE40-CA76-360B6477885C}"/>
          </ac:cxnSpMkLst>
        </pc:cxnChg>
        <pc:cxnChg chg="add mod modVis">
          <ac:chgData name="Kulinich Bohdan" userId="48e65c9f34e137d0" providerId="LiveId" clId="{2665A9D0-1304-2F49-9BEF-C9373233EA94}" dt="2024-02-04T17:00:43.728" v="5165" actId="14429"/>
          <ac:cxnSpMkLst>
            <pc:docMk/>
            <pc:sldMk cId="2337633875" sldId="279"/>
            <ac:cxnSpMk id="167" creationId="{00E10EA3-EC39-DC43-3C90-B142FDC6D9E4}"/>
          </ac:cxnSpMkLst>
        </pc:cxnChg>
        <pc:cxnChg chg="add mod modVis">
          <ac:chgData name="Kulinich Bohdan" userId="48e65c9f34e137d0" providerId="LiveId" clId="{2665A9D0-1304-2F49-9BEF-C9373233EA94}" dt="2024-02-04T17:00:42.295" v="5164" actId="14429"/>
          <ac:cxnSpMkLst>
            <pc:docMk/>
            <pc:sldMk cId="2337633875" sldId="279"/>
            <ac:cxnSpMk id="168" creationId="{D70D2451-A3DC-C541-4B5A-717974DE5221}"/>
          </ac:cxnSpMkLst>
        </pc:cxnChg>
        <pc:cxnChg chg="add mod modVis">
          <ac:chgData name="Kulinich Bohdan" userId="48e65c9f34e137d0" providerId="LiveId" clId="{2665A9D0-1304-2F49-9BEF-C9373233EA94}" dt="2024-02-04T17:00:40.831" v="5163" actId="14429"/>
          <ac:cxnSpMkLst>
            <pc:docMk/>
            <pc:sldMk cId="2337633875" sldId="279"/>
            <ac:cxnSpMk id="169" creationId="{0B45DE4B-BB55-CF51-FC23-F42671365F31}"/>
          </ac:cxnSpMkLst>
        </pc:cxnChg>
        <pc:cxnChg chg="add mod modVis">
          <ac:chgData name="Kulinich Bohdan" userId="48e65c9f34e137d0" providerId="LiveId" clId="{2665A9D0-1304-2F49-9BEF-C9373233EA94}" dt="2024-02-04T17:00:39.520" v="5162" actId="14429"/>
          <ac:cxnSpMkLst>
            <pc:docMk/>
            <pc:sldMk cId="2337633875" sldId="279"/>
            <ac:cxnSpMk id="170" creationId="{987F99B1-7EBB-5F3C-1713-C9DC7D7C4B8C}"/>
          </ac:cxnSpMkLst>
        </pc:cxnChg>
        <pc:cxnChg chg="add mod modVis">
          <ac:chgData name="Kulinich Bohdan" userId="48e65c9f34e137d0" providerId="LiveId" clId="{2665A9D0-1304-2F49-9BEF-C9373233EA94}" dt="2024-02-04T17:00:37.172" v="5161" actId="14429"/>
          <ac:cxnSpMkLst>
            <pc:docMk/>
            <pc:sldMk cId="2337633875" sldId="279"/>
            <ac:cxnSpMk id="171" creationId="{53B89E3F-409F-BAFE-1524-42D97C59BA35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76" creationId="{2CBCC36E-BCD1-17DE-4E27-E9287E2D19FC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77" creationId="{33751752-EEC2-EB83-7060-CB1B177759A6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78" creationId="{CACA8F42-ADC5-3B4F-C97F-9C38EFFD94D5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2" creationId="{C0868ED7-6788-C914-5AA6-A25C4F2D9D0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3" creationId="{ABC65023-06FF-C59E-83DF-0F72CD8E9485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4" creationId="{08B57D08-9E9B-13AE-81C5-7CA2FADA432D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5" creationId="{58421809-AF71-2D7A-E19F-76FD3A92A1AB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6" creationId="{53EBA1CD-5D56-C0EF-2D6B-5EA0F4B36929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7" creationId="{45FEA043-2C03-2238-3CA4-58C498841AFD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8" creationId="{8A374A39-0B2D-D57E-ACB4-EBBE0DB64B16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5" creationId="{94025EAF-B8D3-2E55-136A-38BD513FA66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6" creationId="{3C09945B-0D73-91EE-655F-A712E63F7E9B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7" creationId="{78D00420-972E-56B1-881D-206F8F1657C8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8" creationId="{0F61AF39-0058-2EB4-0C2F-D936722D4EF7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9" creationId="{5F9F788B-96D4-3033-D244-C35638399838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00" creationId="{C4ED8411-EAF1-D661-3FDB-E089A811DE23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01" creationId="{82A7AEBE-DE47-5977-3520-A112FD2229FB}"/>
          </ac:cxnSpMkLst>
        </pc:cxnChg>
        <pc:cxnChg chg="add mod modVis">
          <ac:chgData name="Kulinich Bohdan" userId="48e65c9f34e137d0" providerId="LiveId" clId="{2665A9D0-1304-2F49-9BEF-C9373233EA94}" dt="2024-02-04T17:01:09.432" v="5185" actId="14429"/>
          <ac:cxnSpMkLst>
            <pc:docMk/>
            <pc:sldMk cId="2337633875" sldId="279"/>
            <ac:cxnSpMk id="208" creationId="{B046B355-770F-BF1A-2EB8-F1854ED3382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0" creationId="{69636A76-D3B4-32B2-6BB3-B040E95A6991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1" creationId="{A1EAA3DA-B5D4-9F14-C0F4-2F458D48287E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2" creationId="{01883E06-55CE-AD8D-0903-DC097E6328AE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3" creationId="{4E3F0E2B-DCC5-ADA9-C3A0-140A531CD5A4}"/>
          </ac:cxnSpMkLst>
        </pc:cxnChg>
        <pc:cxnChg chg="add mod modVis">
          <ac:chgData name="Kulinich Bohdan" userId="48e65c9f34e137d0" providerId="LiveId" clId="{2665A9D0-1304-2F49-9BEF-C9373233EA94}" dt="2024-02-04T17:01:11.716" v="5186" actId="14429"/>
          <ac:cxnSpMkLst>
            <pc:docMk/>
            <pc:sldMk cId="2337633875" sldId="279"/>
            <ac:cxnSpMk id="218" creationId="{3F089831-C9EE-6DFD-53E5-34689F1766BD}"/>
          </ac:cxnSpMkLst>
        </pc:cxnChg>
        <pc:cxnChg chg="add mod modVis">
          <ac:chgData name="Kulinich Bohdan" userId="48e65c9f34e137d0" providerId="LiveId" clId="{2665A9D0-1304-2F49-9BEF-C9373233EA94}" dt="2024-02-04T17:01:12.949" v="5187" actId="14429"/>
          <ac:cxnSpMkLst>
            <pc:docMk/>
            <pc:sldMk cId="2337633875" sldId="279"/>
            <ac:cxnSpMk id="219" creationId="{150B9672-FB12-5436-5A90-C36061F5C863}"/>
          </ac:cxnSpMkLst>
        </pc:cxnChg>
        <pc:cxnChg chg="add mod modVis">
          <ac:chgData name="Kulinich Bohdan" userId="48e65c9f34e137d0" providerId="LiveId" clId="{2665A9D0-1304-2F49-9BEF-C9373233EA94}" dt="2024-02-04T17:01:13.773" v="5188" actId="14429"/>
          <ac:cxnSpMkLst>
            <pc:docMk/>
            <pc:sldMk cId="2337633875" sldId="279"/>
            <ac:cxnSpMk id="220" creationId="{3FC2C88C-E707-5D28-30F0-012A6FECE6AB}"/>
          </ac:cxnSpMkLst>
        </pc:cxnChg>
      </pc:sldChg>
      <pc:sldChg chg="modSp">
        <pc:chgData name="Kulinich Bohdan" userId="48e65c9f34e137d0" providerId="LiveId" clId="{2665A9D0-1304-2F49-9BEF-C9373233EA94}" dt="2024-02-11T20:00:19.007" v="6606"/>
        <pc:sldMkLst>
          <pc:docMk/>
          <pc:sldMk cId="945877188" sldId="280"/>
        </pc:sldMkLst>
        <pc:spChg chg="mod">
          <ac:chgData name="Kulinich Bohdan" userId="48e65c9f34e137d0" providerId="LiveId" clId="{2665A9D0-1304-2F49-9BEF-C9373233EA94}" dt="2024-02-05T20:36:33.869" v="6601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2665A9D0-1304-2F49-9BEF-C9373233EA94}" dt="2024-02-11T20:00:19.007" v="6606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2665A9D0-1304-2F49-9BEF-C9373233EA94}" dt="2024-01-27T14:40:29.908" v="39" actId="20577"/>
        <pc:sldMkLst>
          <pc:docMk/>
          <pc:sldMk cId="3313802318" sldId="284"/>
        </pc:sldMkLst>
        <pc:spChg chg="mod">
          <ac:chgData name="Kulinich Bohdan" userId="48e65c9f34e137d0" providerId="LiveId" clId="{2665A9D0-1304-2F49-9BEF-C9373233EA94}" dt="2024-01-27T14:40:29.908" v="3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2665A9D0-1304-2F49-9BEF-C9373233EA94}" dt="2024-01-27T14:40:18.22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addAnim delAnim modAnim">
        <pc:chgData name="Kulinich Bohdan" userId="48e65c9f34e137d0" providerId="LiveId" clId="{2665A9D0-1304-2F49-9BEF-C9373233EA94}" dt="2024-02-04T18:27:59.883" v="5779" actId="14430"/>
        <pc:sldMkLst>
          <pc:docMk/>
          <pc:sldMk cId="727371810" sldId="293"/>
        </pc:sldMkLst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3" creationId="{B217206A-464A-6D8E-23C4-B4321CF9637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" creationId="{E846680E-8BF7-9483-99C2-E54E9BBDB1D9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" creationId="{F640D3CC-C6DD-F289-3866-48F8D5DF8A3C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2" creationId="{4671E7A2-F61F-8B2B-0421-4673DD5B6B3C}"/>
          </ac:spMkLst>
        </pc:spChg>
        <pc:spChg chg="add mod topLvl">
          <ac:chgData name="Kulinich Bohdan" userId="48e65c9f34e137d0" providerId="LiveId" clId="{2665A9D0-1304-2F49-9BEF-C9373233EA94}" dt="2024-02-03T21:44:59.485" v="4320" actId="1037"/>
          <ac:spMkLst>
            <pc:docMk/>
            <pc:sldMk cId="727371810" sldId="293"/>
            <ac:spMk id="24" creationId="{8B94402C-AEDD-1E0C-FD4B-6B05589F81E4}"/>
          </ac:spMkLst>
        </pc:spChg>
        <pc:spChg chg="add mod">
          <ac:chgData name="Kulinich Bohdan" userId="48e65c9f34e137d0" providerId="LiveId" clId="{2665A9D0-1304-2F49-9BEF-C9373233EA94}" dt="2024-02-03T21:38:22.768" v="4260" actId="1076"/>
          <ac:spMkLst>
            <pc:docMk/>
            <pc:sldMk cId="727371810" sldId="293"/>
            <ac:spMk id="25" creationId="{6AE6632C-F674-3C27-41C0-84AFC91A6D69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7" creationId="{390DF902-4EF8-ECC7-1B95-EBEA05D52353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9" creationId="{24E86DEA-7C0D-3A2A-14CB-7DC174D18A60}"/>
          </ac:spMkLst>
        </pc:spChg>
        <pc:spChg chg="add del mod">
          <ac:chgData name="Kulinich Bohdan" userId="48e65c9f34e137d0" providerId="LiveId" clId="{2665A9D0-1304-2F49-9BEF-C9373233EA94}" dt="2024-02-03T21:20:00.372" v="4226" actId="478"/>
          <ac:spMkLst>
            <pc:docMk/>
            <pc:sldMk cId="727371810" sldId="293"/>
            <ac:spMk id="30" creationId="{2F4D8264-BD90-CFB9-CC66-25971469AE3A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34" creationId="{63162496-FE91-CC85-73E9-589B751D9463}"/>
          </ac:spMkLst>
        </pc:spChg>
        <pc:spChg chg="mod">
          <ac:chgData name="Kulinich Bohdan" userId="48e65c9f34e137d0" providerId="LiveId" clId="{2665A9D0-1304-2F49-9BEF-C9373233EA94}" dt="2024-02-03T19:29:45.242" v="3874" actId="1076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2665A9D0-1304-2F49-9BEF-C9373233EA94}" dt="2024-02-04T18:24:37.048" v="5778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37" creationId="{87A3DD82-04F4-7CD1-52F4-65F69C26572A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68" creationId="{F8E885EA-A9CA-DB98-79DC-32E03050F5BD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69" creationId="{48D00C6B-5938-6A6A-010B-014DC2349833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70" creationId="{53417279-1EB5-D8EC-DE2B-65951F8C5541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71" creationId="{08ED431B-E587-E833-03AD-706DDFF47E39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72" creationId="{9916FC5A-2E04-4699-9197-FC7052A4E507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73" creationId="{FDC6F184-D906-D57C-2091-0AFFE6858348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79" creationId="{26472279-6A7A-70FB-7639-5FDD17F51AD0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81" creationId="{44FC1177-7827-13D6-A886-0231383AB961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87" creationId="{ECEA9878-6767-04F4-6BD9-7771B0A1EF9C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89" creationId="{81C11831-81B3-05D1-A6E0-3CFF2AD5C8B3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90" creationId="{0F2A70D3-321E-DC94-A656-02E02918F6FF}"/>
          </ac:spMkLst>
        </pc:spChg>
        <pc:spChg chg="add mod topLvl">
          <ac:chgData name="Kulinich Bohdan" userId="48e65c9f34e137d0" providerId="LiveId" clId="{2665A9D0-1304-2F49-9BEF-C9373233EA94}" dt="2024-02-03T21:44:50.259" v="4307" actId="1038"/>
          <ac:spMkLst>
            <pc:docMk/>
            <pc:sldMk cId="727371810" sldId="293"/>
            <ac:spMk id="95" creationId="{F229EB36-48B5-32D8-1F64-82F15CBBA86A}"/>
          </ac:spMkLst>
        </pc:spChg>
        <pc:spChg chg="add mod topLvl">
          <ac:chgData name="Kulinich Bohdan" userId="48e65c9f34e137d0" providerId="LiveId" clId="{2665A9D0-1304-2F49-9BEF-C9373233EA94}" dt="2024-02-03T21:42:40.998" v="4279" actId="1037"/>
          <ac:spMkLst>
            <pc:docMk/>
            <pc:sldMk cId="727371810" sldId="293"/>
            <ac:spMk id="96" creationId="{FD9A121D-137C-AC9F-1DF4-89085D0DF43A}"/>
          </ac:spMkLst>
        </pc:spChg>
        <pc:spChg chg="add mod topLvl">
          <ac:chgData name="Kulinich Bohdan" userId="48e65c9f34e137d0" providerId="LiveId" clId="{2665A9D0-1304-2F49-9BEF-C9373233EA94}" dt="2024-02-03T21:42:37.353" v="4278" actId="1036"/>
          <ac:spMkLst>
            <pc:docMk/>
            <pc:sldMk cId="727371810" sldId="293"/>
            <ac:spMk id="97" creationId="{6049B3E5-C224-8B47-E099-CE33DB32619E}"/>
          </ac:spMkLst>
        </pc:spChg>
        <pc:spChg chg="add mod topLvl">
          <ac:chgData name="Kulinich Bohdan" userId="48e65c9f34e137d0" providerId="LiveId" clId="{2665A9D0-1304-2F49-9BEF-C9373233EA94}" dt="2024-02-03T21:38:31.742" v="4271" actId="1037"/>
          <ac:spMkLst>
            <pc:docMk/>
            <pc:sldMk cId="727371810" sldId="293"/>
            <ac:spMk id="98" creationId="{6E8334DC-373F-A668-3427-EC93FE243FC5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99" creationId="{BD14E6A3-E5BA-89B7-0C4A-4BBEC599D925}"/>
          </ac:spMkLst>
        </pc:spChg>
        <pc:spChg chg="add del mod">
          <ac:chgData name="Kulinich Bohdan" userId="48e65c9f34e137d0" providerId="LiveId" clId="{2665A9D0-1304-2F49-9BEF-C9373233EA94}" dt="2024-02-03T21:33:03.529" v="4242" actId="478"/>
          <ac:spMkLst>
            <pc:docMk/>
            <pc:sldMk cId="727371810" sldId="293"/>
            <ac:spMk id="100" creationId="{644C2991-47F0-B47B-ADA6-B25724FBA1C8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01" creationId="{AAE7D8BA-2AC3-54C6-26D3-FEE8CBB67BD5}"/>
          </ac:spMkLst>
        </pc:spChg>
        <pc:spChg chg="add del mod">
          <ac:chgData name="Kulinich Bohdan" userId="48e65c9f34e137d0" providerId="LiveId" clId="{2665A9D0-1304-2F49-9BEF-C9373233EA94}" dt="2024-02-03T20:24:41.026" v="4111" actId="478"/>
          <ac:spMkLst>
            <pc:docMk/>
            <pc:sldMk cId="727371810" sldId="293"/>
            <ac:spMk id="102" creationId="{32A3712E-3E74-E036-14A7-867C711CD983}"/>
          </ac:spMkLst>
        </pc:spChg>
        <pc:spChg chg="add del mod">
          <ac:chgData name="Kulinich Bohdan" userId="48e65c9f34e137d0" providerId="LiveId" clId="{2665A9D0-1304-2F49-9BEF-C9373233EA94}" dt="2024-02-03T20:24:36.424" v="4110" actId="478"/>
          <ac:spMkLst>
            <pc:docMk/>
            <pc:sldMk cId="727371810" sldId="293"/>
            <ac:spMk id="103" creationId="{39BDF726-7D27-0DE0-0E3B-5E16B80EB08A}"/>
          </ac:spMkLst>
        </pc:spChg>
        <pc:spChg chg="add del mod">
          <ac:chgData name="Kulinich Bohdan" userId="48e65c9f34e137d0" providerId="LiveId" clId="{2665A9D0-1304-2F49-9BEF-C9373233EA94}" dt="2024-02-03T20:24:45.081" v="4112" actId="478"/>
          <ac:spMkLst>
            <pc:docMk/>
            <pc:sldMk cId="727371810" sldId="293"/>
            <ac:spMk id="104" creationId="{4FEE5A48-55A7-B270-1AFD-C850036ACAB5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08" creationId="{548C31F8-16E2-BFE5-5A91-B399A61EBCF7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09" creationId="{EF3D07CA-2D83-3B70-EB20-4BDFD3FBE93D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10" creationId="{413A6492-0BC9-53F5-8728-C143771E5980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2" creationId="{063CDF9C-394D-9C64-C386-13423C99BDAA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3" creationId="{D04C9624-AE9E-80A0-4E0A-D32D897F52CA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4" creationId="{663EF5F4-1AEA-1634-953F-89A670C8C62A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5" creationId="{3A0B560A-18DD-E2ED-F177-DA849C8510A2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6" creationId="{E03C9FA4-1238-7263-640E-C845352F74B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7" creationId="{AF590E5D-8DBD-1856-9969-CB723A222E7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2" creationId="{E6795DBD-88A2-D539-9B96-FB3EA1489892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3" creationId="{E7D7AE82-4BF0-0D5D-3E38-312BC4BA7F52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4" creationId="{6024E4E5-2BDE-5377-8A2E-A6C252DDC95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5" creationId="{0EEE28AC-9353-5CFE-CD7E-21640C1A9ECF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6" creationId="{8431564B-5C6B-48B4-143B-2D46696D5A93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7" creationId="{77AD4C84-9B27-A707-5A82-330FDE325C07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8" creationId="{092CD798-F528-54EC-702C-6E81BBA15723}"/>
          </ac:spMkLst>
        </pc:spChg>
        <pc:spChg chg="add del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0" creationId="{F82B3B32-7D80-DF56-340E-9341571CE2DB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1" creationId="{D4BFB04C-624A-533C-027C-C76203C0B1E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2" creationId="{7200A25E-E017-B39F-8F06-128827DAEF0E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3" creationId="{9F39200F-AF9D-DEAB-9ED3-CC7916F0D1FB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05" creationId="{D6D24FC1-3DFC-C0D0-9794-D6268CD0B3BE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08" creationId="{06C5EC13-498C-CAB0-2FE7-9667103619FC}"/>
          </ac:spMkLst>
        </pc:spChg>
        <pc:spChg chg="add mod">
          <ac:chgData name="Kulinich Bohdan" userId="48e65c9f34e137d0" providerId="LiveId" clId="{2665A9D0-1304-2F49-9BEF-C9373233EA94}" dt="2024-02-03T21:43:40.947" v="4288" actId="207"/>
          <ac:spMkLst>
            <pc:docMk/>
            <pc:sldMk cId="727371810" sldId="293"/>
            <ac:spMk id="255" creationId="{7B9B174D-C258-A9BD-04D4-5E9589569C6D}"/>
          </ac:spMkLst>
        </pc:spChg>
        <pc:spChg chg="add mod">
          <ac:chgData name="Kulinich Bohdan" userId="48e65c9f34e137d0" providerId="LiveId" clId="{2665A9D0-1304-2F49-9BEF-C9373233EA94}" dt="2024-02-03T21:43:55.579" v="4292" actId="20577"/>
          <ac:spMkLst>
            <pc:docMk/>
            <pc:sldMk cId="727371810" sldId="293"/>
            <ac:spMk id="256" creationId="{3D45567A-63E2-1C56-8D72-3CDF6D81FEFF}"/>
          </ac:spMkLst>
        </pc:spChg>
        <pc:spChg chg="add mod">
          <ac:chgData name="Kulinich Bohdan" userId="48e65c9f34e137d0" providerId="LiveId" clId="{2665A9D0-1304-2F49-9BEF-C9373233EA94}" dt="2024-02-03T21:45:09.460" v="4328" actId="1035"/>
          <ac:spMkLst>
            <pc:docMk/>
            <pc:sldMk cId="727371810" sldId="293"/>
            <ac:spMk id="257" creationId="{2C6107D9-5D1B-093F-1410-8A27B6D03D2C}"/>
          </ac:spMkLst>
        </pc:spChg>
        <pc:spChg chg="add mod">
          <ac:chgData name="Kulinich Bohdan" userId="48e65c9f34e137d0" providerId="LiveId" clId="{2665A9D0-1304-2F49-9BEF-C9373233EA94}" dt="2024-02-04T18:23:37.127" v="5770" actId="1035"/>
          <ac:spMkLst>
            <pc:docMk/>
            <pc:sldMk cId="727371810" sldId="293"/>
            <ac:spMk id="258" creationId="{B7609E53-3394-EA2F-82F0-87B30C9AC36B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59" creationId="{EE284C7D-141E-9BCA-1479-AEBA7A64A675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0" creationId="{6B81203A-82F3-61A4-7111-7CE80EC33DC4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1" creationId="{6DA4F578-6A4A-E1D9-1786-60AA74BDBAB1}"/>
          </ac:spMkLst>
        </pc:spChg>
        <pc:spChg chg="add mod modVis">
          <ac:chgData name="Kulinich Bohdan" userId="48e65c9f34e137d0" providerId="LiveId" clId="{2665A9D0-1304-2F49-9BEF-C9373233EA94}" dt="2024-02-04T18:23:46.129" v="5772" actId="14429"/>
          <ac:spMkLst>
            <pc:docMk/>
            <pc:sldMk cId="727371810" sldId="293"/>
            <ac:spMk id="262" creationId="{393BD5AF-690F-791E-97D2-B6ECE2599CD1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3" creationId="{6010E4AE-E41B-DB67-CF83-4034E7813B6A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4" creationId="{70343920-1D9C-7F89-3C4B-05D985BD9685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5" creationId="{91E73C44-F7F0-8E1F-DC5E-536EE66DE53C}"/>
          </ac:spMkLst>
        </pc:spChg>
        <pc:spChg chg="add mod modVis">
          <ac:chgData name="Kulinich Bohdan" userId="48e65c9f34e137d0" providerId="LiveId" clId="{2665A9D0-1304-2F49-9BEF-C9373233EA94}" dt="2024-02-04T18:27:59.883" v="5779" actId="14430"/>
          <ac:spMkLst>
            <pc:docMk/>
            <pc:sldMk cId="727371810" sldId="293"/>
            <ac:spMk id="266" creationId="{49A001C0-297E-F16A-D72D-1A86C0D0D4EB}"/>
          </ac:spMkLst>
        </pc:spChg>
        <pc:grpChg chg="add del mod">
          <ac:chgData name="Kulinich Bohdan" userId="48e65c9f34e137d0" providerId="LiveId" clId="{2665A9D0-1304-2F49-9BEF-C9373233EA94}" dt="2024-02-03T20:15:20.298" v="3937" actId="478"/>
          <ac:grpSpMkLst>
            <pc:docMk/>
            <pc:sldMk cId="727371810" sldId="293"/>
            <ac:grpSpMk id="127" creationId="{A2335183-9831-CBD6-97D1-1CCE6A7EC842}"/>
          </ac:grpSpMkLst>
        </pc:grpChg>
        <pc:grpChg chg="add del mod">
          <ac:chgData name="Kulinich Bohdan" userId="48e65c9f34e137d0" providerId="LiveId" clId="{2665A9D0-1304-2F49-9BEF-C9373233EA94}" dt="2024-02-03T21:38:27.813" v="4261" actId="165"/>
          <ac:grpSpMkLst>
            <pc:docMk/>
            <pc:sldMk cId="727371810" sldId="293"/>
            <ac:grpSpMk id="251" creationId="{98D54EA2-A845-EC85-A2D3-C9B5545FF1CF}"/>
          </ac:grpSpMkLst>
        </pc:grpChg>
        <pc:cxnChg chg="add mod topLvl">
          <ac:chgData name="Kulinich Bohdan" userId="48e65c9f34e137d0" providerId="LiveId" clId="{2665A9D0-1304-2F49-9BEF-C9373233EA94}" dt="2024-02-03T21:43:22.616" v="4283" actId="14100"/>
          <ac:cxnSpMkLst>
            <pc:docMk/>
            <pc:sldMk cId="727371810" sldId="293"/>
            <ac:cxnSpMk id="6" creationId="{76186DFC-E031-3335-D477-472BA759EB6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" creationId="{5D770D34-91CD-C17A-89BB-56CCB9A1F16F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8" creationId="{49E62FD0-9D2F-89F2-60B6-4587015DC583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9" creationId="{204A5511-0F2D-69B2-1132-20CCBA3A0DF2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0" creationId="{C710C7AA-69EE-3B26-9FAE-B2BF7757DC42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11" creationId="{144F311C-C4DE-EF22-AA95-8D79F98E8F30}"/>
          </ac:cxnSpMkLst>
        </pc:cxnChg>
        <pc:cxnChg chg="add mod topLvl">
          <ac:chgData name="Kulinich Bohdan" userId="48e65c9f34e137d0" providerId="LiveId" clId="{2665A9D0-1304-2F49-9BEF-C9373233EA94}" dt="2024-02-03T21:43:06.622" v="4280" actId="14100"/>
          <ac:cxnSpMkLst>
            <pc:docMk/>
            <pc:sldMk cId="727371810" sldId="293"/>
            <ac:cxnSpMk id="12" creationId="{29E85CC8-A623-ACB0-993B-EC3DD223F6BB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5" creationId="{34AF28F4-3DE1-F1E1-F530-0463143C3E3B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6" creationId="{39AA8521-617A-9F31-5CA0-FD5C07C75BA5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7" creationId="{3EB27F01-6EFD-8ECF-7CD9-BFA216523C66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9" creationId="{9969681F-E67F-B35F-796D-AC6D9C22C3E5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20" creationId="{A79E7CDB-1592-59E5-116A-923E848387DE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21" creationId="{571B3BF3-5D3D-40E5-B2BB-53D2B2AF2951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23" creationId="{7029BDE2-41ED-DC09-E515-35130CCCD2AB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28" creationId="{C4B22E91-7203-3898-66F4-DB07F76E084E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31" creationId="{AA9E7ABA-CE14-CFF9-49CF-58B7E6514E16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32" creationId="{C67C7EF8-BE4C-2CE2-096E-45EEFF045EF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39" creationId="{51AE9462-AFFB-891A-F531-1A2DA3E14C59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40" creationId="{1A2568D7-2B17-D6E2-9226-2FD04B4782C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66" creationId="{94D35686-8558-4DF8-7A48-59A1DA94A70E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67" creationId="{06B81410-369C-7F4E-2D74-72BF5A1C0F9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4" creationId="{10C9AFC3-1200-D417-B395-75075ABD5177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75" creationId="{594C0D67-9580-23F2-7C57-79647411D554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6" creationId="{7B786BBE-14E5-FD24-736C-073631A868CB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7" creationId="{BC4C914D-1188-3050-601D-E498D069475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8" creationId="{7E22EE94-DCB2-5F84-DA7E-72F134CFE07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0" creationId="{FA640852-06FB-5501-1584-5EAFE5A8C712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2" creationId="{B01FFF25-FEDE-2C16-BCC7-46C19C6CAE6C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83" creationId="{E108BA74-21DF-D3FE-2E91-69D16E59D08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4" creationId="{4069246F-0E6D-B563-B3B6-7BA18314A5D2}"/>
          </ac:cxnSpMkLst>
        </pc:cxnChg>
        <pc:cxnChg chg="add del mod">
          <ac:chgData name="Kulinich Bohdan" userId="48e65c9f34e137d0" providerId="LiveId" clId="{2665A9D0-1304-2F49-9BEF-C9373233EA94}" dt="2024-02-03T21:10:37.015" v="4211" actId="478"/>
          <ac:cxnSpMkLst>
            <pc:docMk/>
            <pc:sldMk cId="727371810" sldId="293"/>
            <ac:cxnSpMk id="85" creationId="{FACD3062-4CC5-7868-96F4-3BE2A99E96D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6" creationId="{5117B57A-0E7B-C54F-104A-B6D4E50B327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92" creationId="{E28ABBEA-2192-6DB7-5A8A-5D50E589CEF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93" creationId="{94DECFD3-DA9B-1F06-330A-4E21C4FC5ED9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94" creationId="{7454EF09-978B-1D62-2746-DED0012A474F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05" creationId="{19FC338D-3A18-305F-BBAF-25D09AFC139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06" creationId="{F7898090-6989-8049-0C78-1824A194E04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07" creationId="{FC89F741-4ABE-0664-0E0E-49CAD37118CA}"/>
          </ac:cxnSpMkLst>
        </pc:cxnChg>
        <pc:cxnChg chg="add del mod">
          <ac:chgData name="Kulinich Bohdan" userId="48e65c9f34e137d0" providerId="LiveId" clId="{2665A9D0-1304-2F49-9BEF-C9373233EA94}" dt="2024-02-03T20:12:44.344" v="3896" actId="478"/>
          <ac:cxnSpMkLst>
            <pc:docMk/>
            <pc:sldMk cId="727371810" sldId="293"/>
            <ac:cxnSpMk id="111" creationId="{61BA4B14-68A2-54D3-4CB0-6EC40D9DF058}"/>
          </ac:cxnSpMkLst>
        </pc:cxnChg>
        <pc:cxnChg chg="add del mod">
          <ac:chgData name="Kulinich Bohdan" userId="48e65c9f34e137d0" providerId="LiveId" clId="{2665A9D0-1304-2F49-9BEF-C9373233EA94}" dt="2024-02-03T20:12:43.497" v="3895" actId="478"/>
          <ac:cxnSpMkLst>
            <pc:docMk/>
            <pc:sldMk cId="727371810" sldId="293"/>
            <ac:cxnSpMk id="113" creationId="{F12323FF-B9F1-2D36-9516-37AB871E588D}"/>
          </ac:cxnSpMkLst>
        </pc:cxnChg>
        <pc:cxnChg chg="add del mod">
          <ac:chgData name="Kulinich Bohdan" userId="48e65c9f34e137d0" providerId="LiveId" clId="{2665A9D0-1304-2F49-9BEF-C9373233EA94}" dt="2024-02-03T20:12:41.981" v="3893" actId="478"/>
          <ac:cxnSpMkLst>
            <pc:docMk/>
            <pc:sldMk cId="727371810" sldId="293"/>
            <ac:cxnSpMk id="114" creationId="{9DB32DF0-B76F-1399-718B-7C542D9F27E9}"/>
          </ac:cxnSpMkLst>
        </pc:cxnChg>
        <pc:cxnChg chg="add del mod">
          <ac:chgData name="Kulinich Bohdan" userId="48e65c9f34e137d0" providerId="LiveId" clId="{2665A9D0-1304-2F49-9BEF-C9373233EA94}" dt="2024-02-03T20:12:42.992" v="3894" actId="478"/>
          <ac:cxnSpMkLst>
            <pc:docMk/>
            <pc:sldMk cId="727371810" sldId="293"/>
            <ac:cxnSpMk id="115" creationId="{61487FED-8BED-46A1-B673-718E2AE58A59}"/>
          </ac:cxnSpMkLst>
        </pc:cxnChg>
        <pc:cxnChg chg="add del mod">
          <ac:chgData name="Kulinich Bohdan" userId="48e65c9f34e137d0" providerId="LiveId" clId="{2665A9D0-1304-2F49-9BEF-C9373233EA94}" dt="2024-02-03T20:12:40.288" v="3892" actId="478"/>
          <ac:cxnSpMkLst>
            <pc:docMk/>
            <pc:sldMk cId="727371810" sldId="293"/>
            <ac:cxnSpMk id="116" creationId="{199F5FAC-D16A-7C12-436A-0E8767A4BD41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17" creationId="{EA144A31-CFE3-5FA8-CC39-FFA1EEF2E66F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18" creationId="{A6B7D36F-1838-5C5D-0141-3D7FAF791ECA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19" creationId="{AABC7A6F-E544-3258-1CE2-1EF0069468C8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0" creationId="{4F813F40-9CDC-EC8F-DF6A-ECBF98F2B31A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1" creationId="{2585BD6A-AC55-6374-005C-891CAAA9552E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2" creationId="{61F3FDA1-9D82-6295-6687-310CD18750C8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3" creationId="{41D5E241-6123-8E75-EBE3-787530BF823F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4" creationId="{0A99A1F6-9D5A-4CAA-D25F-A009EF5A83D4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5" creationId="{0C5DAE8E-6153-59AE-FE7D-92E6648DFE57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6" creationId="{D6C37FB7-6D43-3573-4469-F079DFDED1AA}"/>
          </ac:cxnSpMkLst>
        </pc:cxnChg>
        <pc:cxnChg chg="add del mod">
          <ac:chgData name="Kulinich Bohdan" userId="48e65c9f34e137d0" providerId="LiveId" clId="{2665A9D0-1304-2F49-9BEF-C9373233EA94}" dt="2024-02-03T20:18:28.602" v="3966" actId="478"/>
          <ac:cxnSpMkLst>
            <pc:docMk/>
            <pc:sldMk cId="727371810" sldId="293"/>
            <ac:cxnSpMk id="128" creationId="{33E64179-A82D-36EF-7D8A-D80FB8961AB3}"/>
          </ac:cxnSpMkLst>
        </pc:cxnChg>
        <pc:cxnChg chg="add del mod">
          <ac:chgData name="Kulinich Bohdan" userId="48e65c9f34e137d0" providerId="LiveId" clId="{2665A9D0-1304-2F49-9BEF-C9373233EA94}" dt="2024-02-03T20:18:29.886" v="3967" actId="478"/>
          <ac:cxnSpMkLst>
            <pc:docMk/>
            <pc:sldMk cId="727371810" sldId="293"/>
            <ac:cxnSpMk id="131" creationId="{1C31DB6C-ED06-F452-7FBA-8B8D05B1CA51}"/>
          </ac:cxnSpMkLst>
        </pc:cxnChg>
        <pc:cxnChg chg="add mod">
          <ac:chgData name="Kulinich Bohdan" userId="48e65c9f34e137d0" providerId="LiveId" clId="{2665A9D0-1304-2F49-9BEF-C9373233EA94}" dt="2024-02-03T20:17:22.650" v="3941"/>
          <ac:cxnSpMkLst>
            <pc:docMk/>
            <pc:sldMk cId="727371810" sldId="293"/>
            <ac:cxnSpMk id="132" creationId="{8FA3F4F7-C0F0-0BFA-D19B-8FEE190F55F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3" creationId="{BC6D80F8-818E-C218-0C6B-C150F398965D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4" creationId="{3ABC912D-9AC7-F9B8-3007-FC6D7A97B1DF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5" creationId="{B1663050-6A49-E195-A6D1-3C7AF5295CD7}"/>
          </ac:cxnSpMkLst>
        </pc:cxnChg>
        <pc:cxnChg chg="add del mod">
          <ac:chgData name="Kulinich Bohdan" userId="48e65c9f34e137d0" providerId="LiveId" clId="{2665A9D0-1304-2F49-9BEF-C9373233EA94}" dt="2024-02-03T20:18:31.278" v="3968" actId="478"/>
          <ac:cxnSpMkLst>
            <pc:docMk/>
            <pc:sldMk cId="727371810" sldId="293"/>
            <ac:cxnSpMk id="136" creationId="{1825D628-68F5-9427-E7BC-F0C81179041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7" creationId="{8167B387-C2B5-9B85-2CE5-43B33017626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8" creationId="{06115020-B283-D35A-82BD-0E6AA416322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9" creationId="{16177DE4-F94B-A073-3443-E662856F267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40" creationId="{6EFC9AEF-1AE7-02A4-481C-09EDE31DA2D3}"/>
          </ac:cxnSpMkLst>
        </pc:cxnChg>
        <pc:cxnChg chg="add del mod">
          <ac:chgData name="Kulinich Bohdan" userId="48e65c9f34e137d0" providerId="LiveId" clId="{2665A9D0-1304-2F49-9BEF-C9373233EA94}" dt="2024-02-03T20:18:32.719" v="3969" actId="478"/>
          <ac:cxnSpMkLst>
            <pc:docMk/>
            <pc:sldMk cId="727371810" sldId="293"/>
            <ac:cxnSpMk id="141" creationId="{37435169-1354-5055-D61A-DC5C5EBCAEBE}"/>
          </ac:cxnSpMkLst>
        </pc:cxnChg>
        <pc:cxnChg chg="add del mod">
          <ac:chgData name="Kulinich Bohdan" userId="48e65c9f34e137d0" providerId="LiveId" clId="{2665A9D0-1304-2F49-9BEF-C9373233EA94}" dt="2024-02-03T20:22:19.155" v="4039" actId="478"/>
          <ac:cxnSpMkLst>
            <pc:docMk/>
            <pc:sldMk cId="727371810" sldId="293"/>
            <ac:cxnSpMk id="148" creationId="{E4A09BB2-428C-BDB4-5F75-B79E2D9099AA}"/>
          </ac:cxnSpMkLst>
        </pc:cxnChg>
        <pc:cxnChg chg="add del mod">
          <ac:chgData name="Kulinich Bohdan" userId="48e65c9f34e137d0" providerId="LiveId" clId="{2665A9D0-1304-2F49-9BEF-C9373233EA94}" dt="2024-02-03T20:22:17.839" v="4038" actId="478"/>
          <ac:cxnSpMkLst>
            <pc:docMk/>
            <pc:sldMk cId="727371810" sldId="293"/>
            <ac:cxnSpMk id="151" creationId="{60CD92F0-D60D-B79D-59A4-FDDD7BAFF4E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2" creationId="{830316EC-23A8-4F94-AF31-E04C151C18BA}"/>
          </ac:cxnSpMkLst>
        </pc:cxnChg>
        <pc:cxnChg chg="add del mod">
          <ac:chgData name="Kulinich Bohdan" userId="48e65c9f34e137d0" providerId="LiveId" clId="{2665A9D0-1304-2F49-9BEF-C9373233EA94}" dt="2024-02-03T20:22:16.585" v="4037" actId="478"/>
          <ac:cxnSpMkLst>
            <pc:docMk/>
            <pc:sldMk cId="727371810" sldId="293"/>
            <ac:cxnSpMk id="153" creationId="{D0883902-2C35-0DB4-A9FB-EF53FD927409}"/>
          </ac:cxnSpMkLst>
        </pc:cxnChg>
        <pc:cxnChg chg="add del mod">
          <ac:chgData name="Kulinich Bohdan" userId="48e65c9f34e137d0" providerId="LiveId" clId="{2665A9D0-1304-2F49-9BEF-C9373233EA94}" dt="2024-02-03T20:21:38.183" v="4020" actId="478"/>
          <ac:cxnSpMkLst>
            <pc:docMk/>
            <pc:sldMk cId="727371810" sldId="293"/>
            <ac:cxnSpMk id="154" creationId="{132DFFC3-81C7-0ACC-1EC3-C712EC55D58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5" creationId="{A4C4F7EB-53ED-4AA9-FE7C-39DDB18109E9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6" creationId="{E705141E-93C1-72E6-D6CE-99BF2FB64A86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7" creationId="{D47CAAAD-2C75-8AC0-5F93-D25C9A3FA8AD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8" creationId="{A698CAFE-FF65-856D-976D-652902F29BC0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9" creationId="{462D5A05-9A11-C8E8-B3A8-6E6B674F68A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60" creationId="{CC5BFAD2-C514-8942-1F8A-D5DF4853F131}"/>
          </ac:cxnSpMkLst>
        </pc:cxnChg>
        <pc:cxnChg chg="add del mod">
          <ac:chgData name="Kulinich Bohdan" userId="48e65c9f34e137d0" providerId="LiveId" clId="{2665A9D0-1304-2F49-9BEF-C9373233EA94}" dt="2024-02-03T20:22:15.031" v="4036" actId="478"/>
          <ac:cxnSpMkLst>
            <pc:docMk/>
            <pc:sldMk cId="727371810" sldId="293"/>
            <ac:cxnSpMk id="161" creationId="{A422A7F2-AC88-035F-797D-B249C53F76E3}"/>
          </ac:cxnSpMkLst>
        </pc:cxnChg>
        <pc:cxnChg chg="add del mod">
          <ac:chgData name="Kulinich Bohdan" userId="48e65c9f34e137d0" providerId="LiveId" clId="{2665A9D0-1304-2F49-9BEF-C9373233EA94}" dt="2024-02-03T21:00:50.382" v="4160" actId="478"/>
          <ac:cxnSpMkLst>
            <pc:docMk/>
            <pc:sldMk cId="727371810" sldId="293"/>
            <ac:cxnSpMk id="169" creationId="{9F4BF542-091D-54B0-60A5-3EADAC12BEA8}"/>
          </ac:cxnSpMkLst>
        </pc:cxnChg>
        <pc:cxnChg chg="add del mod">
          <ac:chgData name="Kulinich Bohdan" userId="48e65c9f34e137d0" providerId="LiveId" clId="{2665A9D0-1304-2F49-9BEF-C9373233EA94}" dt="2024-02-03T21:00:49.097" v="4159" actId="478"/>
          <ac:cxnSpMkLst>
            <pc:docMk/>
            <pc:sldMk cId="727371810" sldId="293"/>
            <ac:cxnSpMk id="173" creationId="{1F34924A-539E-1179-AA60-B8495FCF48A2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4" creationId="{8F28E0CC-62BE-C421-F082-343DFC091A5D}"/>
          </ac:cxnSpMkLst>
        </pc:cxnChg>
        <pc:cxnChg chg="add del mod">
          <ac:chgData name="Kulinich Bohdan" userId="48e65c9f34e137d0" providerId="LiveId" clId="{2665A9D0-1304-2F49-9BEF-C9373233EA94}" dt="2024-02-03T21:00:44.309" v="4156" actId="478"/>
          <ac:cxnSpMkLst>
            <pc:docMk/>
            <pc:sldMk cId="727371810" sldId="293"/>
            <ac:cxnSpMk id="175" creationId="{1458796E-2903-C1BC-3EDE-BC274028A61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6" creationId="{21E0702F-086A-E7A1-36D6-6A972C4D6D8D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7" creationId="{8D9898BD-D196-32DE-A98C-0F2ABA485672}"/>
          </ac:cxnSpMkLst>
        </pc:cxnChg>
        <pc:cxnChg chg="add del mod">
          <ac:chgData name="Kulinich Bohdan" userId="48e65c9f34e137d0" providerId="LiveId" clId="{2665A9D0-1304-2F49-9BEF-C9373233EA94}" dt="2024-02-03T21:00:42.712" v="4155" actId="478"/>
          <ac:cxnSpMkLst>
            <pc:docMk/>
            <pc:sldMk cId="727371810" sldId="293"/>
            <ac:cxnSpMk id="178" creationId="{70D6424B-1C01-0290-4D3E-B092ED1801C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9" creationId="{A0A80626-A97E-9E91-ED66-016712545002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202" creationId="{57FB1738-B5F9-DD6C-5DFE-2CDD46CD7728}"/>
          </ac:cxnSpMkLst>
        </pc:cxnChg>
        <pc:cxnChg chg="add del mod">
          <ac:chgData name="Kulinich Bohdan" userId="48e65c9f34e137d0" providerId="LiveId" clId="{2665A9D0-1304-2F49-9BEF-C9373233EA94}" dt="2024-02-03T21:17:54.097" v="4216" actId="478"/>
          <ac:cxnSpMkLst>
            <pc:docMk/>
            <pc:sldMk cId="727371810" sldId="293"/>
            <ac:cxnSpMk id="206" creationId="{0CAAB6AE-CB30-9861-D0C9-80FB1D265D60}"/>
          </ac:cxnSpMkLst>
        </pc:cxnChg>
      </pc:sldChg>
      <pc:sldChg chg="addSp delSp modSp mod delAnim modAnim">
        <pc:chgData name="Kulinich Bohdan" userId="48e65c9f34e137d0" providerId="LiveId" clId="{2665A9D0-1304-2F49-9BEF-C9373233EA94}" dt="2024-02-03T20:13:42.764" v="3904" actId="14430"/>
        <pc:sldMkLst>
          <pc:docMk/>
          <pc:sldMk cId="536704212" sldId="300"/>
        </pc:sldMkLst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5" creationId="{347E235E-8D55-15D9-E809-2BF21752FA08}"/>
          </ac:spMkLst>
        </pc:spChg>
        <pc:spChg chg="add mod">
          <ac:chgData name="Kulinich Bohdan" userId="48e65c9f34e137d0" providerId="LiveId" clId="{2665A9D0-1304-2F49-9BEF-C9373233EA94}" dt="2024-01-29T19:55:24.200" v="101" actId="1076"/>
          <ac:spMkLst>
            <pc:docMk/>
            <pc:sldMk cId="536704212" sldId="300"/>
            <ac:spMk id="13" creationId="{19EF2F79-242A-2E63-571F-5140D711472C}"/>
          </ac:spMkLst>
        </pc:spChg>
        <pc:spChg chg="add mod">
          <ac:chgData name="Kulinich Bohdan" userId="48e65c9f34e137d0" providerId="LiveId" clId="{2665A9D0-1304-2F49-9BEF-C9373233EA94}" dt="2024-01-31T18:07:54.452" v="781" actId="1036"/>
          <ac:spMkLst>
            <pc:docMk/>
            <pc:sldMk cId="536704212" sldId="300"/>
            <ac:spMk id="15" creationId="{2362C579-1874-3617-7E83-17FFF1302767}"/>
          </ac:spMkLst>
        </pc:spChg>
        <pc:spChg chg="add mod">
          <ac:chgData name="Kulinich Bohdan" userId="48e65c9f34e137d0" providerId="LiveId" clId="{2665A9D0-1304-2F49-9BEF-C9373233EA94}" dt="2024-01-31T18:07:54.452" v="781" actId="1036"/>
          <ac:spMkLst>
            <pc:docMk/>
            <pc:sldMk cId="536704212" sldId="300"/>
            <ac:spMk id="16" creationId="{C31C6F76-13A3-CD91-DE2A-210D869F23F0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4" creationId="{A39D52BB-6CF0-87DE-757D-34F0EB0BE924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5" creationId="{8E0E83EC-6E10-DAD3-85A2-EDE3D53BE250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6" creationId="{A50D73C3-33C9-A3E1-EBAC-DDC5FC2D907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4" creationId="{677E0705-DB46-E0CD-5BEE-EA3CF772AB3B}"/>
          </ac:spMkLst>
        </pc:spChg>
        <pc:spChg chg="add mod">
          <ac:chgData name="Kulinich Bohdan" userId="48e65c9f34e137d0" providerId="LiveId" clId="{2665A9D0-1304-2F49-9BEF-C9373233EA94}" dt="2024-01-29T19:57:58.791" v="160"/>
          <ac:spMkLst>
            <pc:docMk/>
            <pc:sldMk cId="536704212" sldId="300"/>
            <ac:spMk id="35" creationId="{D4AA3899-4F85-C75F-F140-51DC8CD451BD}"/>
          </ac:spMkLst>
        </pc:spChg>
        <pc:spChg chg="add mod">
          <ac:chgData name="Kulinich Bohdan" userId="48e65c9f34e137d0" providerId="LiveId" clId="{2665A9D0-1304-2F49-9BEF-C9373233EA94}" dt="2024-01-29T19:57:58.791" v="160"/>
          <ac:spMkLst>
            <pc:docMk/>
            <pc:sldMk cId="536704212" sldId="300"/>
            <ac:spMk id="36" creationId="{5759858F-332C-1AD7-21C6-AA79C8125BF6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7" creationId="{E2B8B89D-DB01-5A4F-964F-6744A8C29452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8" creationId="{9B4C47E4-8BD6-E750-34A3-457503BF150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0" creationId="{12606753-B02B-A76B-A04E-5259F7AD6E46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3" creationId="{C0970900-A88D-5BAF-C8C5-4F6A7D835A25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46" creationId="{BB5D57A7-CBE1-8A26-E906-647F3FB4FBAC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8" creationId="{661667C4-E64B-745F-5D43-8F1A47986AF9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9" creationId="{0508D3B9-2E2F-CAE2-4104-660CA7402798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50" creationId="{381DBB27-B609-CDE7-EA51-B60029947147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3" creationId="{A9DD4916-72B3-9CB3-7ADF-9C33D30BDF31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4" creationId="{DA3A7467-FC8A-76A4-FDF1-99A9C25DB4F1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6" creationId="{FF12D640-3253-2C42-88C5-89974FEADB89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7" creationId="{E5BDBC9C-89FC-7006-9C36-0FCC46A4F3D2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9" creationId="{21762109-FE57-3738-0059-0734EDE470F0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70" creationId="{BFC4D5F6-E571-B376-98AE-9009331714B9}"/>
          </ac:spMkLst>
        </pc:spChg>
        <pc:spChg chg="add del mod">
          <ac:chgData name="Kulinich Bohdan" userId="48e65c9f34e137d0" providerId="LiveId" clId="{2665A9D0-1304-2F49-9BEF-C9373233EA94}" dt="2024-01-29T20:13:24.858" v="336" actId="478"/>
          <ac:spMkLst>
            <pc:docMk/>
            <pc:sldMk cId="536704212" sldId="300"/>
            <ac:spMk id="123" creationId="{3358A30E-E8B1-3F24-8716-0651619A8B9E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198" creationId="{F0027E86-35F4-4874-AEED-4130466BAF3C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199" creationId="{87978054-4532-05EB-8F68-49E291204B45}"/>
          </ac:spMkLst>
        </pc:spChg>
        <pc:spChg chg="add del mod">
          <ac:chgData name="Kulinich Bohdan" userId="48e65c9f34e137d0" providerId="LiveId" clId="{2665A9D0-1304-2F49-9BEF-C9373233EA94}" dt="2024-01-29T20:26:03.368" v="487" actId="478"/>
          <ac:spMkLst>
            <pc:docMk/>
            <pc:sldMk cId="536704212" sldId="300"/>
            <ac:spMk id="202" creationId="{DB50B727-D2E7-B3EF-D9FB-4941600C940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08" creationId="{BA68BB9B-ACA9-6042-D2EA-EFAC1D4303B9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1" creationId="{99449308-E12B-0BDC-836E-90A64877E0E9}"/>
          </ac:spMkLst>
        </pc:spChg>
        <pc:spChg chg="add mod">
          <ac:chgData name="Kulinich Bohdan" userId="48e65c9f34e137d0" providerId="LiveId" clId="{2665A9D0-1304-2F49-9BEF-C9373233EA94}" dt="2024-01-31T17:58:40.137" v="672" actId="207"/>
          <ac:spMkLst>
            <pc:docMk/>
            <pc:sldMk cId="536704212" sldId="300"/>
            <ac:spMk id="212" creationId="{7BC095B7-5846-DB97-C7D7-6D494FD62DB2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3" creationId="{AA4CE220-E110-184C-CCFD-F84928940C35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4" creationId="{38CDCDB5-D1C1-C041-193E-8EF0723A473F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5" creationId="{9932A5F7-C0A0-A7E6-BB20-BE14A7BB6B20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6" creationId="{E630EF9E-36A5-F594-6547-8331D12EC250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7" creationId="{B0B79A64-AF9E-DE98-25DA-843F8E268534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8" creationId="{651C4E22-641B-09D6-D7E7-469AA56C3D9C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9" creationId="{4EBD852B-092E-CA95-BAC9-D987578A5EC7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20" creationId="{E2EF3B1F-47AE-EE68-1EFA-AEB5C3525A68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21" creationId="{A2A19E1F-FD8A-ABBB-5B51-8ACDC733EAD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22" creationId="{30D8F355-7CFD-930B-3A48-E8CD13B28981}"/>
          </ac:spMkLst>
        </pc:spChg>
        <pc:spChg chg="add mod">
          <ac:chgData name="Kulinich Bohdan" userId="48e65c9f34e137d0" providerId="LiveId" clId="{2665A9D0-1304-2F49-9BEF-C9373233EA94}" dt="2024-01-31T18:11:20.343" v="813" actId="2085"/>
          <ac:spMkLst>
            <pc:docMk/>
            <pc:sldMk cId="536704212" sldId="300"/>
            <ac:spMk id="223" creationId="{EED90962-C384-009B-AD1B-7CCA09A2F2F4}"/>
          </ac:spMkLst>
        </pc:spChg>
        <pc:spChg chg="add mod">
          <ac:chgData name="Kulinich Bohdan" userId="48e65c9f34e137d0" providerId="LiveId" clId="{2665A9D0-1304-2F49-9BEF-C9373233EA94}" dt="2024-01-31T19:15:28.320" v="977" actId="1076"/>
          <ac:spMkLst>
            <pc:docMk/>
            <pc:sldMk cId="536704212" sldId="300"/>
            <ac:spMk id="224" creationId="{AA54E523-D4B3-802B-3DB1-22CE4D297F40}"/>
          </ac:spMkLst>
        </pc:spChg>
        <pc:grpChg chg="del">
          <ac:chgData name="Kulinich Bohdan" userId="48e65c9f34e137d0" providerId="LiveId" clId="{2665A9D0-1304-2F49-9BEF-C9373233EA94}" dt="2024-01-29T19:52:43.522" v="42" actId="478"/>
          <ac:grpSpMkLst>
            <pc:docMk/>
            <pc:sldMk cId="536704212" sldId="300"/>
            <ac:grpSpMk id="6" creationId="{683F2F4A-10FA-9AF9-40BB-D9FCF1C3C896}"/>
          </ac:grpSpMkLst>
        </pc:grpChg>
        <pc:grpChg chg="del">
          <ac:chgData name="Kulinich Bohdan" userId="48e65c9f34e137d0" providerId="LiveId" clId="{2665A9D0-1304-2F49-9BEF-C9373233EA94}" dt="2024-01-29T19:52:43.522" v="42" actId="478"/>
          <ac:grpSpMkLst>
            <pc:docMk/>
            <pc:sldMk cId="536704212" sldId="300"/>
            <ac:grpSpMk id="55" creationId="{B0A7CEFD-84DF-E738-F25E-7250AB04641E}"/>
          </ac:grpSpMkLst>
        </pc:grpChg>
        <pc:grpChg chg="del">
          <ac:chgData name="Kulinich Bohdan" userId="48e65c9f34e137d0" providerId="LiveId" clId="{2665A9D0-1304-2F49-9BEF-C9373233EA94}" dt="2024-01-29T19:52:43.522" v="42" actId="478"/>
          <ac:grpSpMkLst>
            <pc:docMk/>
            <pc:sldMk cId="536704212" sldId="300"/>
            <ac:grpSpMk id="58" creationId="{7149B621-74DD-860D-80AE-F3DB6BF0F875}"/>
          </ac:grpSpMkLst>
        </pc:grpChg>
        <pc:grpChg chg="add del mod">
          <ac:chgData name="Kulinich Bohdan" userId="48e65c9f34e137d0" providerId="LiveId" clId="{2665A9D0-1304-2F49-9BEF-C9373233EA94}" dt="2024-01-31T18:16:31.709" v="855" actId="165"/>
          <ac:grpSpMkLst>
            <pc:docMk/>
            <pc:sldMk cId="536704212" sldId="300"/>
            <ac:grpSpMk id="146" creationId="{D595A311-CCED-C805-D2A4-8DD07DC94665}"/>
          </ac:grpSpMkLst>
        </pc:grpChg>
        <pc:grpChg chg="add del mod">
          <ac:chgData name="Kulinich Bohdan" userId="48e65c9f34e137d0" providerId="LiveId" clId="{2665A9D0-1304-2F49-9BEF-C9373233EA94}" dt="2024-01-31T18:16:36.297" v="856" actId="165"/>
          <ac:grpSpMkLst>
            <pc:docMk/>
            <pc:sldMk cId="536704212" sldId="300"/>
            <ac:grpSpMk id="147" creationId="{95764992-F311-5086-54F5-4DD43EBD9402}"/>
          </ac:grpSpMkLst>
        </pc:grpChg>
        <pc:grpChg chg="add del mod modVis">
          <ac:chgData name="Kulinich Bohdan" userId="48e65c9f34e137d0" providerId="LiveId" clId="{2665A9D0-1304-2F49-9BEF-C9373233EA94}" dt="2024-01-29T20:18:56.384" v="429" actId="165"/>
          <ac:grpSpMkLst>
            <pc:docMk/>
            <pc:sldMk cId="536704212" sldId="300"/>
            <ac:grpSpMk id="159" creationId="{70BF546F-D3C8-7EB0-0396-88855D0DA48C}"/>
          </ac:grpSpMkLst>
        </pc:grpChg>
        <pc:grpChg chg="add mod topLvl">
          <ac:chgData name="Kulinich Bohdan" userId="48e65c9f34e137d0" providerId="LiveId" clId="{2665A9D0-1304-2F49-9BEF-C9373233EA94}" dt="2024-01-29T20:21:01.907" v="447" actId="164"/>
          <ac:grpSpMkLst>
            <pc:docMk/>
            <pc:sldMk cId="536704212" sldId="300"/>
            <ac:grpSpMk id="162" creationId="{907E9178-F87F-E7B0-9B85-A62C6C81CC34}"/>
          </ac:grpSpMkLst>
        </pc:grpChg>
        <pc:grpChg chg="add mod topLvl">
          <ac:chgData name="Kulinich Bohdan" userId="48e65c9f34e137d0" providerId="LiveId" clId="{2665A9D0-1304-2F49-9BEF-C9373233EA94}" dt="2024-01-29T20:21:01.907" v="447" actId="164"/>
          <ac:grpSpMkLst>
            <pc:docMk/>
            <pc:sldMk cId="536704212" sldId="300"/>
            <ac:grpSpMk id="173" creationId="{A9A6C8F6-8A9C-BAD8-2A4A-B2E40F6813F6}"/>
          </ac:grpSpMkLst>
        </pc:grpChg>
        <pc:grpChg chg="add del mod modVis">
          <ac:chgData name="Kulinich Bohdan" userId="48e65c9f34e137d0" providerId="LiveId" clId="{2665A9D0-1304-2F49-9BEF-C9373233EA94}" dt="2024-01-29T20:20:48.122" v="446" actId="165"/>
          <ac:grpSpMkLst>
            <pc:docMk/>
            <pc:sldMk cId="536704212" sldId="300"/>
            <ac:grpSpMk id="184" creationId="{4D05DF90-EF71-29F3-C5A5-27AD2F75E9E3}"/>
          </ac:grpSpMkLst>
        </pc:grpChg>
        <pc:grpChg chg="add mod">
          <ac:chgData name="Kulinich Bohdan" userId="48e65c9f34e137d0" providerId="LiveId" clId="{2665A9D0-1304-2F49-9BEF-C9373233EA94}" dt="2024-01-29T20:21:01.907" v="447" actId="164"/>
          <ac:grpSpMkLst>
            <pc:docMk/>
            <pc:sldMk cId="536704212" sldId="300"/>
            <ac:grpSpMk id="185" creationId="{C288BAFF-FBDB-84B9-7C6C-B07A342A0086}"/>
          </ac:grpSpMkLst>
        </pc:grpChg>
        <pc:grpChg chg="add mod modVis">
          <ac:chgData name="Kulinich Bohdan" userId="48e65c9f34e137d0" providerId="LiveId" clId="{2665A9D0-1304-2F49-9BEF-C9373233EA94}" dt="2024-01-29T20:21:06.384" v="448" actId="14430"/>
          <ac:grpSpMkLst>
            <pc:docMk/>
            <pc:sldMk cId="536704212" sldId="300"/>
            <ac:grpSpMk id="197" creationId="{C1562807-A2C4-B287-8138-BB92E0B24E41}"/>
          </ac:grpSpMkLst>
        </pc:grpChg>
        <pc:picChg chg="del">
          <ac:chgData name="Kulinich Bohdan" userId="48e65c9f34e137d0" providerId="LiveId" clId="{2665A9D0-1304-2F49-9BEF-C9373233EA94}" dt="2024-01-29T19:52:43.522" v="42" actId="478"/>
          <ac:picMkLst>
            <pc:docMk/>
            <pc:sldMk cId="536704212" sldId="300"/>
            <ac:picMk id="2" creationId="{43051C2F-E0A4-4ED5-5BCE-FFE161894171}"/>
          </ac:picMkLst>
        </pc:picChg>
        <pc:picChg chg="del">
          <ac:chgData name="Kulinich Bohdan" userId="48e65c9f34e137d0" providerId="LiveId" clId="{2665A9D0-1304-2F49-9BEF-C9373233EA94}" dt="2024-01-29T19:52:43.522" v="42" actId="478"/>
          <ac:picMkLst>
            <pc:docMk/>
            <pc:sldMk cId="536704212" sldId="300"/>
            <ac:picMk id="65" creationId="{9BA7C25B-2509-D893-619B-4311FE0AE316}"/>
          </ac:picMkLst>
        </pc:picChg>
        <pc:picChg chg="del">
          <ac:chgData name="Kulinich Bohdan" userId="48e65c9f34e137d0" providerId="LiveId" clId="{2665A9D0-1304-2F49-9BEF-C9373233EA94}" dt="2024-01-29T19:52:43.522" v="42" actId="478"/>
          <ac:picMkLst>
            <pc:docMk/>
            <pc:sldMk cId="536704212" sldId="300"/>
            <ac:picMk id="68" creationId="{1C636E4D-77A6-9A7D-F78B-A709F7DE7802}"/>
          </ac:picMkLst>
        </pc:picChg>
        <pc:picChg chg="mod modVis">
          <ac:chgData name="Kulinich Bohdan" userId="48e65c9f34e137d0" providerId="LiveId" clId="{2665A9D0-1304-2F49-9BEF-C9373233EA94}" dt="2024-02-03T20:13:40.586" v="3902" actId="14430"/>
          <ac:picMkLst>
            <pc:docMk/>
            <pc:sldMk cId="536704212" sldId="300"/>
            <ac:picMk id="151" creationId="{719B831F-A1C9-E1EF-7486-5328AD3480C2}"/>
          </ac:picMkLst>
        </pc:picChg>
        <pc:cxnChg chg="add del mod">
          <ac:chgData name="Kulinich Bohdan" userId="48e65c9f34e137d0" providerId="LiveId" clId="{2665A9D0-1304-2F49-9BEF-C9373233EA94}" dt="2024-01-29T19:54:33.151" v="67" actId="478"/>
          <ac:cxnSpMkLst>
            <pc:docMk/>
            <pc:sldMk cId="536704212" sldId="300"/>
            <ac:cxnSpMk id="4" creationId="{F275F042-64C8-5099-B983-605EFA7C63A3}"/>
          </ac:cxnSpMkLst>
        </pc:cxnChg>
        <pc:cxnChg chg="add del mod">
          <ac:chgData name="Kulinich Bohdan" userId="48e65c9f34e137d0" providerId="LiveId" clId="{2665A9D0-1304-2F49-9BEF-C9373233EA94}" dt="2024-01-29T19:54:33.151" v="67" actId="478"/>
          <ac:cxnSpMkLst>
            <pc:docMk/>
            <pc:sldMk cId="536704212" sldId="300"/>
            <ac:cxnSpMk id="8" creationId="{DD128814-BBB7-4084-3376-E5FDAE66B7A2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9" creationId="{586E62E3-E96D-DB43-2C9D-FD97F41F9899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12" creationId="{C3BEF574-A0CF-A024-8BA1-E0BD398AE82D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14" creationId="{4A79D339-6883-95B9-1EB6-5501A1244BEF}"/>
          </ac:cxnSpMkLst>
        </pc:cxnChg>
        <pc:cxnChg chg="add del mod">
          <ac:chgData name="Kulinich Bohdan" userId="48e65c9f34e137d0" providerId="LiveId" clId="{2665A9D0-1304-2F49-9BEF-C9373233EA94}" dt="2024-01-29T20:18:40.414" v="426" actId="478"/>
          <ac:cxnSpMkLst>
            <pc:docMk/>
            <pc:sldMk cId="536704212" sldId="300"/>
            <ac:cxnSpMk id="17" creationId="{7337EDD0-DD31-556B-E119-4346164855C3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19" creationId="{92BD0E41-6BF3-585B-B512-15DEA860A88F}"/>
          </ac:cxnSpMkLst>
        </pc:cxnChg>
        <pc:cxnChg chg="add del mod">
          <ac:chgData name="Kulinich Bohdan" userId="48e65c9f34e137d0" providerId="LiveId" clId="{2665A9D0-1304-2F49-9BEF-C9373233EA94}" dt="2024-01-29T20:18:39.235" v="425" actId="478"/>
          <ac:cxnSpMkLst>
            <pc:docMk/>
            <pc:sldMk cId="536704212" sldId="300"/>
            <ac:cxnSpMk id="22" creationId="{4F207491-1919-B5A7-9B51-1398FD22D883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23" creationId="{B2D42534-61DB-918E-E786-DF606A3E0079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29" creationId="{12CB0109-917C-95FA-02A2-D1ADD49218EA}"/>
          </ac:cxnSpMkLst>
        </pc:cxnChg>
        <pc:cxnChg chg="mod modVis">
          <ac:chgData name="Kulinich Bohdan" userId="48e65c9f34e137d0" providerId="LiveId" clId="{2665A9D0-1304-2F49-9BEF-C9373233EA94}" dt="2024-02-03T20:13:42.764" v="3904" actId="14430"/>
          <ac:cxnSpMkLst>
            <pc:docMk/>
            <pc:sldMk cId="536704212" sldId="300"/>
            <ac:cxnSpMk id="30" creationId="{AF707E32-67DB-2FFE-BBE5-0A46EE4FBA65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31" creationId="{20E13C81-C528-1B9F-504F-C9AF33A6633E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42" creationId="{06B6732C-03B4-5030-EA9C-C15FB29AD1AB}"/>
          </ac:cxnSpMkLst>
        </pc:cxnChg>
        <pc:cxnChg chg="del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51" creationId="{3E4B811B-D4BA-CCEF-FCEA-0FAFB339ACA1}"/>
          </ac:cxnSpMkLst>
        </pc:cxnChg>
        <pc:cxnChg chg="del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52" creationId="{D0AEF017-7192-E220-4E70-B9A65D1DB7AE}"/>
          </ac:cxnSpMkLst>
        </pc:cxnChg>
        <pc:cxnChg chg="add del mod">
          <ac:chgData name="Kulinich Bohdan" userId="48e65c9f34e137d0" providerId="LiveId" clId="{2665A9D0-1304-2F49-9BEF-C9373233EA94}" dt="2024-01-29T20:09:49.584" v="291" actId="478"/>
          <ac:cxnSpMkLst>
            <pc:docMk/>
            <pc:sldMk cId="536704212" sldId="300"/>
            <ac:cxnSpMk id="53" creationId="{AA16A759-3199-3D31-372C-29B1FD464B42}"/>
          </ac:cxnSpMkLst>
        </pc:cxnChg>
        <pc:cxnChg chg="add del mod">
          <ac:chgData name="Kulinich Bohdan" userId="48e65c9f34e137d0" providerId="LiveId" clId="{2665A9D0-1304-2F49-9BEF-C9373233EA94}" dt="2024-01-29T20:10:03.259" v="297" actId="478"/>
          <ac:cxnSpMkLst>
            <pc:docMk/>
            <pc:sldMk cId="536704212" sldId="300"/>
            <ac:cxnSpMk id="62" creationId="{943FD346-F5BB-BC04-3BB4-91305D7C74C6}"/>
          </ac:cxnSpMkLst>
        </pc:cxnChg>
        <pc:cxnChg chg="add del mod">
          <ac:chgData name="Kulinich Bohdan" userId="48e65c9f34e137d0" providerId="LiveId" clId="{2665A9D0-1304-2F49-9BEF-C9373233EA94}" dt="2024-01-29T20:10:04.095" v="298" actId="478"/>
          <ac:cxnSpMkLst>
            <pc:docMk/>
            <pc:sldMk cId="536704212" sldId="300"/>
            <ac:cxnSpMk id="71" creationId="{3F3D5EF5-0DB3-1937-6826-17470F6F4296}"/>
          </ac:cxnSpMkLst>
        </pc:cxnChg>
        <pc:cxnChg chg="add del mod">
          <ac:chgData name="Kulinich Bohdan" userId="48e65c9f34e137d0" providerId="LiveId" clId="{2665A9D0-1304-2F49-9BEF-C9373233EA94}" dt="2024-01-29T20:10:04.875" v="299" actId="478"/>
          <ac:cxnSpMkLst>
            <pc:docMk/>
            <pc:sldMk cId="536704212" sldId="300"/>
            <ac:cxnSpMk id="72" creationId="{5C95D1BA-E27F-04CB-C18E-E9B6DF44AC1D}"/>
          </ac:cxnSpMkLst>
        </pc:cxnChg>
        <pc:cxnChg chg="add del mod">
          <ac:chgData name="Kulinich Bohdan" userId="48e65c9f34e137d0" providerId="LiveId" clId="{2665A9D0-1304-2F49-9BEF-C9373233EA94}" dt="2024-01-29T20:10:05.582" v="300" actId="478"/>
          <ac:cxnSpMkLst>
            <pc:docMk/>
            <pc:sldMk cId="536704212" sldId="300"/>
            <ac:cxnSpMk id="73" creationId="{ED7B70E1-9A67-BE18-9FB5-418497CEC3EB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74" creationId="{A7450366-8C0E-A2B8-349E-A0942934FFBB}"/>
          </ac:cxnSpMkLst>
        </pc:cxnChg>
        <pc:cxnChg chg="add del mod">
          <ac:chgData name="Kulinich Bohdan" userId="48e65c9f34e137d0" providerId="LiveId" clId="{2665A9D0-1304-2F49-9BEF-C9373233EA94}" dt="2024-01-29T20:08:54.608" v="277" actId="478"/>
          <ac:cxnSpMkLst>
            <pc:docMk/>
            <pc:sldMk cId="536704212" sldId="300"/>
            <ac:cxnSpMk id="100" creationId="{B9B1CD3F-A777-2B37-5C8E-0064EA0B0EA8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3" creationId="{A9FF8EC5-0108-1E58-B062-EE0C48BE030E}"/>
          </ac:cxnSpMkLst>
        </pc:cxnChg>
        <pc:cxnChg chg="add del mod">
          <ac:chgData name="Kulinich Bohdan" userId="48e65c9f34e137d0" providerId="LiveId" clId="{2665A9D0-1304-2F49-9BEF-C9373233EA94}" dt="2024-01-29T20:09:10.935" v="284" actId="478"/>
          <ac:cxnSpMkLst>
            <pc:docMk/>
            <pc:sldMk cId="536704212" sldId="300"/>
            <ac:cxnSpMk id="104" creationId="{EF3D0C52-6C75-8F57-91AD-21816E1CEDBC}"/>
          </ac:cxnSpMkLst>
        </pc:cxnChg>
        <pc:cxnChg chg="add del mod">
          <ac:chgData name="Kulinich Bohdan" userId="48e65c9f34e137d0" providerId="LiveId" clId="{2665A9D0-1304-2F49-9BEF-C9373233EA94}" dt="2024-01-29T20:09:01.831" v="280" actId="478"/>
          <ac:cxnSpMkLst>
            <pc:docMk/>
            <pc:sldMk cId="536704212" sldId="300"/>
            <ac:cxnSpMk id="105" creationId="{E7C30A0F-8F77-6B7E-5D04-84D4A3A8C2F2}"/>
          </ac:cxnSpMkLst>
        </pc:cxnChg>
        <pc:cxnChg chg="add del mod">
          <ac:chgData name="Kulinich Bohdan" userId="48e65c9f34e137d0" providerId="LiveId" clId="{2665A9D0-1304-2F49-9BEF-C9373233EA94}" dt="2024-01-29T20:09:02.412" v="281" actId="478"/>
          <ac:cxnSpMkLst>
            <pc:docMk/>
            <pc:sldMk cId="536704212" sldId="300"/>
            <ac:cxnSpMk id="106" creationId="{71A57A31-6A5B-24D1-54B9-6A6D0857B7E7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7" creationId="{8B405877-D9E4-A10A-135E-CFBDA02B6ED0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8" creationId="{71D15BE6-2793-1845-2E6D-65DDC25710FC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9" creationId="{4EE6EB1D-83AF-B3A6-6D68-FA71195F04E4}"/>
          </ac:cxnSpMkLst>
        </pc:cxnChg>
        <pc:cxnChg chg="add del mod">
          <ac:chgData name="Kulinich Bohdan" userId="48e65c9f34e137d0" providerId="LiveId" clId="{2665A9D0-1304-2F49-9BEF-C9373233EA94}" dt="2024-01-29T20:10:34.197" v="309" actId="478"/>
          <ac:cxnSpMkLst>
            <pc:docMk/>
            <pc:sldMk cId="536704212" sldId="300"/>
            <ac:cxnSpMk id="110" creationId="{C87DE8DD-FDA5-E211-BA86-9F44FBCF111C}"/>
          </ac:cxnSpMkLst>
        </pc:cxnChg>
        <pc:cxnChg chg="add del mod">
          <ac:chgData name="Kulinich Bohdan" userId="48e65c9f34e137d0" providerId="LiveId" clId="{2665A9D0-1304-2F49-9BEF-C9373233EA94}" dt="2024-01-29T20:10:34.749" v="310" actId="478"/>
          <ac:cxnSpMkLst>
            <pc:docMk/>
            <pc:sldMk cId="536704212" sldId="300"/>
            <ac:cxnSpMk id="111" creationId="{73467B06-9784-AF5E-0D4F-5C6B13D6B03D}"/>
          </ac:cxnSpMkLst>
        </pc:cxnChg>
        <pc:cxnChg chg="add del mod">
          <ac:chgData name="Kulinich Bohdan" userId="48e65c9f34e137d0" providerId="LiveId" clId="{2665A9D0-1304-2F49-9BEF-C9373233EA94}" dt="2024-01-29T20:14:59.021" v="365" actId="478"/>
          <ac:cxnSpMkLst>
            <pc:docMk/>
            <pc:sldMk cId="536704212" sldId="300"/>
            <ac:cxnSpMk id="112" creationId="{C010F189-381C-A53B-C9F0-BBC15140CB2C}"/>
          </ac:cxnSpMkLst>
        </pc:cxnChg>
        <pc:cxnChg chg="add del mod">
          <ac:chgData name="Kulinich Bohdan" userId="48e65c9f34e137d0" providerId="LiveId" clId="{2665A9D0-1304-2F49-9BEF-C9373233EA94}" dt="2024-01-29T20:09:50.733" v="292" actId="478"/>
          <ac:cxnSpMkLst>
            <pc:docMk/>
            <pc:sldMk cId="536704212" sldId="300"/>
            <ac:cxnSpMk id="113" creationId="{BD565DD9-7987-8BAC-FA12-2E5861955EA3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14" creationId="{A315A384-90E5-E7B2-FA4F-6971D9CCD356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15" creationId="{66BA7B7A-D9A7-238E-18EC-1946B3663521}"/>
          </ac:cxnSpMkLst>
        </pc:cxnChg>
        <pc:cxnChg chg="add del mod">
          <ac:chgData name="Kulinich Bohdan" userId="48e65c9f34e137d0" providerId="LiveId" clId="{2665A9D0-1304-2F49-9BEF-C9373233EA94}" dt="2024-01-29T20:09:58.472" v="296" actId="478"/>
          <ac:cxnSpMkLst>
            <pc:docMk/>
            <pc:sldMk cId="536704212" sldId="300"/>
            <ac:cxnSpMk id="116" creationId="{3705AA79-92FB-9F28-C882-1810FC51121A}"/>
          </ac:cxnSpMkLst>
        </pc:cxnChg>
        <pc:cxnChg chg="add del mod">
          <ac:chgData name="Kulinich Bohdan" userId="48e65c9f34e137d0" providerId="LiveId" clId="{2665A9D0-1304-2F49-9BEF-C9373233EA94}" dt="2024-01-29T20:09:56.921" v="295" actId="478"/>
          <ac:cxnSpMkLst>
            <pc:docMk/>
            <pc:sldMk cId="536704212" sldId="300"/>
            <ac:cxnSpMk id="117" creationId="{D0861685-8BAA-366E-FA04-0B00A627988D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18" creationId="{FF16F0B2-7B4D-F062-659D-FCEA90ED37AB}"/>
          </ac:cxnSpMkLst>
        </pc:cxnChg>
        <pc:cxnChg chg="add del mod">
          <ac:chgData name="Kulinich Bohdan" userId="48e65c9f34e137d0" providerId="LiveId" clId="{2665A9D0-1304-2F49-9BEF-C9373233EA94}" dt="2024-01-29T20:10:33.390" v="308" actId="478"/>
          <ac:cxnSpMkLst>
            <pc:docMk/>
            <pc:sldMk cId="536704212" sldId="300"/>
            <ac:cxnSpMk id="119" creationId="{F2309E46-29B1-BBCD-D1A7-B1192C106E0F}"/>
          </ac:cxnSpMkLst>
        </pc:cxnChg>
        <pc:cxnChg chg="add del mod">
          <ac:chgData name="Kulinich Bohdan" userId="48e65c9f34e137d0" providerId="LiveId" clId="{2665A9D0-1304-2F49-9BEF-C9373233EA94}" dt="2024-01-29T20:10:32.583" v="307" actId="478"/>
          <ac:cxnSpMkLst>
            <pc:docMk/>
            <pc:sldMk cId="536704212" sldId="300"/>
            <ac:cxnSpMk id="120" creationId="{79B9F7C8-3442-33F3-0D57-C1FAE54B2671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21" creationId="{C9003D00-2510-95D8-4140-6D005E039981}"/>
          </ac:cxnSpMkLst>
        </pc:cxnChg>
        <pc:cxnChg chg="add del mod">
          <ac:chgData name="Kulinich Bohdan" userId="48e65c9f34e137d0" providerId="LiveId" clId="{2665A9D0-1304-2F49-9BEF-C9373233EA94}" dt="2024-01-29T20:10:30.980" v="306" actId="478"/>
          <ac:cxnSpMkLst>
            <pc:docMk/>
            <pc:sldMk cId="536704212" sldId="300"/>
            <ac:cxnSpMk id="122" creationId="{6CD915EB-09FA-362E-288D-8DCEE805B166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24" creationId="{9C6366B3-9B1D-2D69-9E3A-3A2ABB9641E9}"/>
          </ac:cxnSpMkLst>
        </pc:cxnChg>
        <pc:cxnChg chg="add del mod">
          <ac:chgData name="Kulinich Bohdan" userId="48e65c9f34e137d0" providerId="LiveId" clId="{2665A9D0-1304-2F49-9BEF-C9373233EA94}" dt="2024-01-29T20:14:58.233" v="364" actId="478"/>
          <ac:cxnSpMkLst>
            <pc:docMk/>
            <pc:sldMk cId="536704212" sldId="300"/>
            <ac:cxnSpMk id="125" creationId="{A7B1D417-F628-7EEA-33CF-87E90E34F1D7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26" creationId="{45FECF8A-A5A0-9A12-07A6-C6702FA51DC1}"/>
          </ac:cxnSpMkLst>
        </pc:cxnChg>
        <pc:cxnChg chg="add del mod">
          <ac:chgData name="Kulinich Bohdan" userId="48e65c9f34e137d0" providerId="LiveId" clId="{2665A9D0-1304-2F49-9BEF-C9373233EA94}" dt="2024-01-29T20:14:29.894" v="353" actId="478"/>
          <ac:cxnSpMkLst>
            <pc:docMk/>
            <pc:sldMk cId="536704212" sldId="300"/>
            <ac:cxnSpMk id="127" creationId="{8E042AC5-D569-4FB0-0B2D-D790694C288A}"/>
          </ac:cxnSpMkLst>
        </pc:cxnChg>
        <pc:cxnChg chg="add del mod">
          <ac:chgData name="Kulinich Bohdan" userId="48e65c9f34e137d0" providerId="LiveId" clId="{2665A9D0-1304-2F49-9BEF-C9373233EA94}" dt="2024-01-29T20:14:57.534" v="363" actId="478"/>
          <ac:cxnSpMkLst>
            <pc:docMk/>
            <pc:sldMk cId="536704212" sldId="300"/>
            <ac:cxnSpMk id="128" creationId="{DD2CC1C5-92DD-693F-6905-990D04FEDF08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29" creationId="{9D6FFEA8-7397-4C4D-AAC0-86BE81F05D5A}"/>
          </ac:cxnSpMkLst>
        </pc:cxnChg>
        <pc:cxnChg chg="add del mod">
          <ac:chgData name="Kulinich Bohdan" userId="48e65c9f34e137d0" providerId="LiveId" clId="{2665A9D0-1304-2F49-9BEF-C9373233EA94}" dt="2024-01-29T20:14:39.975" v="357" actId="478"/>
          <ac:cxnSpMkLst>
            <pc:docMk/>
            <pc:sldMk cId="536704212" sldId="300"/>
            <ac:cxnSpMk id="130" creationId="{1786D360-4308-0678-2A8E-11F68528159B}"/>
          </ac:cxnSpMkLst>
        </pc:cxnChg>
        <pc:cxnChg chg="add del mod">
          <ac:chgData name="Kulinich Bohdan" userId="48e65c9f34e137d0" providerId="LiveId" clId="{2665A9D0-1304-2F49-9BEF-C9373233EA94}" dt="2024-01-29T20:14:39.975" v="357" actId="478"/>
          <ac:cxnSpMkLst>
            <pc:docMk/>
            <pc:sldMk cId="536704212" sldId="300"/>
            <ac:cxnSpMk id="131" creationId="{98788856-F933-6EEF-8507-91103FA4E417}"/>
          </ac:cxnSpMkLst>
        </pc:cxnChg>
        <pc:cxnChg chg="add del mod">
          <ac:chgData name="Kulinich Bohdan" userId="48e65c9f34e137d0" providerId="LiveId" clId="{2665A9D0-1304-2F49-9BEF-C9373233EA94}" dt="2024-01-29T20:14:39.975" v="357" actId="478"/>
          <ac:cxnSpMkLst>
            <pc:docMk/>
            <pc:sldMk cId="536704212" sldId="300"/>
            <ac:cxnSpMk id="132" creationId="{E678B158-22DD-F6A2-4C9E-34E7181A7419}"/>
          </ac:cxnSpMkLst>
        </pc:cxnChg>
        <pc:cxnChg chg="add del mod">
          <ac:chgData name="Kulinich Bohdan" userId="48e65c9f34e137d0" providerId="LiveId" clId="{2665A9D0-1304-2F49-9BEF-C9373233EA94}" dt="2024-01-29T20:14:51.390" v="360" actId="478"/>
          <ac:cxnSpMkLst>
            <pc:docMk/>
            <pc:sldMk cId="536704212" sldId="300"/>
            <ac:cxnSpMk id="133" creationId="{F676B982-CCEA-3E87-F940-BFF7B1375114}"/>
          </ac:cxnSpMkLst>
        </pc:cxnChg>
        <pc:cxnChg chg="add del mod">
          <ac:chgData name="Kulinich Bohdan" userId="48e65c9f34e137d0" providerId="LiveId" clId="{2665A9D0-1304-2F49-9BEF-C9373233EA94}" dt="2024-01-29T20:14:56.748" v="362" actId="478"/>
          <ac:cxnSpMkLst>
            <pc:docMk/>
            <pc:sldMk cId="536704212" sldId="300"/>
            <ac:cxnSpMk id="134" creationId="{035BA2E7-4219-7E9C-04E6-A7F0DD5DF2FA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35" creationId="{9F3C4377-EB11-A426-407E-33F1B2DFA4EA}"/>
          </ac:cxnSpMkLst>
        </pc:cxnChg>
        <pc:cxnChg chg="add del mod">
          <ac:chgData name="Kulinich Bohdan" userId="48e65c9f34e137d0" providerId="LiveId" clId="{2665A9D0-1304-2F49-9BEF-C9373233EA94}" dt="2024-01-29T20:14:55.712" v="361" actId="478"/>
          <ac:cxnSpMkLst>
            <pc:docMk/>
            <pc:sldMk cId="536704212" sldId="300"/>
            <ac:cxnSpMk id="136" creationId="{CC16F75F-E5E2-948F-DF8B-AE7B165654BA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37" creationId="{A58DF4C8-1056-B1A2-390C-B24596010423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38" creationId="{1460FCBE-8E29-998C-DCF0-09FC5DC0161A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39" creationId="{51B4A560-2B9B-9A74-313A-4E61A27C1DBF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40" creationId="{C49970AC-F2E5-8099-414E-E7E96E7A6983}"/>
          </ac:cxnSpMkLst>
        </pc:cxnChg>
        <pc:cxnChg chg="add del mod">
          <ac:chgData name="Kulinich Bohdan" userId="48e65c9f34e137d0" providerId="LiveId" clId="{2665A9D0-1304-2F49-9BEF-C9373233EA94}" dt="2024-01-29T20:15:23.407" v="372" actId="478"/>
          <ac:cxnSpMkLst>
            <pc:docMk/>
            <pc:sldMk cId="536704212" sldId="300"/>
            <ac:cxnSpMk id="141" creationId="{69170F94-FE5B-A6AA-7DE8-A5316951AA05}"/>
          </ac:cxnSpMkLst>
        </pc:cxnChg>
        <pc:cxnChg chg="add del mod">
          <ac:chgData name="Kulinich Bohdan" userId="48e65c9f34e137d0" providerId="LiveId" clId="{2665A9D0-1304-2F49-9BEF-C9373233EA94}" dt="2024-01-29T20:15:22.077" v="371" actId="478"/>
          <ac:cxnSpMkLst>
            <pc:docMk/>
            <pc:sldMk cId="536704212" sldId="300"/>
            <ac:cxnSpMk id="142" creationId="{14D31DA0-FD7C-6734-98A3-847B7ADB8905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43" creationId="{89859390-8313-812A-538E-81F31BEF15CD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44" creationId="{E1ABC020-88D5-44A2-1A9B-0C4BB51F34F8}"/>
          </ac:cxnSpMkLst>
        </pc:cxnChg>
        <pc:cxnChg chg="add del mod">
          <ac:chgData name="Kulinich Bohdan" userId="48e65c9f34e137d0" providerId="LiveId" clId="{2665A9D0-1304-2F49-9BEF-C9373233EA94}" dt="2024-01-29T20:15:36.745" v="377" actId="478"/>
          <ac:cxnSpMkLst>
            <pc:docMk/>
            <pc:sldMk cId="536704212" sldId="300"/>
            <ac:cxnSpMk id="145" creationId="{5047C98C-5C54-6CDA-803E-5157BBF3C6B5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48" creationId="{1A0009F2-CA12-A361-E2A1-D77F24D44551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49" creationId="{65B20D35-CBE2-9CAE-1890-899BC20C8EF1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0" creationId="{5F8694FA-1F3D-0A69-BB9E-1FE774995694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2" creationId="{60AF6B3C-C1DA-87FA-B5D9-4DE2BBB7180A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3" creationId="{181F6F7D-4C5C-28E9-3F73-F111AD49D06F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4" creationId="{F0BFCB9B-3357-F027-9A01-C55251D4BC25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5" creationId="{B01D76CF-30CF-B853-B5EA-221CBAF99B3E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6" creationId="{854F8C61-650F-4F89-4DA7-46716CE1C151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7" creationId="{61EAEE9A-AF73-CD81-9015-354C1C595619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8" creationId="{9E83B306-B459-E7C1-5B62-907B4C88B281}"/>
          </ac:cxnSpMkLst>
        </pc:cxnChg>
        <pc:cxnChg chg="add mod topLvl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160" creationId="{C508E723-FF0F-6463-C24F-1DFDD2C001B9}"/>
          </ac:cxnSpMkLst>
        </pc:cxnChg>
        <pc:cxnChg chg="add mod topLvl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161" creationId="{A62E9379-8760-B4A5-F549-2EFCD4E8309B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3" creationId="{1775E8E2-CE79-17E2-5449-A98D46117165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4" creationId="{322E8A4B-A178-0F43-EA8F-B3246F105F64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5" creationId="{36900B09-441C-E1C9-A976-C6AF1AE860AF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6" creationId="{F7953D77-EA05-C1C9-FCBA-F42B3EF54767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7" creationId="{18F700D1-3622-54AD-FD95-0D46833C1451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8" creationId="{3D04434B-BFC1-3643-6150-2EBFF32F72F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9" creationId="{96DBB562-C1F4-CB39-7FE6-381731DE64FF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0" creationId="{32B7CE80-13FE-5305-EDAA-36CF8DCA1C65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1" creationId="{BC7CB8C1-562E-D995-1826-A7B272D94CD0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2" creationId="{96F97CA9-E8CD-695F-5B84-4F09F98A93A2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4" creationId="{35C2943B-B5FB-4F1E-3212-8D9550F9FF89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5" creationId="{23C9CDD3-601A-92A7-985E-BB128883D8DA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6" creationId="{8CDC742C-AA60-6B78-33AE-3E1305A96B6B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7" creationId="{AAE37AE3-765E-6680-0F31-64B307CDB45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8" creationId="{5312AE77-9BFC-9952-80BD-92E2820B453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9" creationId="{4AD28174-79E2-94FC-B9BF-E5C4EFB5150A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0" creationId="{52B667C8-20FB-C16F-49B0-469C32E8581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1" creationId="{32B8EA70-2B36-171A-8632-15A17B89BFC6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2" creationId="{AA76EEA8-6CE4-53AC-9870-4088432607AF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3" creationId="{02D375CA-1C0F-6AC0-5EAF-1360DC67F87E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6" creationId="{90A24B04-4764-F1EB-C089-5A1FD72662B5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7" creationId="{EF02FD16-75C5-9019-896A-642AB7F36480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8" creationId="{423CD6B7-E153-B3D1-B3D7-6076E5A1D74F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9" creationId="{BE8F59B8-FBF4-29C5-1520-5A1DF85B2427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0" creationId="{B3800CBB-8FEA-4D8D-679E-3E5321F521CF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1" creationId="{9FF9AD28-2D58-75DF-BBA7-D0E55E7B5CD2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2" creationId="{95EB6E28-1A94-5D23-19C7-00C55CA1B3C4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3" creationId="{F34960C4-E03D-45B0-87A5-66877F5421B5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4" creationId="{4D152A46-2136-1A00-8D8E-8486BA33921C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5" creationId="{5AA353B9-6AA7-FC2C-D443-1D0E13010B2D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200" creationId="{1AAC61FF-7497-14E6-8A45-08BEF552B22E}"/>
          </ac:cxnSpMkLst>
        </pc:cxnChg>
        <pc:cxnChg chg="add mod">
          <ac:chgData name="Kulinich Bohdan" userId="48e65c9f34e137d0" providerId="LiveId" clId="{2665A9D0-1304-2F49-9BEF-C9373233EA94}" dt="2024-01-31T19:18:19.952" v="1040" actId="14100"/>
          <ac:cxnSpMkLst>
            <pc:docMk/>
            <pc:sldMk cId="536704212" sldId="300"/>
            <ac:cxnSpMk id="203" creationId="{72C5F0C5-E8E2-6588-434C-84EB31788BBE}"/>
          </ac:cxnSpMkLst>
        </pc:cxnChg>
        <pc:cxnChg chg="add del mod">
          <ac:chgData name="Kulinich Bohdan" userId="48e65c9f34e137d0" providerId="LiveId" clId="{2665A9D0-1304-2F49-9BEF-C9373233EA94}" dt="2024-01-29T20:33:04.892" v="538" actId="478"/>
          <ac:cxnSpMkLst>
            <pc:docMk/>
            <pc:sldMk cId="536704212" sldId="300"/>
            <ac:cxnSpMk id="209" creationId="{26A734BB-A634-048A-65AD-E58E0C99C186}"/>
          </ac:cxnSpMkLst>
        </pc:cxnChg>
        <pc:cxnChg chg="add del mod">
          <ac:chgData name="Kulinich Bohdan" userId="48e65c9f34e137d0" providerId="LiveId" clId="{2665A9D0-1304-2F49-9BEF-C9373233EA94}" dt="2024-01-29T20:33:03.397" v="537" actId="478"/>
          <ac:cxnSpMkLst>
            <pc:docMk/>
            <pc:sldMk cId="536704212" sldId="300"/>
            <ac:cxnSpMk id="210" creationId="{405C4777-FF51-CDD2-42FF-9901FDA8E10F}"/>
          </ac:cxnSpMkLst>
        </pc:cxnChg>
      </pc:sldChg>
      <pc:sldChg chg="modSp del mod">
        <pc:chgData name="Kulinich Bohdan" userId="48e65c9f34e137d0" providerId="LiveId" clId="{2665A9D0-1304-2F49-9BEF-C9373233EA94}" dt="2024-02-02T15:22:09.529" v="3665" actId="2696"/>
        <pc:sldMkLst>
          <pc:docMk/>
          <pc:sldMk cId="2137569105" sldId="303"/>
        </pc:sldMkLst>
        <pc:spChg chg="mod">
          <ac:chgData name="Kulinich Bohdan" userId="48e65c9f34e137d0" providerId="LiveId" clId="{2665A9D0-1304-2F49-9BEF-C9373233EA94}" dt="2024-01-31T18:11:01.862" v="810" actId="207"/>
          <ac:spMkLst>
            <pc:docMk/>
            <pc:sldMk cId="2137569105" sldId="303"/>
            <ac:spMk id="2" creationId="{43875B6F-544E-A913-02E5-7E104112FE56}"/>
          </ac:spMkLst>
        </pc:spChg>
      </pc:sldChg>
      <pc:sldChg chg="del">
        <pc:chgData name="Kulinich Bohdan" userId="48e65c9f34e137d0" providerId="LiveId" clId="{2665A9D0-1304-2F49-9BEF-C9373233EA94}" dt="2024-02-02T15:22:09.353" v="3661" actId="2696"/>
        <pc:sldMkLst>
          <pc:docMk/>
          <pc:sldMk cId="1534485299" sldId="304"/>
        </pc:sldMkLst>
      </pc:sldChg>
      <pc:sldChg chg="del">
        <pc:chgData name="Kulinich Bohdan" userId="48e65c9f34e137d0" providerId="LiveId" clId="{2665A9D0-1304-2F49-9BEF-C9373233EA94}" dt="2024-02-02T15:22:09.412" v="3662" actId="2696"/>
        <pc:sldMkLst>
          <pc:docMk/>
          <pc:sldMk cId="2196520484" sldId="305"/>
        </pc:sldMkLst>
      </pc:sldChg>
      <pc:sldChg chg="del">
        <pc:chgData name="Kulinich Bohdan" userId="48e65c9f34e137d0" providerId="LiveId" clId="{2665A9D0-1304-2F49-9BEF-C9373233EA94}" dt="2024-02-02T15:22:09.436" v="3663" actId="2696"/>
        <pc:sldMkLst>
          <pc:docMk/>
          <pc:sldMk cId="2927607296" sldId="306"/>
        </pc:sldMkLst>
      </pc:sldChg>
      <pc:sldChg chg="del">
        <pc:chgData name="Kulinich Bohdan" userId="48e65c9f34e137d0" providerId="LiveId" clId="{2665A9D0-1304-2F49-9BEF-C9373233EA94}" dt="2024-02-02T15:22:09.318" v="3660" actId="2696"/>
        <pc:sldMkLst>
          <pc:docMk/>
          <pc:sldMk cId="3722111180" sldId="307"/>
        </pc:sldMkLst>
      </pc:sldChg>
      <pc:sldChg chg="del">
        <pc:chgData name="Kulinich Bohdan" userId="48e65c9f34e137d0" providerId="LiveId" clId="{2665A9D0-1304-2F49-9BEF-C9373233EA94}" dt="2024-02-02T15:22:09.802" v="3668" actId="2696"/>
        <pc:sldMkLst>
          <pc:docMk/>
          <pc:sldMk cId="1535311605" sldId="308"/>
        </pc:sldMkLst>
      </pc:sldChg>
      <pc:sldChg chg="del">
        <pc:chgData name="Kulinich Bohdan" userId="48e65c9f34e137d0" providerId="LiveId" clId="{2665A9D0-1304-2F49-9BEF-C9373233EA94}" dt="2024-02-02T15:22:09.549" v="3666" actId="2696"/>
        <pc:sldMkLst>
          <pc:docMk/>
          <pc:sldMk cId="638420154" sldId="309"/>
        </pc:sldMkLst>
      </pc:sldChg>
      <pc:sldChg chg="del">
        <pc:chgData name="Kulinich Bohdan" userId="48e65c9f34e137d0" providerId="LiveId" clId="{2665A9D0-1304-2F49-9BEF-C9373233EA94}" dt="2024-02-02T15:22:09.478" v="3664" actId="2696"/>
        <pc:sldMkLst>
          <pc:docMk/>
          <pc:sldMk cId="3531385173" sldId="310"/>
        </pc:sldMkLst>
      </pc:sldChg>
      <pc:sldChg chg="add del setBg">
        <pc:chgData name="Kulinich Bohdan" userId="48e65c9f34e137d0" providerId="LiveId" clId="{2665A9D0-1304-2F49-9BEF-C9373233EA94}" dt="2024-02-02T15:22:09.621" v="3667" actId="2696"/>
        <pc:sldMkLst>
          <pc:docMk/>
          <pc:sldMk cId="3376797155" sldId="311"/>
        </pc:sldMkLst>
      </pc:sldChg>
      <pc:sldChg chg="addSp delSp modSp new del mod">
        <pc:chgData name="Kulinich Bohdan" userId="48e65c9f34e137d0" providerId="LiveId" clId="{2665A9D0-1304-2F49-9BEF-C9373233EA94}" dt="2024-02-02T15:22:09.253" v="3659" actId="2696"/>
        <pc:sldMkLst>
          <pc:docMk/>
          <pc:sldMk cId="702638144" sldId="312"/>
        </pc:sldMkLst>
        <pc:spChg chg="del">
          <ac:chgData name="Kulinich Bohdan" userId="48e65c9f34e137d0" providerId="LiveId" clId="{2665A9D0-1304-2F49-9BEF-C9373233EA94}" dt="2024-01-29T19:53:46.004" v="54" actId="478"/>
          <ac:spMkLst>
            <pc:docMk/>
            <pc:sldMk cId="702638144" sldId="312"/>
            <ac:spMk id="2" creationId="{046A93BA-49E1-E8E5-6548-2B4B7DF6BD9F}"/>
          </ac:spMkLst>
        </pc:spChg>
        <pc:spChg chg="del">
          <ac:chgData name="Kulinich Bohdan" userId="48e65c9f34e137d0" providerId="LiveId" clId="{2665A9D0-1304-2F49-9BEF-C9373233EA94}" dt="2024-01-29T19:53:43.675" v="53" actId="478"/>
          <ac:spMkLst>
            <pc:docMk/>
            <pc:sldMk cId="702638144" sldId="312"/>
            <ac:spMk id="3" creationId="{6E9B17BA-0324-182D-F2EC-FE2681656E03}"/>
          </ac:spMkLst>
        </pc:spChg>
        <pc:cxnChg chg="add mod">
          <ac:chgData name="Kulinich Bohdan" userId="48e65c9f34e137d0" providerId="LiveId" clId="{2665A9D0-1304-2F49-9BEF-C9373233EA94}" dt="2024-01-29T19:54:24.506" v="64" actId="1076"/>
          <ac:cxnSpMkLst>
            <pc:docMk/>
            <pc:sldMk cId="702638144" sldId="312"/>
            <ac:cxnSpMk id="4" creationId="{B79F079A-BBA2-ACAE-7795-46447DFB0EBA}"/>
          </ac:cxnSpMkLst>
        </pc:cxnChg>
        <pc:cxnChg chg="add mod">
          <ac:chgData name="Kulinich Bohdan" userId="48e65c9f34e137d0" providerId="LiveId" clId="{2665A9D0-1304-2F49-9BEF-C9373233EA94}" dt="2024-01-29T19:54:27.939" v="66" actId="1076"/>
          <ac:cxnSpMkLst>
            <pc:docMk/>
            <pc:sldMk cId="702638144" sldId="312"/>
            <ac:cxnSpMk id="5" creationId="{52D19359-8999-8EB5-FB03-CC19251A7D83}"/>
          </ac:cxnSpMkLst>
        </pc:cxnChg>
      </pc:sldChg>
      <pc:sldChg chg="addSp delSp modSp add del mod setBg delAnim modAnim">
        <pc:chgData name="Kulinich Bohdan" userId="48e65c9f34e137d0" providerId="LiveId" clId="{2665A9D0-1304-2F49-9BEF-C9373233EA94}" dt="2024-02-01T18:41:34.755" v="2835" actId="2696"/>
        <pc:sldMkLst>
          <pc:docMk/>
          <pc:sldMk cId="3557266719" sldId="313"/>
        </pc:sldMkLst>
        <pc:spChg chg="mod">
          <ac:chgData name="Kulinich Bohdan" userId="48e65c9f34e137d0" providerId="LiveId" clId="{2665A9D0-1304-2F49-9BEF-C9373233EA94}" dt="2024-01-31T18:15:25.405" v="838" actId="1076"/>
          <ac:spMkLst>
            <pc:docMk/>
            <pc:sldMk cId="3557266719" sldId="313"/>
            <ac:spMk id="13" creationId="{19EF2F79-242A-2E63-571F-5140D711472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15" creationId="{2362C579-1874-3617-7E83-17FFF1302767}"/>
          </ac:spMkLst>
        </pc:spChg>
        <pc:spChg chg="del">
          <ac:chgData name="Kulinich Bohdan" userId="48e65c9f34e137d0" providerId="LiveId" clId="{2665A9D0-1304-2F49-9BEF-C9373233EA94}" dt="2024-01-31T18:15:28.597" v="839" actId="478"/>
          <ac:spMkLst>
            <pc:docMk/>
            <pc:sldMk cId="3557266719" sldId="313"/>
            <ac:spMk id="16" creationId="{C31C6F76-13A3-CD91-DE2A-210D869F23F0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4" creationId="{A39D52BB-6CF0-87DE-757D-34F0EB0BE924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5" creationId="{8E0E83EC-6E10-DAD3-85A2-EDE3D53BE250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26" creationId="{A50D73C3-33C9-A3E1-EBAC-DDC5FC2D907B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37" creationId="{E2B8B89D-DB01-5A4F-964F-6744A8C29452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38" creationId="{9B4C47E4-8BD6-E750-34A3-457503BF150B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46" creationId="{BB5D57A7-CBE1-8A26-E906-647F3FB4FBA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198" creationId="{F0027E86-35F4-4874-AEED-4130466BAF3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199" creationId="{87978054-4532-05EB-8F68-49E291204B45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208" creationId="{BA68BB9B-ACA9-6042-D2EA-EFAC1D4303B9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2" creationId="{7BC095B7-5846-DB97-C7D7-6D494FD62DB2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3" creationId="{AA4CE220-E110-184C-CCFD-F84928940C35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4" creationId="{38CDCDB5-D1C1-C041-193E-8EF0723A473F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5" creationId="{9932A5F7-C0A0-A7E6-BB20-BE14A7BB6B20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6" creationId="{E630EF9E-36A5-F594-6547-8331D12EC250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7" creationId="{B0B79A64-AF9E-DE98-25DA-843F8E268534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8" creationId="{651C4E22-641B-09D6-D7E7-469AA56C3D9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9" creationId="{4EBD852B-092E-CA95-BAC9-D987578A5EC7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20" creationId="{E2EF3B1F-47AE-EE68-1EFA-AEB5C3525A68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21" creationId="{A2A19E1F-FD8A-ABBB-5B51-8ACDC733EADB}"/>
          </ac:spMkLst>
        </pc:spChg>
        <pc:spChg chg="del mod">
          <ac:chgData name="Kulinich Bohdan" userId="48e65c9f34e137d0" providerId="LiveId" clId="{2665A9D0-1304-2F49-9BEF-C9373233EA94}" dt="2024-01-31T19:25:11.229" v="1081" actId="478"/>
          <ac:spMkLst>
            <pc:docMk/>
            <pc:sldMk cId="3557266719" sldId="313"/>
            <ac:spMk id="222" creationId="{30D8F355-7CFD-930B-3A48-E8CD13B28981}"/>
          </ac:spMkLst>
        </pc:spChg>
        <pc:grpChg chg="del">
          <ac:chgData name="Kulinich Bohdan" userId="48e65c9f34e137d0" providerId="LiveId" clId="{2665A9D0-1304-2F49-9BEF-C9373233EA94}" dt="2024-01-31T18:15:04.786" v="821" actId="478"/>
          <ac:grpSpMkLst>
            <pc:docMk/>
            <pc:sldMk cId="3557266719" sldId="313"/>
            <ac:grpSpMk id="146" creationId="{D595A311-CCED-C805-D2A4-8DD07DC94665}"/>
          </ac:grpSpMkLst>
        </pc:grpChg>
        <pc:grpChg chg="del">
          <ac:chgData name="Kulinich Bohdan" userId="48e65c9f34e137d0" providerId="LiveId" clId="{2665A9D0-1304-2F49-9BEF-C9373233EA94}" dt="2024-01-31T18:15:04.786" v="821" actId="478"/>
          <ac:grpSpMkLst>
            <pc:docMk/>
            <pc:sldMk cId="3557266719" sldId="313"/>
            <ac:grpSpMk id="147" creationId="{95764992-F311-5086-54F5-4DD43EBD9402}"/>
          </ac:grpSpMkLst>
        </pc:grpChg>
        <pc:picChg chg="add mod">
          <ac:chgData name="Kulinich Bohdan" userId="48e65c9f34e137d0" providerId="LiveId" clId="{2665A9D0-1304-2F49-9BEF-C9373233EA94}" dt="2024-01-31T19:23:41.818" v="1075" actId="167"/>
          <ac:picMkLst>
            <pc:docMk/>
            <pc:sldMk cId="3557266719" sldId="313"/>
            <ac:picMk id="2" creationId="{7B0A6736-EBA2-6FD8-3ADD-AABAE0E3C23B}"/>
          </ac:picMkLst>
        </pc:pic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9" creationId="{586E62E3-E96D-DB43-2C9D-FD97F41F9899}"/>
          </ac:cxnSpMkLst>
        </pc:cxn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12" creationId="{C3BEF574-A0CF-A024-8BA1-E0BD398AE82D}"/>
          </ac:cxnSpMkLst>
        </pc:cxnChg>
        <pc:cxnChg chg="mod">
          <ac:chgData name="Kulinich Bohdan" userId="48e65c9f34e137d0" providerId="LiveId" clId="{2665A9D0-1304-2F49-9BEF-C9373233EA94}" dt="2024-01-31T19:25:18.220" v="1082" actId="1076"/>
          <ac:cxnSpMkLst>
            <pc:docMk/>
            <pc:sldMk cId="3557266719" sldId="313"/>
            <ac:cxnSpMk id="23" creationId="{B2D42534-61DB-918E-E786-DF606A3E0079}"/>
          </ac:cxnSpMkLst>
        </pc:cxnChg>
        <pc:cxnChg chg="mod">
          <ac:chgData name="Kulinich Bohdan" userId="48e65c9f34e137d0" providerId="LiveId" clId="{2665A9D0-1304-2F49-9BEF-C9373233EA94}" dt="2024-01-31T19:25:18.220" v="1082" actId="1076"/>
          <ac:cxnSpMkLst>
            <pc:docMk/>
            <pc:sldMk cId="3557266719" sldId="313"/>
            <ac:cxnSpMk id="160" creationId="{C508E723-FF0F-6463-C24F-1DFDD2C001B9}"/>
          </ac:cxnSpMkLst>
        </pc:cxnChg>
        <pc:cxnChg chg="mod">
          <ac:chgData name="Kulinich Bohdan" userId="48e65c9f34e137d0" providerId="LiveId" clId="{2665A9D0-1304-2F49-9BEF-C9373233EA94}" dt="2024-01-31T19:25:18.220" v="1082" actId="1076"/>
          <ac:cxnSpMkLst>
            <pc:docMk/>
            <pc:sldMk cId="3557266719" sldId="313"/>
            <ac:cxnSpMk id="161" creationId="{A62E9379-8760-B4A5-F549-2EFCD4E8309B}"/>
          </ac:cxnSpMkLst>
        </pc:cxn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200" creationId="{1AAC61FF-7497-14E6-8A45-08BEF552B22E}"/>
          </ac:cxnSpMkLst>
        </pc:cxn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203" creationId="{72C5F0C5-E8E2-6588-434C-84EB31788BBE}"/>
          </ac:cxnSpMkLst>
        </pc:cxnChg>
      </pc:sldChg>
      <pc:sldChg chg="addSp delSp modSp add del mod setBg delAnim modAnim">
        <pc:chgData name="Kulinich Bohdan" userId="48e65c9f34e137d0" providerId="LiveId" clId="{2665A9D0-1304-2F49-9BEF-C9373233EA94}" dt="2024-02-01T18:41:34.775" v="2836" actId="2696"/>
        <pc:sldMkLst>
          <pc:docMk/>
          <pc:sldMk cId="1338125600" sldId="314"/>
        </pc:sldMkLst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15" creationId="{2362C579-1874-3617-7E83-17FFF1302767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4" creationId="{A39D52BB-6CF0-87DE-757D-34F0EB0BE924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5" creationId="{8E0E83EC-6E10-DAD3-85A2-EDE3D53BE250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26" creationId="{A50D73C3-33C9-A3E1-EBAC-DDC5FC2D907B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37" creationId="{E2B8B89D-DB01-5A4F-964F-6744A8C29452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38" creationId="{9B4C47E4-8BD6-E750-34A3-457503BF150B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46" creationId="{BB5D57A7-CBE1-8A26-E906-647F3FB4FBAC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198" creationId="{F0027E86-35F4-4874-AEED-4130466BAF3C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199" creationId="{87978054-4532-05EB-8F68-49E291204B45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208" creationId="{BA68BB9B-ACA9-6042-D2EA-EFAC1D4303B9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2" creationId="{7BC095B7-5846-DB97-C7D7-6D494FD62DB2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3" creationId="{AA4CE220-E110-184C-CCFD-F84928940C35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4" creationId="{38CDCDB5-D1C1-C041-193E-8EF0723A473F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5" creationId="{9932A5F7-C0A0-A7E6-BB20-BE14A7BB6B20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6" creationId="{E630EF9E-36A5-F594-6547-8331D12EC250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7" creationId="{B0B79A64-AF9E-DE98-25DA-843F8E268534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8" creationId="{651C4E22-641B-09D6-D7E7-469AA56C3D9C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9" creationId="{4EBD852B-092E-CA95-BAC9-D987578A5EC7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20" creationId="{E2EF3B1F-47AE-EE68-1EFA-AEB5C3525A68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21" creationId="{A2A19E1F-FD8A-ABBB-5B51-8ACDC733EADB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24" creationId="{AA54E523-D4B3-802B-3DB1-22CE4D297F40}"/>
          </ac:spMkLst>
        </pc:spChg>
        <pc:grpChg chg="mod">
          <ac:chgData name="Kulinich Bohdan" userId="48e65c9f34e137d0" providerId="LiveId" clId="{2665A9D0-1304-2F49-9BEF-C9373233EA94}" dt="2024-01-31T19:46:27.223" v="1169" actId="166"/>
          <ac:grpSpMkLst>
            <pc:docMk/>
            <pc:sldMk cId="1338125600" sldId="314"/>
            <ac:grpSpMk id="87" creationId="{1400B17D-F80A-7E47-D32E-DD23639B0195}"/>
          </ac:grpSpMkLst>
        </pc:grpChg>
        <pc:picChg chg="add del mod">
          <ac:chgData name="Kulinich Bohdan" userId="48e65c9f34e137d0" providerId="LiveId" clId="{2665A9D0-1304-2F49-9BEF-C9373233EA94}" dt="2024-01-31T19:46:02.369" v="1165" actId="478"/>
          <ac:picMkLst>
            <pc:docMk/>
            <pc:sldMk cId="1338125600" sldId="314"/>
            <ac:picMk id="2" creationId="{FE5D4A26-D2B6-C20D-D71B-03B486460AF1}"/>
          </ac:picMkLst>
        </pc:pic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" creationId="{CB4E1706-C5C4-7D51-6DB5-A7FA97E1629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" creationId="{AD9CA34E-11ED-D0F2-1EE7-B9D451444C7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7" creationId="{413CD8E7-1A23-EB94-FD6D-2EA86EFE913E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8" creationId="{8EDE23F0-952D-CCCF-4D5C-D3093D93359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9" creationId="{586E62E3-E96D-DB43-2C9D-FD97F41F989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0" creationId="{3F643E88-EA0F-A277-A6E4-6DA543DEA6A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1" creationId="{360799D3-3939-CA25-6B3E-F09A0F6E130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2" creationId="{C3BEF574-A0CF-A024-8BA1-E0BD398AE82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4" creationId="{3BB6C204-3908-1E72-AB41-67649152E071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7" creationId="{5F9DE3CB-2507-D592-BFA5-0E295B18F05A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8" creationId="{57C68F0E-718C-93FA-48B9-7F987F8C240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9" creationId="{862D0A63-19E5-4F9C-F0A1-A6906F291A97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0" creationId="{222AF5E9-7543-D94D-DF5E-98741D17B08C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1" creationId="{69789E72-7D1C-309A-CFBB-1ECEF103C8C6}"/>
          </ac:cxnSpMkLst>
        </pc:cxnChg>
        <pc:cxnChg chg="add del mod">
          <ac:chgData name="Kulinich Bohdan" userId="48e65c9f34e137d0" providerId="LiveId" clId="{2665A9D0-1304-2F49-9BEF-C9373233EA94}" dt="2024-01-31T19:27:42.135" v="1113" actId="478"/>
          <ac:cxnSpMkLst>
            <pc:docMk/>
            <pc:sldMk cId="1338125600" sldId="314"/>
            <ac:cxnSpMk id="22" creationId="{777F133B-F2A0-A89E-FBC4-0F9BF4AB2FA7}"/>
          </ac:cxnSpMkLst>
        </pc:cxnChg>
        <pc:cxnChg chg="mod">
          <ac:chgData name="Kulinich Bohdan" userId="48e65c9f34e137d0" providerId="LiveId" clId="{2665A9D0-1304-2F49-9BEF-C9373233EA94}" dt="2024-01-31T19:47:00.154" v="1235" actId="1038"/>
          <ac:cxnSpMkLst>
            <pc:docMk/>
            <pc:sldMk cId="1338125600" sldId="314"/>
            <ac:cxnSpMk id="23" creationId="{B2D42534-61DB-918E-E786-DF606A3E007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7" creationId="{1A5922F1-13D7-CB95-86DE-24BF67C8A605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8" creationId="{87AB957D-F7BF-9DD6-0413-02F2FD6F1C82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9" creationId="{9C3609B4-25D5-0ED6-6DA7-605AD9A668FC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1" creationId="{D4679C42-1274-2050-EBFA-91D9948B49D7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2" creationId="{39032BF8-D7F1-A7BB-B931-F457A8395CA6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3" creationId="{C696042A-FF91-51B3-B077-2A21126D990A}"/>
          </ac:cxnSpMkLst>
        </pc:cxnChg>
        <pc:cxnChg chg="add del mod">
          <ac:chgData name="Kulinich Bohdan" userId="48e65c9f34e137d0" providerId="LiveId" clId="{2665A9D0-1304-2F49-9BEF-C9373233EA94}" dt="2024-01-31T19:46:20.729" v="1168" actId="478"/>
          <ac:cxnSpMkLst>
            <pc:docMk/>
            <pc:sldMk cId="1338125600" sldId="314"/>
            <ac:cxnSpMk id="35" creationId="{376712AD-BABC-A606-18B6-FEB586E5A1E5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6" creationId="{7E60CF22-B61D-78F8-2D0E-C5D52CCE1662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1" creationId="{5BE4802B-6E51-0B1C-5A7E-11E07A45F48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42" creationId="{06B6732C-03B4-5030-EA9C-C15FB29AD1A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3" creationId="{52DD5EC2-74C0-C9A2-3A84-190CB276849F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4" creationId="{70A8893D-CF13-7E20-4986-D2F03D642614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5" creationId="{83BB01C9-219F-E71F-90D6-B8211C3670AA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7" creationId="{E44A667F-EAA2-8102-5105-2480A09FDA1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8" creationId="{BAA83D4A-2C43-C31C-EFFA-414FE7A5D49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9" creationId="{E1BB5402-2388-A5D0-ED01-34558D36114A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0" creationId="{AAF9D3DA-5147-6BCB-8C4D-49DF7E4F766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1" creationId="{5B130219-CAEB-D5C9-232A-93D9D62CC51C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2" creationId="{AF1447E9-6D75-28A0-936D-963A432B506F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3" creationId="{ACC4DFF8-0878-403F-F501-2E391DF46FF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4" creationId="{DEE70E05-A8DD-C740-0ADA-05E324A2728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5" creationId="{3A3BF840-485A-271A-4CA5-8B89862FD7FE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6" creationId="{8DA65943-6F98-F07E-7B54-8C1E2605347E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7" creationId="{E35709A7-7747-A701-9129-89505154848B}"/>
          </ac:cxnSpMkLst>
        </pc:cxnChg>
        <pc:cxnChg chg="add del mod">
          <ac:chgData name="Kulinich Bohdan" userId="48e65c9f34e137d0" providerId="LiveId" clId="{2665A9D0-1304-2F49-9BEF-C9373233EA94}" dt="2024-01-31T19:45:43.103" v="1156" actId="478"/>
          <ac:cxnSpMkLst>
            <pc:docMk/>
            <pc:sldMk cId="1338125600" sldId="314"/>
            <ac:cxnSpMk id="58" creationId="{33A95ECE-397A-D333-6E9F-8D2659FE91F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9" creationId="{2941FF94-2291-5F5E-4AF4-D3F87E0C9400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0" creationId="{02765826-7401-D5D3-5D98-BE4A533E011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1" creationId="{C927D54A-1735-C464-A69E-9B968615E4B6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2" creationId="{67C1668D-D5CA-BCDC-15A4-C047F1F07AE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3" creationId="{7B21CFCC-5BFB-5BEF-1051-F12AFDFCB08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4" creationId="{92136F20-A8A4-CF56-87FD-75D65B64BFD6}"/>
          </ac:cxnSpMkLst>
        </pc:cxnChg>
        <pc:cxnChg chg="add del mod">
          <ac:chgData name="Kulinich Bohdan" userId="48e65c9f34e137d0" providerId="LiveId" clId="{2665A9D0-1304-2F49-9BEF-C9373233EA94}" dt="2024-01-31T19:45:56.820" v="1164" actId="478"/>
          <ac:cxnSpMkLst>
            <pc:docMk/>
            <pc:sldMk cId="1338125600" sldId="314"/>
            <ac:cxnSpMk id="65" creationId="{5B289707-3BF1-E254-9885-1BE15A2AD72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6" creationId="{2079915D-2E10-31B8-DE50-18E187140E3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74" creationId="{A7450366-8C0E-A2B8-349E-A0942934FFB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3" creationId="{A9FF8EC5-0108-1E58-B062-EE0C48BE030E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7" creationId="{8B405877-D9E4-A10A-135E-CFBDA02B6ED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8" creationId="{71D15BE6-2793-1845-2E6D-65DDC25710FC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9" creationId="{4EE6EB1D-83AF-B3A6-6D68-FA71195F04E4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14" creationId="{A315A384-90E5-E7B2-FA4F-6971D9CCD356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15" creationId="{66BA7B7A-D9A7-238E-18EC-1946B366352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18" creationId="{FF16F0B2-7B4D-F062-659D-FCEA90ED37A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21" creationId="{C9003D00-2510-95D8-4140-6D005E03998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48" creationId="{1A0009F2-CA12-A361-E2A1-D77F24D4455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49" creationId="{65B20D35-CBE2-9CAE-1890-899BC20C8EF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0" creationId="{5F8694FA-1F3D-0A69-BB9E-1FE774995694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2" creationId="{60AF6B3C-C1DA-87FA-B5D9-4DE2BBB7180A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3" creationId="{181F6F7D-4C5C-28E9-3F73-F111AD49D06F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4" creationId="{F0BFCB9B-3357-F027-9A01-C55251D4BC25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5" creationId="{B01D76CF-30CF-B853-B5EA-221CBAF99B3E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6" creationId="{854F8C61-650F-4F89-4DA7-46716CE1C15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7" creationId="{61EAEE9A-AF73-CD81-9015-354C1C595619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8" creationId="{9E83B306-B459-E7C1-5B62-907B4C88B281}"/>
          </ac:cxnSpMkLst>
        </pc:cxnChg>
        <pc:cxnChg chg="mod">
          <ac:chgData name="Kulinich Bohdan" userId="48e65c9f34e137d0" providerId="LiveId" clId="{2665A9D0-1304-2F49-9BEF-C9373233EA94}" dt="2024-01-31T19:47:00.154" v="1235" actId="1038"/>
          <ac:cxnSpMkLst>
            <pc:docMk/>
            <pc:sldMk cId="1338125600" sldId="314"/>
            <ac:cxnSpMk id="160" creationId="{C508E723-FF0F-6463-C24F-1DFDD2C001B9}"/>
          </ac:cxnSpMkLst>
        </pc:cxnChg>
        <pc:cxnChg chg="mod">
          <ac:chgData name="Kulinich Bohdan" userId="48e65c9f34e137d0" providerId="LiveId" clId="{2665A9D0-1304-2F49-9BEF-C9373233EA94}" dt="2024-01-31T19:47:00.154" v="1235" actId="1038"/>
          <ac:cxnSpMkLst>
            <pc:docMk/>
            <pc:sldMk cId="1338125600" sldId="314"/>
            <ac:cxnSpMk id="161" creationId="{A62E9379-8760-B4A5-F549-2EFCD4E8309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200" creationId="{1AAC61FF-7497-14E6-8A45-08BEF552B22E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203" creationId="{72C5F0C5-E8E2-6588-434C-84EB31788BBE}"/>
          </ac:cxnSpMkLst>
        </pc:cxnChg>
      </pc:sldChg>
      <pc:sldChg chg="addSp delSp modSp add mod setBg delAnim modAnim">
        <pc:chgData name="Kulinich Bohdan" userId="48e65c9f34e137d0" providerId="LiveId" clId="{2665A9D0-1304-2F49-9BEF-C9373233EA94}" dt="2024-02-03T09:27:34.074" v="3765"/>
        <pc:sldMkLst>
          <pc:docMk/>
          <pc:sldMk cId="843080891" sldId="315"/>
        </pc:sldMkLst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15" creationId="{2362C579-1874-3617-7E83-17FFF1302767}"/>
          </ac:spMkLst>
        </pc:spChg>
        <pc:spChg chg="del">
          <ac:chgData name="Kulinich Bohdan" userId="48e65c9f34e137d0" providerId="LiveId" clId="{2665A9D0-1304-2F49-9BEF-C9373233EA94}" dt="2024-01-31T21:03:07.912" v="1282" actId="478"/>
          <ac:spMkLst>
            <pc:docMk/>
            <pc:sldMk cId="843080891" sldId="315"/>
            <ac:spMk id="16" creationId="{C31C6F76-13A3-CD91-DE2A-210D869F23F0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4" creationId="{A39D52BB-6CF0-87DE-757D-34F0EB0BE924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5" creationId="{8E0E83EC-6E10-DAD3-85A2-EDE3D53BE250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6" creationId="{A50D73C3-33C9-A3E1-EBAC-DDC5FC2D907B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37" creationId="{E2B8B89D-DB01-5A4F-964F-6744A8C29452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38" creationId="{9B4C47E4-8BD6-E750-34A3-457503BF150B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39" creationId="{1E00263E-EF58-B44F-6C38-1056EF426D2F}"/>
          </ac:spMkLst>
        </pc:spChg>
        <pc:spChg chg="add del mod modVis">
          <ac:chgData name="Kulinich Bohdan" userId="48e65c9f34e137d0" providerId="LiveId" clId="{2665A9D0-1304-2F49-9BEF-C9373233EA94}" dt="2024-01-31T22:06:32.189" v="1550" actId="478"/>
          <ac:spMkLst>
            <pc:docMk/>
            <pc:sldMk cId="843080891" sldId="315"/>
            <ac:spMk id="45" creationId="{70A3C270-F0CB-4BA9-08A3-CF0FD4EEC52E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46" creationId="{BB5D57A7-CBE1-8A26-E906-647F3FB4FBAC}"/>
          </ac:spMkLst>
        </pc:spChg>
        <pc:spChg chg="add del mod">
          <ac:chgData name="Kulinich Bohdan" userId="48e65c9f34e137d0" providerId="LiveId" clId="{2665A9D0-1304-2F49-9BEF-C9373233EA94}" dt="2024-01-31T22:06:31.374" v="1549" actId="478"/>
          <ac:spMkLst>
            <pc:docMk/>
            <pc:sldMk cId="843080891" sldId="315"/>
            <ac:spMk id="47" creationId="{2C14C30F-712E-E423-DB71-DA6B1DFB25F6}"/>
          </ac:spMkLst>
        </pc:spChg>
        <pc:spChg chg="add del mod">
          <ac:chgData name="Kulinich Bohdan" userId="48e65c9f34e137d0" providerId="LiveId" clId="{2665A9D0-1304-2F49-9BEF-C9373233EA94}" dt="2024-01-31T22:06:35.301" v="1551" actId="478"/>
          <ac:spMkLst>
            <pc:docMk/>
            <pc:sldMk cId="843080891" sldId="315"/>
            <ac:spMk id="48" creationId="{C8C21DC2-4301-2535-BC09-BC3BADCF48E2}"/>
          </ac:spMkLst>
        </pc:spChg>
        <pc:spChg chg="add del mod">
          <ac:chgData name="Kulinich Bohdan" userId="48e65c9f34e137d0" providerId="LiveId" clId="{2665A9D0-1304-2F49-9BEF-C9373233EA94}" dt="2024-01-31T22:06:30.410" v="1548" actId="478"/>
          <ac:spMkLst>
            <pc:docMk/>
            <pc:sldMk cId="843080891" sldId="315"/>
            <ac:spMk id="49" creationId="{9E1843C6-9A22-D7CC-F829-5BCA0D5A2597}"/>
          </ac:spMkLst>
        </pc:spChg>
        <pc:spChg chg="add mod modVis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65" creationId="{6D5AB799-8D65-1F08-60BC-F00129E00831}"/>
          </ac:spMkLst>
        </pc:spChg>
        <pc:spChg chg="add mod modVis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66" creationId="{01880A9A-A9B7-08DD-D9ED-849CC2117B78}"/>
          </ac:spMkLst>
        </pc:spChg>
        <pc:spChg chg="add mod modVis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67" creationId="{BECA9674-D5D3-0F3F-E2F9-E3643F0EFBFC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5" creationId="{AECBE85A-9783-7D06-ED05-D4D5660260BD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6" creationId="{90B8E067-0F5F-4EF5-9924-30C65C0E601E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7" creationId="{8E6D0BE8-EED9-34E6-15DC-82047CCDA23C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8" creationId="{79F91AE4-235D-476C-93D9-A7AE71385826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39" creationId="{36139A75-31A2-74FF-E269-7B2FAFCBD022}"/>
          </ac:spMkLst>
        </pc:spChg>
        <pc:spChg chg="add mod">
          <ac:chgData name="Kulinich Bohdan" userId="48e65c9f34e137d0" providerId="LiveId" clId="{2665A9D0-1304-2F49-9BEF-C9373233EA94}" dt="2024-02-01T16:47:27.160" v="2715" actId="14100"/>
          <ac:spMkLst>
            <pc:docMk/>
            <pc:sldMk cId="843080891" sldId="315"/>
            <ac:spMk id="140" creationId="{6383ECBC-3920-395E-087E-1DF15C25EE99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41" creationId="{B970BD95-3192-C468-514A-E00FB16D1CD6}"/>
          </ac:spMkLst>
        </pc:spChg>
        <pc:spChg chg="add mod">
          <ac:chgData name="Kulinich Bohdan" userId="48e65c9f34e137d0" providerId="LiveId" clId="{2665A9D0-1304-2F49-9BEF-C9373233EA94}" dt="2024-02-01T16:47:44.008" v="2719" actId="167"/>
          <ac:spMkLst>
            <pc:docMk/>
            <pc:sldMk cId="843080891" sldId="315"/>
            <ac:spMk id="142" creationId="{B907371A-0A42-8B89-7955-6D974E27B885}"/>
          </ac:spMkLst>
        </pc:spChg>
        <pc:spChg chg="add mod">
          <ac:chgData name="Kulinich Bohdan" userId="48e65c9f34e137d0" providerId="LiveId" clId="{2665A9D0-1304-2F49-9BEF-C9373233EA94}" dt="2024-02-01T17:08:54.962" v="2736" actId="167"/>
          <ac:spMkLst>
            <pc:docMk/>
            <pc:sldMk cId="843080891" sldId="315"/>
            <ac:spMk id="143" creationId="{2DB59EF4-ED56-0189-6FF9-4732F84F4E47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44" creationId="{D4AE541D-75E0-867C-2B2B-05BFE7343A2A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45" creationId="{43188F5A-4361-BE09-2AED-4A2B446135C2}"/>
          </ac:spMkLst>
        </pc:spChg>
        <pc:spChg chg="add del mod">
          <ac:chgData name="Kulinich Bohdan" userId="48e65c9f34e137d0" providerId="LiveId" clId="{2665A9D0-1304-2F49-9BEF-C9373233EA94}" dt="2024-02-01T15:14:12.613" v="2335" actId="478"/>
          <ac:spMkLst>
            <pc:docMk/>
            <pc:sldMk cId="843080891" sldId="315"/>
            <ac:spMk id="146" creationId="{BD65F521-A926-8DC4-C471-4DA4DF2CBDE6}"/>
          </ac:spMkLst>
        </pc:spChg>
        <pc:spChg chg="add del mod">
          <ac:chgData name="Kulinich Bohdan" userId="48e65c9f34e137d0" providerId="LiveId" clId="{2665A9D0-1304-2F49-9BEF-C9373233EA94}" dt="2024-02-01T12:42:17.087" v="2263" actId="478"/>
          <ac:spMkLst>
            <pc:docMk/>
            <pc:sldMk cId="843080891" sldId="315"/>
            <ac:spMk id="147" creationId="{BB81FE7F-AC4A-E6D3-E0A4-7A2426E7E7FE}"/>
          </ac:spMkLst>
        </pc:spChg>
        <pc:spChg chg="add del mod">
          <ac:chgData name="Kulinich Bohdan" userId="48e65c9f34e137d0" providerId="LiveId" clId="{2665A9D0-1304-2F49-9BEF-C9373233EA94}" dt="2024-02-01T12:42:15.894" v="2262" actId="478"/>
          <ac:spMkLst>
            <pc:docMk/>
            <pc:sldMk cId="843080891" sldId="315"/>
            <ac:spMk id="159" creationId="{2639E658-4A64-6703-3CF3-05A67C90C726}"/>
          </ac:spMkLst>
        </pc:spChg>
        <pc:spChg chg="add mod modVis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84" creationId="{ADFFFCA9-625C-B06E-BD74-56CD1A76176E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96" creationId="{6C349CD0-11A3-9C60-D719-1ACAD80B7FD6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198" creationId="{F0027E86-35F4-4874-AEED-4130466BAF3C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199" creationId="{87978054-4532-05EB-8F68-49E291204B45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201" creationId="{A0906397-BBB3-DD09-A5F9-6CFB8B92F102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2" creationId="{0C2FC713-35E4-756C-2D38-D5DBC18C5B60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4" creationId="{D32C6929-D118-4D76-88AA-B439462226CF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5" creationId="{19727480-6245-FE03-4AF8-E6FC91B05ECF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6" creationId="{9F0FCBE0-3A0A-F039-13CB-BDBF8603A035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7" creationId="{EEF01AB6-F23F-5177-C805-1863D1684E1D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8" creationId="{BA68BB9B-ACA9-6042-D2EA-EFAC1D4303B9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9" creationId="{989CB7FB-70FB-7CB9-C972-02F24EFAEEA7}"/>
          </ac:spMkLst>
        </pc:spChg>
        <pc:spChg chg="add mod">
          <ac:chgData name="Kulinich Bohdan" userId="48e65c9f34e137d0" providerId="LiveId" clId="{2665A9D0-1304-2F49-9BEF-C9373233EA94}" dt="2024-02-01T16:14:27.350" v="2652" actId="207"/>
          <ac:spMkLst>
            <pc:docMk/>
            <pc:sldMk cId="843080891" sldId="315"/>
            <ac:spMk id="210" creationId="{90908AD6-976D-963D-6C02-F064B4754D37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2" creationId="{7BC095B7-5846-DB97-C7D7-6D494FD62DB2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3" creationId="{AA4CE220-E110-184C-CCFD-F84928940C35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4" creationId="{38CDCDB5-D1C1-C041-193E-8EF0723A473F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5" creationId="{9932A5F7-C0A0-A7E6-BB20-BE14A7BB6B20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6" creationId="{E630EF9E-36A5-F594-6547-8331D12EC250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7" creationId="{B0B79A64-AF9E-DE98-25DA-843F8E268534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8" creationId="{651C4E22-641B-09D6-D7E7-469AA56C3D9C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9" creationId="{4EBD852B-092E-CA95-BAC9-D987578A5EC7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20" creationId="{E2EF3B1F-47AE-EE68-1EFA-AEB5C3525A68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21" creationId="{A2A19E1F-FD8A-ABBB-5B51-8ACDC733EADB}"/>
          </ac:spMkLst>
        </pc:spChg>
        <pc:spChg chg="del">
          <ac:chgData name="Kulinich Bohdan" userId="48e65c9f34e137d0" providerId="LiveId" clId="{2665A9D0-1304-2F49-9BEF-C9373233EA94}" dt="2024-01-31T21:03:04.203" v="1280" actId="478"/>
          <ac:spMkLst>
            <pc:docMk/>
            <pc:sldMk cId="843080891" sldId="315"/>
            <ac:spMk id="222" creationId="{30D8F355-7CFD-930B-3A48-E8CD13B28981}"/>
          </ac:spMkLst>
        </pc:spChg>
        <pc:spChg chg="del">
          <ac:chgData name="Kulinich Bohdan" userId="48e65c9f34e137d0" providerId="LiveId" clId="{2665A9D0-1304-2F49-9BEF-C9373233EA94}" dt="2024-01-31T21:03:06.498" v="1281" actId="478"/>
          <ac:spMkLst>
            <pc:docMk/>
            <pc:sldMk cId="843080891" sldId="315"/>
            <ac:spMk id="223" creationId="{EED90962-C384-009B-AD1B-7CCA09A2F2F4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24" creationId="{AA54E523-D4B3-802B-3DB1-22CE4D297F40}"/>
          </ac:spMkLst>
        </pc:spChg>
        <pc:spChg chg="add del mod">
          <ac:chgData name="Kulinich Bohdan" userId="48e65c9f34e137d0" providerId="LiveId" clId="{2665A9D0-1304-2F49-9BEF-C9373233EA94}" dt="2024-02-01T16:38:59.626" v="2660" actId="478"/>
          <ac:spMkLst>
            <pc:docMk/>
            <pc:sldMk cId="843080891" sldId="315"/>
            <ac:spMk id="225" creationId="{13269F05-666C-775A-F671-EAF747EB8770}"/>
          </ac:spMkLst>
        </pc:spChg>
        <pc:spChg chg="add del mod">
          <ac:chgData name="Kulinich Bohdan" userId="48e65c9f34e137d0" providerId="LiveId" clId="{2665A9D0-1304-2F49-9BEF-C9373233EA94}" dt="2024-02-01T16:14:57.855" v="2658" actId="478"/>
          <ac:spMkLst>
            <pc:docMk/>
            <pc:sldMk cId="843080891" sldId="315"/>
            <ac:spMk id="226" creationId="{5BA59656-AF64-D7AA-D9DF-63FDD3E6D57A}"/>
          </ac:spMkLst>
        </pc:spChg>
        <pc:spChg chg="add mod">
          <ac:chgData name="Kulinich Bohdan" userId="48e65c9f34e137d0" providerId="LiveId" clId="{2665A9D0-1304-2F49-9BEF-C9373233EA94}" dt="2024-02-01T16:14:18.889" v="2650" actId="14100"/>
          <ac:spMkLst>
            <pc:docMk/>
            <pc:sldMk cId="843080891" sldId="315"/>
            <ac:spMk id="227" creationId="{8BAC620D-A1B7-DE11-FD6F-B7648995E19B}"/>
          </ac:spMkLst>
        </pc:spChg>
        <pc:spChg chg="add mod">
          <ac:chgData name="Kulinich Bohdan" userId="48e65c9f34e137d0" providerId="LiveId" clId="{2665A9D0-1304-2F49-9BEF-C9373233EA94}" dt="2024-02-01T16:14:43.753" v="2657" actId="20577"/>
          <ac:spMkLst>
            <pc:docMk/>
            <pc:sldMk cId="843080891" sldId="315"/>
            <ac:spMk id="228" creationId="{978D37EB-EA62-0E6C-1BEF-B7F8A25922AE}"/>
          </ac:spMkLst>
        </pc:spChg>
        <pc:spChg chg="add mod">
          <ac:chgData name="Kulinich Bohdan" userId="48e65c9f34e137d0" providerId="LiveId" clId="{2665A9D0-1304-2F49-9BEF-C9373233EA94}" dt="2024-02-01T16:14:22.536" v="2651" actId="1076"/>
          <ac:spMkLst>
            <pc:docMk/>
            <pc:sldMk cId="843080891" sldId="315"/>
            <ac:spMk id="229" creationId="{EC884DFD-D944-9872-E6FD-CA68C7979AFE}"/>
          </ac:spMkLst>
        </pc:spChg>
        <pc:spChg chg="add mod">
          <ac:chgData name="Kulinich Bohdan" userId="48e65c9f34e137d0" providerId="LiveId" clId="{2665A9D0-1304-2F49-9BEF-C9373233EA94}" dt="2024-02-03T09:25:52.610" v="3715" actId="1038"/>
          <ac:spMkLst>
            <pc:docMk/>
            <pc:sldMk cId="843080891" sldId="315"/>
            <ac:spMk id="235" creationId="{B99B9216-D74C-0756-A1D7-1A779D7E9CD1}"/>
          </ac:spMkLst>
        </pc:spChg>
        <pc:spChg chg="add mod">
          <ac:chgData name="Kulinich Bohdan" userId="48e65c9f34e137d0" providerId="LiveId" clId="{2665A9D0-1304-2F49-9BEF-C9373233EA94}" dt="2024-02-03T09:25:55.964" v="3717" actId="1076"/>
          <ac:spMkLst>
            <pc:docMk/>
            <pc:sldMk cId="843080891" sldId="315"/>
            <ac:spMk id="236" creationId="{BDD74B6F-ECF7-7E1D-0B24-9F7420C62A2A}"/>
          </ac:spMkLst>
        </pc:spChg>
        <pc:spChg chg="add mod">
          <ac:chgData name="Kulinich Bohdan" userId="48e65c9f34e137d0" providerId="LiveId" clId="{2665A9D0-1304-2F49-9BEF-C9373233EA94}" dt="2024-02-03T09:25:59.181" v="3719" actId="1076"/>
          <ac:spMkLst>
            <pc:docMk/>
            <pc:sldMk cId="843080891" sldId="315"/>
            <ac:spMk id="237" creationId="{0BA90C6D-E738-D492-A7CA-11BC8CA0740A}"/>
          </ac:spMkLst>
        </pc:spChg>
        <pc:grpChg chg="add del mod">
          <ac:chgData name="Kulinich Bohdan" userId="48e65c9f34e137d0" providerId="LiveId" clId="{2665A9D0-1304-2F49-9BEF-C9373233EA94}" dt="2024-01-31T20:53:41.488" v="1242" actId="165"/>
          <ac:grpSpMkLst>
            <pc:docMk/>
            <pc:sldMk cId="843080891" sldId="315"/>
            <ac:grpSpMk id="2" creationId="{B600F034-FDFA-617B-D861-C1B7E1BC238D}"/>
          </ac:grpSpMkLst>
        </pc:grpChg>
        <pc:grpChg chg="add del mod">
          <ac:chgData name="Kulinich Bohdan" userId="48e65c9f34e137d0" providerId="LiveId" clId="{2665A9D0-1304-2F49-9BEF-C9373233EA94}" dt="2024-01-31T22:16:41.487" v="2002" actId="165"/>
          <ac:grpSpMkLst>
            <pc:docMk/>
            <pc:sldMk cId="843080891" sldId="315"/>
            <ac:grpSpMk id="63" creationId="{27959BB8-1BD4-666B-1A0F-E86C496E1461}"/>
          </ac:grpSpMkLst>
        </pc:grpChg>
        <pc:grpChg chg="mod modVis">
          <ac:chgData name="Kulinich Bohdan" userId="48e65c9f34e137d0" providerId="LiveId" clId="{2665A9D0-1304-2F49-9BEF-C9373233EA94}" dt="2024-01-31T22:40:59.831" v="2126" actId="14430"/>
          <ac:grpSpMkLst>
            <pc:docMk/>
            <pc:sldMk cId="843080891" sldId="315"/>
            <ac:grpSpMk id="197" creationId="{C1562807-A2C4-B287-8138-BB92E0B24E41}"/>
          </ac:grpSpMkLst>
        </pc:grpChg>
        <pc:picChg chg="mod modVis">
          <ac:chgData name="Kulinich Bohdan" userId="48e65c9f34e137d0" providerId="LiveId" clId="{2665A9D0-1304-2F49-9BEF-C9373233EA94}" dt="2024-01-31T22:40:43.985" v="2120" actId="14430"/>
          <ac:picMkLst>
            <pc:docMk/>
            <pc:sldMk cId="843080891" sldId="315"/>
            <ac:picMk id="151" creationId="{719B831F-A1C9-E1EF-7486-5328AD3480C2}"/>
          </ac:picMkLst>
        </pc:pic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" creationId="{8FF9F45F-2F12-C86D-4937-618D1C0B4F31}"/>
          </ac:cxnSpMkLst>
        </pc:cxnChg>
        <pc:cxnChg chg="add del mod">
          <ac:chgData name="Kulinich Bohdan" userId="48e65c9f34e137d0" providerId="LiveId" clId="{2665A9D0-1304-2F49-9BEF-C9373233EA94}" dt="2024-01-31T22:07:41.652" v="1570" actId="478"/>
          <ac:cxnSpMkLst>
            <pc:docMk/>
            <pc:sldMk cId="843080891" sldId="315"/>
            <ac:cxnSpMk id="8" creationId="{26E9CBA6-BA9C-48A7-FFE4-0BFB861BBFA8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9" creationId="{586E62E3-E96D-DB43-2C9D-FD97F41F9899}"/>
          </ac:cxnSpMkLst>
        </pc:cxnChg>
        <pc:cxnChg chg="add del mod">
          <ac:chgData name="Kulinich Bohdan" userId="48e65c9f34e137d0" providerId="LiveId" clId="{2665A9D0-1304-2F49-9BEF-C9373233EA94}" dt="2024-01-31T21:06:21.580" v="1299" actId="478"/>
          <ac:cxnSpMkLst>
            <pc:docMk/>
            <pc:sldMk cId="843080891" sldId="315"/>
            <ac:cxnSpMk id="10" creationId="{7A1D7186-4796-5699-E8DD-0AE23413A308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2" creationId="{C3BEF574-A0CF-A024-8BA1-E0BD398AE82D}"/>
          </ac:cxnSpMkLst>
        </pc:cxnChg>
        <pc:cxnChg chg="add del mod">
          <ac:chgData name="Kulinich Bohdan" userId="48e65c9f34e137d0" providerId="LiveId" clId="{2665A9D0-1304-2F49-9BEF-C9373233EA94}" dt="2024-01-31T22:07:26.053" v="1566" actId="478"/>
          <ac:cxnSpMkLst>
            <pc:docMk/>
            <pc:sldMk cId="843080891" sldId="315"/>
            <ac:cxnSpMk id="17" creationId="{7616C1EF-CD9E-4601-0B45-98B7AA8DFA49}"/>
          </ac:cxnSpMkLst>
        </pc:cxnChg>
        <pc:cxnChg chg="add mod topLvl modVis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8" creationId="{6F01CB77-6E09-A112-910B-64E32DE5B6B4}"/>
          </ac:cxnSpMkLst>
        </pc:cxnChg>
        <pc:cxnChg chg="add del mod">
          <ac:chgData name="Kulinich Bohdan" userId="48e65c9f34e137d0" providerId="LiveId" clId="{2665A9D0-1304-2F49-9BEF-C9373233EA94}" dt="2024-01-31T22:06:40.155" v="1552" actId="478"/>
          <ac:cxnSpMkLst>
            <pc:docMk/>
            <pc:sldMk cId="843080891" sldId="315"/>
            <ac:cxnSpMk id="19" creationId="{87278063-0DAE-12F3-5F37-D44EEB206F5B}"/>
          </ac:cxnSpMkLst>
        </pc:cxnChg>
        <pc:cxnChg chg="add del mod">
          <ac:chgData name="Kulinich Bohdan" userId="48e65c9f34e137d0" providerId="LiveId" clId="{2665A9D0-1304-2F49-9BEF-C9373233EA94}" dt="2024-01-31T22:07:32.381" v="1568" actId="478"/>
          <ac:cxnSpMkLst>
            <pc:docMk/>
            <pc:sldMk cId="843080891" sldId="315"/>
            <ac:cxnSpMk id="20" creationId="{DD16FE7A-24DA-81E1-41E4-C05E4E311C8C}"/>
          </ac:cxnSpMkLst>
        </pc:cxnChg>
        <pc:cxnChg chg="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23" creationId="{B2D42534-61DB-918E-E786-DF606A3E0079}"/>
          </ac:cxnSpMkLst>
        </pc:cxn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27" creationId="{26C78C80-701A-3504-FF66-70B5C6C89838}"/>
          </ac:cxnSpMkLst>
        </pc:cxn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28" creationId="{7E930D8A-C70D-954D-1F1A-46D15C82B640}"/>
          </ac:cxnSpMkLst>
        </pc:cxnChg>
        <pc:cxnChg chg="mod modVis">
          <ac:chgData name="Kulinich Bohdan" userId="48e65c9f34e137d0" providerId="LiveId" clId="{2665A9D0-1304-2F49-9BEF-C9373233EA94}" dt="2024-01-31T22:41:10.960" v="2129" actId="14430"/>
          <ac:cxnSpMkLst>
            <pc:docMk/>
            <pc:sldMk cId="843080891" sldId="315"/>
            <ac:cxnSpMk id="30" creationId="{AF707E32-67DB-2FFE-BBE5-0A46EE4FBA65}"/>
          </ac:cxnSpMkLst>
        </pc:cxnChg>
        <pc:cxnChg chg="add del mod">
          <ac:chgData name="Kulinich Bohdan" userId="48e65c9f34e137d0" providerId="LiveId" clId="{2665A9D0-1304-2F49-9BEF-C9373233EA94}" dt="2024-01-31T22:07:08.428" v="1562" actId="478"/>
          <ac:cxnSpMkLst>
            <pc:docMk/>
            <pc:sldMk cId="843080891" sldId="315"/>
            <ac:cxnSpMk id="33" creationId="{9E614B77-64D2-5F65-6C62-38A41C18F0DB}"/>
          </ac:cxnSpMkLst>
        </pc:cxnChg>
        <pc:cxnChg chg="add mod topLvl modVis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35" creationId="{A0B826B1-FB72-D14D-A408-6B0A235DB087}"/>
          </ac:cxnSpMkLst>
        </pc:cxn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36" creationId="{ED23BE04-21FE-096B-4D6E-BB41CCE63906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42" creationId="{06B6732C-03B4-5030-EA9C-C15FB29AD1AB}"/>
          </ac:cxnSpMkLst>
        </pc:cxnChg>
        <pc:cxnChg chg="add del mod">
          <ac:chgData name="Kulinich Bohdan" userId="48e65c9f34e137d0" providerId="LiveId" clId="{2665A9D0-1304-2F49-9BEF-C9373233EA94}" dt="2024-01-31T22:07:18.026" v="1565" actId="478"/>
          <ac:cxnSpMkLst>
            <pc:docMk/>
            <pc:sldMk cId="843080891" sldId="315"/>
            <ac:cxnSpMk id="44" creationId="{D61B7E00-396D-32DA-FF1A-D77B5B5E7B3A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68" creationId="{AEAFA30E-9D5E-C4AD-26E6-7C824DBFE697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0" creationId="{093C0E1D-0D4C-630C-B486-EB702796FF0D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2" creationId="{D741BF58-0334-0A65-B385-B5DD864547B4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3" creationId="{01253709-49E1-8B07-F5DA-1DF944430974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74" creationId="{A7450366-8C0E-A2B8-349E-A0942934FFBB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3" creationId="{A9FF8EC5-0108-1E58-B062-EE0C48BE030E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05" creationId="{527E6906-61AA-995D-2B41-3E0B829066B9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06" creationId="{43703143-780A-CA77-EED1-A5FB4818F69C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7" creationId="{8B405877-D9E4-A10A-135E-CFBDA02B6ED0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8" creationId="{71D15BE6-2793-1845-2E6D-65DDC25710FC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9" creationId="{4EE6EB1D-83AF-B3A6-6D68-FA71195F04E4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1" creationId="{D8EDDAF3-9BD1-5B87-589E-39069E606AED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2" creationId="{A41A333E-68F8-A8F6-406F-F3C42EE8941A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3" creationId="{6E5D4B4D-095D-EA55-21EE-E2AB5AC9C356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14" creationId="{A315A384-90E5-E7B2-FA4F-6971D9CCD356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15" creationId="{66BA7B7A-D9A7-238E-18EC-1946B3663521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7" creationId="{EC16F27D-3976-E4D2-C90C-0BD7FF1FD22D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18" creationId="{FF16F0B2-7B4D-F062-659D-FCEA90ED37AB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21" creationId="{C9003D00-2510-95D8-4140-6D005E039981}"/>
          </ac:cxnSpMkLst>
        </pc:cxnChg>
        <pc:cxnChg chg="add mod">
          <ac:chgData name="Kulinich Bohdan" userId="48e65c9f34e137d0" providerId="LiveId" clId="{2665A9D0-1304-2F49-9BEF-C9373233EA94}" dt="2024-02-03T08:08:42.401" v="3669" actId="167"/>
          <ac:cxnSpMkLst>
            <pc:docMk/>
            <pc:sldMk cId="843080891" sldId="315"/>
            <ac:cxnSpMk id="128" creationId="{DF2526C0-F52A-3C80-192A-C73AAD7771F9}"/>
          </ac:cxnSpMkLst>
        </pc:cxnChg>
        <pc:cxnChg chg="add mod">
          <ac:chgData name="Kulinich Bohdan" userId="48e65c9f34e137d0" providerId="LiveId" clId="{2665A9D0-1304-2F49-9BEF-C9373233EA94}" dt="2024-02-03T08:08:42.401" v="3669" actId="167"/>
          <ac:cxnSpMkLst>
            <pc:docMk/>
            <pc:sldMk cId="843080891" sldId="315"/>
            <ac:cxnSpMk id="131" creationId="{8098E946-A4CE-8400-37BF-95FC0F73BF30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48" creationId="{1A0009F2-CA12-A361-E2A1-D77F24D44551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49" creationId="{65B20D35-CBE2-9CAE-1890-899BC20C8EF1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0" creationId="{5F8694FA-1F3D-0A69-BB9E-1FE774995694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2" creationId="{60AF6B3C-C1DA-87FA-B5D9-4DE2BBB7180A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3" creationId="{181F6F7D-4C5C-28E9-3F73-F111AD49D06F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4" creationId="{F0BFCB9B-3357-F027-9A01-C55251D4BC25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5" creationId="{B01D76CF-30CF-B853-B5EA-221CBAF99B3E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6" creationId="{854F8C61-650F-4F89-4DA7-46716CE1C151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7" creationId="{61EAEE9A-AF73-CD81-9015-354C1C595619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8" creationId="{9E83B306-B459-E7C1-5B62-907B4C88B281}"/>
          </ac:cxnSpMkLst>
        </pc:cxnChg>
        <pc:cxnChg chg="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60" creationId="{C508E723-FF0F-6463-C24F-1DFDD2C001B9}"/>
          </ac:cxnSpMkLst>
        </pc:cxnChg>
        <pc:cxnChg chg="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61" creationId="{A62E9379-8760-B4A5-F549-2EFCD4E8309B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200" creationId="{1AAC61FF-7497-14E6-8A45-08BEF552B22E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203" creationId="{72C5F0C5-E8E2-6588-434C-84EB31788BBE}"/>
          </ac:cxnSpMkLst>
        </pc:cxnChg>
        <pc:cxnChg chg="add mod">
          <ac:chgData name="Kulinich Bohdan" userId="48e65c9f34e137d0" providerId="LiveId" clId="{2665A9D0-1304-2F49-9BEF-C9373233EA94}" dt="2024-02-03T09:24:18.856" v="3673" actId="1076"/>
          <ac:cxnSpMkLst>
            <pc:docMk/>
            <pc:sldMk cId="843080891" sldId="315"/>
            <ac:cxnSpMk id="230" creationId="{EDF7C9DC-725E-9394-CFD5-F745BB0257C4}"/>
          </ac:cxnSpMkLst>
        </pc:cxnChg>
        <pc:cxnChg chg="add mod">
          <ac:chgData name="Kulinich Bohdan" userId="48e65c9f34e137d0" providerId="LiveId" clId="{2665A9D0-1304-2F49-9BEF-C9373233EA94}" dt="2024-02-03T09:24:33.942" v="3681" actId="1038"/>
          <ac:cxnSpMkLst>
            <pc:docMk/>
            <pc:sldMk cId="843080891" sldId="315"/>
            <ac:cxnSpMk id="232" creationId="{E7B486C0-7443-4848-24EB-0AB662E77475}"/>
          </ac:cxnSpMkLst>
        </pc:cxnChg>
        <pc:cxnChg chg="add mod">
          <ac:chgData name="Kulinich Bohdan" userId="48e65c9f34e137d0" providerId="LiveId" clId="{2665A9D0-1304-2F49-9BEF-C9373233EA94}" dt="2024-02-03T09:25:16.452" v="3688" actId="1036"/>
          <ac:cxnSpMkLst>
            <pc:docMk/>
            <pc:sldMk cId="843080891" sldId="315"/>
            <ac:cxnSpMk id="233" creationId="{25C508C8-55D0-B61C-271F-7AA27B9ADF6E}"/>
          </ac:cxnSpMkLst>
        </pc:cxnChg>
      </pc:sldChg>
      <pc:sldChg chg="add del setBg">
        <pc:chgData name="Kulinich Bohdan" userId="48e65c9f34e137d0" providerId="LiveId" clId="{2665A9D0-1304-2F49-9BEF-C9373233EA94}" dt="2024-02-01T18:41:34.738" v="2834" actId="2696"/>
        <pc:sldMkLst>
          <pc:docMk/>
          <pc:sldMk cId="302799835" sldId="316"/>
        </pc:sldMkLst>
      </pc:sldChg>
      <pc:sldChg chg="addSp delSp modSp add mod setBg delAnim modAnim">
        <pc:chgData name="Kulinich Bohdan" userId="48e65c9f34e137d0" providerId="LiveId" clId="{2665A9D0-1304-2F49-9BEF-C9373233EA94}" dt="2024-02-03T19:28:32.433" v="3867"/>
        <pc:sldMkLst>
          <pc:docMk/>
          <pc:sldMk cId="1936088622" sldId="316"/>
        </pc:sldMkLst>
        <pc:spChg chg="add mod">
          <ac:chgData name="Kulinich Bohdan" userId="48e65c9f34e137d0" providerId="LiveId" clId="{2665A9D0-1304-2F49-9BEF-C9373233EA94}" dt="2024-02-03T16:24:30.254" v="3790" actId="1076"/>
          <ac:spMkLst>
            <pc:docMk/>
            <pc:sldMk cId="1936088622" sldId="316"/>
            <ac:spMk id="2" creationId="{751434CB-DC9E-8933-EF75-1FB21979D84A}"/>
          </ac:spMkLst>
        </pc:spChg>
        <pc:spChg chg="add 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4" creationId="{3CD2992D-6C4C-9272-D0DA-35817B72E903}"/>
          </ac:spMkLst>
        </pc:spChg>
        <pc:spChg chg="add mod">
          <ac:chgData name="Kulinich Bohdan" userId="48e65c9f34e137d0" providerId="LiveId" clId="{2665A9D0-1304-2F49-9BEF-C9373233EA94}" dt="2024-02-03T16:24:30.254" v="3790" actId="1076"/>
          <ac:spMkLst>
            <pc:docMk/>
            <pc:sldMk cId="1936088622" sldId="316"/>
            <ac:spMk id="5" creationId="{A24FBB1C-D8F8-74BC-3011-88C43F18146C}"/>
          </ac:spMkLst>
        </pc:spChg>
        <pc:spChg chg="mod">
          <ac:chgData name="Kulinich Bohdan" userId="48e65c9f34e137d0" providerId="LiveId" clId="{2665A9D0-1304-2F49-9BEF-C9373233EA94}" dt="2024-02-01T19:12:52.881" v="3195" actId="14100"/>
          <ac:spMkLst>
            <pc:docMk/>
            <pc:sldMk cId="1936088622" sldId="316"/>
            <ac:spMk id="13" creationId="{19EF2F79-242A-2E63-571F-5140D711472C}"/>
          </ac:spMkLst>
        </pc:spChg>
        <pc:spChg chg="add mod">
          <ac:chgData name="Kulinich Bohdan" userId="48e65c9f34e137d0" providerId="LiveId" clId="{2665A9D0-1304-2F49-9BEF-C9373233EA94}" dt="2024-02-01T19:17:43.581" v="3337" actId="2085"/>
          <ac:spMkLst>
            <pc:docMk/>
            <pc:sldMk cId="1936088622" sldId="316"/>
            <ac:spMk id="15" creationId="{AEEBF970-4D5F-B8DB-203B-7650A762BD64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16" creationId="{AAD5EC50-64F1-8CA2-2CDA-BB9562DF57FA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17" creationId="{66BF9CFF-8415-D69E-4DD5-C9FA6B3B9FB1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19" creationId="{8E30E28D-6920-61EC-024A-2D19E62443DD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20" creationId="{E4466A12-DE2B-0F5F-D907-3E4D1A9D10CC}"/>
          </ac:spMkLst>
        </pc:spChg>
        <pc:spChg chg="add del mod">
          <ac:chgData name="Kulinich Bohdan" userId="48e65c9f34e137d0" providerId="LiveId" clId="{2665A9D0-1304-2F49-9BEF-C9373233EA94}" dt="2024-02-01T19:15:42.849" v="3291" actId="478"/>
          <ac:spMkLst>
            <pc:docMk/>
            <pc:sldMk cId="1936088622" sldId="316"/>
            <ac:spMk id="21" creationId="{39DA66B2-A16C-5088-065A-F8BDB9513838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22" creationId="{95E1079C-2CDA-F2F9-69DD-6CB712D69DA6}"/>
          </ac:spMkLst>
        </pc:spChg>
        <pc:spChg chg="add mod">
          <ac:chgData name="Kulinich Bohdan" userId="48e65c9f34e137d0" providerId="LiveId" clId="{2665A9D0-1304-2F49-9BEF-C9373233EA94}" dt="2024-02-01T21:21:01.254" v="3649" actId="1076"/>
          <ac:spMkLst>
            <pc:docMk/>
            <pc:sldMk cId="1936088622" sldId="316"/>
            <ac:spMk id="24" creationId="{545B3329-BF14-9025-F097-677C581E693B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26" creationId="{A50D73C3-33C9-A3E1-EBAC-DDC5FC2D907B}"/>
          </ac:spMkLst>
        </pc:spChg>
        <pc:spChg chg="add mod">
          <ac:chgData name="Kulinich Bohdan" userId="48e65c9f34e137d0" providerId="LiveId" clId="{2665A9D0-1304-2F49-9BEF-C9373233EA94}" dt="2024-02-03T19:28:21.602" v="3866" actId="1035"/>
          <ac:spMkLst>
            <pc:docMk/>
            <pc:sldMk cId="1936088622" sldId="316"/>
            <ac:spMk id="32" creationId="{F0AB5D3F-9B6F-E2A0-8C2E-FB086917D240}"/>
          </ac:spMkLst>
        </pc:spChg>
        <pc:spChg chg="add mod">
          <ac:chgData name="Kulinich Bohdan" userId="48e65c9f34e137d0" providerId="LiveId" clId="{2665A9D0-1304-2F49-9BEF-C9373233EA94}" dt="2024-02-03T19:28:21.602" v="3866" actId="1035"/>
          <ac:spMkLst>
            <pc:docMk/>
            <pc:sldMk cId="1936088622" sldId="316"/>
            <ac:spMk id="33" creationId="{F8A44195-DB01-22A1-C2BD-3AD8BE22A610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37" creationId="{E2B8B89D-DB01-5A4F-964F-6744A8C29452}"/>
          </ac:spMkLst>
        </pc:spChg>
        <pc:spChg chg="add mod">
          <ac:chgData name="Kulinich Bohdan" userId="48e65c9f34e137d0" providerId="LiveId" clId="{2665A9D0-1304-2F49-9BEF-C9373233EA94}" dt="2024-02-03T19:28:21.602" v="3866" actId="1035"/>
          <ac:spMkLst>
            <pc:docMk/>
            <pc:sldMk cId="1936088622" sldId="316"/>
            <ac:spMk id="38" creationId="{0AC25E8E-623C-5A1A-6E93-56117A61900B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2-01T18:43:07.187" v="2884" actId="478"/>
          <ac:spMkLst>
            <pc:docMk/>
            <pc:sldMk cId="1936088622" sldId="316"/>
            <ac:spMk id="65" creationId="{6D5AB799-8D65-1F08-60BC-F00129E00831}"/>
          </ac:spMkLst>
        </pc:spChg>
        <pc:spChg chg="del">
          <ac:chgData name="Kulinich Bohdan" userId="48e65c9f34e137d0" providerId="LiveId" clId="{2665A9D0-1304-2F49-9BEF-C9373233EA94}" dt="2024-02-01T18:43:04.732" v="2881" actId="478"/>
          <ac:spMkLst>
            <pc:docMk/>
            <pc:sldMk cId="1936088622" sldId="316"/>
            <ac:spMk id="66" creationId="{01880A9A-A9B7-08DD-D9ED-849CC2117B78}"/>
          </ac:spMkLst>
        </pc:spChg>
        <pc:spChg chg="del">
          <ac:chgData name="Kulinich Bohdan" userId="48e65c9f34e137d0" providerId="LiveId" clId="{2665A9D0-1304-2F49-9BEF-C9373233EA94}" dt="2024-02-01T18:43:09.358" v="2887" actId="478"/>
          <ac:spMkLst>
            <pc:docMk/>
            <pc:sldMk cId="1936088622" sldId="316"/>
            <ac:spMk id="67" creationId="{BECA9674-D5D3-0F3F-E2F9-E3643F0EFBFC}"/>
          </ac:spMkLst>
        </pc:spChg>
        <pc:spChg chg="mod">
          <ac:chgData name="Kulinich Bohdan" userId="48e65c9f34e137d0" providerId="LiveId" clId="{2665A9D0-1304-2F49-9BEF-C9373233EA94}" dt="2024-02-01T20:58:23.855" v="3358" actId="1037"/>
          <ac:spMkLst>
            <pc:docMk/>
            <pc:sldMk cId="1936088622" sldId="316"/>
            <ac:spMk id="135" creationId="{AECBE85A-9783-7D06-ED05-D4D5660260BD}"/>
          </ac:spMkLst>
        </pc:spChg>
        <pc:spChg chg="del">
          <ac:chgData name="Kulinich Bohdan" userId="48e65c9f34e137d0" providerId="LiveId" clId="{2665A9D0-1304-2F49-9BEF-C9373233EA94}" dt="2024-02-01T18:42:46.979" v="2872" actId="478"/>
          <ac:spMkLst>
            <pc:docMk/>
            <pc:sldMk cId="1936088622" sldId="316"/>
            <ac:spMk id="136" creationId="{90B8E067-0F5F-4EF5-9924-30C65C0E601E}"/>
          </ac:spMkLst>
        </pc:spChg>
        <pc:spChg chg="del">
          <ac:chgData name="Kulinich Bohdan" userId="48e65c9f34e137d0" providerId="LiveId" clId="{2665A9D0-1304-2F49-9BEF-C9373233EA94}" dt="2024-02-01T18:42:32.095" v="2869" actId="478"/>
          <ac:spMkLst>
            <pc:docMk/>
            <pc:sldMk cId="1936088622" sldId="316"/>
            <ac:spMk id="137" creationId="{8E6D0BE8-EED9-34E6-15DC-82047CCDA23C}"/>
          </ac:spMkLst>
        </pc:spChg>
        <pc:spChg chg="del">
          <ac:chgData name="Kulinich Bohdan" userId="48e65c9f34e137d0" providerId="LiveId" clId="{2665A9D0-1304-2F49-9BEF-C9373233EA94}" dt="2024-02-01T18:42:56.848" v="2878" actId="478"/>
          <ac:spMkLst>
            <pc:docMk/>
            <pc:sldMk cId="1936088622" sldId="316"/>
            <ac:spMk id="138" creationId="{79F91AE4-235D-476C-93D9-A7AE71385826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39" creationId="{36139A75-31A2-74FF-E269-7B2FAFCBD022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0" creationId="{6383ECBC-3920-395E-087E-1DF15C25EE99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1" creationId="{B970BD95-3192-C468-514A-E00FB16D1CD6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2" creationId="{B907371A-0A42-8B89-7955-6D974E27B885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3" creationId="{2DB59EF4-ED56-0189-6FF9-4732F84F4E47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44" creationId="{D4AE541D-75E0-867C-2B2B-05BFE7343A2A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45" creationId="{43188F5A-4361-BE09-2AED-4A2B446135C2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84" creationId="{ADFFFCA9-625C-B06E-BD74-56CD1A76176E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96" creationId="{6C349CD0-11A3-9C60-D719-1ACAD80B7FD6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201" creationId="{A0906397-BBB3-DD09-A5F9-6CFB8B92F102}"/>
          </ac:spMkLst>
        </pc:spChg>
        <pc:spChg chg="del">
          <ac:chgData name="Kulinich Bohdan" userId="48e65c9f34e137d0" providerId="LiveId" clId="{2665A9D0-1304-2F49-9BEF-C9373233EA94}" dt="2024-02-01T18:42:28.895" v="2868" actId="478"/>
          <ac:spMkLst>
            <pc:docMk/>
            <pc:sldMk cId="1936088622" sldId="316"/>
            <ac:spMk id="202" creationId="{0C2FC713-35E4-756C-2D38-D5DBC18C5B60}"/>
          </ac:spMkLst>
        </pc:spChg>
        <pc:spChg chg="del">
          <ac:chgData name="Kulinich Bohdan" userId="48e65c9f34e137d0" providerId="LiveId" clId="{2665A9D0-1304-2F49-9BEF-C9373233EA94}" dt="2024-02-01T18:42:53.762" v="2876" actId="478"/>
          <ac:spMkLst>
            <pc:docMk/>
            <pc:sldMk cId="1936088622" sldId="316"/>
            <ac:spMk id="204" creationId="{D32C6929-D118-4D76-88AA-B439462226CF}"/>
          </ac:spMkLst>
        </pc:spChg>
        <pc:spChg chg="del">
          <ac:chgData name="Kulinich Bohdan" userId="48e65c9f34e137d0" providerId="LiveId" clId="{2665A9D0-1304-2F49-9BEF-C9373233EA94}" dt="2024-02-01T18:42:43.631" v="2871" actId="478"/>
          <ac:spMkLst>
            <pc:docMk/>
            <pc:sldMk cId="1936088622" sldId="316"/>
            <ac:spMk id="205" creationId="{19727480-6245-FE03-4AF8-E6FC91B05ECF}"/>
          </ac:spMkLst>
        </pc:spChg>
        <pc:spChg chg="del">
          <ac:chgData name="Kulinich Bohdan" userId="48e65c9f34e137d0" providerId="LiveId" clId="{2665A9D0-1304-2F49-9BEF-C9373233EA94}" dt="2024-02-01T18:42:25.005" v="2867" actId="478"/>
          <ac:spMkLst>
            <pc:docMk/>
            <pc:sldMk cId="1936088622" sldId="316"/>
            <ac:spMk id="206" creationId="{9F0FCBE0-3A0A-F039-13CB-BDBF8603A035}"/>
          </ac:spMkLst>
        </pc:spChg>
        <pc:spChg chg="del">
          <ac:chgData name="Kulinich Bohdan" userId="48e65c9f34e137d0" providerId="LiveId" clId="{2665A9D0-1304-2F49-9BEF-C9373233EA94}" dt="2024-02-01T18:42:43.631" v="2871" actId="478"/>
          <ac:spMkLst>
            <pc:docMk/>
            <pc:sldMk cId="1936088622" sldId="316"/>
            <ac:spMk id="207" creationId="{EEF01AB6-F23F-5177-C805-1863D1684E1D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208" creationId="{BA68BB9B-ACA9-6042-D2EA-EFAC1D4303B9}"/>
          </ac:spMkLst>
        </pc:spChg>
        <pc:spChg chg="del">
          <ac:chgData name="Kulinich Bohdan" userId="48e65c9f34e137d0" providerId="LiveId" clId="{2665A9D0-1304-2F49-9BEF-C9373233EA94}" dt="2024-02-01T18:42:50.066" v="2875" actId="478"/>
          <ac:spMkLst>
            <pc:docMk/>
            <pc:sldMk cId="1936088622" sldId="316"/>
            <ac:spMk id="209" creationId="{989CB7FB-70FB-7CB9-C972-02F24EFAEEA7}"/>
          </ac:spMkLst>
        </pc:spChg>
        <pc:spChg chg="mod">
          <ac:chgData name="Kulinich Bohdan" userId="48e65c9f34e137d0" providerId="LiveId" clId="{2665A9D0-1304-2F49-9BEF-C9373233EA94}" dt="2024-02-01T19:10:08.607" v="3148" actId="1036"/>
          <ac:spMkLst>
            <pc:docMk/>
            <pc:sldMk cId="1936088622" sldId="316"/>
            <ac:spMk id="210" creationId="{90908AD6-976D-963D-6C02-F064B4754D37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2-01T18:47:21.830" v="2935" actId="478"/>
          <ac:spMkLst>
            <pc:docMk/>
            <pc:sldMk cId="1936088622" sldId="316"/>
            <ac:spMk id="227" creationId="{8BAC620D-A1B7-DE11-FD6F-B7648995E19B}"/>
          </ac:spMkLst>
        </pc:spChg>
        <pc:spChg chg="del">
          <ac:chgData name="Kulinich Bohdan" userId="48e65c9f34e137d0" providerId="LiveId" clId="{2665A9D0-1304-2F49-9BEF-C9373233EA94}" dt="2024-02-01T18:47:21.830" v="2935" actId="478"/>
          <ac:spMkLst>
            <pc:docMk/>
            <pc:sldMk cId="1936088622" sldId="316"/>
            <ac:spMk id="228" creationId="{978D37EB-EA62-0E6C-1BEF-B7F8A25922AE}"/>
          </ac:spMkLst>
        </pc:spChg>
        <pc:spChg chg="del">
          <ac:chgData name="Kulinich Bohdan" userId="48e65c9f34e137d0" providerId="LiveId" clId="{2665A9D0-1304-2F49-9BEF-C9373233EA94}" dt="2024-02-01T18:47:21.830" v="2935" actId="478"/>
          <ac:spMkLst>
            <pc:docMk/>
            <pc:sldMk cId="1936088622" sldId="316"/>
            <ac:spMk id="229" creationId="{EC884DFD-D944-9872-E6FD-CA68C7979AFE}"/>
          </ac:spMkLst>
        </pc:spChg>
        <pc:cxnChg chg="del">
          <ac:chgData name="Kulinich Bohdan" userId="48e65c9f34e137d0" providerId="LiveId" clId="{2665A9D0-1304-2F49-9BEF-C9373233EA94}" dt="2024-02-01T18:43:10.491" v="2888" actId="478"/>
          <ac:cxnSpMkLst>
            <pc:docMk/>
            <pc:sldMk cId="1936088622" sldId="316"/>
            <ac:cxnSpMk id="7" creationId="{8FF9F45F-2F12-C86D-4937-618D1C0B4F31}"/>
          </ac:cxnSpMkLst>
        </pc:cxnChg>
        <pc:cxnChg chg="add 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9" creationId="{EB2A65BF-28EB-2356-7281-3629B12284E5}"/>
          </ac:cxnSpMkLst>
        </pc:cxnChg>
        <pc:cxnChg chg="del">
          <ac:chgData name="Kulinich Bohdan" userId="48e65c9f34e137d0" providerId="LiveId" clId="{2665A9D0-1304-2F49-9BEF-C9373233EA94}" dt="2024-02-01T18:43:11.545" v="2889" actId="478"/>
          <ac:cxnSpMkLst>
            <pc:docMk/>
            <pc:sldMk cId="1936088622" sldId="316"/>
            <ac:cxnSpMk id="18" creationId="{6F01CB77-6E09-A112-910B-64E32DE5B6B4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23" creationId="{B2D42534-61DB-918E-E786-DF606A3E0079}"/>
          </ac:cxnSpMkLst>
        </pc:cxnChg>
        <pc:cxnChg chg="add mod">
          <ac:chgData name="Kulinich Bohdan" userId="48e65c9f34e137d0" providerId="LiveId" clId="{2665A9D0-1304-2F49-9BEF-C9373233EA94}" dt="2024-02-03T19:28:21.602" v="3866" actId="1035"/>
          <ac:cxnSpMkLst>
            <pc:docMk/>
            <pc:sldMk cId="1936088622" sldId="316"/>
            <ac:cxnSpMk id="25" creationId="{9F57CEC3-8993-469B-641B-C539C46C0236}"/>
          </ac:cxnSpMkLst>
        </pc:cxnChg>
        <pc:cxnChg chg="del">
          <ac:chgData name="Kulinich Bohdan" userId="48e65c9f34e137d0" providerId="LiveId" clId="{2665A9D0-1304-2F49-9BEF-C9373233EA94}" dt="2024-02-01T18:43:08.679" v="2886" actId="478"/>
          <ac:cxnSpMkLst>
            <pc:docMk/>
            <pc:sldMk cId="1936088622" sldId="316"/>
            <ac:cxnSpMk id="27" creationId="{26C78C80-701A-3504-FF66-70B5C6C89838}"/>
          </ac:cxnSpMkLst>
        </pc:cxnChg>
        <pc:cxnChg chg="del">
          <ac:chgData name="Kulinich Bohdan" userId="48e65c9f34e137d0" providerId="LiveId" clId="{2665A9D0-1304-2F49-9BEF-C9373233EA94}" dt="2024-02-01T18:43:07.940" v="2885" actId="478"/>
          <ac:cxnSpMkLst>
            <pc:docMk/>
            <pc:sldMk cId="1936088622" sldId="316"/>
            <ac:cxnSpMk id="28" creationId="{7E930D8A-C70D-954D-1F1A-46D15C82B640}"/>
          </ac:cxnSpMkLst>
        </pc:cxnChg>
        <pc:cxnChg chg="add mod">
          <ac:chgData name="Kulinich Bohdan" userId="48e65c9f34e137d0" providerId="LiveId" clId="{2665A9D0-1304-2F49-9BEF-C9373233EA94}" dt="2024-02-03T19:28:21.602" v="3866" actId="1035"/>
          <ac:cxnSpMkLst>
            <pc:docMk/>
            <pc:sldMk cId="1936088622" sldId="316"/>
            <ac:cxnSpMk id="29" creationId="{5649301F-BE3B-80EE-5449-6002FAA0CC8C}"/>
          </ac:cxnSpMkLst>
        </pc:cxnChg>
        <pc:cxnChg chg="add mod">
          <ac:chgData name="Kulinich Bohdan" userId="48e65c9f34e137d0" providerId="LiveId" clId="{2665A9D0-1304-2F49-9BEF-C9373233EA94}" dt="2024-02-03T19:28:21.602" v="3866" actId="1035"/>
          <ac:cxnSpMkLst>
            <pc:docMk/>
            <pc:sldMk cId="1936088622" sldId="316"/>
            <ac:cxnSpMk id="31" creationId="{9CEE6B1A-46E4-F703-5F9D-387D40E255D0}"/>
          </ac:cxnSpMkLst>
        </pc:cxnChg>
        <pc:cxnChg chg="del">
          <ac:chgData name="Kulinich Bohdan" userId="48e65c9f34e137d0" providerId="LiveId" clId="{2665A9D0-1304-2F49-9BEF-C9373233EA94}" dt="2024-02-01T18:43:05.478" v="2882" actId="478"/>
          <ac:cxnSpMkLst>
            <pc:docMk/>
            <pc:sldMk cId="1936088622" sldId="316"/>
            <ac:cxnSpMk id="35" creationId="{A0B826B1-FB72-D14D-A408-6B0A235DB087}"/>
          </ac:cxnSpMkLst>
        </pc:cxnChg>
        <pc:cxnChg chg="del">
          <ac:chgData name="Kulinich Bohdan" userId="48e65c9f34e137d0" providerId="LiveId" clId="{2665A9D0-1304-2F49-9BEF-C9373233EA94}" dt="2024-02-01T18:43:06.341" v="2883" actId="478"/>
          <ac:cxnSpMkLst>
            <pc:docMk/>
            <pc:sldMk cId="1936088622" sldId="316"/>
            <ac:cxnSpMk id="36" creationId="{ED23BE04-21FE-096B-4D6E-BB41CCE63906}"/>
          </ac:cxnSpMkLst>
        </pc:cxnChg>
        <pc:cxnChg chg="del">
          <ac:chgData name="Kulinich Bohdan" userId="48e65c9f34e137d0" providerId="LiveId" clId="{2665A9D0-1304-2F49-9BEF-C9373233EA94}" dt="2024-02-01T18:42:35.865" v="2870" actId="478"/>
          <ac:cxnSpMkLst>
            <pc:docMk/>
            <pc:sldMk cId="1936088622" sldId="316"/>
            <ac:cxnSpMk id="68" creationId="{AEAFA30E-9D5E-C4AD-26E6-7C824DBFE697}"/>
          </ac:cxnSpMkLst>
        </pc:cxnChg>
        <pc:cxnChg chg="del">
          <ac:chgData name="Kulinich Bohdan" userId="48e65c9f34e137d0" providerId="LiveId" clId="{2665A9D0-1304-2F49-9BEF-C9373233EA94}" dt="2024-02-01T18:42:23.020" v="2866" actId="478"/>
          <ac:cxnSpMkLst>
            <pc:docMk/>
            <pc:sldMk cId="1936088622" sldId="316"/>
            <ac:cxnSpMk id="70" creationId="{093C0E1D-0D4C-630C-B486-EB702796FF0D}"/>
          </ac:cxnSpMkLst>
        </pc:cxnChg>
        <pc:cxnChg chg="del">
          <ac:chgData name="Kulinich Bohdan" userId="48e65c9f34e137d0" providerId="LiveId" clId="{2665A9D0-1304-2F49-9BEF-C9373233EA94}" dt="2024-02-01T18:42:47.870" v="2873" actId="478"/>
          <ac:cxnSpMkLst>
            <pc:docMk/>
            <pc:sldMk cId="1936088622" sldId="316"/>
            <ac:cxnSpMk id="72" creationId="{D741BF58-0334-0A65-B385-B5DD864547B4}"/>
          </ac:cxnSpMkLst>
        </pc:cxnChg>
        <pc:cxnChg chg="del">
          <ac:chgData name="Kulinich Bohdan" userId="48e65c9f34e137d0" providerId="LiveId" clId="{2665A9D0-1304-2F49-9BEF-C9373233EA94}" dt="2024-02-01T18:42:43.631" v="2871" actId="478"/>
          <ac:cxnSpMkLst>
            <pc:docMk/>
            <pc:sldMk cId="1936088622" sldId="316"/>
            <ac:cxnSpMk id="73" creationId="{01253709-49E1-8B07-F5DA-1DF944430974}"/>
          </ac:cxnSpMkLst>
        </pc:cxnChg>
        <pc:cxnChg chg="del">
          <ac:chgData name="Kulinich Bohdan" userId="48e65c9f34e137d0" providerId="LiveId" clId="{2665A9D0-1304-2F49-9BEF-C9373233EA94}" dt="2024-02-01T18:42:57.949" v="2879" actId="478"/>
          <ac:cxnSpMkLst>
            <pc:docMk/>
            <pc:sldMk cId="1936088622" sldId="316"/>
            <ac:cxnSpMk id="105" creationId="{527E6906-61AA-995D-2B41-3E0B829066B9}"/>
          </ac:cxnSpMkLst>
        </pc:cxnChg>
        <pc:cxnChg chg="del">
          <ac:chgData name="Kulinich Bohdan" userId="48e65c9f34e137d0" providerId="LiveId" clId="{2665A9D0-1304-2F49-9BEF-C9373233EA94}" dt="2024-02-01T18:42:59.028" v="2880" actId="478"/>
          <ac:cxnSpMkLst>
            <pc:docMk/>
            <pc:sldMk cId="1936088622" sldId="316"/>
            <ac:cxnSpMk id="106" creationId="{43703143-780A-CA77-EED1-A5FB4818F69C}"/>
          </ac:cxnSpMkLst>
        </pc:cxnChg>
        <pc:cxnChg chg="del">
          <ac:chgData name="Kulinich Bohdan" userId="48e65c9f34e137d0" providerId="LiveId" clId="{2665A9D0-1304-2F49-9BEF-C9373233EA94}" dt="2024-02-01T18:42:21.744" v="2865" actId="478"/>
          <ac:cxnSpMkLst>
            <pc:docMk/>
            <pc:sldMk cId="1936088622" sldId="316"/>
            <ac:cxnSpMk id="111" creationId="{D8EDDAF3-9BD1-5B87-589E-39069E606AED}"/>
          </ac:cxnSpMkLst>
        </pc:cxnChg>
        <pc:cxnChg chg="del">
          <ac:chgData name="Kulinich Bohdan" userId="48e65c9f34e137d0" providerId="LiveId" clId="{2665A9D0-1304-2F49-9BEF-C9373233EA94}" dt="2024-02-01T18:42:48.873" v="2874" actId="478"/>
          <ac:cxnSpMkLst>
            <pc:docMk/>
            <pc:sldMk cId="1936088622" sldId="316"/>
            <ac:cxnSpMk id="112" creationId="{A41A333E-68F8-A8F6-406F-F3C42EE8941A}"/>
          </ac:cxnSpMkLst>
        </pc:cxnChg>
        <pc:cxnChg chg="del">
          <ac:chgData name="Kulinich Bohdan" userId="48e65c9f34e137d0" providerId="LiveId" clId="{2665A9D0-1304-2F49-9BEF-C9373233EA94}" dt="2024-02-01T18:42:55.036" v="2877" actId="478"/>
          <ac:cxnSpMkLst>
            <pc:docMk/>
            <pc:sldMk cId="1936088622" sldId="316"/>
            <ac:cxnSpMk id="113" creationId="{6E5D4B4D-095D-EA55-21EE-E2AB5AC9C356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17" creationId="{EC16F27D-3976-E4D2-C90C-0BD7FF1FD22D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28" creationId="{DF2526C0-F52A-3C80-192A-C73AAD7771F9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31" creationId="{8098E946-A4CE-8400-37BF-95FC0F73BF30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60" creationId="{C508E723-FF0F-6463-C24F-1DFDD2C001B9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61" creationId="{A62E9379-8760-B4A5-F549-2EFCD4E8309B}"/>
          </ac:cxnSpMkLst>
        </pc:cxnChg>
      </pc:sldChg>
      <pc:sldChg chg="addSp delSp modSp add mod setBg delAnim modAnim">
        <pc:chgData name="Kulinich Bohdan" userId="48e65c9f34e137d0" providerId="LiveId" clId="{2665A9D0-1304-2F49-9BEF-C9373233EA94}" dt="2024-02-05T20:55:54.871" v="6603" actId="20577"/>
        <pc:sldMkLst>
          <pc:docMk/>
          <pc:sldMk cId="1204488644" sldId="317"/>
        </pc:sldMkLst>
        <pc:spChg chg="mod">
          <ac:chgData name="Kulinich Bohdan" userId="48e65c9f34e137d0" providerId="LiveId" clId="{2665A9D0-1304-2F49-9BEF-C9373233EA94}" dt="2024-02-03T16:44:34.080" v="3798" actId="1076"/>
          <ac:spMkLst>
            <pc:docMk/>
            <pc:sldMk cId="1204488644" sldId="317"/>
            <ac:spMk id="2" creationId="{751434CB-DC9E-8933-EF75-1FB21979D84A}"/>
          </ac:spMkLst>
        </pc:spChg>
        <pc:spChg chg="mod">
          <ac:chgData name="Kulinich Bohdan" userId="48e65c9f34e137d0" providerId="LiveId" clId="{2665A9D0-1304-2F49-9BEF-C9373233EA94}" dt="2024-02-03T16:44:34.080" v="3798" actId="1076"/>
          <ac:spMkLst>
            <pc:docMk/>
            <pc:sldMk cId="1204488644" sldId="317"/>
            <ac:spMk id="5" creationId="{A24FBB1C-D8F8-74BC-3011-88C43F18146C}"/>
          </ac:spMkLst>
        </pc:spChg>
        <pc:spChg chg="add mod">
          <ac:chgData name="Kulinich Bohdan" userId="48e65c9f34e137d0" providerId="LiveId" clId="{2665A9D0-1304-2F49-9BEF-C9373233EA94}" dt="2024-02-01T21:09:42.806" v="3484" actId="1035"/>
          <ac:spMkLst>
            <pc:docMk/>
            <pc:sldMk cId="1204488644" sldId="317"/>
            <ac:spMk id="6" creationId="{1C842ED3-4B4C-87D6-AE2D-C6087A4E7AE9}"/>
          </ac:spMkLst>
        </pc:spChg>
        <pc:spChg chg="add mod">
          <ac:chgData name="Kulinich Bohdan" userId="48e65c9f34e137d0" providerId="LiveId" clId="{2665A9D0-1304-2F49-9BEF-C9373233EA94}" dt="2024-02-01T21:08:40.627" v="3471" actId="1076"/>
          <ac:spMkLst>
            <pc:docMk/>
            <pc:sldMk cId="1204488644" sldId="317"/>
            <ac:spMk id="7" creationId="{C57F7151-5AC9-BA17-215C-49FDCF7200CB}"/>
          </ac:spMkLst>
        </pc:spChg>
        <pc:spChg chg="add mod">
          <ac:chgData name="Kulinich Bohdan" userId="48e65c9f34e137d0" providerId="LiveId" clId="{2665A9D0-1304-2F49-9BEF-C9373233EA94}" dt="2024-02-01T21:08:12.656" v="3451" actId="1035"/>
          <ac:spMkLst>
            <pc:docMk/>
            <pc:sldMk cId="1204488644" sldId="317"/>
            <ac:spMk id="8" creationId="{AC284321-BAC1-216A-7F1D-4DA90B7C6D20}"/>
          </ac:spMkLst>
        </pc:spChg>
        <pc:spChg chg="mod">
          <ac:chgData name="Kulinich Bohdan" userId="48e65c9f34e137d0" providerId="LiveId" clId="{2665A9D0-1304-2F49-9BEF-C9373233EA94}" dt="2024-02-01T21:07:27.600" v="3426" actId="1038"/>
          <ac:spMkLst>
            <pc:docMk/>
            <pc:sldMk cId="1204488644" sldId="317"/>
            <ac:spMk id="13" creationId="{19EF2F79-242A-2E63-571F-5140D711472C}"/>
          </ac:spMkLst>
        </pc:spChg>
        <pc:spChg chg="mod">
          <ac:chgData name="Kulinich Bohdan" userId="48e65c9f34e137d0" providerId="LiveId" clId="{2665A9D0-1304-2F49-9BEF-C9373233EA94}" dt="2024-02-01T21:19:10.764" v="3586" actId="1035"/>
          <ac:spMkLst>
            <pc:docMk/>
            <pc:sldMk cId="1204488644" sldId="317"/>
            <ac:spMk id="15" creationId="{AEEBF970-4D5F-B8DB-203B-7650A762BD64}"/>
          </ac:spMkLst>
        </pc:spChg>
        <pc:spChg chg="mod">
          <ac:chgData name="Kulinich Bohdan" userId="48e65c9f34e137d0" providerId="LiveId" clId="{2665A9D0-1304-2F49-9BEF-C9373233EA94}" dt="2024-02-01T21:19:10.764" v="3586" actId="1035"/>
          <ac:spMkLst>
            <pc:docMk/>
            <pc:sldMk cId="1204488644" sldId="317"/>
            <ac:spMk id="16" creationId="{AAD5EC50-64F1-8CA2-2CDA-BB9562DF57FA}"/>
          </ac:spMkLst>
        </pc:spChg>
        <pc:spChg chg="mod">
          <ac:chgData name="Kulinich Bohdan" userId="48e65c9f34e137d0" providerId="LiveId" clId="{2665A9D0-1304-2F49-9BEF-C9373233EA94}" dt="2024-02-01T21:19:42.211" v="3613" actId="1038"/>
          <ac:spMkLst>
            <pc:docMk/>
            <pc:sldMk cId="1204488644" sldId="317"/>
            <ac:spMk id="17" creationId="{66BF9CFF-8415-D69E-4DD5-C9FA6B3B9FB1}"/>
          </ac:spMkLst>
        </pc:spChg>
        <pc:spChg chg="del">
          <ac:chgData name="Kulinich Bohdan" userId="48e65c9f34e137d0" providerId="LiveId" clId="{2665A9D0-1304-2F49-9BEF-C9373233EA94}" dt="2024-02-01T21:18:14.471" v="3539" actId="478"/>
          <ac:spMkLst>
            <pc:docMk/>
            <pc:sldMk cId="1204488644" sldId="317"/>
            <ac:spMk id="19" creationId="{8E30E28D-6920-61EC-024A-2D19E62443DD}"/>
          </ac:spMkLst>
        </pc:spChg>
        <pc:spChg chg="del">
          <ac:chgData name="Kulinich Bohdan" userId="48e65c9f34e137d0" providerId="LiveId" clId="{2665A9D0-1304-2F49-9BEF-C9373233EA94}" dt="2024-02-01T21:18:14.471" v="3539" actId="478"/>
          <ac:spMkLst>
            <pc:docMk/>
            <pc:sldMk cId="1204488644" sldId="317"/>
            <ac:spMk id="20" creationId="{E4466A12-DE2B-0F5F-D907-3E4D1A9D10CC}"/>
          </ac:spMkLst>
        </pc:spChg>
        <pc:spChg chg="add mod">
          <ac:chgData name="Kulinich Bohdan" userId="48e65c9f34e137d0" providerId="LiveId" clId="{2665A9D0-1304-2F49-9BEF-C9373233EA94}" dt="2024-02-01T21:19:48.472" v="3615" actId="1076"/>
          <ac:spMkLst>
            <pc:docMk/>
            <pc:sldMk cId="1204488644" sldId="317"/>
            <ac:spMk id="21" creationId="{8D7DCFFF-9D6A-FA38-ED7D-2404F9256A0E}"/>
          </ac:spMkLst>
        </pc:spChg>
        <pc:spChg chg="del">
          <ac:chgData name="Kulinich Bohdan" userId="48e65c9f34e137d0" providerId="LiveId" clId="{2665A9D0-1304-2F49-9BEF-C9373233EA94}" dt="2024-02-01T21:18:14.471" v="3539" actId="478"/>
          <ac:spMkLst>
            <pc:docMk/>
            <pc:sldMk cId="1204488644" sldId="317"/>
            <ac:spMk id="22" creationId="{95E1079C-2CDA-F2F9-69DD-6CB712D69DA6}"/>
          </ac:spMkLst>
        </pc:spChg>
        <pc:spChg chg="add mod">
          <ac:chgData name="Kulinich Bohdan" userId="48e65c9f34e137d0" providerId="LiveId" clId="{2665A9D0-1304-2F49-9BEF-C9373233EA94}" dt="2024-02-01T21:19:42.211" v="3613" actId="1038"/>
          <ac:spMkLst>
            <pc:docMk/>
            <pc:sldMk cId="1204488644" sldId="317"/>
            <ac:spMk id="24" creationId="{5FC75765-C64F-D8A1-717D-10C3C0C49538}"/>
          </ac:spMkLst>
        </pc:spChg>
        <pc:spChg chg="add mod">
          <ac:chgData name="Kulinich Bohdan" userId="48e65c9f34e137d0" providerId="LiveId" clId="{2665A9D0-1304-2F49-9BEF-C9373233EA94}" dt="2024-02-01T21:21:21.495" v="3650" actId="1076"/>
          <ac:spMkLst>
            <pc:docMk/>
            <pc:sldMk cId="1204488644" sldId="317"/>
            <ac:spMk id="25" creationId="{44C81308-8F1B-C85D-1BE0-B769AE7E992D}"/>
          </ac:spMkLst>
        </pc:spChg>
        <pc:spChg chg="add mod">
          <ac:chgData name="Kulinich Bohdan" userId="48e65c9f34e137d0" providerId="LiveId" clId="{2665A9D0-1304-2F49-9BEF-C9373233EA94}" dt="2024-02-03T19:28:45.824" v="3868"/>
          <ac:spMkLst>
            <pc:docMk/>
            <pc:sldMk cId="1204488644" sldId="317"/>
            <ac:spMk id="31" creationId="{7F4BB62B-3B3A-85C0-F4FD-D98639CECBC3}"/>
          </ac:spMkLst>
        </pc:spChg>
        <pc:spChg chg="add mod">
          <ac:chgData name="Kulinich Bohdan" userId="48e65c9f34e137d0" providerId="LiveId" clId="{2665A9D0-1304-2F49-9BEF-C9373233EA94}" dt="2024-02-03T19:28:45.824" v="3868"/>
          <ac:spMkLst>
            <pc:docMk/>
            <pc:sldMk cId="1204488644" sldId="317"/>
            <ac:spMk id="32" creationId="{0967F59F-AB5D-257C-FC4E-7B7751120DC8}"/>
          </ac:spMkLst>
        </pc:spChg>
        <pc:spChg chg="add mod">
          <ac:chgData name="Kulinich Bohdan" userId="48e65c9f34e137d0" providerId="LiveId" clId="{2665A9D0-1304-2F49-9BEF-C9373233EA94}" dt="2024-02-03T19:28:45.824" v="3868"/>
          <ac:spMkLst>
            <pc:docMk/>
            <pc:sldMk cId="1204488644" sldId="317"/>
            <ac:spMk id="33" creationId="{5B37B512-219A-BE3F-A40B-8D0CAF601BAA}"/>
          </ac:spMkLst>
        </pc:spChg>
        <pc:spChg chg="mod">
          <ac:chgData name="Kulinich Bohdan" userId="48e65c9f34e137d0" providerId="LiveId" clId="{2665A9D0-1304-2F49-9BEF-C9373233EA94}" dt="2024-02-05T20:55:54.871" v="6603" actId="20577"/>
          <ac:spMkLst>
            <pc:docMk/>
            <pc:sldMk cId="1204488644" sldId="317"/>
            <ac:spMk id="210" creationId="{90908AD6-976D-963D-6C02-F064B4754D37}"/>
          </ac:spMkLst>
        </pc:spChg>
        <pc:cxnChg chg="add mod">
          <ac:chgData name="Kulinich Bohdan" userId="48e65c9f34e137d0" providerId="LiveId" clId="{2665A9D0-1304-2F49-9BEF-C9373233EA94}" dt="2024-02-01T21:09:07.377" v="3478" actId="1076"/>
          <ac:cxnSpMkLst>
            <pc:docMk/>
            <pc:sldMk cId="1204488644" sldId="317"/>
            <ac:cxnSpMk id="11" creationId="{5C2A87EA-CC74-53D9-374F-24997E74FBDD}"/>
          </ac:cxnSpMkLst>
        </pc:cxnChg>
        <pc:cxnChg chg="add mod">
          <ac:chgData name="Kulinich Bohdan" userId="48e65c9f34e137d0" providerId="LiveId" clId="{2665A9D0-1304-2F49-9BEF-C9373233EA94}" dt="2024-02-01T21:09:14.410" v="3482" actId="1035"/>
          <ac:cxnSpMkLst>
            <pc:docMk/>
            <pc:sldMk cId="1204488644" sldId="317"/>
            <ac:cxnSpMk id="18" creationId="{9F4AE581-57BB-BEFE-FC96-C52CB787B38E}"/>
          </ac:cxnSpMkLst>
        </pc:cxnChg>
        <pc:cxnChg chg="add mod">
          <ac:chgData name="Kulinich Bohdan" userId="48e65c9f34e137d0" providerId="LiveId" clId="{2665A9D0-1304-2F49-9BEF-C9373233EA94}" dt="2024-02-03T19:28:45.824" v="3868"/>
          <ac:cxnSpMkLst>
            <pc:docMk/>
            <pc:sldMk cId="1204488644" sldId="317"/>
            <ac:cxnSpMk id="27" creationId="{72C01AE7-A379-9EF6-4CFE-1E69C7DC1B32}"/>
          </ac:cxnSpMkLst>
        </pc:cxnChg>
        <pc:cxnChg chg="add mod">
          <ac:chgData name="Kulinich Bohdan" userId="48e65c9f34e137d0" providerId="LiveId" clId="{2665A9D0-1304-2F49-9BEF-C9373233EA94}" dt="2024-02-03T19:28:45.824" v="3868"/>
          <ac:cxnSpMkLst>
            <pc:docMk/>
            <pc:sldMk cId="1204488644" sldId="317"/>
            <ac:cxnSpMk id="28" creationId="{2AD54D68-15B4-ABCB-300B-CC52CFFC8BD3}"/>
          </ac:cxnSpMkLst>
        </pc:cxnChg>
        <pc:cxnChg chg="add mod">
          <ac:chgData name="Kulinich Bohdan" userId="48e65c9f34e137d0" providerId="LiveId" clId="{2665A9D0-1304-2F49-9BEF-C9373233EA94}" dt="2024-02-03T19:28:45.824" v="3868"/>
          <ac:cxnSpMkLst>
            <pc:docMk/>
            <pc:sldMk cId="1204488644" sldId="317"/>
            <ac:cxnSpMk id="29" creationId="{08F928E4-627F-C085-DB9B-689400B2CBB6}"/>
          </ac:cxnSpMkLst>
        </pc:cxnChg>
        <pc:cxnChg chg="mod">
          <ac:chgData name="Kulinich Bohdan" userId="48e65c9f34e137d0" providerId="LiveId" clId="{2665A9D0-1304-2F49-9BEF-C9373233EA94}" dt="2024-02-01T21:08:46.049" v="3472" actId="14100"/>
          <ac:cxnSpMkLst>
            <pc:docMk/>
            <pc:sldMk cId="1204488644" sldId="317"/>
            <ac:cxnSpMk id="128" creationId="{DF2526C0-F52A-3C80-192A-C73AAD7771F9}"/>
          </ac:cxnSpMkLst>
        </pc:cxnChg>
      </pc:sldChg>
    </pc:docChg>
  </pc:docChgLst>
  <pc:docChgLst>
    <pc:chgData name="Kulinich Bohdan" userId="48e65c9f34e137d0" providerId="LiveId" clId="{04A5B30E-F70F-E84E-9AB0-F0390C446B2F}"/>
    <pc:docChg chg="undo redo custSel delSld modSld">
      <pc:chgData name="Kulinich Bohdan" userId="48e65c9f34e137d0" providerId="LiveId" clId="{04A5B30E-F70F-E84E-9AB0-F0390C446B2F}" dt="2023-12-16T11:47:05.922" v="3412" actId="20577"/>
      <pc:docMkLst>
        <pc:docMk/>
      </pc:docMkLst>
      <pc:sldChg chg="delSp modSp mod delAnim">
        <pc:chgData name="Kulinich Bohdan" userId="48e65c9f34e137d0" providerId="LiveId" clId="{04A5B30E-F70F-E84E-9AB0-F0390C446B2F}" dt="2023-12-14T17:22:03.953" v="2609" actId="20577"/>
        <pc:sldMkLst>
          <pc:docMk/>
          <pc:sldMk cId="2154405015" sldId="276"/>
        </pc:sldMkLst>
        <pc:spChg chg="mod">
          <ac:chgData name="Kulinich Bohdan" userId="48e65c9f34e137d0" providerId="LiveId" clId="{04A5B30E-F70F-E84E-9AB0-F0390C446B2F}" dt="2023-12-14T17:22:03.953" v="2609" actId="20577"/>
          <ac:spMkLst>
            <pc:docMk/>
            <pc:sldMk cId="2154405015" sldId="276"/>
            <ac:spMk id="29" creationId="{D947D970-AAC0-1569-FB6F-63DAEE136B11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2" creationId="{15D42C4E-1500-1192-674F-E74FD30F28B3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6" creationId="{354EA069-FE6D-F395-3414-9D648FD86CB4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9" creationId="{5B2862B0-B440-8787-F69B-2E57870D6715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1" creationId="{220808C7-28E0-9A9B-545B-D7F75DF9F544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2" creationId="{58B57D23-91A5-D37F-FCBD-F6E609CAF7C1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3" creationId="{984AD1C3-C645-1356-F750-498A9964F427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0" creationId="{4BDAF51E-4E72-824E-EBD9-F2C6398CD750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2" creationId="{9DDAFB9E-3BDC-8F32-0FCA-64FF554BE386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4" creationId="{D1A2FDF3-FA8F-5020-DDF2-F2D4B61B4E65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0" creationId="{7F822598-98EF-567E-1217-DFF6B7C82137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1" creationId="{56F092D7-951E-74BB-5B45-2334C544FAEE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2" creationId="{539E500E-7F47-96DC-15C1-2801D123832B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3" creationId="{B17DBBEC-7D39-1E1E-5ACE-5D230B29343F}"/>
          </ac:spMkLst>
        </pc:sp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5" creationId="{C802B367-E7C7-6D22-7D44-2ED76A128015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7" creationId="{2090D94D-8767-B55E-3D1F-B512E0D5E31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8" creationId="{0BA0F300-783D-A9DA-0744-923BC0F48E85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33" creationId="{86BEAB7B-6E67-E9C6-E94A-A9F96FD22B9C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50" creationId="{1F3C9D06-A434-9E52-3406-82C7E003264F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57" creationId="{EC671894-D881-755D-F437-DC726D6122E3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0" creationId="{9359FD9E-15EA-951E-3845-66109C07DDF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1" creationId="{EFADDAA6-CDFD-B26F-F0A4-E7BAADFB7BE4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3" creationId="{2DF66388-CE85-267D-0EAD-C3BD8DDAB60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5" creationId="{BA6BFC8B-46E3-720A-1101-D0702FDA325E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2" creationId="{936D4C41-46BB-7602-1620-CCC4A75D9222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5" creationId="{8391BAA5-3530-0734-7589-C77D3F0EC81B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9" creationId="{35F25E8E-B3F5-7D6E-2706-DDFD11AF60C8}"/>
          </ac:cxnSpMkLst>
        </pc:cxnChg>
      </pc:sldChg>
      <pc:sldChg chg="addSp delSp modSp mod delAnim">
        <pc:chgData name="Kulinich Bohdan" userId="48e65c9f34e137d0" providerId="LiveId" clId="{04A5B30E-F70F-E84E-9AB0-F0390C446B2F}" dt="2023-12-14T20:16:57.097" v="3019" actId="20577"/>
        <pc:sldMkLst>
          <pc:docMk/>
          <pc:sldMk cId="288857224" sldId="277"/>
        </pc:sldMkLst>
        <pc:spChg chg="del">
          <ac:chgData name="Kulinich Bohdan" userId="48e65c9f34e137d0" providerId="LiveId" clId="{04A5B30E-F70F-E84E-9AB0-F0390C446B2F}" dt="2023-12-14T17:22:20.554" v="2610" actId="478"/>
          <ac:spMkLst>
            <pc:docMk/>
            <pc:sldMk cId="288857224" sldId="277"/>
            <ac:spMk id="3" creationId="{121CF13C-972B-D4D4-847A-CA5C3C423C13}"/>
          </ac:spMkLst>
        </pc:spChg>
        <pc:spChg chg="add del">
          <ac:chgData name="Kulinich Bohdan" userId="48e65c9f34e137d0" providerId="LiveId" clId="{04A5B30E-F70F-E84E-9AB0-F0390C446B2F}" dt="2023-12-14T18:49:09.673" v="2959" actId="11529"/>
          <ac:spMkLst>
            <pc:docMk/>
            <pc:sldMk cId="288857224" sldId="277"/>
            <ac:spMk id="5" creationId="{94B391A1-397C-6B33-E218-4A70F0524EB7}"/>
          </ac:spMkLst>
        </pc:spChg>
        <pc:spChg chg="add del mod">
          <ac:chgData name="Kulinich Bohdan" userId="48e65c9f34e137d0" providerId="LiveId" clId="{04A5B30E-F70F-E84E-9AB0-F0390C446B2F}" dt="2023-12-14T20:14:51.647" v="2966" actId="478"/>
          <ac:spMkLst>
            <pc:docMk/>
            <pc:sldMk cId="288857224" sldId="277"/>
            <ac:spMk id="7" creationId="{CF78E475-CF85-7F8B-BAE9-41A04811AB7C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8" creationId="{9BC0AF5C-2106-3C16-034E-EC0046064660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15" creationId="{01019FE1-B621-840A-0B4D-4A407DA78D1E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17" creationId="{920BCCC1-AF76-A0A9-64B6-2DC1858F443D}"/>
          </ac:spMkLst>
        </pc:spChg>
        <pc:spChg chg="add del mod topLvl">
          <ac:chgData name="Kulinich Bohdan" userId="48e65c9f34e137d0" providerId="LiveId" clId="{04A5B30E-F70F-E84E-9AB0-F0390C446B2F}" dt="2023-12-14T20:16:04.210" v="2988" actId="478"/>
          <ac:spMkLst>
            <pc:docMk/>
            <pc:sldMk cId="288857224" sldId="277"/>
            <ac:spMk id="20" creationId="{2FC3A1A7-8A22-747E-292C-833E61F4EEBE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1" creationId="{853A9990-EF40-D642-98F3-71052C6B52DB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2" creationId="{83C37240-7853-A1B0-5FC0-431E7113A62B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7" creationId="{8339C643-36A1-F9A2-784E-B828369E5EE0}"/>
          </ac:spMkLst>
        </pc:spChg>
        <pc:spChg chg="mod">
          <ac:chgData name="Kulinich Bohdan" userId="48e65c9f34e137d0" providerId="LiveId" clId="{04A5B30E-F70F-E84E-9AB0-F0390C446B2F}" dt="2023-12-14T20:16:57.097" v="3019" actId="20577"/>
          <ac:spMkLst>
            <pc:docMk/>
            <pc:sldMk cId="288857224" sldId="277"/>
            <ac:spMk id="67" creationId="{EE368D98-7B69-F065-961A-49BF7EC925C1}"/>
          </ac:spMkLst>
        </pc:spChg>
        <pc:grpChg chg="del">
          <ac:chgData name="Kulinich Bohdan" userId="48e65c9f34e137d0" providerId="LiveId" clId="{04A5B30E-F70F-E84E-9AB0-F0390C446B2F}" dt="2023-12-14T17:22:23.228" v="2611" actId="478"/>
          <ac:grpSpMkLst>
            <pc:docMk/>
            <pc:sldMk cId="288857224" sldId="277"/>
            <ac:grpSpMk id="4" creationId="{CB0C8746-AF30-9881-8DC1-E774C8BC683E}"/>
          </ac:grpSpMkLst>
        </pc:grpChg>
        <pc:grpChg chg="add del mod">
          <ac:chgData name="Kulinich Bohdan" userId="48e65c9f34e137d0" providerId="LiveId" clId="{04A5B30E-F70F-E84E-9AB0-F0390C446B2F}" dt="2023-12-14T20:15:28.460" v="2984" actId="165"/>
          <ac:grpSpMkLst>
            <pc:docMk/>
            <pc:sldMk cId="288857224" sldId="277"/>
            <ac:grpSpMk id="29" creationId="{10DF87FA-43A5-331E-4F53-74A3968F22A7}"/>
          </ac:grpSpMkLst>
        </pc:grp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9" creationId="{4BD29351-9617-5D93-D860-5A351C6517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12" creationId="{170D3C0A-C2EC-DCDB-DE7A-961526F2B0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13" creationId="{C822D3C3-4D16-5FBB-4A34-E62395F60ABB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3" creationId="{4A0EF398-C24A-8547-1EC4-644F25E2B38D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4" creationId="{ABB89BF5-8955-1B28-FF10-9659D2A387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5" creationId="{3FDDCC0E-3E13-C53E-4B33-D2F8091E4AB6}"/>
          </ac:cxnSpMkLst>
        </pc:cxnChg>
      </pc:sldChg>
      <pc:sldChg chg="modSp mod">
        <pc:chgData name="Kulinich Bohdan" userId="48e65c9f34e137d0" providerId="LiveId" clId="{04A5B30E-F70F-E84E-9AB0-F0390C446B2F}" dt="2023-12-14T20:24:26.798" v="3328" actId="20577"/>
        <pc:sldMkLst>
          <pc:docMk/>
          <pc:sldMk cId="3892148844" sldId="278"/>
        </pc:sldMkLst>
        <pc:spChg chg="mod">
          <ac:chgData name="Kulinich Bohdan" userId="48e65c9f34e137d0" providerId="LiveId" clId="{04A5B30E-F70F-E84E-9AB0-F0390C446B2F}" dt="2023-12-14T20:23:14.905" v="3310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04A5B30E-F70F-E84E-9AB0-F0390C446B2F}" dt="2023-12-14T20:22:59.910" v="3302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04A5B30E-F70F-E84E-9AB0-F0390C446B2F}" dt="2023-12-14T20:24:26.798" v="332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04A5B30E-F70F-E84E-9AB0-F0390C446B2F}" dt="2023-12-14T20:23:20.228" v="3311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04A5B30E-F70F-E84E-9AB0-F0390C446B2F}" dt="2023-12-14T20:23:06.328" v="3303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">
        <pc:chgData name="Kulinich Bohdan" userId="48e65c9f34e137d0" providerId="LiveId" clId="{04A5B30E-F70F-E84E-9AB0-F0390C446B2F}" dt="2023-12-14T17:00:52.470" v="2266" actId="14100"/>
        <pc:sldMkLst>
          <pc:docMk/>
          <pc:sldMk cId="2337633875" sldId="279"/>
        </pc:sldMkLst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2" creationId="{B2295372-0D1F-33F8-C4A0-78A676E104D9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4" creationId="{13B25EB2-AAA3-B2DF-27D9-B6415594028B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5" creationId="{4713874F-7109-0FF7-6189-B30F174E1D10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39" creationId="{E17B2E46-9875-6FB9-D8F8-8AB20628B0C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0" creationId="{F29A52D5-FE45-2625-F74F-9528B4396927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1" creationId="{842A1490-A1C9-428C-C2BA-1B46290C13E0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42" creationId="{7D7A4B51-7BA9-32B4-6391-3ABDD1D72AB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3" creationId="{A5E17CBE-C8C0-C461-196C-3D96FDE412AF}"/>
          </ac:spMkLst>
        </pc:spChg>
        <pc:spChg chg="mod">
          <ac:chgData name="Kulinich Bohdan" userId="48e65c9f34e137d0" providerId="LiveId" clId="{04A5B30E-F70F-E84E-9AB0-F0390C446B2F}" dt="2023-12-14T17:00:52.470" v="2266" actId="14100"/>
          <ac:spMkLst>
            <pc:docMk/>
            <pc:sldMk cId="2337633875" sldId="279"/>
            <ac:spMk id="50" creationId="{B505D26F-3483-121C-F58C-5DB9B629CAFF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3" creationId="{780F4822-6D64-72D3-5077-8108C0F745C6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5" creationId="{0680750F-E494-D02F-C3C3-F18CA35BD358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6" creationId="{2A125641-F3D0-0CA3-A5EA-ACE2800D942E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9" creationId="{C1C005C7-3B57-D306-0632-E57E32A6FA8B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70" creationId="{A4A5E6E5-FEF4-6930-858D-97132ECAACFB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79" creationId="{7AFB9E76-41BF-D241-DBC0-A7D114787121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0" creationId="{F1F25578-AFD3-C5A0-201D-56C2B41D0A0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1" creationId="{36CE1CB1-5C2F-2C52-51E4-62146060EAF2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2" creationId="{8A59A78B-D54E-DF70-2D5A-CFB3DEC6913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3" creationId="{B48C110E-35CA-297E-C6C6-84B659B93D4C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4" creationId="{2A472CFE-736E-46BD-02F1-FA42D3E2E8CA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6" creationId="{060616D0-2AD6-E0B4-DFA9-CE36ABC44F37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7" creationId="{A58FF5EB-A0E7-E1BE-226D-73CB8B5C0C48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8" creationId="{9668DCF3-C9E6-9C23-CCCA-9ACDDC14347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9" creationId="{B8A52298-60BA-009F-F109-4172462EBDE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90" creationId="{0DB0B63B-C3BB-750C-BC77-ACD33C90CF56}"/>
          </ac:spMkLst>
        </pc:spChg>
        <pc:grpChg chg="add del mod">
          <ac:chgData name="Kulinich Bohdan" userId="48e65c9f34e137d0" providerId="LiveId" clId="{04A5B30E-F70F-E84E-9AB0-F0390C446B2F}" dt="2023-12-13T21:29:15.742" v="1920" actId="165"/>
          <ac:grpSpMkLst>
            <pc:docMk/>
            <pc:sldMk cId="2337633875" sldId="279"/>
            <ac:grpSpMk id="14" creationId="{7ED5D280-AA78-73A9-B2C0-68BFC9651EB7}"/>
          </ac:grpSpMkLst>
        </pc:grpChg>
        <pc:grpChg chg="add mod">
          <ac:chgData name="Kulinich Bohdan" userId="48e65c9f34e137d0" providerId="LiveId" clId="{04A5B30E-F70F-E84E-9AB0-F0390C446B2F}" dt="2023-12-14T15:32:49.149" v="2234" actId="1036"/>
          <ac:grpSpMkLst>
            <pc:docMk/>
            <pc:sldMk cId="2337633875" sldId="279"/>
            <ac:grpSpMk id="92" creationId="{1AD4B5E7-8E0F-77FF-DEA4-4624B95FD4FE}"/>
          </ac:grpSpMkLst>
        </pc:grpChg>
        <pc:cxnChg chg="add del mod topLvl">
          <ac:chgData name="Kulinich Bohdan" userId="48e65c9f34e137d0" providerId="LiveId" clId="{04A5B30E-F70F-E84E-9AB0-F0390C446B2F}" dt="2023-12-13T21:29:18.997" v="1921" actId="478"/>
          <ac:cxnSpMkLst>
            <pc:docMk/>
            <pc:sldMk cId="2337633875" sldId="279"/>
            <ac:cxnSpMk id="2" creationId="{CCDE939C-BAED-F41E-6F33-70EBF03E9DA4}"/>
          </ac:cxnSpMkLst>
        </pc:cxnChg>
        <pc:cxnChg chg="add mod topLvl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3" creationId="{AD19AD8D-0E01-2DB6-CA99-ABFEBC1A17B1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7" creationId="{61804D87-8155-0D29-CA5B-2BE5BDB4808C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8" creationId="{A350E001-6B89-4A22-A02D-ABEB3445F650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10" creationId="{3F3659CE-FE18-8EDA-D0CE-8C00AC806C6C}"/>
          </ac:cxnSpMkLst>
        </pc:cxnChg>
        <pc:cxnChg chg="add del mod topLvl">
          <ac:chgData name="Kulinich Bohdan" userId="48e65c9f34e137d0" providerId="LiveId" clId="{04A5B30E-F70F-E84E-9AB0-F0390C446B2F}" dt="2023-12-13T21:29:46.711" v="1926" actId="478"/>
          <ac:cxnSpMkLst>
            <pc:docMk/>
            <pc:sldMk cId="2337633875" sldId="279"/>
            <ac:cxnSpMk id="12" creationId="{03D5F744-CCA1-ECDF-42A5-F71D3A1AF400}"/>
          </ac:cxnSpMkLst>
        </pc:cxnChg>
        <pc:cxnChg chg="add del mod topLvl">
          <ac:chgData name="Kulinich Bohdan" userId="48e65c9f34e137d0" providerId="LiveId" clId="{04A5B30E-F70F-E84E-9AB0-F0390C446B2F}" dt="2023-12-13T21:29:50.707" v="1928" actId="478"/>
          <ac:cxnSpMkLst>
            <pc:docMk/>
            <pc:sldMk cId="2337633875" sldId="279"/>
            <ac:cxnSpMk id="13" creationId="{38600836-CEA4-3FA4-B623-E66A28CAF1B4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15" creationId="{9E7EF53E-26D4-16B5-B39A-F4B879E51C92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6" creationId="{719ED66D-A7A5-3FD1-075C-F5A4998E0C4B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7" creationId="{13480478-81DA-F2E0-C99A-689244A2E521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8" creationId="{8C5D3494-12C9-F22D-06AB-A985F2E40AF6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9" creationId="{E743AEA2-BFF9-E43E-CE7C-21F320847F81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0" creationId="{1F6FBEFC-358C-FBBA-7C41-C805C0E3B915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1" creationId="{23E3A941-7DB1-ABB9-37CB-BAD7986BA300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3" creationId="{8881B275-A89D-22B6-B865-81A2734956D2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5" creationId="{3EF7F53A-4230-CC11-8094-81CF37D9BEE0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7" creationId="{1E497950-64F1-C6AE-9A3E-2375DADB3103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8" creationId="{396147AB-9EC5-2DBA-B0CD-725135170A25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9" creationId="{C321F469-8FFB-7618-88AB-9E6149C28757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33" creationId="{76A52288-95D3-D9F3-F5CC-BC030E7F38F1}"/>
          </ac:cxnSpMkLst>
        </pc:cxnChg>
        <pc:cxnChg chg="add mod">
          <ac:chgData name="Kulinich Bohdan" userId="48e65c9f34e137d0" providerId="LiveId" clId="{04A5B30E-F70F-E84E-9AB0-F0390C446B2F}" dt="2023-12-14T15:32:39.368" v="2219" actId="164"/>
          <ac:cxnSpMkLst>
            <pc:docMk/>
            <pc:sldMk cId="2337633875" sldId="279"/>
            <ac:cxnSpMk id="71" creationId="{0D19FEC4-CBCF-25CA-FD24-45D247BD77A9}"/>
          </ac:cxnSpMkLst>
        </pc:cxnChg>
        <pc:cxnChg chg="add mod">
          <ac:chgData name="Kulinich Bohdan" userId="48e65c9f34e137d0" providerId="LiveId" clId="{04A5B30E-F70F-E84E-9AB0-F0390C446B2F}" dt="2023-12-14T15:32:39.368" v="2219" actId="164"/>
          <ac:cxnSpMkLst>
            <pc:docMk/>
            <pc:sldMk cId="2337633875" sldId="279"/>
            <ac:cxnSpMk id="78" creationId="{B7D9AB44-A3FE-01C5-AE13-C8FE8872BC60}"/>
          </ac:cxnSpMkLst>
        </pc:cxnChg>
      </pc:sldChg>
      <pc:sldChg chg="modSp">
        <pc:chgData name="Kulinich Bohdan" userId="48e65c9f34e137d0" providerId="LiveId" clId="{04A5B30E-F70F-E84E-9AB0-F0390C446B2F}" dt="2023-12-16T11:47:05.922" v="3412" actId="20577"/>
        <pc:sldMkLst>
          <pc:docMk/>
          <pc:sldMk cId="945877188" sldId="280"/>
        </pc:sldMkLst>
        <pc:spChg chg="mod">
          <ac:chgData name="Kulinich Bohdan" userId="48e65c9f34e137d0" providerId="LiveId" clId="{04A5B30E-F70F-E84E-9AB0-F0390C446B2F}" dt="2023-12-14T20:26:47.395" v="336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04A5B30E-F70F-E84E-9AB0-F0390C446B2F}" dt="2023-12-16T11:47:05.922" v="3412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04A5B30E-F70F-E84E-9AB0-F0390C446B2F}" dt="2023-12-14T20:49:36.224" v="3383" actId="20577"/>
        <pc:sldMkLst>
          <pc:docMk/>
          <pc:sldMk cId="3313802318" sldId="284"/>
        </pc:sldMkLst>
        <pc:spChg chg="mod">
          <ac:chgData name="Kulinich Bohdan" userId="48e65c9f34e137d0" providerId="LiveId" clId="{04A5B30E-F70F-E84E-9AB0-F0390C446B2F}" dt="2023-12-10T18:08:09.442" v="1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4A5B30E-F70F-E84E-9AB0-F0390C446B2F}" dt="2023-12-14T20:49:36.224" v="3383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04A5B30E-F70F-E84E-9AB0-F0390C446B2F}" dt="2023-12-13T21:24:00.150" v="1901"/>
        <pc:sldMkLst>
          <pc:docMk/>
          <pc:sldMk cId="727371810" sldId="293"/>
        </pc:sldMkLst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7" creationId="{886E912A-126F-8390-E59E-5BCAB4E4DAE9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8" creationId="{29C04849-7E0C-1FBE-BEF3-9FC0DDFD4B7B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9" creationId="{A9B25A07-FDA1-2B9A-D894-49EEBD9380BF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0" creationId="{1977F406-4E21-1E37-B103-B9D2F74CE1AD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2" creationId="{3B9FB691-512C-03F7-AC86-5B6560547E9D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4" creationId="{DA2A994E-4A76-95F0-03A2-6C110E5850E6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5" creationId="{6A0F873C-24EA-8A19-C2BA-7A35FDD0CD74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4" creationId="{608F8FD5-8D7E-AA4F-0F1C-D362B5CB0244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5" creationId="{7BE03D05-B9A2-82D1-9450-F8A020CD2610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7" creationId="{163C4D02-D56C-B49E-9DDA-FD4352301FC0}"/>
          </ac:spMkLst>
        </pc:spChg>
        <pc:spChg chg="add del mod">
          <ac:chgData name="Kulinich Bohdan" userId="48e65c9f34e137d0" providerId="LiveId" clId="{04A5B30E-F70F-E84E-9AB0-F0390C446B2F}" dt="2023-12-13T19:21:14.282" v="1783" actId="478"/>
          <ac:spMkLst>
            <pc:docMk/>
            <pc:sldMk cId="727371810" sldId="293"/>
            <ac:spMk id="28" creationId="{877CA538-F962-57C5-4D2B-E0CD12B4746B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9" creationId="{72CC36C3-DFB7-045A-B437-EB07DE4D2F9B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30" creationId="{6EFC6C46-DF8A-F7BE-362A-29D064B9839A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31" creationId="{3A2BCADA-86DC-8267-D07A-0956CD5D80F1}"/>
          </ac:spMkLst>
        </pc:spChg>
        <pc:spChg chg="mod">
          <ac:chgData name="Kulinich Bohdan" userId="48e65c9f34e137d0" providerId="LiveId" clId="{04A5B30E-F70F-E84E-9AB0-F0390C446B2F}" dt="2023-12-12T20:48:01.004" v="1734" actId="1038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04A5B30E-F70F-E84E-9AB0-F0390C446B2F}" dt="2023-12-12T20:47:56.985" v="1726" actId="1410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04A5B30E-F70F-E84E-9AB0-F0390C446B2F}" dt="2023-12-13T21:21:30.759" v="1832" actId="1076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04A5B30E-F70F-E84E-9AB0-F0390C446B2F}" dt="2023-12-12T18:18:48.385" v="1382" actId="478"/>
          <ac:spMkLst>
            <pc:docMk/>
            <pc:sldMk cId="727371810" sldId="293"/>
            <ac:spMk id="38" creationId="{B34A0E18-C3D9-0BE0-EFEE-714F5EC58899}"/>
          </ac:spMkLst>
        </pc:spChg>
        <pc:spChg chg="add mod">
          <ac:chgData name="Kulinich Bohdan" userId="48e65c9f34e137d0" providerId="LiveId" clId="{04A5B30E-F70F-E84E-9AB0-F0390C446B2F}" dt="2023-12-13T21:22:04.180" v="1854" actId="1035"/>
          <ac:spMkLst>
            <pc:docMk/>
            <pc:sldMk cId="727371810" sldId="293"/>
            <ac:spMk id="39" creationId="{55E48124-5CE4-C5C5-CD58-5DCB984DD19E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40" creationId="{9D0067E2-4758-2B59-11FB-09F8D78DDB71}"/>
          </ac:spMkLst>
        </pc:spChg>
        <pc:spChg chg="add mod">
          <ac:chgData name="Kulinich Bohdan" userId="48e65c9f34e137d0" providerId="LiveId" clId="{04A5B30E-F70F-E84E-9AB0-F0390C446B2F}" dt="2023-12-13T21:23:39.663" v="1899" actId="1036"/>
          <ac:spMkLst>
            <pc:docMk/>
            <pc:sldMk cId="727371810" sldId="293"/>
            <ac:spMk id="40" creationId="{D1981555-CD3B-0DDC-268B-C7E4AE6B306E}"/>
          </ac:spMkLst>
        </pc:spChg>
        <pc:spChg chg="add mod">
          <ac:chgData name="Kulinich Bohdan" userId="48e65c9f34e137d0" providerId="LiveId" clId="{04A5B30E-F70F-E84E-9AB0-F0390C446B2F}" dt="2023-12-13T21:23:35.593" v="1892" actId="1036"/>
          <ac:spMkLst>
            <pc:docMk/>
            <pc:sldMk cId="727371810" sldId="293"/>
            <ac:spMk id="66" creationId="{BCFC6E34-FD3A-7758-2DD1-88540899C4FB}"/>
          </ac:spMkLst>
        </pc:spChg>
        <pc:spChg chg="add mod">
          <ac:chgData name="Kulinich Bohdan" userId="48e65c9f34e137d0" providerId="LiveId" clId="{04A5B30E-F70F-E84E-9AB0-F0390C446B2F}" dt="2023-12-13T21:23:35.593" v="1892" actId="1036"/>
          <ac:spMkLst>
            <pc:docMk/>
            <pc:sldMk cId="727371810" sldId="293"/>
            <ac:spMk id="67" creationId="{1D5A7232-07EC-2BC4-551A-776B565F07A2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1" creationId="{1B592B27-EB2A-4607-FBDF-B26BBFD46130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2" creationId="{A55AF2A1-6A60-EE6F-2D02-1E9A7659677F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3" creationId="{D4D984D2-E5D0-D901-B28D-DF7F3F620C43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4" creationId="{1471B295-7B2E-327E-392D-0CD1596F6549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5" creationId="{8216DA33-53F0-575F-D669-F6D453ADFC50}"/>
          </ac:spMkLst>
        </pc:spChg>
        <pc:grpChg chg="del">
          <ac:chgData name="Kulinich Bohdan" userId="48e65c9f34e137d0" providerId="LiveId" clId="{04A5B30E-F70F-E84E-9AB0-F0390C446B2F}" dt="2023-12-12T18:18:46.378" v="1381" actId="478"/>
          <ac:grpSpMkLst>
            <pc:docMk/>
            <pc:sldMk cId="727371810" sldId="293"/>
            <ac:grpSpMk id="22" creationId="{99D803FB-EDF2-ECB8-49A0-C51705713F5D}"/>
          </ac:grpSpMkLst>
        </pc:grpChg>
        <pc:grpChg chg="del">
          <ac:chgData name="Kulinich Bohdan" userId="48e65c9f34e137d0" providerId="LiveId" clId="{04A5B30E-F70F-E84E-9AB0-F0390C446B2F}" dt="2023-12-12T18:18:46.378" v="1381" actId="478"/>
          <ac:grpSpMkLst>
            <pc:docMk/>
            <pc:sldMk cId="727371810" sldId="293"/>
            <ac:grpSpMk id="34" creationId="{F99BC644-A892-D6AB-2F1B-DD240F8FCEE0}"/>
          </ac:grpSpMkLst>
        </pc:grp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6" creationId="{0671E5DC-261A-7C9A-6855-12CB313E0618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6" creationId="{9CCAE488-83C0-3E44-0942-AC366F9906AB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7" creationId="{B4D150BE-04AE-A853-A1D1-45EE66BA0DEF}"/>
          </ac:cxnSpMkLst>
        </pc:cxnChg>
        <pc:cxnChg chg="add del mod">
          <ac:chgData name="Kulinich Bohdan" userId="48e65c9f34e137d0" providerId="LiveId" clId="{04A5B30E-F70F-E84E-9AB0-F0390C446B2F}" dt="2023-12-13T19:16:41.465" v="1744" actId="478"/>
          <ac:cxnSpMkLst>
            <pc:docMk/>
            <pc:sldMk cId="727371810" sldId="293"/>
            <ac:cxnSpMk id="11" creationId="{8AF984C2-3AA6-EC69-AF92-89245288609C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2" creationId="{19958198-E778-6376-9927-3A652C86E6A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3" creationId="{27CE9A38-D6D9-6A82-A18E-7EEBD4054589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3" creationId="{8371F07E-C8BF-8985-BF90-BF5499C936C8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4" creationId="{6E7A5395-99B6-A6F9-474B-BF31392459B4}"/>
          </ac:cxnSpMkLst>
        </pc:cxnChg>
        <pc:cxnChg chg="add del mod">
          <ac:chgData name="Kulinich Bohdan" userId="48e65c9f34e137d0" providerId="LiveId" clId="{04A5B30E-F70F-E84E-9AB0-F0390C446B2F}" dt="2023-12-13T19:19:44.549" v="1753" actId="478"/>
          <ac:cxnSpMkLst>
            <pc:docMk/>
            <pc:sldMk cId="727371810" sldId="293"/>
            <ac:cxnSpMk id="16" creationId="{E802A161-4EE0-81FB-09DD-6EF93EE0B594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8" creationId="{24A7F468-9501-9444-CB83-198FAB39FF3F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8" creationId="{9FA319C5-22D2-32C1-35FE-B7BF14B087D3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22" creationId="{8ECAEF78-4E69-5240-1D4C-2CC3CA4E04CF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32" creationId="{9EF38586-F205-895A-BE5B-7765B799277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39" creationId="{3E9A408E-1185-0022-BE3E-8E0B9A3BDC8C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74" creationId="{A9DD6853-784A-8275-9A2A-3EE8F92E5636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4" creationId="{C7064E2D-B52D-F05F-7FDB-D71827C1304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5" creationId="{0D1FC096-CA04-2B2F-9658-767AB46B726C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6" creationId="{BFED7A07-F2E7-B200-97C1-31378B0A68A2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94" creationId="{A68FA259-B0A6-34E8-8B92-E9AD25F09925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97" creationId="{D9F43ABB-603A-549A-3754-D0B33D3240B5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0" creationId="{4D2BB58C-BE50-B4AD-7E30-1B3754E3969E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4" creationId="{4173B07A-74DE-2C11-A1BE-B8E3FF358BC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8" creationId="{448AA9C8-0BC0-5E48-6C00-9A3326223639}"/>
          </ac:cxnSpMkLst>
        </pc:cxnChg>
      </pc:sldChg>
      <pc:sldChg chg="addSp delSp modSp mod modAnim">
        <pc:chgData name="Kulinich Bohdan" userId="48e65c9f34e137d0" providerId="LiveId" clId="{04A5B30E-F70F-E84E-9AB0-F0390C446B2F}" dt="2023-12-14T20:48:21.496" v="3381" actId="14100"/>
        <pc:sldMkLst>
          <pc:docMk/>
          <pc:sldMk cId="536704212" sldId="300"/>
        </pc:sldMkLst>
        <pc:spChg chg="add 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8" creationId="{5CACFE95-0E21-E9EB-827E-CC17664C2A2B}"/>
          </ac:spMkLst>
        </pc:spChg>
        <pc:spChg chg="add 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12" creationId="{7B852A29-3CDB-511E-E6B2-D5E71EDBBE38}"/>
          </ac:spMkLst>
        </pc:spChg>
        <pc:spChg chg="add mod">
          <ac:chgData name="Kulinich Bohdan" userId="48e65c9f34e137d0" providerId="LiveId" clId="{04A5B30E-F70F-E84E-9AB0-F0390C446B2F}" dt="2023-12-10T21:56:22.019" v="167" actId="20577"/>
          <ac:spMkLst>
            <pc:docMk/>
            <pc:sldMk cId="536704212" sldId="300"/>
            <ac:spMk id="15" creationId="{8CBAEBD5-EDEC-30CC-F381-F4B151A00678}"/>
          </ac:spMkLst>
        </pc:spChg>
        <pc:spChg chg="add mod">
          <ac:chgData name="Kulinich Bohdan" userId="48e65c9f34e137d0" providerId="LiveId" clId="{04A5B30E-F70F-E84E-9AB0-F0390C446B2F}" dt="2023-12-10T21:40:33.666" v="127" actId="1076"/>
          <ac:spMkLst>
            <pc:docMk/>
            <pc:sldMk cId="536704212" sldId="300"/>
            <ac:spMk id="16" creationId="{A600AEBC-E134-2A93-21EB-C0F89813C29C}"/>
          </ac:spMkLst>
        </pc:spChg>
        <pc:spChg chg="add mod">
          <ac:chgData name="Kulinich Bohdan" userId="48e65c9f34e137d0" providerId="LiveId" clId="{04A5B30E-F70F-E84E-9AB0-F0390C446B2F}" dt="2023-12-11T18:29:56.636" v="329" actId="1076"/>
          <ac:spMkLst>
            <pc:docMk/>
            <pc:sldMk cId="536704212" sldId="300"/>
            <ac:spMk id="24" creationId="{A112255C-A708-3C5F-CF0B-CC90189ACEE4}"/>
          </ac:spMkLst>
        </pc:spChg>
        <pc:spChg chg="add mod modVis">
          <ac:chgData name="Kulinich Bohdan" userId="48e65c9f34e137d0" providerId="LiveId" clId="{04A5B30E-F70F-E84E-9AB0-F0390C446B2F}" dt="2023-12-14T20:48:21.496" v="3381" actId="14100"/>
          <ac:spMkLst>
            <pc:docMk/>
            <pc:sldMk cId="536704212" sldId="300"/>
            <ac:spMk id="25" creationId="{93F5BDFB-A472-A9D6-3B76-BE0C0CACB37F}"/>
          </ac:spMkLst>
        </pc:spChg>
        <pc:spChg chg="add mod">
          <ac:chgData name="Kulinich Bohdan" userId="48e65c9f34e137d0" providerId="LiveId" clId="{04A5B30E-F70F-E84E-9AB0-F0390C446B2F}" dt="2023-12-11T18:32:54.637" v="399" actId="1076"/>
          <ac:spMkLst>
            <pc:docMk/>
            <pc:sldMk cId="536704212" sldId="300"/>
            <ac:spMk id="26" creationId="{3589233E-4B48-1053-3334-9E45EFEB272E}"/>
          </ac:spMkLst>
        </pc:spChg>
        <pc:spChg chg="add del mod modVis">
          <ac:chgData name="Kulinich Bohdan" userId="48e65c9f34e137d0" providerId="LiveId" clId="{04A5B30E-F70F-E84E-9AB0-F0390C446B2F}" dt="2023-12-14T20:48:06.725" v="3379" actId="14430"/>
          <ac:spMkLst>
            <pc:docMk/>
            <pc:sldMk cId="536704212" sldId="300"/>
            <ac:spMk id="45" creationId="{3D55055C-C101-7F82-4CB9-4BFD28624F78}"/>
          </ac:spMkLst>
        </pc:spChg>
        <pc:spChg chg="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46" creationId="{64D489B1-2569-860E-8B81-DEB07CCEF990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48" creationId="{D8F7DE28-3357-E7F9-67DD-7437CE437B77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49" creationId="{AB47A965-EF54-6944-C679-7933A5303AB8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1" creationId="{047AD11B-2E1A-DE6C-3EB4-FBC9710EBDA6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2" creationId="{0B9D6EAB-8238-5A6E-AD4F-C7C351DBC8B9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4" creationId="{62F1F463-4F5F-62FE-75C0-FF5F8D746510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5" creationId="{A4C141D5-D6EF-482A-D361-B1587B8CC5B4}"/>
          </ac:spMkLst>
        </pc:spChg>
        <pc:grpChg chg="add mod">
          <ac:chgData name="Kulinich Bohdan" userId="48e65c9f34e137d0" providerId="LiveId" clId="{04A5B30E-F70F-E84E-9AB0-F0390C446B2F}" dt="2023-12-10T21:54:23.594" v="156" actId="167"/>
          <ac:grpSpMkLst>
            <pc:docMk/>
            <pc:sldMk cId="536704212" sldId="300"/>
            <ac:grpSpMk id="23" creationId="{29AF5A68-A74C-23AF-120A-52A652890F95}"/>
          </ac:grpSpMkLst>
        </pc:grpChg>
        <pc:picChg chg="add del mod">
          <ac:chgData name="Kulinich Bohdan" userId="48e65c9f34e137d0" providerId="LiveId" clId="{04A5B30E-F70F-E84E-9AB0-F0390C446B2F}" dt="2023-12-10T20:55:13.078" v="87" actId="14100"/>
          <ac:picMkLst>
            <pc:docMk/>
            <pc:sldMk cId="536704212" sldId="300"/>
            <ac:picMk id="44" creationId="{81910D96-C457-A107-EBAE-0D0B6C7140CF}"/>
          </ac:picMkLst>
        </pc:picChg>
        <pc:cxnChg chg="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4" creationId="{77A40671-2C44-59CF-8477-48083739C2B4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5" creationId="{A37C0BA9-F191-15BD-B06F-75BAA2EFEC67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6" creationId="{6800F6CC-5DF1-1989-3632-5CD5A1E890EA}"/>
          </ac:cxnSpMkLst>
        </pc:cxnChg>
        <pc:cxnChg chg="add 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9" creationId="{E3DB5D2D-2292-E3D5-0763-74A71D4559C3}"/>
          </ac:cxnSpMkLst>
        </pc:cxnChg>
        <pc:cxnChg chg="add 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13" creationId="{144CE1B9-30AA-827C-07B2-4D554A1988BC}"/>
          </ac:cxnSpMkLst>
        </pc:cxnChg>
        <pc:cxnChg chg="add mod">
          <ac:chgData name="Kulinich Bohdan" userId="48e65c9f34e137d0" providerId="LiveId" clId="{04A5B30E-F70F-E84E-9AB0-F0390C446B2F}" dt="2023-12-10T21:54:25.507" v="157" actId="208"/>
          <ac:cxnSpMkLst>
            <pc:docMk/>
            <pc:sldMk cId="536704212" sldId="300"/>
            <ac:cxnSpMk id="17" creationId="{3758495F-D4C0-E679-FC21-FF37ACD0F3BC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19" creationId="{7F5174AE-066C-3A5A-5BD7-85AEE9613A89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21" creationId="{74654691-72D3-A21D-A0D8-2CE6B55EC111}"/>
          </ac:cxnSpMkLst>
        </pc:cxnChg>
        <pc:cxnChg chg="add mod">
          <ac:chgData name="Kulinich Bohdan" userId="48e65c9f34e137d0" providerId="LiveId" clId="{04A5B30E-F70F-E84E-9AB0-F0390C446B2F}" dt="2023-12-10T21:54:25.507" v="157" actId="208"/>
          <ac:cxnSpMkLst>
            <pc:docMk/>
            <pc:sldMk cId="536704212" sldId="300"/>
            <ac:cxnSpMk id="22" creationId="{35221E06-BB0F-7FCB-14DB-41527D73448B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29" creationId="{69116FA5-F155-142B-96EC-BB6A961CC9C6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38" creationId="{EC24D52D-E602-A4FE-57DF-BA7596F5F35E}"/>
          </ac:cxnSpMkLst>
        </pc:cxnChg>
      </pc:sldChg>
      <pc:sldChg chg="del">
        <pc:chgData name="Kulinich Bohdan" userId="48e65c9f34e137d0" providerId="LiveId" clId="{04A5B30E-F70F-E84E-9AB0-F0390C446B2F}" dt="2023-12-12T18:18:37.150" v="1380" actId="2696"/>
        <pc:sldMkLst>
          <pc:docMk/>
          <pc:sldMk cId="3682008570" sldId="302"/>
        </pc:sldMkLst>
      </pc:sldChg>
      <pc:sldChg chg="addSp delSp modSp mod addAnim delAnim modAnim">
        <pc:chgData name="Kulinich Bohdan" userId="48e65c9f34e137d0" providerId="LiveId" clId="{04A5B30E-F70F-E84E-9AB0-F0390C446B2F}" dt="2023-12-12T18:42:08.269" v="1436"/>
        <pc:sldMkLst>
          <pc:docMk/>
          <pc:sldMk cId="2137569105" sldId="303"/>
        </pc:sldMkLst>
        <pc:spChg chg="add mod">
          <ac:chgData name="Kulinich Bohdan" userId="48e65c9f34e137d0" providerId="LiveId" clId="{04A5B30E-F70F-E84E-9AB0-F0390C446B2F}" dt="2023-12-12T18:39:42.524" v="1387" actId="1076"/>
          <ac:spMkLst>
            <pc:docMk/>
            <pc:sldMk cId="2137569105" sldId="303"/>
            <ac:spMk id="4" creationId="{8919508B-80A5-BF45-93B3-FCD69C0333A9}"/>
          </ac:spMkLst>
        </pc:spChg>
        <pc:spChg chg="add mod">
          <ac:chgData name="Kulinich Bohdan" userId="48e65c9f34e137d0" providerId="LiveId" clId="{04A5B30E-F70F-E84E-9AB0-F0390C446B2F}" dt="2023-12-12T18:39:56.714" v="1391" actId="1038"/>
          <ac:spMkLst>
            <pc:docMk/>
            <pc:sldMk cId="2137569105" sldId="303"/>
            <ac:spMk id="5" creationId="{B2DDCC73-8EFE-6B57-383B-6880652979E4}"/>
          </ac:spMkLst>
        </pc:spChg>
        <pc:spChg chg="add del mod">
          <ac:chgData name="Kulinich Bohdan" userId="48e65c9f34e137d0" providerId="LiveId" clId="{04A5B30E-F70F-E84E-9AB0-F0390C446B2F}" dt="2023-12-11T18:36:07.279" v="488" actId="478"/>
          <ac:spMkLst>
            <pc:docMk/>
            <pc:sldMk cId="2137569105" sldId="303"/>
            <ac:spMk id="44" creationId="{B1BB6E3D-F177-E709-0F2C-755C098EDF51}"/>
          </ac:spMkLst>
        </pc:spChg>
        <pc:spChg chg="add del mod">
          <ac:chgData name="Kulinich Bohdan" userId="48e65c9f34e137d0" providerId="LiveId" clId="{04A5B30E-F70F-E84E-9AB0-F0390C446B2F}" dt="2023-12-11T18:36:07.464" v="489" actId="478"/>
          <ac:spMkLst>
            <pc:docMk/>
            <pc:sldMk cId="2137569105" sldId="303"/>
            <ac:spMk id="45" creationId="{D6CC6B9B-0D31-AAD5-76F9-00B3C121FF8F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6" creationId="{64D489B1-2569-860E-8B81-DEB07CCEF99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8" creationId="{D8F7DE28-3357-E7F9-67DD-7437CE437B7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9" creationId="{AB47A965-EF54-6944-C679-7933A5303AB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51" creationId="{047AD11B-2E1A-DE6C-3EB4-FBC9710EBDA6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52" creationId="{0B9D6EAB-8238-5A6E-AD4F-C7C351DBC8B9}"/>
          </ac:spMkLst>
        </pc:spChg>
        <pc:spChg chg="add mod">
          <ac:chgData name="Kulinich Bohdan" userId="48e65c9f34e137d0" providerId="LiveId" clId="{04A5B30E-F70F-E84E-9AB0-F0390C446B2F}" dt="2023-12-11T19:24:31.383" v="686" actId="1036"/>
          <ac:spMkLst>
            <pc:docMk/>
            <pc:sldMk cId="2137569105" sldId="303"/>
            <ac:spMk id="63" creationId="{B54643BC-7294-9CBB-3760-E601173AACA3}"/>
          </ac:spMkLst>
        </pc:spChg>
        <pc:spChg chg="add del mod">
          <ac:chgData name="Kulinich Bohdan" userId="48e65c9f34e137d0" providerId="LiveId" clId="{04A5B30E-F70F-E84E-9AB0-F0390C446B2F}" dt="2023-12-11T19:06:08.929" v="525" actId="478"/>
          <ac:spMkLst>
            <pc:docMk/>
            <pc:sldMk cId="2137569105" sldId="303"/>
            <ac:spMk id="64" creationId="{8DD06035-B5A0-8548-1469-4F5C764E47D5}"/>
          </ac:spMkLst>
        </pc:spChg>
        <pc:spChg chg="add del mod">
          <ac:chgData name="Kulinich Bohdan" userId="48e65c9f34e137d0" providerId="LiveId" clId="{04A5B30E-F70F-E84E-9AB0-F0390C446B2F}" dt="2023-12-11T19:06:01.214" v="521" actId="478"/>
          <ac:spMkLst>
            <pc:docMk/>
            <pc:sldMk cId="2137569105" sldId="303"/>
            <ac:spMk id="65" creationId="{2E44CF44-11CC-1453-DC1E-4959C7F33404}"/>
          </ac:spMkLst>
        </pc:spChg>
        <pc:spChg chg="add mod">
          <ac:chgData name="Kulinich Bohdan" userId="48e65c9f34e137d0" providerId="LiveId" clId="{04A5B30E-F70F-E84E-9AB0-F0390C446B2F}" dt="2023-12-11T19:26:30.709" v="725" actId="1038"/>
          <ac:spMkLst>
            <pc:docMk/>
            <pc:sldMk cId="2137569105" sldId="303"/>
            <ac:spMk id="66" creationId="{2E7412D5-9247-8B57-745D-4C50CA6B0A4C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72" creationId="{7A142650-D427-ACF8-BC03-B5A4CED210E1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73" creationId="{5634ED3D-2F69-64CC-BEE5-DC29D166BD8F}"/>
          </ac:spMkLst>
        </pc:spChg>
        <pc:spChg chg="add del mod">
          <ac:chgData name="Kulinich Bohdan" userId="48e65c9f34e137d0" providerId="LiveId" clId="{04A5B30E-F70F-E84E-9AB0-F0390C446B2F}" dt="2023-12-11T19:06:24.031" v="531" actId="478"/>
          <ac:spMkLst>
            <pc:docMk/>
            <pc:sldMk cId="2137569105" sldId="303"/>
            <ac:spMk id="103" creationId="{840B5489-9B3A-193B-DD4A-510FFBA53DD0}"/>
          </ac:spMkLst>
        </pc:spChg>
        <pc:spChg chg="add del mod">
          <ac:chgData name="Kulinich Bohdan" userId="48e65c9f34e137d0" providerId="LiveId" clId="{04A5B30E-F70F-E84E-9AB0-F0390C446B2F}" dt="2023-12-11T19:06:05.049" v="523" actId="478"/>
          <ac:spMkLst>
            <pc:docMk/>
            <pc:sldMk cId="2137569105" sldId="303"/>
            <ac:spMk id="104" creationId="{333C3611-D227-6AE7-0908-9F6EC7F4A8B3}"/>
          </ac:spMkLst>
        </pc:spChg>
        <pc:spChg chg="add del mod">
          <ac:chgData name="Kulinich Bohdan" userId="48e65c9f34e137d0" providerId="LiveId" clId="{04A5B30E-F70F-E84E-9AB0-F0390C446B2F}" dt="2023-12-11T19:06:12.797" v="527" actId="478"/>
          <ac:spMkLst>
            <pc:docMk/>
            <pc:sldMk cId="2137569105" sldId="303"/>
            <ac:spMk id="105" creationId="{3F544AA7-EDF1-0437-8657-930D08D6D33B}"/>
          </ac:spMkLst>
        </pc:spChg>
        <pc:spChg chg="add del mod">
          <ac:chgData name="Kulinich Bohdan" userId="48e65c9f34e137d0" providerId="LiveId" clId="{04A5B30E-F70F-E84E-9AB0-F0390C446B2F}" dt="2023-12-11T19:06:12.797" v="527" actId="478"/>
          <ac:spMkLst>
            <pc:docMk/>
            <pc:sldMk cId="2137569105" sldId="303"/>
            <ac:spMk id="106" creationId="{D248847D-F990-DB2A-A19B-576D6B094D5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7" creationId="{4B8BD7A2-2851-20AF-2A67-6141353F50BD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8" creationId="{0F7604A6-9433-7EE0-7661-A630F12950AF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9" creationId="{01D1F330-3C1C-66CB-324D-DBCE65A26C33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0" creationId="{2CB58C2F-B43A-BCDB-7E35-803A6D17CD6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1" creationId="{9B61432C-9046-3046-D6F5-3D7168A6156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2" creationId="{8DFA3682-5CBD-E1CF-85AC-2CA37CDE1905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6" creationId="{BE02FCBC-55D4-C5A6-E6BC-4533516410D2}"/>
          </ac:spMkLst>
        </pc:spChg>
        <pc:spChg chg="add del mod">
          <ac:chgData name="Kulinich Bohdan" userId="48e65c9f34e137d0" providerId="LiveId" clId="{04A5B30E-F70F-E84E-9AB0-F0390C446B2F}" dt="2023-12-11T19:26:44.874" v="726" actId="478"/>
          <ac:spMkLst>
            <pc:docMk/>
            <pc:sldMk cId="2137569105" sldId="303"/>
            <ac:spMk id="118" creationId="{A1AB9036-A202-1165-38E4-D827E3A6F1C1}"/>
          </ac:spMkLst>
        </pc:spChg>
        <pc:spChg chg="add mod">
          <ac:chgData name="Kulinich Bohdan" userId="48e65c9f34e137d0" providerId="LiveId" clId="{04A5B30E-F70F-E84E-9AB0-F0390C446B2F}" dt="2023-12-11T20:34:05.515" v="1063" actId="20577"/>
          <ac:spMkLst>
            <pc:docMk/>
            <pc:sldMk cId="2137569105" sldId="303"/>
            <ac:spMk id="120" creationId="{B9778803-668A-004E-5503-4752078E3BFC}"/>
          </ac:spMkLst>
        </pc:spChg>
        <pc:spChg chg="add mod">
          <ac:chgData name="Kulinich Bohdan" userId="48e65c9f34e137d0" providerId="LiveId" clId="{04A5B30E-F70F-E84E-9AB0-F0390C446B2F}" dt="2023-12-11T19:13:39.756" v="651" actId="1035"/>
          <ac:spMkLst>
            <pc:docMk/>
            <pc:sldMk cId="2137569105" sldId="303"/>
            <ac:spMk id="122" creationId="{EAC90A18-04FA-4991-1D28-5DD6C4FB3828}"/>
          </ac:spMkLst>
        </pc:spChg>
        <pc:spChg chg="add del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25" creationId="{21A302CC-19B1-F123-0A0F-E80C7A36C5F2}"/>
          </ac:spMkLst>
        </pc:spChg>
        <pc:spChg chg="add del mod">
          <ac:chgData name="Kulinich Bohdan" userId="48e65c9f34e137d0" providerId="LiveId" clId="{04A5B30E-F70F-E84E-9AB0-F0390C446B2F}" dt="2023-12-11T18:35:57.281" v="474"/>
          <ac:spMkLst>
            <pc:docMk/>
            <pc:sldMk cId="2137569105" sldId="303"/>
            <ac:spMk id="127" creationId="{A70A30B2-F75C-C644-AB2A-3E1D603EFAE1}"/>
          </ac:spMkLst>
        </pc:spChg>
        <pc:spChg chg="add mod">
          <ac:chgData name="Kulinich Bohdan" userId="48e65c9f34e137d0" providerId="LiveId" clId="{04A5B30E-F70F-E84E-9AB0-F0390C446B2F}" dt="2023-12-11T20:41:20.957" v="1306" actId="14100"/>
          <ac:spMkLst>
            <pc:docMk/>
            <pc:sldMk cId="2137569105" sldId="303"/>
            <ac:spMk id="128" creationId="{5EDCD333-7226-B77C-0CC0-7FA55984835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5" creationId="{2AF058C7-7730-B366-A761-0D00A0DF5E8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6" creationId="{C86C8013-345A-DF64-A5BC-F4A903AE4E5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7" creationId="{802060C3-C149-02AC-EF26-ADED380C23A2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8" creationId="{3AE9D878-EB67-7D03-EE46-43B5E483D8BA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9" creationId="{1527E9EB-7FCD-8CD7-0BCE-1DCC95CF3B9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0" creationId="{1BE8BC6A-02A6-A7D9-986B-DE0DF169D711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1" creationId="{586E709F-BAB5-CD34-1352-89BC0DF95582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4" creationId="{1229FE27-CBEA-523E-14FC-E1C729B7FC7A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5" creationId="{8AAD5F68-9377-9D51-9B05-EFF0098228B5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6" creationId="{83BB98D2-25DC-5C48-A5DA-92937ADBF74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7" creationId="{7AA1D19E-75C7-9350-01CA-FCF19E87F3C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8" creationId="{AA4B87CC-6796-6AFB-9958-98FD640414E6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52" creationId="{B7FBD545-AB22-13D6-38BF-C75FEAB2781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84" creationId="{9EE4CF36-4754-3689-1AD8-A584D1F0627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3" creationId="{E1278554-7C51-85C4-C4E0-BB93644A228E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4" creationId="{5F6DC400-A51F-FC2F-6255-C6A4DE568819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5" creationId="{4ABC3A91-234E-5B7A-F21A-034D551CD078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6" creationId="{744BE240-7DA2-2523-9EC9-EB9E1C43110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7" creationId="{454C835D-507C-3C95-9F04-1A87BB2F19DF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8" creationId="{2AFCE9F7-FA35-B1FE-241F-C94A8DA3FC03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9" creationId="{9999D948-4B82-483D-3714-2BE54B20C78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200" creationId="{F3EC134F-C963-41A9-9528-F22FC7CDE5DF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28" creationId="{3FAED546-F889-A675-8648-F25B9A16F641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29" creationId="{DA0FC9F6-545E-842B-3A3C-F2996A7544A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0" creationId="{21C9AEEA-4DC9-E4E4-5519-E6B0A05C5B4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1" creationId="{511644E4-0404-3073-FF67-AA7BC40997AD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2" creationId="{EAF15F64-3BA5-CA5F-14C3-D05A8D342BD6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3" creationId="{CE651790-C12B-0F78-22DE-C1A55F1CE74E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4" creationId="{D4ED036E-50D6-C9C8-5B9E-7237AA4ADEFA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5" creationId="{541E0D1C-AC08-8110-BFDF-3BB7B9800F52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6" creationId="{AD8BA3D9-2CCE-A41C-3206-AFC73E229C2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7" creationId="{EF2DBFBB-515C-6FDD-4F27-38D53C430793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8" creationId="{C2DE84F5-291F-4FE0-5450-0DFC27FCE6F8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9" creationId="{60F3993F-9B74-091E-FA8D-ED6CD180AA4C}"/>
          </ac:spMkLst>
        </pc:spChg>
        <pc:spChg chg="add mod">
          <ac:chgData name="Kulinich Bohdan" userId="48e65c9f34e137d0" providerId="LiveId" clId="{04A5B30E-F70F-E84E-9AB0-F0390C446B2F}" dt="2023-12-11T20:35:14.740" v="1170" actId="5793"/>
          <ac:spMkLst>
            <pc:docMk/>
            <pc:sldMk cId="2137569105" sldId="303"/>
            <ac:spMk id="240" creationId="{29B9E353-110D-6212-0F99-86432C0BB795}"/>
          </ac:spMkLst>
        </pc:spChg>
        <pc:spChg chg="add mod">
          <ac:chgData name="Kulinich Bohdan" userId="48e65c9f34e137d0" providerId="LiveId" clId="{04A5B30E-F70F-E84E-9AB0-F0390C446B2F}" dt="2023-12-11T20:36:10.855" v="1219" actId="20577"/>
          <ac:spMkLst>
            <pc:docMk/>
            <pc:sldMk cId="2137569105" sldId="303"/>
            <ac:spMk id="241" creationId="{F42AB51C-B7C5-5A1E-EFB1-E63129CA9F3A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242" creationId="{A5152869-A593-20E0-AC1B-58A45F232B3E}"/>
          </ac:spMkLst>
        </pc:spChg>
        <pc:spChg chg="add mod">
          <ac:chgData name="Kulinich Bohdan" userId="48e65c9f34e137d0" providerId="LiveId" clId="{04A5B30E-F70F-E84E-9AB0-F0390C446B2F}" dt="2023-12-11T20:42:20.998" v="1316" actId="20577"/>
          <ac:spMkLst>
            <pc:docMk/>
            <pc:sldMk cId="2137569105" sldId="303"/>
            <ac:spMk id="243" creationId="{D7B2B940-3753-7738-2010-C7690EFB19E7}"/>
          </ac:spMkLst>
        </pc:spChg>
        <pc:spChg chg="add mod">
          <ac:chgData name="Kulinich Bohdan" userId="48e65c9f34e137d0" providerId="LiveId" clId="{04A5B30E-F70F-E84E-9AB0-F0390C446B2F}" dt="2023-12-11T20:42:51.041" v="1350" actId="1035"/>
          <ac:spMkLst>
            <pc:docMk/>
            <pc:sldMk cId="2137569105" sldId="303"/>
            <ac:spMk id="244" creationId="{A3008CE4-E598-6E0B-7C10-A02540B8DDB0}"/>
          </ac:spMkLst>
        </pc:spChg>
        <pc:spChg chg="add mod">
          <ac:chgData name="Kulinich Bohdan" userId="48e65c9f34e137d0" providerId="LiveId" clId="{04A5B30E-F70F-E84E-9AB0-F0390C446B2F}" dt="2023-12-11T20:43:23.208" v="1361" actId="1036"/>
          <ac:spMkLst>
            <pc:docMk/>
            <pc:sldMk cId="2137569105" sldId="303"/>
            <ac:spMk id="245" creationId="{CC6F2933-894C-9B6F-86CF-9D9B8561E824}"/>
          </ac:spMkLst>
        </pc:spChg>
        <pc:grpChg chg="add mod">
          <ac:chgData name="Kulinich Bohdan" userId="48e65c9f34e137d0" providerId="LiveId" clId="{04A5B30E-F70F-E84E-9AB0-F0390C446B2F}" dt="2023-12-11T19:13:39.756" v="651" actId="1035"/>
          <ac:grpSpMkLst>
            <pc:docMk/>
            <pc:sldMk cId="2137569105" sldId="303"/>
            <ac:grpSpMk id="2" creationId="{D28C405B-2317-0DDD-434A-4CCD415491DC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7" creationId="{5F4A6A02-B036-D7F5-2E47-F1524BACA1E5}"/>
          </ac:grpSpMkLst>
        </pc:grpChg>
        <pc:grpChg chg="add del mod">
          <ac:chgData name="Kulinich Bohdan" userId="48e65c9f34e137d0" providerId="LiveId" clId="{04A5B30E-F70F-E84E-9AB0-F0390C446B2F}" dt="2023-12-11T19:09:24.809" v="600" actId="478"/>
          <ac:grpSpMkLst>
            <pc:docMk/>
            <pc:sldMk cId="2137569105" sldId="303"/>
            <ac:grpSpMk id="35" creationId="{005AD2AF-B3AD-597B-1CCA-54A048644716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42" creationId="{227FEEFC-DA4C-CFE8-4400-A125EE8821F9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68" creationId="{4D59117E-B76C-84C4-E7CB-BD9A847880F7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71" creationId="{1A2FF439-DE1D-75CD-BCC1-38C51156D07D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121" creationId="{39A62BAC-33D6-DF76-E4B7-7C58D147E337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126" creationId="{2B284D60-A4BD-D2F5-F066-FF719DC6F073}"/>
          </ac:grpSpMkLst>
        </pc:grpChg>
        <pc:grpChg chg="add mod">
          <ac:chgData name="Kulinich Bohdan" userId="48e65c9f34e137d0" providerId="LiveId" clId="{04A5B30E-F70F-E84E-9AB0-F0390C446B2F}" dt="2023-12-11T20:11:49.478" v="1044" actId="1076"/>
          <ac:grpSpMkLst>
            <pc:docMk/>
            <pc:sldMk cId="2137569105" sldId="303"/>
            <ac:grpSpMk id="131" creationId="{87CB7B16-570B-C546-ADFB-D7F9E11F9655}"/>
          </ac:grpSpMkLst>
        </pc:grpChg>
        <pc:grpChg chg="add mod">
          <ac:chgData name="Kulinich Bohdan" userId="48e65c9f34e137d0" providerId="LiveId" clId="{04A5B30E-F70F-E84E-9AB0-F0390C446B2F}" dt="2023-12-11T20:11:49.478" v="1044" actId="1076"/>
          <ac:grpSpMkLst>
            <pc:docMk/>
            <pc:sldMk cId="2137569105" sldId="303"/>
            <ac:grpSpMk id="149" creationId="{291B852D-1E4E-B812-4247-66DF22DE84A5}"/>
          </ac:grpSpMkLst>
        </pc:grpChg>
        <pc:grpChg chg="add mod">
          <ac:chgData name="Kulinich Bohdan" userId="48e65c9f34e137d0" providerId="LiveId" clId="{04A5B30E-F70F-E84E-9AB0-F0390C446B2F}" dt="2023-12-11T19:26:23.173" v="721" actId="167"/>
          <ac:grpSpMkLst>
            <pc:docMk/>
            <pc:sldMk cId="2137569105" sldId="303"/>
            <ac:grpSpMk id="171" creationId="{52FE3A20-91D7-4571-9378-BE5061C8B215}"/>
          </ac:grpSpMkLst>
        </pc:grpChg>
        <pc:grpChg chg="add mod">
          <ac:chgData name="Kulinich Bohdan" userId="48e65c9f34e137d0" providerId="LiveId" clId="{04A5B30E-F70F-E84E-9AB0-F0390C446B2F}" dt="2023-12-11T19:26:23.173" v="721" actId="167"/>
          <ac:grpSpMkLst>
            <pc:docMk/>
            <pc:sldMk cId="2137569105" sldId="303"/>
            <ac:grpSpMk id="176" creationId="{166EE803-3B80-BF87-5E3A-DF1F70F135BA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08" creationId="{10032B54-51BC-6FCB-114A-571FDAD0AE9F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09" creationId="{85CB3FE3-D270-C394-D9D3-524900FFF69A}"/>
          </ac:grpSpMkLst>
        </pc:grpChg>
        <pc:picChg chg="del">
          <ac:chgData name="Kulinich Bohdan" userId="48e65c9f34e137d0" providerId="LiveId" clId="{04A5B30E-F70F-E84E-9AB0-F0390C446B2F}" dt="2023-12-11T18:30:51.374" v="330" actId="478"/>
          <ac:picMkLst>
            <pc:docMk/>
            <pc:sldMk cId="2137569105" sldId="303"/>
            <ac:picMk id="115" creationId="{C01289CA-94D6-240B-2114-CAEBC8ED9791}"/>
          </ac:picMkLst>
        </pc:picChg>
        <pc:picChg chg="del">
          <ac:chgData name="Kulinich Bohdan" userId="48e65c9f34e137d0" providerId="LiveId" clId="{04A5B30E-F70F-E84E-9AB0-F0390C446B2F}" dt="2023-12-11T18:30:51.374" v="330" actId="478"/>
          <ac:picMkLst>
            <pc:docMk/>
            <pc:sldMk cId="2137569105" sldId="303"/>
            <ac:picMk id="183" creationId="{85E841FF-7884-1580-4CFC-BFADD0C8CEC0}"/>
          </ac:picMkLst>
        </pc:pic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4" creationId="{77A40671-2C44-59CF-8477-48083739C2B4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6" creationId="{6800F6CC-5DF1-1989-3632-5CD5A1E890EA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9" creationId="{C4F4C8EC-EEA4-95AE-C1CD-1813BD66681E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" creationId="{A144A67F-4963-C933-C5A4-98DA38507023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6" creationId="{0BD2BCAD-B941-3ECC-7565-0B0A1F7E799A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7" creationId="{323B6CDD-4198-CBD2-B1A1-EF778F1AE2C2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8" creationId="{D54CA021-B9AA-6D86-7A62-491275ABA975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9" creationId="{1382EB5A-CEBE-CCDA-259A-4825DA1DF82D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0" creationId="{BBBAD27D-F622-953D-4343-AEE1251C558B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21" creationId="{74654691-72D3-A21D-A0D8-2CE6B55EC111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4" creationId="{B43EE3E3-93F9-0C22-4324-D1774B6D885F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5" creationId="{FDB6B6DB-970C-9633-8B20-72FC3B13D28F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6" creationId="{2B382D22-D4CF-CF3D-4B1B-9E27F7FBF311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29" creationId="{69116FA5-F155-142B-96EC-BB6A961CC9C6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0" creationId="{A4491B7E-4362-C652-D678-3E24BBCB01EE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1" creationId="{8A4059D3-51B7-C82E-43C8-AB78CC61EEB0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2" creationId="{0C55B667-B40A-3D1D-C97B-87A2F32EA3CA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3" creationId="{4DA2AAC7-B439-A8AF-8CF9-649A0DBECFE5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6" creationId="{8A1227B6-FEF1-7171-1421-A79AE1F830A4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7" creationId="{E0CD95BB-10A7-260E-09D6-E7A0F07E2423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38" creationId="{EC24D52D-E602-A4FE-57DF-BA7596F5F35E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9" creationId="{2CD250FF-AB9F-6951-4523-3D0C9F953D3C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40" creationId="{D7E53108-D414-2009-7A8A-9E7316D5C47C}"/>
          </ac:cxnSpMkLst>
        </pc:cxnChg>
        <pc:cxnChg chg="add del mod">
          <ac:chgData name="Kulinich Bohdan" userId="48e65c9f34e137d0" providerId="LiveId" clId="{04A5B30E-F70F-E84E-9AB0-F0390C446B2F}" dt="2023-12-11T19:06:24.031" v="531" actId="478"/>
          <ac:cxnSpMkLst>
            <pc:docMk/>
            <pc:sldMk cId="2137569105" sldId="303"/>
            <ac:cxnSpMk id="50" creationId="{E7876A1D-56A3-D972-3B6A-0060C01A943D}"/>
          </ac:cxnSpMkLst>
        </pc:cxnChg>
        <pc:cxnChg chg="add del mod">
          <ac:chgData name="Kulinich Bohdan" userId="48e65c9f34e137d0" providerId="LiveId" clId="{04A5B30E-F70F-E84E-9AB0-F0390C446B2F}" dt="2023-12-11T19:26:44.874" v="726" actId="478"/>
          <ac:cxnSpMkLst>
            <pc:docMk/>
            <pc:sldMk cId="2137569105" sldId="303"/>
            <ac:cxnSpMk id="53" creationId="{3F7B905A-1AE1-3AF9-5E0D-1FD30A07D792}"/>
          </ac:cxnSpMkLst>
        </pc:cxnChg>
        <pc:cxnChg chg="add del mod">
          <ac:chgData name="Kulinich Bohdan" userId="48e65c9f34e137d0" providerId="LiveId" clId="{04A5B30E-F70F-E84E-9AB0-F0390C446B2F}" dt="2023-12-11T19:06:12.797" v="527" actId="478"/>
          <ac:cxnSpMkLst>
            <pc:docMk/>
            <pc:sldMk cId="2137569105" sldId="303"/>
            <ac:cxnSpMk id="54" creationId="{AB8AEFA0-537E-3B9A-BBB7-A9DCE1350ED2}"/>
          </ac:cxnSpMkLst>
        </pc:cxnChg>
        <pc:cxnChg chg="add del mod">
          <ac:chgData name="Kulinich Bohdan" userId="48e65c9f34e137d0" providerId="LiveId" clId="{04A5B30E-F70F-E84E-9AB0-F0390C446B2F}" dt="2023-12-11T19:06:12.797" v="527" actId="478"/>
          <ac:cxnSpMkLst>
            <pc:docMk/>
            <pc:sldMk cId="2137569105" sldId="303"/>
            <ac:cxnSpMk id="55" creationId="{2FD42954-0C66-8ECB-9815-A6A915983245}"/>
          </ac:cxnSpMkLst>
        </pc:cxnChg>
        <pc:cxnChg chg="add del mod">
          <ac:chgData name="Kulinich Bohdan" userId="48e65c9f34e137d0" providerId="LiveId" clId="{04A5B30E-F70F-E84E-9AB0-F0390C446B2F}" dt="2023-12-11T19:06:07.286" v="524" actId="478"/>
          <ac:cxnSpMkLst>
            <pc:docMk/>
            <pc:sldMk cId="2137569105" sldId="303"/>
            <ac:cxnSpMk id="56" creationId="{34F72A99-B35E-D990-9B0F-8B7DA9B3E51D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57" creationId="{6D1EE5A3-FB8A-39CD-50E0-8152C10B5182}"/>
          </ac:cxnSpMkLst>
        </pc:cxnChg>
        <pc:cxnChg chg="add del mod">
          <ac:chgData name="Kulinich Bohdan" userId="48e65c9f34e137d0" providerId="LiveId" clId="{04A5B30E-F70F-E84E-9AB0-F0390C446B2F}" dt="2023-12-11T19:06:08.929" v="525" actId="478"/>
          <ac:cxnSpMkLst>
            <pc:docMk/>
            <pc:sldMk cId="2137569105" sldId="303"/>
            <ac:cxnSpMk id="58" creationId="{93F1786F-D60C-914D-6E05-3A3FD3A119D8}"/>
          </ac:cxnSpMkLst>
        </pc:cxnChg>
        <pc:cxnChg chg="add del mod">
          <ac:chgData name="Kulinich Bohdan" userId="48e65c9f34e137d0" providerId="LiveId" clId="{04A5B30E-F70F-E84E-9AB0-F0390C446B2F}" dt="2023-12-11T19:06:09.774" v="526" actId="478"/>
          <ac:cxnSpMkLst>
            <pc:docMk/>
            <pc:sldMk cId="2137569105" sldId="303"/>
            <ac:cxnSpMk id="61" creationId="{F4A6836A-1BB4-306E-1A10-DD0B24ADB716}"/>
          </ac:cxnSpMkLst>
        </pc:cxnChg>
        <pc:cxnChg chg="add del mod">
          <ac:chgData name="Kulinich Bohdan" userId="48e65c9f34e137d0" providerId="LiveId" clId="{04A5B30E-F70F-E84E-9AB0-F0390C446B2F}" dt="2023-12-11T19:06:08.929" v="525" actId="478"/>
          <ac:cxnSpMkLst>
            <pc:docMk/>
            <pc:sldMk cId="2137569105" sldId="303"/>
            <ac:cxnSpMk id="62" creationId="{6A8468BB-6A6B-FF5A-2BDA-524D8534D46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67" creationId="{A6EEE785-D597-FAE4-4578-41E581F4C2F2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74" creationId="{062E8000-8B94-30C8-8AED-C680E311EEC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00" creationId="{AA8B4910-67A4-8ED5-2E44-564DFB5E4CD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3" creationId="{77B8E5D1-586E-0AE8-75F6-B6C87189568E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4" creationId="{0F1DFE31-3CFC-936A-0421-2685DE814880}"/>
          </ac:cxnSpMkLst>
        </pc:cxnChg>
        <pc:cxnChg chg="add del mod">
          <ac:chgData name="Kulinich Bohdan" userId="48e65c9f34e137d0" providerId="LiveId" clId="{04A5B30E-F70F-E84E-9AB0-F0390C446B2F}" dt="2023-12-11T19:28:19.970" v="739" actId="478"/>
          <ac:cxnSpMkLst>
            <pc:docMk/>
            <pc:sldMk cId="2137569105" sldId="303"/>
            <ac:cxnSpMk id="129" creationId="{CCAFAECF-42C8-F6A1-9632-7ECA842A0DAB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2" creationId="{503DF4ED-3402-A9AC-7268-454704645468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3" creationId="{D8DE1C7D-6607-3EA5-A99D-B050CA514BD1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4" creationId="{D543087B-6713-B5DC-5377-611E25D7EC57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42" creationId="{51FA6288-96DA-72FB-5501-D3A523FC7FB6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43" creationId="{253314FE-CCBD-EE61-254B-2B05D66AD219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0" creationId="{915C98EA-2A19-E9C0-7ACF-F5CA2BD8F89B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3" creationId="{09B61C9E-29EB-F737-2935-2B6A02802C6D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4" creationId="{C76105AB-4577-4174-C22F-87D4FA551DEE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5" creationId="{7EE3B226-9E9D-8CA4-2BDC-68CFC8A0AA8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56" creationId="{7FC5ED65-D8FA-C89A-8FD9-4C2D78D6F4D8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58" creationId="{BC0B5DE9-0CEB-E985-82F6-D0163DFB5B4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0" creationId="{A1B34FF7-D788-C97D-C391-13D7ED60E988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6" creationId="{684011E5-F881-3211-C986-34B6EE690301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9" creationId="{2EC394CA-1E51-767C-099C-F24D83CFD8C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72" creationId="{ACABB4BD-7F20-4775-4E34-620DDC4B4987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73" creationId="{14D04683-8833-1FEA-2FF7-B6A7989FADF7}"/>
          </ac:cxnSpMkLst>
        </pc:cxnChg>
        <pc:cxnChg chg="add del mod">
          <ac:chgData name="Kulinich Bohdan" userId="48e65c9f34e137d0" providerId="LiveId" clId="{04A5B30E-F70F-E84E-9AB0-F0390C446B2F}" dt="2023-12-11T19:29:13.659" v="755" actId="478"/>
          <ac:cxnSpMkLst>
            <pc:docMk/>
            <pc:sldMk cId="2137569105" sldId="303"/>
            <ac:cxnSpMk id="177" creationId="{2277A99D-AD42-C6CA-9177-A2B2389DE631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80" creationId="{E78B562A-6D7C-2AB5-F403-636426031E03}"/>
          </ac:cxnSpMkLst>
        </pc:cxnChg>
        <pc:cxnChg chg="add del mod">
          <ac:chgData name="Kulinich Bohdan" userId="48e65c9f34e137d0" providerId="LiveId" clId="{04A5B30E-F70F-E84E-9AB0-F0390C446B2F}" dt="2023-12-11T19:29:30.067" v="763" actId="478"/>
          <ac:cxnSpMkLst>
            <pc:docMk/>
            <pc:sldMk cId="2137569105" sldId="303"/>
            <ac:cxnSpMk id="182" creationId="{1C6EEA3D-0610-0EF2-6813-3E2D01E62FC7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86" creationId="{7BB75CF6-BE81-0A69-AB04-5E5F1D8AC1C0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90" creationId="{18C958EE-1F7B-9713-CBB1-C74F926B86C6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92" creationId="{8DD3BA6F-EA76-E997-0F09-B6D14CA9B874}"/>
          </ac:cxnSpMkLst>
        </pc:cxnChg>
        <pc:cxnChg chg="add 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01" creationId="{361B8ADD-CFC8-13E1-271E-6AADA89346CB}"/>
          </ac:cxnSpMkLst>
        </pc:cxnChg>
        <pc:cxnChg chg="add 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04" creationId="{EB0E591A-8F63-C875-DFF5-BFF75B0D93EE}"/>
          </ac:cxnSpMkLst>
        </pc:cxnChg>
        <pc:cxnChg chg="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10" creationId="{5C2EBEA2-4620-7D5A-B223-743A41A93080}"/>
          </ac:cxnSpMkLst>
        </pc:cxnChg>
        <pc:cxnChg chg="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11" creationId="{A708ECC3-3957-E812-72DD-67D09E2625DA}"/>
          </ac:cxnSpMkLst>
        </pc:cxnChg>
        <pc:cxnChg chg="add del mod">
          <ac:chgData name="Kulinich Bohdan" userId="48e65c9f34e137d0" providerId="LiveId" clId="{04A5B30E-F70F-E84E-9AB0-F0390C446B2F}" dt="2023-12-11T19:38:55.805" v="950" actId="478"/>
          <ac:cxnSpMkLst>
            <pc:docMk/>
            <pc:sldMk cId="2137569105" sldId="303"/>
            <ac:cxnSpMk id="212" creationId="{6C16686F-F7E4-C093-6E2B-924A6CFC7A42}"/>
          </ac:cxnSpMkLst>
        </pc:cxnChg>
        <pc:cxnChg chg="add del mod">
          <ac:chgData name="Kulinich Bohdan" userId="48e65c9f34e137d0" providerId="LiveId" clId="{04A5B30E-F70F-E84E-9AB0-F0390C446B2F}" dt="2023-12-11T19:39:03.678" v="955" actId="478"/>
          <ac:cxnSpMkLst>
            <pc:docMk/>
            <pc:sldMk cId="2137569105" sldId="303"/>
            <ac:cxnSpMk id="213" creationId="{C77EA8D6-0A5B-DAFE-E482-C3CA5901B832}"/>
          </ac:cxnSpMkLst>
        </pc:cxnChg>
        <pc:cxnChg chg="add del mod">
          <ac:chgData name="Kulinich Bohdan" userId="48e65c9f34e137d0" providerId="LiveId" clId="{04A5B30E-F70F-E84E-9AB0-F0390C446B2F}" dt="2023-12-11T19:39:13.853" v="961" actId="478"/>
          <ac:cxnSpMkLst>
            <pc:docMk/>
            <pc:sldMk cId="2137569105" sldId="303"/>
            <ac:cxnSpMk id="214" creationId="{6883BB7C-3551-408E-E6F6-B064C6EE5771}"/>
          </ac:cxnSpMkLst>
        </pc:cxnChg>
        <pc:cxnChg chg="add del mod">
          <ac:chgData name="Kulinich Bohdan" userId="48e65c9f34e137d0" providerId="LiveId" clId="{04A5B30E-F70F-E84E-9AB0-F0390C446B2F}" dt="2023-12-11T19:38:55.805" v="950" actId="478"/>
          <ac:cxnSpMkLst>
            <pc:docMk/>
            <pc:sldMk cId="2137569105" sldId="303"/>
            <ac:cxnSpMk id="215" creationId="{71630007-33CE-B6ED-875E-C24AA81F81F7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6" creationId="{5B4C03BA-24A9-993E-C825-B6709BDA11E7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7" creationId="{158D5E45-F973-DD1D-735B-421A0CF2E224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8" creationId="{EC014E94-0995-0204-B71C-F7E410F6B9F2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9" creationId="{97477BAA-5DF7-E139-9502-A485C268C431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20" creationId="{8C6D77CD-AD2B-9FEE-735C-03D3E7351563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21" creationId="{21271733-C829-A3B8-8077-6F992DCB98D5}"/>
          </ac:cxnSpMkLst>
        </pc:cxnChg>
      </pc:sldChg>
      <pc:sldChg chg="addSp delSp modSp del mod delAnim">
        <pc:chgData name="Kulinich Bohdan" userId="48e65c9f34e137d0" providerId="LiveId" clId="{04A5B30E-F70F-E84E-9AB0-F0390C446B2F}" dt="2023-12-12T18:18:35.716" v="1379" actId="2696"/>
        <pc:sldMkLst>
          <pc:docMk/>
          <pc:sldMk cId="3184438000" sldId="304"/>
        </pc:sldMkLst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46" creationId="{64D489B1-2569-860E-8B81-DEB07CCEF990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49" creationId="{AB47A965-EF54-6944-C679-7933A5303AB8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51" creationId="{047AD11B-2E1A-DE6C-3EB4-FBC9710EBDA6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52" creationId="{0B9D6EAB-8238-5A6E-AD4F-C7C351DBC8B9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132" creationId="{6A4DB352-2462-C0F6-9597-6DB3595221EF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192" creationId="{712CF4E8-0D6E-C34C-C82B-647D8D2D6388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01" creationId="{2367B3AC-4D6A-2235-EFCC-884BDAB96AE3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18" creationId="{A0CCA066-18D5-BE36-B738-FA3F11A751B6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0" creationId="{ADB1700D-7B66-2732-B6DC-1DEEEE078D4E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1" creationId="{97CFE880-0F05-3CDD-D4E5-C5A6374BE6E4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2" creationId="{87C3F3A0-B57A-F5D8-7F4D-4134A31FF97E}"/>
          </ac:spMkLst>
        </pc:spChg>
        <pc:picChg chg="del">
          <ac:chgData name="Kulinich Bohdan" userId="48e65c9f34e137d0" providerId="LiveId" clId="{04A5B30E-F70F-E84E-9AB0-F0390C446B2F}" dt="2023-12-11T19:38:34.286" v="941" actId="478"/>
          <ac:picMkLst>
            <pc:docMk/>
            <pc:sldMk cId="3184438000" sldId="304"/>
            <ac:picMk id="200" creationId="{3E3F320F-AC57-4B87-7CCF-7DF30F29F4B9}"/>
          </ac:picMkLst>
        </pc:picChg>
        <pc:picChg chg="del">
          <ac:chgData name="Kulinich Bohdan" userId="48e65c9f34e137d0" providerId="LiveId" clId="{04A5B30E-F70F-E84E-9AB0-F0390C446B2F}" dt="2023-12-11T19:38:34.286" v="941" actId="478"/>
          <ac:picMkLst>
            <pc:docMk/>
            <pc:sldMk cId="3184438000" sldId="304"/>
            <ac:picMk id="217" creationId="{A99AB334-BA50-E5E4-8432-FC2843FDE068}"/>
          </ac:picMkLst>
        </pc:picChg>
        <pc:cxnChg chg="add mod">
          <ac:chgData name="Kulinich Bohdan" userId="48e65c9f34e137d0" providerId="LiveId" clId="{04A5B30E-F70F-E84E-9AB0-F0390C446B2F}" dt="2023-12-11T19:38:46.754" v="948" actId="1076"/>
          <ac:cxnSpMkLst>
            <pc:docMk/>
            <pc:sldMk cId="3184438000" sldId="304"/>
            <ac:cxnSpMk id="2" creationId="{AC045D6A-5491-8EE3-4FBF-96258C34BF4C}"/>
          </ac:cxnSpMkLst>
        </pc:cxnChg>
        <pc:cxnChg chg="add mod">
          <ac:chgData name="Kulinich Bohdan" userId="48e65c9f34e137d0" providerId="LiveId" clId="{04A5B30E-F70F-E84E-9AB0-F0390C446B2F}" dt="2023-12-11T19:38:43.798" v="945" actId="1076"/>
          <ac:cxnSpMkLst>
            <pc:docMk/>
            <pc:sldMk cId="3184438000" sldId="304"/>
            <ac:cxnSpMk id="4" creationId="{A1899B25-81C7-A146-72A5-72B1F0BE55D1}"/>
          </ac:cxnSpMkLst>
        </pc:cxnChg>
        <pc:cxnChg chg="add mod">
          <ac:chgData name="Kulinich Bohdan" userId="48e65c9f34e137d0" providerId="LiveId" clId="{04A5B30E-F70F-E84E-9AB0-F0390C446B2F}" dt="2023-12-11T19:38:44.946" v="946" actId="1076"/>
          <ac:cxnSpMkLst>
            <pc:docMk/>
            <pc:sldMk cId="3184438000" sldId="304"/>
            <ac:cxnSpMk id="5" creationId="{FF9D907A-6DDF-78FA-BC47-77BCEBFE1F7D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6" creationId="{6800F6CC-5DF1-1989-3632-5CD5A1E890EA}"/>
          </ac:cxnSpMkLst>
        </pc:cxnChg>
        <pc:cxnChg chg="add mod">
          <ac:chgData name="Kulinich Bohdan" userId="48e65c9f34e137d0" providerId="LiveId" clId="{04A5B30E-F70F-E84E-9AB0-F0390C446B2F}" dt="2023-12-11T19:38:49.184" v="949" actId="1076"/>
          <ac:cxnSpMkLst>
            <pc:docMk/>
            <pc:sldMk cId="3184438000" sldId="304"/>
            <ac:cxnSpMk id="7" creationId="{2AC33405-F7DD-F969-6C0B-996A1ADE2E0B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29" creationId="{69116FA5-F155-142B-96EC-BB6A961CC9C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37" creationId="{14403706-D22C-112B-2CAA-4A7A0032A16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38" creationId="{EC24D52D-E602-A4FE-57DF-BA7596F5F35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45" creationId="{9C044DB3-48D3-DA17-37B6-FADFC0BF10AF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62" creationId="{F479C606-A2F1-F58E-86FA-E6EFE5ECDE1A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03" creationId="{7C226561-04D9-E84B-3BCA-AD76D3DC06C5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06" creationId="{966E1A57-BF10-C17C-2693-BA7B52A0BD55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14" creationId="{0F1DFE31-3CFC-936A-0421-2685DE814880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20" creationId="{220C9020-EAFC-09BA-A9F0-806A923E9CF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31" creationId="{EE1180DD-99EE-D2A1-8FBE-E2CF9E54E85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42" creationId="{080FEC3A-BC4C-41D8-8879-48670ECD615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53" creationId="{D9989347-B0A7-F4DE-AADB-11EEFB5B2660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57" creationId="{164F7B07-7E0F-7DAB-A12F-3E3907BC459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2" creationId="{8B8ABC7E-9B39-2971-C037-ECD707EDED8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4" creationId="{023FF5C9-DEA5-2CDE-C628-93F76D24412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8" creationId="{F925F464-A905-004B-AEEF-BF401A8E47F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1" creationId="{60430E9B-EF9A-BD7F-8A92-A23DAD2E98F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4" creationId="{E37B5212-D985-873D-C262-72429B0DC11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7" creationId="{D1A6AA05-9E1E-C7DB-FB5D-A08955ACC9ED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93" creationId="{0DD8D7E3-B8F0-26D0-5ECF-ACD1D87494B0}"/>
          </ac:cxnSpMkLst>
        </pc:cxnChg>
      </pc:sldChg>
      <pc:sldChg chg="delSp modSp del mod delAnim">
        <pc:chgData name="Kulinich Bohdan" userId="48e65c9f34e137d0" providerId="LiveId" clId="{04A5B30E-F70F-E84E-9AB0-F0390C446B2F}" dt="2023-12-13T21:27:59.215" v="1902" actId="2696"/>
        <pc:sldMkLst>
          <pc:docMk/>
          <pc:sldMk cId="2085186071" sldId="305"/>
        </pc:sldMkLst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" creationId="{886E912A-126F-8390-E59E-5BCAB4E4DAE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" creationId="{D5EED9CE-80ED-F513-93E4-E69C7938F1DF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7" creationId="{9EC5F095-E976-F821-6B13-1F1F5F1C4472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20" creationId="{5A73D711-A329-34C9-BA70-A595842F226A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35" creationId="{B9CF9702-6BEF-5BDD-3A7B-879B0E4896CF}"/>
          </ac:spMkLst>
        </pc:spChg>
        <pc:spChg chg="del">
          <ac:chgData name="Kulinich Bohdan" userId="48e65c9f34e137d0" providerId="LiveId" clId="{04A5B30E-F70F-E84E-9AB0-F0390C446B2F}" dt="2023-12-13T19:23:51.267" v="1812" actId="478"/>
          <ac:spMkLst>
            <pc:docMk/>
            <pc:sldMk cId="2085186071" sldId="305"/>
            <ac:spMk id="38" creationId="{B34A0E18-C3D9-0BE0-EFEE-714F5EC5889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40" creationId="{9D0067E2-4758-2B59-11FB-09F8D78DDB71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68" creationId="{8167EC9C-D01D-1835-C207-3719759148E3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69" creationId="{0D40DDB7-0862-943F-28B1-C0D05F5EE17E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0" creationId="{A6511CA4-C67B-BA0F-F73C-399628B12A87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1" creationId="{75842974-E2A7-79F4-EAA5-F6BDBE677728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2" creationId="{0BA7F9B8-6CAF-DD9D-3790-1CA544794481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3" creationId="{B2BA7327-963C-686E-6EB3-37D05312284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5" creationId="{EC7D07D8-A1D0-8628-782D-30324AB61B14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6" creationId="{CC878AFC-BF20-951D-AA7F-124FC1409F3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1" creationId="{1B592B27-EB2A-4607-FBDF-B26BBFD4613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2" creationId="{A55AF2A1-6A60-EE6F-2D02-1E9A7659677F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3" creationId="{D4D984D2-E5D0-D901-B28D-DF7F3F620C43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4" creationId="{1471B295-7B2E-327E-392D-0CD1596F654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5" creationId="{8216DA33-53F0-575F-D669-F6D453ADFC50}"/>
          </ac:spMkLst>
        </pc:s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22" creationId="{99D803FB-EDF2-ECB8-49A0-C51705713F5D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30" creationId="{F72624A0-E694-0C70-588C-8B9C3DC0AE05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34" creationId="{F99BC644-A892-D6AB-2F1B-DD240F8FCEE0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67" creationId="{72DE30D1-21A6-E08E-CC18-8C3553D88DFF}"/>
          </ac:grpSpMkLst>
        </pc:grp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6" creationId="{9CCAE488-83C0-3E44-0942-AC366F9906AB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3" creationId="{27CE9A38-D6D9-6A82-A18E-7EEBD4054589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8" creationId="{9FA319C5-22D2-32C1-35FE-B7BF14B087D3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39" creationId="{3E9A408E-1185-0022-BE3E-8E0B9A3BDC8C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74" creationId="{A9DD6853-784A-8275-9A2A-3EE8F92E5636}"/>
          </ac:cxnSpMkLst>
        </pc:cxnChg>
        <pc:cxnChg chg="del mod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4" creationId="{C7064E2D-B52D-F05F-7FDB-D71827C1304A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5" creationId="{0D1FC096-CA04-2B2F-9658-767AB46B726C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6" creationId="{BFED7A07-F2E7-B200-97C1-31378B0A68A2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94" creationId="{A68FA259-B0A6-34E8-8B92-E9AD25F09925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97" creationId="{D9F43ABB-603A-549A-3754-D0B33D3240B5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0" creationId="{4D2BB58C-BE50-B4AD-7E30-1B3754E3969E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4" creationId="{4173B07A-74DE-2C11-A1BE-B8E3FF358BCA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8" creationId="{448AA9C8-0BC0-5E48-6C00-9A3326223639}"/>
          </ac:cxnSpMkLst>
        </pc:cxn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908942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96650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45198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7289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11.02.2024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3" Type="http://schemas.openxmlformats.org/officeDocument/2006/relationships/image" Target="../media/image5.png"/><Relationship Id="rId21" Type="http://schemas.openxmlformats.org/officeDocument/2006/relationships/image" Target="../media/image14.png"/><Relationship Id="rId7" Type="http://schemas.openxmlformats.org/officeDocument/2006/relationships/image" Target="../media/image8.png"/><Relationship Id="rId12" Type="http://schemas.openxmlformats.org/officeDocument/2006/relationships/slide" Target="slide8.xml"/><Relationship Id="rId17" Type="http://schemas.openxmlformats.org/officeDocument/2006/relationships/image" Target="../media/image13.png"/><Relationship Id="rId2" Type="http://schemas.openxmlformats.org/officeDocument/2006/relationships/image" Target="../media/image4.png"/><Relationship Id="rId16" Type="http://schemas.openxmlformats.org/officeDocument/2006/relationships/slide" Target="slide7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image" Target="../media/image16.png"/><Relationship Id="rId15" Type="http://schemas.openxmlformats.org/officeDocument/2006/relationships/image" Target="../media/image12.png"/><Relationship Id="rId23" Type="http://schemas.openxmlformats.org/officeDocument/2006/relationships/image" Target="../media/image146.png"/><Relationship Id="rId10" Type="http://schemas.openxmlformats.org/officeDocument/2006/relationships/image" Target="../media/image3.png"/><Relationship Id="rId19" Type="http://schemas.openxmlformats.org/officeDocument/2006/relationships/image" Target="../media/image87.png"/><Relationship Id="rId4" Type="http://schemas.openxmlformats.org/officeDocument/2006/relationships/image" Target="../media/image6.png"/><Relationship Id="rId9" Type="http://schemas.openxmlformats.org/officeDocument/2006/relationships/image" Target="../media/image145.png"/><Relationship Id="rId14" Type="http://schemas.openxmlformats.org/officeDocument/2006/relationships/slide" Target="slide9.xml"/><Relationship Id="rId2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slide" Target="slide8.xml"/><Relationship Id="rId17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slide" Target="slide7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10.xml"/><Relationship Id="rId19" Type="http://schemas.openxmlformats.org/officeDocument/2006/relationships/image" Target="../media/image87.png"/><Relationship Id="rId4" Type="http://schemas.openxmlformats.org/officeDocument/2006/relationships/image" Target="../media/image5.png"/><Relationship Id="rId9" Type="http://schemas.openxmlformats.org/officeDocument/2006/relationships/image" Target="../media/image1.png"/><Relationship Id="rId14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7.xml"/><Relationship Id="rId26" Type="http://schemas.openxmlformats.org/officeDocument/2006/relationships/image" Target="../media/image18.png"/><Relationship Id="rId39" Type="http://schemas.openxmlformats.org/officeDocument/2006/relationships/image" Target="../media/image31.png"/><Relationship Id="rId21" Type="http://schemas.openxmlformats.org/officeDocument/2006/relationships/image" Target="../media/image14.png"/><Relationship Id="rId34" Type="http://schemas.openxmlformats.org/officeDocument/2006/relationships/image" Target="../media/image26.png"/><Relationship Id="rId42" Type="http://schemas.openxmlformats.org/officeDocument/2006/relationships/image" Target="../media/image3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6" Type="http://schemas.openxmlformats.org/officeDocument/2006/relationships/slide" Target="slide9.xml"/><Relationship Id="rId20" Type="http://schemas.openxmlformats.org/officeDocument/2006/relationships/slide" Target="slide11.xml"/><Relationship Id="rId29" Type="http://schemas.openxmlformats.org/officeDocument/2006/relationships/image" Target="../media/image21.png"/><Relationship Id="rId41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32" Type="http://schemas.openxmlformats.org/officeDocument/2006/relationships/image" Target="../media/image24.png"/><Relationship Id="rId37" Type="http://schemas.openxmlformats.org/officeDocument/2006/relationships/image" Target="../media/image29.png"/><Relationship Id="rId40" Type="http://schemas.openxmlformats.org/officeDocument/2006/relationships/image" Target="../media/image32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20.png"/><Relationship Id="rId36" Type="http://schemas.openxmlformats.org/officeDocument/2006/relationships/image" Target="../media/image28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8.xml"/><Relationship Id="rId22" Type="http://schemas.openxmlformats.org/officeDocument/2006/relationships/slide" Target="slide6.xml"/><Relationship Id="rId27" Type="http://schemas.openxmlformats.org/officeDocument/2006/relationships/image" Target="../media/image19.png"/><Relationship Id="rId30" Type="http://schemas.openxmlformats.org/officeDocument/2006/relationships/image" Target="../media/image22.png"/><Relationship Id="rId35" Type="http://schemas.openxmlformats.org/officeDocument/2006/relationships/image" Target="../media/image27.png"/><Relationship Id="rId43" Type="http://schemas.openxmlformats.org/officeDocument/2006/relationships/image" Target="../media/image35.png"/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12" Type="http://schemas.openxmlformats.org/officeDocument/2006/relationships/slide" Target="slide10.xml"/><Relationship Id="rId17" Type="http://schemas.openxmlformats.org/officeDocument/2006/relationships/image" Target="../media/image12.png"/><Relationship Id="rId25" Type="http://schemas.openxmlformats.org/officeDocument/2006/relationships/image" Target="../media/image17.png"/><Relationship Id="rId33" Type="http://schemas.openxmlformats.org/officeDocument/2006/relationships/image" Target="../media/image25.png"/><Relationship Id="rId38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.png"/><Relationship Id="rId18" Type="http://schemas.openxmlformats.org/officeDocument/2006/relationships/slide" Target="slide9.xml"/><Relationship Id="rId26" Type="http://schemas.openxmlformats.org/officeDocument/2006/relationships/image" Target="../media/image16.png"/><Relationship Id="rId39" Type="http://schemas.openxmlformats.org/officeDocument/2006/relationships/image" Target="../media/image48.png"/><Relationship Id="rId21" Type="http://schemas.openxmlformats.org/officeDocument/2006/relationships/image" Target="../media/image13.png"/><Relationship Id="rId34" Type="http://schemas.openxmlformats.org/officeDocument/2006/relationships/image" Target="../media/image43.png"/><Relationship Id="rId42" Type="http://schemas.openxmlformats.org/officeDocument/2006/relationships/image" Target="../media/image51.png"/><Relationship Id="rId47" Type="http://schemas.openxmlformats.org/officeDocument/2006/relationships/image" Target="../media/image5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6" Type="http://schemas.openxmlformats.org/officeDocument/2006/relationships/slide" Target="slide8.xml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1.xml"/><Relationship Id="rId24" Type="http://schemas.openxmlformats.org/officeDocument/2006/relationships/slide" Target="slide6.xml"/><Relationship Id="rId32" Type="http://schemas.openxmlformats.org/officeDocument/2006/relationships/image" Target="../media/image41.png"/><Relationship Id="rId37" Type="http://schemas.openxmlformats.org/officeDocument/2006/relationships/image" Target="../media/image46.png"/><Relationship Id="rId40" Type="http://schemas.openxmlformats.org/officeDocument/2006/relationships/image" Target="../media/image49.png"/><Relationship Id="rId45" Type="http://schemas.openxmlformats.org/officeDocument/2006/relationships/image" Target="../media/image54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openxmlformats.org/officeDocument/2006/relationships/image" Target="../media/image38.png"/><Relationship Id="rId36" Type="http://schemas.openxmlformats.org/officeDocument/2006/relationships/image" Target="../media/image45.png"/><Relationship Id="rId10" Type="http://schemas.openxmlformats.org/officeDocument/2006/relationships/image" Target="../media/image8.png"/><Relationship Id="rId19" Type="http://schemas.openxmlformats.org/officeDocument/2006/relationships/image" Target="../media/image12.png"/><Relationship Id="rId31" Type="http://schemas.openxmlformats.org/officeDocument/2006/relationships/image" Target="../media/image25.png"/><Relationship Id="rId44" Type="http://schemas.openxmlformats.org/officeDocument/2006/relationships/image" Target="../media/image53.png"/><Relationship Id="rId4" Type="http://schemas.openxmlformats.org/officeDocument/2006/relationships/image" Target="../media/image37.png"/><Relationship Id="rId9" Type="http://schemas.openxmlformats.org/officeDocument/2006/relationships/image" Target="../media/image7.png"/><Relationship Id="rId14" Type="http://schemas.openxmlformats.org/officeDocument/2006/relationships/slide" Target="slide10.xml"/><Relationship Id="rId22" Type="http://schemas.openxmlformats.org/officeDocument/2006/relationships/slide" Target="slide11.xml"/><Relationship Id="rId27" Type="http://schemas.openxmlformats.org/officeDocument/2006/relationships/image" Target="../media/image22.png"/><Relationship Id="rId30" Type="http://schemas.openxmlformats.org/officeDocument/2006/relationships/image" Target="../media/image40.png"/><Relationship Id="rId35" Type="http://schemas.openxmlformats.org/officeDocument/2006/relationships/image" Target="../media/image44.png"/><Relationship Id="rId43" Type="http://schemas.openxmlformats.org/officeDocument/2006/relationships/image" Target="../media/image52.png"/><Relationship Id="rId8" Type="http://schemas.openxmlformats.org/officeDocument/2006/relationships/image" Target="../media/image6.png"/><Relationship Id="rId3" Type="http://schemas.openxmlformats.org/officeDocument/2006/relationships/image" Target="../media/image36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33" Type="http://schemas.openxmlformats.org/officeDocument/2006/relationships/image" Target="../media/image42.png"/><Relationship Id="rId38" Type="http://schemas.openxmlformats.org/officeDocument/2006/relationships/image" Target="../media/image47.png"/><Relationship Id="rId46" Type="http://schemas.openxmlformats.org/officeDocument/2006/relationships/image" Target="../media/image55.png"/><Relationship Id="rId20" Type="http://schemas.openxmlformats.org/officeDocument/2006/relationships/slide" Target="slide7.xml"/><Relationship Id="rId41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7.xml"/><Relationship Id="rId26" Type="http://schemas.openxmlformats.org/officeDocument/2006/relationships/image" Target="../media/image22.png"/><Relationship Id="rId39" Type="http://schemas.openxmlformats.org/officeDocument/2006/relationships/image" Target="../media/image70.png"/><Relationship Id="rId21" Type="http://schemas.openxmlformats.org/officeDocument/2006/relationships/image" Target="../media/image14.png"/><Relationship Id="rId34" Type="http://schemas.openxmlformats.org/officeDocument/2006/relationships/image" Target="../media/image65.png"/><Relationship Id="rId42" Type="http://schemas.openxmlformats.org/officeDocument/2006/relationships/image" Target="../media/image7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6" Type="http://schemas.openxmlformats.org/officeDocument/2006/relationships/slide" Target="slide9.xml"/><Relationship Id="rId20" Type="http://schemas.openxmlformats.org/officeDocument/2006/relationships/slide" Target="slide11.xml"/><Relationship Id="rId29" Type="http://schemas.openxmlformats.org/officeDocument/2006/relationships/image" Target="../media/image60.png"/><Relationship Id="rId41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32" Type="http://schemas.openxmlformats.org/officeDocument/2006/relationships/image" Target="../media/image63.png"/><Relationship Id="rId37" Type="http://schemas.openxmlformats.org/officeDocument/2006/relationships/image" Target="../media/image68.png"/><Relationship Id="rId40" Type="http://schemas.openxmlformats.org/officeDocument/2006/relationships/image" Target="../media/image71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59.png"/><Relationship Id="rId36" Type="http://schemas.openxmlformats.org/officeDocument/2006/relationships/image" Target="../media/image67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62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8.xml"/><Relationship Id="rId22" Type="http://schemas.openxmlformats.org/officeDocument/2006/relationships/slide" Target="slide6.xml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image" Target="../media/image66.png"/><Relationship Id="rId43" Type="http://schemas.openxmlformats.org/officeDocument/2006/relationships/image" Target="../media/image73.png"/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12" Type="http://schemas.openxmlformats.org/officeDocument/2006/relationships/slide" Target="slide10.xml"/><Relationship Id="rId17" Type="http://schemas.openxmlformats.org/officeDocument/2006/relationships/image" Target="../media/image12.png"/><Relationship Id="rId25" Type="http://schemas.openxmlformats.org/officeDocument/2006/relationships/image" Target="../media/image57.png"/><Relationship Id="rId33" Type="http://schemas.openxmlformats.org/officeDocument/2006/relationships/image" Target="../media/image64.png"/><Relationship Id="rId38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7.xml"/><Relationship Id="rId26" Type="http://schemas.openxmlformats.org/officeDocument/2006/relationships/image" Target="../media/image22.png"/><Relationship Id="rId39" Type="http://schemas.openxmlformats.org/officeDocument/2006/relationships/image" Target="../media/image82.png"/><Relationship Id="rId21" Type="http://schemas.openxmlformats.org/officeDocument/2006/relationships/image" Target="../media/image14.png"/><Relationship Id="rId34" Type="http://schemas.openxmlformats.org/officeDocument/2006/relationships/image" Target="../media/image77.png"/><Relationship Id="rId42" Type="http://schemas.openxmlformats.org/officeDocument/2006/relationships/image" Target="../media/image5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6" Type="http://schemas.openxmlformats.org/officeDocument/2006/relationships/slide" Target="slide9.xml"/><Relationship Id="rId20" Type="http://schemas.openxmlformats.org/officeDocument/2006/relationships/slide" Target="slide11.xml"/><Relationship Id="rId29" Type="http://schemas.openxmlformats.org/officeDocument/2006/relationships/image" Target="../media/image60.png"/><Relationship Id="rId41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6.png"/><Relationship Id="rId32" Type="http://schemas.openxmlformats.org/officeDocument/2006/relationships/image" Target="../media/image75.png"/><Relationship Id="rId37" Type="http://schemas.openxmlformats.org/officeDocument/2006/relationships/image" Target="../media/image80.png"/><Relationship Id="rId40" Type="http://schemas.openxmlformats.org/officeDocument/2006/relationships/image" Target="../media/image83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openxmlformats.org/officeDocument/2006/relationships/image" Target="../media/image59.png"/><Relationship Id="rId36" Type="http://schemas.openxmlformats.org/officeDocument/2006/relationships/image" Target="../media/image79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62.png"/><Relationship Id="rId44" Type="http://schemas.openxmlformats.org/officeDocument/2006/relationships/image" Target="../media/image73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8.xml"/><Relationship Id="rId22" Type="http://schemas.openxmlformats.org/officeDocument/2006/relationships/slide" Target="slide6.xml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image" Target="../media/image78.png"/><Relationship Id="rId43" Type="http://schemas.openxmlformats.org/officeDocument/2006/relationships/image" Target="../media/image72.png"/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12" Type="http://schemas.openxmlformats.org/officeDocument/2006/relationships/slide" Target="slide10.xml"/><Relationship Id="rId17" Type="http://schemas.openxmlformats.org/officeDocument/2006/relationships/image" Target="../media/image12.png"/><Relationship Id="rId25" Type="http://schemas.openxmlformats.org/officeDocument/2006/relationships/image" Target="../media/image74.png"/><Relationship Id="rId33" Type="http://schemas.openxmlformats.org/officeDocument/2006/relationships/image" Target="../media/image76.png"/><Relationship Id="rId38" Type="http://schemas.openxmlformats.org/officeDocument/2006/relationships/image" Target="../media/image81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slide" Target="slide10.xml"/><Relationship Id="rId18" Type="http://schemas.openxmlformats.org/officeDocument/2006/relationships/image" Target="../media/image12.png"/><Relationship Id="rId26" Type="http://schemas.openxmlformats.org/officeDocument/2006/relationships/image" Target="../media/image89.png"/><Relationship Id="rId39" Type="http://schemas.openxmlformats.org/officeDocument/2006/relationships/image" Target="../media/image102.png"/><Relationship Id="rId21" Type="http://schemas.openxmlformats.org/officeDocument/2006/relationships/image" Target="../media/image87.png"/><Relationship Id="rId34" Type="http://schemas.openxmlformats.org/officeDocument/2006/relationships/image" Target="../media/image97.png"/><Relationship Id="rId42" Type="http://schemas.openxmlformats.org/officeDocument/2006/relationships/image" Target="../media/image105.png"/><Relationship Id="rId47" Type="http://schemas.openxmlformats.org/officeDocument/2006/relationships/image" Target="../media/image110.png"/><Relationship Id="rId50" Type="http://schemas.openxmlformats.org/officeDocument/2006/relationships/image" Target="../media/image113.png"/><Relationship Id="rId55" Type="http://schemas.openxmlformats.org/officeDocument/2006/relationships/image" Target="../media/image118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29" Type="http://schemas.openxmlformats.org/officeDocument/2006/relationships/image" Target="../media/image92.png"/><Relationship Id="rId11" Type="http://schemas.openxmlformats.org/officeDocument/2006/relationships/image" Target="../media/image8.png"/><Relationship Id="rId24" Type="http://schemas.openxmlformats.org/officeDocument/2006/relationships/image" Target="../media/image59.png"/><Relationship Id="rId32" Type="http://schemas.openxmlformats.org/officeDocument/2006/relationships/image" Target="../media/image95.png"/><Relationship Id="rId37" Type="http://schemas.openxmlformats.org/officeDocument/2006/relationships/image" Target="../media/image100.png"/><Relationship Id="rId40" Type="http://schemas.openxmlformats.org/officeDocument/2006/relationships/image" Target="../media/image103.png"/><Relationship Id="rId45" Type="http://schemas.openxmlformats.org/officeDocument/2006/relationships/image" Target="../media/image108.png"/><Relationship Id="rId53" Type="http://schemas.openxmlformats.org/officeDocument/2006/relationships/image" Target="../media/image116.png"/><Relationship Id="rId58" Type="http://schemas.openxmlformats.org/officeDocument/2006/relationships/image" Target="../media/image121.png"/><Relationship Id="rId5" Type="http://schemas.openxmlformats.org/officeDocument/2006/relationships/image" Target="../media/image6.png"/><Relationship Id="rId61" Type="http://schemas.openxmlformats.org/officeDocument/2006/relationships/image" Target="../media/image124.png"/><Relationship Id="rId19" Type="http://schemas.openxmlformats.org/officeDocument/2006/relationships/image" Target="../media/image13.png"/><Relationship Id="rId14" Type="http://schemas.openxmlformats.org/officeDocument/2006/relationships/image" Target="../media/image10.png"/><Relationship Id="rId22" Type="http://schemas.openxmlformats.org/officeDocument/2006/relationships/slide" Target="slide11.xml"/><Relationship Id="rId27" Type="http://schemas.openxmlformats.org/officeDocument/2006/relationships/image" Target="../media/image90.png"/><Relationship Id="rId30" Type="http://schemas.openxmlformats.org/officeDocument/2006/relationships/image" Target="../media/image93.png"/><Relationship Id="rId35" Type="http://schemas.openxmlformats.org/officeDocument/2006/relationships/image" Target="../media/image98.png"/><Relationship Id="rId43" Type="http://schemas.openxmlformats.org/officeDocument/2006/relationships/image" Target="../media/image106.png"/><Relationship Id="rId48" Type="http://schemas.openxmlformats.org/officeDocument/2006/relationships/image" Target="../media/image111.png"/><Relationship Id="rId56" Type="http://schemas.openxmlformats.org/officeDocument/2006/relationships/image" Target="../media/image119.png"/><Relationship Id="rId8" Type="http://schemas.openxmlformats.org/officeDocument/2006/relationships/slide" Target="slide7.xml"/><Relationship Id="rId51" Type="http://schemas.openxmlformats.org/officeDocument/2006/relationships/image" Target="../media/image114.png"/><Relationship Id="rId3" Type="http://schemas.openxmlformats.org/officeDocument/2006/relationships/image" Target="../media/image4.png"/><Relationship Id="rId12" Type="http://schemas.openxmlformats.org/officeDocument/2006/relationships/image" Target="../media/image1.png"/><Relationship Id="rId17" Type="http://schemas.openxmlformats.org/officeDocument/2006/relationships/slide" Target="slide9.xml"/><Relationship Id="rId25" Type="http://schemas.openxmlformats.org/officeDocument/2006/relationships/image" Target="../media/image88.png"/><Relationship Id="rId33" Type="http://schemas.openxmlformats.org/officeDocument/2006/relationships/image" Target="../media/image96.png"/><Relationship Id="rId38" Type="http://schemas.openxmlformats.org/officeDocument/2006/relationships/image" Target="../media/image101.png"/><Relationship Id="rId46" Type="http://schemas.openxmlformats.org/officeDocument/2006/relationships/image" Target="../media/image109.png"/><Relationship Id="rId59" Type="http://schemas.openxmlformats.org/officeDocument/2006/relationships/image" Target="../media/image122.png"/><Relationship Id="rId20" Type="http://schemas.openxmlformats.org/officeDocument/2006/relationships/slide" Target="slide6.xml"/><Relationship Id="rId41" Type="http://schemas.openxmlformats.org/officeDocument/2006/relationships/image" Target="../media/image104.png"/><Relationship Id="rId54" Type="http://schemas.openxmlformats.org/officeDocument/2006/relationships/image" Target="../media/image117.png"/><Relationship Id="rId6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5" Type="http://schemas.openxmlformats.org/officeDocument/2006/relationships/slide" Target="slide8.xml"/><Relationship Id="rId23" Type="http://schemas.openxmlformats.org/officeDocument/2006/relationships/image" Target="../media/image14.png"/><Relationship Id="rId28" Type="http://schemas.openxmlformats.org/officeDocument/2006/relationships/image" Target="../media/image91.png"/><Relationship Id="rId36" Type="http://schemas.openxmlformats.org/officeDocument/2006/relationships/image" Target="../media/image99.png"/><Relationship Id="rId49" Type="http://schemas.openxmlformats.org/officeDocument/2006/relationships/image" Target="../media/image112.png"/><Relationship Id="rId57" Type="http://schemas.openxmlformats.org/officeDocument/2006/relationships/image" Target="../media/image120.png"/><Relationship Id="rId10" Type="http://schemas.openxmlformats.org/officeDocument/2006/relationships/image" Target="../media/image86.png"/><Relationship Id="rId31" Type="http://schemas.openxmlformats.org/officeDocument/2006/relationships/image" Target="../media/image94.png"/><Relationship Id="rId44" Type="http://schemas.openxmlformats.org/officeDocument/2006/relationships/image" Target="../media/image107.png"/><Relationship Id="rId52" Type="http://schemas.openxmlformats.org/officeDocument/2006/relationships/image" Target="../media/image115.png"/><Relationship Id="rId60" Type="http://schemas.openxmlformats.org/officeDocument/2006/relationships/image" Target="../media/image123.png"/><Relationship Id="rId4" Type="http://schemas.openxmlformats.org/officeDocument/2006/relationships/image" Target="../media/image5.png"/><Relationship Id="rId9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slide" Target="slide8.xml"/><Relationship Id="rId26" Type="http://schemas.openxmlformats.org/officeDocument/2006/relationships/image" Target="../media/image128.png"/><Relationship Id="rId39" Type="http://schemas.openxmlformats.org/officeDocument/2006/relationships/image" Target="../media/image105.png"/><Relationship Id="rId21" Type="http://schemas.openxmlformats.org/officeDocument/2006/relationships/image" Target="../media/image126.png"/><Relationship Id="rId34" Type="http://schemas.openxmlformats.org/officeDocument/2006/relationships/image" Target="../media/image100.png"/><Relationship Id="rId42" Type="http://schemas.openxmlformats.org/officeDocument/2006/relationships/image" Target="../media/image108.png"/><Relationship Id="rId47" Type="http://schemas.openxmlformats.org/officeDocument/2006/relationships/image" Target="../media/image113.png"/><Relationship Id="rId50" Type="http://schemas.openxmlformats.org/officeDocument/2006/relationships/image" Target="../media/image133.png"/><Relationship Id="rId55" Type="http://schemas.openxmlformats.org/officeDocument/2006/relationships/image" Target="../media/image13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6" Type="http://schemas.openxmlformats.org/officeDocument/2006/relationships/slide" Target="slide6.xml"/><Relationship Id="rId29" Type="http://schemas.openxmlformats.org/officeDocument/2006/relationships/image" Target="../media/image131.png"/><Relationship Id="rId11" Type="http://schemas.openxmlformats.org/officeDocument/2006/relationships/image" Target="../media/image10.png"/><Relationship Id="rId24" Type="http://schemas.openxmlformats.org/officeDocument/2006/relationships/image" Target="../media/image90.png"/><Relationship Id="rId32" Type="http://schemas.openxmlformats.org/officeDocument/2006/relationships/image" Target="../media/image98.png"/><Relationship Id="rId37" Type="http://schemas.openxmlformats.org/officeDocument/2006/relationships/image" Target="../media/image103.png"/><Relationship Id="rId40" Type="http://schemas.openxmlformats.org/officeDocument/2006/relationships/image" Target="../media/image106.png"/><Relationship Id="rId45" Type="http://schemas.openxmlformats.org/officeDocument/2006/relationships/image" Target="../media/image111.png"/><Relationship Id="rId53" Type="http://schemas.openxmlformats.org/officeDocument/2006/relationships/image" Target="../media/image59.png"/><Relationship Id="rId58" Type="http://schemas.openxmlformats.org/officeDocument/2006/relationships/image" Target="../media/image138.png"/><Relationship Id="rId5" Type="http://schemas.openxmlformats.org/officeDocument/2006/relationships/image" Target="../media/image5.png"/><Relationship Id="rId61" Type="http://schemas.openxmlformats.org/officeDocument/2006/relationships/image" Target="../media/image141.png"/><Relationship Id="rId19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.png"/><Relationship Id="rId14" Type="http://schemas.openxmlformats.org/officeDocument/2006/relationships/slide" Target="slide11.xml"/><Relationship Id="rId22" Type="http://schemas.openxmlformats.org/officeDocument/2006/relationships/image" Target="../media/image88.png"/><Relationship Id="rId27" Type="http://schemas.openxmlformats.org/officeDocument/2006/relationships/image" Target="../media/image129.png"/><Relationship Id="rId30" Type="http://schemas.openxmlformats.org/officeDocument/2006/relationships/image" Target="../media/image96.png"/><Relationship Id="rId35" Type="http://schemas.openxmlformats.org/officeDocument/2006/relationships/image" Target="../media/image101.png"/><Relationship Id="rId43" Type="http://schemas.openxmlformats.org/officeDocument/2006/relationships/image" Target="../media/image109.png"/><Relationship Id="rId48" Type="http://schemas.openxmlformats.org/officeDocument/2006/relationships/image" Target="../media/image114.png"/><Relationship Id="rId56" Type="http://schemas.openxmlformats.org/officeDocument/2006/relationships/image" Target="../media/image136.png"/><Relationship Id="rId8" Type="http://schemas.openxmlformats.org/officeDocument/2006/relationships/image" Target="../media/image8.png"/><Relationship Id="rId51" Type="http://schemas.openxmlformats.org/officeDocument/2006/relationships/image" Target="../media/image134.png"/><Relationship Id="rId3" Type="http://schemas.openxmlformats.org/officeDocument/2006/relationships/image" Target="../media/image4.png"/><Relationship Id="rId12" Type="http://schemas.openxmlformats.org/officeDocument/2006/relationships/slide" Target="slide9.xml"/><Relationship Id="rId17" Type="http://schemas.openxmlformats.org/officeDocument/2006/relationships/image" Target="../media/image15.png"/><Relationship Id="rId25" Type="http://schemas.openxmlformats.org/officeDocument/2006/relationships/image" Target="../media/image127.png"/><Relationship Id="rId33" Type="http://schemas.openxmlformats.org/officeDocument/2006/relationships/image" Target="../media/image99.png"/><Relationship Id="rId38" Type="http://schemas.openxmlformats.org/officeDocument/2006/relationships/image" Target="../media/image104.png"/><Relationship Id="rId46" Type="http://schemas.openxmlformats.org/officeDocument/2006/relationships/image" Target="../media/image112.png"/><Relationship Id="rId59" Type="http://schemas.openxmlformats.org/officeDocument/2006/relationships/image" Target="../media/image139.png"/><Relationship Id="rId20" Type="http://schemas.openxmlformats.org/officeDocument/2006/relationships/image" Target="../media/image87.png"/><Relationship Id="rId41" Type="http://schemas.openxmlformats.org/officeDocument/2006/relationships/image" Target="../media/image107.png"/><Relationship Id="rId5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5" Type="http://schemas.openxmlformats.org/officeDocument/2006/relationships/image" Target="../media/image14.png"/><Relationship Id="rId23" Type="http://schemas.openxmlformats.org/officeDocument/2006/relationships/image" Target="../media/image89.png"/><Relationship Id="rId28" Type="http://schemas.openxmlformats.org/officeDocument/2006/relationships/image" Target="../media/image130.png"/><Relationship Id="rId36" Type="http://schemas.openxmlformats.org/officeDocument/2006/relationships/image" Target="../media/image102.png"/><Relationship Id="rId49" Type="http://schemas.openxmlformats.org/officeDocument/2006/relationships/image" Target="../media/image132.png"/><Relationship Id="rId57" Type="http://schemas.openxmlformats.org/officeDocument/2006/relationships/image" Target="../media/image137.png"/><Relationship Id="rId10" Type="http://schemas.openxmlformats.org/officeDocument/2006/relationships/slide" Target="slide10.xml"/><Relationship Id="rId31" Type="http://schemas.openxmlformats.org/officeDocument/2006/relationships/image" Target="../media/image97.png"/><Relationship Id="rId44" Type="http://schemas.openxmlformats.org/officeDocument/2006/relationships/image" Target="../media/image110.png"/><Relationship Id="rId60" Type="http://schemas.openxmlformats.org/officeDocument/2006/relationships/image" Target="../media/image1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6.xml"/><Relationship Id="rId18" Type="http://schemas.openxmlformats.org/officeDocument/2006/relationships/slide" Target="slide9.xml"/><Relationship Id="rId3" Type="http://schemas.openxmlformats.org/officeDocument/2006/relationships/image" Target="../media/image3.png"/><Relationship Id="rId21" Type="http://schemas.openxmlformats.org/officeDocument/2006/relationships/image" Target="../media/image14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14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7.xml"/><Relationship Id="rId5" Type="http://schemas.openxmlformats.org/officeDocument/2006/relationships/image" Target="../media/image16.png"/><Relationship Id="rId15" Type="http://schemas.openxmlformats.org/officeDocument/2006/relationships/slide" Target="slide11.xml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slide" Target="slide10.xml"/><Relationship Id="rId14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8.xml"/><Relationship Id="rId18" Type="http://schemas.openxmlformats.org/officeDocument/2006/relationships/image" Target="../media/image87.png"/><Relationship Id="rId3" Type="http://schemas.openxmlformats.org/officeDocument/2006/relationships/image" Target="../media/image4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6.xml"/><Relationship Id="rId2" Type="http://schemas.openxmlformats.org/officeDocument/2006/relationships/image" Target="../media/image3.png"/><Relationship Id="rId16" Type="http://schemas.openxmlformats.org/officeDocument/2006/relationships/image" Target="../media/image13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0.xml"/><Relationship Id="rId5" Type="http://schemas.openxmlformats.org/officeDocument/2006/relationships/image" Target="../media/image16.png"/><Relationship Id="rId15" Type="http://schemas.openxmlformats.org/officeDocument/2006/relationships/slide" Target="slide7.xml"/><Relationship Id="rId23" Type="http://schemas.openxmlformats.org/officeDocument/2006/relationships/image" Target="../media/image144.png"/><Relationship Id="rId10" Type="http://schemas.openxmlformats.org/officeDocument/2006/relationships/image" Target="../media/image1.png"/><Relationship Id="rId19" Type="http://schemas.openxmlformats.org/officeDocument/2006/relationships/slide" Target="slide11.xml"/><Relationship Id="rId4" Type="http://schemas.openxmlformats.org/officeDocument/2006/relationships/image" Target="../media/image6.png"/><Relationship Id="rId9" Type="http://schemas.openxmlformats.org/officeDocument/2006/relationships/image" Target="../media/image143.png"/><Relationship Id="rId14" Type="http://schemas.openxmlformats.org/officeDocument/2006/relationships/image" Target="../media/image11.png"/><Relationship Id="rId2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3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Прямокутна система координат у просторі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38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7D24E1A2-2E64-65EB-204E-B8A94C8A06EA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11.02.2024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задати прямокутну систему координат у просторі? Як називаються координатні осі?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називаються координатні площини?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18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234CD62C-F205-9437-3850-51290BDE4670}"/>
                  </a:ext>
                </a:extLst>
              </p:cNvPr>
              <p:cNvSpPr/>
              <p:nvPr/>
            </p:nvSpPr>
            <p:spPr>
              <a:xfrm>
                <a:off x="1243014" y="2873254"/>
                <a:ext cx="10672762" cy="943790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Яким буде загальний вигляд координат всіх точок, </a:t>
                </a:r>
                <a:r>
                  <a:rPr lang="uk-UA" sz="270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які належать </a:t>
                </a:r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площині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𝑥𝑧</m:t>
                    </m:r>
                  </m:oMath>
                </a14:m>
                <a:r>
                  <a:rPr lang="uk-UA" sz="2700" dirty="0">
                    <a:solidFill>
                      <a:srgbClr val="DE312B"/>
                    </a:solidFill>
                  </a:rPr>
                  <a:t> </a:t>
                </a:r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700" dirty="0">
                  <a:solidFill>
                    <a:srgbClr val="DE312B"/>
                  </a:solidFill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234CD62C-F205-9437-3850-51290BDE46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14" y="2873254"/>
                <a:ext cx="10672762" cy="943790"/>
              </a:xfrm>
              <a:prstGeom prst="roundRect">
                <a:avLst>
                  <a:gd name="adj" fmla="val 8531"/>
                </a:avLst>
              </a:prstGeom>
              <a:blipFill>
                <a:blip r:embed="rId23"/>
                <a:stretch>
                  <a:fillRect t="-5333" b="-14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655374"/>
            <a:ext cx="10345847" cy="94379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знайти відстань між двома точками у просторі?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318E9A9-FF89-1BFF-D118-0BFBD72326A0}"/>
              </a:ext>
            </a:extLst>
          </p:cNvPr>
          <p:cNvSpPr/>
          <p:nvPr/>
        </p:nvSpPr>
        <p:spPr>
          <a:xfrm>
            <a:off x="1569927" y="4253666"/>
            <a:ext cx="10345847" cy="1051987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знайти координати середини відрізка у просторі? Які дані потрібні? Яку формулу використати?</a:t>
            </a:r>
            <a:endParaRPr lang="en-UA" sz="27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18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11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11.2, 11.6, 11.10, 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11.15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§6, п.38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38.4, 38.6, 38.8, 38.10, 38.12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6E62E3-E96D-DB43-2C9D-FD97F41F9899}"/>
              </a:ext>
            </a:extLst>
          </p:cNvPr>
          <p:cNvCxnSpPr>
            <a:cxnSpLocks/>
          </p:cNvCxnSpPr>
          <p:nvPr/>
        </p:nvCxnSpPr>
        <p:spPr>
          <a:xfrm>
            <a:off x="1266039" y="3713713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  <a:headEnd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BEF574-A0CF-A024-8BA1-E0BD398AE82D}"/>
              </a:ext>
            </a:extLst>
          </p:cNvPr>
          <p:cNvCxnSpPr>
            <a:cxnSpLocks/>
          </p:cNvCxnSpPr>
          <p:nvPr/>
        </p:nvCxnSpPr>
        <p:spPr>
          <a:xfrm rot="5400000">
            <a:off x="1212251" y="3673372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19EF2F79-242A-2E63-571F-5140D711472C}"/>
              </a:ext>
            </a:extLst>
          </p:cNvPr>
          <p:cNvSpPr/>
          <p:nvPr/>
        </p:nvSpPr>
        <p:spPr>
          <a:xfrm>
            <a:off x="3352800" y="0"/>
            <a:ext cx="6429775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ПРЯМОКУТНА СИСТЕМА КООРДИНАТ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362C579-1874-3617-7E83-17FFF1302767}"/>
              </a:ext>
            </a:extLst>
          </p:cNvPr>
          <p:cNvSpPr/>
          <p:nvPr/>
        </p:nvSpPr>
        <p:spPr>
          <a:xfrm>
            <a:off x="1706839" y="654647"/>
            <a:ext cx="2993274" cy="569112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ПЛОЩИНІ</a:t>
            </a:r>
            <a:endParaRPr lang="en-UA" sz="2800" dirty="0">
              <a:solidFill>
                <a:srgbClr val="424651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31C6F76-13A3-CD91-DE2A-210D869F23F0}"/>
              </a:ext>
            </a:extLst>
          </p:cNvPr>
          <p:cNvSpPr/>
          <p:nvPr/>
        </p:nvSpPr>
        <p:spPr>
          <a:xfrm>
            <a:off x="8538186" y="654647"/>
            <a:ext cx="2993274" cy="569112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ПРОСТОРІ</a:t>
            </a:r>
            <a:endParaRPr lang="en-UA" sz="2800" dirty="0">
              <a:solidFill>
                <a:srgbClr val="42465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2D42534-61DB-918E-E786-DF606A3E0079}"/>
              </a:ext>
            </a:extLst>
          </p:cNvPr>
          <p:cNvCxnSpPr>
            <a:cxnSpLocks/>
          </p:cNvCxnSpPr>
          <p:nvPr/>
        </p:nvCxnSpPr>
        <p:spPr>
          <a:xfrm flipH="1">
            <a:off x="8404675" y="2554201"/>
            <a:ext cx="2496980" cy="2496980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50D73C3-33C9-A3E1-EBAC-DDC5FC2D907B}"/>
                  </a:ext>
                </a:extLst>
              </p:cNvPr>
              <p:cNvSpPr txBox="1"/>
              <p:nvPr/>
            </p:nvSpPr>
            <p:spPr>
              <a:xfrm>
                <a:off x="11431793" y="359052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50D73C3-33C9-A3E1-EBAC-DDC5FC2D9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1793" y="3590523"/>
                <a:ext cx="631464" cy="584775"/>
              </a:xfrm>
              <a:prstGeom prst="rect">
                <a:avLst/>
              </a:prstGeom>
              <a:blipFill>
                <a:blip r:embed="rId25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7E0705-DB46-E0CD-5BEE-EA3CF772AB3B}"/>
                  </a:ext>
                </a:extLst>
              </p:cNvPr>
              <p:cNvSpPr txBox="1"/>
              <p:nvPr/>
            </p:nvSpPr>
            <p:spPr>
              <a:xfrm>
                <a:off x="9117294" y="148923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7E0705-DB46-E0CD-5BEE-EA3CF772A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7294" y="1489239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B8B89D-DB01-5A4F-964F-6744A8C29452}"/>
                  </a:ext>
                </a:extLst>
              </p:cNvPr>
              <p:cNvSpPr txBox="1"/>
              <p:nvPr/>
            </p:nvSpPr>
            <p:spPr>
              <a:xfrm>
                <a:off x="8119181" y="492192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B8B89D-DB01-5A4F-964F-6744A8C29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9181" y="4921921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00263E-EF58-B44F-6C38-1056EF426D2F}"/>
                  </a:ext>
                </a:extLst>
              </p:cNvPr>
              <p:cNvSpPr txBox="1"/>
              <p:nvPr/>
            </p:nvSpPr>
            <p:spPr>
              <a:xfrm>
                <a:off x="9647056" y="367198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00263E-EF58-B44F-6C38-1056EF426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7056" y="3671987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39D52BB-6CF0-87DE-757D-34F0EB0BE924}"/>
                  </a:ext>
                </a:extLst>
              </p:cNvPr>
              <p:cNvSpPr txBox="1"/>
              <p:nvPr/>
            </p:nvSpPr>
            <p:spPr>
              <a:xfrm>
                <a:off x="4933310" y="359052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39D52BB-6CF0-87DE-757D-34F0EB0BE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310" y="3590523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E0E83EC-6E10-DAD3-85A2-EDE3D53BE250}"/>
                  </a:ext>
                </a:extLst>
              </p:cNvPr>
              <p:cNvSpPr txBox="1"/>
              <p:nvPr/>
            </p:nvSpPr>
            <p:spPr>
              <a:xfrm>
                <a:off x="2518240" y="141630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E0E83EC-6E10-DAD3-85A2-EDE3D53BE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240" y="1416309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B4C47E4-8BD6-E750-34A3-457503BF150B}"/>
                  </a:ext>
                </a:extLst>
              </p:cNvPr>
              <p:cNvSpPr txBox="1"/>
              <p:nvPr/>
            </p:nvSpPr>
            <p:spPr>
              <a:xfrm>
                <a:off x="2543662" y="375387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B4C47E4-8BD6-E750-34A3-457503BF1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3662" y="3753875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B5D57A7-CBE1-8A26-E906-647F3FB4FBAC}"/>
                  </a:ext>
                </a:extLst>
              </p:cNvPr>
              <p:cNvSpPr txBox="1"/>
              <p:nvPr/>
            </p:nvSpPr>
            <p:spPr>
              <a:xfrm>
                <a:off x="3128458" y="3739674"/>
                <a:ext cx="6314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B5D57A7-CBE1-8A26-E906-647F3FB4F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458" y="3739674"/>
                <a:ext cx="631464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6B6732C-03B4-5030-EA9C-C15FB29AD1AB}"/>
              </a:ext>
            </a:extLst>
          </p:cNvPr>
          <p:cNvCxnSpPr>
            <a:cxnSpLocks/>
          </p:cNvCxnSpPr>
          <p:nvPr/>
        </p:nvCxnSpPr>
        <p:spPr>
          <a:xfrm>
            <a:off x="3448472" y="3618718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7450366-8C0E-A2B8-349E-A0942934FFBB}"/>
              </a:ext>
            </a:extLst>
          </p:cNvPr>
          <p:cNvCxnSpPr>
            <a:cxnSpLocks/>
          </p:cNvCxnSpPr>
          <p:nvPr/>
        </p:nvCxnSpPr>
        <p:spPr>
          <a:xfrm>
            <a:off x="3752741" y="3623933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9FF8EC5-0108-1E58-B062-EE0C48BE030E}"/>
              </a:ext>
            </a:extLst>
          </p:cNvPr>
          <p:cNvCxnSpPr>
            <a:cxnSpLocks/>
          </p:cNvCxnSpPr>
          <p:nvPr/>
        </p:nvCxnSpPr>
        <p:spPr>
          <a:xfrm>
            <a:off x="4057010" y="3621217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8B405877-D9E4-A10A-135E-CFBDA02B6ED0}"/>
              </a:ext>
            </a:extLst>
          </p:cNvPr>
          <p:cNvCxnSpPr>
            <a:cxnSpLocks/>
          </p:cNvCxnSpPr>
          <p:nvPr/>
        </p:nvCxnSpPr>
        <p:spPr>
          <a:xfrm>
            <a:off x="4359094" y="3620591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71D15BE6-2793-1845-2E6D-65DDC25710FC}"/>
              </a:ext>
            </a:extLst>
          </p:cNvPr>
          <p:cNvCxnSpPr>
            <a:cxnSpLocks/>
          </p:cNvCxnSpPr>
          <p:nvPr/>
        </p:nvCxnSpPr>
        <p:spPr>
          <a:xfrm>
            <a:off x="4663363" y="3617875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4EE6EB1D-83AF-B3A6-6D68-FA71195F04E4}"/>
              </a:ext>
            </a:extLst>
          </p:cNvPr>
          <p:cNvCxnSpPr>
            <a:cxnSpLocks/>
          </p:cNvCxnSpPr>
          <p:nvPr/>
        </p:nvCxnSpPr>
        <p:spPr>
          <a:xfrm>
            <a:off x="2233581" y="3624776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A315A384-90E5-E7B2-FA4F-6971D9CCD356}"/>
              </a:ext>
            </a:extLst>
          </p:cNvPr>
          <p:cNvCxnSpPr>
            <a:cxnSpLocks/>
          </p:cNvCxnSpPr>
          <p:nvPr/>
        </p:nvCxnSpPr>
        <p:spPr>
          <a:xfrm>
            <a:off x="2537850" y="3624149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66BA7B7A-D9A7-238E-18EC-1946B3663521}"/>
              </a:ext>
            </a:extLst>
          </p:cNvPr>
          <p:cNvCxnSpPr>
            <a:cxnSpLocks/>
          </p:cNvCxnSpPr>
          <p:nvPr/>
        </p:nvCxnSpPr>
        <p:spPr>
          <a:xfrm>
            <a:off x="2842119" y="3621434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FF16F0B2-7B4D-F062-659D-FCEA90ED37AB}"/>
              </a:ext>
            </a:extLst>
          </p:cNvPr>
          <p:cNvCxnSpPr>
            <a:cxnSpLocks/>
          </p:cNvCxnSpPr>
          <p:nvPr/>
        </p:nvCxnSpPr>
        <p:spPr>
          <a:xfrm>
            <a:off x="1627228" y="3626351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C9003D00-2510-95D8-4140-6D005E039981}"/>
              </a:ext>
            </a:extLst>
          </p:cNvPr>
          <p:cNvCxnSpPr>
            <a:cxnSpLocks/>
          </p:cNvCxnSpPr>
          <p:nvPr/>
        </p:nvCxnSpPr>
        <p:spPr>
          <a:xfrm>
            <a:off x="1931497" y="3625725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1A0009F2-CA12-A361-E2A1-D77F24D44551}"/>
              </a:ext>
            </a:extLst>
          </p:cNvPr>
          <p:cNvCxnSpPr>
            <a:cxnSpLocks/>
          </p:cNvCxnSpPr>
          <p:nvPr/>
        </p:nvCxnSpPr>
        <p:spPr>
          <a:xfrm rot="5400000">
            <a:off x="3152434" y="3927952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65B20D35-CBE2-9CAE-1890-899BC20C8EF1}"/>
              </a:ext>
            </a:extLst>
          </p:cNvPr>
          <p:cNvCxnSpPr>
            <a:cxnSpLocks/>
          </p:cNvCxnSpPr>
          <p:nvPr/>
        </p:nvCxnSpPr>
        <p:spPr>
          <a:xfrm rot="5400000">
            <a:off x="3147219" y="4232221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5F8694FA-1F3D-0A69-BB9E-1FE774995694}"/>
              </a:ext>
            </a:extLst>
          </p:cNvPr>
          <p:cNvCxnSpPr>
            <a:cxnSpLocks/>
          </p:cNvCxnSpPr>
          <p:nvPr/>
        </p:nvCxnSpPr>
        <p:spPr>
          <a:xfrm rot="5400000">
            <a:off x="3149934" y="4536490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60AF6B3C-C1DA-87FA-B5D9-4DE2BBB7180A}"/>
              </a:ext>
            </a:extLst>
          </p:cNvPr>
          <p:cNvCxnSpPr>
            <a:cxnSpLocks/>
          </p:cNvCxnSpPr>
          <p:nvPr/>
        </p:nvCxnSpPr>
        <p:spPr>
          <a:xfrm rot="5400000">
            <a:off x="3150561" y="4838574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181F6F7D-4C5C-28E9-3F73-F111AD49D06F}"/>
              </a:ext>
            </a:extLst>
          </p:cNvPr>
          <p:cNvCxnSpPr>
            <a:cxnSpLocks/>
          </p:cNvCxnSpPr>
          <p:nvPr/>
        </p:nvCxnSpPr>
        <p:spPr>
          <a:xfrm rot="5400000">
            <a:off x="3153277" y="5142843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F0BFCB9B-3357-F027-9A01-C55251D4BC25}"/>
              </a:ext>
            </a:extLst>
          </p:cNvPr>
          <p:cNvCxnSpPr>
            <a:cxnSpLocks/>
          </p:cNvCxnSpPr>
          <p:nvPr/>
        </p:nvCxnSpPr>
        <p:spPr>
          <a:xfrm rot="5400000">
            <a:off x="3146376" y="2713061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B01D76CF-30CF-B853-B5EA-221CBAF99B3E}"/>
              </a:ext>
            </a:extLst>
          </p:cNvPr>
          <p:cNvCxnSpPr>
            <a:cxnSpLocks/>
          </p:cNvCxnSpPr>
          <p:nvPr/>
        </p:nvCxnSpPr>
        <p:spPr>
          <a:xfrm rot="5400000">
            <a:off x="3147002" y="3017330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854F8C61-650F-4F89-4DA7-46716CE1C151}"/>
              </a:ext>
            </a:extLst>
          </p:cNvPr>
          <p:cNvCxnSpPr>
            <a:cxnSpLocks/>
          </p:cNvCxnSpPr>
          <p:nvPr/>
        </p:nvCxnSpPr>
        <p:spPr>
          <a:xfrm rot="5400000">
            <a:off x="3149718" y="3321599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61EAEE9A-AF73-CD81-9015-354C1C595619}"/>
              </a:ext>
            </a:extLst>
          </p:cNvPr>
          <p:cNvCxnSpPr>
            <a:cxnSpLocks/>
          </p:cNvCxnSpPr>
          <p:nvPr/>
        </p:nvCxnSpPr>
        <p:spPr>
          <a:xfrm rot="5400000">
            <a:off x="3144800" y="2106708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9E83B306-B459-E7C1-5B62-907B4C88B281}"/>
              </a:ext>
            </a:extLst>
          </p:cNvPr>
          <p:cNvCxnSpPr>
            <a:cxnSpLocks/>
          </p:cNvCxnSpPr>
          <p:nvPr/>
        </p:nvCxnSpPr>
        <p:spPr>
          <a:xfrm rot="5400000">
            <a:off x="3145427" y="2410977"/>
            <a:ext cx="0" cy="176511"/>
          </a:xfrm>
          <a:prstGeom prst="line">
            <a:avLst/>
          </a:prstGeom>
          <a:ln w="19050" cap="rnd">
            <a:solidFill>
              <a:schemeClr val="bg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C508E723-FF0F-6463-C24F-1DFDD2C001B9}"/>
              </a:ext>
            </a:extLst>
          </p:cNvPr>
          <p:cNvCxnSpPr>
            <a:cxnSpLocks/>
          </p:cNvCxnSpPr>
          <p:nvPr/>
        </p:nvCxnSpPr>
        <p:spPr>
          <a:xfrm>
            <a:off x="7845483" y="3712328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A62E9379-8760-B4A5-F549-2EFCD4E8309B}"/>
              </a:ext>
            </a:extLst>
          </p:cNvPr>
          <p:cNvCxnSpPr>
            <a:cxnSpLocks/>
          </p:cNvCxnSpPr>
          <p:nvPr/>
        </p:nvCxnSpPr>
        <p:spPr>
          <a:xfrm rot="5400000">
            <a:off x="7791695" y="3671987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C1562807-A2C4-B287-8138-BB92E0B24E41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07E9178-F87F-E7B0-9B85-A62C6C81CC34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1775E8E2-CE79-17E2-5449-A98D46117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22E8A4B-A178-0F43-EA8F-B3246F105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6900B09-441C-E1C9-A976-C6AF1AE86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F7953D77-EA05-C1C9-FCBA-F42B3EF54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18F700D1-3622-54AD-FD95-0D46833C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D04434B-BFC1-3643-6150-2EBFF32F72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96DBB562-C1F4-CB39-7FE6-381731DE6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32B7CE80-13FE-5305-EDAA-36CF8DCA1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C7CB8C1-562E-D995-1826-A7B272D9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6F97CA9-E8CD-695F-5B84-4F09F98A93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A9A6C8F6-8A9C-BAD8-2A4A-B2E40F6813F6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5C2943B-B5FB-4F1E-3212-8D9550F9FF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3C9CDD3-601A-92A7-985E-BB128883D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8CDC742C-AA60-6B78-33AE-3E1305A96B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AAE37AE3-765E-6680-0F31-64B307CDB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5312AE77-9BFC-9952-80BD-92E2820B4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4AD28174-79E2-94FC-B9BF-E5C4EFB51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2B667C8-20FB-C16F-49B0-469C32E858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32B8EA70-2B36-171A-8632-15A17B89B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A76EEA8-6CE4-53AC-9870-4088432607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02D375CA-1C0F-6AC0-5EAF-1360DC67F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C288BAFF-FBDB-84B9-7C6C-B07A342A0086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0A24B04-4764-F1EB-C089-5A1FD7266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EF02FD16-75C5-9019-896A-642AB7F36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423CD6B7-E153-B3D1-B3D7-6076E5A1D7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E8F59B8-FBF4-29C5-1520-5A1DF85B2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B3800CBB-8FEA-4D8D-679E-3E5321F521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9FF9AD28-2D58-75DF-BBA7-D0E55E7B5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95EB6E28-1A94-5D23-19C7-00C55CA1B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F34960C4-E03D-45B0-87A5-66877F542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4D152A46-2136-1A00-8D8E-8486BA339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5AA353B9-6AA7-FC2C-D443-1D0E13010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87978054-4532-05EB-8F68-49E291204B45}"/>
                  </a:ext>
                </a:extLst>
              </p:cNvPr>
              <p:cNvSpPr txBox="1"/>
              <p:nvPr/>
            </p:nvSpPr>
            <p:spPr>
              <a:xfrm>
                <a:off x="4311637" y="237851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87978054-4532-05EB-8F68-49E291204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637" y="2378519"/>
                <a:ext cx="631464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1AAC61FF-7497-14E6-8A45-08BEF552B22E}"/>
              </a:ext>
            </a:extLst>
          </p:cNvPr>
          <p:cNvCxnSpPr>
            <a:cxnSpLocks/>
          </p:cNvCxnSpPr>
          <p:nvPr/>
        </p:nvCxnSpPr>
        <p:spPr>
          <a:xfrm>
            <a:off x="4359094" y="2797424"/>
            <a:ext cx="0" cy="914222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72C5F0C5-E8E2-6588-434C-84EB31788BBE}"/>
              </a:ext>
            </a:extLst>
          </p:cNvPr>
          <p:cNvCxnSpPr>
            <a:cxnSpLocks/>
          </p:cNvCxnSpPr>
          <p:nvPr/>
        </p:nvCxnSpPr>
        <p:spPr>
          <a:xfrm flipH="1">
            <a:off x="3256923" y="2801506"/>
            <a:ext cx="1102170" cy="0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Oval 197">
            <a:extLst>
              <a:ext uri="{FF2B5EF4-FFF2-40B4-BE49-F238E27FC236}">
                <a16:creationId xmlns:a16="http://schemas.microsoft.com/office/drawing/2014/main" id="{F0027E86-35F4-4874-AEED-4130466BAF3C}"/>
              </a:ext>
            </a:extLst>
          </p:cNvPr>
          <p:cNvSpPr/>
          <p:nvPr/>
        </p:nvSpPr>
        <p:spPr>
          <a:xfrm>
            <a:off x="4301965" y="274522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BA68BB9B-ACA9-6042-D2EA-EFAC1D4303B9}"/>
                  </a:ext>
                </a:extLst>
              </p:cNvPr>
              <p:cNvSpPr txBox="1"/>
              <p:nvPr/>
            </p:nvSpPr>
            <p:spPr>
              <a:xfrm>
                <a:off x="10974094" y="238410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BA68BB9B-ACA9-6042-D2EA-EFAC1D430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4094" y="2384101"/>
                <a:ext cx="631464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1" name="Oval 210">
            <a:extLst>
              <a:ext uri="{FF2B5EF4-FFF2-40B4-BE49-F238E27FC236}">
                <a16:creationId xmlns:a16="http://schemas.microsoft.com/office/drawing/2014/main" id="{99449308-E12B-0BDC-836E-90A64877E0E9}"/>
              </a:ext>
            </a:extLst>
          </p:cNvPr>
          <p:cNvSpPr/>
          <p:nvPr/>
        </p:nvSpPr>
        <p:spPr>
          <a:xfrm>
            <a:off x="10964422" y="275080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Rounded Rectangle 211">
                <a:extLst>
                  <a:ext uri="{FF2B5EF4-FFF2-40B4-BE49-F238E27FC236}">
                    <a16:creationId xmlns:a16="http://schemas.microsoft.com/office/drawing/2014/main" id="{7BC095B7-5846-DB97-C7D7-6D494FD62DB2}"/>
                  </a:ext>
                </a:extLst>
              </p:cNvPr>
              <p:cNvSpPr/>
              <p:nvPr/>
            </p:nvSpPr>
            <p:spPr>
              <a:xfrm>
                <a:off x="1179732" y="5807526"/>
                <a:ext cx="4385041" cy="932115"/>
              </a:xfrm>
              <a:prstGeom prst="roundRect">
                <a:avLst>
                  <a:gd name="adj" fmla="val 5772"/>
                </a:avLst>
              </a:prstGeom>
              <a:solidFill>
                <a:schemeClr val="bg1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3000" dirty="0">
                    <a:solidFill>
                      <a:srgbClr val="424651"/>
                    </a:solidFill>
                  </a:rPr>
                  <a:t>Як визначити координату точки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A" sz="3000" dirty="0">
                    <a:solidFill>
                      <a:srgbClr val="424651"/>
                    </a:solidFill>
                  </a:rPr>
                  <a:t> </a:t>
                </a:r>
                <a:r>
                  <a:rPr lang="uk-UA" sz="3000" dirty="0">
                    <a:solidFill>
                      <a:srgbClr val="424651"/>
                    </a:solidFill>
                  </a:rPr>
                  <a:t>на площині?</a:t>
                </a:r>
                <a:endParaRPr lang="en-UA" sz="3000" dirty="0">
                  <a:solidFill>
                    <a:srgbClr val="424651"/>
                  </a:solidFill>
                </a:endParaRPr>
              </a:p>
            </p:txBody>
          </p:sp>
        </mc:Choice>
        <mc:Fallback xmlns="">
          <p:sp>
            <p:nvSpPr>
              <p:cNvPr id="212" name="Rounded Rectangle 211">
                <a:extLst>
                  <a:ext uri="{FF2B5EF4-FFF2-40B4-BE49-F238E27FC236}">
                    <a16:creationId xmlns:a16="http://schemas.microsoft.com/office/drawing/2014/main" id="{7BC095B7-5846-DB97-C7D7-6D494FD62D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732" y="5807526"/>
                <a:ext cx="4385041" cy="932115"/>
              </a:xfrm>
              <a:prstGeom prst="roundRect">
                <a:avLst>
                  <a:gd name="adj" fmla="val 5772"/>
                </a:avLst>
              </a:prstGeom>
              <a:blipFill>
                <a:blip r:embed="rId35"/>
                <a:stretch>
                  <a:fillRect l="-2601" t="-12000" r="-4046" b="-22667"/>
                </a:stretch>
              </a:blipFill>
              <a:ln w="3175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AA4CE220-E110-184C-CCFD-F84928940C35}"/>
                  </a:ext>
                </a:extLst>
              </p:cNvPr>
              <p:cNvSpPr txBox="1"/>
              <p:nvPr/>
            </p:nvSpPr>
            <p:spPr>
              <a:xfrm>
                <a:off x="4644587" y="2364730"/>
                <a:ext cx="133754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4;3</m:t>
                          </m:r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AA4CE220-E110-184C-CCFD-F84928940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587" y="2364730"/>
                <a:ext cx="1337547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38CDCDB5-D1C1-C041-193E-8EF0723A473F}"/>
                  </a:ext>
                </a:extLst>
              </p:cNvPr>
              <p:cNvSpPr txBox="1"/>
              <p:nvPr/>
            </p:nvSpPr>
            <p:spPr>
              <a:xfrm>
                <a:off x="3415679" y="3739674"/>
                <a:ext cx="6314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38CDCDB5-D1C1-C041-193E-8EF0723A4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679" y="3739674"/>
                <a:ext cx="631464" cy="46166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9932A5F7-C0A0-A7E6-BB20-BE14A7BB6B20}"/>
                  </a:ext>
                </a:extLst>
              </p:cNvPr>
              <p:cNvSpPr txBox="1"/>
              <p:nvPr/>
            </p:nvSpPr>
            <p:spPr>
              <a:xfrm>
                <a:off x="3710662" y="3739674"/>
                <a:ext cx="6314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9932A5F7-C0A0-A7E6-BB20-BE14A7BB6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662" y="3739674"/>
                <a:ext cx="631464" cy="46166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E630EF9E-36A5-F594-6547-8331D12EC250}"/>
                  </a:ext>
                </a:extLst>
              </p:cNvPr>
              <p:cNvSpPr txBox="1"/>
              <p:nvPr/>
            </p:nvSpPr>
            <p:spPr>
              <a:xfrm>
                <a:off x="4017301" y="3739674"/>
                <a:ext cx="6314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E630EF9E-36A5-F594-6547-8331D12EC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301" y="3739674"/>
                <a:ext cx="631464" cy="461665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B0B79A64-AF9E-DE98-25DA-843F8E268534}"/>
                  </a:ext>
                </a:extLst>
              </p:cNvPr>
              <p:cNvSpPr txBox="1"/>
              <p:nvPr/>
            </p:nvSpPr>
            <p:spPr>
              <a:xfrm>
                <a:off x="2625459" y="3210322"/>
                <a:ext cx="6314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B0B79A64-AF9E-DE98-25DA-843F8E2685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5459" y="3210322"/>
                <a:ext cx="631464" cy="461665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TextBox 217">
                <a:extLst>
                  <a:ext uri="{FF2B5EF4-FFF2-40B4-BE49-F238E27FC236}">
                    <a16:creationId xmlns:a16="http://schemas.microsoft.com/office/drawing/2014/main" id="{651C4E22-641B-09D6-D7E7-469AA56C3D9C}"/>
                  </a:ext>
                </a:extLst>
              </p:cNvPr>
              <p:cNvSpPr txBox="1"/>
              <p:nvPr/>
            </p:nvSpPr>
            <p:spPr>
              <a:xfrm>
                <a:off x="2626579" y="2879249"/>
                <a:ext cx="6314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18" name="TextBox 217">
                <a:extLst>
                  <a:ext uri="{FF2B5EF4-FFF2-40B4-BE49-F238E27FC236}">
                    <a16:creationId xmlns:a16="http://schemas.microsoft.com/office/drawing/2014/main" id="{651C4E22-641B-09D6-D7E7-469AA56C3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579" y="2879249"/>
                <a:ext cx="631464" cy="461665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4EBD852B-092E-CA95-BAC9-D987578A5EC7}"/>
                  </a:ext>
                </a:extLst>
              </p:cNvPr>
              <p:cNvSpPr txBox="1"/>
              <p:nvPr/>
            </p:nvSpPr>
            <p:spPr>
              <a:xfrm>
                <a:off x="2626579" y="2573522"/>
                <a:ext cx="6314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4EBD852B-092E-CA95-BAC9-D987578A5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579" y="2573522"/>
                <a:ext cx="631464" cy="461665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0" name="Rounded Rectangle 219">
            <a:extLst>
              <a:ext uri="{FF2B5EF4-FFF2-40B4-BE49-F238E27FC236}">
                <a16:creationId xmlns:a16="http://schemas.microsoft.com/office/drawing/2014/main" id="{E2EF3B1F-47AE-EE68-1EFA-AEB5C3525A68}"/>
              </a:ext>
            </a:extLst>
          </p:cNvPr>
          <p:cNvSpPr/>
          <p:nvPr/>
        </p:nvSpPr>
        <p:spPr>
          <a:xfrm>
            <a:off x="5046565" y="4128450"/>
            <a:ext cx="1821804" cy="584776"/>
          </a:xfrm>
          <a:prstGeom prst="roundRect">
            <a:avLst>
              <a:gd name="adj" fmla="val 5772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chemeClr val="bg1"/>
                </a:solidFill>
              </a:rPr>
              <a:t>Абсциса</a:t>
            </a:r>
            <a:endParaRPr lang="en-UA" sz="3000" dirty="0">
              <a:solidFill>
                <a:schemeClr val="bg1"/>
              </a:solidFill>
            </a:endParaRPr>
          </a:p>
        </p:txBody>
      </p:sp>
      <p:sp>
        <p:nvSpPr>
          <p:cNvPr id="221" name="Rounded Rectangle 220">
            <a:extLst>
              <a:ext uri="{FF2B5EF4-FFF2-40B4-BE49-F238E27FC236}">
                <a16:creationId xmlns:a16="http://schemas.microsoft.com/office/drawing/2014/main" id="{A2A19E1F-FD8A-ABBB-5B51-8ACDC733EADB}"/>
              </a:ext>
            </a:extLst>
          </p:cNvPr>
          <p:cNvSpPr/>
          <p:nvPr/>
        </p:nvSpPr>
        <p:spPr>
          <a:xfrm>
            <a:off x="3372252" y="1507173"/>
            <a:ext cx="1821804" cy="543685"/>
          </a:xfrm>
          <a:prstGeom prst="roundRect">
            <a:avLst>
              <a:gd name="adj" fmla="val 5772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chemeClr val="bg1"/>
                </a:solidFill>
              </a:rPr>
              <a:t>Ордината</a:t>
            </a:r>
            <a:endParaRPr lang="en-UA" sz="3000" dirty="0">
              <a:solidFill>
                <a:schemeClr val="bg1"/>
              </a:solidFill>
            </a:endParaRPr>
          </a:p>
        </p:txBody>
      </p:sp>
      <p:sp>
        <p:nvSpPr>
          <p:cNvPr id="222" name="Rounded Rectangle 221">
            <a:extLst>
              <a:ext uri="{FF2B5EF4-FFF2-40B4-BE49-F238E27FC236}">
                <a16:creationId xmlns:a16="http://schemas.microsoft.com/office/drawing/2014/main" id="{30D8F355-7CFD-930B-3A48-E8CD13B28981}"/>
              </a:ext>
            </a:extLst>
          </p:cNvPr>
          <p:cNvSpPr/>
          <p:nvPr/>
        </p:nvSpPr>
        <p:spPr>
          <a:xfrm>
            <a:off x="7354123" y="1489238"/>
            <a:ext cx="1821804" cy="584776"/>
          </a:xfrm>
          <a:prstGeom prst="roundRect">
            <a:avLst>
              <a:gd name="adj" fmla="val 5772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rgbClr val="FFFF00"/>
                </a:solidFill>
              </a:rPr>
              <a:t>Апліката</a:t>
            </a:r>
            <a:endParaRPr lang="en-UA" sz="3000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3" name="Rounded Rectangle 222">
                <a:extLst>
                  <a:ext uri="{FF2B5EF4-FFF2-40B4-BE49-F238E27FC236}">
                    <a16:creationId xmlns:a16="http://schemas.microsoft.com/office/drawing/2014/main" id="{EED90962-C384-009B-AD1B-7CCA09A2F2F4}"/>
                  </a:ext>
                </a:extLst>
              </p:cNvPr>
              <p:cNvSpPr/>
              <p:nvPr/>
            </p:nvSpPr>
            <p:spPr>
              <a:xfrm>
                <a:off x="7539357" y="5813197"/>
                <a:ext cx="4385041" cy="932115"/>
              </a:xfrm>
              <a:prstGeom prst="roundRect">
                <a:avLst>
                  <a:gd name="adj" fmla="val 5772"/>
                </a:avLst>
              </a:prstGeom>
              <a:solidFill>
                <a:srgbClr val="DE312B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3000" dirty="0">
                    <a:solidFill>
                      <a:schemeClr val="bg1"/>
                    </a:solidFill>
                  </a:rPr>
                  <a:t>Як визначити координату точки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A" sz="3000" dirty="0">
                    <a:solidFill>
                      <a:schemeClr val="bg1"/>
                    </a:solidFill>
                  </a:rPr>
                  <a:t> </a:t>
                </a:r>
                <a:r>
                  <a:rPr lang="uk-UA" sz="3000" dirty="0">
                    <a:solidFill>
                      <a:schemeClr val="bg1"/>
                    </a:solidFill>
                  </a:rPr>
                  <a:t>у просторі?</a:t>
                </a:r>
                <a:endParaRPr lang="en-UA" sz="3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3" name="Rounded Rectangle 222">
                <a:extLst>
                  <a:ext uri="{FF2B5EF4-FFF2-40B4-BE49-F238E27FC236}">
                    <a16:creationId xmlns:a16="http://schemas.microsoft.com/office/drawing/2014/main" id="{EED90962-C384-009B-AD1B-7CCA09A2F2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9357" y="5813197"/>
                <a:ext cx="4385041" cy="932115"/>
              </a:xfrm>
              <a:prstGeom prst="roundRect">
                <a:avLst>
                  <a:gd name="adj" fmla="val 5772"/>
                </a:avLst>
              </a:prstGeom>
              <a:blipFill>
                <a:blip r:embed="rId43"/>
                <a:stretch>
                  <a:fillRect l="-2312" t="-10667" r="-4335" b="-22667"/>
                </a:stretch>
              </a:blipFill>
              <a:ln w="3175"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4" name="Rounded Rectangle 223">
            <a:extLst>
              <a:ext uri="{FF2B5EF4-FFF2-40B4-BE49-F238E27FC236}">
                <a16:creationId xmlns:a16="http://schemas.microsoft.com/office/drawing/2014/main" id="{AA54E523-D4B3-802B-3DB1-22CE4D297F40}"/>
              </a:ext>
            </a:extLst>
          </p:cNvPr>
          <p:cNvSpPr/>
          <p:nvPr/>
        </p:nvSpPr>
        <p:spPr>
          <a:xfrm>
            <a:off x="1174088" y="5802278"/>
            <a:ext cx="4921912" cy="932115"/>
          </a:xfrm>
          <a:prstGeom prst="roundRect">
            <a:avLst>
              <a:gd name="adj" fmla="val 5772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solidFill>
                  <a:srgbClr val="424651"/>
                </a:solidFill>
              </a:rPr>
              <a:t>Пригадайте, як ми називаємо координатні осі?</a:t>
            </a:r>
            <a:endParaRPr lang="en-UA" sz="3000" dirty="0">
              <a:solidFill>
                <a:srgbClr val="4246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704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5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8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1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4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7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6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9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2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5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8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1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4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7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0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3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6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9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"/>
                            </p:stCondLst>
                            <p:childTnLst>
                              <p:par>
                                <p:cTn id="1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5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25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26" grpId="0"/>
      <p:bldP spid="34" grpId="0"/>
      <p:bldP spid="37" grpId="0"/>
      <p:bldP spid="39" grpId="0"/>
      <p:bldP spid="24" grpId="0"/>
      <p:bldP spid="25" grpId="0"/>
      <p:bldP spid="38" grpId="0"/>
      <p:bldP spid="46" grpId="0"/>
      <p:bldP spid="199" grpId="0"/>
      <p:bldP spid="198" grpId="0" animBg="1"/>
      <p:bldP spid="208" grpId="0"/>
      <p:bldP spid="211" grpId="0" animBg="1"/>
      <p:bldP spid="212" grpId="0" animBg="1"/>
      <p:bldP spid="213" grpId="0"/>
      <p:bldP spid="214" grpId="0"/>
      <p:bldP spid="215" grpId="0"/>
      <p:bldP spid="216" grpId="0"/>
      <p:bldP spid="217" grpId="0"/>
      <p:bldP spid="218" grpId="0"/>
      <p:bldP spid="219" grpId="0"/>
      <p:bldP spid="220" grpId="0" animBg="1"/>
      <p:bldP spid="221" grpId="0" animBg="1"/>
      <p:bldP spid="222" grpId="0" animBg="1"/>
      <p:bldP spid="223" grpId="0" animBg="1"/>
      <p:bldP spid="224" grpId="0" animBg="1"/>
      <p:bldP spid="22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DF2526C0-F52A-3C80-192A-C73AAD7771F9}"/>
              </a:ext>
            </a:extLst>
          </p:cNvPr>
          <p:cNvCxnSpPr>
            <a:cxnSpLocks/>
          </p:cNvCxnSpPr>
          <p:nvPr/>
        </p:nvCxnSpPr>
        <p:spPr>
          <a:xfrm flipH="1">
            <a:off x="3310595" y="2880649"/>
            <a:ext cx="431356" cy="43135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8098E946-A4CE-8400-37BF-95FC0F73BF30}"/>
              </a:ext>
            </a:extLst>
          </p:cNvPr>
          <p:cNvCxnSpPr>
            <a:cxnSpLocks/>
          </p:cNvCxnSpPr>
          <p:nvPr/>
        </p:nvCxnSpPr>
        <p:spPr>
          <a:xfrm>
            <a:off x="3301733" y="3312005"/>
            <a:ext cx="0" cy="714255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2DB59EF4-ED56-0189-6FF9-4732F84F4E47}"/>
                  </a:ext>
                </a:extLst>
              </p:cNvPr>
              <p:cNvSpPr txBox="1"/>
              <p:nvPr/>
            </p:nvSpPr>
            <p:spPr>
              <a:xfrm>
                <a:off x="7646748" y="3744572"/>
                <a:ext cx="35537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𝑧𝑦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2DB59EF4-ED56-0189-6FF9-4732F84F4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6748" y="3744572"/>
                <a:ext cx="3553795" cy="646331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B907371A-0A42-8B89-7955-6D974E27B885}"/>
                  </a:ext>
                </a:extLst>
              </p:cNvPr>
              <p:cNvSpPr txBox="1"/>
              <p:nvPr/>
            </p:nvSpPr>
            <p:spPr>
              <a:xfrm>
                <a:off x="7630564" y="3740776"/>
                <a:ext cx="21122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𝑥𝑧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B907371A-0A42-8B89-7955-6D974E27B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0564" y="3740776"/>
                <a:ext cx="211227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C16F27D-3976-E4D2-C90C-0BD7FF1FD22D}"/>
              </a:ext>
            </a:extLst>
          </p:cNvPr>
          <p:cNvCxnSpPr>
            <a:cxnSpLocks/>
          </p:cNvCxnSpPr>
          <p:nvPr/>
        </p:nvCxnSpPr>
        <p:spPr>
          <a:xfrm>
            <a:off x="2547900" y="3298869"/>
            <a:ext cx="754501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Parallelogram 46">
            <a:extLst>
              <a:ext uri="{FF2B5EF4-FFF2-40B4-BE49-F238E27FC236}">
                <a16:creationId xmlns:a16="http://schemas.microsoft.com/office/drawing/2014/main" id="{6D5AB799-8D65-1F08-60BC-F00129E00831}"/>
              </a:ext>
            </a:extLst>
          </p:cNvPr>
          <p:cNvSpPr/>
          <p:nvPr/>
        </p:nvSpPr>
        <p:spPr>
          <a:xfrm>
            <a:off x="1463221" y="853865"/>
            <a:ext cx="1843366" cy="4297872"/>
          </a:xfrm>
          <a:custGeom>
            <a:avLst/>
            <a:gdLst>
              <a:gd name="connsiteX0" fmla="*/ 0 w 1909503"/>
              <a:gd name="connsiteY0" fmla="*/ 2230325 h 2230325"/>
              <a:gd name="connsiteX1" fmla="*/ 0 w 1909503"/>
              <a:gd name="connsiteY1" fmla="*/ 0 h 2230325"/>
              <a:gd name="connsiteX2" fmla="*/ 1909503 w 1909503"/>
              <a:gd name="connsiteY2" fmla="*/ 0 h 2230325"/>
              <a:gd name="connsiteX3" fmla="*/ 1909503 w 1909503"/>
              <a:gd name="connsiteY3" fmla="*/ 2230325 h 2230325"/>
              <a:gd name="connsiteX4" fmla="*/ 0 w 1909503"/>
              <a:gd name="connsiteY4" fmla="*/ 2230325 h 2230325"/>
              <a:gd name="connsiteX0" fmla="*/ 0 w 1909503"/>
              <a:gd name="connsiteY0" fmla="*/ 4126858 h 4126858"/>
              <a:gd name="connsiteX1" fmla="*/ 0 w 1909503"/>
              <a:gd name="connsiteY1" fmla="*/ 1896533 h 4126858"/>
              <a:gd name="connsiteX2" fmla="*/ 1909503 w 1909503"/>
              <a:gd name="connsiteY2" fmla="*/ 0 h 4126858"/>
              <a:gd name="connsiteX3" fmla="*/ 1909503 w 1909503"/>
              <a:gd name="connsiteY3" fmla="*/ 4126858 h 4126858"/>
              <a:gd name="connsiteX4" fmla="*/ 0 w 1909503"/>
              <a:gd name="connsiteY4" fmla="*/ 4126858 h 4126858"/>
              <a:gd name="connsiteX0" fmla="*/ 0 w 1919179"/>
              <a:gd name="connsiteY0" fmla="*/ 4126858 h 4126858"/>
              <a:gd name="connsiteX1" fmla="*/ 0 w 1919179"/>
              <a:gd name="connsiteY1" fmla="*/ 1896533 h 4126858"/>
              <a:gd name="connsiteX2" fmla="*/ 1909503 w 1919179"/>
              <a:gd name="connsiteY2" fmla="*/ 0 h 4126858"/>
              <a:gd name="connsiteX3" fmla="*/ 1919179 w 1919179"/>
              <a:gd name="connsiteY3" fmla="*/ 3222134 h 4126858"/>
              <a:gd name="connsiteX4" fmla="*/ 0 w 1919179"/>
              <a:gd name="connsiteY4" fmla="*/ 4126858 h 4126858"/>
              <a:gd name="connsiteX0" fmla="*/ 0 w 1919179"/>
              <a:gd name="connsiteY0" fmla="*/ 5123506 h 5123506"/>
              <a:gd name="connsiteX1" fmla="*/ 0 w 1919179"/>
              <a:gd name="connsiteY1" fmla="*/ 1896533 h 5123506"/>
              <a:gd name="connsiteX2" fmla="*/ 1909503 w 1919179"/>
              <a:gd name="connsiteY2" fmla="*/ 0 h 5123506"/>
              <a:gd name="connsiteX3" fmla="*/ 1919179 w 1919179"/>
              <a:gd name="connsiteY3" fmla="*/ 3222134 h 5123506"/>
              <a:gd name="connsiteX4" fmla="*/ 0 w 1919179"/>
              <a:gd name="connsiteY4" fmla="*/ 5123506 h 5123506"/>
              <a:gd name="connsiteX0" fmla="*/ 0 w 1919179"/>
              <a:gd name="connsiteY0" fmla="*/ 5141296 h 5141296"/>
              <a:gd name="connsiteX1" fmla="*/ 0 w 1919179"/>
              <a:gd name="connsiteY1" fmla="*/ 1896533 h 5141296"/>
              <a:gd name="connsiteX2" fmla="*/ 1909503 w 1919179"/>
              <a:gd name="connsiteY2" fmla="*/ 0 h 5141296"/>
              <a:gd name="connsiteX3" fmla="*/ 1919179 w 1919179"/>
              <a:gd name="connsiteY3" fmla="*/ 3222134 h 5141296"/>
              <a:gd name="connsiteX4" fmla="*/ 0 w 1919179"/>
              <a:gd name="connsiteY4" fmla="*/ 5141296 h 5141296"/>
              <a:gd name="connsiteX0" fmla="*/ 0 w 1919179"/>
              <a:gd name="connsiteY0" fmla="*/ 5128596 h 5128596"/>
              <a:gd name="connsiteX1" fmla="*/ 0 w 1919179"/>
              <a:gd name="connsiteY1" fmla="*/ 1896533 h 5128596"/>
              <a:gd name="connsiteX2" fmla="*/ 1909503 w 1919179"/>
              <a:gd name="connsiteY2" fmla="*/ 0 h 5128596"/>
              <a:gd name="connsiteX3" fmla="*/ 1919179 w 1919179"/>
              <a:gd name="connsiteY3" fmla="*/ 3222134 h 5128596"/>
              <a:gd name="connsiteX4" fmla="*/ 0 w 1919179"/>
              <a:gd name="connsiteY4" fmla="*/ 5128596 h 5128596"/>
              <a:gd name="connsiteX0" fmla="*/ 0 w 1910182"/>
              <a:gd name="connsiteY0" fmla="*/ 5128596 h 5128596"/>
              <a:gd name="connsiteX1" fmla="*/ 0 w 1910182"/>
              <a:gd name="connsiteY1" fmla="*/ 1896533 h 5128596"/>
              <a:gd name="connsiteX2" fmla="*/ 1909503 w 1910182"/>
              <a:gd name="connsiteY2" fmla="*/ 0 h 5128596"/>
              <a:gd name="connsiteX3" fmla="*/ 1906479 w 1910182"/>
              <a:gd name="connsiteY3" fmla="*/ 3225309 h 5128596"/>
              <a:gd name="connsiteX4" fmla="*/ 0 w 1910182"/>
              <a:gd name="connsiteY4" fmla="*/ 5128596 h 5128596"/>
              <a:gd name="connsiteX0" fmla="*/ 0 w 1912829"/>
              <a:gd name="connsiteY0" fmla="*/ 5128596 h 5128596"/>
              <a:gd name="connsiteX1" fmla="*/ 0 w 1912829"/>
              <a:gd name="connsiteY1" fmla="*/ 1896533 h 5128596"/>
              <a:gd name="connsiteX2" fmla="*/ 1909503 w 1912829"/>
              <a:gd name="connsiteY2" fmla="*/ 0 h 5128596"/>
              <a:gd name="connsiteX3" fmla="*/ 1912829 w 1912829"/>
              <a:gd name="connsiteY3" fmla="*/ 3212609 h 5128596"/>
              <a:gd name="connsiteX4" fmla="*/ 0 w 1912829"/>
              <a:gd name="connsiteY4" fmla="*/ 5128596 h 5128596"/>
              <a:gd name="connsiteX0" fmla="*/ 0 w 1918695"/>
              <a:gd name="connsiteY0" fmla="*/ 5062395 h 5062395"/>
              <a:gd name="connsiteX1" fmla="*/ 0 w 1918695"/>
              <a:gd name="connsiteY1" fmla="*/ 1830332 h 5062395"/>
              <a:gd name="connsiteX2" fmla="*/ 1918129 w 1918695"/>
              <a:gd name="connsiteY2" fmla="*/ 0 h 5062395"/>
              <a:gd name="connsiteX3" fmla="*/ 1912829 w 1918695"/>
              <a:gd name="connsiteY3" fmla="*/ 3146408 h 5062395"/>
              <a:gd name="connsiteX4" fmla="*/ 0 w 1918695"/>
              <a:gd name="connsiteY4" fmla="*/ 5062395 h 5062395"/>
              <a:gd name="connsiteX0" fmla="*/ 0 w 1921454"/>
              <a:gd name="connsiteY0" fmla="*/ 5062395 h 5062395"/>
              <a:gd name="connsiteX1" fmla="*/ 0 w 1921454"/>
              <a:gd name="connsiteY1" fmla="*/ 1830332 h 5062395"/>
              <a:gd name="connsiteX2" fmla="*/ 1918129 w 1921454"/>
              <a:gd name="connsiteY2" fmla="*/ 0 h 5062395"/>
              <a:gd name="connsiteX3" fmla="*/ 1921454 w 1921454"/>
              <a:gd name="connsiteY3" fmla="*/ 2912477 h 5062395"/>
              <a:gd name="connsiteX4" fmla="*/ 0 w 1921454"/>
              <a:gd name="connsiteY4" fmla="*/ 5062395 h 5062395"/>
              <a:gd name="connsiteX0" fmla="*/ 0 w 1921454"/>
              <a:gd name="connsiteY0" fmla="*/ 5062395 h 5062395"/>
              <a:gd name="connsiteX1" fmla="*/ 4313 w 1921454"/>
              <a:gd name="connsiteY1" fmla="*/ 2156860 h 5062395"/>
              <a:gd name="connsiteX2" fmla="*/ 1918129 w 1921454"/>
              <a:gd name="connsiteY2" fmla="*/ 0 h 5062395"/>
              <a:gd name="connsiteX3" fmla="*/ 1921454 w 1921454"/>
              <a:gd name="connsiteY3" fmla="*/ 2912477 h 5062395"/>
              <a:gd name="connsiteX4" fmla="*/ 0 w 1921454"/>
              <a:gd name="connsiteY4" fmla="*/ 5062395 h 506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454" h="5062395">
                <a:moveTo>
                  <a:pt x="0" y="5062395"/>
                </a:moveTo>
                <a:cubicBezTo>
                  <a:pt x="1438" y="4093883"/>
                  <a:pt x="2875" y="3125372"/>
                  <a:pt x="4313" y="2156860"/>
                </a:cubicBezTo>
                <a:lnTo>
                  <a:pt x="1918129" y="0"/>
                </a:lnTo>
                <a:cubicBezTo>
                  <a:pt x="1921354" y="1074045"/>
                  <a:pt x="1918229" y="1838432"/>
                  <a:pt x="1921454" y="2912477"/>
                </a:cubicBezTo>
                <a:lnTo>
                  <a:pt x="0" y="5062395"/>
                </a:lnTo>
                <a:close/>
              </a:path>
            </a:pathLst>
          </a:custGeom>
          <a:solidFill>
            <a:srgbClr val="FFFF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6" name="Parallelogram 65">
            <a:extLst>
              <a:ext uri="{FF2B5EF4-FFF2-40B4-BE49-F238E27FC236}">
                <a16:creationId xmlns:a16="http://schemas.microsoft.com/office/drawing/2014/main" id="{01880A9A-A9B7-08DD-D9ED-849CC2117B78}"/>
              </a:ext>
            </a:extLst>
          </p:cNvPr>
          <p:cNvSpPr/>
          <p:nvPr/>
        </p:nvSpPr>
        <p:spPr>
          <a:xfrm>
            <a:off x="3299354" y="868048"/>
            <a:ext cx="2736338" cy="2428209"/>
          </a:xfrm>
          <a:prstGeom prst="parallelogram">
            <a:avLst>
              <a:gd name="adj" fmla="val 0"/>
            </a:avLst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7" name="Parallelogram 66">
            <a:extLst>
              <a:ext uri="{FF2B5EF4-FFF2-40B4-BE49-F238E27FC236}">
                <a16:creationId xmlns:a16="http://schemas.microsoft.com/office/drawing/2014/main" id="{BECA9674-D5D3-0F3F-E2F9-E3643F0EFBFC}"/>
              </a:ext>
            </a:extLst>
          </p:cNvPr>
          <p:cNvSpPr/>
          <p:nvPr/>
        </p:nvSpPr>
        <p:spPr>
          <a:xfrm>
            <a:off x="1455107" y="3300550"/>
            <a:ext cx="4576291" cy="1865020"/>
          </a:xfrm>
          <a:prstGeom prst="parallelogram">
            <a:avLst>
              <a:gd name="adj" fmla="val 99782"/>
            </a:avLst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11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4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19EF2F79-242A-2E63-571F-5140D711472C}"/>
              </a:ext>
            </a:extLst>
          </p:cNvPr>
          <p:cNvSpPr/>
          <p:nvPr/>
        </p:nvSpPr>
        <p:spPr>
          <a:xfrm>
            <a:off x="3352800" y="0"/>
            <a:ext cx="6429775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ПРЯМОКУТНА СИСТЕМА КООРДИНАТ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50D73C3-33C9-A3E1-EBAC-DDC5FC2D907B}"/>
                  </a:ext>
                </a:extLst>
              </p:cNvPr>
              <p:cNvSpPr txBox="1"/>
              <p:nvPr/>
            </p:nvSpPr>
            <p:spPr>
              <a:xfrm>
                <a:off x="5899766" y="310571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50D73C3-33C9-A3E1-EBAC-DDC5FC2D9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66" y="3105713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7E0705-DB46-E0CD-5BEE-EA3CF772AB3B}"/>
                  </a:ext>
                </a:extLst>
              </p:cNvPr>
              <p:cNvSpPr txBox="1"/>
              <p:nvPr/>
            </p:nvSpPr>
            <p:spPr>
              <a:xfrm>
                <a:off x="2691654" y="30407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7E0705-DB46-E0CD-5BEE-EA3CF772A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654" y="304076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B8B89D-DB01-5A4F-964F-6744A8C29452}"/>
                  </a:ext>
                </a:extLst>
              </p:cNvPr>
              <p:cNvSpPr txBox="1"/>
              <p:nvPr/>
            </p:nvSpPr>
            <p:spPr>
              <a:xfrm>
                <a:off x="947119" y="492695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B8B89D-DB01-5A4F-964F-6744A8C29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119" y="4926957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00263E-EF58-B44F-6C38-1056EF426D2F}"/>
                  </a:ext>
                </a:extLst>
              </p:cNvPr>
              <p:cNvSpPr txBox="1"/>
              <p:nvPr/>
            </p:nvSpPr>
            <p:spPr>
              <a:xfrm>
                <a:off x="2547900" y="322958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00263E-EF58-B44F-6C38-1056EF426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900" y="3229581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C1562807-A2C4-B287-8138-BB92E0B24E41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07E9178-F87F-E7B0-9B85-A62C6C81CC34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1775E8E2-CE79-17E2-5449-A98D46117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22E8A4B-A178-0F43-EA8F-B3246F105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6900B09-441C-E1C9-A976-C6AF1AE86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F7953D77-EA05-C1C9-FCBA-F42B3EF54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18F700D1-3622-54AD-FD95-0D46833C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D04434B-BFC1-3643-6150-2EBFF32F72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96DBB562-C1F4-CB39-7FE6-381731DE6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32B7CE80-13FE-5305-EDAA-36CF8DCA1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C7CB8C1-562E-D995-1826-A7B272D9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6F97CA9-E8CD-695F-5B84-4F09F98A93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A9A6C8F6-8A9C-BAD8-2A4A-B2E40F6813F6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5C2943B-B5FB-4F1E-3212-8D9550F9FF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3C9CDD3-601A-92A7-985E-BB128883D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8CDC742C-AA60-6B78-33AE-3E1305A96B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AAE37AE3-765E-6680-0F31-64B307CDB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5312AE77-9BFC-9952-80BD-92E2820B4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4AD28174-79E2-94FC-B9BF-E5C4EFB51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2B667C8-20FB-C16F-49B0-469C32E858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32B8EA70-2B36-171A-8632-15A17B89B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A76EEA8-6CE4-53AC-9870-4088432607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02D375CA-1C0F-6AC0-5EAF-1360DC67F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C288BAFF-FBDB-84B9-7C6C-B07A342A0086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0A24B04-4764-F1EB-C089-5A1FD7266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EF02FD16-75C5-9019-896A-642AB7F36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423CD6B7-E153-B3D1-B3D7-6076E5A1D7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E8F59B8-FBF4-29C5-1520-5A1DF85B2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B3800CBB-8FEA-4D8D-679E-3E5321F521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9FF9AD28-2D58-75DF-BBA7-D0E55E7B5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95EB6E28-1A94-5D23-19C7-00C55CA1B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F34960C4-E03D-45B0-87A5-66877F542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4D152A46-2136-1A00-8D8E-8486BA339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5AA353B9-6AA7-FC2C-D443-1D0E13010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BA68BB9B-ACA9-6042-D2EA-EFAC1D4303B9}"/>
                  </a:ext>
                </a:extLst>
              </p:cNvPr>
              <p:cNvSpPr txBox="1"/>
              <p:nvPr/>
            </p:nvSpPr>
            <p:spPr>
              <a:xfrm>
                <a:off x="3642081" y="182454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BA68BB9B-ACA9-6042-D2EA-EFAC1D430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081" y="1824541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1" name="Oval 210">
            <a:extLst>
              <a:ext uri="{FF2B5EF4-FFF2-40B4-BE49-F238E27FC236}">
                <a16:creationId xmlns:a16="http://schemas.microsoft.com/office/drawing/2014/main" id="{99449308-E12B-0BDC-836E-90A64877E0E9}"/>
              </a:ext>
            </a:extLst>
          </p:cNvPr>
          <p:cNvSpPr/>
          <p:nvPr/>
        </p:nvSpPr>
        <p:spPr>
          <a:xfrm>
            <a:off x="4432924" y="234186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2D42534-61DB-918E-E786-DF606A3E0079}"/>
              </a:ext>
            </a:extLst>
          </p:cNvPr>
          <p:cNvCxnSpPr>
            <a:cxnSpLocks/>
          </p:cNvCxnSpPr>
          <p:nvPr/>
        </p:nvCxnSpPr>
        <p:spPr>
          <a:xfrm flipH="1">
            <a:off x="1470296" y="3312005"/>
            <a:ext cx="1839732" cy="1839733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C508E723-FF0F-6463-C24F-1DFDD2C001B9}"/>
              </a:ext>
            </a:extLst>
          </p:cNvPr>
          <p:cNvCxnSpPr>
            <a:cxnSpLocks/>
          </p:cNvCxnSpPr>
          <p:nvPr/>
        </p:nvCxnSpPr>
        <p:spPr>
          <a:xfrm>
            <a:off x="3302401" y="3298245"/>
            <a:ext cx="2755169" cy="0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A62E9379-8760-B4A5-F549-2EFCD4E8309B}"/>
              </a:ext>
            </a:extLst>
          </p:cNvPr>
          <p:cNvCxnSpPr>
            <a:cxnSpLocks/>
          </p:cNvCxnSpPr>
          <p:nvPr/>
        </p:nvCxnSpPr>
        <p:spPr>
          <a:xfrm>
            <a:off x="3302401" y="561691"/>
            <a:ext cx="0" cy="2768453"/>
          </a:xfrm>
          <a:prstGeom prst="line">
            <a:avLst/>
          </a:prstGeom>
          <a:ln w="28575" cap="rnd">
            <a:solidFill>
              <a:schemeClr val="bg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6C78C80-701A-3504-FF66-70B5C6C89838}"/>
              </a:ext>
            </a:extLst>
          </p:cNvPr>
          <p:cNvCxnSpPr>
            <a:cxnSpLocks/>
          </p:cNvCxnSpPr>
          <p:nvPr/>
        </p:nvCxnSpPr>
        <p:spPr>
          <a:xfrm>
            <a:off x="1466474" y="2693454"/>
            <a:ext cx="0" cy="2458283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930D8A-C70D-954D-1F1A-46D15C82B640}"/>
              </a:ext>
            </a:extLst>
          </p:cNvPr>
          <p:cNvCxnSpPr>
            <a:cxnSpLocks/>
          </p:cNvCxnSpPr>
          <p:nvPr/>
        </p:nvCxnSpPr>
        <p:spPr>
          <a:xfrm flipH="1">
            <a:off x="1466474" y="869246"/>
            <a:ext cx="1813687" cy="181368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0B826B1-FB72-D14D-A408-6B0A235DB087}"/>
              </a:ext>
            </a:extLst>
          </p:cNvPr>
          <p:cNvCxnSpPr>
            <a:cxnSpLocks/>
          </p:cNvCxnSpPr>
          <p:nvPr/>
        </p:nvCxnSpPr>
        <p:spPr>
          <a:xfrm>
            <a:off x="6035693" y="869246"/>
            <a:ext cx="0" cy="242899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D23BE04-21FE-096B-4D6E-BB41CCE63906}"/>
              </a:ext>
            </a:extLst>
          </p:cNvPr>
          <p:cNvCxnSpPr>
            <a:cxnSpLocks/>
          </p:cNvCxnSpPr>
          <p:nvPr/>
        </p:nvCxnSpPr>
        <p:spPr>
          <a:xfrm>
            <a:off x="3302401" y="869246"/>
            <a:ext cx="2733291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FF9F45F-2F12-C86D-4937-618D1C0B4F31}"/>
              </a:ext>
            </a:extLst>
          </p:cNvPr>
          <p:cNvCxnSpPr>
            <a:cxnSpLocks/>
          </p:cNvCxnSpPr>
          <p:nvPr/>
        </p:nvCxnSpPr>
        <p:spPr>
          <a:xfrm>
            <a:off x="1466474" y="5163266"/>
            <a:ext cx="2695593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F01CB77-6E09-A112-910B-64E32DE5B6B4}"/>
              </a:ext>
            </a:extLst>
          </p:cNvPr>
          <p:cNvCxnSpPr>
            <a:cxnSpLocks/>
          </p:cNvCxnSpPr>
          <p:nvPr/>
        </p:nvCxnSpPr>
        <p:spPr>
          <a:xfrm flipH="1">
            <a:off x="4162067" y="3276653"/>
            <a:ext cx="1884806" cy="188480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EAFA30E-9D5E-C4AD-26E6-7C824DBFE697}"/>
              </a:ext>
            </a:extLst>
          </p:cNvPr>
          <p:cNvCxnSpPr>
            <a:cxnSpLocks/>
          </p:cNvCxnSpPr>
          <p:nvPr/>
        </p:nvCxnSpPr>
        <p:spPr>
          <a:xfrm>
            <a:off x="4486274" y="2401768"/>
            <a:ext cx="0" cy="2009878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093C0E1D-0D4C-630C-B486-EB702796FF0D}"/>
              </a:ext>
            </a:extLst>
          </p:cNvPr>
          <p:cNvCxnSpPr>
            <a:cxnSpLocks/>
          </p:cNvCxnSpPr>
          <p:nvPr/>
        </p:nvCxnSpPr>
        <p:spPr>
          <a:xfrm>
            <a:off x="2211355" y="4411646"/>
            <a:ext cx="2274919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741BF58-0334-0A65-B385-B5DD864547B4}"/>
              </a:ext>
            </a:extLst>
          </p:cNvPr>
          <p:cNvCxnSpPr>
            <a:cxnSpLocks/>
          </p:cNvCxnSpPr>
          <p:nvPr/>
        </p:nvCxnSpPr>
        <p:spPr>
          <a:xfrm>
            <a:off x="2211355" y="2401768"/>
            <a:ext cx="0" cy="2009878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1253709-49E1-8B07-F5DA-1DF944430974}"/>
              </a:ext>
            </a:extLst>
          </p:cNvPr>
          <p:cNvCxnSpPr>
            <a:cxnSpLocks/>
          </p:cNvCxnSpPr>
          <p:nvPr/>
        </p:nvCxnSpPr>
        <p:spPr>
          <a:xfrm flipH="1">
            <a:off x="4486301" y="3300549"/>
            <a:ext cx="1108792" cy="1108793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27E6906-61AA-995D-2B41-3E0B829066B9}"/>
              </a:ext>
            </a:extLst>
          </p:cNvPr>
          <p:cNvCxnSpPr>
            <a:cxnSpLocks/>
          </p:cNvCxnSpPr>
          <p:nvPr/>
        </p:nvCxnSpPr>
        <p:spPr>
          <a:xfrm flipH="1">
            <a:off x="4486274" y="1304655"/>
            <a:ext cx="1108792" cy="1108793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43703143-780A-CA77-EED1-A5FB4818F69C}"/>
              </a:ext>
            </a:extLst>
          </p:cNvPr>
          <p:cNvCxnSpPr>
            <a:cxnSpLocks/>
          </p:cNvCxnSpPr>
          <p:nvPr/>
        </p:nvCxnSpPr>
        <p:spPr>
          <a:xfrm>
            <a:off x="5595066" y="1304655"/>
            <a:ext cx="0" cy="1991602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D8EDDAF3-9BD1-5B87-589E-39069E606AED}"/>
              </a:ext>
            </a:extLst>
          </p:cNvPr>
          <p:cNvCxnSpPr>
            <a:cxnSpLocks/>
          </p:cNvCxnSpPr>
          <p:nvPr/>
        </p:nvCxnSpPr>
        <p:spPr>
          <a:xfrm>
            <a:off x="2211355" y="2405714"/>
            <a:ext cx="2274919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A41A333E-68F8-A8F6-406F-F3C42EE8941A}"/>
              </a:ext>
            </a:extLst>
          </p:cNvPr>
          <p:cNvCxnSpPr>
            <a:cxnSpLocks/>
          </p:cNvCxnSpPr>
          <p:nvPr/>
        </p:nvCxnSpPr>
        <p:spPr>
          <a:xfrm flipH="1">
            <a:off x="2211328" y="1303440"/>
            <a:ext cx="1099267" cy="1099268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6E5D4B4D-095D-EA55-21EE-E2AB5AC9C356}"/>
              </a:ext>
            </a:extLst>
          </p:cNvPr>
          <p:cNvCxnSpPr>
            <a:cxnSpLocks/>
          </p:cNvCxnSpPr>
          <p:nvPr/>
        </p:nvCxnSpPr>
        <p:spPr>
          <a:xfrm>
            <a:off x="3320120" y="1303440"/>
            <a:ext cx="2274919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ECBE85A-9783-7D06-ED05-D4D5660260BD}"/>
                  </a:ext>
                </a:extLst>
              </p:cNvPr>
              <p:cNvSpPr txBox="1"/>
              <p:nvPr/>
            </p:nvSpPr>
            <p:spPr>
              <a:xfrm>
                <a:off x="3979973" y="1800315"/>
                <a:ext cx="15416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ECBE85A-9783-7D06-ED05-D4D5660260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973" y="1800315"/>
                <a:ext cx="1541614" cy="584775"/>
              </a:xfrm>
              <a:prstGeom prst="rect">
                <a:avLst/>
              </a:prstGeom>
              <a:blipFill>
                <a:blip r:embed="rId32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90B8E067-0F5F-4EF5-9924-30C65C0E601E}"/>
                  </a:ext>
                </a:extLst>
              </p:cNvPr>
              <p:cNvSpPr txBox="1"/>
              <p:nvPr/>
            </p:nvSpPr>
            <p:spPr>
              <a:xfrm>
                <a:off x="1371010" y="2456119"/>
                <a:ext cx="8184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𝑥𝑧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90B8E067-0F5F-4EF5-9924-30C65C0E6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010" y="2456119"/>
                <a:ext cx="818423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E6D0BE8-EED9-34E6-15DC-82047CCDA23C}"/>
                  </a:ext>
                </a:extLst>
              </p:cNvPr>
              <p:cNvSpPr txBox="1"/>
              <p:nvPr/>
            </p:nvSpPr>
            <p:spPr>
              <a:xfrm>
                <a:off x="3595794" y="4586984"/>
                <a:ext cx="8184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E6D0BE8-EED9-34E6-15DC-82047CCDA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5794" y="4586984"/>
                <a:ext cx="818423" cy="584775"/>
              </a:xfrm>
              <a:prstGeom prst="rect">
                <a:avLst/>
              </a:prstGeom>
              <a:blipFill>
                <a:blip r:embed="rId34"/>
                <a:stretch>
                  <a:fillRect b="-104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79F91AE4-235D-476C-93D9-A7AE71385826}"/>
                  </a:ext>
                </a:extLst>
              </p:cNvPr>
              <p:cNvSpPr txBox="1"/>
              <p:nvPr/>
            </p:nvSpPr>
            <p:spPr>
              <a:xfrm>
                <a:off x="5304873" y="742161"/>
                <a:ext cx="8184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79F91AE4-235D-476C-93D9-A7AE71385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873" y="742161"/>
                <a:ext cx="818423" cy="584775"/>
              </a:xfrm>
              <a:prstGeom prst="rect">
                <a:avLst/>
              </a:prstGeom>
              <a:blipFill>
                <a:blip r:embed="rId35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" name="Rounded Rectangle 139">
            <a:extLst>
              <a:ext uri="{FF2B5EF4-FFF2-40B4-BE49-F238E27FC236}">
                <a16:creationId xmlns:a16="http://schemas.microsoft.com/office/drawing/2014/main" id="{6383ECBC-3920-395E-087E-1DF15C25EE99}"/>
              </a:ext>
            </a:extLst>
          </p:cNvPr>
          <p:cNvSpPr/>
          <p:nvPr/>
        </p:nvSpPr>
        <p:spPr>
          <a:xfrm>
            <a:off x="7660825" y="3522371"/>
            <a:ext cx="4315860" cy="902538"/>
          </a:xfrm>
          <a:prstGeom prst="roundRect">
            <a:avLst>
              <a:gd name="adj" fmla="val 831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9" name="Rounded Rectangle 138">
            <a:extLst>
              <a:ext uri="{FF2B5EF4-FFF2-40B4-BE49-F238E27FC236}">
                <a16:creationId xmlns:a16="http://schemas.microsoft.com/office/drawing/2014/main" id="{36139A75-31A2-74FF-E269-7B2FAFCBD022}"/>
              </a:ext>
            </a:extLst>
          </p:cNvPr>
          <p:cNvSpPr/>
          <p:nvPr/>
        </p:nvSpPr>
        <p:spPr>
          <a:xfrm>
            <a:off x="7660827" y="3158647"/>
            <a:ext cx="4321596" cy="613798"/>
          </a:xfrm>
          <a:prstGeom prst="roundRect">
            <a:avLst>
              <a:gd name="adj" fmla="val 831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Координатні площини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B970BD95-3192-C468-514A-E00FB16D1CD6}"/>
                  </a:ext>
                </a:extLst>
              </p:cNvPr>
              <p:cNvSpPr txBox="1"/>
              <p:nvPr/>
            </p:nvSpPr>
            <p:spPr>
              <a:xfrm>
                <a:off x="7630564" y="3737809"/>
                <a:ext cx="8184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B970BD95-3192-C468-514A-E00FB16D1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0564" y="3737809"/>
                <a:ext cx="818423" cy="646331"/>
              </a:xfrm>
              <a:prstGeom prst="rect">
                <a:avLst/>
              </a:prstGeom>
              <a:blipFill>
                <a:blip r:embed="rId36"/>
                <a:stretch>
                  <a:fillRect b="-1346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" name="Rounded Rectangle 143">
            <a:extLst>
              <a:ext uri="{FF2B5EF4-FFF2-40B4-BE49-F238E27FC236}">
                <a16:creationId xmlns:a16="http://schemas.microsoft.com/office/drawing/2014/main" id="{D4AE541D-75E0-867C-2B2B-05BFE7343A2A}"/>
              </a:ext>
            </a:extLst>
          </p:cNvPr>
          <p:cNvSpPr/>
          <p:nvPr/>
        </p:nvSpPr>
        <p:spPr>
          <a:xfrm>
            <a:off x="7676582" y="879578"/>
            <a:ext cx="4321596" cy="1939288"/>
          </a:xfrm>
          <a:prstGeom prst="roundRect">
            <a:avLst>
              <a:gd name="adj" fmla="val 5126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5" name="Rounded Rectangle 144">
            <a:extLst>
              <a:ext uri="{FF2B5EF4-FFF2-40B4-BE49-F238E27FC236}">
                <a16:creationId xmlns:a16="http://schemas.microsoft.com/office/drawing/2014/main" id="{43188F5A-4361-BE09-2AED-4A2B446135C2}"/>
              </a:ext>
            </a:extLst>
          </p:cNvPr>
          <p:cNvSpPr/>
          <p:nvPr/>
        </p:nvSpPr>
        <p:spPr>
          <a:xfrm>
            <a:off x="7676584" y="515853"/>
            <a:ext cx="4321596" cy="613798"/>
          </a:xfrm>
          <a:prstGeom prst="roundRect">
            <a:avLst>
              <a:gd name="adj" fmla="val 831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Координатні осі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ADFFFCA9-625C-B06E-BD74-56CD1A76176E}"/>
                  </a:ext>
                </a:extLst>
              </p:cNvPr>
              <p:cNvSpPr txBox="1"/>
              <p:nvPr/>
            </p:nvSpPr>
            <p:spPr>
              <a:xfrm>
                <a:off x="7739628" y="1139316"/>
                <a:ext cx="41790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600" dirty="0">
                    <a:solidFill>
                      <a:schemeClr val="bg1"/>
                    </a:solidFill>
                  </a:rPr>
                  <a:t> – вісь абсцис</a:t>
                </a:r>
                <a:endParaRPr lang="en-UA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ADFFFCA9-625C-B06E-BD74-56CD1A761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628" y="1139316"/>
                <a:ext cx="4179096" cy="646331"/>
              </a:xfrm>
              <a:prstGeom prst="rect">
                <a:avLst/>
              </a:prstGeom>
              <a:blipFill>
                <a:blip r:embed="rId37"/>
                <a:stretch>
                  <a:fillRect l="-606" t="-13462" b="-3269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6C349CD0-11A3-9C60-D719-1ACAD80B7FD6}"/>
                  </a:ext>
                </a:extLst>
              </p:cNvPr>
              <p:cNvSpPr txBox="1"/>
              <p:nvPr/>
            </p:nvSpPr>
            <p:spPr>
              <a:xfrm>
                <a:off x="7732818" y="1638564"/>
                <a:ext cx="41790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uk-UA" sz="3600" dirty="0">
                    <a:solidFill>
                      <a:schemeClr val="bg1"/>
                    </a:solidFill>
                  </a:rPr>
                  <a:t> – вісь ординат</a:t>
                </a:r>
                <a:endParaRPr lang="en-UA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6C349CD0-11A3-9C60-D719-1ACAD80B7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818" y="1638564"/>
                <a:ext cx="4179096" cy="646331"/>
              </a:xfrm>
              <a:prstGeom prst="rect">
                <a:avLst/>
              </a:prstGeom>
              <a:blipFill>
                <a:blip r:embed="rId38"/>
                <a:stretch>
                  <a:fillRect l="-1824" t="-15686" b="-352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A0906397-BBB3-DD09-A5F9-6CFB8B92F102}"/>
                  </a:ext>
                </a:extLst>
              </p:cNvPr>
              <p:cNvSpPr txBox="1"/>
              <p:nvPr/>
            </p:nvSpPr>
            <p:spPr>
              <a:xfrm>
                <a:off x="7739626" y="2123269"/>
                <a:ext cx="41790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uk-UA" sz="3600" dirty="0">
                    <a:solidFill>
                      <a:schemeClr val="bg1"/>
                    </a:solidFill>
                  </a:rPr>
                  <a:t> – вісь аплікат</a:t>
                </a:r>
                <a:endParaRPr lang="en-UA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A0906397-BBB3-DD09-A5F9-6CFB8B92F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626" y="2123269"/>
                <a:ext cx="4179096" cy="646331"/>
              </a:xfrm>
              <a:prstGeom prst="rect">
                <a:avLst/>
              </a:prstGeom>
              <a:blipFill>
                <a:blip r:embed="rId39"/>
                <a:stretch>
                  <a:fillRect l="-606" t="-15686" b="-352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2" name="Oval 201">
            <a:extLst>
              <a:ext uri="{FF2B5EF4-FFF2-40B4-BE49-F238E27FC236}">
                <a16:creationId xmlns:a16="http://schemas.microsoft.com/office/drawing/2014/main" id="{0C2FC713-35E4-756C-2D38-D5DBC18C5B60}"/>
              </a:ext>
            </a:extLst>
          </p:cNvPr>
          <p:cNvSpPr/>
          <p:nvPr/>
        </p:nvSpPr>
        <p:spPr>
          <a:xfrm>
            <a:off x="2151468" y="4348465"/>
            <a:ext cx="130402" cy="130402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D32C6929-D118-4D76-88AA-B439462226CF}"/>
              </a:ext>
            </a:extLst>
          </p:cNvPr>
          <p:cNvSpPr/>
          <p:nvPr/>
        </p:nvSpPr>
        <p:spPr>
          <a:xfrm>
            <a:off x="3247880" y="1258216"/>
            <a:ext cx="130402" cy="130402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19727480-6245-FE03-4AF8-E6FC91B05ECF}"/>
              </a:ext>
            </a:extLst>
          </p:cNvPr>
          <p:cNvSpPr/>
          <p:nvPr/>
        </p:nvSpPr>
        <p:spPr>
          <a:xfrm>
            <a:off x="5530414" y="3239130"/>
            <a:ext cx="130402" cy="130402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9F0FCBE0-3A0A-F039-13CB-BDBF8603A035}"/>
                  </a:ext>
                </a:extLst>
              </p:cNvPr>
              <p:cNvSpPr txBox="1"/>
              <p:nvPr/>
            </p:nvSpPr>
            <p:spPr>
              <a:xfrm>
                <a:off x="1939664" y="442284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9F0FCBE0-3A0A-F039-13CB-BDBF8603A0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64" y="4422848"/>
                <a:ext cx="631464" cy="584775"/>
              </a:xfrm>
              <a:prstGeom prst="rect">
                <a:avLst/>
              </a:prstGeom>
              <a:blipFill>
                <a:blip r:embed="rId40"/>
                <a:stretch>
                  <a:fillRect l="-7843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EEF01AB6-F23F-5177-C805-1863D1684E1D}"/>
                  </a:ext>
                </a:extLst>
              </p:cNvPr>
              <p:cNvSpPr txBox="1"/>
              <p:nvPr/>
            </p:nvSpPr>
            <p:spPr>
              <a:xfrm>
                <a:off x="5341936" y="3291767"/>
                <a:ext cx="631464" cy="623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EEF01AB6-F23F-5177-C805-1863D1684E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936" y="3291767"/>
                <a:ext cx="631464" cy="623632"/>
              </a:xfrm>
              <a:prstGeom prst="rect">
                <a:avLst/>
              </a:prstGeom>
              <a:blipFill>
                <a:blip r:embed="rId41"/>
                <a:stretch>
                  <a:fillRect l="-7843" b="-8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989CB7FB-70FB-7CB9-C972-02F24EFAEEA7}"/>
                  </a:ext>
                </a:extLst>
              </p:cNvPr>
              <p:cNvSpPr txBox="1"/>
              <p:nvPr/>
            </p:nvSpPr>
            <p:spPr>
              <a:xfrm>
                <a:off x="3266354" y="127460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989CB7FB-70FB-7CB9-C972-02F24EFAEE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354" y="1274600"/>
                <a:ext cx="631464" cy="584775"/>
              </a:xfrm>
              <a:prstGeom prst="rect">
                <a:avLst/>
              </a:prstGeom>
              <a:blipFill>
                <a:blip r:embed="rId42"/>
                <a:stretch>
                  <a:fillRect l="-8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0" name="Rounded Rectangle 209">
            <a:extLst>
              <a:ext uri="{FF2B5EF4-FFF2-40B4-BE49-F238E27FC236}">
                <a16:creationId xmlns:a16="http://schemas.microsoft.com/office/drawing/2014/main" id="{90908AD6-976D-963D-6C02-F064B4754D37}"/>
              </a:ext>
            </a:extLst>
          </p:cNvPr>
          <p:cNvSpPr/>
          <p:nvPr/>
        </p:nvSpPr>
        <p:spPr>
          <a:xfrm>
            <a:off x="1132460" y="5539619"/>
            <a:ext cx="6059172" cy="1262441"/>
          </a:xfrm>
          <a:prstGeom prst="roundRect">
            <a:avLst>
              <a:gd name="adj" fmla="val 530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Координати точки – </a:t>
            </a:r>
            <a:r>
              <a:rPr lang="en-US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 </a:t>
            </a:r>
            <a:r>
              <a:rPr lang="uk-UA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впорядковані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числа, що визначають положення точки.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7" name="Rounded Rectangle 226">
            <a:extLst>
              <a:ext uri="{FF2B5EF4-FFF2-40B4-BE49-F238E27FC236}">
                <a16:creationId xmlns:a16="http://schemas.microsoft.com/office/drawing/2014/main" id="{8BAC620D-A1B7-DE11-FD6F-B7648995E19B}"/>
              </a:ext>
            </a:extLst>
          </p:cNvPr>
          <p:cNvSpPr/>
          <p:nvPr/>
        </p:nvSpPr>
        <p:spPr>
          <a:xfrm>
            <a:off x="7692233" y="5401707"/>
            <a:ext cx="4305839" cy="1107219"/>
          </a:xfrm>
          <a:prstGeom prst="roundRect">
            <a:avLst>
              <a:gd name="adj" fmla="val 831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Rounded Rectangle 227">
                <a:extLst>
                  <a:ext uri="{FF2B5EF4-FFF2-40B4-BE49-F238E27FC236}">
                    <a16:creationId xmlns:a16="http://schemas.microsoft.com/office/drawing/2014/main" id="{978D37EB-EA62-0E6C-1BEF-B7F8A25922AE}"/>
                  </a:ext>
                </a:extLst>
              </p:cNvPr>
              <p:cNvSpPr/>
              <p:nvPr/>
            </p:nvSpPr>
            <p:spPr>
              <a:xfrm>
                <a:off x="7692234" y="5030523"/>
                <a:ext cx="4321596" cy="613798"/>
              </a:xfrm>
              <a:prstGeom prst="roundRect">
                <a:avLst>
                  <a:gd name="adj" fmla="val 831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Координати т.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8" name="Rounded Rectangle 227">
                <a:extLst>
                  <a:ext uri="{FF2B5EF4-FFF2-40B4-BE49-F238E27FC236}">
                    <a16:creationId xmlns:a16="http://schemas.microsoft.com/office/drawing/2014/main" id="{978D37EB-EA62-0E6C-1BEF-B7F8A25922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234" y="5030523"/>
                <a:ext cx="4321596" cy="613798"/>
              </a:xfrm>
              <a:prstGeom prst="roundRect">
                <a:avLst>
                  <a:gd name="adj" fmla="val 8312"/>
                </a:avLst>
              </a:prstGeom>
              <a:blipFill>
                <a:blip r:embed="rId43"/>
                <a:stretch>
                  <a:fillRect l="-2632" t="-4000" b="-18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EC884DFD-D944-9872-E6FD-CA68C7979AFE}"/>
                  </a:ext>
                </a:extLst>
              </p:cNvPr>
              <p:cNvSpPr txBox="1"/>
              <p:nvPr/>
            </p:nvSpPr>
            <p:spPr>
              <a:xfrm>
                <a:off x="8668105" y="5737949"/>
                <a:ext cx="21122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EC884DFD-D944-9872-E6FD-CA68C7979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8105" y="5737949"/>
                <a:ext cx="2112277" cy="646331"/>
              </a:xfrm>
              <a:prstGeom prst="rect">
                <a:avLst/>
              </a:prstGeom>
              <a:blipFill>
                <a:blip r:embed="rId4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EDF7C9DC-725E-9394-CFD5-F745BB0257C4}"/>
              </a:ext>
            </a:extLst>
          </p:cNvPr>
          <p:cNvCxnSpPr>
            <a:cxnSpLocks/>
          </p:cNvCxnSpPr>
          <p:nvPr/>
        </p:nvCxnSpPr>
        <p:spPr>
          <a:xfrm>
            <a:off x="3563092" y="3211241"/>
            <a:ext cx="0" cy="174007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E7B486C0-7443-4848-24EB-0AB662E77475}"/>
              </a:ext>
            </a:extLst>
          </p:cNvPr>
          <p:cNvCxnSpPr>
            <a:cxnSpLocks/>
          </p:cNvCxnSpPr>
          <p:nvPr/>
        </p:nvCxnSpPr>
        <p:spPr>
          <a:xfrm rot="5400000">
            <a:off x="3299353" y="2962831"/>
            <a:ext cx="0" cy="174007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25C508C8-55D0-B61C-271F-7AA27B9ADF6E}"/>
              </a:ext>
            </a:extLst>
          </p:cNvPr>
          <p:cNvCxnSpPr>
            <a:cxnSpLocks/>
          </p:cNvCxnSpPr>
          <p:nvPr/>
        </p:nvCxnSpPr>
        <p:spPr>
          <a:xfrm flipH="1" flipV="1">
            <a:off x="3110526" y="3376681"/>
            <a:ext cx="117734" cy="117734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B99B9216-D74C-0756-A1D7-1A779D7E9CD1}"/>
                  </a:ext>
                </a:extLst>
              </p:cNvPr>
              <p:cNvSpPr txBox="1"/>
              <p:nvPr/>
            </p:nvSpPr>
            <p:spPr>
              <a:xfrm>
                <a:off x="3038669" y="3446858"/>
                <a:ext cx="349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B99B9216-D74C-0756-A1D7-1A779D7E9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669" y="3446858"/>
                <a:ext cx="349530" cy="338554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BDD74B6F-ECF7-7E1D-0B24-9F7420C62A2A}"/>
                  </a:ext>
                </a:extLst>
              </p:cNvPr>
              <p:cNvSpPr txBox="1"/>
              <p:nvPr/>
            </p:nvSpPr>
            <p:spPr>
              <a:xfrm>
                <a:off x="3391043" y="3347220"/>
                <a:ext cx="349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BDD74B6F-ECF7-7E1D-0B24-9F7420C62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043" y="3347220"/>
                <a:ext cx="349530" cy="338554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0BA90C6D-E738-D492-A7CA-11BC8CA0740A}"/>
                  </a:ext>
                </a:extLst>
              </p:cNvPr>
              <p:cNvSpPr txBox="1"/>
              <p:nvPr/>
            </p:nvSpPr>
            <p:spPr>
              <a:xfrm>
                <a:off x="2954538" y="2879498"/>
                <a:ext cx="349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0BA90C6D-E738-D492-A7CA-11BC8CA07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538" y="2879498"/>
                <a:ext cx="349530" cy="338554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30808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6" dur="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2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75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42" grpId="0"/>
      <p:bldP spid="65" grpId="0" animBg="1"/>
      <p:bldP spid="66" grpId="0" animBg="1"/>
      <p:bldP spid="67" grpId="0" animBg="1"/>
      <p:bldP spid="135" grpId="0"/>
      <p:bldP spid="136" grpId="0"/>
      <p:bldP spid="137" grpId="0"/>
      <p:bldP spid="138" grpId="0"/>
      <p:bldP spid="140" grpId="0" animBg="1"/>
      <p:bldP spid="139" grpId="0" animBg="1"/>
      <p:bldP spid="141" grpId="0"/>
      <p:bldP spid="144" grpId="0" animBg="1"/>
      <p:bldP spid="145" grpId="0" animBg="1"/>
      <p:bldP spid="184" grpId="0"/>
      <p:bldP spid="196" grpId="0"/>
      <p:bldP spid="201" grpId="0"/>
      <p:bldP spid="202" grpId="0" animBg="1"/>
      <p:bldP spid="204" grpId="0" animBg="1"/>
      <p:bldP spid="205" grpId="0" animBg="1"/>
      <p:bldP spid="206" grpId="0"/>
      <p:bldP spid="207" grpId="0"/>
      <p:bldP spid="209" grpId="0"/>
      <p:bldP spid="210" grpId="0" animBg="1"/>
      <p:bldP spid="227" grpId="0" animBg="1"/>
      <p:bldP spid="228" grpId="0" animBg="1"/>
      <p:bldP spid="229" grpId="0"/>
      <p:bldP spid="235" grpId="0"/>
      <p:bldP spid="236" grpId="0"/>
      <p:bldP spid="2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C16F27D-3976-E4D2-C90C-0BD7FF1FD22D}"/>
              </a:ext>
            </a:extLst>
          </p:cNvPr>
          <p:cNvCxnSpPr>
            <a:cxnSpLocks/>
          </p:cNvCxnSpPr>
          <p:nvPr/>
        </p:nvCxnSpPr>
        <p:spPr>
          <a:xfrm>
            <a:off x="1324151" y="3485763"/>
            <a:ext cx="1966519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 Same Side Corner Rectangle 12">
                <a:extLst>
                  <a:ext uri="{FF2B5EF4-FFF2-40B4-BE49-F238E27FC236}">
                    <a16:creationId xmlns:a16="http://schemas.microsoft.com/office/drawing/2014/main" id="{19EF2F79-242A-2E63-571F-5140D711472C}"/>
                  </a:ext>
                </a:extLst>
              </p:cNvPr>
              <p:cNvSpPr/>
              <p:nvPr/>
            </p:nvSpPr>
            <p:spPr>
              <a:xfrm>
                <a:off x="6319090" y="0"/>
                <a:ext cx="5564123" cy="847776"/>
              </a:xfrm>
              <a:prstGeom prst="round2SameRect">
                <a:avLst>
                  <a:gd name="adj1" fmla="val 0"/>
                  <a:gd name="adj2" fmla="val 10951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Формула відстані між точками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у просторі</a:t>
                </a:r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Round Same Side Corner Rectangle 12">
                <a:extLst>
                  <a:ext uri="{FF2B5EF4-FFF2-40B4-BE49-F238E27FC236}">
                    <a16:creationId xmlns:a16="http://schemas.microsoft.com/office/drawing/2014/main" id="{19EF2F79-242A-2E63-571F-5140D71147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090" y="0"/>
                <a:ext cx="5564123" cy="847776"/>
              </a:xfrm>
              <a:prstGeom prst="round2SameRect">
                <a:avLst>
                  <a:gd name="adj1" fmla="val 0"/>
                  <a:gd name="adj2" fmla="val 10951"/>
                </a:avLst>
              </a:prstGeom>
              <a:blipFill>
                <a:blip r:embed="rId25"/>
                <a:stretch>
                  <a:fillRect t="-16418" b="-253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50D73C3-33C9-A3E1-EBAC-DDC5FC2D907B}"/>
                  </a:ext>
                </a:extLst>
              </p:cNvPr>
              <p:cNvSpPr txBox="1"/>
              <p:nvPr/>
            </p:nvSpPr>
            <p:spPr>
              <a:xfrm>
                <a:off x="5888035" y="329260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50D73C3-33C9-A3E1-EBAC-DDC5FC2D9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035" y="3292607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7E0705-DB46-E0CD-5BEE-EA3CF772AB3B}"/>
                  </a:ext>
                </a:extLst>
              </p:cNvPr>
              <p:cNvSpPr txBox="1"/>
              <p:nvPr/>
            </p:nvSpPr>
            <p:spPr>
              <a:xfrm>
                <a:off x="2679923" y="49097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7E0705-DB46-E0CD-5BEE-EA3CF772A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923" y="490970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B8B89D-DB01-5A4F-964F-6744A8C29452}"/>
                  </a:ext>
                </a:extLst>
              </p:cNvPr>
              <p:cNvSpPr txBox="1"/>
              <p:nvPr/>
            </p:nvSpPr>
            <p:spPr>
              <a:xfrm>
                <a:off x="935388" y="511385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B8B89D-DB01-5A4F-964F-6744A8C29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88" y="5113851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00263E-EF58-B44F-6C38-1056EF426D2F}"/>
                  </a:ext>
                </a:extLst>
              </p:cNvPr>
              <p:cNvSpPr txBox="1"/>
              <p:nvPr/>
            </p:nvSpPr>
            <p:spPr>
              <a:xfrm>
                <a:off x="2536169" y="341647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00263E-EF58-B44F-6C38-1056EF426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6169" y="3416475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C1562807-A2C4-B287-8138-BB92E0B24E41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07E9178-F87F-E7B0-9B85-A62C6C81CC34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1775E8E2-CE79-17E2-5449-A98D46117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22E8A4B-A178-0F43-EA8F-B3246F105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6900B09-441C-E1C9-A976-C6AF1AE86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F7953D77-EA05-C1C9-FCBA-F42B3EF54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18F700D1-3622-54AD-FD95-0D46833C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D04434B-BFC1-3643-6150-2EBFF32F72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96DBB562-C1F4-CB39-7FE6-381731DE6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32B7CE80-13FE-5305-EDAA-36CF8DCA1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C7CB8C1-562E-D995-1826-A7B272D9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6F97CA9-E8CD-695F-5B84-4F09F98A93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A9A6C8F6-8A9C-BAD8-2A4A-B2E40F6813F6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5C2943B-B5FB-4F1E-3212-8D9550F9FF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3C9CDD3-601A-92A7-985E-BB128883D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8CDC742C-AA60-6B78-33AE-3E1305A96B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AAE37AE3-765E-6680-0F31-64B307CDB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5312AE77-9BFC-9952-80BD-92E2820B4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4AD28174-79E2-94FC-B9BF-E5C4EFB51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2B667C8-20FB-C16F-49B0-469C32E858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32B8EA70-2B36-171A-8632-15A17B89B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A76EEA8-6CE4-53AC-9870-4088432607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02D375CA-1C0F-6AC0-5EAF-1360DC67F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C288BAFF-FBDB-84B9-7C6C-B07A342A0086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0A24B04-4764-F1EB-C089-5A1FD7266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EF02FD16-75C5-9019-896A-642AB7F36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423CD6B7-E153-B3D1-B3D7-6076E5A1D7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E8F59B8-FBF4-29C5-1520-5A1DF85B2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B3800CBB-8FEA-4D8D-679E-3E5321F521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9FF9AD28-2D58-75DF-BBA7-D0E55E7B5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95EB6E28-1A94-5D23-19C7-00C55CA1B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F34960C4-E03D-45B0-87A5-66877F542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4D152A46-2136-1A00-8D8E-8486BA339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5AA353B9-6AA7-FC2C-D443-1D0E13010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BA68BB9B-ACA9-6042-D2EA-EFAC1D4303B9}"/>
                  </a:ext>
                </a:extLst>
              </p:cNvPr>
              <p:cNvSpPr txBox="1"/>
              <p:nvPr/>
            </p:nvSpPr>
            <p:spPr>
              <a:xfrm>
                <a:off x="4498381" y="244229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BA68BB9B-ACA9-6042-D2EA-EFAC1D430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381" y="2442297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2D42534-61DB-918E-E786-DF606A3E0079}"/>
              </a:ext>
            </a:extLst>
          </p:cNvPr>
          <p:cNvCxnSpPr>
            <a:cxnSpLocks/>
          </p:cNvCxnSpPr>
          <p:nvPr/>
        </p:nvCxnSpPr>
        <p:spPr>
          <a:xfrm flipH="1">
            <a:off x="1458565" y="3498899"/>
            <a:ext cx="1839732" cy="1839733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C508E723-FF0F-6463-C24F-1DFDD2C001B9}"/>
              </a:ext>
            </a:extLst>
          </p:cNvPr>
          <p:cNvCxnSpPr>
            <a:cxnSpLocks/>
          </p:cNvCxnSpPr>
          <p:nvPr/>
        </p:nvCxnSpPr>
        <p:spPr>
          <a:xfrm>
            <a:off x="3290670" y="3485139"/>
            <a:ext cx="2755169" cy="0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A62E9379-8760-B4A5-F549-2EFCD4E8309B}"/>
              </a:ext>
            </a:extLst>
          </p:cNvPr>
          <p:cNvCxnSpPr>
            <a:cxnSpLocks/>
          </p:cNvCxnSpPr>
          <p:nvPr/>
        </p:nvCxnSpPr>
        <p:spPr>
          <a:xfrm>
            <a:off x="3290670" y="748585"/>
            <a:ext cx="0" cy="2768453"/>
          </a:xfrm>
          <a:prstGeom prst="line">
            <a:avLst/>
          </a:prstGeom>
          <a:ln w="28575" cap="rnd">
            <a:solidFill>
              <a:schemeClr val="bg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DF2526C0-F52A-3C80-192A-C73AAD7771F9}"/>
              </a:ext>
            </a:extLst>
          </p:cNvPr>
          <p:cNvCxnSpPr>
            <a:cxnSpLocks/>
          </p:cNvCxnSpPr>
          <p:nvPr/>
        </p:nvCxnSpPr>
        <p:spPr>
          <a:xfrm flipH="1">
            <a:off x="3298864" y="2126177"/>
            <a:ext cx="1372722" cy="1372722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8098E946-A4CE-8400-37BF-95FC0F73BF30}"/>
              </a:ext>
            </a:extLst>
          </p:cNvPr>
          <p:cNvCxnSpPr>
            <a:cxnSpLocks/>
          </p:cNvCxnSpPr>
          <p:nvPr/>
        </p:nvCxnSpPr>
        <p:spPr>
          <a:xfrm>
            <a:off x="3290002" y="3498899"/>
            <a:ext cx="0" cy="714255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ECBE85A-9783-7D06-ED05-D4D5660260BD}"/>
                  </a:ext>
                </a:extLst>
              </p:cNvPr>
              <p:cNvSpPr txBox="1"/>
              <p:nvPr/>
            </p:nvSpPr>
            <p:spPr>
              <a:xfrm>
                <a:off x="4783264" y="2418071"/>
                <a:ext cx="22774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uk-UA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ECBE85A-9783-7D06-ED05-D4D5660260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264" y="2418071"/>
                <a:ext cx="2277405" cy="584775"/>
              </a:xfrm>
              <a:prstGeom prst="rect">
                <a:avLst/>
              </a:prstGeom>
              <a:blipFill>
                <a:blip r:embed="rId31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Rounded Rectangle 209">
                <a:extLst>
                  <a:ext uri="{FF2B5EF4-FFF2-40B4-BE49-F238E27FC236}">
                    <a16:creationId xmlns:a16="http://schemas.microsoft.com/office/drawing/2014/main" id="{90908AD6-976D-963D-6C02-F064B4754D37}"/>
                  </a:ext>
                </a:extLst>
              </p:cNvPr>
              <p:cNvSpPr/>
              <p:nvPr/>
            </p:nvSpPr>
            <p:spPr>
              <a:xfrm>
                <a:off x="1954459" y="5980621"/>
                <a:ext cx="9390214" cy="774293"/>
              </a:xfrm>
              <a:prstGeom prst="roundRect">
                <a:avLst>
                  <a:gd name="adj" fmla="val 5308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</m:t>
                      </m:r>
                      <m:r>
                        <a:rPr lang="en-US" sz="36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0" i="1" smtClean="0">
                                      <a:solidFill>
                                        <a:srgbClr val="424651"/>
                                      </a:solidFill>
                                      <a:latin typeface="Cambria Math" panose="02040503050406030204" pitchFamily="18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3600" b="0" i="1" smtClean="0">
                                      <a:solidFill>
                                        <a:srgbClr val="424651"/>
                                      </a:solidFill>
                                      <a:latin typeface="Cambria Math" panose="02040503050406030204" pitchFamily="18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0" i="1" smtClean="0">
                                      <a:solidFill>
                                        <a:srgbClr val="424651"/>
                                      </a:solidFill>
                                      <a:latin typeface="Cambria Math" panose="02040503050406030204" pitchFamily="18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3600" b="0" i="1" smtClean="0">
                                      <a:solidFill>
                                        <a:srgbClr val="424651"/>
                                      </a:solidFill>
                                      <a:latin typeface="Cambria Math" panose="02040503050406030204" pitchFamily="18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0" i="1" smtClean="0">
                                      <a:solidFill>
                                        <a:srgbClr val="424651"/>
                                      </a:solidFill>
                                      <a:latin typeface="Cambria Math" panose="02040503050406030204" pitchFamily="18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3600" b="0" i="1" smtClean="0">
                                      <a:solidFill>
                                        <a:srgbClr val="424651"/>
                                      </a:solidFill>
                                      <a:latin typeface="Cambria Math" panose="02040503050406030204" pitchFamily="18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solidFill>
                                            <a:srgbClr val="424651"/>
                                          </a:solidFill>
                                          <a:latin typeface="Cambria Math" panose="02040503050406030204" pitchFamily="18" charset="0"/>
                                          <a:ea typeface="Verdana" panose="020B0604030504040204" pitchFamily="34" charset="0"/>
                                          <a:cs typeface="Verdana" panose="020B060403050404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A" sz="36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0" name="Rounded Rectangle 209">
                <a:extLst>
                  <a:ext uri="{FF2B5EF4-FFF2-40B4-BE49-F238E27FC236}">
                    <a16:creationId xmlns:a16="http://schemas.microsoft.com/office/drawing/2014/main" id="{90908AD6-976D-963D-6C02-F064B4754D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459" y="5980621"/>
                <a:ext cx="9390214" cy="774293"/>
              </a:xfrm>
              <a:prstGeom prst="roundRect">
                <a:avLst>
                  <a:gd name="adj" fmla="val 5308"/>
                </a:avLst>
              </a:prstGeom>
              <a:blipFill>
                <a:blip r:embed="rId32"/>
                <a:stretch>
                  <a:fillRect b="-1111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1434CB-DC9E-8933-EF75-1FB21979D84A}"/>
                  </a:ext>
                </a:extLst>
              </p:cNvPr>
              <p:cNvSpPr txBox="1"/>
              <p:nvPr/>
            </p:nvSpPr>
            <p:spPr>
              <a:xfrm>
                <a:off x="911870" y="132015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1434CB-DC9E-8933-EF75-1FB21979D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870" y="1320157"/>
                <a:ext cx="631464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4FBB1C-D8F8-74BC-3011-88C43F18146C}"/>
                  </a:ext>
                </a:extLst>
              </p:cNvPr>
              <p:cNvSpPr txBox="1"/>
              <p:nvPr/>
            </p:nvSpPr>
            <p:spPr>
              <a:xfrm>
                <a:off x="1225047" y="1295931"/>
                <a:ext cx="221492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4FBB1C-D8F8-74BC-3011-88C43F181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047" y="1295931"/>
                <a:ext cx="2214929" cy="584775"/>
              </a:xfrm>
              <a:prstGeom prst="rect">
                <a:avLst/>
              </a:prstGeom>
              <a:blipFill>
                <a:blip r:embed="rId34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2A65BF-28EB-2356-7281-3629B12284E5}"/>
              </a:ext>
            </a:extLst>
          </p:cNvPr>
          <p:cNvCxnSpPr>
            <a:cxnSpLocks/>
          </p:cNvCxnSpPr>
          <p:nvPr/>
        </p:nvCxnSpPr>
        <p:spPr>
          <a:xfrm>
            <a:off x="1323483" y="1972738"/>
            <a:ext cx="3220694" cy="1072533"/>
          </a:xfrm>
          <a:prstGeom prst="line">
            <a:avLst/>
          </a:prstGeom>
          <a:ln w="28575" cap="rnd">
            <a:solidFill>
              <a:srgbClr val="FF0000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Oval 210">
            <a:extLst>
              <a:ext uri="{FF2B5EF4-FFF2-40B4-BE49-F238E27FC236}">
                <a16:creationId xmlns:a16="http://schemas.microsoft.com/office/drawing/2014/main" id="{99449308-E12B-0BDC-836E-90A64877E0E9}"/>
              </a:ext>
            </a:extLst>
          </p:cNvPr>
          <p:cNvSpPr/>
          <p:nvPr/>
        </p:nvSpPr>
        <p:spPr>
          <a:xfrm>
            <a:off x="4465047" y="298549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CD2992D-6C4C-9272-D0DA-35817B72E903}"/>
              </a:ext>
            </a:extLst>
          </p:cNvPr>
          <p:cNvSpPr/>
          <p:nvPr/>
        </p:nvSpPr>
        <p:spPr>
          <a:xfrm>
            <a:off x="1268044" y="192224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EEBF970-4D5F-B8DB-203B-7650A762BD64}"/>
              </a:ext>
            </a:extLst>
          </p:cNvPr>
          <p:cNvSpPr/>
          <p:nvPr/>
        </p:nvSpPr>
        <p:spPr>
          <a:xfrm>
            <a:off x="6319090" y="1365934"/>
            <a:ext cx="1908154" cy="495005"/>
          </a:xfrm>
          <a:prstGeom prst="roundRect">
            <a:avLst>
              <a:gd name="adj" fmla="val 1225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D5EC50-64F1-8CA2-2CDA-BB9562DF57FA}"/>
                  </a:ext>
                </a:extLst>
              </p:cNvPr>
              <p:cNvSpPr txBox="1"/>
              <p:nvPr/>
            </p:nvSpPr>
            <p:spPr>
              <a:xfrm>
                <a:off x="8710218" y="1299861"/>
                <a:ext cx="31496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2,1,3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1,4,5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D5EC50-64F1-8CA2-2CDA-BB9562DF5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218" y="1299861"/>
                <a:ext cx="3149645" cy="584775"/>
              </a:xfrm>
              <a:prstGeom prst="rect">
                <a:avLst/>
              </a:prstGeom>
              <a:blipFill>
                <a:blip r:embed="rId35"/>
                <a:stretch>
                  <a:fillRect l="-16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BF9CFF-8415-D69E-4DD5-C9FA6B3B9FB1}"/>
                  </a:ext>
                </a:extLst>
              </p:cNvPr>
              <p:cNvSpPr txBox="1"/>
              <p:nvPr/>
            </p:nvSpPr>
            <p:spPr>
              <a:xfrm>
                <a:off x="7113677" y="2127536"/>
                <a:ext cx="4769532" cy="688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rad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BF9CFF-8415-D69E-4DD5-C9FA6B3B9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677" y="2127536"/>
                <a:ext cx="4769532" cy="688715"/>
              </a:xfrm>
              <a:prstGeom prst="rect">
                <a:avLst/>
              </a:prstGeom>
              <a:blipFill>
                <a:blip r:embed="rId36"/>
                <a:stretch>
                  <a:fillRect l="-10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E30E28D-6920-61EC-024A-2D19E62443DD}"/>
                  </a:ext>
                </a:extLst>
              </p:cNvPr>
              <p:cNvSpPr txBox="1"/>
              <p:nvPr/>
            </p:nvSpPr>
            <p:spPr>
              <a:xfrm>
                <a:off x="8201053" y="3618779"/>
                <a:ext cx="3769990" cy="688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5−3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E30E28D-6920-61EC-024A-2D19E6244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053" y="3618779"/>
                <a:ext cx="3769990" cy="68871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4466A12-DE2B-0F5F-D907-3E4D1A9D10CC}"/>
                  </a:ext>
                </a:extLst>
              </p:cNvPr>
              <p:cNvSpPr txBox="1"/>
              <p:nvPr/>
            </p:nvSpPr>
            <p:spPr>
              <a:xfrm>
                <a:off x="8201053" y="2816539"/>
                <a:ext cx="3533992" cy="688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4−1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rad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4466A12-DE2B-0F5F-D907-3E4D1A9D1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053" y="2816539"/>
                <a:ext cx="3533992" cy="68871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5E1079C-2CDA-F2F9-69DD-6CB712D69DA6}"/>
                  </a:ext>
                </a:extLst>
              </p:cNvPr>
              <p:cNvSpPr txBox="1"/>
              <p:nvPr/>
            </p:nvSpPr>
            <p:spPr>
              <a:xfrm>
                <a:off x="7770446" y="4333282"/>
                <a:ext cx="4421554" cy="642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1+9+4</m:t>
                          </m:r>
                        </m:e>
                      </m:ra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ra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k-UA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5E1079C-2CDA-F2F9-69DD-6CB712D69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446" y="4333282"/>
                <a:ext cx="4421554" cy="642868"/>
              </a:xfrm>
              <a:prstGeom prst="rect">
                <a:avLst/>
              </a:prstGeom>
              <a:blipFill>
                <a:blip r:embed="rId39"/>
                <a:stretch>
                  <a:fillRect b="-254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45B3329-BF14-9025-F097-677C581E693B}"/>
                  </a:ext>
                </a:extLst>
              </p:cNvPr>
              <p:cNvSpPr txBox="1"/>
              <p:nvPr/>
            </p:nvSpPr>
            <p:spPr>
              <a:xfrm>
                <a:off x="7113677" y="5031543"/>
                <a:ext cx="4070092" cy="642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rad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k-UA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45B3329-BF14-9025-F097-677C581E6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677" y="5031543"/>
                <a:ext cx="4070092" cy="642868"/>
              </a:xfrm>
              <a:prstGeom prst="rect">
                <a:avLst/>
              </a:prstGeom>
              <a:blipFill>
                <a:blip r:embed="rId40"/>
                <a:stretch>
                  <a:fillRect l="-1246" b="-254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F57CEC3-8993-469B-641B-C539C46C0236}"/>
              </a:ext>
            </a:extLst>
          </p:cNvPr>
          <p:cNvCxnSpPr>
            <a:cxnSpLocks/>
          </p:cNvCxnSpPr>
          <p:nvPr/>
        </p:nvCxnSpPr>
        <p:spPr>
          <a:xfrm>
            <a:off x="3563092" y="3406310"/>
            <a:ext cx="0" cy="174007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649301F-BE3B-80EE-5449-6002FAA0CC8C}"/>
              </a:ext>
            </a:extLst>
          </p:cNvPr>
          <p:cNvCxnSpPr>
            <a:cxnSpLocks/>
          </p:cNvCxnSpPr>
          <p:nvPr/>
        </p:nvCxnSpPr>
        <p:spPr>
          <a:xfrm rot="5400000">
            <a:off x="3299353" y="3157900"/>
            <a:ext cx="0" cy="174007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CEE6B1A-46E4-F703-5F9D-387D40E255D0}"/>
              </a:ext>
            </a:extLst>
          </p:cNvPr>
          <p:cNvCxnSpPr>
            <a:cxnSpLocks/>
          </p:cNvCxnSpPr>
          <p:nvPr/>
        </p:nvCxnSpPr>
        <p:spPr>
          <a:xfrm flipH="1" flipV="1">
            <a:off x="3110526" y="3571750"/>
            <a:ext cx="117734" cy="117734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0AB5D3F-9B6F-E2A0-8C2E-FB086917D240}"/>
                  </a:ext>
                </a:extLst>
              </p:cNvPr>
              <p:cNvSpPr txBox="1"/>
              <p:nvPr/>
            </p:nvSpPr>
            <p:spPr>
              <a:xfrm>
                <a:off x="3038669" y="3641927"/>
                <a:ext cx="349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0AB5D3F-9B6F-E2A0-8C2E-FB086917D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669" y="3641927"/>
                <a:ext cx="349530" cy="338554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A44195-DB01-22A1-C2BD-3AD8BE22A610}"/>
                  </a:ext>
                </a:extLst>
              </p:cNvPr>
              <p:cNvSpPr txBox="1"/>
              <p:nvPr/>
            </p:nvSpPr>
            <p:spPr>
              <a:xfrm>
                <a:off x="3391043" y="3542289"/>
                <a:ext cx="349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A44195-DB01-22A1-C2BD-3AD8BE22A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043" y="3542289"/>
                <a:ext cx="349530" cy="338554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AC25E8E-623C-5A1A-6E93-56117A61900B}"/>
                  </a:ext>
                </a:extLst>
              </p:cNvPr>
              <p:cNvSpPr txBox="1"/>
              <p:nvPr/>
            </p:nvSpPr>
            <p:spPr>
              <a:xfrm>
                <a:off x="2954538" y="3074567"/>
                <a:ext cx="349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AC25E8E-623C-5A1A-6E93-56117A619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538" y="3074567"/>
                <a:ext cx="349530" cy="338554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6088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/>
      <p:bldP spid="135" grpId="0"/>
      <p:bldP spid="211" grpId="0" animBg="1"/>
      <p:bldP spid="15" grpId="0" animBg="1"/>
      <p:bldP spid="16" grpId="0"/>
      <p:bldP spid="17" grpId="0"/>
      <p:bldP spid="19" grpId="0"/>
      <p:bldP spid="20" grpId="0"/>
      <p:bldP spid="22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C16F27D-3976-E4D2-C90C-0BD7FF1FD22D}"/>
              </a:ext>
            </a:extLst>
          </p:cNvPr>
          <p:cNvCxnSpPr>
            <a:cxnSpLocks/>
          </p:cNvCxnSpPr>
          <p:nvPr/>
        </p:nvCxnSpPr>
        <p:spPr>
          <a:xfrm>
            <a:off x="1324151" y="3485763"/>
            <a:ext cx="1966519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 Same Side Corner Rectangle 12">
                <a:extLst>
                  <a:ext uri="{FF2B5EF4-FFF2-40B4-BE49-F238E27FC236}">
                    <a16:creationId xmlns:a16="http://schemas.microsoft.com/office/drawing/2014/main" id="{19EF2F79-242A-2E63-571F-5140D711472C}"/>
                  </a:ext>
                </a:extLst>
              </p:cNvPr>
              <p:cNvSpPr/>
              <p:nvPr/>
            </p:nvSpPr>
            <p:spPr>
              <a:xfrm>
                <a:off x="5943604" y="0"/>
                <a:ext cx="6087894" cy="847776"/>
              </a:xfrm>
              <a:prstGeom prst="round2SameRect">
                <a:avLst>
                  <a:gd name="adj1" fmla="val 0"/>
                  <a:gd name="adj2" fmla="val 10951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Формула координат середини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у просторі</a:t>
                </a:r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Round Same Side Corner Rectangle 12">
                <a:extLst>
                  <a:ext uri="{FF2B5EF4-FFF2-40B4-BE49-F238E27FC236}">
                    <a16:creationId xmlns:a16="http://schemas.microsoft.com/office/drawing/2014/main" id="{19EF2F79-242A-2E63-571F-5140D71147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4" y="0"/>
                <a:ext cx="6087894" cy="847776"/>
              </a:xfrm>
              <a:prstGeom prst="round2SameRect">
                <a:avLst>
                  <a:gd name="adj1" fmla="val 0"/>
                  <a:gd name="adj2" fmla="val 10951"/>
                </a:avLst>
              </a:prstGeom>
              <a:blipFill>
                <a:blip r:embed="rId25"/>
                <a:stretch>
                  <a:fillRect t="-16418" r="-1042" b="-253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50D73C3-33C9-A3E1-EBAC-DDC5FC2D907B}"/>
                  </a:ext>
                </a:extLst>
              </p:cNvPr>
              <p:cNvSpPr txBox="1"/>
              <p:nvPr/>
            </p:nvSpPr>
            <p:spPr>
              <a:xfrm>
                <a:off x="5888035" y="329260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50D73C3-33C9-A3E1-EBAC-DDC5FC2D9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035" y="3292607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7E0705-DB46-E0CD-5BEE-EA3CF772AB3B}"/>
                  </a:ext>
                </a:extLst>
              </p:cNvPr>
              <p:cNvSpPr txBox="1"/>
              <p:nvPr/>
            </p:nvSpPr>
            <p:spPr>
              <a:xfrm>
                <a:off x="2679923" y="49097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7E0705-DB46-E0CD-5BEE-EA3CF772A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923" y="490970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B8B89D-DB01-5A4F-964F-6744A8C29452}"/>
                  </a:ext>
                </a:extLst>
              </p:cNvPr>
              <p:cNvSpPr txBox="1"/>
              <p:nvPr/>
            </p:nvSpPr>
            <p:spPr>
              <a:xfrm>
                <a:off x="935388" y="511385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2B8B89D-DB01-5A4F-964F-6744A8C29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88" y="5113851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00263E-EF58-B44F-6C38-1056EF426D2F}"/>
                  </a:ext>
                </a:extLst>
              </p:cNvPr>
              <p:cNvSpPr txBox="1"/>
              <p:nvPr/>
            </p:nvSpPr>
            <p:spPr>
              <a:xfrm>
                <a:off x="2536169" y="341647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E00263E-EF58-B44F-6C38-1056EF426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6169" y="3416475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C1562807-A2C4-B287-8138-BB92E0B24E41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07E9178-F87F-E7B0-9B85-A62C6C81CC34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1775E8E2-CE79-17E2-5449-A98D46117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22E8A4B-A178-0F43-EA8F-B3246F105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6900B09-441C-E1C9-A976-C6AF1AE86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F7953D77-EA05-C1C9-FCBA-F42B3EF54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18F700D1-3622-54AD-FD95-0D46833C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D04434B-BFC1-3643-6150-2EBFF32F72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96DBB562-C1F4-CB39-7FE6-381731DE6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32B7CE80-13FE-5305-EDAA-36CF8DCA1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C7CB8C1-562E-D995-1826-A7B272D9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6F97CA9-E8CD-695F-5B84-4F09F98A93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A9A6C8F6-8A9C-BAD8-2A4A-B2E40F6813F6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5C2943B-B5FB-4F1E-3212-8D9550F9FF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3C9CDD3-601A-92A7-985E-BB128883D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8CDC742C-AA60-6B78-33AE-3E1305A96B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AAE37AE3-765E-6680-0F31-64B307CDB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5312AE77-9BFC-9952-80BD-92E2820B4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4AD28174-79E2-94FC-B9BF-E5C4EFB51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2B667C8-20FB-C16F-49B0-469C32E858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32B8EA70-2B36-171A-8632-15A17B89B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A76EEA8-6CE4-53AC-9870-4088432607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02D375CA-1C0F-6AC0-5EAF-1360DC67F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C288BAFF-FBDB-84B9-7C6C-B07A342A0086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0A24B04-4764-F1EB-C089-5A1FD7266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EF02FD16-75C5-9019-896A-642AB7F36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423CD6B7-E153-B3D1-B3D7-6076E5A1D7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E8F59B8-FBF4-29C5-1520-5A1DF85B2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B3800CBB-8FEA-4D8D-679E-3E5321F521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9FF9AD28-2D58-75DF-BBA7-D0E55E7B5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95EB6E28-1A94-5D23-19C7-00C55CA1B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F34960C4-E03D-45B0-87A5-66877F542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4D152A46-2136-1A00-8D8E-8486BA339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5AA353B9-6AA7-FC2C-D443-1D0E13010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BA68BB9B-ACA9-6042-D2EA-EFAC1D4303B9}"/>
                  </a:ext>
                </a:extLst>
              </p:cNvPr>
              <p:cNvSpPr txBox="1"/>
              <p:nvPr/>
            </p:nvSpPr>
            <p:spPr>
              <a:xfrm>
                <a:off x="4498381" y="244229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BA68BB9B-ACA9-6042-D2EA-EFAC1D430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381" y="2442297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2D42534-61DB-918E-E786-DF606A3E0079}"/>
              </a:ext>
            </a:extLst>
          </p:cNvPr>
          <p:cNvCxnSpPr>
            <a:cxnSpLocks/>
          </p:cNvCxnSpPr>
          <p:nvPr/>
        </p:nvCxnSpPr>
        <p:spPr>
          <a:xfrm flipH="1">
            <a:off x="1458565" y="3498899"/>
            <a:ext cx="1839732" cy="1839733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C508E723-FF0F-6463-C24F-1DFDD2C001B9}"/>
              </a:ext>
            </a:extLst>
          </p:cNvPr>
          <p:cNvCxnSpPr>
            <a:cxnSpLocks/>
          </p:cNvCxnSpPr>
          <p:nvPr/>
        </p:nvCxnSpPr>
        <p:spPr>
          <a:xfrm>
            <a:off x="3290670" y="3485139"/>
            <a:ext cx="2755169" cy="0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A62E9379-8760-B4A5-F549-2EFCD4E8309B}"/>
              </a:ext>
            </a:extLst>
          </p:cNvPr>
          <p:cNvCxnSpPr>
            <a:cxnSpLocks/>
          </p:cNvCxnSpPr>
          <p:nvPr/>
        </p:nvCxnSpPr>
        <p:spPr>
          <a:xfrm>
            <a:off x="3290670" y="748585"/>
            <a:ext cx="0" cy="2768453"/>
          </a:xfrm>
          <a:prstGeom prst="line">
            <a:avLst/>
          </a:prstGeom>
          <a:ln w="28575" cap="rnd">
            <a:solidFill>
              <a:schemeClr val="bg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DF2526C0-F52A-3C80-192A-C73AAD7771F9}"/>
              </a:ext>
            </a:extLst>
          </p:cNvPr>
          <p:cNvCxnSpPr>
            <a:cxnSpLocks/>
          </p:cNvCxnSpPr>
          <p:nvPr/>
        </p:nvCxnSpPr>
        <p:spPr>
          <a:xfrm flipH="1">
            <a:off x="3298864" y="3045271"/>
            <a:ext cx="453628" cy="453628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8098E946-A4CE-8400-37BF-95FC0F73BF30}"/>
              </a:ext>
            </a:extLst>
          </p:cNvPr>
          <p:cNvCxnSpPr>
            <a:cxnSpLocks/>
          </p:cNvCxnSpPr>
          <p:nvPr/>
        </p:nvCxnSpPr>
        <p:spPr>
          <a:xfrm>
            <a:off x="3290002" y="3498899"/>
            <a:ext cx="0" cy="714255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ECBE85A-9783-7D06-ED05-D4D5660260BD}"/>
                  </a:ext>
                </a:extLst>
              </p:cNvPr>
              <p:cNvSpPr txBox="1"/>
              <p:nvPr/>
            </p:nvSpPr>
            <p:spPr>
              <a:xfrm>
                <a:off x="4783264" y="2418071"/>
                <a:ext cx="22774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uk-UA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ECBE85A-9783-7D06-ED05-D4D5660260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264" y="2418071"/>
                <a:ext cx="2277405" cy="584775"/>
              </a:xfrm>
              <a:prstGeom prst="rect">
                <a:avLst/>
              </a:prstGeom>
              <a:blipFill>
                <a:blip r:embed="rId31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Rounded Rectangle 209">
                <a:extLst>
                  <a:ext uri="{FF2B5EF4-FFF2-40B4-BE49-F238E27FC236}">
                    <a16:creationId xmlns:a16="http://schemas.microsoft.com/office/drawing/2014/main" id="{90908AD6-976D-963D-6C02-F064B4754D37}"/>
                  </a:ext>
                </a:extLst>
              </p:cNvPr>
              <p:cNvSpPr/>
              <p:nvPr/>
            </p:nvSpPr>
            <p:spPr>
              <a:xfrm>
                <a:off x="2155906" y="5595464"/>
                <a:ext cx="8908624" cy="1159450"/>
              </a:xfrm>
              <a:prstGeom prst="roundRect">
                <a:avLst>
                  <a:gd name="adj" fmla="val 5308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; 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36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;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𝑧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36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A" sz="36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0" name="Rounded Rectangle 209">
                <a:extLst>
                  <a:ext uri="{FF2B5EF4-FFF2-40B4-BE49-F238E27FC236}">
                    <a16:creationId xmlns:a16="http://schemas.microsoft.com/office/drawing/2014/main" id="{90908AD6-976D-963D-6C02-F064B4754D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906" y="5595464"/>
                <a:ext cx="8908624" cy="1159450"/>
              </a:xfrm>
              <a:prstGeom prst="roundRect">
                <a:avLst>
                  <a:gd name="adj" fmla="val 5308"/>
                </a:avLst>
              </a:prstGeom>
              <a:blipFill>
                <a:blip r:embed="rId32"/>
                <a:stretch>
                  <a:fillRect b="-537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1434CB-DC9E-8933-EF75-1FB21979D84A}"/>
                  </a:ext>
                </a:extLst>
              </p:cNvPr>
              <p:cNvSpPr txBox="1"/>
              <p:nvPr/>
            </p:nvSpPr>
            <p:spPr>
              <a:xfrm>
                <a:off x="905564" y="136585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1434CB-DC9E-8933-EF75-1FB21979D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564" y="1365850"/>
                <a:ext cx="631464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4FBB1C-D8F8-74BC-3011-88C43F18146C}"/>
                  </a:ext>
                </a:extLst>
              </p:cNvPr>
              <p:cNvSpPr txBox="1"/>
              <p:nvPr/>
            </p:nvSpPr>
            <p:spPr>
              <a:xfrm>
                <a:off x="1206384" y="1341624"/>
                <a:ext cx="21942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4FBB1C-D8F8-74BC-3011-88C43F181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384" y="1341624"/>
                <a:ext cx="2194213" cy="584775"/>
              </a:xfrm>
              <a:prstGeom prst="rect">
                <a:avLst/>
              </a:prstGeom>
              <a:blipFill>
                <a:blip r:embed="rId34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2A65BF-28EB-2356-7281-3629B12284E5}"/>
              </a:ext>
            </a:extLst>
          </p:cNvPr>
          <p:cNvCxnSpPr>
            <a:cxnSpLocks/>
          </p:cNvCxnSpPr>
          <p:nvPr/>
        </p:nvCxnSpPr>
        <p:spPr>
          <a:xfrm>
            <a:off x="1323483" y="1972738"/>
            <a:ext cx="3220694" cy="1072533"/>
          </a:xfrm>
          <a:prstGeom prst="line">
            <a:avLst/>
          </a:prstGeom>
          <a:ln w="28575" cap="rnd">
            <a:solidFill>
              <a:srgbClr val="FF0000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Oval 210">
            <a:extLst>
              <a:ext uri="{FF2B5EF4-FFF2-40B4-BE49-F238E27FC236}">
                <a16:creationId xmlns:a16="http://schemas.microsoft.com/office/drawing/2014/main" id="{99449308-E12B-0BDC-836E-90A64877E0E9}"/>
              </a:ext>
            </a:extLst>
          </p:cNvPr>
          <p:cNvSpPr/>
          <p:nvPr/>
        </p:nvSpPr>
        <p:spPr>
          <a:xfrm>
            <a:off x="4465047" y="298549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CD2992D-6C4C-9272-D0DA-35817B72E903}"/>
              </a:ext>
            </a:extLst>
          </p:cNvPr>
          <p:cNvSpPr/>
          <p:nvPr/>
        </p:nvSpPr>
        <p:spPr>
          <a:xfrm>
            <a:off x="1268044" y="192224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EEBF970-4D5F-B8DB-203B-7650A762BD64}"/>
              </a:ext>
            </a:extLst>
          </p:cNvPr>
          <p:cNvSpPr/>
          <p:nvPr/>
        </p:nvSpPr>
        <p:spPr>
          <a:xfrm>
            <a:off x="6319090" y="1044655"/>
            <a:ext cx="1908154" cy="495005"/>
          </a:xfrm>
          <a:prstGeom prst="roundRect">
            <a:avLst>
              <a:gd name="adj" fmla="val 1225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D5EC50-64F1-8CA2-2CDA-BB9562DF57FA}"/>
                  </a:ext>
                </a:extLst>
              </p:cNvPr>
              <p:cNvSpPr txBox="1"/>
              <p:nvPr/>
            </p:nvSpPr>
            <p:spPr>
              <a:xfrm>
                <a:off x="8710218" y="978582"/>
                <a:ext cx="31496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4,3,7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2,1,3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D5EC50-64F1-8CA2-2CDA-BB9562DF5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0218" y="978582"/>
                <a:ext cx="3149645" cy="584775"/>
              </a:xfrm>
              <a:prstGeom prst="rect">
                <a:avLst/>
              </a:prstGeom>
              <a:blipFill>
                <a:blip r:embed="rId35"/>
                <a:stretch>
                  <a:fillRect l="-16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BF9CFF-8415-D69E-4DD5-C9FA6B3B9FB1}"/>
                  </a:ext>
                </a:extLst>
              </p:cNvPr>
              <p:cNvSpPr txBox="1"/>
              <p:nvPr/>
            </p:nvSpPr>
            <p:spPr>
              <a:xfrm>
                <a:off x="8809073" y="1732115"/>
                <a:ext cx="3172991" cy="1012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4+2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6BF9CFF-8415-D69E-4DD5-C9FA6B3B9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9073" y="1732115"/>
                <a:ext cx="3172991" cy="1012521"/>
              </a:xfrm>
              <a:prstGeom prst="rect">
                <a:avLst/>
              </a:prstGeom>
              <a:blipFill>
                <a:blip r:embed="rId36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842ED3-4B4C-87D6-AE2D-C6087A4E7AE9}"/>
                  </a:ext>
                </a:extLst>
              </p:cNvPr>
              <p:cNvSpPr txBox="1"/>
              <p:nvPr/>
            </p:nvSpPr>
            <p:spPr>
              <a:xfrm>
                <a:off x="2786465" y="191605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842ED3-4B4C-87D6-AE2D-C6087A4E7A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465" y="1916058"/>
                <a:ext cx="631464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7F7151-5AC9-BA17-215C-49FDCF7200CB}"/>
                  </a:ext>
                </a:extLst>
              </p:cNvPr>
              <p:cNvSpPr txBox="1"/>
              <p:nvPr/>
            </p:nvSpPr>
            <p:spPr>
              <a:xfrm>
                <a:off x="3206508" y="1908247"/>
                <a:ext cx="22774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7F7151-5AC9-BA17-215C-49FDCF720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508" y="1908247"/>
                <a:ext cx="2277405" cy="584775"/>
              </a:xfrm>
              <a:prstGeom prst="rect">
                <a:avLst/>
              </a:prstGeom>
              <a:blipFill>
                <a:blip r:embed="rId38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AC284321-BAC1-216A-7F1D-4DA90B7C6D20}"/>
              </a:ext>
            </a:extLst>
          </p:cNvPr>
          <p:cNvSpPr/>
          <p:nvPr/>
        </p:nvSpPr>
        <p:spPr>
          <a:xfrm>
            <a:off x="2876701" y="2451016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C2A87EA-CC74-53D9-374F-24997E74FBDD}"/>
              </a:ext>
            </a:extLst>
          </p:cNvPr>
          <p:cNvCxnSpPr>
            <a:cxnSpLocks/>
          </p:cNvCxnSpPr>
          <p:nvPr/>
        </p:nvCxnSpPr>
        <p:spPr>
          <a:xfrm flipH="1">
            <a:off x="2058641" y="2132155"/>
            <a:ext cx="75093" cy="225494"/>
          </a:xfrm>
          <a:prstGeom prst="line">
            <a:avLst/>
          </a:prstGeom>
          <a:ln w="28575" cap="rnd">
            <a:solidFill>
              <a:srgbClr val="FF0000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F4AE581-57BB-BEFE-FC96-C52CB787B38E}"/>
              </a:ext>
            </a:extLst>
          </p:cNvPr>
          <p:cNvCxnSpPr>
            <a:cxnSpLocks/>
          </p:cNvCxnSpPr>
          <p:nvPr/>
        </p:nvCxnSpPr>
        <p:spPr>
          <a:xfrm flipH="1">
            <a:off x="3620058" y="2641833"/>
            <a:ext cx="75093" cy="225494"/>
          </a:xfrm>
          <a:prstGeom prst="line">
            <a:avLst/>
          </a:prstGeom>
          <a:ln w="28575" cap="rnd">
            <a:solidFill>
              <a:srgbClr val="FF0000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7DCFFF-9D6A-FA38-ED7D-2404F9256A0E}"/>
                  </a:ext>
                </a:extLst>
              </p:cNvPr>
              <p:cNvSpPr txBox="1"/>
              <p:nvPr/>
            </p:nvSpPr>
            <p:spPr>
              <a:xfrm>
                <a:off x="8809073" y="2859778"/>
                <a:ext cx="3172991" cy="1012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3+1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7DCFFF-9D6A-FA38-ED7D-2404F9256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9073" y="2859778"/>
                <a:ext cx="3172991" cy="1012521"/>
              </a:xfrm>
              <a:prstGeom prst="rect">
                <a:avLst/>
              </a:prstGeom>
              <a:blipFill>
                <a:blip r:embed="rId39"/>
                <a:stretch>
                  <a:fillRect l="-1594" b="-87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C75765-C64F-D8A1-717D-10C3C0C49538}"/>
                  </a:ext>
                </a:extLst>
              </p:cNvPr>
              <p:cNvSpPr txBox="1"/>
              <p:nvPr/>
            </p:nvSpPr>
            <p:spPr>
              <a:xfrm>
                <a:off x="8803827" y="3962817"/>
                <a:ext cx="3172991" cy="1012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7+3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C75765-C64F-D8A1-717D-10C3C0C49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3827" y="3962817"/>
                <a:ext cx="3172991" cy="1012521"/>
              </a:xfrm>
              <a:prstGeom prst="rect">
                <a:avLst/>
              </a:prstGeom>
              <a:blipFill>
                <a:blip r:embed="rId40"/>
                <a:stretch>
                  <a:fillRect l="-398" b="-87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4C81308-8F1B-C85D-1BE0-B769AE7E992D}"/>
                  </a:ext>
                </a:extLst>
              </p:cNvPr>
              <p:cNvSpPr txBox="1"/>
              <p:nvPr/>
            </p:nvSpPr>
            <p:spPr>
              <a:xfrm>
                <a:off x="6765150" y="4290526"/>
                <a:ext cx="317299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3;2;5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4C81308-8F1B-C85D-1BE0-B769AE7E9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150" y="4290526"/>
                <a:ext cx="3172991" cy="584775"/>
              </a:xfrm>
              <a:prstGeom prst="rect">
                <a:avLst/>
              </a:prstGeom>
              <a:blipFill>
                <a:blip r:embed="rId41"/>
                <a:stretch>
                  <a:fillRect l="-1594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2C01AE7-A379-9EF6-4CFE-1E69C7DC1B32}"/>
              </a:ext>
            </a:extLst>
          </p:cNvPr>
          <p:cNvCxnSpPr>
            <a:cxnSpLocks/>
          </p:cNvCxnSpPr>
          <p:nvPr/>
        </p:nvCxnSpPr>
        <p:spPr>
          <a:xfrm>
            <a:off x="3563092" y="3406310"/>
            <a:ext cx="0" cy="174007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AD54D68-15B4-ABCB-300B-CC52CFFC8BD3}"/>
              </a:ext>
            </a:extLst>
          </p:cNvPr>
          <p:cNvCxnSpPr>
            <a:cxnSpLocks/>
          </p:cNvCxnSpPr>
          <p:nvPr/>
        </p:nvCxnSpPr>
        <p:spPr>
          <a:xfrm rot="5400000">
            <a:off x="3299353" y="3157900"/>
            <a:ext cx="0" cy="174007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8F928E4-627F-C085-DB9B-689400B2CBB6}"/>
              </a:ext>
            </a:extLst>
          </p:cNvPr>
          <p:cNvCxnSpPr>
            <a:cxnSpLocks/>
          </p:cNvCxnSpPr>
          <p:nvPr/>
        </p:nvCxnSpPr>
        <p:spPr>
          <a:xfrm flipH="1" flipV="1">
            <a:off x="3110526" y="3571750"/>
            <a:ext cx="117734" cy="117734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F4BB62B-3B3A-85C0-F4FD-D98639CECBC3}"/>
                  </a:ext>
                </a:extLst>
              </p:cNvPr>
              <p:cNvSpPr txBox="1"/>
              <p:nvPr/>
            </p:nvSpPr>
            <p:spPr>
              <a:xfrm>
                <a:off x="3038669" y="3641927"/>
                <a:ext cx="349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F4BB62B-3B3A-85C0-F4FD-D98639CEC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669" y="3641927"/>
                <a:ext cx="349530" cy="338554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967F59F-AB5D-257C-FC4E-7B7751120DC8}"/>
                  </a:ext>
                </a:extLst>
              </p:cNvPr>
              <p:cNvSpPr txBox="1"/>
              <p:nvPr/>
            </p:nvSpPr>
            <p:spPr>
              <a:xfrm>
                <a:off x="3391043" y="3542289"/>
                <a:ext cx="349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967F59F-AB5D-257C-FC4E-7B7751120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043" y="3542289"/>
                <a:ext cx="349530" cy="338554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B37B512-219A-BE3F-A40B-8D0CAF601BAA}"/>
                  </a:ext>
                </a:extLst>
              </p:cNvPr>
              <p:cNvSpPr txBox="1"/>
              <p:nvPr/>
            </p:nvSpPr>
            <p:spPr>
              <a:xfrm>
                <a:off x="2954538" y="3074567"/>
                <a:ext cx="3495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B37B512-219A-BE3F-A40B-8D0CAF601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538" y="3074567"/>
                <a:ext cx="349530" cy="338554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4488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/>
      <p:bldP spid="135" grpId="0"/>
      <p:bldP spid="211" grpId="0" animBg="1"/>
      <p:bldP spid="15" grpId="0" animBg="1"/>
      <p:bldP spid="16" grpId="0"/>
      <p:bldP spid="17" grpId="0"/>
      <p:bldP spid="6" grpId="0"/>
      <p:bldP spid="7" grpId="0"/>
      <p:bldP spid="8" grpId="0" animBg="1"/>
      <p:bldP spid="21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5659281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3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7818951" y="36980"/>
                <a:ext cx="4289466" cy="187931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координати проекції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5;7;4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координатні площини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951" y="36980"/>
                <a:ext cx="4289466" cy="1879314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2360" t="-1342" r="-2360" b="-73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5" name="Group 4" hidden="1">
            <a:extLst>
              <a:ext uri="{FF2B5EF4-FFF2-40B4-BE49-F238E27FC236}">
                <a16:creationId xmlns:a16="http://schemas.microsoft.com/office/drawing/2014/main" id="{83A62AB8-3333-BDC8-2AC4-5F9CE2C26E07}"/>
              </a:ext>
            </a:extLst>
          </p:cNvPr>
          <p:cNvGrpSpPr/>
          <p:nvPr/>
        </p:nvGrpSpPr>
        <p:grpSpPr>
          <a:xfrm>
            <a:off x="1870718" y="623008"/>
            <a:ext cx="1473647" cy="2561014"/>
            <a:chOff x="1870718" y="623008"/>
            <a:chExt cx="1473647" cy="2561014"/>
          </a:xfrm>
        </p:grpSpPr>
        <p:cxnSp>
          <p:nvCxnSpPr>
            <p:cNvPr id="2" name="Пряма сполучна лінія 32">
              <a:extLst>
                <a:ext uri="{FF2B5EF4-FFF2-40B4-BE49-F238E27FC236}">
                  <a16:creationId xmlns:a16="http://schemas.microsoft.com/office/drawing/2014/main" id="{562C22A5-9041-7926-91B5-4088539C66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718" y="623008"/>
              <a:ext cx="1473647" cy="2561013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 сполучна лінія 32">
              <a:extLst>
                <a:ext uri="{FF2B5EF4-FFF2-40B4-BE49-F238E27FC236}">
                  <a16:creationId xmlns:a16="http://schemas.microsoft.com/office/drawing/2014/main" id="{3CACD01F-7AB4-F664-CCC6-F8BAACF81D72}"/>
                </a:ext>
              </a:extLst>
            </p:cNvPr>
            <p:cNvCxnSpPr>
              <a:cxnSpLocks/>
            </p:cNvCxnSpPr>
            <p:nvPr/>
          </p:nvCxnSpPr>
          <p:spPr>
            <a:xfrm>
              <a:off x="1870718" y="3184022"/>
              <a:ext cx="843875" cy="0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 сполучна лінія 32">
              <a:extLst>
                <a:ext uri="{FF2B5EF4-FFF2-40B4-BE49-F238E27FC236}">
                  <a16:creationId xmlns:a16="http://schemas.microsoft.com/office/drawing/2014/main" id="{9188D7B0-3B39-D640-4F3B-6F28078A7472}"/>
                </a:ext>
              </a:extLst>
            </p:cNvPr>
            <p:cNvCxnSpPr>
              <a:cxnSpLocks/>
            </p:cNvCxnSpPr>
            <p:nvPr/>
          </p:nvCxnSpPr>
          <p:spPr>
            <a:xfrm>
              <a:off x="2714593" y="3184021"/>
              <a:ext cx="629772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AE6632C-F674-3C27-41C0-84AFC91A6D69}"/>
                  </a:ext>
                </a:extLst>
              </p:cNvPr>
              <p:cNvSpPr txBox="1"/>
              <p:nvPr/>
            </p:nvSpPr>
            <p:spPr>
              <a:xfrm>
                <a:off x="896302" y="578421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AE6632C-F674-3C27-41C0-84AFC91A6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02" y="5784215"/>
                <a:ext cx="631464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186DFC-E031-3335-D477-472BA759EB67}"/>
              </a:ext>
            </a:extLst>
          </p:cNvPr>
          <p:cNvCxnSpPr>
            <a:cxnSpLocks/>
          </p:cNvCxnSpPr>
          <p:nvPr/>
        </p:nvCxnSpPr>
        <p:spPr>
          <a:xfrm flipH="1">
            <a:off x="3609579" y="3586594"/>
            <a:ext cx="247266" cy="24726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770D34-91CD-C17A-89BB-56CCB9A1F16F}"/>
              </a:ext>
            </a:extLst>
          </p:cNvPr>
          <p:cNvCxnSpPr>
            <a:cxnSpLocks/>
          </p:cNvCxnSpPr>
          <p:nvPr/>
        </p:nvCxnSpPr>
        <p:spPr>
          <a:xfrm>
            <a:off x="3599119" y="3833860"/>
            <a:ext cx="0" cy="84307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E85CC8-A623-ACB0-993B-EC3DD223F6BB}"/>
              </a:ext>
            </a:extLst>
          </p:cNvPr>
          <p:cNvCxnSpPr>
            <a:cxnSpLocks/>
          </p:cNvCxnSpPr>
          <p:nvPr/>
        </p:nvCxnSpPr>
        <p:spPr>
          <a:xfrm>
            <a:off x="3208231" y="3818355"/>
            <a:ext cx="391676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arallelogram 46">
            <a:extLst>
              <a:ext uri="{FF2B5EF4-FFF2-40B4-BE49-F238E27FC236}">
                <a16:creationId xmlns:a16="http://schemas.microsoft.com/office/drawing/2014/main" id="{B217206A-464A-6D8E-23C4-B4321CF96374}"/>
              </a:ext>
            </a:extLst>
          </p:cNvPr>
          <p:cNvSpPr/>
          <p:nvPr/>
        </p:nvSpPr>
        <p:spPr>
          <a:xfrm>
            <a:off x="1429034" y="932399"/>
            <a:ext cx="2175814" cy="5072986"/>
          </a:xfrm>
          <a:custGeom>
            <a:avLst/>
            <a:gdLst>
              <a:gd name="connsiteX0" fmla="*/ 0 w 1909503"/>
              <a:gd name="connsiteY0" fmla="*/ 2230325 h 2230325"/>
              <a:gd name="connsiteX1" fmla="*/ 0 w 1909503"/>
              <a:gd name="connsiteY1" fmla="*/ 0 h 2230325"/>
              <a:gd name="connsiteX2" fmla="*/ 1909503 w 1909503"/>
              <a:gd name="connsiteY2" fmla="*/ 0 h 2230325"/>
              <a:gd name="connsiteX3" fmla="*/ 1909503 w 1909503"/>
              <a:gd name="connsiteY3" fmla="*/ 2230325 h 2230325"/>
              <a:gd name="connsiteX4" fmla="*/ 0 w 1909503"/>
              <a:gd name="connsiteY4" fmla="*/ 2230325 h 2230325"/>
              <a:gd name="connsiteX0" fmla="*/ 0 w 1909503"/>
              <a:gd name="connsiteY0" fmla="*/ 4126858 h 4126858"/>
              <a:gd name="connsiteX1" fmla="*/ 0 w 1909503"/>
              <a:gd name="connsiteY1" fmla="*/ 1896533 h 4126858"/>
              <a:gd name="connsiteX2" fmla="*/ 1909503 w 1909503"/>
              <a:gd name="connsiteY2" fmla="*/ 0 h 4126858"/>
              <a:gd name="connsiteX3" fmla="*/ 1909503 w 1909503"/>
              <a:gd name="connsiteY3" fmla="*/ 4126858 h 4126858"/>
              <a:gd name="connsiteX4" fmla="*/ 0 w 1909503"/>
              <a:gd name="connsiteY4" fmla="*/ 4126858 h 4126858"/>
              <a:gd name="connsiteX0" fmla="*/ 0 w 1919179"/>
              <a:gd name="connsiteY0" fmla="*/ 4126858 h 4126858"/>
              <a:gd name="connsiteX1" fmla="*/ 0 w 1919179"/>
              <a:gd name="connsiteY1" fmla="*/ 1896533 h 4126858"/>
              <a:gd name="connsiteX2" fmla="*/ 1909503 w 1919179"/>
              <a:gd name="connsiteY2" fmla="*/ 0 h 4126858"/>
              <a:gd name="connsiteX3" fmla="*/ 1919179 w 1919179"/>
              <a:gd name="connsiteY3" fmla="*/ 3222134 h 4126858"/>
              <a:gd name="connsiteX4" fmla="*/ 0 w 1919179"/>
              <a:gd name="connsiteY4" fmla="*/ 4126858 h 4126858"/>
              <a:gd name="connsiteX0" fmla="*/ 0 w 1919179"/>
              <a:gd name="connsiteY0" fmla="*/ 5123506 h 5123506"/>
              <a:gd name="connsiteX1" fmla="*/ 0 w 1919179"/>
              <a:gd name="connsiteY1" fmla="*/ 1896533 h 5123506"/>
              <a:gd name="connsiteX2" fmla="*/ 1909503 w 1919179"/>
              <a:gd name="connsiteY2" fmla="*/ 0 h 5123506"/>
              <a:gd name="connsiteX3" fmla="*/ 1919179 w 1919179"/>
              <a:gd name="connsiteY3" fmla="*/ 3222134 h 5123506"/>
              <a:gd name="connsiteX4" fmla="*/ 0 w 1919179"/>
              <a:gd name="connsiteY4" fmla="*/ 5123506 h 5123506"/>
              <a:gd name="connsiteX0" fmla="*/ 0 w 1919179"/>
              <a:gd name="connsiteY0" fmla="*/ 5141296 h 5141296"/>
              <a:gd name="connsiteX1" fmla="*/ 0 w 1919179"/>
              <a:gd name="connsiteY1" fmla="*/ 1896533 h 5141296"/>
              <a:gd name="connsiteX2" fmla="*/ 1909503 w 1919179"/>
              <a:gd name="connsiteY2" fmla="*/ 0 h 5141296"/>
              <a:gd name="connsiteX3" fmla="*/ 1919179 w 1919179"/>
              <a:gd name="connsiteY3" fmla="*/ 3222134 h 5141296"/>
              <a:gd name="connsiteX4" fmla="*/ 0 w 1919179"/>
              <a:gd name="connsiteY4" fmla="*/ 5141296 h 5141296"/>
              <a:gd name="connsiteX0" fmla="*/ 0 w 1919179"/>
              <a:gd name="connsiteY0" fmla="*/ 5128596 h 5128596"/>
              <a:gd name="connsiteX1" fmla="*/ 0 w 1919179"/>
              <a:gd name="connsiteY1" fmla="*/ 1896533 h 5128596"/>
              <a:gd name="connsiteX2" fmla="*/ 1909503 w 1919179"/>
              <a:gd name="connsiteY2" fmla="*/ 0 h 5128596"/>
              <a:gd name="connsiteX3" fmla="*/ 1919179 w 1919179"/>
              <a:gd name="connsiteY3" fmla="*/ 3222134 h 5128596"/>
              <a:gd name="connsiteX4" fmla="*/ 0 w 1919179"/>
              <a:gd name="connsiteY4" fmla="*/ 5128596 h 5128596"/>
              <a:gd name="connsiteX0" fmla="*/ 0 w 1910182"/>
              <a:gd name="connsiteY0" fmla="*/ 5128596 h 5128596"/>
              <a:gd name="connsiteX1" fmla="*/ 0 w 1910182"/>
              <a:gd name="connsiteY1" fmla="*/ 1896533 h 5128596"/>
              <a:gd name="connsiteX2" fmla="*/ 1909503 w 1910182"/>
              <a:gd name="connsiteY2" fmla="*/ 0 h 5128596"/>
              <a:gd name="connsiteX3" fmla="*/ 1906479 w 1910182"/>
              <a:gd name="connsiteY3" fmla="*/ 3225309 h 5128596"/>
              <a:gd name="connsiteX4" fmla="*/ 0 w 1910182"/>
              <a:gd name="connsiteY4" fmla="*/ 5128596 h 5128596"/>
              <a:gd name="connsiteX0" fmla="*/ 0 w 1912829"/>
              <a:gd name="connsiteY0" fmla="*/ 5128596 h 5128596"/>
              <a:gd name="connsiteX1" fmla="*/ 0 w 1912829"/>
              <a:gd name="connsiteY1" fmla="*/ 1896533 h 5128596"/>
              <a:gd name="connsiteX2" fmla="*/ 1909503 w 1912829"/>
              <a:gd name="connsiteY2" fmla="*/ 0 h 5128596"/>
              <a:gd name="connsiteX3" fmla="*/ 1912829 w 1912829"/>
              <a:gd name="connsiteY3" fmla="*/ 3212609 h 5128596"/>
              <a:gd name="connsiteX4" fmla="*/ 0 w 1912829"/>
              <a:gd name="connsiteY4" fmla="*/ 5128596 h 5128596"/>
              <a:gd name="connsiteX0" fmla="*/ 0 w 1918695"/>
              <a:gd name="connsiteY0" fmla="*/ 5062395 h 5062395"/>
              <a:gd name="connsiteX1" fmla="*/ 0 w 1918695"/>
              <a:gd name="connsiteY1" fmla="*/ 1830332 h 5062395"/>
              <a:gd name="connsiteX2" fmla="*/ 1918129 w 1918695"/>
              <a:gd name="connsiteY2" fmla="*/ 0 h 5062395"/>
              <a:gd name="connsiteX3" fmla="*/ 1912829 w 1918695"/>
              <a:gd name="connsiteY3" fmla="*/ 3146408 h 5062395"/>
              <a:gd name="connsiteX4" fmla="*/ 0 w 1918695"/>
              <a:gd name="connsiteY4" fmla="*/ 5062395 h 5062395"/>
              <a:gd name="connsiteX0" fmla="*/ 0 w 1921454"/>
              <a:gd name="connsiteY0" fmla="*/ 5062395 h 5062395"/>
              <a:gd name="connsiteX1" fmla="*/ 0 w 1921454"/>
              <a:gd name="connsiteY1" fmla="*/ 1830332 h 5062395"/>
              <a:gd name="connsiteX2" fmla="*/ 1918129 w 1921454"/>
              <a:gd name="connsiteY2" fmla="*/ 0 h 5062395"/>
              <a:gd name="connsiteX3" fmla="*/ 1921454 w 1921454"/>
              <a:gd name="connsiteY3" fmla="*/ 2912477 h 5062395"/>
              <a:gd name="connsiteX4" fmla="*/ 0 w 1921454"/>
              <a:gd name="connsiteY4" fmla="*/ 5062395 h 5062395"/>
              <a:gd name="connsiteX0" fmla="*/ 0 w 1921454"/>
              <a:gd name="connsiteY0" fmla="*/ 5062395 h 5062395"/>
              <a:gd name="connsiteX1" fmla="*/ 4313 w 1921454"/>
              <a:gd name="connsiteY1" fmla="*/ 2156860 h 5062395"/>
              <a:gd name="connsiteX2" fmla="*/ 1918129 w 1921454"/>
              <a:gd name="connsiteY2" fmla="*/ 0 h 5062395"/>
              <a:gd name="connsiteX3" fmla="*/ 1921454 w 1921454"/>
              <a:gd name="connsiteY3" fmla="*/ 2912477 h 5062395"/>
              <a:gd name="connsiteX4" fmla="*/ 0 w 1921454"/>
              <a:gd name="connsiteY4" fmla="*/ 5062395 h 506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454" h="5062395">
                <a:moveTo>
                  <a:pt x="0" y="5062395"/>
                </a:moveTo>
                <a:cubicBezTo>
                  <a:pt x="1438" y="4093883"/>
                  <a:pt x="2875" y="3125372"/>
                  <a:pt x="4313" y="2156860"/>
                </a:cubicBezTo>
                <a:lnTo>
                  <a:pt x="1918129" y="0"/>
                </a:lnTo>
                <a:cubicBezTo>
                  <a:pt x="1921354" y="1074045"/>
                  <a:pt x="1918229" y="1838432"/>
                  <a:pt x="1921454" y="2912477"/>
                </a:cubicBezTo>
                <a:lnTo>
                  <a:pt x="0" y="5062395"/>
                </a:lnTo>
                <a:close/>
              </a:path>
            </a:pathLst>
          </a:custGeom>
          <a:solidFill>
            <a:srgbClr val="FFFF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E846680E-8BF7-9483-99C2-E54E9BBDB1D9}"/>
              </a:ext>
            </a:extLst>
          </p:cNvPr>
          <p:cNvSpPr/>
          <p:nvPr/>
        </p:nvSpPr>
        <p:spPr>
          <a:xfrm>
            <a:off x="3596311" y="949139"/>
            <a:ext cx="3229832" cy="2866133"/>
          </a:xfrm>
          <a:prstGeom prst="parallelogram">
            <a:avLst>
              <a:gd name="adj" fmla="val 0"/>
            </a:avLst>
          </a:prstGeom>
          <a:solidFill>
            <a:srgbClr val="DE312B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F640D3CC-C6DD-F289-3866-48F8D5DF8A3C}"/>
              </a:ext>
            </a:extLst>
          </p:cNvPr>
          <p:cNvSpPr/>
          <p:nvPr/>
        </p:nvSpPr>
        <p:spPr>
          <a:xfrm>
            <a:off x="1419457" y="3820339"/>
            <a:ext cx="5401618" cy="2201373"/>
          </a:xfrm>
          <a:prstGeom prst="parallelogram">
            <a:avLst>
              <a:gd name="adj" fmla="val 99782"/>
            </a:avLst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71E7A2-F61F-8B2B-0421-4673DD5B6B3C}"/>
                  </a:ext>
                </a:extLst>
              </p:cNvPr>
              <p:cNvSpPr txBox="1"/>
              <p:nvPr/>
            </p:nvSpPr>
            <p:spPr>
              <a:xfrm>
                <a:off x="6665703" y="3590364"/>
                <a:ext cx="745348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71E7A2-F61F-8B2B-0421-4673DD5B6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703" y="3590364"/>
                <a:ext cx="745348" cy="69023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B94402C-AEDD-1E0C-FD4B-6B05589F81E4}"/>
                  </a:ext>
                </a:extLst>
              </p:cNvPr>
              <p:cNvSpPr txBox="1"/>
              <p:nvPr/>
            </p:nvSpPr>
            <p:spPr>
              <a:xfrm>
                <a:off x="3021518" y="283456"/>
                <a:ext cx="745348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B94402C-AEDD-1E0C-FD4B-6B05589F8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518" y="283456"/>
                <a:ext cx="745348" cy="690238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90DF902-4EF8-ECC7-1B95-EBEA05D52353}"/>
                  </a:ext>
                </a:extLst>
              </p:cNvPr>
              <p:cNvSpPr txBox="1"/>
              <p:nvPr/>
            </p:nvSpPr>
            <p:spPr>
              <a:xfrm>
                <a:off x="2634027" y="3708860"/>
                <a:ext cx="745348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90DF902-4EF8-ECC7-1B95-EBEA05D523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027" y="3708860"/>
                <a:ext cx="745348" cy="690238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E86DEA-7C0D-3A2A-14CB-7DC174D18A60}"/>
                  </a:ext>
                </a:extLst>
              </p:cNvPr>
              <p:cNvSpPr txBox="1"/>
              <p:nvPr/>
            </p:nvSpPr>
            <p:spPr>
              <a:xfrm>
                <a:off x="4891223" y="3016307"/>
                <a:ext cx="745348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E86DEA-7C0D-3A2A-14CB-7DC174D18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223" y="3016307"/>
                <a:ext cx="745348" cy="690238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A9E7ABA-CE14-CFF9-49CF-58B7E6514E16}"/>
              </a:ext>
            </a:extLst>
          </p:cNvPr>
          <p:cNvCxnSpPr>
            <a:cxnSpLocks/>
          </p:cNvCxnSpPr>
          <p:nvPr/>
        </p:nvCxnSpPr>
        <p:spPr>
          <a:xfrm flipH="1">
            <a:off x="1437385" y="3833860"/>
            <a:ext cx="2171525" cy="2171526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67C7EF8-BE4C-2CE2-096E-45EEFF045EF1}"/>
              </a:ext>
            </a:extLst>
          </p:cNvPr>
          <p:cNvCxnSpPr>
            <a:cxnSpLocks/>
          </p:cNvCxnSpPr>
          <p:nvPr/>
        </p:nvCxnSpPr>
        <p:spPr>
          <a:xfrm>
            <a:off x="3599907" y="3817619"/>
            <a:ext cx="3252060" cy="0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1AE9462-AFFB-891A-F531-1A2DA3E14C59}"/>
              </a:ext>
            </a:extLst>
          </p:cNvPr>
          <p:cNvCxnSpPr>
            <a:cxnSpLocks/>
          </p:cNvCxnSpPr>
          <p:nvPr/>
        </p:nvCxnSpPr>
        <p:spPr>
          <a:xfrm>
            <a:off x="3599907" y="587531"/>
            <a:ext cx="0" cy="3267739"/>
          </a:xfrm>
          <a:prstGeom prst="line">
            <a:avLst/>
          </a:prstGeom>
          <a:ln w="28575" cap="rnd">
            <a:solidFill>
              <a:schemeClr val="bg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A2568D7-2B17-D6E2-9226-2FD04B4782C1}"/>
              </a:ext>
            </a:extLst>
          </p:cNvPr>
          <p:cNvCxnSpPr>
            <a:cxnSpLocks/>
          </p:cNvCxnSpPr>
          <p:nvPr/>
        </p:nvCxnSpPr>
        <p:spPr>
          <a:xfrm>
            <a:off x="1432874" y="3103755"/>
            <a:ext cx="0" cy="2901630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4D35686-8558-4DF8-7A48-59A1DA94A70E}"/>
              </a:ext>
            </a:extLst>
          </p:cNvPr>
          <p:cNvCxnSpPr>
            <a:cxnSpLocks/>
          </p:cNvCxnSpPr>
          <p:nvPr/>
        </p:nvCxnSpPr>
        <p:spPr>
          <a:xfrm flipH="1">
            <a:off x="1432874" y="950554"/>
            <a:ext cx="2140783" cy="2140783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6B81410-369C-7F4E-2D74-72BF5A1C0F91}"/>
              </a:ext>
            </a:extLst>
          </p:cNvPr>
          <p:cNvCxnSpPr>
            <a:cxnSpLocks/>
          </p:cNvCxnSpPr>
          <p:nvPr/>
        </p:nvCxnSpPr>
        <p:spPr>
          <a:xfrm>
            <a:off x="6826145" y="950554"/>
            <a:ext cx="0" cy="2867065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10C9AFC3-1200-D417-B395-75075ABD5177}"/>
              </a:ext>
            </a:extLst>
          </p:cNvPr>
          <p:cNvCxnSpPr>
            <a:cxnSpLocks/>
          </p:cNvCxnSpPr>
          <p:nvPr/>
        </p:nvCxnSpPr>
        <p:spPr>
          <a:xfrm>
            <a:off x="3599907" y="950554"/>
            <a:ext cx="3226236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B786BBE-14E5-FD24-736C-073631A868CB}"/>
              </a:ext>
            </a:extLst>
          </p:cNvPr>
          <p:cNvCxnSpPr>
            <a:cxnSpLocks/>
          </p:cNvCxnSpPr>
          <p:nvPr/>
        </p:nvCxnSpPr>
        <p:spPr>
          <a:xfrm>
            <a:off x="1432874" y="6018993"/>
            <a:ext cx="3181739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C4C914D-1188-3050-601D-E498D0694758}"/>
              </a:ext>
            </a:extLst>
          </p:cNvPr>
          <p:cNvCxnSpPr>
            <a:cxnSpLocks/>
          </p:cNvCxnSpPr>
          <p:nvPr/>
        </p:nvCxnSpPr>
        <p:spPr>
          <a:xfrm flipH="1">
            <a:off x="4614613" y="3792133"/>
            <a:ext cx="2224728" cy="2224729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7E22EE94-DCB2-5F84-DA7E-72F134CFE078}"/>
              </a:ext>
            </a:extLst>
          </p:cNvPr>
          <p:cNvCxnSpPr>
            <a:cxnSpLocks/>
          </p:cNvCxnSpPr>
          <p:nvPr/>
        </p:nvCxnSpPr>
        <p:spPr>
          <a:xfrm>
            <a:off x="4957477" y="3395466"/>
            <a:ext cx="0" cy="1277294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5117B57A-0E7B-C54F-104A-B6D4E50B3271}"/>
              </a:ext>
            </a:extLst>
          </p:cNvPr>
          <p:cNvCxnSpPr>
            <a:cxnSpLocks/>
          </p:cNvCxnSpPr>
          <p:nvPr/>
        </p:nvCxnSpPr>
        <p:spPr>
          <a:xfrm>
            <a:off x="5811132" y="2573013"/>
            <a:ext cx="0" cy="124225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28ABBEA-2192-6DB7-5A8A-5D50E589CEF1}"/>
              </a:ext>
            </a:extLst>
          </p:cNvPr>
          <p:cNvCxnSpPr>
            <a:cxnSpLocks/>
          </p:cNvCxnSpPr>
          <p:nvPr/>
        </p:nvCxnSpPr>
        <p:spPr>
          <a:xfrm>
            <a:off x="2779005" y="3396179"/>
            <a:ext cx="2178472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4DECFD3-DA9B-1F06-330A-4E21C4FC5ED9}"/>
              </a:ext>
            </a:extLst>
          </p:cNvPr>
          <p:cNvCxnSpPr>
            <a:cxnSpLocks/>
          </p:cNvCxnSpPr>
          <p:nvPr/>
        </p:nvCxnSpPr>
        <p:spPr>
          <a:xfrm flipH="1">
            <a:off x="2765779" y="2578555"/>
            <a:ext cx="816910" cy="816911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7454EF09-978B-1D62-2746-DED0012A474F}"/>
              </a:ext>
            </a:extLst>
          </p:cNvPr>
          <p:cNvCxnSpPr>
            <a:cxnSpLocks/>
          </p:cNvCxnSpPr>
          <p:nvPr/>
        </p:nvCxnSpPr>
        <p:spPr>
          <a:xfrm>
            <a:off x="3620822" y="2573013"/>
            <a:ext cx="2198113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229EB36-48B5-32D8-1F64-82F15CBBA86A}"/>
                  </a:ext>
                </a:extLst>
              </p:cNvPr>
              <p:cNvSpPr txBox="1"/>
              <p:nvPr/>
            </p:nvSpPr>
            <p:spPr>
              <a:xfrm>
                <a:off x="5181489" y="3006506"/>
                <a:ext cx="1819642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F229EB36-48B5-32D8-1F64-82F15CBBA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489" y="3006506"/>
                <a:ext cx="1819642" cy="690238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FD9A121D-137C-AC9F-1DF4-89085D0DF43A}"/>
                  </a:ext>
                </a:extLst>
              </p:cNvPr>
              <p:cNvSpPr txBox="1"/>
              <p:nvPr/>
            </p:nvSpPr>
            <p:spPr>
              <a:xfrm>
                <a:off x="1307836" y="2823617"/>
                <a:ext cx="966024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𝑥𝑧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FD9A121D-137C-AC9F-1DF4-89085D0DF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836" y="2823617"/>
                <a:ext cx="966024" cy="690238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6049B3E5-C224-8B47-E099-CE33DB32619E}"/>
                  </a:ext>
                </a:extLst>
              </p:cNvPr>
              <p:cNvSpPr txBox="1"/>
              <p:nvPr/>
            </p:nvSpPr>
            <p:spPr>
              <a:xfrm>
                <a:off x="3946213" y="5425279"/>
                <a:ext cx="966024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6049B3E5-C224-8B47-E099-CE33DB326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213" y="5425279"/>
                <a:ext cx="966024" cy="690238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E8334DC-373F-A668-3427-EC93FE243FC5}"/>
                  </a:ext>
                </a:extLst>
              </p:cNvPr>
              <p:cNvSpPr txBox="1"/>
              <p:nvPr/>
            </p:nvSpPr>
            <p:spPr>
              <a:xfrm>
                <a:off x="6050021" y="825263"/>
                <a:ext cx="966024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E8334DC-373F-A668-3427-EC93FE243F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021" y="825263"/>
                <a:ext cx="966024" cy="690238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9FC338D-3A18-305F-BBAF-25D09AFC1397}"/>
              </a:ext>
            </a:extLst>
          </p:cNvPr>
          <p:cNvCxnSpPr>
            <a:cxnSpLocks/>
          </p:cNvCxnSpPr>
          <p:nvPr/>
        </p:nvCxnSpPr>
        <p:spPr>
          <a:xfrm>
            <a:off x="3907614" y="3714924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7898090-6989-8049-0C78-1824A194E04A}"/>
              </a:ext>
            </a:extLst>
          </p:cNvPr>
          <p:cNvCxnSpPr>
            <a:cxnSpLocks/>
          </p:cNvCxnSpPr>
          <p:nvPr/>
        </p:nvCxnSpPr>
        <p:spPr>
          <a:xfrm rot="5400000">
            <a:off x="3596310" y="3421713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C89F741-4ABE-0664-0E0E-49CAD37118CA}"/>
              </a:ext>
            </a:extLst>
          </p:cNvPr>
          <p:cNvCxnSpPr>
            <a:cxnSpLocks/>
          </p:cNvCxnSpPr>
          <p:nvPr/>
        </p:nvCxnSpPr>
        <p:spPr>
          <a:xfrm flipH="1" flipV="1">
            <a:off x="3373428" y="3910200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548C31F8-16E2-BFE5-5A91-B399A61EBCF7}"/>
                  </a:ext>
                </a:extLst>
              </p:cNvPr>
              <p:cNvSpPr txBox="1"/>
              <p:nvPr/>
            </p:nvSpPr>
            <p:spPr>
              <a:xfrm>
                <a:off x="3303706" y="3977940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548C31F8-16E2-BFE5-5A91-B399A61EB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706" y="3977940"/>
                <a:ext cx="412567" cy="39961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EF3D07CA-2D83-3B70-EB20-4BDFD3FBE93D}"/>
                  </a:ext>
                </a:extLst>
              </p:cNvPr>
              <p:cNvSpPr txBox="1"/>
              <p:nvPr/>
            </p:nvSpPr>
            <p:spPr>
              <a:xfrm>
                <a:off x="3704536" y="3875426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EF3D07CA-2D83-3B70-EB20-4BDFD3FBE9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536" y="3875426"/>
                <a:ext cx="412567" cy="39961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413A6492-0BC9-53F5-8728-C143771E5980}"/>
                  </a:ext>
                </a:extLst>
              </p:cNvPr>
              <p:cNvSpPr txBox="1"/>
              <p:nvPr/>
            </p:nvSpPr>
            <p:spPr>
              <a:xfrm>
                <a:off x="3189308" y="332335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413A6492-0BC9-53F5-8728-C143771E5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308" y="3323351"/>
                <a:ext cx="412567" cy="399612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BC6D80F8-818E-C218-0C6B-C150F398965D}"/>
              </a:ext>
            </a:extLst>
          </p:cNvPr>
          <p:cNvCxnSpPr>
            <a:cxnSpLocks/>
          </p:cNvCxnSpPr>
          <p:nvPr/>
        </p:nvCxnSpPr>
        <p:spPr>
          <a:xfrm flipH="1" flipV="1">
            <a:off x="3208231" y="4086216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3ABC912D-9AC7-F9B8-3007-FC6D7A97B1DF}"/>
              </a:ext>
            </a:extLst>
          </p:cNvPr>
          <p:cNvCxnSpPr>
            <a:cxnSpLocks/>
          </p:cNvCxnSpPr>
          <p:nvPr/>
        </p:nvCxnSpPr>
        <p:spPr>
          <a:xfrm flipH="1" flipV="1">
            <a:off x="3041508" y="4258821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B1663050-6A49-E195-A6D1-3C7AF5295CD7}"/>
              </a:ext>
            </a:extLst>
          </p:cNvPr>
          <p:cNvCxnSpPr>
            <a:cxnSpLocks/>
          </p:cNvCxnSpPr>
          <p:nvPr/>
        </p:nvCxnSpPr>
        <p:spPr>
          <a:xfrm flipH="1" flipV="1">
            <a:off x="2876311" y="4434837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8167B387-C2B5-9B85-2CE5-43B330176267}"/>
              </a:ext>
            </a:extLst>
          </p:cNvPr>
          <p:cNvCxnSpPr>
            <a:cxnSpLocks/>
          </p:cNvCxnSpPr>
          <p:nvPr/>
        </p:nvCxnSpPr>
        <p:spPr>
          <a:xfrm flipH="1" flipV="1">
            <a:off x="2694575" y="4590514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6115020-B283-D35A-82BD-0E6AA4163221}"/>
              </a:ext>
            </a:extLst>
          </p:cNvPr>
          <p:cNvCxnSpPr>
            <a:cxnSpLocks/>
          </p:cNvCxnSpPr>
          <p:nvPr/>
        </p:nvCxnSpPr>
        <p:spPr>
          <a:xfrm flipH="1" flipV="1">
            <a:off x="2529379" y="4766530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16177DE4-F94B-A073-3443-E662856F267A}"/>
              </a:ext>
            </a:extLst>
          </p:cNvPr>
          <p:cNvCxnSpPr>
            <a:cxnSpLocks/>
          </p:cNvCxnSpPr>
          <p:nvPr/>
        </p:nvCxnSpPr>
        <p:spPr>
          <a:xfrm flipH="1" flipV="1">
            <a:off x="2362656" y="4939135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6EFC9AEF-1AE7-02A4-481C-09EDE31DA2D3}"/>
              </a:ext>
            </a:extLst>
          </p:cNvPr>
          <p:cNvCxnSpPr>
            <a:cxnSpLocks/>
          </p:cNvCxnSpPr>
          <p:nvPr/>
        </p:nvCxnSpPr>
        <p:spPr>
          <a:xfrm flipH="1" flipV="1">
            <a:off x="2197459" y="5115151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63CDF9C-394D-9C64-C386-13423C99BDAA}"/>
                  </a:ext>
                </a:extLst>
              </p:cNvPr>
              <p:cNvSpPr txBox="1"/>
              <p:nvPr/>
            </p:nvSpPr>
            <p:spPr>
              <a:xfrm>
                <a:off x="3181763" y="4142350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63CDF9C-394D-9C64-C386-13423C99B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763" y="4142350"/>
                <a:ext cx="412567" cy="399612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D04C9624-AE9E-80A0-4E0A-D32D897F52CA}"/>
                  </a:ext>
                </a:extLst>
              </p:cNvPr>
              <p:cNvSpPr txBox="1"/>
              <p:nvPr/>
            </p:nvSpPr>
            <p:spPr>
              <a:xfrm>
                <a:off x="3045403" y="4295440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D04C9624-AE9E-80A0-4E0A-D32D897F5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403" y="4295440"/>
                <a:ext cx="412567" cy="399612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663EF5F4-1AEA-1634-953F-89A670C8C62A}"/>
                  </a:ext>
                </a:extLst>
              </p:cNvPr>
              <p:cNvSpPr txBox="1"/>
              <p:nvPr/>
            </p:nvSpPr>
            <p:spPr>
              <a:xfrm>
                <a:off x="2899149" y="443706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663EF5F4-1AEA-1634-953F-89A670C8C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149" y="4437061"/>
                <a:ext cx="412567" cy="399612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3A0B560A-18DD-E2ED-F177-DA849C8510A2}"/>
                  </a:ext>
                </a:extLst>
              </p:cNvPr>
              <p:cNvSpPr txBox="1"/>
              <p:nvPr/>
            </p:nvSpPr>
            <p:spPr>
              <a:xfrm>
                <a:off x="2731577" y="460912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3A0B560A-18DD-E2ED-F177-DA849C851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77" y="4609121"/>
                <a:ext cx="412567" cy="399612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E03C9FA4-1238-7263-640E-C845352F74B4}"/>
                  </a:ext>
                </a:extLst>
              </p:cNvPr>
              <p:cNvSpPr txBox="1"/>
              <p:nvPr/>
            </p:nvSpPr>
            <p:spPr>
              <a:xfrm>
                <a:off x="2571857" y="4808813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E03C9FA4-1238-7263-640E-C845352F74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857" y="4808813"/>
                <a:ext cx="412567" cy="399612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AF590E5D-8DBD-1856-9969-CB723A222E74}"/>
                  </a:ext>
                </a:extLst>
              </p:cNvPr>
              <p:cNvSpPr txBox="1"/>
              <p:nvPr/>
            </p:nvSpPr>
            <p:spPr>
              <a:xfrm>
                <a:off x="2403241" y="4980988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AF590E5D-8DBD-1856-9969-CB723A222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241" y="4980988"/>
                <a:ext cx="412567" cy="399612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830316EC-23A8-4F94-AF31-E04C151C18BA}"/>
              </a:ext>
            </a:extLst>
          </p:cNvPr>
          <p:cNvCxnSpPr>
            <a:cxnSpLocks/>
          </p:cNvCxnSpPr>
          <p:nvPr/>
        </p:nvCxnSpPr>
        <p:spPr>
          <a:xfrm>
            <a:off x="4223103" y="3714924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A4C4F7EB-53ED-4AA9-FE7C-39DDB18109E9}"/>
              </a:ext>
            </a:extLst>
          </p:cNvPr>
          <p:cNvCxnSpPr>
            <a:cxnSpLocks/>
          </p:cNvCxnSpPr>
          <p:nvPr/>
        </p:nvCxnSpPr>
        <p:spPr>
          <a:xfrm>
            <a:off x="4549145" y="371492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E705141E-93C1-72E6-D6CE-99BF2FB64A86}"/>
              </a:ext>
            </a:extLst>
          </p:cNvPr>
          <p:cNvCxnSpPr>
            <a:cxnSpLocks/>
          </p:cNvCxnSpPr>
          <p:nvPr/>
        </p:nvCxnSpPr>
        <p:spPr>
          <a:xfrm>
            <a:off x="4864634" y="371492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D47CAAAD-2C75-8AC0-5F93-D25C9A3FA8AD}"/>
              </a:ext>
            </a:extLst>
          </p:cNvPr>
          <p:cNvCxnSpPr>
            <a:cxnSpLocks/>
          </p:cNvCxnSpPr>
          <p:nvPr/>
        </p:nvCxnSpPr>
        <p:spPr>
          <a:xfrm>
            <a:off x="5169601" y="371492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A698CAFE-FF65-856D-976D-652902F29BC0}"/>
              </a:ext>
            </a:extLst>
          </p:cNvPr>
          <p:cNvCxnSpPr>
            <a:cxnSpLocks/>
          </p:cNvCxnSpPr>
          <p:nvPr/>
        </p:nvCxnSpPr>
        <p:spPr>
          <a:xfrm>
            <a:off x="5485090" y="371492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462D5A05-9A11-C8E8-B3A8-6E6B674F68A8}"/>
              </a:ext>
            </a:extLst>
          </p:cNvPr>
          <p:cNvCxnSpPr>
            <a:cxnSpLocks/>
          </p:cNvCxnSpPr>
          <p:nvPr/>
        </p:nvCxnSpPr>
        <p:spPr>
          <a:xfrm>
            <a:off x="5811132" y="3714921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CC5BFAD2-C514-8942-1F8A-D5DF4853F131}"/>
              </a:ext>
            </a:extLst>
          </p:cNvPr>
          <p:cNvCxnSpPr>
            <a:cxnSpLocks/>
          </p:cNvCxnSpPr>
          <p:nvPr/>
        </p:nvCxnSpPr>
        <p:spPr>
          <a:xfrm>
            <a:off x="6126622" y="3714921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E6795DBD-88A2-D539-9B96-FB3EA1489892}"/>
                  </a:ext>
                </a:extLst>
              </p:cNvPr>
              <p:cNvSpPr txBox="1"/>
              <p:nvPr/>
            </p:nvSpPr>
            <p:spPr>
              <a:xfrm>
                <a:off x="4017684" y="3875039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E6795DBD-88A2-D539-9B96-FB3EA14898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684" y="3875039"/>
                <a:ext cx="412567" cy="399612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E7D7AE82-4BF0-0D5D-3E38-312BC4BA7F52}"/>
                  </a:ext>
                </a:extLst>
              </p:cNvPr>
              <p:cNvSpPr txBox="1"/>
              <p:nvPr/>
            </p:nvSpPr>
            <p:spPr>
              <a:xfrm>
                <a:off x="4351354" y="3870953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E7D7AE82-4BF0-0D5D-3E38-312BC4BA7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354" y="3870953"/>
                <a:ext cx="412567" cy="399612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6024E4E5-2BDE-5377-8A2E-A6C252DDC954}"/>
                  </a:ext>
                </a:extLst>
              </p:cNvPr>
              <p:cNvSpPr txBox="1"/>
              <p:nvPr/>
            </p:nvSpPr>
            <p:spPr>
              <a:xfrm>
                <a:off x="4666842" y="387891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6024E4E5-2BDE-5377-8A2E-A6C252DDC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6842" y="3878911"/>
                <a:ext cx="412567" cy="399612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EEE28AC-9353-5CFE-CD7E-21640C1A9ECF}"/>
                  </a:ext>
                </a:extLst>
              </p:cNvPr>
              <p:cNvSpPr txBox="1"/>
              <p:nvPr/>
            </p:nvSpPr>
            <p:spPr>
              <a:xfrm>
                <a:off x="4963317" y="3873380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EEE28AC-9353-5CFE-CD7E-21640C1A9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317" y="3873380"/>
                <a:ext cx="412567" cy="399612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8431564B-5C6B-48B4-143B-2D46696D5A93}"/>
                  </a:ext>
                </a:extLst>
              </p:cNvPr>
              <p:cNvSpPr txBox="1"/>
              <p:nvPr/>
            </p:nvSpPr>
            <p:spPr>
              <a:xfrm>
                <a:off x="5274751" y="387751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8431564B-5C6B-48B4-143B-2D46696D5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751" y="3877511"/>
                <a:ext cx="412567" cy="399612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7AD4C84-9B27-A707-5A82-330FDE325C07}"/>
                  </a:ext>
                </a:extLst>
              </p:cNvPr>
              <p:cNvSpPr txBox="1"/>
              <p:nvPr/>
            </p:nvSpPr>
            <p:spPr>
              <a:xfrm>
                <a:off x="5607877" y="3877173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7AD4C84-9B27-A707-5A82-330FDE325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877" y="3877173"/>
                <a:ext cx="412567" cy="399612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069246F-0E6D-B563-B3B6-7BA18314A5D2}"/>
              </a:ext>
            </a:extLst>
          </p:cNvPr>
          <p:cNvCxnSpPr>
            <a:cxnSpLocks/>
          </p:cNvCxnSpPr>
          <p:nvPr/>
        </p:nvCxnSpPr>
        <p:spPr>
          <a:xfrm flipH="1">
            <a:off x="4961074" y="3813034"/>
            <a:ext cx="860960" cy="860961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092CD798-F528-54EC-702C-6E81BBA15723}"/>
                  </a:ext>
                </a:extLst>
              </p:cNvPr>
              <p:cNvSpPr txBox="1"/>
              <p:nvPr/>
            </p:nvSpPr>
            <p:spPr>
              <a:xfrm>
                <a:off x="5933009" y="3880227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092CD798-F528-54EC-702C-6E81BBA15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009" y="3880227"/>
                <a:ext cx="412567" cy="399612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8F28E0CC-62BE-C421-F082-343DFC091A5D}"/>
              </a:ext>
            </a:extLst>
          </p:cNvPr>
          <p:cNvCxnSpPr>
            <a:cxnSpLocks/>
          </p:cNvCxnSpPr>
          <p:nvPr/>
        </p:nvCxnSpPr>
        <p:spPr>
          <a:xfrm rot="5400000">
            <a:off x="3596310" y="3104031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21E0702F-086A-E7A1-36D6-6A972C4D6D8D}"/>
              </a:ext>
            </a:extLst>
          </p:cNvPr>
          <p:cNvCxnSpPr>
            <a:cxnSpLocks/>
          </p:cNvCxnSpPr>
          <p:nvPr/>
        </p:nvCxnSpPr>
        <p:spPr>
          <a:xfrm rot="5400000">
            <a:off x="3595209" y="278800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8D9898BD-D196-32DE-A98C-0F2ABA485672}"/>
              </a:ext>
            </a:extLst>
          </p:cNvPr>
          <p:cNvCxnSpPr>
            <a:cxnSpLocks/>
          </p:cNvCxnSpPr>
          <p:nvPr/>
        </p:nvCxnSpPr>
        <p:spPr>
          <a:xfrm rot="5400000">
            <a:off x="3595209" y="2470319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A0A80626-A97E-9E91-ED66-016712545002}"/>
              </a:ext>
            </a:extLst>
          </p:cNvPr>
          <p:cNvCxnSpPr>
            <a:cxnSpLocks/>
          </p:cNvCxnSpPr>
          <p:nvPr/>
        </p:nvCxnSpPr>
        <p:spPr>
          <a:xfrm rot="5400000">
            <a:off x="3594329" y="2159507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F82B3B32-7D80-DF56-340E-9341571CE2DB}"/>
                  </a:ext>
                </a:extLst>
              </p:cNvPr>
              <p:cNvSpPr txBox="1"/>
              <p:nvPr/>
            </p:nvSpPr>
            <p:spPr>
              <a:xfrm>
                <a:off x="3187118" y="3023697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F82B3B32-7D80-DF56-340E-9341571CE2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118" y="3023697"/>
                <a:ext cx="412567" cy="399612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D4BFB04C-624A-533C-027C-C76203C0B1E4}"/>
                  </a:ext>
                </a:extLst>
              </p:cNvPr>
              <p:cNvSpPr txBox="1"/>
              <p:nvPr/>
            </p:nvSpPr>
            <p:spPr>
              <a:xfrm>
                <a:off x="3190606" y="2701067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D4BFB04C-624A-533C-027C-C76203C0B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606" y="2701067"/>
                <a:ext cx="412567" cy="399612"/>
              </a:xfrm>
              <a:prstGeom prst="rect">
                <a:avLst/>
              </a:prstGeom>
              <a:blipFill>
                <a:blip r:embed="rId4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7200A25E-E017-B39F-8F06-128827DAEF0E}"/>
                  </a:ext>
                </a:extLst>
              </p:cNvPr>
              <p:cNvSpPr txBox="1"/>
              <p:nvPr/>
            </p:nvSpPr>
            <p:spPr>
              <a:xfrm>
                <a:off x="3187175" y="2378334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7200A25E-E017-B39F-8F06-128827DAE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175" y="2378334"/>
                <a:ext cx="412567" cy="399612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9F39200F-AF9D-DEAB-9ED3-CC7916F0D1FB}"/>
                  </a:ext>
                </a:extLst>
              </p:cNvPr>
              <p:cNvSpPr txBox="1"/>
              <p:nvPr/>
            </p:nvSpPr>
            <p:spPr>
              <a:xfrm>
                <a:off x="3185371" y="2071775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9F39200F-AF9D-DEAB-9ED3-CC7916F0D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371" y="2071775"/>
                <a:ext cx="412567" cy="399612"/>
              </a:xfrm>
              <a:prstGeom prst="rect">
                <a:avLst/>
              </a:prstGeom>
              <a:blipFill>
                <a:blip r:embed="rId5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A640852-06FB-5501-1584-5EAFE5A8C712}"/>
              </a:ext>
            </a:extLst>
          </p:cNvPr>
          <p:cNvCxnSpPr>
            <a:cxnSpLocks/>
          </p:cNvCxnSpPr>
          <p:nvPr/>
        </p:nvCxnSpPr>
        <p:spPr>
          <a:xfrm>
            <a:off x="2765058" y="4672760"/>
            <a:ext cx="2192419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01FFF25-FEDE-2C16-BCC7-46C19C6CAE6C}"/>
              </a:ext>
            </a:extLst>
          </p:cNvPr>
          <p:cNvCxnSpPr>
            <a:cxnSpLocks/>
          </p:cNvCxnSpPr>
          <p:nvPr/>
        </p:nvCxnSpPr>
        <p:spPr>
          <a:xfrm>
            <a:off x="2764059" y="3396179"/>
            <a:ext cx="0" cy="1276581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57FB1738-B5F9-DD6C-5DFE-2CDD46CD7728}"/>
              </a:ext>
            </a:extLst>
          </p:cNvPr>
          <p:cNvCxnSpPr>
            <a:cxnSpLocks/>
          </p:cNvCxnSpPr>
          <p:nvPr/>
        </p:nvCxnSpPr>
        <p:spPr>
          <a:xfrm flipH="1">
            <a:off x="4957665" y="2578140"/>
            <a:ext cx="852519" cy="81334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Oval 204">
            <a:extLst>
              <a:ext uri="{FF2B5EF4-FFF2-40B4-BE49-F238E27FC236}">
                <a16:creationId xmlns:a16="http://schemas.microsoft.com/office/drawing/2014/main" id="{D6D24FC1-3DFC-C0D0-9794-D6268CD0B3BE}"/>
              </a:ext>
            </a:extLst>
          </p:cNvPr>
          <p:cNvSpPr/>
          <p:nvPr/>
        </p:nvSpPr>
        <p:spPr>
          <a:xfrm>
            <a:off x="4876387" y="4607482"/>
            <a:ext cx="153920" cy="153920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AAE7D8BA-2AC3-54C6-26D3-FEE8CBB67BD5}"/>
              </a:ext>
            </a:extLst>
          </p:cNvPr>
          <p:cNvSpPr/>
          <p:nvPr/>
        </p:nvSpPr>
        <p:spPr>
          <a:xfrm>
            <a:off x="5733236" y="2505238"/>
            <a:ext cx="153920" cy="153920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D14E6A3-E5BA-89B7-0C4A-4BBEC599D925}"/>
              </a:ext>
            </a:extLst>
          </p:cNvPr>
          <p:cNvSpPr/>
          <p:nvPr/>
        </p:nvSpPr>
        <p:spPr>
          <a:xfrm>
            <a:off x="2694575" y="3329903"/>
            <a:ext cx="153920" cy="153920"/>
          </a:xfrm>
          <a:prstGeom prst="ellipse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06C5EC13-498C-CAB0-2FE7-9667103619FC}"/>
              </a:ext>
            </a:extLst>
          </p:cNvPr>
          <p:cNvSpPr/>
          <p:nvPr/>
        </p:nvSpPr>
        <p:spPr>
          <a:xfrm>
            <a:off x="4878463" y="3324795"/>
            <a:ext cx="153920" cy="15392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7B9B174D-C258-A9BD-04D4-5E9589569C6D}"/>
                  </a:ext>
                </a:extLst>
              </p:cNvPr>
              <p:cNvSpPr txBox="1"/>
              <p:nvPr/>
            </p:nvSpPr>
            <p:spPr>
              <a:xfrm>
                <a:off x="4341586" y="4737253"/>
                <a:ext cx="18196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7B9B174D-C258-A9BD-04D4-5E9589569C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586" y="4737253"/>
                <a:ext cx="1819642" cy="584775"/>
              </a:xfrm>
              <a:prstGeom prst="rect">
                <a:avLst/>
              </a:prstGeom>
              <a:blipFill>
                <a:blip r:embed="rId52"/>
                <a:stretch>
                  <a:fillRect b="-20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3D45567A-63E2-1C56-8D72-3CDF6D81FEFF}"/>
                  </a:ext>
                </a:extLst>
              </p:cNvPr>
              <p:cNvSpPr txBox="1"/>
              <p:nvPr/>
            </p:nvSpPr>
            <p:spPr>
              <a:xfrm>
                <a:off x="1097936" y="3298623"/>
                <a:ext cx="18196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3D45567A-63E2-1C56-8D72-3CDF6D81F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936" y="3298623"/>
                <a:ext cx="1819642" cy="584775"/>
              </a:xfrm>
              <a:prstGeom prst="rect">
                <a:avLst/>
              </a:prstGeom>
              <a:blipFill>
                <a:blip r:embed="rId53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2C6107D9-5D1B-093F-1410-8A27B6D03D2C}"/>
                  </a:ext>
                </a:extLst>
              </p:cNvPr>
              <p:cNvSpPr txBox="1"/>
              <p:nvPr/>
            </p:nvSpPr>
            <p:spPr>
              <a:xfrm>
                <a:off x="5471381" y="1922225"/>
                <a:ext cx="18196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2C6107D9-5D1B-093F-1410-8A27B6D03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381" y="1922225"/>
                <a:ext cx="1819642" cy="584775"/>
              </a:xfrm>
              <a:prstGeom prst="rect">
                <a:avLst/>
              </a:prstGeom>
              <a:blipFill>
                <a:blip r:embed="rId54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Rounded Rectangle 257">
                <a:extLst>
                  <a:ext uri="{FF2B5EF4-FFF2-40B4-BE49-F238E27FC236}">
                    <a16:creationId xmlns:a16="http://schemas.microsoft.com/office/drawing/2014/main" id="{B7609E53-3394-EA2F-82F0-87B30C9AC36B}"/>
                  </a:ext>
                </a:extLst>
              </p:cNvPr>
              <p:cNvSpPr/>
              <p:nvPr/>
            </p:nvSpPr>
            <p:spPr>
              <a:xfrm>
                <a:off x="7818950" y="2063075"/>
                <a:ext cx="4289449" cy="1438372"/>
              </a:xfrm>
              <a:prstGeom prst="roundRect">
                <a:avLst>
                  <a:gd name="adj" fmla="val 3670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Відповідь: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marL="2052638" algn="just"/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</a:p>
              <a:p>
                <a:pPr marL="2052638" algn="just"/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8" name="Rounded Rectangle 257">
                <a:extLst>
                  <a:ext uri="{FF2B5EF4-FFF2-40B4-BE49-F238E27FC236}">
                    <a16:creationId xmlns:a16="http://schemas.microsoft.com/office/drawing/2014/main" id="{B7609E53-3394-EA2F-82F0-87B30C9AC3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950" y="2063075"/>
                <a:ext cx="4289449" cy="1438372"/>
              </a:xfrm>
              <a:prstGeom prst="roundRect">
                <a:avLst>
                  <a:gd name="adj" fmla="val 3670"/>
                </a:avLst>
              </a:prstGeom>
              <a:blipFill>
                <a:blip r:embed="rId55"/>
                <a:stretch>
                  <a:fillRect l="-2655" t="-35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Rounded Rectangle 258">
                <a:extLst>
                  <a:ext uri="{FF2B5EF4-FFF2-40B4-BE49-F238E27FC236}">
                    <a16:creationId xmlns:a16="http://schemas.microsoft.com/office/drawing/2014/main" id="{EE284C7D-141E-9BCA-1479-AEBA7A64A675}"/>
                  </a:ext>
                </a:extLst>
              </p:cNvPr>
              <p:cNvSpPr/>
              <p:nvPr/>
            </p:nvSpPr>
            <p:spPr>
              <a:xfrm>
                <a:off x="7826778" y="3591269"/>
                <a:ext cx="4182379" cy="1103784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Проекція точки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𝑦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площину:</a:t>
                </a:r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9" name="Rounded Rectangle 258">
                <a:extLst>
                  <a:ext uri="{FF2B5EF4-FFF2-40B4-BE49-F238E27FC236}">
                    <a16:creationId xmlns:a16="http://schemas.microsoft.com/office/drawing/2014/main" id="{EE284C7D-141E-9BCA-1479-AEBA7A64A6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778" y="3591269"/>
                <a:ext cx="4182379" cy="1103784"/>
              </a:xfrm>
              <a:prstGeom prst="roundRect">
                <a:avLst>
                  <a:gd name="adj" fmla="val 3670"/>
                </a:avLst>
              </a:prstGeom>
              <a:blipFill>
                <a:blip r:embed="rId56"/>
                <a:stretch>
                  <a:fillRect l="-2727" r="-2727" b="-79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Rounded Rectangle 259">
                <a:extLst>
                  <a:ext uri="{FF2B5EF4-FFF2-40B4-BE49-F238E27FC236}">
                    <a16:creationId xmlns:a16="http://schemas.microsoft.com/office/drawing/2014/main" id="{6B81203A-82F3-61A4-7111-7CE80EC33DC4}"/>
                  </a:ext>
                </a:extLst>
              </p:cNvPr>
              <p:cNvSpPr/>
              <p:nvPr/>
            </p:nvSpPr>
            <p:spPr>
              <a:xfrm>
                <a:off x="7818950" y="4815941"/>
                <a:ext cx="954348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𝑦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0" name="Rounded Rectangle 259">
                <a:extLst>
                  <a:ext uri="{FF2B5EF4-FFF2-40B4-BE49-F238E27FC236}">
                    <a16:creationId xmlns:a16="http://schemas.microsoft.com/office/drawing/2014/main" id="{6B81203A-82F3-61A4-7111-7CE80EC33D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950" y="4815941"/>
                <a:ext cx="954348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57"/>
                <a:stretch>
                  <a:fillRect b="-65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Rounded Rectangle 260">
                <a:extLst>
                  <a:ext uri="{FF2B5EF4-FFF2-40B4-BE49-F238E27FC236}">
                    <a16:creationId xmlns:a16="http://schemas.microsoft.com/office/drawing/2014/main" id="{6DA4F578-6A4A-E1D9-1786-60AA74BDBAB1}"/>
                  </a:ext>
                </a:extLst>
              </p:cNvPr>
              <p:cNvSpPr/>
              <p:nvPr/>
            </p:nvSpPr>
            <p:spPr>
              <a:xfrm>
                <a:off x="9040193" y="4815941"/>
                <a:ext cx="2142672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𝑦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,0</m:t>
                          </m:r>
                        </m:e>
                      </m:d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1" name="Rounded Rectangle 260">
                <a:extLst>
                  <a:ext uri="{FF2B5EF4-FFF2-40B4-BE49-F238E27FC236}">
                    <a16:creationId xmlns:a16="http://schemas.microsoft.com/office/drawing/2014/main" id="{6DA4F578-6A4A-E1D9-1786-60AA74BDBA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0193" y="4815941"/>
                <a:ext cx="2142672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58"/>
                <a:stretch>
                  <a:fillRect b="-65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2" name="Rounded Rectangle 261">
                <a:extLst>
                  <a:ext uri="{FF2B5EF4-FFF2-40B4-BE49-F238E27FC236}">
                    <a16:creationId xmlns:a16="http://schemas.microsoft.com/office/drawing/2014/main" id="{393BD5AF-690F-791E-97D2-B6ECE2599CD1}"/>
                  </a:ext>
                </a:extLst>
              </p:cNvPr>
              <p:cNvSpPr/>
              <p:nvPr/>
            </p:nvSpPr>
            <p:spPr>
              <a:xfrm>
                <a:off x="7818950" y="5496739"/>
                <a:ext cx="954348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𝑧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2" name="Rounded Rectangle 261">
                <a:extLst>
                  <a:ext uri="{FF2B5EF4-FFF2-40B4-BE49-F238E27FC236}">
                    <a16:creationId xmlns:a16="http://schemas.microsoft.com/office/drawing/2014/main" id="{393BD5AF-690F-791E-97D2-B6ECE2599C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950" y="5496739"/>
                <a:ext cx="954348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5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3" name="Rounded Rectangle 262">
                <a:extLst>
                  <a:ext uri="{FF2B5EF4-FFF2-40B4-BE49-F238E27FC236}">
                    <a16:creationId xmlns:a16="http://schemas.microsoft.com/office/drawing/2014/main" id="{6010E4AE-E41B-DB67-CF83-4034E7813B6A}"/>
                  </a:ext>
                </a:extLst>
              </p:cNvPr>
              <p:cNvSpPr/>
              <p:nvPr/>
            </p:nvSpPr>
            <p:spPr>
              <a:xfrm>
                <a:off x="9040193" y="5496739"/>
                <a:ext cx="2142672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,0,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3" name="Rounded Rectangle 262">
                <a:extLst>
                  <a:ext uri="{FF2B5EF4-FFF2-40B4-BE49-F238E27FC236}">
                    <a16:creationId xmlns:a16="http://schemas.microsoft.com/office/drawing/2014/main" id="{6010E4AE-E41B-DB67-CF83-4034E7813B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0193" y="5496739"/>
                <a:ext cx="2142672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6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4" name="Rounded Rectangle 263">
                <a:extLst>
                  <a:ext uri="{FF2B5EF4-FFF2-40B4-BE49-F238E27FC236}">
                    <a16:creationId xmlns:a16="http://schemas.microsoft.com/office/drawing/2014/main" id="{70343920-1D9C-7F89-3C4B-05D985BD9685}"/>
                  </a:ext>
                </a:extLst>
              </p:cNvPr>
              <p:cNvSpPr/>
              <p:nvPr/>
            </p:nvSpPr>
            <p:spPr>
              <a:xfrm>
                <a:off x="7826778" y="6177537"/>
                <a:ext cx="954348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𝑧𝑦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4" name="Rounded Rectangle 263">
                <a:extLst>
                  <a:ext uri="{FF2B5EF4-FFF2-40B4-BE49-F238E27FC236}">
                    <a16:creationId xmlns:a16="http://schemas.microsoft.com/office/drawing/2014/main" id="{70343920-1D9C-7F89-3C4B-05D985BD96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778" y="6177537"/>
                <a:ext cx="954348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61"/>
                <a:stretch>
                  <a:fillRect b="-65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Rounded Rectangle 264">
                <a:extLst>
                  <a:ext uri="{FF2B5EF4-FFF2-40B4-BE49-F238E27FC236}">
                    <a16:creationId xmlns:a16="http://schemas.microsoft.com/office/drawing/2014/main" id="{91E73C44-F7F0-8E1F-DC5E-536EE66DE53C}"/>
                  </a:ext>
                </a:extLst>
              </p:cNvPr>
              <p:cNvSpPr/>
              <p:nvPr/>
            </p:nvSpPr>
            <p:spPr>
              <a:xfrm>
                <a:off x="9048021" y="6177537"/>
                <a:ext cx="2142672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0,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𝑦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5" name="Rounded Rectangle 264">
                <a:extLst>
                  <a:ext uri="{FF2B5EF4-FFF2-40B4-BE49-F238E27FC236}">
                    <a16:creationId xmlns:a16="http://schemas.microsoft.com/office/drawing/2014/main" id="{91E73C44-F7F0-8E1F-DC5E-536EE66DE5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021" y="6177537"/>
                <a:ext cx="2142672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62"/>
                <a:stretch>
                  <a:fillRect b="-65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6" name="Rectangle 265" hidden="1">
            <a:extLst>
              <a:ext uri="{FF2B5EF4-FFF2-40B4-BE49-F238E27FC236}">
                <a16:creationId xmlns:a16="http://schemas.microsoft.com/office/drawing/2014/main" id="{49A001C0-297E-F16A-D72D-1A86C0D0D4EB}"/>
              </a:ext>
            </a:extLst>
          </p:cNvPr>
          <p:cNvSpPr/>
          <p:nvPr/>
        </p:nvSpPr>
        <p:spPr>
          <a:xfrm>
            <a:off x="7553751" y="3524407"/>
            <a:ext cx="4638249" cy="3333593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205" grpId="0" animBg="1"/>
      <p:bldP spid="101" grpId="0" animBg="1"/>
      <p:bldP spid="99" grpId="0" animBg="1"/>
      <p:bldP spid="255" grpId="0"/>
      <p:bldP spid="256" grpId="0"/>
      <p:bldP spid="257" grpId="0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6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16DC2460-60AA-09B8-3173-6B120B872CF4}"/>
              </a:ext>
            </a:extLst>
          </p:cNvPr>
          <p:cNvCxnSpPr>
            <a:cxnSpLocks/>
          </p:cNvCxnSpPr>
          <p:nvPr/>
        </p:nvCxnSpPr>
        <p:spPr>
          <a:xfrm flipH="1">
            <a:off x="3609579" y="3586594"/>
            <a:ext cx="247266" cy="24726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6F448DD-4663-A9AB-D155-5291FB0B5865}"/>
                  </a:ext>
                </a:extLst>
              </p:cNvPr>
              <p:cNvSpPr/>
              <p:nvPr/>
            </p:nvSpPr>
            <p:spPr>
              <a:xfrm>
                <a:off x="7451466" y="36981"/>
                <a:ext cx="4655400" cy="234135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координати проекції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6;4;5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координатні осі та побудуйте дані точки і точку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6F448DD-4663-A9AB-D155-5291FB0B58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466" y="36981"/>
                <a:ext cx="4655400" cy="2341353"/>
              </a:xfrm>
              <a:prstGeom prst="roundRect">
                <a:avLst>
                  <a:gd name="adj" fmla="val 3670"/>
                </a:avLst>
              </a:prstGeom>
              <a:blipFill>
                <a:blip r:embed="rId21"/>
                <a:stretch>
                  <a:fillRect l="-2174" r="-2174" b="-48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597BD8A-BBCC-6A6E-ECCB-E8F69DEBE3EA}"/>
              </a:ext>
            </a:extLst>
          </p:cNvPr>
          <p:cNvCxnSpPr>
            <a:cxnSpLocks/>
          </p:cNvCxnSpPr>
          <p:nvPr/>
        </p:nvCxnSpPr>
        <p:spPr>
          <a:xfrm>
            <a:off x="3599119" y="3833860"/>
            <a:ext cx="0" cy="84307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A3EA3A1B-5B53-0085-03EF-C58A6E0EF152}"/>
              </a:ext>
            </a:extLst>
          </p:cNvPr>
          <p:cNvCxnSpPr>
            <a:cxnSpLocks/>
          </p:cNvCxnSpPr>
          <p:nvPr/>
        </p:nvCxnSpPr>
        <p:spPr>
          <a:xfrm>
            <a:off x="3208231" y="3818355"/>
            <a:ext cx="391676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Parallelogram 46">
            <a:extLst>
              <a:ext uri="{FF2B5EF4-FFF2-40B4-BE49-F238E27FC236}">
                <a16:creationId xmlns:a16="http://schemas.microsoft.com/office/drawing/2014/main" id="{C669A560-341C-9E7E-817C-EA121564207C}"/>
              </a:ext>
            </a:extLst>
          </p:cNvPr>
          <p:cNvSpPr/>
          <p:nvPr/>
        </p:nvSpPr>
        <p:spPr>
          <a:xfrm>
            <a:off x="1429034" y="932399"/>
            <a:ext cx="2175814" cy="5072986"/>
          </a:xfrm>
          <a:custGeom>
            <a:avLst/>
            <a:gdLst>
              <a:gd name="connsiteX0" fmla="*/ 0 w 1909503"/>
              <a:gd name="connsiteY0" fmla="*/ 2230325 h 2230325"/>
              <a:gd name="connsiteX1" fmla="*/ 0 w 1909503"/>
              <a:gd name="connsiteY1" fmla="*/ 0 h 2230325"/>
              <a:gd name="connsiteX2" fmla="*/ 1909503 w 1909503"/>
              <a:gd name="connsiteY2" fmla="*/ 0 h 2230325"/>
              <a:gd name="connsiteX3" fmla="*/ 1909503 w 1909503"/>
              <a:gd name="connsiteY3" fmla="*/ 2230325 h 2230325"/>
              <a:gd name="connsiteX4" fmla="*/ 0 w 1909503"/>
              <a:gd name="connsiteY4" fmla="*/ 2230325 h 2230325"/>
              <a:gd name="connsiteX0" fmla="*/ 0 w 1909503"/>
              <a:gd name="connsiteY0" fmla="*/ 4126858 h 4126858"/>
              <a:gd name="connsiteX1" fmla="*/ 0 w 1909503"/>
              <a:gd name="connsiteY1" fmla="*/ 1896533 h 4126858"/>
              <a:gd name="connsiteX2" fmla="*/ 1909503 w 1909503"/>
              <a:gd name="connsiteY2" fmla="*/ 0 h 4126858"/>
              <a:gd name="connsiteX3" fmla="*/ 1909503 w 1909503"/>
              <a:gd name="connsiteY3" fmla="*/ 4126858 h 4126858"/>
              <a:gd name="connsiteX4" fmla="*/ 0 w 1909503"/>
              <a:gd name="connsiteY4" fmla="*/ 4126858 h 4126858"/>
              <a:gd name="connsiteX0" fmla="*/ 0 w 1919179"/>
              <a:gd name="connsiteY0" fmla="*/ 4126858 h 4126858"/>
              <a:gd name="connsiteX1" fmla="*/ 0 w 1919179"/>
              <a:gd name="connsiteY1" fmla="*/ 1896533 h 4126858"/>
              <a:gd name="connsiteX2" fmla="*/ 1909503 w 1919179"/>
              <a:gd name="connsiteY2" fmla="*/ 0 h 4126858"/>
              <a:gd name="connsiteX3" fmla="*/ 1919179 w 1919179"/>
              <a:gd name="connsiteY3" fmla="*/ 3222134 h 4126858"/>
              <a:gd name="connsiteX4" fmla="*/ 0 w 1919179"/>
              <a:gd name="connsiteY4" fmla="*/ 4126858 h 4126858"/>
              <a:gd name="connsiteX0" fmla="*/ 0 w 1919179"/>
              <a:gd name="connsiteY0" fmla="*/ 5123506 h 5123506"/>
              <a:gd name="connsiteX1" fmla="*/ 0 w 1919179"/>
              <a:gd name="connsiteY1" fmla="*/ 1896533 h 5123506"/>
              <a:gd name="connsiteX2" fmla="*/ 1909503 w 1919179"/>
              <a:gd name="connsiteY2" fmla="*/ 0 h 5123506"/>
              <a:gd name="connsiteX3" fmla="*/ 1919179 w 1919179"/>
              <a:gd name="connsiteY3" fmla="*/ 3222134 h 5123506"/>
              <a:gd name="connsiteX4" fmla="*/ 0 w 1919179"/>
              <a:gd name="connsiteY4" fmla="*/ 5123506 h 5123506"/>
              <a:gd name="connsiteX0" fmla="*/ 0 w 1919179"/>
              <a:gd name="connsiteY0" fmla="*/ 5141296 h 5141296"/>
              <a:gd name="connsiteX1" fmla="*/ 0 w 1919179"/>
              <a:gd name="connsiteY1" fmla="*/ 1896533 h 5141296"/>
              <a:gd name="connsiteX2" fmla="*/ 1909503 w 1919179"/>
              <a:gd name="connsiteY2" fmla="*/ 0 h 5141296"/>
              <a:gd name="connsiteX3" fmla="*/ 1919179 w 1919179"/>
              <a:gd name="connsiteY3" fmla="*/ 3222134 h 5141296"/>
              <a:gd name="connsiteX4" fmla="*/ 0 w 1919179"/>
              <a:gd name="connsiteY4" fmla="*/ 5141296 h 5141296"/>
              <a:gd name="connsiteX0" fmla="*/ 0 w 1919179"/>
              <a:gd name="connsiteY0" fmla="*/ 5128596 h 5128596"/>
              <a:gd name="connsiteX1" fmla="*/ 0 w 1919179"/>
              <a:gd name="connsiteY1" fmla="*/ 1896533 h 5128596"/>
              <a:gd name="connsiteX2" fmla="*/ 1909503 w 1919179"/>
              <a:gd name="connsiteY2" fmla="*/ 0 h 5128596"/>
              <a:gd name="connsiteX3" fmla="*/ 1919179 w 1919179"/>
              <a:gd name="connsiteY3" fmla="*/ 3222134 h 5128596"/>
              <a:gd name="connsiteX4" fmla="*/ 0 w 1919179"/>
              <a:gd name="connsiteY4" fmla="*/ 5128596 h 5128596"/>
              <a:gd name="connsiteX0" fmla="*/ 0 w 1910182"/>
              <a:gd name="connsiteY0" fmla="*/ 5128596 h 5128596"/>
              <a:gd name="connsiteX1" fmla="*/ 0 w 1910182"/>
              <a:gd name="connsiteY1" fmla="*/ 1896533 h 5128596"/>
              <a:gd name="connsiteX2" fmla="*/ 1909503 w 1910182"/>
              <a:gd name="connsiteY2" fmla="*/ 0 h 5128596"/>
              <a:gd name="connsiteX3" fmla="*/ 1906479 w 1910182"/>
              <a:gd name="connsiteY3" fmla="*/ 3225309 h 5128596"/>
              <a:gd name="connsiteX4" fmla="*/ 0 w 1910182"/>
              <a:gd name="connsiteY4" fmla="*/ 5128596 h 5128596"/>
              <a:gd name="connsiteX0" fmla="*/ 0 w 1912829"/>
              <a:gd name="connsiteY0" fmla="*/ 5128596 h 5128596"/>
              <a:gd name="connsiteX1" fmla="*/ 0 w 1912829"/>
              <a:gd name="connsiteY1" fmla="*/ 1896533 h 5128596"/>
              <a:gd name="connsiteX2" fmla="*/ 1909503 w 1912829"/>
              <a:gd name="connsiteY2" fmla="*/ 0 h 5128596"/>
              <a:gd name="connsiteX3" fmla="*/ 1912829 w 1912829"/>
              <a:gd name="connsiteY3" fmla="*/ 3212609 h 5128596"/>
              <a:gd name="connsiteX4" fmla="*/ 0 w 1912829"/>
              <a:gd name="connsiteY4" fmla="*/ 5128596 h 5128596"/>
              <a:gd name="connsiteX0" fmla="*/ 0 w 1918695"/>
              <a:gd name="connsiteY0" fmla="*/ 5062395 h 5062395"/>
              <a:gd name="connsiteX1" fmla="*/ 0 w 1918695"/>
              <a:gd name="connsiteY1" fmla="*/ 1830332 h 5062395"/>
              <a:gd name="connsiteX2" fmla="*/ 1918129 w 1918695"/>
              <a:gd name="connsiteY2" fmla="*/ 0 h 5062395"/>
              <a:gd name="connsiteX3" fmla="*/ 1912829 w 1918695"/>
              <a:gd name="connsiteY3" fmla="*/ 3146408 h 5062395"/>
              <a:gd name="connsiteX4" fmla="*/ 0 w 1918695"/>
              <a:gd name="connsiteY4" fmla="*/ 5062395 h 5062395"/>
              <a:gd name="connsiteX0" fmla="*/ 0 w 1921454"/>
              <a:gd name="connsiteY0" fmla="*/ 5062395 h 5062395"/>
              <a:gd name="connsiteX1" fmla="*/ 0 w 1921454"/>
              <a:gd name="connsiteY1" fmla="*/ 1830332 h 5062395"/>
              <a:gd name="connsiteX2" fmla="*/ 1918129 w 1921454"/>
              <a:gd name="connsiteY2" fmla="*/ 0 h 5062395"/>
              <a:gd name="connsiteX3" fmla="*/ 1921454 w 1921454"/>
              <a:gd name="connsiteY3" fmla="*/ 2912477 h 5062395"/>
              <a:gd name="connsiteX4" fmla="*/ 0 w 1921454"/>
              <a:gd name="connsiteY4" fmla="*/ 5062395 h 5062395"/>
              <a:gd name="connsiteX0" fmla="*/ 0 w 1921454"/>
              <a:gd name="connsiteY0" fmla="*/ 5062395 h 5062395"/>
              <a:gd name="connsiteX1" fmla="*/ 4313 w 1921454"/>
              <a:gd name="connsiteY1" fmla="*/ 2156860 h 5062395"/>
              <a:gd name="connsiteX2" fmla="*/ 1918129 w 1921454"/>
              <a:gd name="connsiteY2" fmla="*/ 0 h 5062395"/>
              <a:gd name="connsiteX3" fmla="*/ 1921454 w 1921454"/>
              <a:gd name="connsiteY3" fmla="*/ 2912477 h 5062395"/>
              <a:gd name="connsiteX4" fmla="*/ 0 w 1921454"/>
              <a:gd name="connsiteY4" fmla="*/ 5062395 h 506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1454" h="5062395">
                <a:moveTo>
                  <a:pt x="0" y="5062395"/>
                </a:moveTo>
                <a:cubicBezTo>
                  <a:pt x="1438" y="4093883"/>
                  <a:pt x="2875" y="3125372"/>
                  <a:pt x="4313" y="2156860"/>
                </a:cubicBezTo>
                <a:lnTo>
                  <a:pt x="1918129" y="0"/>
                </a:lnTo>
                <a:cubicBezTo>
                  <a:pt x="1921354" y="1074045"/>
                  <a:pt x="1918229" y="1838432"/>
                  <a:pt x="1921454" y="2912477"/>
                </a:cubicBezTo>
                <a:lnTo>
                  <a:pt x="0" y="5062395"/>
                </a:lnTo>
                <a:close/>
              </a:path>
            </a:pathLst>
          </a:custGeom>
          <a:solidFill>
            <a:srgbClr val="FFFF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2" name="Parallelogram 151">
            <a:extLst>
              <a:ext uri="{FF2B5EF4-FFF2-40B4-BE49-F238E27FC236}">
                <a16:creationId xmlns:a16="http://schemas.microsoft.com/office/drawing/2014/main" id="{B3FA6039-F61E-298B-316B-16056BBAF019}"/>
              </a:ext>
            </a:extLst>
          </p:cNvPr>
          <p:cNvSpPr/>
          <p:nvPr/>
        </p:nvSpPr>
        <p:spPr>
          <a:xfrm>
            <a:off x="3596311" y="949139"/>
            <a:ext cx="3229832" cy="2866133"/>
          </a:xfrm>
          <a:prstGeom prst="parallelogram">
            <a:avLst>
              <a:gd name="adj" fmla="val 0"/>
            </a:avLst>
          </a:prstGeom>
          <a:solidFill>
            <a:srgbClr val="DE312B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3" name="Parallelogram 152">
            <a:extLst>
              <a:ext uri="{FF2B5EF4-FFF2-40B4-BE49-F238E27FC236}">
                <a16:creationId xmlns:a16="http://schemas.microsoft.com/office/drawing/2014/main" id="{3B4DDF79-1A52-0901-DF9C-867E4D7F94EE}"/>
              </a:ext>
            </a:extLst>
          </p:cNvPr>
          <p:cNvSpPr/>
          <p:nvPr/>
        </p:nvSpPr>
        <p:spPr>
          <a:xfrm>
            <a:off x="1419457" y="3820339"/>
            <a:ext cx="5401618" cy="2201373"/>
          </a:xfrm>
          <a:prstGeom prst="parallelogram">
            <a:avLst>
              <a:gd name="adj" fmla="val 99782"/>
            </a:avLst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067C7526-B7C2-738A-A86B-D4E0AB755C90}"/>
                  </a:ext>
                </a:extLst>
              </p:cNvPr>
              <p:cNvSpPr txBox="1"/>
              <p:nvPr/>
            </p:nvSpPr>
            <p:spPr>
              <a:xfrm>
                <a:off x="6665703" y="3590364"/>
                <a:ext cx="745348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067C7526-B7C2-738A-A86B-D4E0AB755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703" y="3590364"/>
                <a:ext cx="745348" cy="69023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6C277316-748C-38CC-0D3E-86197EE32A11}"/>
                  </a:ext>
                </a:extLst>
              </p:cNvPr>
              <p:cNvSpPr txBox="1"/>
              <p:nvPr/>
            </p:nvSpPr>
            <p:spPr>
              <a:xfrm>
                <a:off x="3021518" y="283456"/>
                <a:ext cx="745348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6C277316-748C-38CC-0D3E-86197EE32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518" y="283456"/>
                <a:ext cx="745348" cy="69023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07322DC3-4654-360C-0195-50E55AFB7E31}"/>
                  </a:ext>
                </a:extLst>
              </p:cNvPr>
              <p:cNvSpPr txBox="1"/>
              <p:nvPr/>
            </p:nvSpPr>
            <p:spPr>
              <a:xfrm>
                <a:off x="2634027" y="3708860"/>
                <a:ext cx="745348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07322DC3-4654-360C-0195-50E55AFB7E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027" y="3708860"/>
                <a:ext cx="745348" cy="690238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CDB275DA-991A-0AC2-B787-70A09CDE348E}"/>
                  </a:ext>
                </a:extLst>
              </p:cNvPr>
              <p:cNvSpPr txBox="1"/>
              <p:nvPr/>
            </p:nvSpPr>
            <p:spPr>
              <a:xfrm>
                <a:off x="3782764" y="2891078"/>
                <a:ext cx="745348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CDB275DA-991A-0AC2-B787-70A09CDE3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764" y="2891078"/>
                <a:ext cx="745348" cy="69023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ABB8AD31-119F-A13D-129E-025BBE32038F}"/>
              </a:ext>
            </a:extLst>
          </p:cNvPr>
          <p:cNvCxnSpPr>
            <a:cxnSpLocks/>
          </p:cNvCxnSpPr>
          <p:nvPr/>
        </p:nvCxnSpPr>
        <p:spPr>
          <a:xfrm flipH="1">
            <a:off x="1437385" y="3833860"/>
            <a:ext cx="2171525" cy="2171526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C544A1C9-375F-283B-48D1-13442432E55E}"/>
              </a:ext>
            </a:extLst>
          </p:cNvPr>
          <p:cNvCxnSpPr>
            <a:cxnSpLocks/>
          </p:cNvCxnSpPr>
          <p:nvPr/>
        </p:nvCxnSpPr>
        <p:spPr>
          <a:xfrm>
            <a:off x="3599907" y="3817619"/>
            <a:ext cx="3252060" cy="0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8D1A84DF-CD18-213A-83CC-6F194E9F2C2C}"/>
              </a:ext>
            </a:extLst>
          </p:cNvPr>
          <p:cNvCxnSpPr>
            <a:cxnSpLocks/>
          </p:cNvCxnSpPr>
          <p:nvPr/>
        </p:nvCxnSpPr>
        <p:spPr>
          <a:xfrm>
            <a:off x="3599907" y="587531"/>
            <a:ext cx="0" cy="3267739"/>
          </a:xfrm>
          <a:prstGeom prst="line">
            <a:avLst/>
          </a:prstGeom>
          <a:ln w="28575" cap="rnd">
            <a:solidFill>
              <a:schemeClr val="bg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6A1D7F6A-2206-8EA2-690A-ACB1662C3851}"/>
              </a:ext>
            </a:extLst>
          </p:cNvPr>
          <p:cNvCxnSpPr>
            <a:cxnSpLocks/>
          </p:cNvCxnSpPr>
          <p:nvPr/>
        </p:nvCxnSpPr>
        <p:spPr>
          <a:xfrm>
            <a:off x="1432874" y="3103755"/>
            <a:ext cx="0" cy="2901630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6C548AE5-B329-FCBC-C6DE-0C0F6B75FABF}"/>
              </a:ext>
            </a:extLst>
          </p:cNvPr>
          <p:cNvCxnSpPr>
            <a:cxnSpLocks/>
          </p:cNvCxnSpPr>
          <p:nvPr/>
        </p:nvCxnSpPr>
        <p:spPr>
          <a:xfrm flipH="1">
            <a:off x="1432874" y="950554"/>
            <a:ext cx="2140783" cy="2140783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D16D9787-CD61-9DFC-726A-1BAE97AA5C68}"/>
              </a:ext>
            </a:extLst>
          </p:cNvPr>
          <p:cNvCxnSpPr>
            <a:cxnSpLocks/>
          </p:cNvCxnSpPr>
          <p:nvPr/>
        </p:nvCxnSpPr>
        <p:spPr>
          <a:xfrm>
            <a:off x="6826145" y="950554"/>
            <a:ext cx="0" cy="2867065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A1C99D51-928A-F7C5-0025-2ACD74EF7260}"/>
              </a:ext>
            </a:extLst>
          </p:cNvPr>
          <p:cNvCxnSpPr>
            <a:cxnSpLocks/>
          </p:cNvCxnSpPr>
          <p:nvPr/>
        </p:nvCxnSpPr>
        <p:spPr>
          <a:xfrm>
            <a:off x="3599907" y="950554"/>
            <a:ext cx="3226236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2144BF51-5F3B-74EE-785A-CBD114ADAC6C}"/>
              </a:ext>
            </a:extLst>
          </p:cNvPr>
          <p:cNvCxnSpPr>
            <a:cxnSpLocks/>
          </p:cNvCxnSpPr>
          <p:nvPr/>
        </p:nvCxnSpPr>
        <p:spPr>
          <a:xfrm>
            <a:off x="1432874" y="6018993"/>
            <a:ext cx="3181739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20FA314F-9204-FE40-CA76-360B6477885C}"/>
              </a:ext>
            </a:extLst>
          </p:cNvPr>
          <p:cNvCxnSpPr>
            <a:cxnSpLocks/>
          </p:cNvCxnSpPr>
          <p:nvPr/>
        </p:nvCxnSpPr>
        <p:spPr>
          <a:xfrm flipH="1">
            <a:off x="4614613" y="3792133"/>
            <a:ext cx="2224728" cy="2224729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00E10EA3-EC39-DC43-3C90-B142FDC6D9E4}"/>
              </a:ext>
            </a:extLst>
          </p:cNvPr>
          <p:cNvCxnSpPr>
            <a:cxnSpLocks/>
          </p:cNvCxnSpPr>
          <p:nvPr/>
        </p:nvCxnSpPr>
        <p:spPr>
          <a:xfrm>
            <a:off x="3859744" y="3250123"/>
            <a:ext cx="0" cy="1584875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D70D2451-A3DC-C541-4B5A-717974DE5221}"/>
              </a:ext>
            </a:extLst>
          </p:cNvPr>
          <p:cNvCxnSpPr>
            <a:cxnSpLocks/>
          </p:cNvCxnSpPr>
          <p:nvPr/>
        </p:nvCxnSpPr>
        <p:spPr>
          <a:xfrm>
            <a:off x="4863812" y="2281629"/>
            <a:ext cx="0" cy="1520552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0B45DE4B-BB55-CF51-FC23-F42671365F31}"/>
              </a:ext>
            </a:extLst>
          </p:cNvPr>
          <p:cNvCxnSpPr>
            <a:cxnSpLocks/>
          </p:cNvCxnSpPr>
          <p:nvPr/>
        </p:nvCxnSpPr>
        <p:spPr>
          <a:xfrm>
            <a:off x="2625559" y="3254983"/>
            <a:ext cx="1230545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987F99B1-7EBB-5F3C-1713-C9DC7D7C4B8C}"/>
              </a:ext>
            </a:extLst>
          </p:cNvPr>
          <p:cNvCxnSpPr>
            <a:cxnSpLocks/>
          </p:cNvCxnSpPr>
          <p:nvPr/>
        </p:nvCxnSpPr>
        <p:spPr>
          <a:xfrm flipH="1">
            <a:off x="2613971" y="2257294"/>
            <a:ext cx="992828" cy="992829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53B89E3F-409F-BAFE-1524-42D97C59BA35}"/>
              </a:ext>
            </a:extLst>
          </p:cNvPr>
          <p:cNvCxnSpPr>
            <a:cxnSpLocks/>
          </p:cNvCxnSpPr>
          <p:nvPr/>
        </p:nvCxnSpPr>
        <p:spPr>
          <a:xfrm>
            <a:off x="3612083" y="2262953"/>
            <a:ext cx="1279140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D9892592-68BA-A292-738F-9E0667A48103}"/>
                  </a:ext>
                </a:extLst>
              </p:cNvPr>
              <p:cNvSpPr txBox="1"/>
              <p:nvPr/>
            </p:nvSpPr>
            <p:spPr>
              <a:xfrm>
                <a:off x="4073030" y="2881277"/>
                <a:ext cx="18196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D9892592-68BA-A292-738F-9E0667A48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030" y="2881277"/>
                <a:ext cx="1819642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C4540A4E-1CAD-8F20-574E-199FD343A5EE}"/>
                  </a:ext>
                </a:extLst>
              </p:cNvPr>
              <p:cNvSpPr txBox="1"/>
              <p:nvPr/>
            </p:nvSpPr>
            <p:spPr>
              <a:xfrm>
                <a:off x="1307836" y="2823617"/>
                <a:ext cx="966024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𝑥𝑧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C4540A4E-1CAD-8F20-574E-199FD343A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836" y="2823617"/>
                <a:ext cx="966024" cy="690238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B7B71125-9B49-1457-FB41-62DBF2253F72}"/>
                  </a:ext>
                </a:extLst>
              </p:cNvPr>
              <p:cNvSpPr txBox="1"/>
              <p:nvPr/>
            </p:nvSpPr>
            <p:spPr>
              <a:xfrm>
                <a:off x="3946213" y="5425279"/>
                <a:ext cx="966024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B7B71125-9B49-1457-FB41-62DBF2253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213" y="5425279"/>
                <a:ext cx="966024" cy="690238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04A675A7-2E43-442E-BA1A-91E24835D160}"/>
                  </a:ext>
                </a:extLst>
              </p:cNvPr>
              <p:cNvSpPr txBox="1"/>
              <p:nvPr/>
            </p:nvSpPr>
            <p:spPr>
              <a:xfrm>
                <a:off x="6050021" y="825263"/>
                <a:ext cx="966024" cy="69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04A675A7-2E43-442E-BA1A-91E24835D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021" y="825263"/>
                <a:ext cx="966024" cy="690238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2CBCC36E-BCD1-17DE-4E27-E9287E2D19FC}"/>
              </a:ext>
            </a:extLst>
          </p:cNvPr>
          <p:cNvCxnSpPr>
            <a:cxnSpLocks/>
          </p:cNvCxnSpPr>
          <p:nvPr/>
        </p:nvCxnSpPr>
        <p:spPr>
          <a:xfrm>
            <a:off x="3907614" y="3714924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33751752-EEC2-EB83-7060-CB1B177759A6}"/>
              </a:ext>
            </a:extLst>
          </p:cNvPr>
          <p:cNvCxnSpPr>
            <a:cxnSpLocks/>
          </p:cNvCxnSpPr>
          <p:nvPr/>
        </p:nvCxnSpPr>
        <p:spPr>
          <a:xfrm rot="5400000">
            <a:off x="3596310" y="3421713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CACA8F42-ADC5-3B4F-C97F-9C38EFFD94D5}"/>
              </a:ext>
            </a:extLst>
          </p:cNvPr>
          <p:cNvCxnSpPr>
            <a:cxnSpLocks/>
          </p:cNvCxnSpPr>
          <p:nvPr/>
        </p:nvCxnSpPr>
        <p:spPr>
          <a:xfrm flipH="1" flipV="1">
            <a:off x="3373428" y="3910200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5E06A254-1018-5E84-261B-FF9161A88F2B}"/>
                  </a:ext>
                </a:extLst>
              </p:cNvPr>
              <p:cNvSpPr txBox="1"/>
              <p:nvPr/>
            </p:nvSpPr>
            <p:spPr>
              <a:xfrm>
                <a:off x="3303706" y="3977940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5E06A254-1018-5E84-261B-FF9161A88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706" y="3977940"/>
                <a:ext cx="412567" cy="39961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9A9CB7A8-ADA9-ED5F-E84F-7FDF6B6D6B61}"/>
                  </a:ext>
                </a:extLst>
              </p:cNvPr>
              <p:cNvSpPr txBox="1"/>
              <p:nvPr/>
            </p:nvSpPr>
            <p:spPr>
              <a:xfrm>
                <a:off x="3704536" y="3875426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9A9CB7A8-ADA9-ED5F-E84F-7FDF6B6D6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536" y="3875426"/>
                <a:ext cx="412567" cy="39961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EF4AAD77-A358-687F-0D7A-967082B0368B}"/>
                  </a:ext>
                </a:extLst>
              </p:cNvPr>
              <p:cNvSpPr txBox="1"/>
              <p:nvPr/>
            </p:nvSpPr>
            <p:spPr>
              <a:xfrm>
                <a:off x="3189308" y="332335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EF4AAD77-A358-687F-0D7A-967082B03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308" y="3323351"/>
                <a:ext cx="412567" cy="39961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C0868ED7-6788-C914-5AA6-A25C4F2D9D0F}"/>
              </a:ext>
            </a:extLst>
          </p:cNvPr>
          <p:cNvCxnSpPr>
            <a:cxnSpLocks/>
          </p:cNvCxnSpPr>
          <p:nvPr/>
        </p:nvCxnSpPr>
        <p:spPr>
          <a:xfrm flipH="1" flipV="1">
            <a:off x="3208231" y="4086216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ABC65023-06FF-C59E-83DF-0F72CD8E9485}"/>
              </a:ext>
            </a:extLst>
          </p:cNvPr>
          <p:cNvCxnSpPr>
            <a:cxnSpLocks/>
          </p:cNvCxnSpPr>
          <p:nvPr/>
        </p:nvCxnSpPr>
        <p:spPr>
          <a:xfrm flipH="1" flipV="1">
            <a:off x="3041508" y="4258821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08B57D08-9E9B-13AE-81C5-7CA2FADA432D}"/>
              </a:ext>
            </a:extLst>
          </p:cNvPr>
          <p:cNvCxnSpPr>
            <a:cxnSpLocks/>
          </p:cNvCxnSpPr>
          <p:nvPr/>
        </p:nvCxnSpPr>
        <p:spPr>
          <a:xfrm flipH="1" flipV="1">
            <a:off x="2876311" y="4434837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58421809-AF71-2D7A-E19F-76FD3A92A1AB}"/>
              </a:ext>
            </a:extLst>
          </p:cNvPr>
          <p:cNvCxnSpPr>
            <a:cxnSpLocks/>
          </p:cNvCxnSpPr>
          <p:nvPr/>
        </p:nvCxnSpPr>
        <p:spPr>
          <a:xfrm flipH="1" flipV="1">
            <a:off x="2694575" y="4590514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53EBA1CD-5D56-C0EF-2D6B-5EA0F4B36929}"/>
              </a:ext>
            </a:extLst>
          </p:cNvPr>
          <p:cNvCxnSpPr>
            <a:cxnSpLocks/>
          </p:cNvCxnSpPr>
          <p:nvPr/>
        </p:nvCxnSpPr>
        <p:spPr>
          <a:xfrm flipH="1" flipV="1">
            <a:off x="2529379" y="4766530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45FEA043-2C03-2238-3CA4-58C498841AFD}"/>
              </a:ext>
            </a:extLst>
          </p:cNvPr>
          <p:cNvCxnSpPr>
            <a:cxnSpLocks/>
          </p:cNvCxnSpPr>
          <p:nvPr/>
        </p:nvCxnSpPr>
        <p:spPr>
          <a:xfrm flipH="1" flipV="1">
            <a:off x="2362656" y="4939135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8A374A39-0B2D-D57E-ACB4-EBBE0DB64B16}"/>
              </a:ext>
            </a:extLst>
          </p:cNvPr>
          <p:cNvCxnSpPr>
            <a:cxnSpLocks/>
          </p:cNvCxnSpPr>
          <p:nvPr/>
        </p:nvCxnSpPr>
        <p:spPr>
          <a:xfrm flipH="1" flipV="1">
            <a:off x="2197459" y="5115151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5E158AB1-41EB-B276-0654-AAE9A7EF3A2F}"/>
                  </a:ext>
                </a:extLst>
              </p:cNvPr>
              <p:cNvSpPr txBox="1"/>
              <p:nvPr/>
            </p:nvSpPr>
            <p:spPr>
              <a:xfrm>
                <a:off x="3181763" y="4142350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5E158AB1-41EB-B276-0654-AAE9A7EF3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763" y="4142350"/>
                <a:ext cx="412567" cy="39961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A7FD608A-DE16-A385-C1C6-8F651CCA74FB}"/>
                  </a:ext>
                </a:extLst>
              </p:cNvPr>
              <p:cNvSpPr txBox="1"/>
              <p:nvPr/>
            </p:nvSpPr>
            <p:spPr>
              <a:xfrm>
                <a:off x="3045403" y="4295440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A7FD608A-DE16-A385-C1C6-8F651CCA74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403" y="4295440"/>
                <a:ext cx="412567" cy="39961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100BCEAB-0B5C-E6DF-A3F3-11C26FCDC989}"/>
                  </a:ext>
                </a:extLst>
              </p:cNvPr>
              <p:cNvSpPr txBox="1"/>
              <p:nvPr/>
            </p:nvSpPr>
            <p:spPr>
              <a:xfrm>
                <a:off x="2899149" y="443706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100BCEAB-0B5C-E6DF-A3F3-11C26FCDC9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9149" y="4437061"/>
                <a:ext cx="412567" cy="399612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0C79F296-9D27-7444-1030-69C109B3F418}"/>
                  </a:ext>
                </a:extLst>
              </p:cNvPr>
              <p:cNvSpPr txBox="1"/>
              <p:nvPr/>
            </p:nvSpPr>
            <p:spPr>
              <a:xfrm>
                <a:off x="2731577" y="460912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0C79F296-9D27-7444-1030-69C109B3F4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77" y="4609121"/>
                <a:ext cx="412567" cy="399612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A44307DB-E50E-003D-63FE-1F9B9161B96E}"/>
                  </a:ext>
                </a:extLst>
              </p:cNvPr>
              <p:cNvSpPr txBox="1"/>
              <p:nvPr/>
            </p:nvSpPr>
            <p:spPr>
              <a:xfrm>
                <a:off x="2571857" y="4808813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A44307DB-E50E-003D-63FE-1F9B9161B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857" y="4808813"/>
                <a:ext cx="412567" cy="399612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855C2D36-73E2-79D6-CB89-0DD27AD7D205}"/>
                  </a:ext>
                </a:extLst>
              </p:cNvPr>
              <p:cNvSpPr txBox="1"/>
              <p:nvPr/>
            </p:nvSpPr>
            <p:spPr>
              <a:xfrm>
                <a:off x="2403241" y="4980988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855C2D36-73E2-79D6-CB89-0DD27AD7D2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241" y="4980988"/>
                <a:ext cx="412567" cy="399612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94025EAF-B8D3-2E55-136A-38BD513FA66F}"/>
              </a:ext>
            </a:extLst>
          </p:cNvPr>
          <p:cNvCxnSpPr>
            <a:cxnSpLocks/>
          </p:cNvCxnSpPr>
          <p:nvPr/>
        </p:nvCxnSpPr>
        <p:spPr>
          <a:xfrm>
            <a:off x="4223103" y="3714924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3C09945B-0D73-91EE-655F-A712E63F7E9B}"/>
              </a:ext>
            </a:extLst>
          </p:cNvPr>
          <p:cNvCxnSpPr>
            <a:cxnSpLocks/>
          </p:cNvCxnSpPr>
          <p:nvPr/>
        </p:nvCxnSpPr>
        <p:spPr>
          <a:xfrm>
            <a:off x="4549145" y="371492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78D00420-972E-56B1-881D-206F8F1657C8}"/>
              </a:ext>
            </a:extLst>
          </p:cNvPr>
          <p:cNvCxnSpPr>
            <a:cxnSpLocks/>
          </p:cNvCxnSpPr>
          <p:nvPr/>
        </p:nvCxnSpPr>
        <p:spPr>
          <a:xfrm>
            <a:off x="4864634" y="371492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0F61AF39-0058-2EB4-0C2F-D936722D4EF7}"/>
              </a:ext>
            </a:extLst>
          </p:cNvPr>
          <p:cNvCxnSpPr>
            <a:cxnSpLocks/>
          </p:cNvCxnSpPr>
          <p:nvPr/>
        </p:nvCxnSpPr>
        <p:spPr>
          <a:xfrm>
            <a:off x="5169601" y="371492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5F9F788B-96D4-3033-D244-C35638399838}"/>
              </a:ext>
            </a:extLst>
          </p:cNvPr>
          <p:cNvCxnSpPr>
            <a:cxnSpLocks/>
          </p:cNvCxnSpPr>
          <p:nvPr/>
        </p:nvCxnSpPr>
        <p:spPr>
          <a:xfrm>
            <a:off x="5485090" y="371492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C4ED8411-EAF1-D661-3FDB-E089A811DE23}"/>
              </a:ext>
            </a:extLst>
          </p:cNvPr>
          <p:cNvCxnSpPr>
            <a:cxnSpLocks/>
          </p:cNvCxnSpPr>
          <p:nvPr/>
        </p:nvCxnSpPr>
        <p:spPr>
          <a:xfrm>
            <a:off x="5811132" y="3714921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82A7AEBE-DE47-5977-3520-A112FD2229FB}"/>
              </a:ext>
            </a:extLst>
          </p:cNvPr>
          <p:cNvCxnSpPr>
            <a:cxnSpLocks/>
          </p:cNvCxnSpPr>
          <p:nvPr/>
        </p:nvCxnSpPr>
        <p:spPr>
          <a:xfrm>
            <a:off x="6126622" y="3714921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7BE2B699-F6C8-A98B-03FF-92E02CD9FDBE}"/>
                  </a:ext>
                </a:extLst>
              </p:cNvPr>
              <p:cNvSpPr txBox="1"/>
              <p:nvPr/>
            </p:nvSpPr>
            <p:spPr>
              <a:xfrm>
                <a:off x="4017684" y="3875039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7BE2B699-F6C8-A98B-03FF-92E02CD9F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684" y="3875039"/>
                <a:ext cx="412567" cy="399612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BE08CF43-81F1-66D5-1CEC-59FE0F57F14B}"/>
                  </a:ext>
                </a:extLst>
              </p:cNvPr>
              <p:cNvSpPr txBox="1"/>
              <p:nvPr/>
            </p:nvSpPr>
            <p:spPr>
              <a:xfrm>
                <a:off x="4351354" y="3870953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BE08CF43-81F1-66D5-1CEC-59FE0F57F1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354" y="3870953"/>
                <a:ext cx="412567" cy="399612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0127B8DB-A3B5-BE78-B0B2-6BD3ADE12C8C}"/>
                  </a:ext>
                </a:extLst>
              </p:cNvPr>
              <p:cNvSpPr txBox="1"/>
              <p:nvPr/>
            </p:nvSpPr>
            <p:spPr>
              <a:xfrm>
                <a:off x="4666842" y="387891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0127B8DB-A3B5-BE78-B0B2-6BD3ADE12C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6842" y="3878911"/>
                <a:ext cx="412567" cy="399612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C1FCA1CD-5130-DC80-36A8-D3376F6388A7}"/>
                  </a:ext>
                </a:extLst>
              </p:cNvPr>
              <p:cNvSpPr txBox="1"/>
              <p:nvPr/>
            </p:nvSpPr>
            <p:spPr>
              <a:xfrm>
                <a:off x="4963317" y="3873380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C1FCA1CD-5130-DC80-36A8-D3376F638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317" y="3873380"/>
                <a:ext cx="412567" cy="399612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6AD4087D-6528-413F-23D2-4F54971CC979}"/>
                  </a:ext>
                </a:extLst>
              </p:cNvPr>
              <p:cNvSpPr txBox="1"/>
              <p:nvPr/>
            </p:nvSpPr>
            <p:spPr>
              <a:xfrm>
                <a:off x="5274751" y="3877511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6AD4087D-6528-413F-23D2-4F54971CC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751" y="3877511"/>
                <a:ext cx="412567" cy="399612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DBF2E60C-AFC8-DC84-0EFB-9A83A8CCB508}"/>
                  </a:ext>
                </a:extLst>
              </p:cNvPr>
              <p:cNvSpPr txBox="1"/>
              <p:nvPr/>
            </p:nvSpPr>
            <p:spPr>
              <a:xfrm>
                <a:off x="5607877" y="3877173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DBF2E60C-AFC8-DC84-0EFB-9A83A8CCB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877" y="3877173"/>
                <a:ext cx="412567" cy="399612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B046B355-770F-BF1A-2EB8-F1854ED3382F}"/>
              </a:ext>
            </a:extLst>
          </p:cNvPr>
          <p:cNvCxnSpPr>
            <a:cxnSpLocks/>
          </p:cNvCxnSpPr>
          <p:nvPr/>
        </p:nvCxnSpPr>
        <p:spPr>
          <a:xfrm flipH="1">
            <a:off x="3856104" y="3818994"/>
            <a:ext cx="1010979" cy="101098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97B85742-119F-5033-8DFC-FFF66DE0F270}"/>
                  </a:ext>
                </a:extLst>
              </p:cNvPr>
              <p:cNvSpPr txBox="1"/>
              <p:nvPr/>
            </p:nvSpPr>
            <p:spPr>
              <a:xfrm>
                <a:off x="5933009" y="3880227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97B85742-119F-5033-8DFC-FFF66DE0F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009" y="3880227"/>
                <a:ext cx="412567" cy="399612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69636A76-D3B4-32B2-6BB3-B040E95A6991}"/>
              </a:ext>
            </a:extLst>
          </p:cNvPr>
          <p:cNvCxnSpPr>
            <a:cxnSpLocks/>
          </p:cNvCxnSpPr>
          <p:nvPr/>
        </p:nvCxnSpPr>
        <p:spPr>
          <a:xfrm rot="5400000">
            <a:off x="3596310" y="3104031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A1EAA3DA-B5D4-9F14-C0F4-2F458D48287E}"/>
              </a:ext>
            </a:extLst>
          </p:cNvPr>
          <p:cNvCxnSpPr>
            <a:cxnSpLocks/>
          </p:cNvCxnSpPr>
          <p:nvPr/>
        </p:nvCxnSpPr>
        <p:spPr>
          <a:xfrm rot="5400000">
            <a:off x="3595209" y="2788002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01883E06-55CE-AD8D-0903-DC097E6328AE}"/>
              </a:ext>
            </a:extLst>
          </p:cNvPr>
          <p:cNvCxnSpPr>
            <a:cxnSpLocks/>
          </p:cNvCxnSpPr>
          <p:nvPr/>
        </p:nvCxnSpPr>
        <p:spPr>
          <a:xfrm rot="5400000">
            <a:off x="3595209" y="2470319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4E3F0E2B-DCC5-ADA9-C3A0-140A531CD5A4}"/>
              </a:ext>
            </a:extLst>
          </p:cNvPr>
          <p:cNvCxnSpPr>
            <a:cxnSpLocks/>
          </p:cNvCxnSpPr>
          <p:nvPr/>
        </p:nvCxnSpPr>
        <p:spPr>
          <a:xfrm rot="5400000">
            <a:off x="3594329" y="2159507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01CDB2D2-0862-30E4-3D79-9F40CC5330DA}"/>
                  </a:ext>
                </a:extLst>
              </p:cNvPr>
              <p:cNvSpPr txBox="1"/>
              <p:nvPr/>
            </p:nvSpPr>
            <p:spPr>
              <a:xfrm>
                <a:off x="3187118" y="3023697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01CDB2D2-0862-30E4-3D79-9F40CC533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118" y="3023697"/>
                <a:ext cx="412567" cy="399612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9DB1900-3BAB-6BFC-4044-3ACD7670E6B7}"/>
                  </a:ext>
                </a:extLst>
              </p:cNvPr>
              <p:cNvSpPr txBox="1"/>
              <p:nvPr/>
            </p:nvSpPr>
            <p:spPr>
              <a:xfrm>
                <a:off x="3190606" y="2701067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9DB1900-3BAB-6BFC-4044-3ACD7670E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606" y="2701067"/>
                <a:ext cx="412567" cy="399612"/>
              </a:xfrm>
              <a:prstGeom prst="rect">
                <a:avLst/>
              </a:prstGeom>
              <a:blipFill>
                <a:blip r:embed="rId4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795528E1-27DC-21F5-A672-A9CE6777872D}"/>
                  </a:ext>
                </a:extLst>
              </p:cNvPr>
              <p:cNvSpPr txBox="1"/>
              <p:nvPr/>
            </p:nvSpPr>
            <p:spPr>
              <a:xfrm>
                <a:off x="3187175" y="2378334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795528E1-27DC-21F5-A672-A9CE67778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175" y="2378334"/>
                <a:ext cx="412567" cy="399612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8416A362-B137-2CBB-3F09-CBFBA94985E0}"/>
                  </a:ext>
                </a:extLst>
              </p:cNvPr>
              <p:cNvSpPr txBox="1"/>
              <p:nvPr/>
            </p:nvSpPr>
            <p:spPr>
              <a:xfrm>
                <a:off x="3185371" y="2071775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8416A362-B137-2CBB-3F09-CBFBA9498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371" y="2071775"/>
                <a:ext cx="412567" cy="399612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8" name="Straight Connector 217">
            <a:extLst>
              <a:ext uri="{FF2B5EF4-FFF2-40B4-BE49-F238E27FC236}">
                <a16:creationId xmlns:a16="http://schemas.microsoft.com/office/drawing/2014/main" id="{3F089831-C9EE-6DFD-53E5-34689F1766BD}"/>
              </a:ext>
            </a:extLst>
          </p:cNvPr>
          <p:cNvCxnSpPr>
            <a:cxnSpLocks/>
          </p:cNvCxnSpPr>
          <p:nvPr/>
        </p:nvCxnSpPr>
        <p:spPr>
          <a:xfrm>
            <a:off x="2598862" y="4836289"/>
            <a:ext cx="1257242" cy="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150B9672-FB12-5436-5A90-C36061F5C863}"/>
              </a:ext>
            </a:extLst>
          </p:cNvPr>
          <p:cNvCxnSpPr>
            <a:cxnSpLocks/>
          </p:cNvCxnSpPr>
          <p:nvPr/>
        </p:nvCxnSpPr>
        <p:spPr>
          <a:xfrm>
            <a:off x="2609524" y="3250123"/>
            <a:ext cx="0" cy="16028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3FC2C88C-E707-5D28-30F0-012A6FECE6AB}"/>
              </a:ext>
            </a:extLst>
          </p:cNvPr>
          <p:cNvCxnSpPr>
            <a:cxnSpLocks/>
          </p:cNvCxnSpPr>
          <p:nvPr/>
        </p:nvCxnSpPr>
        <p:spPr>
          <a:xfrm flipH="1">
            <a:off x="3856717" y="2271581"/>
            <a:ext cx="1032215" cy="98478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Oval 220">
            <a:extLst>
              <a:ext uri="{FF2B5EF4-FFF2-40B4-BE49-F238E27FC236}">
                <a16:creationId xmlns:a16="http://schemas.microsoft.com/office/drawing/2014/main" id="{40E661C5-1DF6-50DB-988E-693CFFEBB2B4}"/>
              </a:ext>
            </a:extLst>
          </p:cNvPr>
          <p:cNvSpPr/>
          <p:nvPr/>
        </p:nvSpPr>
        <p:spPr>
          <a:xfrm>
            <a:off x="3778635" y="4733023"/>
            <a:ext cx="153920" cy="15392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DBD43E5C-3D07-3BF8-DE8C-DBC90A8C3A20}"/>
              </a:ext>
            </a:extLst>
          </p:cNvPr>
          <p:cNvSpPr/>
          <p:nvPr/>
        </p:nvSpPr>
        <p:spPr>
          <a:xfrm>
            <a:off x="4786852" y="2210907"/>
            <a:ext cx="153920" cy="15392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15016213-9161-1DC4-9A53-72285791F9BC}"/>
              </a:ext>
            </a:extLst>
          </p:cNvPr>
          <p:cNvSpPr/>
          <p:nvPr/>
        </p:nvSpPr>
        <p:spPr>
          <a:xfrm>
            <a:off x="2545407" y="3175983"/>
            <a:ext cx="153920" cy="15392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7F2E30E4-EFAB-C84A-7379-80676B6F6F1F}"/>
                  </a:ext>
                </a:extLst>
              </p:cNvPr>
              <p:cNvSpPr txBox="1"/>
              <p:nvPr/>
            </p:nvSpPr>
            <p:spPr>
              <a:xfrm>
                <a:off x="4387894" y="4061946"/>
                <a:ext cx="18196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7F2E30E4-EFAB-C84A-7379-80676B6F6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894" y="4061946"/>
                <a:ext cx="1819642" cy="584775"/>
              </a:xfrm>
              <a:prstGeom prst="rect">
                <a:avLst/>
              </a:prstGeom>
              <a:blipFill>
                <a:blip r:embed="rId49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0" name="Oval 239">
            <a:extLst>
              <a:ext uri="{FF2B5EF4-FFF2-40B4-BE49-F238E27FC236}">
                <a16:creationId xmlns:a16="http://schemas.microsoft.com/office/drawing/2014/main" id="{AD51BF22-F5B1-1287-5BED-B1BB83E36669}"/>
              </a:ext>
            </a:extLst>
          </p:cNvPr>
          <p:cNvSpPr/>
          <p:nvPr/>
        </p:nvSpPr>
        <p:spPr>
          <a:xfrm>
            <a:off x="4786852" y="3739378"/>
            <a:ext cx="153920" cy="15392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172D2816-1EC8-048C-AFAD-73DC21C45733}"/>
              </a:ext>
            </a:extLst>
          </p:cNvPr>
          <p:cNvSpPr/>
          <p:nvPr/>
        </p:nvSpPr>
        <p:spPr>
          <a:xfrm>
            <a:off x="3523358" y="2198308"/>
            <a:ext cx="153920" cy="15392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6F0FECA9-EBB9-A876-EF87-0F2F2F57FFDE}"/>
              </a:ext>
            </a:extLst>
          </p:cNvPr>
          <p:cNvSpPr/>
          <p:nvPr/>
        </p:nvSpPr>
        <p:spPr>
          <a:xfrm>
            <a:off x="2543733" y="4746232"/>
            <a:ext cx="153920" cy="15392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FB0883D9-236B-0486-D666-A804B757358D}"/>
                  </a:ext>
                </a:extLst>
              </p:cNvPr>
              <p:cNvSpPr txBox="1"/>
              <p:nvPr/>
            </p:nvSpPr>
            <p:spPr>
              <a:xfrm>
                <a:off x="857527" y="4302168"/>
                <a:ext cx="18196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FB0883D9-236B-0486-D666-A804B7573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27" y="4302168"/>
                <a:ext cx="1819642" cy="584775"/>
              </a:xfrm>
              <a:prstGeom prst="rect">
                <a:avLst/>
              </a:prstGeom>
              <a:blipFill>
                <a:blip r:embed="rId50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52BB8121-520C-4938-9FC1-A5843BDB7079}"/>
                  </a:ext>
                </a:extLst>
              </p:cNvPr>
              <p:cNvSpPr txBox="1"/>
              <p:nvPr/>
            </p:nvSpPr>
            <p:spPr>
              <a:xfrm>
                <a:off x="3463003" y="1569443"/>
                <a:ext cx="18196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52BB8121-520C-4938-9FC1-A5843BDB7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003" y="1569443"/>
                <a:ext cx="1819642" cy="584775"/>
              </a:xfrm>
              <a:prstGeom prst="rect">
                <a:avLst/>
              </a:prstGeom>
              <a:blipFill>
                <a:blip r:embed="rId51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6D454FCF-3570-58CF-3A72-D1B6CF5B6477}"/>
                  </a:ext>
                </a:extLst>
              </p:cNvPr>
              <p:cNvSpPr txBox="1"/>
              <p:nvPr/>
            </p:nvSpPr>
            <p:spPr>
              <a:xfrm>
                <a:off x="896302" y="578421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6D454FCF-3570-58CF-3A72-D1B6CF5B6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02" y="5784215"/>
                <a:ext cx="631464" cy="584775"/>
              </a:xfrm>
              <a:prstGeom prst="rect">
                <a:avLst/>
              </a:prstGeom>
              <a:blipFill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59B6FD87-746C-1D69-43F6-89C75091097B}"/>
              </a:ext>
            </a:extLst>
          </p:cNvPr>
          <p:cNvGrpSpPr/>
          <p:nvPr/>
        </p:nvGrpSpPr>
        <p:grpSpPr>
          <a:xfrm>
            <a:off x="3796627" y="3260363"/>
            <a:ext cx="120266" cy="1262206"/>
            <a:chOff x="3758367" y="3260363"/>
            <a:chExt cx="207370" cy="1262206"/>
          </a:xfrm>
        </p:grpSpPr>
        <p:cxnSp>
          <p:nvCxnSpPr>
            <p:cNvPr id="2" name="Straight Connector 1">
              <a:extLst>
                <a:ext uri="{FF2B5EF4-FFF2-40B4-BE49-F238E27FC236}">
                  <a16:creationId xmlns:a16="http://schemas.microsoft.com/office/drawing/2014/main" id="{120527CB-B360-2D2F-06CE-CACFAFF3CD3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863043" y="4419874"/>
              <a:ext cx="0" cy="205389"/>
            </a:xfrm>
            <a:prstGeom prst="line">
              <a:avLst/>
            </a:prstGeom>
            <a:ln w="19050" cap="rnd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FA51EBD-A18A-F3FD-001B-22E7116170F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863043" y="4102192"/>
              <a:ext cx="0" cy="205389"/>
            </a:xfrm>
            <a:prstGeom prst="line">
              <a:avLst/>
            </a:prstGeom>
            <a:ln w="19050" cap="rnd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DC6636F-D763-859A-9E51-439D732956B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861942" y="3786163"/>
              <a:ext cx="0" cy="205389"/>
            </a:xfrm>
            <a:prstGeom prst="line">
              <a:avLst/>
            </a:prstGeom>
            <a:ln w="19050" cap="rnd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3B64C86-B115-5C1F-BF0F-D21D3C00F66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861942" y="3468480"/>
              <a:ext cx="0" cy="205389"/>
            </a:xfrm>
            <a:prstGeom prst="line">
              <a:avLst/>
            </a:prstGeom>
            <a:ln w="19050" cap="rnd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82F263A-B7BF-ACC2-7ACB-D7A32D19D71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861062" y="3157668"/>
              <a:ext cx="0" cy="205389"/>
            </a:xfrm>
            <a:prstGeom prst="line">
              <a:avLst/>
            </a:prstGeom>
            <a:ln w="19050" cap="rnd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4" name="Oval 223">
            <a:extLst>
              <a:ext uri="{FF2B5EF4-FFF2-40B4-BE49-F238E27FC236}">
                <a16:creationId xmlns:a16="http://schemas.microsoft.com/office/drawing/2014/main" id="{DA7BA745-B058-B7FE-3D4E-3C6447FD2C82}"/>
              </a:ext>
            </a:extLst>
          </p:cNvPr>
          <p:cNvSpPr/>
          <p:nvPr/>
        </p:nvSpPr>
        <p:spPr>
          <a:xfrm>
            <a:off x="3777830" y="3175983"/>
            <a:ext cx="153920" cy="15392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819E4CCC-A741-56C9-167F-26C4FAF5E39F}"/>
              </a:ext>
            </a:extLst>
          </p:cNvPr>
          <p:cNvSpPr/>
          <p:nvPr/>
        </p:nvSpPr>
        <p:spPr>
          <a:xfrm>
            <a:off x="1071184" y="336785"/>
            <a:ext cx="6270186" cy="5933684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B4C88AE1-9508-CF7D-1202-521021DB1617}"/>
                  </a:ext>
                </a:extLst>
              </p:cNvPr>
              <p:cNvSpPr/>
              <p:nvPr/>
            </p:nvSpPr>
            <p:spPr>
              <a:xfrm>
                <a:off x="7451466" y="2654832"/>
                <a:ext cx="4655398" cy="1420013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відстань від точки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6;4;5</m:t>
                        </m:r>
                      </m:e>
                    </m:d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координатних площин:</a:t>
                </a:r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B4C88AE1-9508-CF7D-1202-521021DB16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466" y="2654832"/>
                <a:ext cx="4655398" cy="1420013"/>
              </a:xfrm>
              <a:prstGeom prst="roundRect">
                <a:avLst>
                  <a:gd name="adj" fmla="val 3670"/>
                </a:avLst>
              </a:prstGeom>
              <a:blipFill>
                <a:blip r:embed="rId55"/>
                <a:stretch>
                  <a:fillRect l="-2446" t="-3571" r="-2174" b="-10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D77F4181-74FA-3FB1-FF34-949AFE90A561}"/>
                  </a:ext>
                </a:extLst>
              </p:cNvPr>
              <p:cNvSpPr/>
              <p:nvPr/>
            </p:nvSpPr>
            <p:spPr>
              <a:xfrm>
                <a:off x="7443638" y="4298273"/>
                <a:ext cx="954348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𝑦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D77F4181-74FA-3FB1-FF34-949AFE90A5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638" y="4298273"/>
                <a:ext cx="954348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56"/>
                <a:stretch>
                  <a:fillRect b="-65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F7DB7EA1-6443-66AE-1281-C660933AB198}"/>
                  </a:ext>
                </a:extLst>
              </p:cNvPr>
              <p:cNvSpPr/>
              <p:nvPr/>
            </p:nvSpPr>
            <p:spPr>
              <a:xfrm>
                <a:off x="8664882" y="4298273"/>
                <a:ext cx="997740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5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F7DB7EA1-6443-66AE-1281-C660933AB1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4882" y="4298273"/>
                <a:ext cx="997740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5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14DF544-D181-1AAD-08B2-7929A2B9EEE3}"/>
                  </a:ext>
                </a:extLst>
              </p:cNvPr>
              <p:cNvSpPr/>
              <p:nvPr/>
            </p:nvSpPr>
            <p:spPr>
              <a:xfrm>
                <a:off x="7443638" y="4979071"/>
                <a:ext cx="954348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𝑧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14DF544-D181-1AAD-08B2-7929A2B9EE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638" y="4979071"/>
                <a:ext cx="954348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5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56693FCE-F808-D6ED-AFB5-DE80575820EB}"/>
                  </a:ext>
                </a:extLst>
              </p:cNvPr>
              <p:cNvSpPr/>
              <p:nvPr/>
            </p:nvSpPr>
            <p:spPr>
              <a:xfrm>
                <a:off x="8664882" y="4979071"/>
                <a:ext cx="997740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4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56693FCE-F808-D6ED-AFB5-DE80575820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4882" y="4979071"/>
                <a:ext cx="997740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5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6586B47C-0FD7-3539-2A40-AC91DBFBAB43}"/>
                  </a:ext>
                </a:extLst>
              </p:cNvPr>
              <p:cNvSpPr/>
              <p:nvPr/>
            </p:nvSpPr>
            <p:spPr>
              <a:xfrm>
                <a:off x="7451466" y="5659869"/>
                <a:ext cx="954348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𝑧𝑦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6586B47C-0FD7-3539-2A40-AC91DBFBAB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466" y="5659869"/>
                <a:ext cx="954348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60"/>
                <a:stretch>
                  <a:fillRect b="-65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0F90F36E-CFE7-4DDB-5A19-5D49B46528BE}"/>
                  </a:ext>
                </a:extLst>
              </p:cNvPr>
              <p:cNvSpPr/>
              <p:nvPr/>
            </p:nvSpPr>
            <p:spPr>
              <a:xfrm>
                <a:off x="8672710" y="5659869"/>
                <a:ext cx="997740" cy="572267"/>
              </a:xfrm>
              <a:prstGeom prst="roundRect">
                <a:avLst>
                  <a:gd name="adj" fmla="val 3670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6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0F90F36E-CFE7-4DDB-5A19-5D49B46528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2710" y="5659869"/>
                <a:ext cx="997740" cy="572267"/>
              </a:xfrm>
              <a:prstGeom prst="roundRect">
                <a:avLst>
                  <a:gd name="adj" fmla="val 3670"/>
                </a:avLst>
              </a:prstGeom>
              <a:blipFill>
                <a:blip r:embed="rId6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CF15D387-1665-9987-315F-A7196A0EFCD9}"/>
              </a:ext>
            </a:extLst>
          </p:cNvPr>
          <p:cNvSpPr/>
          <p:nvPr/>
        </p:nvSpPr>
        <p:spPr>
          <a:xfrm>
            <a:off x="7363915" y="4204886"/>
            <a:ext cx="4828085" cy="2230872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5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2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5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50"/>
                            </p:stCondLst>
                            <p:childTnLst>
                              <p:par>
                                <p:cTn id="1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25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750"/>
                            </p:stCondLst>
                            <p:childTnLst>
                              <p:par>
                                <p:cTn id="2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50"/>
                            </p:stCondLst>
                            <p:childTnLst>
                              <p:par>
                                <p:cTn id="2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25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2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2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50"/>
                            </p:stCondLst>
                            <p:childTnLst>
                              <p:par>
                                <p:cTn id="2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7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25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4" dur="25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5" dur="25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25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25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3" dur="2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4" dur="2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2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2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2" dur="2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3" dur="2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4" dur="2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2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5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50"/>
                            </p:stCondLst>
                            <p:childTnLst>
                              <p:par>
                                <p:cTn id="2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500"/>
                            </p:stCondLst>
                            <p:childTnLst>
                              <p:par>
                                <p:cTn id="2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2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5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6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9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1" grpId="0" animBg="1"/>
      <p:bldP spid="152" grpId="0" animBg="1"/>
      <p:bldP spid="153" grpId="0" animBg="1"/>
      <p:bldP spid="154" grpId="0"/>
      <p:bldP spid="155" grpId="0"/>
      <p:bldP spid="156" grpId="0"/>
      <p:bldP spid="157" grpId="0"/>
      <p:bldP spid="172" grpId="0"/>
      <p:bldP spid="173" grpId="0"/>
      <p:bldP spid="174" grpId="0"/>
      <p:bldP spid="175" grpId="0"/>
      <p:bldP spid="179" grpId="0"/>
      <p:bldP spid="180" grpId="0"/>
      <p:bldP spid="181" grpId="0"/>
      <p:bldP spid="189" grpId="0"/>
      <p:bldP spid="190" grpId="0"/>
      <p:bldP spid="191" grpId="0"/>
      <p:bldP spid="192" grpId="0"/>
      <p:bldP spid="193" grpId="0"/>
      <p:bldP spid="194" grpId="0"/>
      <p:bldP spid="202" grpId="0"/>
      <p:bldP spid="203" grpId="0"/>
      <p:bldP spid="204" grpId="0"/>
      <p:bldP spid="205" grpId="0"/>
      <p:bldP spid="206" grpId="0"/>
      <p:bldP spid="207" grpId="0"/>
      <p:bldP spid="209" grpId="0"/>
      <p:bldP spid="214" grpId="0"/>
      <p:bldP spid="215" grpId="0"/>
      <p:bldP spid="216" grpId="0"/>
      <p:bldP spid="217" grpId="0"/>
      <p:bldP spid="221" grpId="0" animBg="1"/>
      <p:bldP spid="222" grpId="0" animBg="1"/>
      <p:bldP spid="223" grpId="0" animBg="1"/>
      <p:bldP spid="227" grpId="0"/>
      <p:bldP spid="240" grpId="0" animBg="1"/>
      <p:bldP spid="241" grpId="0" animBg="1"/>
      <p:bldP spid="241" grpId="1" animBg="1"/>
      <p:bldP spid="242" grpId="0" animBg="1"/>
      <p:bldP spid="243" grpId="0"/>
      <p:bldP spid="244" grpId="0"/>
      <p:bldP spid="246" grpId="0"/>
      <p:bldP spid="224" grpId="0" animBg="1"/>
      <p:bldP spid="245" grpId="0" animBg="1"/>
      <p:bldP spid="245" grpId="1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3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F545B873-3943-46CC-208D-DBFB6FFDDFFB}"/>
                  </a:ext>
                </a:extLst>
              </p:cNvPr>
              <p:cNvSpPr/>
              <p:nvPr/>
            </p:nvSpPr>
            <p:spPr>
              <a:xfrm>
                <a:off x="4144423" y="92583"/>
                <a:ext cx="7962450" cy="1130825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координати середини і довжину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0;3;5</m:t>
                        </m:r>
                      </m:e>
                    </m:d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4;7;1</m:t>
                        </m:r>
                      </m:e>
                    </m:d>
                  </m:oMath>
                </a14:m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F545B873-3943-46CC-208D-DBFB6FFDDF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423" y="92583"/>
                <a:ext cx="7962450" cy="1130825"/>
              </a:xfrm>
              <a:prstGeom prst="roundRect">
                <a:avLst>
                  <a:gd name="adj" fmla="val 3670"/>
                </a:avLst>
              </a:prstGeom>
              <a:blipFill>
                <a:blip r:embed="rId21"/>
                <a:stretch>
                  <a:fillRect l="-1433" r="-1433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17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/>
              <p:nvPr/>
            </p:nvSpPr>
            <p:spPr>
              <a:xfrm>
                <a:off x="6535393" y="63966"/>
                <a:ext cx="5587372" cy="1640143"/>
              </a:xfrm>
              <a:prstGeom prst="roundRect">
                <a:avLst>
                  <a:gd name="adj" fmla="val 3398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на осі абсцис таку точку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яка рівновіддалена від точок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;2;</m:t>
                        </m:r>
                        <m:r>
                          <a:rPr lang="uk-UA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d>
                      <m:d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uk-UA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−2</m:t>
                        </m:r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uk-UA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e>
                    </m:d>
                  </m:oMath>
                </a14:m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393" y="63966"/>
                <a:ext cx="5587372" cy="1640143"/>
              </a:xfrm>
              <a:prstGeom prst="roundRect">
                <a:avLst>
                  <a:gd name="adj" fmla="val 3398"/>
                </a:avLst>
              </a:prstGeom>
              <a:blipFill>
                <a:blip r:embed="rId23"/>
                <a:stretch>
                  <a:fillRect l="-2036" r="-1810" b="-229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34716</TotalTime>
  <Words>491</Words>
  <Application>Microsoft Macintosh PowerPoint</Application>
  <PresentationFormat>Widescreen</PresentationFormat>
  <Paragraphs>204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2024-02-11T20:00:22Z</dcterms:modified>
  <cp:category>Розробки уроків з геометрії www.matnova.com.ua</cp:category>
</cp:coreProperties>
</file>